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 id="2147483689" r:id="rId5"/>
  </p:sldMasterIdLst>
  <p:notesMasterIdLst>
    <p:notesMasterId r:id="rId18"/>
  </p:notesMasterIdLst>
  <p:sldIdLst>
    <p:sldId id="256" r:id="rId6"/>
    <p:sldId id="419" r:id="rId7"/>
    <p:sldId id="269" r:id="rId8"/>
    <p:sldId id="265" r:id="rId9"/>
    <p:sldId id="264" r:id="rId10"/>
    <p:sldId id="404" r:id="rId11"/>
    <p:sldId id="418" r:id="rId12"/>
    <p:sldId id="415" r:id="rId13"/>
    <p:sldId id="409" r:id="rId14"/>
    <p:sldId id="262" r:id="rId15"/>
    <p:sldId id="25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3200-C06E-2CFC-969A-908DB7228B22}" name="Patti Repetto" initials="" userId="S::prepetto@ushealthconnect.com::29a62dfc-181e-481e-a0bd-97f9faffa5d7" providerId="AD"/>
  <p188:author id="{87551934-1EED-109D-8469-49CE7051BEDC}" name="Megan Reimann, PharmD, BCOP" initials="MR" userId="S::mreimann@ushealthconnect.com::551785c5-e18e-4f20-8abf-31b115b8a49a" providerId="AD"/>
  <p188:author id="{FCEEAE9A-29B5-3A11-DC2A-65BC293BB5B9}" name="Amanda Mulder" initials="AM" userId="S::amulder@ushealthconnect.com::2979cb05-1f38-4943-bcba-142be133c0a2" providerId="AD"/>
  <p188:author id="{6EB12EAF-BC4E-6B6B-0102-503011D8EEE7}" name="Emily Jebing" initials="EJ" userId="Emily Jebing"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20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FD8A8-5F91-C04F-84E3-9EF0795C36E5}" v="4" dt="2024-02-02T21:23:57.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66" autoAdjust="0"/>
    <p:restoredTop sz="94694"/>
  </p:normalViewPr>
  <p:slideViewPr>
    <p:cSldViewPr snapToGrid="0">
      <p:cViewPr varScale="1">
        <p:scale>
          <a:sx n="111" d="100"/>
          <a:sy n="111" d="100"/>
        </p:scale>
        <p:origin x="224" y="320"/>
      </p:cViewPr>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04FFD8A8-5F91-C04F-84E3-9EF0795C36E5}"/>
    <pc:docChg chg="modSld">
      <pc:chgData name="Harley Kidner" userId="5b13863f-857f-45ba-b29d-d3555fa5f842" providerId="ADAL" clId="{04FFD8A8-5F91-C04F-84E3-9EF0795C36E5}" dt="2024-02-02T21:23:57.658" v="0" actId="18331"/>
      <pc:docMkLst>
        <pc:docMk/>
      </pc:docMkLst>
      <pc:sldChg chg="modSp">
        <pc:chgData name="Harley Kidner" userId="5b13863f-857f-45ba-b29d-d3555fa5f842" providerId="ADAL" clId="{04FFD8A8-5F91-C04F-84E3-9EF0795C36E5}" dt="2024-02-02T21:23:57.658" v="0" actId="18331"/>
        <pc:sldMkLst>
          <pc:docMk/>
          <pc:sldMk cId="113185856" sldId="264"/>
        </pc:sldMkLst>
        <pc:grpChg chg="mod">
          <ac:chgData name="Harley Kidner" userId="5b13863f-857f-45ba-b29d-d3555fa5f842" providerId="ADAL" clId="{04FFD8A8-5F91-C04F-84E3-9EF0795C36E5}" dt="2024-02-02T21:23:57.658" v="0" actId="18331"/>
          <ac:grpSpMkLst>
            <pc:docMk/>
            <pc:sldMk cId="113185856" sldId="264"/>
            <ac:grpSpMk id="4" creationId="{C35D6A88-BA13-DB31-7F20-A74DAB72583C}"/>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9BB6B-2CBA-4044-B164-F26B6EDB83C9}" type="datetimeFigureOut">
              <a:rPr lang="en-US" smtClean="0"/>
              <a:t>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D2A35-EA17-4BA2-AB9B-9542EC89325F}" type="slidenum">
              <a:rPr lang="en-US" smtClean="0"/>
              <a:t>‹#›</a:t>
            </a:fld>
            <a:endParaRPr lang="en-US"/>
          </a:p>
        </p:txBody>
      </p:sp>
    </p:spTree>
    <p:extLst>
      <p:ext uri="{BB962C8B-B14F-4D97-AF65-F5344CB8AC3E}">
        <p14:creationId xmlns:p14="http://schemas.microsoft.com/office/powerpoint/2010/main" val="3732867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428D681-7867-E949-A3D2-41DDE609BEDB}" type="slidenum">
              <a:rPr lang="en-US" smtClean="0"/>
              <a:pPr/>
              <a:t>7</a:t>
            </a:fld>
            <a:endParaRPr lang="en-US" dirty="0"/>
          </a:p>
        </p:txBody>
      </p:sp>
    </p:spTree>
    <p:extLst>
      <p:ext uri="{BB962C8B-B14F-4D97-AF65-F5344CB8AC3E}">
        <p14:creationId xmlns:p14="http://schemas.microsoft.com/office/powerpoint/2010/main" val="3665093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573332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4857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2936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31993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ext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7825" y="313267"/>
            <a:ext cx="11436349" cy="914660"/>
          </a:xfrm>
        </p:spPr>
        <p:txBody>
          <a:bodyPr lIns="0" tIns="0" rIns="0" bIns="45720" anchor="b">
            <a:normAutofit/>
          </a:bodyPr>
          <a:lstStyle>
            <a:lvl1pPr>
              <a:defRPr sz="3600" b="0">
                <a:solidFill>
                  <a:schemeClr val="tx1"/>
                </a:solidFill>
                <a:latin typeface="Arial" panose="020B0604020202020204" pitchFamily="34" charset="0"/>
                <a:cs typeface="Arial" panose="020B0604020202020204" pitchFamily="34" charset="0"/>
              </a:defRPr>
            </a:lvl1pPr>
          </a:lstStyle>
          <a:p>
            <a:r>
              <a:rPr lang="en-US" dirty="0"/>
              <a:t>&lt;Slide Title&gt;</a:t>
            </a:r>
          </a:p>
        </p:txBody>
      </p:sp>
      <p:sp>
        <p:nvSpPr>
          <p:cNvPr id="3" name="Content Placeholder 2"/>
          <p:cNvSpPr>
            <a:spLocks noGrp="1"/>
          </p:cNvSpPr>
          <p:nvPr>
            <p:ph idx="1"/>
          </p:nvPr>
        </p:nvSpPr>
        <p:spPr>
          <a:xfrm>
            <a:off x="377826" y="1598085"/>
            <a:ext cx="11436348" cy="4482044"/>
          </a:xfrm>
          <a:prstGeom prst="rect">
            <a:avLst/>
          </a:prstGeom>
        </p:spPr>
        <p:txBody>
          <a:bodyPr lIns="0" tIns="0" rIns="0" bIns="0">
            <a:normAutofit/>
          </a:bodyPr>
          <a:lstStyle>
            <a:lvl1pPr>
              <a:lnSpc>
                <a:spcPct val="100000"/>
              </a:lnSpc>
              <a:spcBef>
                <a:spcPts val="0"/>
              </a:spcBef>
              <a:defRPr sz="2400">
                <a:solidFill>
                  <a:schemeClr val="tx1"/>
                </a:solidFill>
                <a:latin typeface="Arial" panose="020B0604020202020204" pitchFamily="34" charset="0"/>
                <a:cs typeface="Arial" panose="020B0604020202020204" pitchFamily="34" charset="0"/>
              </a:defRPr>
            </a:lvl1pPr>
            <a:lvl2pPr marL="829035" indent="-219451">
              <a:lnSpc>
                <a:spcPct val="100000"/>
              </a:lnSpc>
              <a:spcBef>
                <a:spcPts val="0"/>
              </a:spcBef>
              <a:buClr>
                <a:srgbClr val="00857C"/>
              </a:buClr>
              <a:buSzPct val="100000"/>
              <a:buFont typeface="Arial Narrow" panose="020B0606020202030204" pitchFamily="34" charset="0"/>
              <a:buChar char="–"/>
              <a:defRPr sz="2000">
                <a:solidFill>
                  <a:schemeClr val="tx1"/>
                </a:solidFill>
                <a:latin typeface="Arial" panose="020B0604020202020204" pitchFamily="34" charset="0"/>
                <a:cs typeface="Arial" panose="020B0604020202020204" pitchFamily="34" charset="0"/>
              </a:defRPr>
            </a:lvl2pPr>
            <a:lvl3pPr marL="1377662" indent="-158492">
              <a:lnSpc>
                <a:spcPct val="100000"/>
              </a:lnSpc>
              <a:spcBef>
                <a:spcPts val="0"/>
              </a:spcBef>
              <a:buClr>
                <a:srgbClr val="00857C"/>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3pPr>
            <a:lvl4pPr marL="1828754" indent="-156629">
              <a:lnSpc>
                <a:spcPct val="100000"/>
              </a:lnSpc>
              <a:spcBef>
                <a:spcPts val="0"/>
              </a:spcBef>
              <a:buSzPct val="100000"/>
              <a:tabLst/>
              <a:defRPr sz="1600">
                <a:solidFill>
                  <a:schemeClr val="tx1"/>
                </a:solidFill>
                <a:latin typeface="Arial" panose="020B0604020202020204" pitchFamily="34" charset="0"/>
                <a:cs typeface="Arial" panose="020B0604020202020204" pitchFamily="34" charset="0"/>
              </a:defRPr>
            </a:lvl4pPr>
            <a:lvl5pPr marL="2438339">
              <a:lnSpc>
                <a:spcPct val="100000"/>
              </a:lnSpc>
              <a:spcBef>
                <a:spcPts val="0"/>
              </a:spcBef>
              <a:defRPr sz="1400">
                <a:solidFill>
                  <a:schemeClr val="tx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CFC96CB-0B90-4F97-BEB8-48B483269B75}"/>
              </a:ext>
            </a:extLst>
          </p:cNvPr>
          <p:cNvSpPr>
            <a:spLocks noGrp="1"/>
          </p:cNvSpPr>
          <p:nvPr>
            <p:ph type="body" sz="quarter" idx="15" hasCustomPrompt="1"/>
          </p:nvPr>
        </p:nvSpPr>
        <p:spPr>
          <a:xfrm>
            <a:off x="7620000" y="-1"/>
            <a:ext cx="4572000" cy="252239"/>
          </a:xfrm>
        </p:spPr>
        <p:txBody>
          <a:bodyPr tIns="45720" rIns="137160">
            <a:noAutofit/>
          </a:bodyPr>
          <a:lstStyle>
            <a:lvl1pPr marL="0" indent="0" algn="r">
              <a:buFontTx/>
              <a:buNone/>
              <a:defRPr sz="1200">
                <a:latin typeface="Arial Narrow" panose="020B0606020202030204" pitchFamily="34" charset="0"/>
              </a:defRPr>
            </a:lvl1pPr>
            <a:lvl2pPr marL="609584" indent="0">
              <a:buFontTx/>
              <a:buNone/>
              <a:defRPr/>
            </a:lvl2pPr>
            <a:lvl3pPr marL="1217052" indent="0">
              <a:buFontTx/>
              <a:buNone/>
              <a:defRPr/>
            </a:lvl3pPr>
            <a:lvl4pPr marL="1680591" indent="0">
              <a:buFontTx/>
              <a:buNone/>
              <a:defRPr/>
            </a:lvl4pPr>
            <a:lvl5pPr marL="2142013" indent="0">
              <a:buFontTx/>
              <a:buNone/>
              <a:defRPr/>
            </a:lvl5pPr>
          </a:lstStyle>
          <a:p>
            <a:pPr lvl="0"/>
            <a:r>
              <a:rPr lang="en-US" dirty="0"/>
              <a:t>Label for locking</a:t>
            </a:r>
          </a:p>
        </p:txBody>
      </p:sp>
      <p:sp>
        <p:nvSpPr>
          <p:cNvPr id="8" name="Footer Placeholder 2">
            <a:extLst>
              <a:ext uri="{FF2B5EF4-FFF2-40B4-BE49-F238E27FC236}">
                <a16:creationId xmlns:a16="http://schemas.microsoft.com/office/drawing/2014/main" id="{57B7DAE8-9A88-41ED-9152-A2693AB22A3F}"/>
              </a:ext>
            </a:extLst>
          </p:cNvPr>
          <p:cNvSpPr>
            <a:spLocks noGrp="1"/>
          </p:cNvSpPr>
          <p:nvPr>
            <p:ph type="ftr" sz="quarter" idx="3"/>
          </p:nvPr>
        </p:nvSpPr>
        <p:spPr>
          <a:xfrm>
            <a:off x="-2" y="6356350"/>
            <a:ext cx="12192001" cy="501650"/>
          </a:xfrm>
          <a:prstGeom prst="rect">
            <a:avLst/>
          </a:prstGeom>
        </p:spPr>
        <p:txBody>
          <a:bodyPr vert="horz" lIns="137160" tIns="0" rIns="137160" bIns="91440" rtlCol="0" anchor="b" anchorCtr="0"/>
          <a:lstStyle>
            <a:lvl1pPr algn="l">
              <a:defRPr sz="1000">
                <a:solidFill>
                  <a:schemeClr val="tx1"/>
                </a:solidFill>
                <a:latin typeface="Arial Narrow" panose="020B0606020202030204" pitchFamily="34" charset="0"/>
              </a:defRPr>
            </a:lvl1pPr>
          </a:lstStyle>
          <a:p>
            <a:endParaRPr lang="en-US" dirty="0"/>
          </a:p>
        </p:txBody>
      </p:sp>
    </p:spTree>
    <p:extLst>
      <p:ext uri="{BB962C8B-B14F-4D97-AF65-F5344CB8AC3E}">
        <p14:creationId xmlns:p14="http://schemas.microsoft.com/office/powerpoint/2010/main" val="3473046588"/>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column">
    <p:spTree>
      <p:nvGrpSpPr>
        <p:cNvPr id="1" name=""/>
        <p:cNvGrpSpPr/>
        <p:nvPr/>
      </p:nvGrpSpPr>
      <p:grpSpPr>
        <a:xfrm>
          <a:off x="0" y="0"/>
          <a:ext cx="0" cy="0"/>
          <a:chOff x="0" y="0"/>
          <a:chExt cx="0" cy="0"/>
        </a:xfrm>
      </p:grpSpPr>
      <p:sp>
        <p:nvSpPr>
          <p:cNvPr id="12" name="Content Placeholder 2"/>
          <p:cNvSpPr>
            <a:spLocks noGrp="1"/>
          </p:cNvSpPr>
          <p:nvPr>
            <p:ph idx="13"/>
          </p:nvPr>
        </p:nvSpPr>
        <p:spPr>
          <a:xfrm>
            <a:off x="381001" y="1598085"/>
            <a:ext cx="5514564" cy="4482044"/>
          </a:xfrm>
          <a:prstGeom prst="rect">
            <a:avLst/>
          </a:prstGeom>
        </p:spPr>
        <p:txBody>
          <a:bodyPr lIns="0" tIns="0" rIns="0" bIns="0"/>
          <a:lstStyle>
            <a:lvl1pPr>
              <a:spcBef>
                <a:spcPts val="1200"/>
              </a:spcBef>
              <a:defRPr/>
            </a:lvl1pPr>
            <a:lvl2pPr marL="460424" indent="-233389">
              <a:buFont typeface="Arial Narrow" panose="020B0606020202030204" pitchFamily="34" charset="0"/>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idx="1"/>
          </p:nvPr>
        </p:nvSpPr>
        <p:spPr>
          <a:xfrm>
            <a:off x="6307016" y="1598085"/>
            <a:ext cx="5514564" cy="4482044"/>
          </a:xfrm>
          <a:prstGeom prst="rect">
            <a:avLst/>
          </a:prstGeom>
        </p:spPr>
        <p:txBody>
          <a:bodyPr lIns="0" tIns="0" rIns="0" bIns="0"/>
          <a:lstStyle>
            <a:lvl1pPr>
              <a:spcBef>
                <a:spcPts val="1200"/>
              </a:spcBef>
              <a:defRPr/>
            </a:lvl1pPr>
            <a:lvl2pPr marL="460424" indent="-233389">
              <a:buFont typeface="Arial Narrow" panose="020B0606020202030204" pitchFamily="34" charset="0"/>
              <a:buChar cha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4">
            <a:extLst>
              <a:ext uri="{FF2B5EF4-FFF2-40B4-BE49-F238E27FC236}">
                <a16:creationId xmlns:a16="http://schemas.microsoft.com/office/drawing/2014/main" id="{D1C18BB7-8B96-401D-A546-77E2D23E1CAA}"/>
              </a:ext>
            </a:extLst>
          </p:cNvPr>
          <p:cNvSpPr>
            <a:spLocks noGrp="1"/>
          </p:cNvSpPr>
          <p:nvPr>
            <p:ph type="body" sz="quarter" idx="15" hasCustomPrompt="1"/>
          </p:nvPr>
        </p:nvSpPr>
        <p:spPr>
          <a:xfrm>
            <a:off x="7620000" y="-1"/>
            <a:ext cx="4572000" cy="252239"/>
          </a:xfrm>
        </p:spPr>
        <p:txBody>
          <a:bodyPr tIns="45720" rIns="137160">
            <a:noAutofit/>
          </a:bodyPr>
          <a:lstStyle>
            <a:lvl1pPr marL="0" indent="0" algn="r">
              <a:buFontTx/>
              <a:buNone/>
              <a:defRPr sz="1200">
                <a:latin typeface="Arial Narrow" panose="020B0606020202030204" pitchFamily="34" charset="0"/>
              </a:defRPr>
            </a:lvl1pPr>
            <a:lvl2pPr marL="609584" indent="0">
              <a:buFontTx/>
              <a:buNone/>
              <a:defRPr/>
            </a:lvl2pPr>
            <a:lvl3pPr marL="1217052" indent="0">
              <a:buFontTx/>
              <a:buNone/>
              <a:defRPr/>
            </a:lvl3pPr>
            <a:lvl4pPr marL="1680591" indent="0">
              <a:buFontTx/>
              <a:buNone/>
              <a:defRPr/>
            </a:lvl4pPr>
            <a:lvl5pPr marL="2142013" indent="0">
              <a:buFontTx/>
              <a:buNone/>
              <a:defRPr/>
            </a:lvl5pPr>
          </a:lstStyle>
          <a:p>
            <a:pPr lvl="0"/>
            <a:r>
              <a:rPr lang="en-US" dirty="0"/>
              <a:t>Label for locking</a:t>
            </a:r>
          </a:p>
        </p:txBody>
      </p:sp>
      <p:sp>
        <p:nvSpPr>
          <p:cNvPr id="9" name="Footer Placeholder 2">
            <a:extLst>
              <a:ext uri="{FF2B5EF4-FFF2-40B4-BE49-F238E27FC236}">
                <a16:creationId xmlns:a16="http://schemas.microsoft.com/office/drawing/2014/main" id="{C36112B8-8E42-4B63-B721-4E1EF886376A}"/>
              </a:ext>
            </a:extLst>
          </p:cNvPr>
          <p:cNvSpPr>
            <a:spLocks noGrp="1"/>
          </p:cNvSpPr>
          <p:nvPr>
            <p:ph type="ftr" sz="quarter" idx="3"/>
          </p:nvPr>
        </p:nvSpPr>
        <p:spPr>
          <a:xfrm>
            <a:off x="-2" y="6356350"/>
            <a:ext cx="12192001" cy="501650"/>
          </a:xfrm>
          <a:prstGeom prst="rect">
            <a:avLst/>
          </a:prstGeom>
        </p:spPr>
        <p:txBody>
          <a:bodyPr vert="horz" lIns="137160" tIns="0" rIns="137160" bIns="91440" rtlCol="0" anchor="b" anchorCtr="0"/>
          <a:lstStyle>
            <a:lvl1pPr algn="l">
              <a:defRPr sz="1000">
                <a:solidFill>
                  <a:schemeClr val="tx1"/>
                </a:solidFill>
                <a:latin typeface="Arial Narrow" panose="020B0606020202030204" pitchFamily="34" charset="0"/>
              </a:defRPr>
            </a:lvl1pPr>
          </a:lstStyle>
          <a:p>
            <a:endParaRPr lang="en-US" dirty="0"/>
          </a:p>
        </p:txBody>
      </p:sp>
      <p:sp>
        <p:nvSpPr>
          <p:cNvPr id="2" name="Title 1">
            <a:extLst>
              <a:ext uri="{FF2B5EF4-FFF2-40B4-BE49-F238E27FC236}">
                <a16:creationId xmlns:a16="http://schemas.microsoft.com/office/drawing/2014/main" id="{8C0865C4-7D58-94CD-439D-B5C696B0969A}"/>
              </a:ext>
            </a:extLst>
          </p:cNvPr>
          <p:cNvSpPr>
            <a:spLocks noGrp="1"/>
          </p:cNvSpPr>
          <p:nvPr>
            <p:ph type="title" hasCustomPrompt="1"/>
          </p:nvPr>
        </p:nvSpPr>
        <p:spPr>
          <a:xfrm>
            <a:off x="377825" y="313267"/>
            <a:ext cx="11436349" cy="914660"/>
          </a:xfrm>
        </p:spPr>
        <p:txBody>
          <a:bodyPr lIns="0" tIns="0" rIns="0" bIns="45720" anchor="b">
            <a:normAutofit/>
          </a:bodyPr>
          <a:lstStyle>
            <a:lvl1pPr>
              <a:defRPr sz="3600" b="0">
                <a:solidFill>
                  <a:schemeClr val="tx1"/>
                </a:solidFill>
                <a:latin typeface="Arial" panose="020B0604020202020204" pitchFamily="34" charset="0"/>
                <a:cs typeface="Arial" panose="020B0604020202020204" pitchFamily="34" charset="0"/>
              </a:defRPr>
            </a:lvl1pPr>
          </a:lstStyle>
          <a:p>
            <a:r>
              <a:rPr lang="en-US" dirty="0"/>
              <a:t>&lt;Slide Title&gt;</a:t>
            </a:r>
          </a:p>
        </p:txBody>
      </p:sp>
    </p:spTree>
    <p:extLst>
      <p:ext uri="{BB962C8B-B14F-4D97-AF65-F5344CB8AC3E}">
        <p14:creationId xmlns:p14="http://schemas.microsoft.com/office/powerpoint/2010/main" val="3009207840"/>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73499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109936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70716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221245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4835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8316180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577444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64878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421999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7655142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446508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5296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9313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0358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7518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20316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1050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89575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6973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6">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27692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2/2/24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409290976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21.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3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2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BD6B-1B81-437F-BD26-DB790A32B44B}"/>
              </a:ext>
            </a:extLst>
          </p:cNvPr>
          <p:cNvSpPr>
            <a:spLocks noGrp="1"/>
          </p:cNvSpPr>
          <p:nvPr>
            <p:ph type="title"/>
          </p:nvPr>
        </p:nvSpPr>
        <p:spPr>
          <a:xfrm>
            <a:off x="609601" y="1709738"/>
            <a:ext cx="10515600" cy="2852737"/>
          </a:xfrm>
        </p:spPr>
        <p:txBody>
          <a:bodyPr>
            <a:normAutofit/>
          </a:bodyPr>
          <a:lstStyle/>
          <a:p>
            <a:r>
              <a:rPr lang="en-US" dirty="0"/>
              <a:t>What Is the Current Standard for First-Line Treatment of Metastatic HER2-Positive G/GEJ Cancers?</a:t>
            </a:r>
          </a:p>
        </p:txBody>
      </p:sp>
      <p:sp>
        <p:nvSpPr>
          <p:cNvPr id="3" name="Subtitle 2">
            <a:extLst>
              <a:ext uri="{FF2B5EF4-FFF2-40B4-BE49-F238E27FC236}">
                <a16:creationId xmlns:a16="http://schemas.microsoft.com/office/drawing/2014/main" id="{96295704-12F1-479D-B9A1-5307F74A5DB2}"/>
              </a:ext>
            </a:extLst>
          </p:cNvPr>
          <p:cNvSpPr>
            <a:spLocks noGrp="1"/>
          </p:cNvSpPr>
          <p:nvPr>
            <p:ph type="body" idx="1"/>
          </p:nvPr>
        </p:nvSpPr>
        <p:spPr>
          <a:xfrm>
            <a:off x="609601" y="4589463"/>
            <a:ext cx="10515600" cy="1500187"/>
          </a:xfrm>
        </p:spPr>
        <p:txBody>
          <a:bodyPr>
            <a:noAutofit/>
          </a:bodyPr>
          <a:lstStyle/>
          <a:p>
            <a:r>
              <a:rPr lang="en-US" dirty="0"/>
              <a:t>Yelena Y. Janjigian, MD</a:t>
            </a:r>
          </a:p>
          <a:p>
            <a:r>
              <a:rPr lang="en-US" dirty="0"/>
              <a:t>Chief</a:t>
            </a:r>
          </a:p>
          <a:p>
            <a:r>
              <a:rPr lang="en-US" dirty="0"/>
              <a:t>Gastrointestinal Oncology Service</a:t>
            </a:r>
          </a:p>
          <a:p>
            <a:r>
              <a:rPr lang="en-US" dirty="0"/>
              <a:t>Memorial Sloan Kettering Cancer Center</a:t>
            </a:r>
          </a:p>
          <a:p>
            <a:r>
              <a:rPr lang="en-US" dirty="0"/>
              <a:t>New York, NY</a:t>
            </a:r>
          </a:p>
        </p:txBody>
      </p:sp>
    </p:spTree>
    <p:extLst>
      <p:ext uri="{BB962C8B-B14F-4D97-AF65-F5344CB8AC3E}">
        <p14:creationId xmlns:p14="http://schemas.microsoft.com/office/powerpoint/2010/main" val="1522484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174BEA3-9606-BC53-CA8E-34B937C39A82}"/>
              </a:ext>
            </a:extLst>
          </p:cNvPr>
          <p:cNvSpPr>
            <a:spLocks noGrp="1"/>
          </p:cNvSpPr>
          <p:nvPr>
            <p:ph type="body" idx="1"/>
          </p:nvPr>
        </p:nvSpPr>
        <p:spPr>
          <a:xfrm>
            <a:off x="609601" y="1459896"/>
            <a:ext cx="5157787" cy="651538"/>
          </a:xfrm>
        </p:spPr>
        <p:txBody>
          <a:bodyPr>
            <a:normAutofit fontScale="92500"/>
          </a:bodyPr>
          <a:lstStyle/>
          <a:p>
            <a:r>
              <a:rPr lang="en-US" dirty="0"/>
              <a:t>Treatment-Related Adverse Effects</a:t>
            </a:r>
          </a:p>
        </p:txBody>
      </p:sp>
      <p:sp>
        <p:nvSpPr>
          <p:cNvPr id="6" name="Text Placeholder 5">
            <a:extLst>
              <a:ext uri="{FF2B5EF4-FFF2-40B4-BE49-F238E27FC236}">
                <a16:creationId xmlns:a16="http://schemas.microsoft.com/office/drawing/2014/main" id="{FE40EB39-AA53-6BAD-427C-C189A126291B}"/>
              </a:ext>
            </a:extLst>
          </p:cNvPr>
          <p:cNvSpPr>
            <a:spLocks noGrp="1"/>
          </p:cNvSpPr>
          <p:nvPr>
            <p:ph type="body" sz="quarter" idx="3"/>
          </p:nvPr>
        </p:nvSpPr>
        <p:spPr>
          <a:xfrm>
            <a:off x="5942013" y="1459896"/>
            <a:ext cx="5183188" cy="651538"/>
          </a:xfrm>
        </p:spPr>
        <p:txBody>
          <a:bodyPr/>
          <a:lstStyle/>
          <a:p>
            <a:r>
              <a:rPr lang="en-US" dirty="0"/>
              <a:t>Immune-Mediated Adverse Effects</a:t>
            </a:r>
          </a:p>
        </p:txBody>
      </p:sp>
      <p:sp>
        <p:nvSpPr>
          <p:cNvPr id="2" name="Title 1">
            <a:extLst>
              <a:ext uri="{FF2B5EF4-FFF2-40B4-BE49-F238E27FC236}">
                <a16:creationId xmlns:a16="http://schemas.microsoft.com/office/drawing/2014/main" id="{3FF94F96-5F8A-2876-6955-AA61D59F4123}"/>
              </a:ext>
            </a:extLst>
          </p:cNvPr>
          <p:cNvSpPr>
            <a:spLocks noGrp="1"/>
          </p:cNvSpPr>
          <p:nvPr>
            <p:ph type="title"/>
          </p:nvPr>
        </p:nvSpPr>
        <p:spPr>
          <a:xfrm>
            <a:off x="609600" y="199505"/>
            <a:ext cx="10744200" cy="1185577"/>
          </a:xfrm>
        </p:spPr>
        <p:txBody>
          <a:bodyPr/>
          <a:lstStyle/>
          <a:p>
            <a:r>
              <a:rPr lang="en-US" dirty="0"/>
              <a:t>KEYNOTE-811 Safety</a:t>
            </a:r>
          </a:p>
        </p:txBody>
      </p:sp>
      <p:graphicFrame>
        <p:nvGraphicFramePr>
          <p:cNvPr id="8" name="Table 7">
            <a:extLst>
              <a:ext uri="{FF2B5EF4-FFF2-40B4-BE49-F238E27FC236}">
                <a16:creationId xmlns:a16="http://schemas.microsoft.com/office/drawing/2014/main" id="{81AA0930-DAA0-3F9B-BA97-A69500A58BEE}"/>
              </a:ext>
            </a:extLst>
          </p:cNvPr>
          <p:cNvGraphicFramePr>
            <a:graphicFrameLocks/>
          </p:cNvGraphicFramePr>
          <p:nvPr>
            <p:extLst>
              <p:ext uri="{D42A27DB-BD31-4B8C-83A1-F6EECF244321}">
                <p14:modId xmlns:p14="http://schemas.microsoft.com/office/powerpoint/2010/main" val="3070358383"/>
              </p:ext>
            </p:extLst>
          </p:nvPr>
        </p:nvGraphicFramePr>
        <p:xfrm>
          <a:off x="377826" y="2747950"/>
          <a:ext cx="5457894" cy="2987040"/>
        </p:xfrm>
        <a:graphic>
          <a:graphicData uri="http://schemas.openxmlformats.org/drawingml/2006/table">
            <a:tbl>
              <a:tblPr firstRow="1" bandRow="1">
                <a:tableStyleId>{2D5ABB26-0587-4C30-8999-92F81FD0307C}</a:tableStyleId>
              </a:tblPr>
              <a:tblGrid>
                <a:gridCol w="1913961">
                  <a:extLst>
                    <a:ext uri="{9D8B030D-6E8A-4147-A177-3AD203B41FA5}">
                      <a16:colId xmlns:a16="http://schemas.microsoft.com/office/drawing/2014/main" val="2175674262"/>
                    </a:ext>
                  </a:extLst>
                </a:gridCol>
                <a:gridCol w="1724635">
                  <a:extLst>
                    <a:ext uri="{9D8B030D-6E8A-4147-A177-3AD203B41FA5}">
                      <a16:colId xmlns:a16="http://schemas.microsoft.com/office/drawing/2014/main" val="2275078930"/>
                    </a:ext>
                  </a:extLst>
                </a:gridCol>
                <a:gridCol w="1819298">
                  <a:extLst>
                    <a:ext uri="{9D8B030D-6E8A-4147-A177-3AD203B41FA5}">
                      <a16:colId xmlns:a16="http://schemas.microsoft.com/office/drawing/2014/main" val="419669794"/>
                    </a:ext>
                  </a:extLst>
                </a:gridCol>
              </a:tblGrid>
              <a:tr h="430072">
                <a:tc>
                  <a:txBody>
                    <a:bodyPr/>
                    <a:lstStyle/>
                    <a:p>
                      <a:pPr marL="0" marR="0" lvl="0" indent="0" algn="l" defTabSz="457250" rtl="0" eaLnBrk="1" fontAlgn="auto" latinLnBrk="0" hangingPunct="1">
                        <a:lnSpc>
                          <a:spcPct val="100000"/>
                        </a:lnSpc>
                        <a:spcBef>
                          <a:spcPts val="0"/>
                        </a:spcBef>
                        <a:spcAft>
                          <a:spcPts val="0"/>
                        </a:spcAft>
                        <a:buClrTx/>
                        <a:buSzTx/>
                        <a:buFontTx/>
                        <a:buNone/>
                        <a:tabLst/>
                        <a:defRPr/>
                      </a:pPr>
                      <a:br>
                        <a:rPr lang="en-US" sz="1400" b="1" dirty="0">
                          <a:latin typeface="+mn-lt"/>
                        </a:rPr>
                      </a:br>
                      <a:r>
                        <a:rPr lang="en-US" sz="1400" b="1" dirty="0">
                          <a:latin typeface="+mn-lt"/>
                        </a:rPr>
                        <a:t>AEs, n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r>
                        <a:rPr lang="en-US" sz="1400" b="1" dirty="0">
                          <a:solidFill>
                            <a:schemeClr val="accent6"/>
                          </a:solidFill>
                          <a:latin typeface="+mn-lt"/>
                        </a:rPr>
                        <a:t>Pembrolizumab Group</a:t>
                      </a:r>
                      <a:br>
                        <a:rPr lang="en-US" sz="1400" b="1" dirty="0">
                          <a:solidFill>
                            <a:schemeClr val="accent6"/>
                          </a:solidFill>
                          <a:latin typeface="+mn-lt"/>
                        </a:rPr>
                      </a:br>
                      <a:r>
                        <a:rPr lang="en-US" sz="1400" b="1" dirty="0">
                          <a:solidFill>
                            <a:schemeClr val="accent6"/>
                          </a:solidFill>
                          <a:latin typeface="+mn-lt"/>
                        </a:rPr>
                        <a:t>N = 350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r>
                        <a:rPr lang="en-US" sz="1400" b="1" dirty="0">
                          <a:solidFill>
                            <a:schemeClr val="accent5"/>
                          </a:solidFill>
                          <a:latin typeface="+mn-lt"/>
                        </a:rPr>
                        <a:t>Placebo Group</a:t>
                      </a:r>
                      <a:br>
                        <a:rPr lang="en-US" sz="1400" b="1" dirty="0">
                          <a:solidFill>
                            <a:schemeClr val="accent5"/>
                          </a:solidFill>
                          <a:latin typeface="+mn-lt"/>
                        </a:rPr>
                      </a:br>
                      <a:r>
                        <a:rPr lang="en-US" sz="1400" b="1" dirty="0">
                          <a:solidFill>
                            <a:schemeClr val="accent5"/>
                          </a:solidFill>
                          <a:latin typeface="+mn-lt"/>
                        </a:rPr>
                        <a:t>N = 346</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3136305180"/>
                  </a:ext>
                </a:extLst>
              </a:tr>
              <a:tr h="252983">
                <a:tc>
                  <a:txBody>
                    <a:bodyPr/>
                    <a:lstStyle/>
                    <a:p>
                      <a:r>
                        <a:rPr lang="en-US" sz="1400" dirty="0">
                          <a:latin typeface="+mn-lt"/>
                        </a:rPr>
                        <a:t>Any grade AEs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348 (99)</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346 (100)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4587883"/>
                  </a:ext>
                </a:extLst>
              </a:tr>
              <a:tr h="252983">
                <a:tc>
                  <a:txBody>
                    <a:bodyPr/>
                    <a:lstStyle/>
                    <a:p>
                      <a:r>
                        <a:rPr lang="en-US" sz="1400" dirty="0">
                          <a:latin typeface="+mn-lt"/>
                        </a:rPr>
                        <a:t>Treatment-Related AEs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341 (97)</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334 (97)</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61011995"/>
                  </a:ext>
                </a:extLst>
              </a:tr>
              <a:tr h="252983">
                <a:tc>
                  <a:txBody>
                    <a:bodyPr/>
                    <a:lstStyle/>
                    <a:p>
                      <a:pPr marL="0" indent="0"/>
                      <a:r>
                        <a:rPr lang="en-US" sz="1400" dirty="0">
                          <a:latin typeface="+mn-lt"/>
                        </a:rPr>
                        <a:t>Serious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91 (26)</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79 (23)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44622215"/>
                  </a:ext>
                </a:extLst>
              </a:tr>
              <a:tr h="252983">
                <a:tc>
                  <a:txBody>
                    <a:bodyPr/>
                    <a:lstStyle/>
                    <a:p>
                      <a:pPr marL="0" indent="0"/>
                      <a:r>
                        <a:rPr lang="en-US" sz="1400" dirty="0">
                          <a:latin typeface="+mn-lt"/>
                        </a:rPr>
                        <a:t>Grade </a:t>
                      </a:r>
                      <a:r>
                        <a:rPr lang="en-US" sz="1400" dirty="0">
                          <a:latin typeface="+mn-lt"/>
                          <a:cs typeface="Arial" panose="020B0604020202020204" pitchFamily="34" charset="0"/>
                        </a:rPr>
                        <a:t>3-4</a:t>
                      </a:r>
                      <a:endParaRPr lang="en-US" sz="1400" dirty="0">
                        <a:latin typeface="+mn-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202 (58)</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173 (50)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3370057"/>
                  </a:ext>
                </a:extLst>
              </a:tr>
              <a:tr h="252983">
                <a:tc>
                  <a:txBody>
                    <a:bodyPr/>
                    <a:lstStyle/>
                    <a:p>
                      <a:pPr marL="0" indent="0"/>
                      <a:r>
                        <a:rPr lang="en-US" sz="1400" dirty="0">
                          <a:latin typeface="+mn-lt"/>
                        </a:rPr>
                        <a:t>Grade 5</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4 (1)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 (1)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8763684"/>
                  </a:ext>
                </a:extLst>
              </a:tr>
              <a:tr h="252983">
                <a:tc>
                  <a:txBody>
                    <a:bodyPr/>
                    <a:lstStyle/>
                    <a:p>
                      <a:pPr marL="0" indent="0"/>
                      <a:r>
                        <a:rPr lang="en-US" sz="1400" dirty="0">
                          <a:latin typeface="+mn-lt"/>
                        </a:rPr>
                        <a:t>Led to discontinuation of any drug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125 (36)</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114 (33)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86083859"/>
                  </a:ext>
                </a:extLst>
              </a:tr>
            </a:tbl>
          </a:graphicData>
        </a:graphic>
      </p:graphicFrame>
      <p:graphicFrame>
        <p:nvGraphicFramePr>
          <p:cNvPr id="9" name="Table 7">
            <a:extLst>
              <a:ext uri="{FF2B5EF4-FFF2-40B4-BE49-F238E27FC236}">
                <a16:creationId xmlns:a16="http://schemas.microsoft.com/office/drawing/2014/main" id="{59E816DC-88C1-B3BE-0D5C-8CBF9921B763}"/>
              </a:ext>
            </a:extLst>
          </p:cNvPr>
          <p:cNvGraphicFramePr>
            <a:graphicFrameLocks/>
          </p:cNvGraphicFramePr>
          <p:nvPr>
            <p:extLst>
              <p:ext uri="{D42A27DB-BD31-4B8C-83A1-F6EECF244321}">
                <p14:modId xmlns:p14="http://schemas.microsoft.com/office/powerpoint/2010/main" val="2107034282"/>
              </p:ext>
            </p:extLst>
          </p:nvPr>
        </p:nvGraphicFramePr>
        <p:xfrm>
          <a:off x="6096000" y="2747950"/>
          <a:ext cx="5718174" cy="2468880"/>
        </p:xfrm>
        <a:graphic>
          <a:graphicData uri="http://schemas.openxmlformats.org/drawingml/2006/table">
            <a:tbl>
              <a:tblPr firstRow="1" bandRow="1">
                <a:tableStyleId>{2D5ABB26-0587-4C30-8999-92F81FD0307C}</a:tableStyleId>
              </a:tblPr>
              <a:tblGrid>
                <a:gridCol w="2103620">
                  <a:extLst>
                    <a:ext uri="{9D8B030D-6E8A-4147-A177-3AD203B41FA5}">
                      <a16:colId xmlns:a16="http://schemas.microsoft.com/office/drawing/2014/main" val="2175674262"/>
                    </a:ext>
                  </a:extLst>
                </a:gridCol>
                <a:gridCol w="1708496">
                  <a:extLst>
                    <a:ext uri="{9D8B030D-6E8A-4147-A177-3AD203B41FA5}">
                      <a16:colId xmlns:a16="http://schemas.microsoft.com/office/drawing/2014/main" val="2275078930"/>
                    </a:ext>
                  </a:extLst>
                </a:gridCol>
                <a:gridCol w="1906058">
                  <a:extLst>
                    <a:ext uri="{9D8B030D-6E8A-4147-A177-3AD203B41FA5}">
                      <a16:colId xmlns:a16="http://schemas.microsoft.com/office/drawing/2014/main" val="419669794"/>
                    </a:ext>
                  </a:extLst>
                </a:gridCol>
              </a:tblGrid>
              <a:tr h="236634">
                <a:tc>
                  <a:txBody>
                    <a:bodyPr/>
                    <a:lstStyle/>
                    <a:p>
                      <a:pPr marL="0" marR="0" lvl="0" indent="0" algn="l" defTabSz="457250" rtl="0" eaLnBrk="1" fontAlgn="auto" latinLnBrk="0" hangingPunct="1">
                        <a:lnSpc>
                          <a:spcPct val="100000"/>
                        </a:lnSpc>
                        <a:spcBef>
                          <a:spcPts val="0"/>
                        </a:spcBef>
                        <a:spcAft>
                          <a:spcPts val="0"/>
                        </a:spcAft>
                        <a:buClrTx/>
                        <a:buSzTx/>
                        <a:buFontTx/>
                        <a:buNone/>
                        <a:tabLst/>
                        <a:defRPr/>
                      </a:pPr>
                      <a:r>
                        <a:rPr lang="en-US" sz="1400" b="1" dirty="0">
                          <a:latin typeface="+mn-lt"/>
                        </a:rPr>
                        <a:t>AEs, n (%)</a:t>
                      </a:r>
                    </a:p>
                    <a:p>
                      <a:endParaRPr lang="en-US" sz="1400" dirty="0">
                        <a:latin typeface="+mn-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r>
                        <a:rPr lang="en-US" sz="1400" b="1" dirty="0">
                          <a:solidFill>
                            <a:schemeClr val="accent6"/>
                          </a:solidFill>
                          <a:latin typeface="+mn-lt"/>
                        </a:rPr>
                        <a:t>Pembrolizumab Group</a:t>
                      </a:r>
                      <a:br>
                        <a:rPr lang="en-US" sz="1400" b="1" dirty="0">
                          <a:solidFill>
                            <a:schemeClr val="accent6"/>
                          </a:solidFill>
                          <a:latin typeface="+mn-lt"/>
                        </a:rPr>
                      </a:br>
                      <a:r>
                        <a:rPr lang="en-US" sz="1400" b="1" dirty="0">
                          <a:solidFill>
                            <a:schemeClr val="accent6"/>
                          </a:solidFill>
                          <a:latin typeface="+mn-lt"/>
                        </a:rPr>
                        <a:t>N = 350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r>
                        <a:rPr lang="en-US" sz="1400" b="1" dirty="0">
                          <a:solidFill>
                            <a:schemeClr val="accent5"/>
                          </a:solidFill>
                          <a:latin typeface="+mn-lt"/>
                        </a:rPr>
                        <a:t>Placebo Group</a:t>
                      </a:r>
                      <a:br>
                        <a:rPr lang="en-US" sz="1400" b="1" dirty="0">
                          <a:solidFill>
                            <a:schemeClr val="accent5"/>
                          </a:solidFill>
                          <a:latin typeface="+mn-lt"/>
                        </a:rPr>
                      </a:br>
                      <a:r>
                        <a:rPr lang="en-US" sz="1400" b="1" dirty="0">
                          <a:solidFill>
                            <a:schemeClr val="accent5"/>
                          </a:solidFill>
                          <a:latin typeface="+mn-lt"/>
                        </a:rPr>
                        <a:t>N = 346</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3136305180"/>
                  </a:ext>
                </a:extLst>
              </a:tr>
              <a:tr h="236634">
                <a:tc>
                  <a:txBody>
                    <a:bodyPr/>
                    <a:lstStyle/>
                    <a:p>
                      <a:r>
                        <a:rPr lang="en-US" sz="1400" dirty="0">
                          <a:latin typeface="+mn-lt"/>
                        </a:rPr>
                        <a:t>Any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135 (39)</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84 (24)</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61011995"/>
                  </a:ext>
                </a:extLst>
              </a:tr>
              <a:tr h="236634">
                <a:tc>
                  <a:txBody>
                    <a:bodyPr/>
                    <a:lstStyle/>
                    <a:p>
                      <a:pPr marL="0" indent="111125"/>
                      <a:r>
                        <a:rPr lang="en-US" sz="1400" dirty="0">
                          <a:latin typeface="+mn-lt"/>
                        </a:rPr>
                        <a:t>Serious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35 (10)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15 (4)</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44622215"/>
                  </a:ext>
                </a:extLst>
              </a:tr>
              <a:tr h="236634">
                <a:tc>
                  <a:txBody>
                    <a:bodyPr/>
                    <a:lstStyle/>
                    <a:p>
                      <a:pPr marL="0" indent="111125"/>
                      <a:r>
                        <a:rPr lang="en-US" sz="1400" dirty="0">
                          <a:latin typeface="+mn-lt"/>
                        </a:rPr>
                        <a:t>Grade </a:t>
                      </a:r>
                      <a:r>
                        <a:rPr lang="en-US" sz="1400" dirty="0">
                          <a:latin typeface="+mn-lt"/>
                          <a:cs typeface="Arial" panose="020B0604020202020204" pitchFamily="34" charset="0"/>
                        </a:rPr>
                        <a:t>3-4</a:t>
                      </a:r>
                      <a:endParaRPr lang="en-US" sz="1400" dirty="0">
                        <a:latin typeface="+mn-lt"/>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35 (10)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11 (3)</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3370057"/>
                  </a:ext>
                </a:extLst>
              </a:tr>
              <a:tr h="236634">
                <a:tc>
                  <a:txBody>
                    <a:bodyPr/>
                    <a:lstStyle/>
                    <a:p>
                      <a:pPr marL="0" indent="111125"/>
                      <a:r>
                        <a:rPr lang="en-US" sz="1400" dirty="0">
                          <a:latin typeface="+mn-lt"/>
                        </a:rPr>
                        <a:t>Grade 5</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3 (1)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 (&lt;1)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8763684"/>
                  </a:ext>
                </a:extLst>
              </a:tr>
              <a:tr h="236634">
                <a:tc>
                  <a:txBody>
                    <a:bodyPr/>
                    <a:lstStyle/>
                    <a:p>
                      <a:pPr marL="0" indent="111125"/>
                      <a:r>
                        <a:rPr lang="en-US" sz="1400" dirty="0">
                          <a:latin typeface="+mn-lt"/>
                        </a:rPr>
                        <a:t>Led to discontinuation    </a:t>
                      </a:r>
                    </a:p>
                    <a:p>
                      <a:pPr marL="0" indent="111125"/>
                      <a:r>
                        <a:rPr lang="en-US" sz="1400" dirty="0">
                          <a:latin typeface="+mn-lt"/>
                        </a:rPr>
                        <a:t>of any drug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26 (7)</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US" sz="1400" dirty="0">
                          <a:latin typeface="+mn-lt"/>
                        </a:rPr>
                        <a:t>13 (4)</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86083859"/>
                  </a:ext>
                </a:extLst>
              </a:tr>
            </a:tbl>
          </a:graphicData>
        </a:graphic>
      </p:graphicFrame>
      <p:sp>
        <p:nvSpPr>
          <p:cNvPr id="13" name="Footer Placeholder 12">
            <a:extLst>
              <a:ext uri="{FF2B5EF4-FFF2-40B4-BE49-F238E27FC236}">
                <a16:creationId xmlns:a16="http://schemas.microsoft.com/office/drawing/2014/main" id="{4FADEA23-BABF-3E1D-8437-ED7EA2F50C83}"/>
              </a:ext>
            </a:extLst>
          </p:cNvPr>
          <p:cNvSpPr>
            <a:spLocks noGrp="1"/>
          </p:cNvSpPr>
          <p:nvPr>
            <p:ph type="ftr" sz="quarter" idx="12"/>
          </p:nvPr>
        </p:nvSpPr>
        <p:spPr/>
        <p:txBody>
          <a:bodyPr/>
          <a:lstStyle/>
          <a:p>
            <a:r>
              <a:rPr lang="en-US"/>
              <a:t>AE, adverse event.
Janjigian YY, et al. ESMO 2023. Abstract 15110.</a:t>
            </a:r>
          </a:p>
        </p:txBody>
      </p:sp>
    </p:spTree>
    <p:extLst>
      <p:ext uri="{BB962C8B-B14F-4D97-AF65-F5344CB8AC3E}">
        <p14:creationId xmlns:p14="http://schemas.microsoft.com/office/powerpoint/2010/main" val="654259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37F7-2491-4435-AE91-81D33133821F}"/>
              </a:ext>
            </a:extLst>
          </p:cNvPr>
          <p:cNvSpPr>
            <a:spLocks noGrp="1"/>
          </p:cNvSpPr>
          <p:nvPr>
            <p:ph type="title"/>
          </p:nvPr>
        </p:nvSpPr>
        <p:spPr>
          <a:xfrm>
            <a:off x="609600" y="199505"/>
            <a:ext cx="10744200" cy="1185577"/>
          </a:xfrm>
        </p:spPr>
        <p:txBody>
          <a:bodyPr/>
          <a:lstStyle/>
          <a:p>
            <a:r>
              <a:rPr lang="en-US" dirty="0"/>
              <a:t>Summary</a:t>
            </a:r>
          </a:p>
        </p:txBody>
      </p:sp>
      <p:sp>
        <p:nvSpPr>
          <p:cNvPr id="3" name="Content Placeholder 2">
            <a:extLst>
              <a:ext uri="{FF2B5EF4-FFF2-40B4-BE49-F238E27FC236}">
                <a16:creationId xmlns:a16="http://schemas.microsoft.com/office/drawing/2014/main" id="{6D5C0ECA-4CC2-429E-9A46-FF4EAC546250}"/>
              </a:ext>
            </a:extLst>
          </p:cNvPr>
          <p:cNvSpPr>
            <a:spLocks noGrp="1"/>
          </p:cNvSpPr>
          <p:nvPr>
            <p:ph idx="1"/>
          </p:nvPr>
        </p:nvSpPr>
        <p:spPr>
          <a:xfrm>
            <a:off x="609600" y="1477906"/>
            <a:ext cx="10744200" cy="4722477"/>
          </a:xfrm>
        </p:spPr>
        <p:txBody>
          <a:bodyPr>
            <a:normAutofit/>
          </a:bodyPr>
          <a:lstStyle/>
          <a:p>
            <a:r>
              <a:rPr lang="en-US" dirty="0"/>
              <a:t>It is critical to continue to test for HER2 and PD-L1</a:t>
            </a:r>
          </a:p>
          <a:p>
            <a:r>
              <a:rPr lang="en-US" dirty="0"/>
              <a:t>The </a:t>
            </a:r>
            <a:r>
              <a:rPr lang="en-US" dirty="0" err="1"/>
              <a:t>ToGA</a:t>
            </a:r>
            <a:r>
              <a:rPr lang="en-US" dirty="0"/>
              <a:t> trial established trastuzumab plus chemotherapy as a standard first-line therapy for HER2+ metastatic G/GEJ cancer</a:t>
            </a:r>
          </a:p>
          <a:p>
            <a:r>
              <a:rPr lang="en-US" dirty="0"/>
              <a:t>The addition of pembrolizumab in the KEYNOTE-811 trial improved PFS and ORR, particularly in dual HER2 and PD-L1 overexpressed tumors</a:t>
            </a:r>
          </a:p>
          <a:p>
            <a:pPr lvl="1"/>
            <a:r>
              <a:rPr lang="en-US" dirty="0"/>
              <a:t>On November 7th, 2023 the FDA amended pembrolizumab’s gastric cancer indication to restrict its use to patients whose tumors express PD-L1 (CPS &gt; 1)</a:t>
            </a:r>
          </a:p>
          <a:p>
            <a:r>
              <a:rPr lang="en-US" dirty="0"/>
              <a:t>Combination regimens with HER2-directed and anti-PD-1 therapy improve survival and transform patient lives</a:t>
            </a:r>
          </a:p>
        </p:txBody>
      </p:sp>
    </p:spTree>
    <p:extLst>
      <p:ext uri="{BB962C8B-B14F-4D97-AF65-F5344CB8AC3E}">
        <p14:creationId xmlns:p14="http://schemas.microsoft.com/office/powerpoint/2010/main" val="372654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780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Navigating Challenges in Metastatic Gastric/GEJ Cancer Management: Advancements in Biomarker-Directed Therapies</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Describe relevant molecular biomarkers and how they relate to clinical characteristics of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Discuss the impact molecular biomarkers have on treatment selection in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clinical data with current and investigational combination regimens for the first-line treatment of advanced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adverse effects associated with individual components of combination regimens and their prophylactic and management strategies in the setting of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Implement strategies to provide holistic, multidisciplinary care for patients with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9600" y="199505"/>
            <a:ext cx="10744200" cy="1185577"/>
          </a:xfrm>
        </p:spPr>
        <p:txBody>
          <a:bodyPr vert="horz" wrap="square" lIns="0" tIns="12700" rIns="0" bIns="0" rtlCol="0">
            <a:spAutoFit/>
          </a:bodyPr>
          <a:lstStyle/>
          <a:p>
            <a:r>
              <a:rPr lang="en-US" dirty="0"/>
              <a:t>HER2 Inhibition in Gastric/GEJ Cancers</a:t>
            </a:r>
          </a:p>
        </p:txBody>
      </p:sp>
      <p:sp>
        <p:nvSpPr>
          <p:cNvPr id="7" name="Content Placeholder 6">
            <a:extLst>
              <a:ext uri="{FF2B5EF4-FFF2-40B4-BE49-F238E27FC236}">
                <a16:creationId xmlns:a16="http://schemas.microsoft.com/office/drawing/2014/main" id="{A256CA3E-B0B5-5C29-AE35-5EDF64DBEF9E}"/>
              </a:ext>
            </a:extLst>
          </p:cNvPr>
          <p:cNvSpPr>
            <a:spLocks noGrp="1"/>
          </p:cNvSpPr>
          <p:nvPr>
            <p:ph idx="1"/>
          </p:nvPr>
        </p:nvSpPr>
        <p:spPr>
          <a:xfrm>
            <a:off x="609600" y="1477962"/>
            <a:ext cx="10744200" cy="2302453"/>
          </a:xfrm>
        </p:spPr>
        <p:txBody>
          <a:bodyPr>
            <a:normAutofit fontScale="85000" lnSpcReduction="20000"/>
          </a:bodyPr>
          <a:lstStyle/>
          <a:p>
            <a:pPr lvl="0"/>
            <a:r>
              <a:rPr lang="en-US" noProof="0" dirty="0"/>
              <a:t>Up to 30% of tumors are HER2</a:t>
            </a:r>
            <a:r>
              <a:rPr lang="en-US" dirty="0"/>
              <a:t> </a:t>
            </a:r>
            <a:r>
              <a:rPr lang="en-US" noProof="0" dirty="0"/>
              <a:t>positive</a:t>
            </a:r>
          </a:p>
          <a:p>
            <a:pPr lvl="0"/>
            <a:r>
              <a:rPr lang="en-US" noProof="0" dirty="0"/>
              <a:t>First-line trastuzumab/chemotherapy FDA approved based on </a:t>
            </a:r>
            <a:r>
              <a:rPr lang="en-US" noProof="0" dirty="0" err="1"/>
              <a:t>mOS</a:t>
            </a:r>
            <a:r>
              <a:rPr lang="en-US" noProof="0" dirty="0"/>
              <a:t> 13.8 months and ORR 47%</a:t>
            </a:r>
          </a:p>
          <a:p>
            <a:pPr lvl="0"/>
            <a:r>
              <a:rPr lang="en-US" noProof="0" dirty="0"/>
              <a:t>30% of G/GEJ HER2+ tumors with co-alterations of the RTK/RAS/PI3K pathway–intrinsic resistance</a:t>
            </a:r>
          </a:p>
          <a:p>
            <a:pPr lvl="0"/>
            <a:r>
              <a:rPr lang="en-US" noProof="0" dirty="0"/>
              <a:t>HER2 inhibition alone in first-line insufficient to overcome intrinsic resistance- several negative studies:</a:t>
            </a:r>
          </a:p>
        </p:txBody>
      </p:sp>
      <p:graphicFrame>
        <p:nvGraphicFramePr>
          <p:cNvPr id="5" name="Table 5">
            <a:extLst>
              <a:ext uri="{FF2B5EF4-FFF2-40B4-BE49-F238E27FC236}">
                <a16:creationId xmlns:a16="http://schemas.microsoft.com/office/drawing/2014/main" id="{09A00BFF-D333-4E14-99B6-93B79C60C34A}"/>
              </a:ext>
            </a:extLst>
          </p:cNvPr>
          <p:cNvGraphicFramePr>
            <a:graphicFrameLocks noGrp="1"/>
          </p:cNvGraphicFramePr>
          <p:nvPr>
            <p:extLst>
              <p:ext uri="{D42A27DB-BD31-4B8C-83A1-F6EECF244321}">
                <p14:modId xmlns:p14="http://schemas.microsoft.com/office/powerpoint/2010/main" val="771390271"/>
              </p:ext>
            </p:extLst>
          </p:nvPr>
        </p:nvGraphicFramePr>
        <p:xfrm>
          <a:off x="2234879" y="3635538"/>
          <a:ext cx="7493640" cy="2302452"/>
        </p:xfrm>
        <a:graphic>
          <a:graphicData uri="http://schemas.openxmlformats.org/drawingml/2006/table">
            <a:tbl>
              <a:tblPr firstRow="1" bandRow="1">
                <a:tableStyleId>{5C22544A-7EE6-4342-B048-85BDC9FD1C3A}</a:tableStyleId>
              </a:tblPr>
              <a:tblGrid>
                <a:gridCol w="7493640">
                  <a:extLst>
                    <a:ext uri="{9D8B030D-6E8A-4147-A177-3AD203B41FA5}">
                      <a16:colId xmlns:a16="http://schemas.microsoft.com/office/drawing/2014/main" val="3602687410"/>
                    </a:ext>
                  </a:extLst>
                </a:gridCol>
              </a:tblGrid>
              <a:tr h="352639">
                <a:tc>
                  <a:txBody>
                    <a:bodyPr/>
                    <a:lstStyle/>
                    <a:p>
                      <a:r>
                        <a:rPr lang="en-US" sz="1800" dirty="0"/>
                        <a:t>First-line Studies</a:t>
                      </a:r>
                    </a:p>
                  </a:txBody>
                  <a:tcPr marL="81378" marR="81378" marT="40689" marB="40689"/>
                </a:tc>
                <a:extLst>
                  <a:ext uri="{0D108BD9-81ED-4DB2-BD59-A6C34878D82A}">
                    <a16:rowId xmlns:a16="http://schemas.microsoft.com/office/drawing/2014/main" val="284953782"/>
                  </a:ext>
                </a:extLst>
              </a:tr>
              <a:tr h="1925949">
                <a:tc>
                  <a:txBody>
                    <a:bodyPr/>
                    <a:lstStyle/>
                    <a:p>
                      <a:pPr marL="342900" marR="0" lvl="0" indent="-342900" algn="l" defTabSz="914400" rtl="0" eaLnBrk="1" fontAlgn="base" latinLnBrk="0" hangingPunct="1">
                        <a:lnSpc>
                          <a:spcPct val="100000"/>
                        </a:lnSpc>
                        <a:spcBef>
                          <a:spcPct val="20000"/>
                        </a:spcBef>
                        <a:spcAft>
                          <a:spcPct val="0"/>
                        </a:spcAft>
                        <a:buClrTx/>
                        <a:buSzTx/>
                        <a:buFont typeface="Wingdings" panose="05000000000000000000" pitchFamily="2" charset="2"/>
                        <a:buChar char="§"/>
                        <a:tabLst/>
                      </a:pPr>
                      <a:r>
                        <a:rPr kumimoji="0" lang="en-US" sz="1800" b="0" u="none" strike="noStrike" cap="none" normalizeH="0" baseline="0" dirty="0">
                          <a:ln>
                            <a:noFill/>
                          </a:ln>
                          <a:solidFill>
                            <a:schemeClr val="tx1">
                              <a:lumMod val="75000"/>
                            </a:schemeClr>
                          </a:solidFill>
                          <a:effectLst/>
                        </a:rPr>
                        <a:t>JACOB: capecitabine/cisplatin/trastuzumab ± pertuzumab (N = 780)</a:t>
                      </a:r>
                      <a:endParaRPr kumimoji="0" lang="en-US" sz="1800" b="0" u="none" strike="noStrike" cap="none" normalizeH="0" baseline="30000" dirty="0">
                        <a:ln>
                          <a:noFill/>
                        </a:ln>
                        <a:solidFill>
                          <a:schemeClr val="tx1">
                            <a:lumMod val="75000"/>
                          </a:schemeClr>
                        </a:solidFill>
                        <a:effectLst/>
                      </a:endParaRPr>
                    </a:p>
                    <a:p>
                      <a:pPr marL="573088" marR="0" lvl="0" indent="-2857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1800" b="0" u="none" strike="noStrike" cap="none" normalizeH="0" baseline="0" dirty="0">
                          <a:ln>
                            <a:noFill/>
                          </a:ln>
                          <a:solidFill>
                            <a:schemeClr val="tx1">
                              <a:lumMod val="75000"/>
                            </a:schemeClr>
                          </a:solidFill>
                          <a:effectLst/>
                        </a:rPr>
                        <a:t>OS: 17.5 vs 14.2 mo (HR: 0.84; P = .057)</a:t>
                      </a:r>
                    </a:p>
                    <a:p>
                      <a:pPr marL="342900" marR="0" lvl="0" indent="-342900" algn="l" defTabSz="914400" rtl="0" eaLnBrk="1" fontAlgn="base" latinLnBrk="0" hangingPunct="1">
                        <a:lnSpc>
                          <a:spcPct val="100000"/>
                        </a:lnSpc>
                        <a:spcBef>
                          <a:spcPct val="20000"/>
                        </a:spcBef>
                        <a:spcAft>
                          <a:spcPct val="0"/>
                        </a:spcAft>
                        <a:buClrTx/>
                        <a:buSzTx/>
                        <a:buFont typeface="Wingdings" panose="05000000000000000000" pitchFamily="2" charset="2"/>
                        <a:buChar char="§"/>
                        <a:tabLst/>
                      </a:pPr>
                      <a:r>
                        <a:rPr kumimoji="0" lang="en-US" sz="1800" b="0" u="none" strike="noStrike" cap="none" normalizeH="0" baseline="0" dirty="0">
                          <a:ln>
                            <a:noFill/>
                          </a:ln>
                          <a:solidFill>
                            <a:schemeClr val="tx1">
                              <a:lumMod val="75000"/>
                            </a:schemeClr>
                          </a:solidFill>
                          <a:effectLst/>
                        </a:rPr>
                        <a:t>HELOISE: capecitabine/cisplatin + 2 dose levels of trastuzumab (N = 400)</a:t>
                      </a:r>
                      <a:endParaRPr kumimoji="0" lang="en-US" sz="1800" b="0" u="none" strike="noStrike" cap="none" normalizeH="0" baseline="30000" dirty="0">
                        <a:ln>
                          <a:noFill/>
                        </a:ln>
                        <a:solidFill>
                          <a:schemeClr val="tx1">
                            <a:lumMod val="75000"/>
                          </a:schemeClr>
                        </a:solidFill>
                        <a:effectLst/>
                      </a:endParaRPr>
                    </a:p>
                    <a:p>
                      <a:pPr marL="342900" marR="0" lvl="0" indent="-342900" algn="l" defTabSz="914400" rtl="0" eaLnBrk="1" fontAlgn="base" latinLnBrk="0" hangingPunct="1">
                        <a:lnSpc>
                          <a:spcPct val="100000"/>
                        </a:lnSpc>
                        <a:spcBef>
                          <a:spcPct val="20000"/>
                        </a:spcBef>
                        <a:spcAft>
                          <a:spcPct val="0"/>
                        </a:spcAft>
                        <a:buClrTx/>
                        <a:buSzTx/>
                        <a:buFont typeface="Wingdings" panose="05000000000000000000" pitchFamily="2" charset="2"/>
                        <a:buChar char="§"/>
                        <a:tabLst/>
                      </a:pPr>
                      <a:r>
                        <a:rPr kumimoji="0" lang="en-US" sz="1800" b="0" u="none" strike="noStrike" cap="none" normalizeH="0" baseline="0" dirty="0">
                          <a:ln>
                            <a:noFill/>
                          </a:ln>
                          <a:solidFill>
                            <a:schemeClr val="tx1">
                              <a:lumMod val="75000"/>
                            </a:schemeClr>
                          </a:solidFill>
                          <a:effectLst/>
                        </a:rPr>
                        <a:t>LOGiC: capecitabine/oxaliplatin ± lapatinib (N = 545)</a:t>
                      </a:r>
                    </a:p>
                    <a:p>
                      <a:pPr marL="517525" marR="0" lvl="0" indent="-2857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1800" b="0" u="none" strike="noStrike" cap="none" normalizeH="0" baseline="0" dirty="0">
                          <a:ln>
                            <a:noFill/>
                          </a:ln>
                          <a:solidFill>
                            <a:schemeClr val="tx1">
                              <a:lumMod val="75000"/>
                            </a:schemeClr>
                          </a:solidFill>
                          <a:effectLst/>
                        </a:rPr>
                        <a:t>No difference in OS (12.2 vs 10.5 mo; HR: 0.91)</a:t>
                      </a:r>
                      <a:endParaRPr kumimoji="0" lang="en-US" sz="1800" b="0" i="0" u="none" strike="noStrike" cap="none" normalizeH="0" baseline="0" dirty="0">
                        <a:ln>
                          <a:noFill/>
                        </a:ln>
                        <a:solidFill>
                          <a:schemeClr val="tx1">
                            <a:lumMod val="75000"/>
                          </a:schemeClr>
                        </a:solidFill>
                        <a:effectLst/>
                        <a:latin typeface="+mn-lt"/>
                      </a:endParaRPr>
                    </a:p>
                  </a:txBody>
                  <a:tcPr marL="81378" marR="81378" marT="40689" marB="40689"/>
                </a:tc>
                <a:extLst>
                  <a:ext uri="{0D108BD9-81ED-4DB2-BD59-A6C34878D82A}">
                    <a16:rowId xmlns:a16="http://schemas.microsoft.com/office/drawing/2014/main" val="2344294206"/>
                  </a:ext>
                </a:extLst>
              </a:tr>
            </a:tbl>
          </a:graphicData>
        </a:graphic>
      </p:graphicFrame>
      <p:sp>
        <p:nvSpPr>
          <p:cNvPr id="10" name="Footer Placeholder 9">
            <a:extLst>
              <a:ext uri="{FF2B5EF4-FFF2-40B4-BE49-F238E27FC236}">
                <a16:creationId xmlns:a16="http://schemas.microsoft.com/office/drawing/2014/main" id="{25A28470-818E-6A46-B6CD-6678FE7F94EB}"/>
              </a:ext>
            </a:extLst>
          </p:cNvPr>
          <p:cNvSpPr>
            <a:spLocks noGrp="1"/>
          </p:cNvSpPr>
          <p:nvPr>
            <p:ph type="ftr" sz="quarter" idx="3"/>
          </p:nvPr>
        </p:nvSpPr>
        <p:spPr/>
        <p:txBody>
          <a:bodyPr/>
          <a:lstStyle/>
          <a:p>
            <a:r>
              <a:rPr lang="en-US"/>
              <a:t>G/GEJ, gastric/gastroesophageal junction; FDA, US Food and Drug Administration; HER2, human epidermal growth factor 2; HR, hazard ratio; mOS, median overall survival; OS, overall survival; ORR, objective response rate. 
Bang Y, et al. </a:t>
            </a:r>
            <a:r>
              <a:rPr lang="en-US" i="1"/>
              <a:t>Lancet.</a:t>
            </a:r>
            <a:r>
              <a:rPr lang="en-US"/>
              <a:t> 2010;376:687-97; Janjigian YY, et al. </a:t>
            </a:r>
            <a:r>
              <a:rPr lang="en-US" i="1"/>
              <a:t>Cancer Discov</a:t>
            </a:r>
            <a:r>
              <a:rPr lang="en-US"/>
              <a:t>. 2018;8:49-58; Hecht JR, et al. </a:t>
            </a:r>
            <a:r>
              <a:rPr lang="en-US" i="1"/>
              <a:t>J Clin Oncol</a:t>
            </a:r>
            <a:r>
              <a:rPr lang="en-US"/>
              <a:t>, 2016;34:443-451; Tabernero J, et al. </a:t>
            </a:r>
            <a:r>
              <a:rPr lang="en-US" i="1"/>
              <a:t>Lancet Oncol</a:t>
            </a:r>
            <a:r>
              <a:rPr lang="en-US"/>
              <a:t>, 2018;19(10):1372-84; Shah MA, et al. </a:t>
            </a:r>
            <a:r>
              <a:rPr lang="en-US" i="1"/>
              <a:t>J Clin Oncol</a:t>
            </a:r>
            <a:r>
              <a:rPr lang="en-US"/>
              <a:t>, 2017;35(22):2558-67.</a:t>
            </a:r>
          </a:p>
        </p:txBody>
      </p:sp>
    </p:spTree>
    <p:extLst>
      <p:ext uri="{BB962C8B-B14F-4D97-AF65-F5344CB8AC3E}">
        <p14:creationId xmlns:p14="http://schemas.microsoft.com/office/powerpoint/2010/main" val="1187634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BBE1B-7725-4744-9F99-0B90FA4C9F84}"/>
              </a:ext>
            </a:extLst>
          </p:cNvPr>
          <p:cNvSpPr>
            <a:spLocks noGrp="1"/>
          </p:cNvSpPr>
          <p:nvPr>
            <p:ph type="title"/>
          </p:nvPr>
        </p:nvSpPr>
        <p:spPr>
          <a:xfrm>
            <a:off x="609600" y="199505"/>
            <a:ext cx="10744200" cy="1185577"/>
          </a:xfrm>
        </p:spPr>
        <p:txBody>
          <a:bodyPr anchor="t">
            <a:noAutofit/>
          </a:bodyPr>
          <a:lstStyle/>
          <a:p>
            <a:r>
              <a:rPr lang="en-US" dirty="0" err="1"/>
              <a:t>ToGA</a:t>
            </a:r>
            <a:r>
              <a:rPr lang="en-US" dirty="0"/>
              <a:t> Trial: Chemotherapy ± Trastuzumab as </a:t>
            </a:r>
            <a:br>
              <a:rPr lang="en-US" dirty="0"/>
            </a:br>
            <a:r>
              <a:rPr lang="en-US" dirty="0"/>
              <a:t>First-Line Therapy for HER2-Positive Metastatic </a:t>
            </a:r>
            <a:br>
              <a:rPr lang="en-US" dirty="0"/>
            </a:br>
            <a:r>
              <a:rPr lang="en-US" dirty="0"/>
              <a:t>G/GEJ Cancers</a:t>
            </a:r>
          </a:p>
        </p:txBody>
      </p:sp>
      <p:sp>
        <p:nvSpPr>
          <p:cNvPr id="3" name="Content Placeholder 2">
            <a:extLst>
              <a:ext uri="{FF2B5EF4-FFF2-40B4-BE49-F238E27FC236}">
                <a16:creationId xmlns:a16="http://schemas.microsoft.com/office/drawing/2014/main" id="{C41B5876-1FCE-B2EB-D0F5-592C5AC4EAA4}"/>
              </a:ext>
            </a:extLst>
          </p:cNvPr>
          <p:cNvSpPr>
            <a:spLocks noGrp="1"/>
          </p:cNvSpPr>
          <p:nvPr>
            <p:ph idx="1"/>
          </p:nvPr>
        </p:nvSpPr>
        <p:spPr>
          <a:xfrm>
            <a:off x="609600" y="1821009"/>
            <a:ext cx="5420738" cy="4722812"/>
          </a:xfrm>
        </p:spPr>
        <p:txBody>
          <a:bodyPr>
            <a:normAutofit/>
          </a:bodyPr>
          <a:lstStyle/>
          <a:p>
            <a:r>
              <a:rPr lang="en-US" dirty="0"/>
              <a:t>Randomized phase III study of 594 patients with HER2-positive gastric or GEJ cancer</a:t>
            </a:r>
          </a:p>
          <a:p>
            <a:r>
              <a:rPr lang="en-US" dirty="0"/>
              <a:t>Treatment: SOC chemotherapy (fluoropyrimidine + platinum) with or without trastuzumab</a:t>
            </a:r>
          </a:p>
          <a:p>
            <a:r>
              <a:rPr lang="en-US" dirty="0"/>
              <a:t>Significant improvement in OS in HER2-positive </a:t>
            </a:r>
            <a:r>
              <a:rPr lang="en-US" dirty="0" err="1"/>
              <a:t>mGC</a:t>
            </a:r>
            <a:r>
              <a:rPr lang="en-US" dirty="0"/>
              <a:t> with addition of trastuzumab to chemotherapy </a:t>
            </a:r>
          </a:p>
          <a:p>
            <a:endParaRPr lang="en-US" dirty="0"/>
          </a:p>
        </p:txBody>
      </p:sp>
      <p:grpSp>
        <p:nvGrpSpPr>
          <p:cNvPr id="4" name="Group 3">
            <a:extLst>
              <a:ext uri="{FF2B5EF4-FFF2-40B4-BE49-F238E27FC236}">
                <a16:creationId xmlns:a16="http://schemas.microsoft.com/office/drawing/2014/main" id="{C35D6A88-BA13-DB31-7F20-A74DAB72583C}"/>
              </a:ext>
            </a:extLst>
          </p:cNvPr>
          <p:cNvGrpSpPr/>
          <p:nvPr/>
        </p:nvGrpSpPr>
        <p:grpSpPr>
          <a:xfrm>
            <a:off x="6138770" y="1677893"/>
            <a:ext cx="5663157" cy="3970478"/>
            <a:chOff x="6138770" y="1677893"/>
            <a:chExt cx="5663157" cy="3970478"/>
          </a:xfrm>
        </p:grpSpPr>
        <p:cxnSp>
          <p:nvCxnSpPr>
            <p:cNvPr id="5" name="Straight Connector 4">
              <a:extLst>
                <a:ext uri="{FF2B5EF4-FFF2-40B4-BE49-F238E27FC236}">
                  <a16:creationId xmlns:a16="http://schemas.microsoft.com/office/drawing/2014/main" id="{12EE8770-B323-4731-9B41-008D0BE84C4C}"/>
                </a:ext>
              </a:extLst>
            </p:cNvPr>
            <p:cNvCxnSpPr>
              <a:cxnSpLocks/>
            </p:cNvCxnSpPr>
            <p:nvPr/>
          </p:nvCxnSpPr>
          <p:spPr>
            <a:xfrm>
              <a:off x="6995766" y="5005129"/>
              <a:ext cx="4511632" cy="0"/>
            </a:xfrm>
            <a:prstGeom prst="line">
              <a:avLst/>
            </a:prstGeom>
            <a:noFill/>
            <a:ln w="28575" cap="flat" cmpd="sng" algn="ctr">
              <a:solidFill>
                <a:srgbClr val="000000"/>
              </a:solidFill>
              <a:prstDash val="solid"/>
            </a:ln>
            <a:effectLst/>
          </p:spPr>
        </p:cxnSp>
        <p:cxnSp>
          <p:nvCxnSpPr>
            <p:cNvPr id="6" name="Straight Connector 5">
              <a:extLst>
                <a:ext uri="{FF2B5EF4-FFF2-40B4-BE49-F238E27FC236}">
                  <a16:creationId xmlns:a16="http://schemas.microsoft.com/office/drawing/2014/main" id="{80AC2C23-DBC1-1493-E467-A6601E2D2945}"/>
                </a:ext>
              </a:extLst>
            </p:cNvPr>
            <p:cNvCxnSpPr>
              <a:cxnSpLocks/>
            </p:cNvCxnSpPr>
            <p:nvPr/>
          </p:nvCxnSpPr>
          <p:spPr>
            <a:xfrm flipH="1">
              <a:off x="6934457" y="2712242"/>
              <a:ext cx="61310" cy="0"/>
            </a:xfrm>
            <a:prstGeom prst="line">
              <a:avLst/>
            </a:prstGeom>
            <a:noFill/>
            <a:ln w="28575" cap="flat" cmpd="sng" algn="ctr">
              <a:solidFill>
                <a:srgbClr val="000000"/>
              </a:solidFill>
              <a:prstDash val="solid"/>
            </a:ln>
            <a:effectLst/>
          </p:spPr>
        </p:cxnSp>
        <p:cxnSp>
          <p:nvCxnSpPr>
            <p:cNvPr id="7" name="Straight Connector 6">
              <a:extLst>
                <a:ext uri="{FF2B5EF4-FFF2-40B4-BE49-F238E27FC236}">
                  <a16:creationId xmlns:a16="http://schemas.microsoft.com/office/drawing/2014/main" id="{2B2A8AA1-0D40-9CBB-8EAD-42DA43CE80C0}"/>
                </a:ext>
              </a:extLst>
            </p:cNvPr>
            <p:cNvCxnSpPr>
              <a:cxnSpLocks/>
            </p:cNvCxnSpPr>
            <p:nvPr/>
          </p:nvCxnSpPr>
          <p:spPr>
            <a:xfrm flipH="1">
              <a:off x="6934457" y="3170819"/>
              <a:ext cx="61310" cy="0"/>
            </a:xfrm>
            <a:prstGeom prst="line">
              <a:avLst/>
            </a:prstGeom>
            <a:noFill/>
            <a:ln w="28575" cap="flat" cmpd="sng" algn="ctr">
              <a:solidFill>
                <a:srgbClr val="000000"/>
              </a:solidFill>
              <a:prstDash val="solid"/>
            </a:ln>
            <a:effectLst/>
          </p:spPr>
        </p:cxnSp>
        <p:cxnSp>
          <p:nvCxnSpPr>
            <p:cNvPr id="8" name="Straight Connector 7">
              <a:extLst>
                <a:ext uri="{FF2B5EF4-FFF2-40B4-BE49-F238E27FC236}">
                  <a16:creationId xmlns:a16="http://schemas.microsoft.com/office/drawing/2014/main" id="{FE45FC1C-00BD-D377-5EB9-99040F19520E}"/>
                </a:ext>
              </a:extLst>
            </p:cNvPr>
            <p:cNvCxnSpPr>
              <a:cxnSpLocks/>
            </p:cNvCxnSpPr>
            <p:nvPr/>
          </p:nvCxnSpPr>
          <p:spPr>
            <a:xfrm flipH="1">
              <a:off x="6934457" y="3629396"/>
              <a:ext cx="61310" cy="0"/>
            </a:xfrm>
            <a:prstGeom prst="line">
              <a:avLst/>
            </a:prstGeom>
            <a:noFill/>
            <a:ln w="28575" cap="flat" cmpd="sng" algn="ctr">
              <a:solidFill>
                <a:srgbClr val="000000"/>
              </a:solidFill>
              <a:prstDash val="solid"/>
            </a:ln>
            <a:effectLst/>
          </p:spPr>
        </p:cxnSp>
        <p:cxnSp>
          <p:nvCxnSpPr>
            <p:cNvPr id="9" name="Straight Connector 8">
              <a:extLst>
                <a:ext uri="{FF2B5EF4-FFF2-40B4-BE49-F238E27FC236}">
                  <a16:creationId xmlns:a16="http://schemas.microsoft.com/office/drawing/2014/main" id="{C1360A7F-CE2D-28BF-2B56-D8D8EBCA4A79}"/>
                </a:ext>
              </a:extLst>
            </p:cNvPr>
            <p:cNvCxnSpPr>
              <a:cxnSpLocks/>
            </p:cNvCxnSpPr>
            <p:nvPr/>
          </p:nvCxnSpPr>
          <p:spPr>
            <a:xfrm flipH="1">
              <a:off x="6934457" y="4087973"/>
              <a:ext cx="61310" cy="0"/>
            </a:xfrm>
            <a:prstGeom prst="line">
              <a:avLst/>
            </a:prstGeom>
            <a:noFill/>
            <a:ln w="28575" cap="flat" cmpd="sng" algn="ctr">
              <a:solidFill>
                <a:srgbClr val="000000"/>
              </a:solidFill>
              <a:prstDash val="solid"/>
            </a:ln>
            <a:effectLst/>
          </p:spPr>
        </p:cxnSp>
        <p:cxnSp>
          <p:nvCxnSpPr>
            <p:cNvPr id="10" name="Straight Connector 9">
              <a:extLst>
                <a:ext uri="{FF2B5EF4-FFF2-40B4-BE49-F238E27FC236}">
                  <a16:creationId xmlns:a16="http://schemas.microsoft.com/office/drawing/2014/main" id="{19DA137D-073D-40FA-751E-1E5E68B2CDCA}"/>
                </a:ext>
              </a:extLst>
            </p:cNvPr>
            <p:cNvCxnSpPr>
              <a:cxnSpLocks/>
            </p:cNvCxnSpPr>
            <p:nvPr/>
          </p:nvCxnSpPr>
          <p:spPr>
            <a:xfrm flipH="1">
              <a:off x="6934457" y="4546550"/>
              <a:ext cx="61310" cy="0"/>
            </a:xfrm>
            <a:prstGeom prst="line">
              <a:avLst/>
            </a:prstGeom>
            <a:noFill/>
            <a:ln w="28575" cap="flat" cmpd="sng" algn="ctr">
              <a:solidFill>
                <a:srgbClr val="000000"/>
              </a:solidFill>
              <a:prstDash val="solid"/>
            </a:ln>
            <a:effectLst/>
          </p:spPr>
        </p:cxnSp>
        <p:cxnSp>
          <p:nvCxnSpPr>
            <p:cNvPr id="11" name="Straight Connector 10">
              <a:extLst>
                <a:ext uri="{FF2B5EF4-FFF2-40B4-BE49-F238E27FC236}">
                  <a16:creationId xmlns:a16="http://schemas.microsoft.com/office/drawing/2014/main" id="{1CAEBB5F-D491-CE52-F93B-9118D7B75DFB}"/>
                </a:ext>
              </a:extLst>
            </p:cNvPr>
            <p:cNvCxnSpPr>
              <a:cxnSpLocks/>
            </p:cNvCxnSpPr>
            <p:nvPr/>
          </p:nvCxnSpPr>
          <p:spPr>
            <a:xfrm flipH="1">
              <a:off x="6934457" y="5005129"/>
              <a:ext cx="61310" cy="0"/>
            </a:xfrm>
            <a:prstGeom prst="line">
              <a:avLst/>
            </a:prstGeom>
            <a:noFill/>
            <a:ln w="28575" cap="flat" cmpd="sng" algn="ctr">
              <a:solidFill>
                <a:srgbClr val="000000"/>
              </a:solidFill>
              <a:prstDash val="solid"/>
            </a:ln>
            <a:effectLst/>
          </p:spPr>
        </p:cxnSp>
        <p:cxnSp>
          <p:nvCxnSpPr>
            <p:cNvPr id="12" name="Straight Connector 11">
              <a:extLst>
                <a:ext uri="{FF2B5EF4-FFF2-40B4-BE49-F238E27FC236}">
                  <a16:creationId xmlns:a16="http://schemas.microsoft.com/office/drawing/2014/main" id="{A695E41C-48CE-73E4-4150-5294BC587C7A}"/>
                </a:ext>
              </a:extLst>
            </p:cNvPr>
            <p:cNvCxnSpPr>
              <a:cxnSpLocks/>
            </p:cNvCxnSpPr>
            <p:nvPr/>
          </p:nvCxnSpPr>
          <p:spPr>
            <a:xfrm>
              <a:off x="6995766" y="5005129"/>
              <a:ext cx="0" cy="55216"/>
            </a:xfrm>
            <a:prstGeom prst="line">
              <a:avLst/>
            </a:prstGeom>
            <a:noFill/>
            <a:ln w="28575" cap="flat" cmpd="sng" algn="ctr">
              <a:solidFill>
                <a:srgbClr val="000000"/>
              </a:solidFill>
              <a:prstDash val="solid"/>
            </a:ln>
            <a:effectLst/>
          </p:spPr>
        </p:cxnSp>
        <p:cxnSp>
          <p:nvCxnSpPr>
            <p:cNvPr id="13" name="Straight Connector 12">
              <a:extLst>
                <a:ext uri="{FF2B5EF4-FFF2-40B4-BE49-F238E27FC236}">
                  <a16:creationId xmlns:a16="http://schemas.microsoft.com/office/drawing/2014/main" id="{A4CB6AA9-146F-E26D-3174-885926A22849}"/>
                </a:ext>
              </a:extLst>
            </p:cNvPr>
            <p:cNvCxnSpPr>
              <a:cxnSpLocks/>
            </p:cNvCxnSpPr>
            <p:nvPr/>
          </p:nvCxnSpPr>
          <p:spPr>
            <a:xfrm>
              <a:off x="7245925" y="5005129"/>
              <a:ext cx="0" cy="55216"/>
            </a:xfrm>
            <a:prstGeom prst="line">
              <a:avLst/>
            </a:prstGeom>
            <a:noFill/>
            <a:ln w="28575" cap="flat" cmpd="sng" algn="ctr">
              <a:solidFill>
                <a:srgbClr val="000000"/>
              </a:solidFill>
              <a:prstDash val="solid"/>
            </a:ln>
            <a:effectLst/>
          </p:spPr>
        </p:cxnSp>
        <p:cxnSp>
          <p:nvCxnSpPr>
            <p:cNvPr id="14" name="Straight Connector 13">
              <a:extLst>
                <a:ext uri="{FF2B5EF4-FFF2-40B4-BE49-F238E27FC236}">
                  <a16:creationId xmlns:a16="http://schemas.microsoft.com/office/drawing/2014/main" id="{2B9C4CD3-F7DF-1B45-77D5-E79829C05D25}"/>
                </a:ext>
              </a:extLst>
            </p:cNvPr>
            <p:cNvCxnSpPr>
              <a:cxnSpLocks/>
            </p:cNvCxnSpPr>
            <p:nvPr/>
          </p:nvCxnSpPr>
          <p:spPr>
            <a:xfrm>
              <a:off x="7496085" y="5005129"/>
              <a:ext cx="0" cy="55216"/>
            </a:xfrm>
            <a:prstGeom prst="line">
              <a:avLst/>
            </a:prstGeom>
            <a:noFill/>
            <a:ln w="28575" cap="flat" cmpd="sng" algn="ctr">
              <a:solidFill>
                <a:srgbClr val="000000"/>
              </a:solidFill>
              <a:prstDash val="solid"/>
            </a:ln>
            <a:effectLst/>
          </p:spPr>
        </p:cxnSp>
        <p:cxnSp>
          <p:nvCxnSpPr>
            <p:cNvPr id="15" name="Straight Connector 14">
              <a:extLst>
                <a:ext uri="{FF2B5EF4-FFF2-40B4-BE49-F238E27FC236}">
                  <a16:creationId xmlns:a16="http://schemas.microsoft.com/office/drawing/2014/main" id="{74EBB27D-6D28-2D92-CD40-5FDAD316C4C0}"/>
                </a:ext>
              </a:extLst>
            </p:cNvPr>
            <p:cNvCxnSpPr>
              <a:cxnSpLocks/>
            </p:cNvCxnSpPr>
            <p:nvPr/>
          </p:nvCxnSpPr>
          <p:spPr>
            <a:xfrm>
              <a:off x="7746245" y="5005129"/>
              <a:ext cx="0" cy="55216"/>
            </a:xfrm>
            <a:prstGeom prst="line">
              <a:avLst/>
            </a:prstGeom>
            <a:noFill/>
            <a:ln w="28575" cap="flat" cmpd="sng" algn="ctr">
              <a:solidFill>
                <a:srgbClr val="000000"/>
              </a:solidFill>
              <a:prstDash val="solid"/>
            </a:ln>
            <a:effectLst/>
          </p:spPr>
        </p:cxnSp>
        <p:cxnSp>
          <p:nvCxnSpPr>
            <p:cNvPr id="16" name="Straight Connector 15">
              <a:extLst>
                <a:ext uri="{FF2B5EF4-FFF2-40B4-BE49-F238E27FC236}">
                  <a16:creationId xmlns:a16="http://schemas.microsoft.com/office/drawing/2014/main" id="{989C313B-8B84-312D-D24D-E3000FF40F37}"/>
                </a:ext>
              </a:extLst>
            </p:cNvPr>
            <p:cNvCxnSpPr>
              <a:cxnSpLocks/>
            </p:cNvCxnSpPr>
            <p:nvPr/>
          </p:nvCxnSpPr>
          <p:spPr>
            <a:xfrm>
              <a:off x="7996405" y="5005129"/>
              <a:ext cx="0" cy="55216"/>
            </a:xfrm>
            <a:prstGeom prst="line">
              <a:avLst/>
            </a:prstGeom>
            <a:noFill/>
            <a:ln w="28575" cap="flat" cmpd="sng" algn="ctr">
              <a:solidFill>
                <a:srgbClr val="000000"/>
              </a:solidFill>
              <a:prstDash val="solid"/>
            </a:ln>
            <a:effectLst/>
          </p:spPr>
        </p:cxnSp>
        <p:cxnSp>
          <p:nvCxnSpPr>
            <p:cNvPr id="17" name="Straight Connector 16">
              <a:extLst>
                <a:ext uri="{FF2B5EF4-FFF2-40B4-BE49-F238E27FC236}">
                  <a16:creationId xmlns:a16="http://schemas.microsoft.com/office/drawing/2014/main" id="{FD7EC822-4CD4-B4AC-A9D5-5B1D343D1FCD}"/>
                </a:ext>
              </a:extLst>
            </p:cNvPr>
            <p:cNvCxnSpPr>
              <a:cxnSpLocks/>
            </p:cNvCxnSpPr>
            <p:nvPr/>
          </p:nvCxnSpPr>
          <p:spPr>
            <a:xfrm>
              <a:off x="8246565" y="5005129"/>
              <a:ext cx="0" cy="55216"/>
            </a:xfrm>
            <a:prstGeom prst="line">
              <a:avLst/>
            </a:prstGeom>
            <a:noFill/>
            <a:ln w="28575" cap="flat" cmpd="sng" algn="ctr">
              <a:solidFill>
                <a:srgbClr val="000000"/>
              </a:solidFill>
              <a:prstDash val="solid"/>
            </a:ln>
            <a:effectLst/>
          </p:spPr>
        </p:cxnSp>
        <p:cxnSp>
          <p:nvCxnSpPr>
            <p:cNvPr id="18" name="Straight Connector 17">
              <a:extLst>
                <a:ext uri="{FF2B5EF4-FFF2-40B4-BE49-F238E27FC236}">
                  <a16:creationId xmlns:a16="http://schemas.microsoft.com/office/drawing/2014/main" id="{81B9ABC9-DD8B-82A4-B793-9E459A149400}"/>
                </a:ext>
              </a:extLst>
            </p:cNvPr>
            <p:cNvCxnSpPr>
              <a:cxnSpLocks/>
            </p:cNvCxnSpPr>
            <p:nvPr/>
          </p:nvCxnSpPr>
          <p:spPr>
            <a:xfrm>
              <a:off x="8517571" y="5005129"/>
              <a:ext cx="0" cy="55216"/>
            </a:xfrm>
            <a:prstGeom prst="line">
              <a:avLst/>
            </a:prstGeom>
            <a:noFill/>
            <a:ln w="28575" cap="flat" cmpd="sng" algn="ctr">
              <a:solidFill>
                <a:srgbClr val="000000"/>
              </a:solidFill>
              <a:prstDash val="solid"/>
            </a:ln>
            <a:effectLst/>
          </p:spPr>
        </p:cxnSp>
        <p:cxnSp>
          <p:nvCxnSpPr>
            <p:cNvPr id="19" name="Straight Connector 18">
              <a:extLst>
                <a:ext uri="{FF2B5EF4-FFF2-40B4-BE49-F238E27FC236}">
                  <a16:creationId xmlns:a16="http://schemas.microsoft.com/office/drawing/2014/main" id="{50F6A53A-0C9E-1995-1889-793C3F093442}"/>
                </a:ext>
              </a:extLst>
            </p:cNvPr>
            <p:cNvCxnSpPr>
              <a:cxnSpLocks/>
            </p:cNvCxnSpPr>
            <p:nvPr/>
          </p:nvCxnSpPr>
          <p:spPr>
            <a:xfrm>
              <a:off x="8788578" y="5005129"/>
              <a:ext cx="0" cy="55216"/>
            </a:xfrm>
            <a:prstGeom prst="line">
              <a:avLst/>
            </a:prstGeom>
            <a:noFill/>
            <a:ln w="28575" cap="flat" cmpd="sng" algn="ctr">
              <a:solidFill>
                <a:srgbClr val="000000"/>
              </a:solidFill>
              <a:prstDash val="solid"/>
            </a:ln>
            <a:effectLst/>
          </p:spPr>
        </p:cxnSp>
        <p:cxnSp>
          <p:nvCxnSpPr>
            <p:cNvPr id="20" name="Straight Connector 19">
              <a:extLst>
                <a:ext uri="{FF2B5EF4-FFF2-40B4-BE49-F238E27FC236}">
                  <a16:creationId xmlns:a16="http://schemas.microsoft.com/office/drawing/2014/main" id="{71EECD4B-BF7F-45C7-1AE6-3402E9071D27}"/>
                </a:ext>
              </a:extLst>
            </p:cNvPr>
            <p:cNvCxnSpPr>
              <a:cxnSpLocks/>
            </p:cNvCxnSpPr>
            <p:nvPr/>
          </p:nvCxnSpPr>
          <p:spPr>
            <a:xfrm>
              <a:off x="9059585" y="5005129"/>
              <a:ext cx="0" cy="55216"/>
            </a:xfrm>
            <a:prstGeom prst="line">
              <a:avLst/>
            </a:prstGeom>
            <a:noFill/>
            <a:ln w="28575" cap="flat" cmpd="sng" algn="ctr">
              <a:solidFill>
                <a:srgbClr val="000000"/>
              </a:solidFill>
              <a:prstDash val="solid"/>
            </a:ln>
            <a:effectLst/>
          </p:spPr>
        </p:cxnSp>
        <p:cxnSp>
          <p:nvCxnSpPr>
            <p:cNvPr id="21" name="Straight Connector 20">
              <a:extLst>
                <a:ext uri="{FF2B5EF4-FFF2-40B4-BE49-F238E27FC236}">
                  <a16:creationId xmlns:a16="http://schemas.microsoft.com/office/drawing/2014/main" id="{468F24F9-507D-3E12-5666-AC60CBB0E3DA}"/>
                </a:ext>
              </a:extLst>
            </p:cNvPr>
            <p:cNvCxnSpPr>
              <a:cxnSpLocks/>
            </p:cNvCxnSpPr>
            <p:nvPr/>
          </p:nvCxnSpPr>
          <p:spPr>
            <a:xfrm>
              <a:off x="9330591" y="5005129"/>
              <a:ext cx="0" cy="55216"/>
            </a:xfrm>
            <a:prstGeom prst="line">
              <a:avLst/>
            </a:prstGeom>
            <a:noFill/>
            <a:ln w="28575" cap="flat" cmpd="sng" algn="ctr">
              <a:solidFill>
                <a:srgbClr val="000000"/>
              </a:solidFill>
              <a:prstDash val="solid"/>
            </a:ln>
            <a:effectLst/>
          </p:spPr>
        </p:cxnSp>
        <p:cxnSp>
          <p:nvCxnSpPr>
            <p:cNvPr id="22" name="Straight Connector 21">
              <a:extLst>
                <a:ext uri="{FF2B5EF4-FFF2-40B4-BE49-F238E27FC236}">
                  <a16:creationId xmlns:a16="http://schemas.microsoft.com/office/drawing/2014/main" id="{9788C4F2-48BE-BDBD-7E9A-ADAC8679439B}"/>
                </a:ext>
              </a:extLst>
            </p:cNvPr>
            <p:cNvCxnSpPr>
              <a:cxnSpLocks/>
            </p:cNvCxnSpPr>
            <p:nvPr/>
          </p:nvCxnSpPr>
          <p:spPr>
            <a:xfrm>
              <a:off x="9601598" y="5005129"/>
              <a:ext cx="0" cy="55216"/>
            </a:xfrm>
            <a:prstGeom prst="line">
              <a:avLst/>
            </a:prstGeom>
            <a:noFill/>
            <a:ln w="28575" cap="flat" cmpd="sng" algn="ctr">
              <a:solidFill>
                <a:srgbClr val="000000"/>
              </a:solidFill>
              <a:prstDash val="solid"/>
            </a:ln>
            <a:effectLst/>
          </p:spPr>
        </p:cxnSp>
        <p:cxnSp>
          <p:nvCxnSpPr>
            <p:cNvPr id="23" name="Straight Connector 22">
              <a:extLst>
                <a:ext uri="{FF2B5EF4-FFF2-40B4-BE49-F238E27FC236}">
                  <a16:creationId xmlns:a16="http://schemas.microsoft.com/office/drawing/2014/main" id="{475EE307-6342-56BA-819C-5454705DB95E}"/>
                </a:ext>
              </a:extLst>
            </p:cNvPr>
            <p:cNvCxnSpPr>
              <a:cxnSpLocks/>
            </p:cNvCxnSpPr>
            <p:nvPr/>
          </p:nvCxnSpPr>
          <p:spPr>
            <a:xfrm>
              <a:off x="9872604" y="5005129"/>
              <a:ext cx="0" cy="55216"/>
            </a:xfrm>
            <a:prstGeom prst="line">
              <a:avLst/>
            </a:prstGeom>
            <a:noFill/>
            <a:ln w="28575" cap="flat" cmpd="sng" algn="ctr">
              <a:solidFill>
                <a:srgbClr val="000000"/>
              </a:solidFill>
              <a:prstDash val="solid"/>
            </a:ln>
            <a:effectLst/>
          </p:spPr>
        </p:cxnSp>
        <p:cxnSp>
          <p:nvCxnSpPr>
            <p:cNvPr id="24" name="Straight Connector 23">
              <a:extLst>
                <a:ext uri="{FF2B5EF4-FFF2-40B4-BE49-F238E27FC236}">
                  <a16:creationId xmlns:a16="http://schemas.microsoft.com/office/drawing/2014/main" id="{6BD60319-2A8A-1ADC-016D-29A3BFD23F91}"/>
                </a:ext>
              </a:extLst>
            </p:cNvPr>
            <p:cNvCxnSpPr>
              <a:cxnSpLocks/>
            </p:cNvCxnSpPr>
            <p:nvPr/>
          </p:nvCxnSpPr>
          <p:spPr>
            <a:xfrm>
              <a:off x="10143611" y="5005129"/>
              <a:ext cx="0" cy="55216"/>
            </a:xfrm>
            <a:prstGeom prst="line">
              <a:avLst/>
            </a:prstGeom>
            <a:noFill/>
            <a:ln w="28575" cap="flat" cmpd="sng" algn="ctr">
              <a:solidFill>
                <a:srgbClr val="000000"/>
              </a:solidFill>
              <a:prstDash val="solid"/>
            </a:ln>
            <a:effectLst/>
          </p:spPr>
        </p:cxnSp>
        <p:cxnSp>
          <p:nvCxnSpPr>
            <p:cNvPr id="25" name="Straight Connector 24">
              <a:extLst>
                <a:ext uri="{FF2B5EF4-FFF2-40B4-BE49-F238E27FC236}">
                  <a16:creationId xmlns:a16="http://schemas.microsoft.com/office/drawing/2014/main" id="{DE7227DF-15F5-DBA7-FB85-A9DFED23C439}"/>
                </a:ext>
              </a:extLst>
            </p:cNvPr>
            <p:cNvCxnSpPr>
              <a:cxnSpLocks/>
            </p:cNvCxnSpPr>
            <p:nvPr/>
          </p:nvCxnSpPr>
          <p:spPr>
            <a:xfrm>
              <a:off x="10414617" y="5005129"/>
              <a:ext cx="0" cy="55216"/>
            </a:xfrm>
            <a:prstGeom prst="line">
              <a:avLst/>
            </a:prstGeom>
            <a:noFill/>
            <a:ln w="28575" cap="flat" cmpd="sng" algn="ctr">
              <a:solidFill>
                <a:srgbClr val="000000"/>
              </a:solidFill>
              <a:prstDash val="solid"/>
            </a:ln>
            <a:effectLst/>
          </p:spPr>
        </p:cxnSp>
        <p:cxnSp>
          <p:nvCxnSpPr>
            <p:cNvPr id="26" name="Straight Connector 25">
              <a:extLst>
                <a:ext uri="{FF2B5EF4-FFF2-40B4-BE49-F238E27FC236}">
                  <a16:creationId xmlns:a16="http://schemas.microsoft.com/office/drawing/2014/main" id="{3A386425-70A3-153C-A2C5-DFEF729D2E64}"/>
                </a:ext>
              </a:extLst>
            </p:cNvPr>
            <p:cNvCxnSpPr>
              <a:cxnSpLocks/>
            </p:cNvCxnSpPr>
            <p:nvPr/>
          </p:nvCxnSpPr>
          <p:spPr>
            <a:xfrm>
              <a:off x="10685624" y="5005129"/>
              <a:ext cx="0" cy="55216"/>
            </a:xfrm>
            <a:prstGeom prst="line">
              <a:avLst/>
            </a:prstGeom>
            <a:noFill/>
            <a:ln w="28575" cap="flat" cmpd="sng" algn="ctr">
              <a:solidFill>
                <a:srgbClr val="000000"/>
              </a:solidFill>
              <a:prstDash val="solid"/>
            </a:ln>
            <a:effectLst/>
          </p:spPr>
        </p:cxnSp>
        <p:cxnSp>
          <p:nvCxnSpPr>
            <p:cNvPr id="27" name="Straight Connector 26">
              <a:extLst>
                <a:ext uri="{FF2B5EF4-FFF2-40B4-BE49-F238E27FC236}">
                  <a16:creationId xmlns:a16="http://schemas.microsoft.com/office/drawing/2014/main" id="{9B31862F-EE5B-BDBC-FA61-4A26202B9921}"/>
                </a:ext>
              </a:extLst>
            </p:cNvPr>
            <p:cNvCxnSpPr>
              <a:cxnSpLocks/>
            </p:cNvCxnSpPr>
            <p:nvPr/>
          </p:nvCxnSpPr>
          <p:spPr>
            <a:xfrm>
              <a:off x="11498640" y="5005129"/>
              <a:ext cx="0" cy="55216"/>
            </a:xfrm>
            <a:prstGeom prst="line">
              <a:avLst/>
            </a:prstGeom>
            <a:noFill/>
            <a:ln w="28575" cap="flat" cmpd="sng" algn="ctr">
              <a:solidFill>
                <a:srgbClr val="000000"/>
              </a:solidFill>
              <a:prstDash val="solid"/>
            </a:ln>
            <a:effectLst/>
          </p:spPr>
        </p:cxnSp>
        <p:cxnSp>
          <p:nvCxnSpPr>
            <p:cNvPr id="28" name="Straight Connector 27">
              <a:extLst>
                <a:ext uri="{FF2B5EF4-FFF2-40B4-BE49-F238E27FC236}">
                  <a16:creationId xmlns:a16="http://schemas.microsoft.com/office/drawing/2014/main" id="{803A05A1-EAA9-3E3C-09C5-55699EB38F33}"/>
                </a:ext>
              </a:extLst>
            </p:cNvPr>
            <p:cNvCxnSpPr>
              <a:cxnSpLocks/>
            </p:cNvCxnSpPr>
            <p:nvPr/>
          </p:nvCxnSpPr>
          <p:spPr>
            <a:xfrm>
              <a:off x="10956630" y="5005129"/>
              <a:ext cx="0" cy="55216"/>
            </a:xfrm>
            <a:prstGeom prst="line">
              <a:avLst/>
            </a:prstGeom>
            <a:noFill/>
            <a:ln w="28575" cap="flat" cmpd="sng" algn="ctr">
              <a:solidFill>
                <a:srgbClr val="000000"/>
              </a:solidFill>
              <a:prstDash val="solid"/>
            </a:ln>
            <a:effectLst/>
          </p:spPr>
        </p:cxnSp>
        <p:cxnSp>
          <p:nvCxnSpPr>
            <p:cNvPr id="29" name="Straight Connector 28">
              <a:extLst>
                <a:ext uri="{FF2B5EF4-FFF2-40B4-BE49-F238E27FC236}">
                  <a16:creationId xmlns:a16="http://schemas.microsoft.com/office/drawing/2014/main" id="{BA585EB1-FBB5-B787-C4AD-C370B846877E}"/>
                </a:ext>
              </a:extLst>
            </p:cNvPr>
            <p:cNvCxnSpPr>
              <a:cxnSpLocks/>
            </p:cNvCxnSpPr>
            <p:nvPr/>
          </p:nvCxnSpPr>
          <p:spPr>
            <a:xfrm>
              <a:off x="11227637" y="5005129"/>
              <a:ext cx="0" cy="55216"/>
            </a:xfrm>
            <a:prstGeom prst="line">
              <a:avLst/>
            </a:prstGeom>
            <a:noFill/>
            <a:ln w="28575" cap="flat" cmpd="sng" algn="ctr">
              <a:solidFill>
                <a:srgbClr val="000000"/>
              </a:solidFill>
              <a:prstDash val="solid"/>
            </a:ln>
            <a:effectLst/>
          </p:spPr>
        </p:cxnSp>
        <p:sp>
          <p:nvSpPr>
            <p:cNvPr id="30" name="TextBox 29">
              <a:extLst>
                <a:ext uri="{FF2B5EF4-FFF2-40B4-BE49-F238E27FC236}">
                  <a16:creationId xmlns:a16="http://schemas.microsoft.com/office/drawing/2014/main" id="{4444EF11-F9F3-E6BF-E1D5-E95003FD0578}"/>
                </a:ext>
              </a:extLst>
            </p:cNvPr>
            <p:cNvSpPr txBox="1"/>
            <p:nvPr/>
          </p:nvSpPr>
          <p:spPr>
            <a:xfrm>
              <a:off x="6995766" y="5279039"/>
              <a:ext cx="443609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Mo</a:t>
              </a:r>
            </a:p>
          </p:txBody>
        </p:sp>
        <p:sp>
          <p:nvSpPr>
            <p:cNvPr id="31" name="TextBox 30">
              <a:extLst>
                <a:ext uri="{FF2B5EF4-FFF2-40B4-BE49-F238E27FC236}">
                  <a16:creationId xmlns:a16="http://schemas.microsoft.com/office/drawing/2014/main" id="{F1EEBC3F-DC34-297D-FA86-4E4E161CE602}"/>
                </a:ext>
              </a:extLst>
            </p:cNvPr>
            <p:cNvSpPr txBox="1"/>
            <p:nvPr/>
          </p:nvSpPr>
          <p:spPr>
            <a:xfrm rot="16200000">
              <a:off x="5173107" y="3661455"/>
              <a:ext cx="230065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Survival Probability</a:t>
              </a:r>
            </a:p>
          </p:txBody>
        </p:sp>
        <p:sp>
          <p:nvSpPr>
            <p:cNvPr id="32" name="TextBox 31">
              <a:extLst>
                <a:ext uri="{FF2B5EF4-FFF2-40B4-BE49-F238E27FC236}">
                  <a16:creationId xmlns:a16="http://schemas.microsoft.com/office/drawing/2014/main" id="{552C7A95-8E8A-9A48-D83A-3730597F69B4}"/>
                </a:ext>
              </a:extLst>
            </p:cNvPr>
            <p:cNvSpPr txBox="1"/>
            <p:nvPr/>
          </p:nvSpPr>
          <p:spPr>
            <a:xfrm>
              <a:off x="6350113" y="2552941"/>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1.0</a:t>
              </a:r>
            </a:p>
          </p:txBody>
        </p:sp>
        <p:sp>
          <p:nvSpPr>
            <p:cNvPr id="33" name="TextBox 32">
              <a:extLst>
                <a:ext uri="{FF2B5EF4-FFF2-40B4-BE49-F238E27FC236}">
                  <a16:creationId xmlns:a16="http://schemas.microsoft.com/office/drawing/2014/main" id="{A5508D5C-C060-85FF-6AC7-8C28C31E5D70}"/>
                </a:ext>
              </a:extLst>
            </p:cNvPr>
            <p:cNvSpPr txBox="1"/>
            <p:nvPr/>
          </p:nvSpPr>
          <p:spPr>
            <a:xfrm>
              <a:off x="6350113" y="3011425"/>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0.8</a:t>
              </a:r>
            </a:p>
          </p:txBody>
        </p:sp>
        <p:sp>
          <p:nvSpPr>
            <p:cNvPr id="34" name="TextBox 33">
              <a:extLst>
                <a:ext uri="{FF2B5EF4-FFF2-40B4-BE49-F238E27FC236}">
                  <a16:creationId xmlns:a16="http://schemas.microsoft.com/office/drawing/2014/main" id="{2A5681E8-4BF2-FAC4-0B82-A678D2BF6988}"/>
                </a:ext>
              </a:extLst>
            </p:cNvPr>
            <p:cNvSpPr txBox="1"/>
            <p:nvPr/>
          </p:nvSpPr>
          <p:spPr>
            <a:xfrm>
              <a:off x="6350113" y="3469909"/>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0.6</a:t>
              </a:r>
            </a:p>
          </p:txBody>
        </p:sp>
        <p:sp>
          <p:nvSpPr>
            <p:cNvPr id="35" name="TextBox 34">
              <a:extLst>
                <a:ext uri="{FF2B5EF4-FFF2-40B4-BE49-F238E27FC236}">
                  <a16:creationId xmlns:a16="http://schemas.microsoft.com/office/drawing/2014/main" id="{9661CF1A-D6EC-924D-DB95-46FBFCA30D35}"/>
                </a:ext>
              </a:extLst>
            </p:cNvPr>
            <p:cNvSpPr txBox="1"/>
            <p:nvPr/>
          </p:nvSpPr>
          <p:spPr>
            <a:xfrm>
              <a:off x="6350113" y="3928392"/>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0.4</a:t>
              </a:r>
            </a:p>
          </p:txBody>
        </p:sp>
        <p:sp>
          <p:nvSpPr>
            <p:cNvPr id="36" name="TextBox 35">
              <a:extLst>
                <a:ext uri="{FF2B5EF4-FFF2-40B4-BE49-F238E27FC236}">
                  <a16:creationId xmlns:a16="http://schemas.microsoft.com/office/drawing/2014/main" id="{58437377-DCB5-E553-1154-D28E34678026}"/>
                </a:ext>
              </a:extLst>
            </p:cNvPr>
            <p:cNvSpPr txBox="1"/>
            <p:nvPr/>
          </p:nvSpPr>
          <p:spPr>
            <a:xfrm>
              <a:off x="6350113" y="4386876"/>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0.2</a:t>
              </a:r>
            </a:p>
          </p:txBody>
        </p:sp>
        <p:sp>
          <p:nvSpPr>
            <p:cNvPr id="37" name="TextBox 36">
              <a:extLst>
                <a:ext uri="{FF2B5EF4-FFF2-40B4-BE49-F238E27FC236}">
                  <a16:creationId xmlns:a16="http://schemas.microsoft.com/office/drawing/2014/main" id="{BD7F0395-B04D-670E-0995-1AFCC32859C9}"/>
                </a:ext>
              </a:extLst>
            </p:cNvPr>
            <p:cNvSpPr txBox="1"/>
            <p:nvPr/>
          </p:nvSpPr>
          <p:spPr>
            <a:xfrm>
              <a:off x="6350113" y="4845356"/>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a:t>
              </a:r>
            </a:p>
          </p:txBody>
        </p:sp>
        <p:sp>
          <p:nvSpPr>
            <p:cNvPr id="38" name="TextBox 37">
              <a:extLst>
                <a:ext uri="{FF2B5EF4-FFF2-40B4-BE49-F238E27FC236}">
                  <a16:creationId xmlns:a16="http://schemas.microsoft.com/office/drawing/2014/main" id="{12462986-5442-C980-3347-73094095A206}"/>
                </a:ext>
              </a:extLst>
            </p:cNvPr>
            <p:cNvSpPr txBox="1"/>
            <p:nvPr/>
          </p:nvSpPr>
          <p:spPr>
            <a:xfrm>
              <a:off x="7746509" y="4674324"/>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11.1</a:t>
              </a:r>
            </a:p>
          </p:txBody>
        </p:sp>
        <p:sp>
          <p:nvSpPr>
            <p:cNvPr id="39" name="TextBox 38">
              <a:extLst>
                <a:ext uri="{FF2B5EF4-FFF2-40B4-BE49-F238E27FC236}">
                  <a16:creationId xmlns:a16="http://schemas.microsoft.com/office/drawing/2014/main" id="{00ABC2A9-3102-93A4-9990-CDFAC3A4F83A}"/>
                </a:ext>
              </a:extLst>
            </p:cNvPr>
            <p:cNvSpPr txBox="1"/>
            <p:nvPr/>
          </p:nvSpPr>
          <p:spPr>
            <a:xfrm>
              <a:off x="8630426" y="4705476"/>
              <a:ext cx="641524"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13.8</a:t>
              </a:r>
            </a:p>
          </p:txBody>
        </p:sp>
        <p:sp>
          <p:nvSpPr>
            <p:cNvPr id="40" name="TextBox 39">
              <a:extLst>
                <a:ext uri="{FF2B5EF4-FFF2-40B4-BE49-F238E27FC236}">
                  <a16:creationId xmlns:a16="http://schemas.microsoft.com/office/drawing/2014/main" id="{43574407-D8E5-74BA-BB9B-6098CA9D0F8C}"/>
                </a:ext>
              </a:extLst>
            </p:cNvPr>
            <p:cNvSpPr txBox="1"/>
            <p:nvPr/>
          </p:nvSpPr>
          <p:spPr>
            <a:xfrm>
              <a:off x="11296629"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36</a:t>
              </a:r>
            </a:p>
          </p:txBody>
        </p:sp>
        <p:sp>
          <p:nvSpPr>
            <p:cNvPr id="41" name="TextBox 40">
              <a:extLst>
                <a:ext uri="{FF2B5EF4-FFF2-40B4-BE49-F238E27FC236}">
                  <a16:creationId xmlns:a16="http://schemas.microsoft.com/office/drawing/2014/main" id="{4F6B3BD2-B49A-048B-80BA-75F2BBF9311C}"/>
                </a:ext>
              </a:extLst>
            </p:cNvPr>
            <p:cNvSpPr txBox="1"/>
            <p:nvPr/>
          </p:nvSpPr>
          <p:spPr>
            <a:xfrm>
              <a:off x="6780870"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a:t>
              </a:r>
            </a:p>
          </p:txBody>
        </p:sp>
        <p:sp>
          <p:nvSpPr>
            <p:cNvPr id="42" name="TextBox 41">
              <a:extLst>
                <a:ext uri="{FF2B5EF4-FFF2-40B4-BE49-F238E27FC236}">
                  <a16:creationId xmlns:a16="http://schemas.microsoft.com/office/drawing/2014/main" id="{B81F8A1E-455B-8E62-C6C0-CB7708C2D535}"/>
                </a:ext>
              </a:extLst>
            </p:cNvPr>
            <p:cNvSpPr txBox="1"/>
            <p:nvPr/>
          </p:nvSpPr>
          <p:spPr>
            <a:xfrm>
              <a:off x="7046503"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a:t>
              </a:r>
            </a:p>
          </p:txBody>
        </p:sp>
        <p:sp>
          <p:nvSpPr>
            <p:cNvPr id="43" name="TextBox 42">
              <a:extLst>
                <a:ext uri="{FF2B5EF4-FFF2-40B4-BE49-F238E27FC236}">
                  <a16:creationId xmlns:a16="http://schemas.microsoft.com/office/drawing/2014/main" id="{0DA676DF-243F-D276-551F-058338DF51E9}"/>
                </a:ext>
              </a:extLst>
            </p:cNvPr>
            <p:cNvSpPr txBox="1"/>
            <p:nvPr/>
          </p:nvSpPr>
          <p:spPr>
            <a:xfrm>
              <a:off x="7272725"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4</a:t>
              </a:r>
            </a:p>
          </p:txBody>
        </p:sp>
        <p:sp>
          <p:nvSpPr>
            <p:cNvPr id="44" name="TextBox 43">
              <a:extLst>
                <a:ext uri="{FF2B5EF4-FFF2-40B4-BE49-F238E27FC236}">
                  <a16:creationId xmlns:a16="http://schemas.microsoft.com/office/drawing/2014/main" id="{D0745B39-9638-03DE-B314-007E56FD24E7}"/>
                </a:ext>
              </a:extLst>
            </p:cNvPr>
            <p:cNvSpPr txBox="1"/>
            <p:nvPr/>
          </p:nvSpPr>
          <p:spPr>
            <a:xfrm>
              <a:off x="7533980"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6</a:t>
              </a:r>
            </a:p>
          </p:txBody>
        </p:sp>
        <p:sp>
          <p:nvSpPr>
            <p:cNvPr id="45" name="TextBox 44">
              <a:extLst>
                <a:ext uri="{FF2B5EF4-FFF2-40B4-BE49-F238E27FC236}">
                  <a16:creationId xmlns:a16="http://schemas.microsoft.com/office/drawing/2014/main" id="{5D68F45B-6B63-EE4C-BFD9-2677763C232E}"/>
                </a:ext>
              </a:extLst>
            </p:cNvPr>
            <p:cNvSpPr txBox="1"/>
            <p:nvPr/>
          </p:nvSpPr>
          <p:spPr>
            <a:xfrm>
              <a:off x="7790855"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8</a:t>
              </a:r>
            </a:p>
          </p:txBody>
        </p:sp>
        <p:sp>
          <p:nvSpPr>
            <p:cNvPr id="46" name="TextBox 45">
              <a:extLst>
                <a:ext uri="{FF2B5EF4-FFF2-40B4-BE49-F238E27FC236}">
                  <a16:creationId xmlns:a16="http://schemas.microsoft.com/office/drawing/2014/main" id="{09930702-4B15-E269-FD05-DF1AB8A80028}"/>
                </a:ext>
              </a:extLst>
            </p:cNvPr>
            <p:cNvSpPr txBox="1"/>
            <p:nvPr/>
          </p:nvSpPr>
          <p:spPr>
            <a:xfrm>
              <a:off x="8025834"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10</a:t>
              </a:r>
            </a:p>
          </p:txBody>
        </p:sp>
        <p:sp>
          <p:nvSpPr>
            <p:cNvPr id="47" name="TextBox 46">
              <a:extLst>
                <a:ext uri="{FF2B5EF4-FFF2-40B4-BE49-F238E27FC236}">
                  <a16:creationId xmlns:a16="http://schemas.microsoft.com/office/drawing/2014/main" id="{A77AD31D-C261-ADC6-B0E4-0C4D085147AF}"/>
                </a:ext>
              </a:extLst>
            </p:cNvPr>
            <p:cNvSpPr txBox="1"/>
            <p:nvPr/>
          </p:nvSpPr>
          <p:spPr>
            <a:xfrm>
              <a:off x="8298400"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12</a:t>
              </a:r>
            </a:p>
          </p:txBody>
        </p:sp>
        <p:sp>
          <p:nvSpPr>
            <p:cNvPr id="48" name="TextBox 47">
              <a:extLst>
                <a:ext uri="{FF2B5EF4-FFF2-40B4-BE49-F238E27FC236}">
                  <a16:creationId xmlns:a16="http://schemas.microsoft.com/office/drawing/2014/main" id="{0A1AF230-F49E-B285-520B-7293C0A0197F}"/>
                </a:ext>
              </a:extLst>
            </p:cNvPr>
            <p:cNvSpPr txBox="1"/>
            <p:nvPr/>
          </p:nvSpPr>
          <p:spPr>
            <a:xfrm>
              <a:off x="8570966"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14</a:t>
              </a:r>
            </a:p>
          </p:txBody>
        </p:sp>
        <p:sp>
          <p:nvSpPr>
            <p:cNvPr id="49" name="TextBox 48">
              <a:extLst>
                <a:ext uri="{FF2B5EF4-FFF2-40B4-BE49-F238E27FC236}">
                  <a16:creationId xmlns:a16="http://schemas.microsoft.com/office/drawing/2014/main" id="{DC53EFD5-BC56-3621-F7B6-18FAA6F7E6E3}"/>
                </a:ext>
              </a:extLst>
            </p:cNvPr>
            <p:cNvSpPr txBox="1"/>
            <p:nvPr/>
          </p:nvSpPr>
          <p:spPr>
            <a:xfrm>
              <a:off x="8843532"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16</a:t>
              </a:r>
            </a:p>
          </p:txBody>
        </p:sp>
        <p:sp>
          <p:nvSpPr>
            <p:cNvPr id="50" name="TextBox 49">
              <a:extLst>
                <a:ext uri="{FF2B5EF4-FFF2-40B4-BE49-F238E27FC236}">
                  <a16:creationId xmlns:a16="http://schemas.microsoft.com/office/drawing/2014/main" id="{5E71ADEC-08C6-9817-B415-B058A25222BC}"/>
                </a:ext>
              </a:extLst>
            </p:cNvPr>
            <p:cNvSpPr txBox="1"/>
            <p:nvPr/>
          </p:nvSpPr>
          <p:spPr>
            <a:xfrm>
              <a:off x="9116098"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18</a:t>
              </a:r>
            </a:p>
          </p:txBody>
        </p:sp>
        <p:sp>
          <p:nvSpPr>
            <p:cNvPr id="51" name="TextBox 50">
              <a:extLst>
                <a:ext uri="{FF2B5EF4-FFF2-40B4-BE49-F238E27FC236}">
                  <a16:creationId xmlns:a16="http://schemas.microsoft.com/office/drawing/2014/main" id="{19218A51-CB69-4E5E-D520-74618A62EB3A}"/>
                </a:ext>
              </a:extLst>
            </p:cNvPr>
            <p:cNvSpPr txBox="1"/>
            <p:nvPr/>
          </p:nvSpPr>
          <p:spPr>
            <a:xfrm>
              <a:off x="9388664"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20</a:t>
              </a:r>
            </a:p>
          </p:txBody>
        </p:sp>
        <p:sp>
          <p:nvSpPr>
            <p:cNvPr id="52" name="TextBox 51">
              <a:extLst>
                <a:ext uri="{FF2B5EF4-FFF2-40B4-BE49-F238E27FC236}">
                  <a16:creationId xmlns:a16="http://schemas.microsoft.com/office/drawing/2014/main" id="{83CC1E4C-BCEC-18F9-2517-9A55094560D6}"/>
                </a:ext>
              </a:extLst>
            </p:cNvPr>
            <p:cNvSpPr txBox="1"/>
            <p:nvPr/>
          </p:nvSpPr>
          <p:spPr>
            <a:xfrm>
              <a:off x="9661230"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22</a:t>
              </a:r>
            </a:p>
          </p:txBody>
        </p:sp>
        <p:sp>
          <p:nvSpPr>
            <p:cNvPr id="53" name="TextBox 52">
              <a:extLst>
                <a:ext uri="{FF2B5EF4-FFF2-40B4-BE49-F238E27FC236}">
                  <a16:creationId xmlns:a16="http://schemas.microsoft.com/office/drawing/2014/main" id="{1C37A0A3-2989-6751-87EC-BD425A1EDB6B}"/>
                </a:ext>
              </a:extLst>
            </p:cNvPr>
            <p:cNvSpPr txBox="1"/>
            <p:nvPr/>
          </p:nvSpPr>
          <p:spPr>
            <a:xfrm>
              <a:off x="9933796"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24</a:t>
              </a:r>
            </a:p>
          </p:txBody>
        </p:sp>
        <p:sp>
          <p:nvSpPr>
            <p:cNvPr id="54" name="TextBox 53">
              <a:extLst>
                <a:ext uri="{FF2B5EF4-FFF2-40B4-BE49-F238E27FC236}">
                  <a16:creationId xmlns:a16="http://schemas.microsoft.com/office/drawing/2014/main" id="{B5498482-4EDC-760D-AF72-88CCEF30FD65}"/>
                </a:ext>
              </a:extLst>
            </p:cNvPr>
            <p:cNvSpPr txBox="1"/>
            <p:nvPr/>
          </p:nvSpPr>
          <p:spPr>
            <a:xfrm>
              <a:off x="10206362"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26</a:t>
              </a:r>
            </a:p>
          </p:txBody>
        </p:sp>
        <p:sp>
          <p:nvSpPr>
            <p:cNvPr id="55" name="TextBox 54">
              <a:extLst>
                <a:ext uri="{FF2B5EF4-FFF2-40B4-BE49-F238E27FC236}">
                  <a16:creationId xmlns:a16="http://schemas.microsoft.com/office/drawing/2014/main" id="{C8A83C7B-278C-94DD-2F0F-2CEBCD69FB32}"/>
                </a:ext>
              </a:extLst>
            </p:cNvPr>
            <p:cNvSpPr txBox="1"/>
            <p:nvPr/>
          </p:nvSpPr>
          <p:spPr>
            <a:xfrm>
              <a:off x="10478928"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28</a:t>
              </a:r>
            </a:p>
          </p:txBody>
        </p:sp>
        <p:sp>
          <p:nvSpPr>
            <p:cNvPr id="56" name="TextBox 55">
              <a:extLst>
                <a:ext uri="{FF2B5EF4-FFF2-40B4-BE49-F238E27FC236}">
                  <a16:creationId xmlns:a16="http://schemas.microsoft.com/office/drawing/2014/main" id="{028FD0BB-D0D1-5FB6-C0DD-417C7C42A72E}"/>
                </a:ext>
              </a:extLst>
            </p:cNvPr>
            <p:cNvSpPr txBox="1"/>
            <p:nvPr/>
          </p:nvSpPr>
          <p:spPr>
            <a:xfrm>
              <a:off x="10751493"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32</a:t>
              </a:r>
            </a:p>
          </p:txBody>
        </p:sp>
        <p:sp>
          <p:nvSpPr>
            <p:cNvPr id="57" name="TextBox 56">
              <a:extLst>
                <a:ext uri="{FF2B5EF4-FFF2-40B4-BE49-F238E27FC236}">
                  <a16:creationId xmlns:a16="http://schemas.microsoft.com/office/drawing/2014/main" id="{837C0C66-B141-789A-7CF4-AEB345D7BF6B}"/>
                </a:ext>
              </a:extLst>
            </p:cNvPr>
            <p:cNvSpPr txBox="1"/>
            <p:nvPr/>
          </p:nvSpPr>
          <p:spPr>
            <a:xfrm>
              <a:off x="11024059" y="4984500"/>
              <a:ext cx="42153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34</a:t>
              </a:r>
            </a:p>
          </p:txBody>
        </p:sp>
        <p:sp>
          <p:nvSpPr>
            <p:cNvPr id="58" name="Freeform 156">
              <a:extLst>
                <a:ext uri="{FF2B5EF4-FFF2-40B4-BE49-F238E27FC236}">
                  <a16:creationId xmlns:a16="http://schemas.microsoft.com/office/drawing/2014/main" id="{F733BA21-6DB9-2846-FB60-CB00CF43846E}"/>
                </a:ext>
              </a:extLst>
            </p:cNvPr>
            <p:cNvSpPr/>
            <p:nvPr/>
          </p:nvSpPr>
          <p:spPr>
            <a:xfrm>
              <a:off x="6998828" y="3857098"/>
              <a:ext cx="1404946" cy="1141825"/>
            </a:xfrm>
            <a:custGeom>
              <a:avLst/>
              <a:gdLst>
                <a:gd name="connsiteX0" fmla="*/ 0 w 1445136"/>
                <a:gd name="connsiteY0" fmla="*/ 0 h 1323642"/>
                <a:gd name="connsiteX1" fmla="*/ 1445136 w 1445136"/>
                <a:gd name="connsiteY1" fmla="*/ 0 h 1323642"/>
                <a:gd name="connsiteX2" fmla="*/ 1445136 w 1445136"/>
                <a:gd name="connsiteY2" fmla="*/ 1323642 h 1323642"/>
              </a:gdLst>
              <a:ahLst/>
              <a:cxnLst>
                <a:cxn ang="0">
                  <a:pos x="connsiteX0" y="connsiteY0"/>
                </a:cxn>
                <a:cxn ang="0">
                  <a:pos x="connsiteX1" y="connsiteY1"/>
                </a:cxn>
                <a:cxn ang="0">
                  <a:pos x="connsiteX2" y="connsiteY2"/>
                </a:cxn>
              </a:cxnLst>
              <a:rect l="l" t="t" r="r" b="b"/>
              <a:pathLst>
                <a:path w="1445136" h="1323642">
                  <a:moveTo>
                    <a:pt x="0" y="0"/>
                  </a:moveTo>
                  <a:lnTo>
                    <a:pt x="1445136" y="0"/>
                  </a:lnTo>
                  <a:lnTo>
                    <a:pt x="1445136" y="1323642"/>
                  </a:lnTo>
                </a:path>
              </a:pathLst>
            </a:custGeom>
            <a:noFill/>
            <a:ln w="19050" cap="flat" cmpd="sng" algn="ctr">
              <a:solidFill>
                <a:srgbClr val="9F9FA0"/>
              </a:solidFill>
              <a:prstDash val="sysDot"/>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Calibri" panose="020F0502020204030204" pitchFamily="34" charset="0"/>
              </a:endParaRPr>
            </a:p>
          </p:txBody>
        </p:sp>
        <p:sp>
          <p:nvSpPr>
            <p:cNvPr id="59" name="Freeform 157">
              <a:extLst>
                <a:ext uri="{FF2B5EF4-FFF2-40B4-BE49-F238E27FC236}">
                  <a16:creationId xmlns:a16="http://schemas.microsoft.com/office/drawing/2014/main" id="{4DF64CDD-5CEF-0D55-96DF-ECE0682B1E32}"/>
                </a:ext>
              </a:extLst>
            </p:cNvPr>
            <p:cNvSpPr/>
            <p:nvPr/>
          </p:nvSpPr>
          <p:spPr>
            <a:xfrm>
              <a:off x="8388032" y="3857098"/>
              <a:ext cx="307089" cy="1141825"/>
            </a:xfrm>
            <a:custGeom>
              <a:avLst/>
              <a:gdLst>
                <a:gd name="connsiteX0" fmla="*/ 0 w 1445136"/>
                <a:gd name="connsiteY0" fmla="*/ 0 h 1323642"/>
                <a:gd name="connsiteX1" fmla="*/ 1445136 w 1445136"/>
                <a:gd name="connsiteY1" fmla="*/ 0 h 1323642"/>
                <a:gd name="connsiteX2" fmla="*/ 1445136 w 1445136"/>
                <a:gd name="connsiteY2" fmla="*/ 1323642 h 1323642"/>
              </a:gdLst>
              <a:ahLst/>
              <a:cxnLst>
                <a:cxn ang="0">
                  <a:pos x="connsiteX0" y="connsiteY0"/>
                </a:cxn>
                <a:cxn ang="0">
                  <a:pos x="connsiteX1" y="connsiteY1"/>
                </a:cxn>
                <a:cxn ang="0">
                  <a:pos x="connsiteX2" y="connsiteY2"/>
                </a:cxn>
              </a:cxnLst>
              <a:rect l="l" t="t" r="r" b="b"/>
              <a:pathLst>
                <a:path w="1445136" h="1323642">
                  <a:moveTo>
                    <a:pt x="0" y="0"/>
                  </a:moveTo>
                  <a:lnTo>
                    <a:pt x="1445136" y="0"/>
                  </a:lnTo>
                  <a:lnTo>
                    <a:pt x="1445136" y="1323642"/>
                  </a:lnTo>
                </a:path>
              </a:pathLst>
            </a:custGeom>
            <a:noFill/>
            <a:ln w="19050" cap="flat" cmpd="sng" algn="ctr">
              <a:solidFill>
                <a:srgbClr val="9F9FA0"/>
              </a:solidFill>
              <a:prstDash val="sysDot"/>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Calibri" panose="020F0502020204030204" pitchFamily="34" charset="0"/>
              </a:endParaRPr>
            </a:p>
          </p:txBody>
        </p:sp>
        <p:grpSp>
          <p:nvGrpSpPr>
            <p:cNvPr id="60" name="Group 59">
              <a:extLst>
                <a:ext uri="{FF2B5EF4-FFF2-40B4-BE49-F238E27FC236}">
                  <a16:creationId xmlns:a16="http://schemas.microsoft.com/office/drawing/2014/main" id="{689DC33F-2D5A-E78D-25F6-42C3DA0379E2}"/>
                </a:ext>
              </a:extLst>
            </p:cNvPr>
            <p:cNvGrpSpPr/>
            <p:nvPr/>
          </p:nvGrpSpPr>
          <p:grpSpPr>
            <a:xfrm>
              <a:off x="7253671" y="1677893"/>
              <a:ext cx="4548256" cy="1492140"/>
              <a:chOff x="7253671" y="1677893"/>
              <a:chExt cx="4548256" cy="1492140"/>
            </a:xfrm>
          </p:grpSpPr>
          <p:sp>
            <p:nvSpPr>
              <p:cNvPr id="67" name="TextBox 66">
                <a:extLst>
                  <a:ext uri="{FF2B5EF4-FFF2-40B4-BE49-F238E27FC236}">
                    <a16:creationId xmlns:a16="http://schemas.microsoft.com/office/drawing/2014/main" id="{2F73D74B-56AA-B136-88DB-9DB90873745E}"/>
                  </a:ext>
                </a:extLst>
              </p:cNvPr>
              <p:cNvSpPr txBox="1"/>
              <p:nvPr/>
            </p:nvSpPr>
            <p:spPr>
              <a:xfrm>
                <a:off x="7708194" y="2215926"/>
                <a:ext cx="1697264"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Trastuzumab + chemotherapy</a:t>
                </a: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Chemotherapy alone</a:t>
                </a:r>
              </a:p>
            </p:txBody>
          </p:sp>
          <p:sp>
            <p:nvSpPr>
              <p:cNvPr id="68" name="TextBox 67">
                <a:extLst>
                  <a:ext uri="{FF2B5EF4-FFF2-40B4-BE49-F238E27FC236}">
                    <a16:creationId xmlns:a16="http://schemas.microsoft.com/office/drawing/2014/main" id="{A6AD421C-4AAC-F2FA-2332-86BA7DB86722}"/>
                  </a:ext>
                </a:extLst>
              </p:cNvPr>
              <p:cNvSpPr txBox="1"/>
              <p:nvPr/>
            </p:nvSpPr>
            <p:spPr>
              <a:xfrm>
                <a:off x="9050832" y="2215926"/>
                <a:ext cx="607529"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167</a:t>
                </a: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182</a:t>
                </a:r>
              </a:p>
            </p:txBody>
          </p:sp>
          <p:sp>
            <p:nvSpPr>
              <p:cNvPr id="69" name="TextBox 68">
                <a:extLst>
                  <a:ext uri="{FF2B5EF4-FFF2-40B4-BE49-F238E27FC236}">
                    <a16:creationId xmlns:a16="http://schemas.microsoft.com/office/drawing/2014/main" id="{550C92E0-0A58-D75B-49C3-6EEF0539E66A}"/>
                  </a:ext>
                </a:extLst>
              </p:cNvPr>
              <p:cNvSpPr txBox="1"/>
              <p:nvPr/>
            </p:nvSpPr>
            <p:spPr>
              <a:xfrm>
                <a:off x="9718533" y="2215926"/>
                <a:ext cx="607529"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13.8</a:t>
                </a: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11.1</a:t>
                </a:r>
              </a:p>
            </p:txBody>
          </p:sp>
          <p:sp>
            <p:nvSpPr>
              <p:cNvPr id="70" name="TextBox 69">
                <a:extLst>
                  <a:ext uri="{FF2B5EF4-FFF2-40B4-BE49-F238E27FC236}">
                    <a16:creationId xmlns:a16="http://schemas.microsoft.com/office/drawing/2014/main" id="{898D337E-EBE7-E402-2040-F215424C1B33}"/>
                  </a:ext>
                </a:extLst>
              </p:cNvPr>
              <p:cNvSpPr txBox="1"/>
              <p:nvPr/>
            </p:nvSpPr>
            <p:spPr>
              <a:xfrm>
                <a:off x="10226811" y="2215926"/>
                <a:ext cx="100597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0.74 </a:t>
                </a:r>
                <a:b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(0.60-0.91)</a:t>
                </a:r>
              </a:p>
            </p:txBody>
          </p:sp>
          <p:sp>
            <p:nvSpPr>
              <p:cNvPr id="71" name="TextBox 70">
                <a:extLst>
                  <a:ext uri="{FF2B5EF4-FFF2-40B4-BE49-F238E27FC236}">
                    <a16:creationId xmlns:a16="http://schemas.microsoft.com/office/drawing/2014/main" id="{38E061F9-FFFE-99A6-B1CF-4C43BBA22B5E}"/>
                  </a:ext>
                </a:extLst>
              </p:cNvPr>
              <p:cNvSpPr txBox="1"/>
              <p:nvPr/>
            </p:nvSpPr>
            <p:spPr>
              <a:xfrm>
                <a:off x="11051725" y="2215926"/>
                <a:ext cx="750202"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.0046</a:t>
                </a:r>
              </a:p>
            </p:txBody>
          </p:sp>
          <p:sp>
            <p:nvSpPr>
              <p:cNvPr id="72" name="TextBox 71">
                <a:extLst>
                  <a:ext uri="{FF2B5EF4-FFF2-40B4-BE49-F238E27FC236}">
                    <a16:creationId xmlns:a16="http://schemas.microsoft.com/office/drawing/2014/main" id="{F420D9AC-ADC0-3FC9-8C01-59739B046C84}"/>
                  </a:ext>
                </a:extLst>
              </p:cNvPr>
              <p:cNvSpPr txBox="1"/>
              <p:nvPr/>
            </p:nvSpPr>
            <p:spPr>
              <a:xfrm>
                <a:off x="8980859" y="1993838"/>
                <a:ext cx="73848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Events</a:t>
                </a:r>
              </a:p>
            </p:txBody>
          </p:sp>
          <p:sp>
            <p:nvSpPr>
              <p:cNvPr id="73" name="TextBox 72">
                <a:extLst>
                  <a:ext uri="{FF2B5EF4-FFF2-40B4-BE49-F238E27FC236}">
                    <a16:creationId xmlns:a16="http://schemas.microsoft.com/office/drawing/2014/main" id="{B64503DF-FD07-E69F-B587-AFD0F1090E1B}"/>
                  </a:ext>
                </a:extLst>
              </p:cNvPr>
              <p:cNvSpPr txBox="1"/>
              <p:nvPr/>
            </p:nvSpPr>
            <p:spPr>
              <a:xfrm>
                <a:off x="10999240" y="1993838"/>
                <a:ext cx="7736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P </a:t>
                </a:r>
                <a:r>
                  <a:rPr lang="en-US" sz="1400" b="1" kern="0" dirty="0">
                    <a:solidFill>
                      <a:srgbClr val="000000"/>
                    </a:solidFill>
                    <a:latin typeface="Calibri"/>
                    <a:cs typeface="Calibri" panose="020F0502020204030204" pitchFamily="34" charset="0"/>
                  </a:rPr>
                  <a:t>V</a:t>
                </a:r>
                <a: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alue</a:t>
                </a:r>
              </a:p>
            </p:txBody>
          </p:sp>
          <p:sp>
            <p:nvSpPr>
              <p:cNvPr id="74" name="TextBox 73">
                <a:extLst>
                  <a:ext uri="{FF2B5EF4-FFF2-40B4-BE49-F238E27FC236}">
                    <a16:creationId xmlns:a16="http://schemas.microsoft.com/office/drawing/2014/main" id="{7AF8D3EB-ABEE-6E54-A519-2E73B6D827C6}"/>
                  </a:ext>
                </a:extLst>
              </p:cNvPr>
              <p:cNvSpPr txBox="1"/>
              <p:nvPr/>
            </p:nvSpPr>
            <p:spPr>
              <a:xfrm>
                <a:off x="10328454" y="1845159"/>
                <a:ext cx="802687" cy="480131"/>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HR </a:t>
                </a:r>
                <a:b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br>
                <a: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(95% CI)</a:t>
                </a:r>
              </a:p>
            </p:txBody>
          </p:sp>
          <p:sp>
            <p:nvSpPr>
              <p:cNvPr id="75" name="TextBox 74">
                <a:extLst>
                  <a:ext uri="{FF2B5EF4-FFF2-40B4-BE49-F238E27FC236}">
                    <a16:creationId xmlns:a16="http://schemas.microsoft.com/office/drawing/2014/main" id="{DADEA8CA-6295-8934-A524-4A8401DB1AD6}"/>
                  </a:ext>
                </a:extLst>
              </p:cNvPr>
              <p:cNvSpPr txBox="1"/>
              <p:nvPr/>
            </p:nvSpPr>
            <p:spPr>
              <a:xfrm>
                <a:off x="9316092" y="1677893"/>
                <a:ext cx="1412410" cy="286232"/>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panose="020F0502020204030204" pitchFamily="34" charset="0"/>
                  </a:rPr>
                  <a:t>Median OS, Mo</a:t>
                </a:r>
              </a:p>
            </p:txBody>
          </p:sp>
          <p:cxnSp>
            <p:nvCxnSpPr>
              <p:cNvPr id="76" name="Straight Connector 75">
                <a:extLst>
                  <a:ext uri="{FF2B5EF4-FFF2-40B4-BE49-F238E27FC236}">
                    <a16:creationId xmlns:a16="http://schemas.microsoft.com/office/drawing/2014/main" id="{13FFBF3B-2506-96BB-D79F-DFB94D632781}"/>
                  </a:ext>
                </a:extLst>
              </p:cNvPr>
              <p:cNvCxnSpPr>
                <a:cxnSpLocks/>
              </p:cNvCxnSpPr>
              <p:nvPr/>
            </p:nvCxnSpPr>
            <p:spPr>
              <a:xfrm>
                <a:off x="7253671" y="2263311"/>
                <a:ext cx="4466781" cy="0"/>
              </a:xfrm>
              <a:prstGeom prst="line">
                <a:avLst/>
              </a:prstGeom>
              <a:noFill/>
              <a:ln w="19050" cap="flat" cmpd="sng" algn="ctr">
                <a:solidFill>
                  <a:srgbClr val="000000"/>
                </a:solidFill>
                <a:prstDash val="solid"/>
              </a:ln>
              <a:effectLst/>
            </p:spPr>
          </p:cxnSp>
          <p:cxnSp>
            <p:nvCxnSpPr>
              <p:cNvPr id="77" name="Straight Connector 76">
                <a:extLst>
                  <a:ext uri="{FF2B5EF4-FFF2-40B4-BE49-F238E27FC236}">
                    <a16:creationId xmlns:a16="http://schemas.microsoft.com/office/drawing/2014/main" id="{E0B19B6D-4FC0-6883-E7B7-9BF8D2954ED6}"/>
                  </a:ext>
                </a:extLst>
              </p:cNvPr>
              <p:cNvCxnSpPr>
                <a:cxnSpLocks/>
              </p:cNvCxnSpPr>
              <p:nvPr/>
            </p:nvCxnSpPr>
            <p:spPr>
              <a:xfrm flipH="1">
                <a:off x="7460833" y="2348676"/>
                <a:ext cx="265633" cy="0"/>
              </a:xfrm>
              <a:prstGeom prst="line">
                <a:avLst/>
              </a:prstGeom>
              <a:noFill/>
              <a:ln w="28575" cap="flat" cmpd="sng" algn="ctr">
                <a:solidFill>
                  <a:schemeClr val="accent2"/>
                </a:solidFill>
                <a:prstDash val="solid"/>
              </a:ln>
              <a:effectLst/>
            </p:spPr>
          </p:cxnSp>
          <p:cxnSp>
            <p:nvCxnSpPr>
              <p:cNvPr id="78" name="Straight Connector 77">
                <a:extLst>
                  <a:ext uri="{FF2B5EF4-FFF2-40B4-BE49-F238E27FC236}">
                    <a16:creationId xmlns:a16="http://schemas.microsoft.com/office/drawing/2014/main" id="{37F36DF7-2873-2C5A-F326-C9E5B5BDFCA9}"/>
                  </a:ext>
                </a:extLst>
              </p:cNvPr>
              <p:cNvCxnSpPr>
                <a:cxnSpLocks/>
              </p:cNvCxnSpPr>
              <p:nvPr/>
            </p:nvCxnSpPr>
            <p:spPr>
              <a:xfrm flipH="1">
                <a:off x="7460833" y="2725405"/>
                <a:ext cx="265633" cy="0"/>
              </a:xfrm>
              <a:prstGeom prst="line">
                <a:avLst/>
              </a:prstGeom>
              <a:noFill/>
              <a:ln w="28575" cap="flat" cmpd="sng" algn="ctr">
                <a:solidFill>
                  <a:schemeClr val="accent1"/>
                </a:solidFill>
                <a:prstDash val="solid"/>
              </a:ln>
              <a:effectLst/>
            </p:spPr>
          </p:cxnSp>
        </p:grpSp>
        <p:grpSp>
          <p:nvGrpSpPr>
            <p:cNvPr id="61" name="Group 60">
              <a:extLst>
                <a:ext uri="{FF2B5EF4-FFF2-40B4-BE49-F238E27FC236}">
                  <a16:creationId xmlns:a16="http://schemas.microsoft.com/office/drawing/2014/main" id="{444F191E-6358-ACB9-38DE-6BB6600CA004}"/>
                </a:ext>
              </a:extLst>
            </p:cNvPr>
            <p:cNvGrpSpPr/>
            <p:nvPr/>
          </p:nvGrpSpPr>
          <p:grpSpPr>
            <a:xfrm>
              <a:off x="7110684" y="2732703"/>
              <a:ext cx="4168382" cy="2086483"/>
              <a:chOff x="7136113" y="2900664"/>
              <a:chExt cx="4287624" cy="2418722"/>
            </a:xfrm>
          </p:grpSpPr>
          <p:sp>
            <p:nvSpPr>
              <p:cNvPr id="64" name="Freeform 172">
                <a:extLst>
                  <a:ext uri="{FF2B5EF4-FFF2-40B4-BE49-F238E27FC236}">
                    <a16:creationId xmlns:a16="http://schemas.microsoft.com/office/drawing/2014/main" id="{09271A85-C296-8921-66C2-6CE294F5A44F}"/>
                  </a:ext>
                </a:extLst>
              </p:cNvPr>
              <p:cNvSpPr/>
              <p:nvPr/>
            </p:nvSpPr>
            <p:spPr>
              <a:xfrm>
                <a:off x="9924789" y="4889326"/>
                <a:ext cx="1498948" cy="430060"/>
              </a:xfrm>
              <a:custGeom>
                <a:avLst/>
                <a:gdLst>
                  <a:gd name="connsiteX0" fmla="*/ 1498948 w 1498948"/>
                  <a:gd name="connsiteY0" fmla="*/ 430060 h 430060"/>
                  <a:gd name="connsiteX1" fmla="*/ 1377863 w 1498948"/>
                  <a:gd name="connsiteY1" fmla="*/ 430060 h 430060"/>
                  <a:gd name="connsiteX2" fmla="*/ 1377863 w 1498948"/>
                  <a:gd name="connsiteY2" fmla="*/ 237995 h 430060"/>
                  <a:gd name="connsiteX3" fmla="*/ 784964 w 1498948"/>
                  <a:gd name="connsiteY3" fmla="*/ 237995 h 430060"/>
                  <a:gd name="connsiteX4" fmla="*/ 784964 w 1498948"/>
                  <a:gd name="connsiteY4" fmla="*/ 192066 h 430060"/>
                  <a:gd name="connsiteX5" fmla="*/ 718159 w 1498948"/>
                  <a:gd name="connsiteY5" fmla="*/ 192066 h 430060"/>
                  <a:gd name="connsiteX6" fmla="*/ 718159 w 1498948"/>
                  <a:gd name="connsiteY6" fmla="*/ 141962 h 430060"/>
                  <a:gd name="connsiteX7" fmla="*/ 359079 w 1498948"/>
                  <a:gd name="connsiteY7" fmla="*/ 141962 h 430060"/>
                  <a:gd name="connsiteX8" fmla="*/ 359079 w 1498948"/>
                  <a:gd name="connsiteY8" fmla="*/ 100208 h 430060"/>
                  <a:gd name="connsiteX9" fmla="*/ 359079 w 1498948"/>
                  <a:gd name="connsiteY9" fmla="*/ 100208 h 430060"/>
                  <a:gd name="connsiteX10" fmla="*/ 338203 w 1498948"/>
                  <a:gd name="connsiteY10" fmla="*/ 100208 h 430060"/>
                  <a:gd name="connsiteX11" fmla="*/ 338203 w 1498948"/>
                  <a:gd name="connsiteY11" fmla="*/ 100208 h 430060"/>
                  <a:gd name="connsiteX12" fmla="*/ 338203 w 1498948"/>
                  <a:gd name="connsiteY12" fmla="*/ 62630 h 430060"/>
                  <a:gd name="connsiteX13" fmla="*/ 208767 w 1498948"/>
                  <a:gd name="connsiteY13" fmla="*/ 62630 h 430060"/>
                  <a:gd name="connsiteX14" fmla="*/ 208767 w 1498948"/>
                  <a:gd name="connsiteY14" fmla="*/ 62630 h 430060"/>
                  <a:gd name="connsiteX15" fmla="*/ 208767 w 1498948"/>
                  <a:gd name="connsiteY15" fmla="*/ 29227 h 430060"/>
                  <a:gd name="connsiteX16" fmla="*/ 141962 w 1498948"/>
                  <a:gd name="connsiteY16" fmla="*/ 29227 h 430060"/>
                  <a:gd name="connsiteX17" fmla="*/ 141962 w 1498948"/>
                  <a:gd name="connsiteY17" fmla="*/ 29227 h 430060"/>
                  <a:gd name="connsiteX18" fmla="*/ 141962 w 1498948"/>
                  <a:gd name="connsiteY18" fmla="*/ 0 h 430060"/>
                  <a:gd name="connsiteX19" fmla="*/ 0 w 1498948"/>
                  <a:gd name="connsiteY19" fmla="*/ 0 h 430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98948" h="430060">
                    <a:moveTo>
                      <a:pt x="1498948" y="430060"/>
                    </a:moveTo>
                    <a:lnTo>
                      <a:pt x="1377863" y="430060"/>
                    </a:lnTo>
                    <a:lnTo>
                      <a:pt x="1377863" y="237995"/>
                    </a:lnTo>
                    <a:lnTo>
                      <a:pt x="784964" y="237995"/>
                    </a:lnTo>
                    <a:lnTo>
                      <a:pt x="784964" y="192066"/>
                    </a:lnTo>
                    <a:lnTo>
                      <a:pt x="718159" y="192066"/>
                    </a:lnTo>
                    <a:lnTo>
                      <a:pt x="718159" y="141962"/>
                    </a:lnTo>
                    <a:lnTo>
                      <a:pt x="359079" y="141962"/>
                    </a:lnTo>
                    <a:lnTo>
                      <a:pt x="359079" y="100208"/>
                    </a:lnTo>
                    <a:lnTo>
                      <a:pt x="359079" y="100208"/>
                    </a:lnTo>
                    <a:lnTo>
                      <a:pt x="338203" y="100208"/>
                    </a:lnTo>
                    <a:lnTo>
                      <a:pt x="338203" y="100208"/>
                    </a:lnTo>
                    <a:lnTo>
                      <a:pt x="338203" y="62630"/>
                    </a:lnTo>
                    <a:lnTo>
                      <a:pt x="208767" y="62630"/>
                    </a:lnTo>
                    <a:lnTo>
                      <a:pt x="208767" y="62630"/>
                    </a:lnTo>
                    <a:lnTo>
                      <a:pt x="208767" y="29227"/>
                    </a:lnTo>
                    <a:lnTo>
                      <a:pt x="141962" y="29227"/>
                    </a:lnTo>
                    <a:lnTo>
                      <a:pt x="141962" y="29227"/>
                    </a:lnTo>
                    <a:lnTo>
                      <a:pt x="141962" y="0"/>
                    </a:lnTo>
                    <a:lnTo>
                      <a:pt x="0" y="0"/>
                    </a:lnTo>
                  </a:path>
                </a:pathLst>
              </a:custGeom>
              <a:noFill/>
              <a:ln w="28575" cap="flat" cmpd="sng" algn="ctr">
                <a:solidFill>
                  <a:schemeClr val="accent2"/>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Calibri" panose="020F0502020204030204" pitchFamily="34" charset="0"/>
                </a:endParaRPr>
              </a:p>
            </p:txBody>
          </p:sp>
          <p:sp>
            <p:nvSpPr>
              <p:cNvPr id="65" name="Freeform 173">
                <a:extLst>
                  <a:ext uri="{FF2B5EF4-FFF2-40B4-BE49-F238E27FC236}">
                    <a16:creationId xmlns:a16="http://schemas.microsoft.com/office/drawing/2014/main" id="{9B112223-3719-07B5-E108-F49AD589286A}"/>
                  </a:ext>
                </a:extLst>
              </p:cNvPr>
              <p:cNvSpPr/>
              <p:nvPr/>
            </p:nvSpPr>
            <p:spPr>
              <a:xfrm>
                <a:off x="7136113" y="2900664"/>
                <a:ext cx="1501775" cy="1187449"/>
              </a:xfrm>
              <a:custGeom>
                <a:avLst/>
                <a:gdLst>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285750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36600 w 1501775"/>
                  <a:gd name="connsiteY67" fmla="*/ 552450 h 1187450"/>
                  <a:gd name="connsiteX68" fmla="*/ 765175 w 1501775"/>
                  <a:gd name="connsiteY68" fmla="*/ 581025 h 1187450"/>
                  <a:gd name="connsiteX69" fmla="*/ 765175 w 1501775"/>
                  <a:gd name="connsiteY69" fmla="*/ 581025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984250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285750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55650 w 1501775"/>
                  <a:gd name="connsiteY67" fmla="*/ 555625 h 1187450"/>
                  <a:gd name="connsiteX68" fmla="*/ 765175 w 1501775"/>
                  <a:gd name="connsiteY68" fmla="*/ 581025 h 1187450"/>
                  <a:gd name="connsiteX69" fmla="*/ 765175 w 1501775"/>
                  <a:gd name="connsiteY69" fmla="*/ 581025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984250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285750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55650 w 1501775"/>
                  <a:gd name="connsiteY67" fmla="*/ 555625 h 1187450"/>
                  <a:gd name="connsiteX68" fmla="*/ 765175 w 1501775"/>
                  <a:gd name="connsiteY68" fmla="*/ 581025 h 1187450"/>
                  <a:gd name="connsiteX69" fmla="*/ 784225 w 1501775"/>
                  <a:gd name="connsiteY69" fmla="*/ 584200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984250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285750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55650 w 1501775"/>
                  <a:gd name="connsiteY67" fmla="*/ 555625 h 1187450"/>
                  <a:gd name="connsiteX68" fmla="*/ 765175 w 1501775"/>
                  <a:gd name="connsiteY68" fmla="*/ 581025 h 1187450"/>
                  <a:gd name="connsiteX69" fmla="*/ 784225 w 1501775"/>
                  <a:gd name="connsiteY69" fmla="*/ 584200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1000125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311150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55650 w 1501775"/>
                  <a:gd name="connsiteY67" fmla="*/ 555625 h 1187450"/>
                  <a:gd name="connsiteX68" fmla="*/ 765175 w 1501775"/>
                  <a:gd name="connsiteY68" fmla="*/ 581025 h 1187450"/>
                  <a:gd name="connsiteX69" fmla="*/ 784225 w 1501775"/>
                  <a:gd name="connsiteY69" fmla="*/ 584200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1000125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 name="connsiteX0" fmla="*/ 0 w 1501775"/>
                  <a:gd name="connsiteY0" fmla="*/ 0 h 1187450"/>
                  <a:gd name="connsiteX1" fmla="*/ 47625 w 1501775"/>
                  <a:gd name="connsiteY1" fmla="*/ 0 h 1187450"/>
                  <a:gd name="connsiteX2" fmla="*/ 47625 w 1501775"/>
                  <a:gd name="connsiteY2" fmla="*/ 22225 h 1187450"/>
                  <a:gd name="connsiteX3" fmla="*/ 66675 w 1501775"/>
                  <a:gd name="connsiteY3" fmla="*/ 22225 h 1187450"/>
                  <a:gd name="connsiteX4" fmla="*/ 66675 w 1501775"/>
                  <a:gd name="connsiteY4" fmla="*/ 44450 h 1187450"/>
                  <a:gd name="connsiteX5" fmla="*/ 66675 w 1501775"/>
                  <a:gd name="connsiteY5" fmla="*/ 44450 h 1187450"/>
                  <a:gd name="connsiteX6" fmla="*/ 66675 w 1501775"/>
                  <a:gd name="connsiteY6" fmla="*/ 44450 h 1187450"/>
                  <a:gd name="connsiteX7" fmla="*/ 98425 w 1501775"/>
                  <a:gd name="connsiteY7" fmla="*/ 44450 h 1187450"/>
                  <a:gd name="connsiteX8" fmla="*/ 98425 w 1501775"/>
                  <a:gd name="connsiteY8" fmla="*/ 44450 h 1187450"/>
                  <a:gd name="connsiteX9" fmla="*/ 98425 w 1501775"/>
                  <a:gd name="connsiteY9" fmla="*/ 44450 h 1187450"/>
                  <a:gd name="connsiteX10" fmla="*/ 98425 w 1501775"/>
                  <a:gd name="connsiteY10" fmla="*/ 66675 h 1187450"/>
                  <a:gd name="connsiteX11" fmla="*/ 98425 w 1501775"/>
                  <a:gd name="connsiteY11" fmla="*/ 66675 h 1187450"/>
                  <a:gd name="connsiteX12" fmla="*/ 98425 w 1501775"/>
                  <a:gd name="connsiteY12" fmla="*/ 66675 h 1187450"/>
                  <a:gd name="connsiteX13" fmla="*/ 127000 w 1501775"/>
                  <a:gd name="connsiteY13" fmla="*/ 66675 h 1187450"/>
                  <a:gd name="connsiteX14" fmla="*/ 127000 w 1501775"/>
                  <a:gd name="connsiteY14" fmla="*/ 95250 h 1187450"/>
                  <a:gd name="connsiteX15" fmla="*/ 127000 w 1501775"/>
                  <a:gd name="connsiteY15" fmla="*/ 95250 h 1187450"/>
                  <a:gd name="connsiteX16" fmla="*/ 161925 w 1501775"/>
                  <a:gd name="connsiteY16" fmla="*/ 95250 h 1187450"/>
                  <a:gd name="connsiteX17" fmla="*/ 161925 w 1501775"/>
                  <a:gd name="connsiteY17" fmla="*/ 130175 h 1187450"/>
                  <a:gd name="connsiteX18" fmla="*/ 161925 w 1501775"/>
                  <a:gd name="connsiteY18" fmla="*/ 130175 h 1187450"/>
                  <a:gd name="connsiteX19" fmla="*/ 161925 w 1501775"/>
                  <a:gd name="connsiteY19" fmla="*/ 130175 h 1187450"/>
                  <a:gd name="connsiteX20" fmla="*/ 161925 w 1501775"/>
                  <a:gd name="connsiteY20" fmla="*/ 130175 h 1187450"/>
                  <a:gd name="connsiteX21" fmla="*/ 190500 w 1501775"/>
                  <a:gd name="connsiteY21" fmla="*/ 130175 h 1187450"/>
                  <a:gd name="connsiteX22" fmla="*/ 190500 w 1501775"/>
                  <a:gd name="connsiteY22" fmla="*/ 130175 h 1187450"/>
                  <a:gd name="connsiteX23" fmla="*/ 190500 w 1501775"/>
                  <a:gd name="connsiteY23" fmla="*/ 155575 h 1187450"/>
                  <a:gd name="connsiteX24" fmla="*/ 190500 w 1501775"/>
                  <a:gd name="connsiteY24" fmla="*/ 155575 h 1187450"/>
                  <a:gd name="connsiteX25" fmla="*/ 190500 w 1501775"/>
                  <a:gd name="connsiteY25" fmla="*/ 155575 h 1187450"/>
                  <a:gd name="connsiteX26" fmla="*/ 190500 w 1501775"/>
                  <a:gd name="connsiteY26" fmla="*/ 155575 h 1187450"/>
                  <a:gd name="connsiteX27" fmla="*/ 190500 w 1501775"/>
                  <a:gd name="connsiteY27" fmla="*/ 184150 h 1187450"/>
                  <a:gd name="connsiteX28" fmla="*/ 285750 w 1501775"/>
                  <a:gd name="connsiteY28" fmla="*/ 184150 h 1187450"/>
                  <a:gd name="connsiteX29" fmla="*/ 285750 w 1501775"/>
                  <a:gd name="connsiteY29" fmla="*/ 206375 h 1187450"/>
                  <a:gd name="connsiteX30" fmla="*/ 301625 w 1501775"/>
                  <a:gd name="connsiteY30" fmla="*/ 206375 h 1187450"/>
                  <a:gd name="connsiteX31" fmla="*/ 304800 w 1501775"/>
                  <a:gd name="connsiteY31" fmla="*/ 225425 h 1187450"/>
                  <a:gd name="connsiteX32" fmla="*/ 371475 w 1501775"/>
                  <a:gd name="connsiteY32" fmla="*/ 225425 h 1187450"/>
                  <a:gd name="connsiteX33" fmla="*/ 371475 w 1501775"/>
                  <a:gd name="connsiteY33" fmla="*/ 241300 h 1187450"/>
                  <a:gd name="connsiteX34" fmla="*/ 371475 w 1501775"/>
                  <a:gd name="connsiteY34" fmla="*/ 241300 h 1187450"/>
                  <a:gd name="connsiteX35" fmla="*/ 371475 w 1501775"/>
                  <a:gd name="connsiteY35" fmla="*/ 241300 h 1187450"/>
                  <a:gd name="connsiteX36" fmla="*/ 371475 w 1501775"/>
                  <a:gd name="connsiteY36" fmla="*/ 241300 h 1187450"/>
                  <a:gd name="connsiteX37" fmla="*/ 403225 w 1501775"/>
                  <a:gd name="connsiteY37" fmla="*/ 241300 h 1187450"/>
                  <a:gd name="connsiteX38" fmla="*/ 403225 w 1501775"/>
                  <a:gd name="connsiteY38" fmla="*/ 241300 h 1187450"/>
                  <a:gd name="connsiteX39" fmla="*/ 403225 w 1501775"/>
                  <a:gd name="connsiteY39" fmla="*/ 260350 h 1187450"/>
                  <a:gd name="connsiteX40" fmla="*/ 444500 w 1501775"/>
                  <a:gd name="connsiteY40" fmla="*/ 260350 h 1187450"/>
                  <a:gd name="connsiteX41" fmla="*/ 444500 w 1501775"/>
                  <a:gd name="connsiteY41" fmla="*/ 276225 h 1187450"/>
                  <a:gd name="connsiteX42" fmla="*/ 482600 w 1501775"/>
                  <a:gd name="connsiteY42" fmla="*/ 276225 h 1187450"/>
                  <a:gd name="connsiteX43" fmla="*/ 482600 w 1501775"/>
                  <a:gd name="connsiteY43" fmla="*/ 298450 h 1187450"/>
                  <a:gd name="connsiteX44" fmla="*/ 514350 w 1501775"/>
                  <a:gd name="connsiteY44" fmla="*/ 298450 h 1187450"/>
                  <a:gd name="connsiteX45" fmla="*/ 514350 w 1501775"/>
                  <a:gd name="connsiteY45" fmla="*/ 298450 h 1187450"/>
                  <a:gd name="connsiteX46" fmla="*/ 514350 w 1501775"/>
                  <a:gd name="connsiteY46" fmla="*/ 298450 h 1187450"/>
                  <a:gd name="connsiteX47" fmla="*/ 530225 w 1501775"/>
                  <a:gd name="connsiteY47" fmla="*/ 314325 h 1187450"/>
                  <a:gd name="connsiteX48" fmla="*/ 530225 w 1501775"/>
                  <a:gd name="connsiteY48" fmla="*/ 339725 h 1187450"/>
                  <a:gd name="connsiteX49" fmla="*/ 581025 w 1501775"/>
                  <a:gd name="connsiteY49" fmla="*/ 339725 h 1187450"/>
                  <a:gd name="connsiteX50" fmla="*/ 581025 w 1501775"/>
                  <a:gd name="connsiteY50" fmla="*/ 371475 h 1187450"/>
                  <a:gd name="connsiteX51" fmla="*/ 581025 w 1501775"/>
                  <a:gd name="connsiteY51" fmla="*/ 371475 h 1187450"/>
                  <a:gd name="connsiteX52" fmla="*/ 606425 w 1501775"/>
                  <a:gd name="connsiteY52" fmla="*/ 371475 h 1187450"/>
                  <a:gd name="connsiteX53" fmla="*/ 606425 w 1501775"/>
                  <a:gd name="connsiteY53" fmla="*/ 403225 h 1187450"/>
                  <a:gd name="connsiteX54" fmla="*/ 622300 w 1501775"/>
                  <a:gd name="connsiteY54" fmla="*/ 403225 h 1187450"/>
                  <a:gd name="connsiteX55" fmla="*/ 622300 w 1501775"/>
                  <a:gd name="connsiteY55" fmla="*/ 412750 h 1187450"/>
                  <a:gd name="connsiteX56" fmla="*/ 638175 w 1501775"/>
                  <a:gd name="connsiteY56" fmla="*/ 412750 h 1187450"/>
                  <a:gd name="connsiteX57" fmla="*/ 638175 w 1501775"/>
                  <a:gd name="connsiteY57" fmla="*/ 447675 h 1187450"/>
                  <a:gd name="connsiteX58" fmla="*/ 669925 w 1501775"/>
                  <a:gd name="connsiteY58" fmla="*/ 447675 h 1187450"/>
                  <a:gd name="connsiteX59" fmla="*/ 669925 w 1501775"/>
                  <a:gd name="connsiteY59" fmla="*/ 479425 h 1187450"/>
                  <a:gd name="connsiteX60" fmla="*/ 669925 w 1501775"/>
                  <a:gd name="connsiteY60" fmla="*/ 479425 h 1187450"/>
                  <a:gd name="connsiteX61" fmla="*/ 704850 w 1501775"/>
                  <a:gd name="connsiteY61" fmla="*/ 479425 h 1187450"/>
                  <a:gd name="connsiteX62" fmla="*/ 704850 w 1501775"/>
                  <a:gd name="connsiteY62" fmla="*/ 504825 h 1187450"/>
                  <a:gd name="connsiteX63" fmla="*/ 704850 w 1501775"/>
                  <a:gd name="connsiteY63" fmla="*/ 504825 h 1187450"/>
                  <a:gd name="connsiteX64" fmla="*/ 723900 w 1501775"/>
                  <a:gd name="connsiteY64" fmla="*/ 523875 h 1187450"/>
                  <a:gd name="connsiteX65" fmla="*/ 736600 w 1501775"/>
                  <a:gd name="connsiteY65" fmla="*/ 536575 h 1187450"/>
                  <a:gd name="connsiteX66" fmla="*/ 736600 w 1501775"/>
                  <a:gd name="connsiteY66" fmla="*/ 552450 h 1187450"/>
                  <a:gd name="connsiteX67" fmla="*/ 755650 w 1501775"/>
                  <a:gd name="connsiteY67" fmla="*/ 555625 h 1187450"/>
                  <a:gd name="connsiteX68" fmla="*/ 765175 w 1501775"/>
                  <a:gd name="connsiteY68" fmla="*/ 581025 h 1187450"/>
                  <a:gd name="connsiteX69" fmla="*/ 784225 w 1501775"/>
                  <a:gd name="connsiteY69" fmla="*/ 584200 h 1187450"/>
                  <a:gd name="connsiteX70" fmla="*/ 784225 w 1501775"/>
                  <a:gd name="connsiteY70" fmla="*/ 600075 h 1187450"/>
                  <a:gd name="connsiteX71" fmla="*/ 815975 w 1501775"/>
                  <a:gd name="connsiteY71" fmla="*/ 600075 h 1187450"/>
                  <a:gd name="connsiteX72" fmla="*/ 815975 w 1501775"/>
                  <a:gd name="connsiteY72" fmla="*/ 631825 h 1187450"/>
                  <a:gd name="connsiteX73" fmla="*/ 815975 w 1501775"/>
                  <a:gd name="connsiteY73" fmla="*/ 631825 h 1187450"/>
                  <a:gd name="connsiteX74" fmla="*/ 835025 w 1501775"/>
                  <a:gd name="connsiteY74" fmla="*/ 650875 h 1187450"/>
                  <a:gd name="connsiteX75" fmla="*/ 835025 w 1501775"/>
                  <a:gd name="connsiteY75" fmla="*/ 650875 h 1187450"/>
                  <a:gd name="connsiteX76" fmla="*/ 863600 w 1501775"/>
                  <a:gd name="connsiteY76" fmla="*/ 650875 h 1187450"/>
                  <a:gd name="connsiteX77" fmla="*/ 863600 w 1501775"/>
                  <a:gd name="connsiteY77" fmla="*/ 688975 h 1187450"/>
                  <a:gd name="connsiteX78" fmla="*/ 895350 w 1501775"/>
                  <a:gd name="connsiteY78" fmla="*/ 688975 h 1187450"/>
                  <a:gd name="connsiteX79" fmla="*/ 895350 w 1501775"/>
                  <a:gd name="connsiteY79" fmla="*/ 711200 h 1187450"/>
                  <a:gd name="connsiteX80" fmla="*/ 927100 w 1501775"/>
                  <a:gd name="connsiteY80" fmla="*/ 711200 h 1187450"/>
                  <a:gd name="connsiteX81" fmla="*/ 927100 w 1501775"/>
                  <a:gd name="connsiteY81" fmla="*/ 739775 h 1187450"/>
                  <a:gd name="connsiteX82" fmla="*/ 968375 w 1501775"/>
                  <a:gd name="connsiteY82" fmla="*/ 739775 h 1187450"/>
                  <a:gd name="connsiteX83" fmla="*/ 968375 w 1501775"/>
                  <a:gd name="connsiteY83" fmla="*/ 768350 h 1187450"/>
                  <a:gd name="connsiteX84" fmla="*/ 1047750 w 1501775"/>
                  <a:gd name="connsiteY84" fmla="*/ 768350 h 1187450"/>
                  <a:gd name="connsiteX85" fmla="*/ 1047750 w 1501775"/>
                  <a:gd name="connsiteY85" fmla="*/ 768350 h 1187450"/>
                  <a:gd name="connsiteX86" fmla="*/ 1047750 w 1501775"/>
                  <a:gd name="connsiteY86" fmla="*/ 803275 h 1187450"/>
                  <a:gd name="connsiteX87" fmla="*/ 1092200 w 1501775"/>
                  <a:gd name="connsiteY87" fmla="*/ 803275 h 1187450"/>
                  <a:gd name="connsiteX88" fmla="*/ 1092200 w 1501775"/>
                  <a:gd name="connsiteY88" fmla="*/ 847725 h 1187450"/>
                  <a:gd name="connsiteX89" fmla="*/ 1133475 w 1501775"/>
                  <a:gd name="connsiteY89" fmla="*/ 847725 h 1187450"/>
                  <a:gd name="connsiteX90" fmla="*/ 1133475 w 1501775"/>
                  <a:gd name="connsiteY90" fmla="*/ 879475 h 1187450"/>
                  <a:gd name="connsiteX91" fmla="*/ 1152525 w 1501775"/>
                  <a:gd name="connsiteY91" fmla="*/ 879475 h 1187450"/>
                  <a:gd name="connsiteX92" fmla="*/ 1152525 w 1501775"/>
                  <a:gd name="connsiteY92" fmla="*/ 908050 h 1187450"/>
                  <a:gd name="connsiteX93" fmla="*/ 1181100 w 1501775"/>
                  <a:gd name="connsiteY93" fmla="*/ 908050 h 1187450"/>
                  <a:gd name="connsiteX94" fmla="*/ 1181100 w 1501775"/>
                  <a:gd name="connsiteY94" fmla="*/ 930275 h 1187450"/>
                  <a:gd name="connsiteX95" fmla="*/ 1216025 w 1501775"/>
                  <a:gd name="connsiteY95" fmla="*/ 930275 h 1187450"/>
                  <a:gd name="connsiteX96" fmla="*/ 1216025 w 1501775"/>
                  <a:gd name="connsiteY96" fmla="*/ 984250 h 1187450"/>
                  <a:gd name="connsiteX97" fmla="*/ 1260475 w 1501775"/>
                  <a:gd name="connsiteY97" fmla="*/ 984250 h 1187450"/>
                  <a:gd name="connsiteX98" fmla="*/ 1260475 w 1501775"/>
                  <a:gd name="connsiteY98" fmla="*/ 1000125 h 1187450"/>
                  <a:gd name="connsiteX99" fmla="*/ 1282700 w 1501775"/>
                  <a:gd name="connsiteY99" fmla="*/ 1006475 h 1187450"/>
                  <a:gd name="connsiteX100" fmla="*/ 1282700 w 1501775"/>
                  <a:gd name="connsiteY100" fmla="*/ 1063625 h 1187450"/>
                  <a:gd name="connsiteX101" fmla="*/ 1304925 w 1501775"/>
                  <a:gd name="connsiteY101" fmla="*/ 1063625 h 1187450"/>
                  <a:gd name="connsiteX102" fmla="*/ 1304925 w 1501775"/>
                  <a:gd name="connsiteY102" fmla="*/ 1063625 h 1187450"/>
                  <a:gd name="connsiteX103" fmla="*/ 1304925 w 1501775"/>
                  <a:gd name="connsiteY103" fmla="*/ 1092200 h 1187450"/>
                  <a:gd name="connsiteX104" fmla="*/ 1371600 w 1501775"/>
                  <a:gd name="connsiteY104" fmla="*/ 1092200 h 1187450"/>
                  <a:gd name="connsiteX105" fmla="*/ 1371600 w 1501775"/>
                  <a:gd name="connsiteY105" fmla="*/ 1114425 h 1187450"/>
                  <a:gd name="connsiteX106" fmla="*/ 1397000 w 1501775"/>
                  <a:gd name="connsiteY106" fmla="*/ 1114425 h 1187450"/>
                  <a:gd name="connsiteX107" fmla="*/ 1397000 w 1501775"/>
                  <a:gd name="connsiteY107" fmla="*/ 1139825 h 1187450"/>
                  <a:gd name="connsiteX108" fmla="*/ 1425575 w 1501775"/>
                  <a:gd name="connsiteY108" fmla="*/ 1139825 h 1187450"/>
                  <a:gd name="connsiteX109" fmla="*/ 1425575 w 1501775"/>
                  <a:gd name="connsiteY109" fmla="*/ 1158875 h 1187450"/>
                  <a:gd name="connsiteX110" fmla="*/ 1466850 w 1501775"/>
                  <a:gd name="connsiteY110" fmla="*/ 1158875 h 1187450"/>
                  <a:gd name="connsiteX111" fmla="*/ 1466850 w 1501775"/>
                  <a:gd name="connsiteY111" fmla="*/ 1187450 h 1187450"/>
                  <a:gd name="connsiteX112" fmla="*/ 1501775 w 1501775"/>
                  <a:gd name="connsiteY112" fmla="*/ 1187450 h 1187450"/>
                  <a:gd name="connsiteX113" fmla="*/ 1501775 w 1501775"/>
                  <a:gd name="connsiteY113" fmla="*/ 1187450 h 1187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1501775" h="1187450">
                    <a:moveTo>
                      <a:pt x="0" y="0"/>
                    </a:moveTo>
                    <a:lnTo>
                      <a:pt x="47625" y="0"/>
                    </a:lnTo>
                    <a:lnTo>
                      <a:pt x="47625" y="22225"/>
                    </a:lnTo>
                    <a:lnTo>
                      <a:pt x="66675" y="22225"/>
                    </a:lnTo>
                    <a:lnTo>
                      <a:pt x="66675" y="44450"/>
                    </a:lnTo>
                    <a:lnTo>
                      <a:pt x="66675" y="44450"/>
                    </a:lnTo>
                    <a:lnTo>
                      <a:pt x="66675" y="44450"/>
                    </a:lnTo>
                    <a:lnTo>
                      <a:pt x="98425" y="44450"/>
                    </a:lnTo>
                    <a:lnTo>
                      <a:pt x="98425" y="44450"/>
                    </a:lnTo>
                    <a:lnTo>
                      <a:pt x="98425" y="44450"/>
                    </a:lnTo>
                    <a:lnTo>
                      <a:pt x="98425" y="66675"/>
                    </a:lnTo>
                    <a:lnTo>
                      <a:pt x="98425" y="66675"/>
                    </a:lnTo>
                    <a:lnTo>
                      <a:pt x="98425" y="66675"/>
                    </a:lnTo>
                    <a:lnTo>
                      <a:pt x="127000" y="66675"/>
                    </a:lnTo>
                    <a:lnTo>
                      <a:pt x="127000" y="95250"/>
                    </a:lnTo>
                    <a:lnTo>
                      <a:pt x="127000" y="95250"/>
                    </a:lnTo>
                    <a:lnTo>
                      <a:pt x="161925" y="95250"/>
                    </a:lnTo>
                    <a:lnTo>
                      <a:pt x="161925" y="130175"/>
                    </a:lnTo>
                    <a:lnTo>
                      <a:pt x="161925" y="130175"/>
                    </a:lnTo>
                    <a:lnTo>
                      <a:pt x="161925" y="130175"/>
                    </a:lnTo>
                    <a:lnTo>
                      <a:pt x="161925" y="130175"/>
                    </a:lnTo>
                    <a:lnTo>
                      <a:pt x="190500" y="130175"/>
                    </a:lnTo>
                    <a:lnTo>
                      <a:pt x="190500" y="130175"/>
                    </a:lnTo>
                    <a:lnTo>
                      <a:pt x="190500" y="155575"/>
                    </a:lnTo>
                    <a:lnTo>
                      <a:pt x="190500" y="155575"/>
                    </a:lnTo>
                    <a:lnTo>
                      <a:pt x="190500" y="155575"/>
                    </a:lnTo>
                    <a:lnTo>
                      <a:pt x="190500" y="155575"/>
                    </a:lnTo>
                    <a:lnTo>
                      <a:pt x="190500" y="184150"/>
                    </a:lnTo>
                    <a:lnTo>
                      <a:pt x="285750" y="184150"/>
                    </a:lnTo>
                    <a:lnTo>
                      <a:pt x="285750" y="206375"/>
                    </a:lnTo>
                    <a:lnTo>
                      <a:pt x="301625" y="206375"/>
                    </a:lnTo>
                    <a:lnTo>
                      <a:pt x="304800" y="225425"/>
                    </a:lnTo>
                    <a:lnTo>
                      <a:pt x="371475" y="225425"/>
                    </a:lnTo>
                    <a:lnTo>
                      <a:pt x="371475" y="241300"/>
                    </a:lnTo>
                    <a:lnTo>
                      <a:pt x="371475" y="241300"/>
                    </a:lnTo>
                    <a:lnTo>
                      <a:pt x="371475" y="241300"/>
                    </a:lnTo>
                    <a:lnTo>
                      <a:pt x="371475" y="241300"/>
                    </a:lnTo>
                    <a:lnTo>
                      <a:pt x="403225" y="241300"/>
                    </a:lnTo>
                    <a:lnTo>
                      <a:pt x="403225" y="241300"/>
                    </a:lnTo>
                    <a:lnTo>
                      <a:pt x="403225" y="260350"/>
                    </a:lnTo>
                    <a:lnTo>
                      <a:pt x="444500" y="260350"/>
                    </a:lnTo>
                    <a:lnTo>
                      <a:pt x="444500" y="276225"/>
                    </a:lnTo>
                    <a:lnTo>
                      <a:pt x="482600" y="276225"/>
                    </a:lnTo>
                    <a:lnTo>
                      <a:pt x="482600" y="298450"/>
                    </a:lnTo>
                    <a:lnTo>
                      <a:pt x="514350" y="298450"/>
                    </a:lnTo>
                    <a:lnTo>
                      <a:pt x="514350" y="298450"/>
                    </a:lnTo>
                    <a:lnTo>
                      <a:pt x="514350" y="298450"/>
                    </a:lnTo>
                    <a:lnTo>
                      <a:pt x="530225" y="314325"/>
                    </a:lnTo>
                    <a:lnTo>
                      <a:pt x="530225" y="339725"/>
                    </a:lnTo>
                    <a:lnTo>
                      <a:pt x="581025" y="339725"/>
                    </a:lnTo>
                    <a:lnTo>
                      <a:pt x="581025" y="371475"/>
                    </a:lnTo>
                    <a:lnTo>
                      <a:pt x="581025" y="371475"/>
                    </a:lnTo>
                    <a:lnTo>
                      <a:pt x="606425" y="371475"/>
                    </a:lnTo>
                    <a:lnTo>
                      <a:pt x="606425" y="403225"/>
                    </a:lnTo>
                    <a:lnTo>
                      <a:pt x="622300" y="403225"/>
                    </a:lnTo>
                    <a:lnTo>
                      <a:pt x="622300" y="412750"/>
                    </a:lnTo>
                    <a:lnTo>
                      <a:pt x="638175" y="412750"/>
                    </a:lnTo>
                    <a:lnTo>
                      <a:pt x="638175" y="447675"/>
                    </a:lnTo>
                    <a:lnTo>
                      <a:pt x="669925" y="447675"/>
                    </a:lnTo>
                    <a:lnTo>
                      <a:pt x="669925" y="479425"/>
                    </a:lnTo>
                    <a:lnTo>
                      <a:pt x="669925" y="479425"/>
                    </a:lnTo>
                    <a:lnTo>
                      <a:pt x="704850" y="479425"/>
                    </a:lnTo>
                    <a:lnTo>
                      <a:pt x="704850" y="504825"/>
                    </a:lnTo>
                    <a:lnTo>
                      <a:pt x="704850" y="504825"/>
                    </a:lnTo>
                    <a:lnTo>
                      <a:pt x="723900" y="523875"/>
                    </a:lnTo>
                    <a:lnTo>
                      <a:pt x="736600" y="536575"/>
                    </a:lnTo>
                    <a:lnTo>
                      <a:pt x="736600" y="552450"/>
                    </a:lnTo>
                    <a:lnTo>
                      <a:pt x="755650" y="555625"/>
                    </a:lnTo>
                    <a:lnTo>
                      <a:pt x="765175" y="581025"/>
                    </a:lnTo>
                    <a:lnTo>
                      <a:pt x="784225" y="584200"/>
                    </a:lnTo>
                    <a:lnTo>
                      <a:pt x="784225" y="600075"/>
                    </a:lnTo>
                    <a:lnTo>
                      <a:pt x="815975" y="600075"/>
                    </a:lnTo>
                    <a:lnTo>
                      <a:pt x="815975" y="631825"/>
                    </a:lnTo>
                    <a:lnTo>
                      <a:pt x="815975" y="631825"/>
                    </a:lnTo>
                    <a:lnTo>
                      <a:pt x="835025" y="650875"/>
                    </a:lnTo>
                    <a:lnTo>
                      <a:pt x="835025" y="650875"/>
                    </a:lnTo>
                    <a:lnTo>
                      <a:pt x="863600" y="650875"/>
                    </a:lnTo>
                    <a:lnTo>
                      <a:pt x="863600" y="688975"/>
                    </a:lnTo>
                    <a:lnTo>
                      <a:pt x="895350" y="688975"/>
                    </a:lnTo>
                    <a:lnTo>
                      <a:pt x="895350" y="711200"/>
                    </a:lnTo>
                    <a:lnTo>
                      <a:pt x="927100" y="711200"/>
                    </a:lnTo>
                    <a:lnTo>
                      <a:pt x="927100" y="739775"/>
                    </a:lnTo>
                    <a:lnTo>
                      <a:pt x="968375" y="739775"/>
                    </a:lnTo>
                    <a:lnTo>
                      <a:pt x="968375" y="768350"/>
                    </a:lnTo>
                    <a:lnTo>
                      <a:pt x="1047750" y="768350"/>
                    </a:lnTo>
                    <a:lnTo>
                      <a:pt x="1047750" y="768350"/>
                    </a:lnTo>
                    <a:lnTo>
                      <a:pt x="1047750" y="803275"/>
                    </a:lnTo>
                    <a:lnTo>
                      <a:pt x="1092200" y="803275"/>
                    </a:lnTo>
                    <a:lnTo>
                      <a:pt x="1092200" y="847725"/>
                    </a:lnTo>
                    <a:lnTo>
                      <a:pt x="1133475" y="847725"/>
                    </a:lnTo>
                    <a:lnTo>
                      <a:pt x="1133475" y="879475"/>
                    </a:lnTo>
                    <a:lnTo>
                      <a:pt x="1152525" y="879475"/>
                    </a:lnTo>
                    <a:lnTo>
                      <a:pt x="1152525" y="908050"/>
                    </a:lnTo>
                    <a:lnTo>
                      <a:pt x="1181100" y="908050"/>
                    </a:lnTo>
                    <a:lnTo>
                      <a:pt x="1181100" y="930275"/>
                    </a:lnTo>
                    <a:lnTo>
                      <a:pt x="1216025" y="930275"/>
                    </a:lnTo>
                    <a:lnTo>
                      <a:pt x="1216025" y="984250"/>
                    </a:lnTo>
                    <a:lnTo>
                      <a:pt x="1260475" y="984250"/>
                    </a:lnTo>
                    <a:lnTo>
                      <a:pt x="1260475" y="1000125"/>
                    </a:lnTo>
                    <a:lnTo>
                      <a:pt x="1282700" y="1006475"/>
                    </a:lnTo>
                    <a:lnTo>
                      <a:pt x="1282700" y="1063625"/>
                    </a:lnTo>
                    <a:lnTo>
                      <a:pt x="1304925" y="1063625"/>
                    </a:lnTo>
                    <a:lnTo>
                      <a:pt x="1304925" y="1063625"/>
                    </a:lnTo>
                    <a:lnTo>
                      <a:pt x="1304925" y="1092200"/>
                    </a:lnTo>
                    <a:lnTo>
                      <a:pt x="1371600" y="1092200"/>
                    </a:lnTo>
                    <a:lnTo>
                      <a:pt x="1371600" y="1114425"/>
                    </a:lnTo>
                    <a:lnTo>
                      <a:pt x="1397000" y="1114425"/>
                    </a:lnTo>
                    <a:lnTo>
                      <a:pt x="1397000" y="1139825"/>
                    </a:lnTo>
                    <a:lnTo>
                      <a:pt x="1425575" y="1139825"/>
                    </a:lnTo>
                    <a:lnTo>
                      <a:pt x="1425575" y="1158875"/>
                    </a:lnTo>
                    <a:lnTo>
                      <a:pt x="1466850" y="1158875"/>
                    </a:lnTo>
                    <a:lnTo>
                      <a:pt x="1466850" y="1187450"/>
                    </a:lnTo>
                    <a:lnTo>
                      <a:pt x="1501775" y="1187450"/>
                    </a:lnTo>
                    <a:lnTo>
                      <a:pt x="1501775" y="1187450"/>
                    </a:lnTo>
                  </a:path>
                </a:pathLst>
              </a:custGeom>
              <a:noFill/>
              <a:ln w="28575" cap="flat" cmpd="sng" algn="ctr">
                <a:solidFill>
                  <a:schemeClr val="accent2"/>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a:ea typeface="+mn-ea"/>
                  <a:cs typeface="Calibri" panose="020F0502020204030204" pitchFamily="34" charset="0"/>
                </a:endParaRPr>
              </a:p>
            </p:txBody>
          </p:sp>
          <p:sp>
            <p:nvSpPr>
              <p:cNvPr id="66" name="Freeform 174">
                <a:extLst>
                  <a:ext uri="{FF2B5EF4-FFF2-40B4-BE49-F238E27FC236}">
                    <a16:creationId xmlns:a16="http://schemas.microsoft.com/office/drawing/2014/main" id="{A95D1D53-6DE9-F6FD-C020-2DB961707222}"/>
                  </a:ext>
                </a:extLst>
              </p:cNvPr>
              <p:cNvSpPr/>
              <p:nvPr/>
            </p:nvSpPr>
            <p:spPr>
              <a:xfrm>
                <a:off x="8651875" y="4098925"/>
                <a:ext cx="1279525" cy="771525"/>
              </a:xfrm>
              <a:custGeom>
                <a:avLst/>
                <a:gdLst>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41375 w 1279525"/>
                  <a:gd name="connsiteY39" fmla="*/ 517525 h 771525"/>
                  <a:gd name="connsiteX40" fmla="*/ 841375 w 1279525"/>
                  <a:gd name="connsiteY40" fmla="*/ 517525 h 771525"/>
                  <a:gd name="connsiteX41" fmla="*/ 869950 w 1279525"/>
                  <a:gd name="connsiteY41" fmla="*/ 54610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41375 w 1279525"/>
                  <a:gd name="connsiteY39" fmla="*/ 517525 h 771525"/>
                  <a:gd name="connsiteX40" fmla="*/ 841375 w 1279525"/>
                  <a:gd name="connsiteY40" fmla="*/ 517525 h 771525"/>
                  <a:gd name="connsiteX41" fmla="*/ 854075 w 1279525"/>
                  <a:gd name="connsiteY41" fmla="*/ 53975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41375 w 1279525"/>
                  <a:gd name="connsiteY39" fmla="*/ 517525 h 771525"/>
                  <a:gd name="connsiteX40" fmla="*/ 815975 w 1279525"/>
                  <a:gd name="connsiteY40" fmla="*/ 517525 h 771525"/>
                  <a:gd name="connsiteX41" fmla="*/ 854075 w 1279525"/>
                  <a:gd name="connsiteY41" fmla="*/ 53975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41375 w 1279525"/>
                  <a:gd name="connsiteY39" fmla="*/ 517525 h 771525"/>
                  <a:gd name="connsiteX40" fmla="*/ 803275 w 1279525"/>
                  <a:gd name="connsiteY40" fmla="*/ 593725 h 771525"/>
                  <a:gd name="connsiteX41" fmla="*/ 854075 w 1279525"/>
                  <a:gd name="connsiteY41" fmla="*/ 53975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03275 w 1279525"/>
                  <a:gd name="connsiteY40" fmla="*/ 593725 h 771525"/>
                  <a:gd name="connsiteX41" fmla="*/ 854075 w 1279525"/>
                  <a:gd name="connsiteY41" fmla="*/ 53975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50900 w 1279525"/>
                  <a:gd name="connsiteY40" fmla="*/ 520700 h 771525"/>
                  <a:gd name="connsiteX41" fmla="*/ 854075 w 1279525"/>
                  <a:gd name="connsiteY41" fmla="*/ 53975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50900 w 1279525"/>
                  <a:gd name="connsiteY40" fmla="*/ 520700 h 771525"/>
                  <a:gd name="connsiteX41" fmla="*/ 869950 w 1279525"/>
                  <a:gd name="connsiteY41" fmla="*/ 536575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50900 w 1279525"/>
                  <a:gd name="connsiteY40" fmla="*/ 520700 h 771525"/>
                  <a:gd name="connsiteX41" fmla="*/ 990600 w 1279525"/>
                  <a:gd name="connsiteY41" fmla="*/ 49530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990600 w 1279525"/>
                  <a:gd name="connsiteY41" fmla="*/ 49530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85825 w 1279525"/>
                  <a:gd name="connsiteY42" fmla="*/ 5619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85825 w 1279525"/>
                  <a:gd name="connsiteY42" fmla="*/ 536575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920750 w 1279525"/>
                  <a:gd name="connsiteY43" fmla="*/ 561975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898525 w 1279525"/>
                  <a:gd name="connsiteY43" fmla="*/ 546100 h 771525"/>
                  <a:gd name="connsiteX44" fmla="*/ 920750 w 1279525"/>
                  <a:gd name="connsiteY44" fmla="*/ 596900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898525 w 1279525"/>
                  <a:gd name="connsiteY43" fmla="*/ 546100 h 771525"/>
                  <a:gd name="connsiteX44" fmla="*/ 898525 w 1279525"/>
                  <a:gd name="connsiteY44" fmla="*/ 574675 h 771525"/>
                  <a:gd name="connsiteX45" fmla="*/ 981075 w 1279525"/>
                  <a:gd name="connsiteY45" fmla="*/ 596900 h 771525"/>
                  <a:gd name="connsiteX46" fmla="*/ 981075 w 1279525"/>
                  <a:gd name="connsiteY46" fmla="*/ 625475 h 771525"/>
                  <a:gd name="connsiteX47" fmla="*/ 1006475 w 1279525"/>
                  <a:gd name="connsiteY47" fmla="*/ 625475 h 771525"/>
                  <a:gd name="connsiteX48" fmla="*/ 1006475 w 1279525"/>
                  <a:gd name="connsiteY48" fmla="*/ 657225 h 771525"/>
                  <a:gd name="connsiteX49" fmla="*/ 1038225 w 1279525"/>
                  <a:gd name="connsiteY49" fmla="*/ 657225 h 771525"/>
                  <a:gd name="connsiteX50" fmla="*/ 1038225 w 1279525"/>
                  <a:gd name="connsiteY50" fmla="*/ 695325 h 771525"/>
                  <a:gd name="connsiteX51" fmla="*/ 1123950 w 1279525"/>
                  <a:gd name="connsiteY51" fmla="*/ 695325 h 771525"/>
                  <a:gd name="connsiteX52" fmla="*/ 1123950 w 1279525"/>
                  <a:gd name="connsiteY52" fmla="*/ 717550 h 771525"/>
                  <a:gd name="connsiteX53" fmla="*/ 1196975 w 1279525"/>
                  <a:gd name="connsiteY53" fmla="*/ 717550 h 771525"/>
                  <a:gd name="connsiteX54" fmla="*/ 1196975 w 1279525"/>
                  <a:gd name="connsiteY54" fmla="*/ 717550 h 771525"/>
                  <a:gd name="connsiteX55" fmla="*/ 1196975 w 1279525"/>
                  <a:gd name="connsiteY55" fmla="*/ 746125 h 771525"/>
                  <a:gd name="connsiteX56" fmla="*/ 1235075 w 1279525"/>
                  <a:gd name="connsiteY56" fmla="*/ 746125 h 771525"/>
                  <a:gd name="connsiteX57" fmla="*/ 1235075 w 1279525"/>
                  <a:gd name="connsiteY57" fmla="*/ 771525 h 771525"/>
                  <a:gd name="connsiteX58" fmla="*/ 1279525 w 1279525"/>
                  <a:gd name="connsiteY58"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898525 w 1279525"/>
                  <a:gd name="connsiteY43" fmla="*/ 546100 h 771525"/>
                  <a:gd name="connsiteX44" fmla="*/ 898525 w 1279525"/>
                  <a:gd name="connsiteY44" fmla="*/ 574675 h 771525"/>
                  <a:gd name="connsiteX45" fmla="*/ 936625 w 1279525"/>
                  <a:gd name="connsiteY45" fmla="*/ 590550 h 771525"/>
                  <a:gd name="connsiteX46" fmla="*/ 981075 w 1279525"/>
                  <a:gd name="connsiteY46" fmla="*/ 596900 h 771525"/>
                  <a:gd name="connsiteX47" fmla="*/ 981075 w 1279525"/>
                  <a:gd name="connsiteY47" fmla="*/ 625475 h 771525"/>
                  <a:gd name="connsiteX48" fmla="*/ 1006475 w 1279525"/>
                  <a:gd name="connsiteY48" fmla="*/ 625475 h 771525"/>
                  <a:gd name="connsiteX49" fmla="*/ 1006475 w 1279525"/>
                  <a:gd name="connsiteY49" fmla="*/ 657225 h 771525"/>
                  <a:gd name="connsiteX50" fmla="*/ 1038225 w 1279525"/>
                  <a:gd name="connsiteY50" fmla="*/ 657225 h 771525"/>
                  <a:gd name="connsiteX51" fmla="*/ 1038225 w 1279525"/>
                  <a:gd name="connsiteY51" fmla="*/ 695325 h 771525"/>
                  <a:gd name="connsiteX52" fmla="*/ 1123950 w 1279525"/>
                  <a:gd name="connsiteY52" fmla="*/ 695325 h 771525"/>
                  <a:gd name="connsiteX53" fmla="*/ 1123950 w 1279525"/>
                  <a:gd name="connsiteY53" fmla="*/ 717550 h 771525"/>
                  <a:gd name="connsiteX54" fmla="*/ 1196975 w 1279525"/>
                  <a:gd name="connsiteY54" fmla="*/ 717550 h 771525"/>
                  <a:gd name="connsiteX55" fmla="*/ 1196975 w 1279525"/>
                  <a:gd name="connsiteY55" fmla="*/ 717550 h 771525"/>
                  <a:gd name="connsiteX56" fmla="*/ 1196975 w 1279525"/>
                  <a:gd name="connsiteY56" fmla="*/ 746125 h 771525"/>
                  <a:gd name="connsiteX57" fmla="*/ 1235075 w 1279525"/>
                  <a:gd name="connsiteY57" fmla="*/ 746125 h 771525"/>
                  <a:gd name="connsiteX58" fmla="*/ 1235075 w 1279525"/>
                  <a:gd name="connsiteY58" fmla="*/ 771525 h 771525"/>
                  <a:gd name="connsiteX59" fmla="*/ 1279525 w 1279525"/>
                  <a:gd name="connsiteY59"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898525 w 1279525"/>
                  <a:gd name="connsiteY43" fmla="*/ 546100 h 771525"/>
                  <a:gd name="connsiteX44" fmla="*/ 898525 w 1279525"/>
                  <a:gd name="connsiteY44" fmla="*/ 574675 h 771525"/>
                  <a:gd name="connsiteX45" fmla="*/ 908050 w 1279525"/>
                  <a:gd name="connsiteY45" fmla="*/ 600075 h 771525"/>
                  <a:gd name="connsiteX46" fmla="*/ 981075 w 1279525"/>
                  <a:gd name="connsiteY46" fmla="*/ 596900 h 771525"/>
                  <a:gd name="connsiteX47" fmla="*/ 981075 w 1279525"/>
                  <a:gd name="connsiteY47" fmla="*/ 625475 h 771525"/>
                  <a:gd name="connsiteX48" fmla="*/ 1006475 w 1279525"/>
                  <a:gd name="connsiteY48" fmla="*/ 625475 h 771525"/>
                  <a:gd name="connsiteX49" fmla="*/ 1006475 w 1279525"/>
                  <a:gd name="connsiteY49" fmla="*/ 657225 h 771525"/>
                  <a:gd name="connsiteX50" fmla="*/ 1038225 w 1279525"/>
                  <a:gd name="connsiteY50" fmla="*/ 657225 h 771525"/>
                  <a:gd name="connsiteX51" fmla="*/ 1038225 w 1279525"/>
                  <a:gd name="connsiteY51" fmla="*/ 695325 h 771525"/>
                  <a:gd name="connsiteX52" fmla="*/ 1123950 w 1279525"/>
                  <a:gd name="connsiteY52" fmla="*/ 695325 h 771525"/>
                  <a:gd name="connsiteX53" fmla="*/ 1123950 w 1279525"/>
                  <a:gd name="connsiteY53" fmla="*/ 717550 h 771525"/>
                  <a:gd name="connsiteX54" fmla="*/ 1196975 w 1279525"/>
                  <a:gd name="connsiteY54" fmla="*/ 717550 h 771525"/>
                  <a:gd name="connsiteX55" fmla="*/ 1196975 w 1279525"/>
                  <a:gd name="connsiteY55" fmla="*/ 717550 h 771525"/>
                  <a:gd name="connsiteX56" fmla="*/ 1196975 w 1279525"/>
                  <a:gd name="connsiteY56" fmla="*/ 746125 h 771525"/>
                  <a:gd name="connsiteX57" fmla="*/ 1235075 w 1279525"/>
                  <a:gd name="connsiteY57" fmla="*/ 746125 h 771525"/>
                  <a:gd name="connsiteX58" fmla="*/ 1235075 w 1279525"/>
                  <a:gd name="connsiteY58" fmla="*/ 771525 h 771525"/>
                  <a:gd name="connsiteX59" fmla="*/ 1279525 w 1279525"/>
                  <a:gd name="connsiteY59" fmla="*/ 771525 h 771525"/>
                  <a:gd name="connsiteX0" fmla="*/ 0 w 1279525"/>
                  <a:gd name="connsiteY0" fmla="*/ 0 h 771525"/>
                  <a:gd name="connsiteX1" fmla="*/ 0 w 1279525"/>
                  <a:gd name="connsiteY1" fmla="*/ 38100 h 771525"/>
                  <a:gd name="connsiteX2" fmla="*/ 53975 w 1279525"/>
                  <a:gd name="connsiteY2" fmla="*/ 38100 h 771525"/>
                  <a:gd name="connsiteX3" fmla="*/ 53975 w 1279525"/>
                  <a:gd name="connsiteY3" fmla="*/ 66675 h 771525"/>
                  <a:gd name="connsiteX4" fmla="*/ 95250 w 1279525"/>
                  <a:gd name="connsiteY4" fmla="*/ 66675 h 771525"/>
                  <a:gd name="connsiteX5" fmla="*/ 95250 w 1279525"/>
                  <a:gd name="connsiteY5" fmla="*/ 101600 h 771525"/>
                  <a:gd name="connsiteX6" fmla="*/ 149225 w 1279525"/>
                  <a:gd name="connsiteY6" fmla="*/ 101600 h 771525"/>
                  <a:gd name="connsiteX7" fmla="*/ 149225 w 1279525"/>
                  <a:gd name="connsiteY7" fmla="*/ 130175 h 771525"/>
                  <a:gd name="connsiteX8" fmla="*/ 193675 w 1279525"/>
                  <a:gd name="connsiteY8" fmla="*/ 130175 h 771525"/>
                  <a:gd name="connsiteX9" fmla="*/ 193675 w 1279525"/>
                  <a:gd name="connsiteY9" fmla="*/ 149225 h 771525"/>
                  <a:gd name="connsiteX10" fmla="*/ 254000 w 1279525"/>
                  <a:gd name="connsiteY10" fmla="*/ 149225 h 771525"/>
                  <a:gd name="connsiteX11" fmla="*/ 254000 w 1279525"/>
                  <a:gd name="connsiteY11" fmla="*/ 174625 h 771525"/>
                  <a:gd name="connsiteX12" fmla="*/ 288925 w 1279525"/>
                  <a:gd name="connsiteY12" fmla="*/ 174625 h 771525"/>
                  <a:gd name="connsiteX13" fmla="*/ 288925 w 1279525"/>
                  <a:gd name="connsiteY13" fmla="*/ 174625 h 771525"/>
                  <a:gd name="connsiteX14" fmla="*/ 288925 w 1279525"/>
                  <a:gd name="connsiteY14" fmla="*/ 200025 h 771525"/>
                  <a:gd name="connsiteX15" fmla="*/ 365125 w 1279525"/>
                  <a:gd name="connsiteY15" fmla="*/ 200025 h 771525"/>
                  <a:gd name="connsiteX16" fmla="*/ 365125 w 1279525"/>
                  <a:gd name="connsiteY16" fmla="*/ 225425 h 771525"/>
                  <a:gd name="connsiteX17" fmla="*/ 403225 w 1279525"/>
                  <a:gd name="connsiteY17" fmla="*/ 225425 h 771525"/>
                  <a:gd name="connsiteX18" fmla="*/ 403225 w 1279525"/>
                  <a:gd name="connsiteY18" fmla="*/ 273050 h 771525"/>
                  <a:gd name="connsiteX19" fmla="*/ 403225 w 1279525"/>
                  <a:gd name="connsiteY19" fmla="*/ 273050 h 771525"/>
                  <a:gd name="connsiteX20" fmla="*/ 403225 w 1279525"/>
                  <a:gd name="connsiteY20" fmla="*/ 273050 h 771525"/>
                  <a:gd name="connsiteX21" fmla="*/ 428625 w 1279525"/>
                  <a:gd name="connsiteY21" fmla="*/ 273050 h 771525"/>
                  <a:gd name="connsiteX22" fmla="*/ 428625 w 1279525"/>
                  <a:gd name="connsiteY22" fmla="*/ 311150 h 771525"/>
                  <a:gd name="connsiteX23" fmla="*/ 460375 w 1279525"/>
                  <a:gd name="connsiteY23" fmla="*/ 311150 h 771525"/>
                  <a:gd name="connsiteX24" fmla="*/ 460375 w 1279525"/>
                  <a:gd name="connsiteY24" fmla="*/ 333375 h 771525"/>
                  <a:gd name="connsiteX25" fmla="*/ 622300 w 1279525"/>
                  <a:gd name="connsiteY25" fmla="*/ 333375 h 771525"/>
                  <a:gd name="connsiteX26" fmla="*/ 622300 w 1279525"/>
                  <a:gd name="connsiteY26" fmla="*/ 352425 h 771525"/>
                  <a:gd name="connsiteX27" fmla="*/ 660400 w 1279525"/>
                  <a:gd name="connsiteY27" fmla="*/ 352425 h 771525"/>
                  <a:gd name="connsiteX28" fmla="*/ 660400 w 1279525"/>
                  <a:gd name="connsiteY28" fmla="*/ 393700 h 771525"/>
                  <a:gd name="connsiteX29" fmla="*/ 660400 w 1279525"/>
                  <a:gd name="connsiteY29" fmla="*/ 393700 h 771525"/>
                  <a:gd name="connsiteX30" fmla="*/ 685800 w 1279525"/>
                  <a:gd name="connsiteY30" fmla="*/ 393700 h 771525"/>
                  <a:gd name="connsiteX31" fmla="*/ 685800 w 1279525"/>
                  <a:gd name="connsiteY31" fmla="*/ 428625 h 771525"/>
                  <a:gd name="connsiteX32" fmla="*/ 704850 w 1279525"/>
                  <a:gd name="connsiteY32" fmla="*/ 428625 h 771525"/>
                  <a:gd name="connsiteX33" fmla="*/ 704850 w 1279525"/>
                  <a:gd name="connsiteY33" fmla="*/ 428625 h 771525"/>
                  <a:gd name="connsiteX34" fmla="*/ 704850 w 1279525"/>
                  <a:gd name="connsiteY34" fmla="*/ 457200 h 771525"/>
                  <a:gd name="connsiteX35" fmla="*/ 777875 w 1279525"/>
                  <a:gd name="connsiteY35" fmla="*/ 457200 h 771525"/>
                  <a:gd name="connsiteX36" fmla="*/ 777875 w 1279525"/>
                  <a:gd name="connsiteY36" fmla="*/ 492125 h 771525"/>
                  <a:gd name="connsiteX37" fmla="*/ 815975 w 1279525"/>
                  <a:gd name="connsiteY37" fmla="*/ 492125 h 771525"/>
                  <a:gd name="connsiteX38" fmla="*/ 815975 w 1279525"/>
                  <a:gd name="connsiteY38" fmla="*/ 492125 h 771525"/>
                  <a:gd name="connsiteX39" fmla="*/ 822325 w 1279525"/>
                  <a:gd name="connsiteY39" fmla="*/ 495300 h 771525"/>
                  <a:gd name="connsiteX40" fmla="*/ 825500 w 1279525"/>
                  <a:gd name="connsiteY40" fmla="*/ 520700 h 771525"/>
                  <a:gd name="connsiteX41" fmla="*/ 847725 w 1279525"/>
                  <a:gd name="connsiteY41" fmla="*/ 520700 h 771525"/>
                  <a:gd name="connsiteX42" fmla="*/ 854075 w 1279525"/>
                  <a:gd name="connsiteY42" fmla="*/ 546100 h 771525"/>
                  <a:gd name="connsiteX43" fmla="*/ 898525 w 1279525"/>
                  <a:gd name="connsiteY43" fmla="*/ 546100 h 771525"/>
                  <a:gd name="connsiteX44" fmla="*/ 898525 w 1279525"/>
                  <a:gd name="connsiteY44" fmla="*/ 574675 h 771525"/>
                  <a:gd name="connsiteX45" fmla="*/ 904875 w 1279525"/>
                  <a:gd name="connsiteY45" fmla="*/ 590550 h 771525"/>
                  <a:gd name="connsiteX46" fmla="*/ 981075 w 1279525"/>
                  <a:gd name="connsiteY46" fmla="*/ 596900 h 771525"/>
                  <a:gd name="connsiteX47" fmla="*/ 981075 w 1279525"/>
                  <a:gd name="connsiteY47" fmla="*/ 625475 h 771525"/>
                  <a:gd name="connsiteX48" fmla="*/ 1006475 w 1279525"/>
                  <a:gd name="connsiteY48" fmla="*/ 625475 h 771525"/>
                  <a:gd name="connsiteX49" fmla="*/ 1006475 w 1279525"/>
                  <a:gd name="connsiteY49" fmla="*/ 657225 h 771525"/>
                  <a:gd name="connsiteX50" fmla="*/ 1038225 w 1279525"/>
                  <a:gd name="connsiteY50" fmla="*/ 657225 h 771525"/>
                  <a:gd name="connsiteX51" fmla="*/ 1038225 w 1279525"/>
                  <a:gd name="connsiteY51" fmla="*/ 695325 h 771525"/>
                  <a:gd name="connsiteX52" fmla="*/ 1123950 w 1279525"/>
                  <a:gd name="connsiteY52" fmla="*/ 695325 h 771525"/>
                  <a:gd name="connsiteX53" fmla="*/ 1123950 w 1279525"/>
                  <a:gd name="connsiteY53" fmla="*/ 717550 h 771525"/>
                  <a:gd name="connsiteX54" fmla="*/ 1196975 w 1279525"/>
                  <a:gd name="connsiteY54" fmla="*/ 717550 h 771525"/>
                  <a:gd name="connsiteX55" fmla="*/ 1196975 w 1279525"/>
                  <a:gd name="connsiteY55" fmla="*/ 717550 h 771525"/>
                  <a:gd name="connsiteX56" fmla="*/ 1196975 w 1279525"/>
                  <a:gd name="connsiteY56" fmla="*/ 746125 h 771525"/>
                  <a:gd name="connsiteX57" fmla="*/ 1235075 w 1279525"/>
                  <a:gd name="connsiteY57" fmla="*/ 746125 h 771525"/>
                  <a:gd name="connsiteX58" fmla="*/ 1235075 w 1279525"/>
                  <a:gd name="connsiteY58" fmla="*/ 771525 h 771525"/>
                  <a:gd name="connsiteX59" fmla="*/ 1279525 w 1279525"/>
                  <a:gd name="connsiteY59" fmla="*/ 771525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279525" h="771525">
                    <a:moveTo>
                      <a:pt x="0" y="0"/>
                    </a:moveTo>
                    <a:lnTo>
                      <a:pt x="0" y="38100"/>
                    </a:lnTo>
                    <a:lnTo>
                      <a:pt x="53975" y="38100"/>
                    </a:lnTo>
                    <a:lnTo>
                      <a:pt x="53975" y="66675"/>
                    </a:lnTo>
                    <a:lnTo>
                      <a:pt x="95250" y="66675"/>
                    </a:lnTo>
                    <a:lnTo>
                      <a:pt x="95250" y="101600"/>
                    </a:lnTo>
                    <a:lnTo>
                      <a:pt x="149225" y="101600"/>
                    </a:lnTo>
                    <a:lnTo>
                      <a:pt x="149225" y="130175"/>
                    </a:lnTo>
                    <a:lnTo>
                      <a:pt x="193675" y="130175"/>
                    </a:lnTo>
                    <a:lnTo>
                      <a:pt x="193675" y="149225"/>
                    </a:lnTo>
                    <a:lnTo>
                      <a:pt x="254000" y="149225"/>
                    </a:lnTo>
                    <a:lnTo>
                      <a:pt x="254000" y="174625"/>
                    </a:lnTo>
                    <a:lnTo>
                      <a:pt x="288925" y="174625"/>
                    </a:lnTo>
                    <a:lnTo>
                      <a:pt x="288925" y="174625"/>
                    </a:lnTo>
                    <a:lnTo>
                      <a:pt x="288925" y="200025"/>
                    </a:lnTo>
                    <a:lnTo>
                      <a:pt x="365125" y="200025"/>
                    </a:lnTo>
                    <a:lnTo>
                      <a:pt x="365125" y="225425"/>
                    </a:lnTo>
                    <a:lnTo>
                      <a:pt x="403225" y="225425"/>
                    </a:lnTo>
                    <a:lnTo>
                      <a:pt x="403225" y="273050"/>
                    </a:lnTo>
                    <a:lnTo>
                      <a:pt x="403225" y="273050"/>
                    </a:lnTo>
                    <a:lnTo>
                      <a:pt x="403225" y="273050"/>
                    </a:lnTo>
                    <a:lnTo>
                      <a:pt x="428625" y="273050"/>
                    </a:lnTo>
                    <a:lnTo>
                      <a:pt x="428625" y="311150"/>
                    </a:lnTo>
                    <a:lnTo>
                      <a:pt x="460375" y="311150"/>
                    </a:lnTo>
                    <a:lnTo>
                      <a:pt x="460375" y="333375"/>
                    </a:lnTo>
                    <a:lnTo>
                      <a:pt x="622300" y="333375"/>
                    </a:lnTo>
                    <a:lnTo>
                      <a:pt x="622300" y="352425"/>
                    </a:lnTo>
                    <a:lnTo>
                      <a:pt x="660400" y="352425"/>
                    </a:lnTo>
                    <a:lnTo>
                      <a:pt x="660400" y="393700"/>
                    </a:lnTo>
                    <a:lnTo>
                      <a:pt x="660400" y="393700"/>
                    </a:lnTo>
                    <a:lnTo>
                      <a:pt x="685800" y="393700"/>
                    </a:lnTo>
                    <a:lnTo>
                      <a:pt x="685800" y="428625"/>
                    </a:lnTo>
                    <a:lnTo>
                      <a:pt x="704850" y="428625"/>
                    </a:lnTo>
                    <a:lnTo>
                      <a:pt x="704850" y="428625"/>
                    </a:lnTo>
                    <a:lnTo>
                      <a:pt x="704850" y="457200"/>
                    </a:lnTo>
                    <a:lnTo>
                      <a:pt x="777875" y="457200"/>
                    </a:lnTo>
                    <a:lnTo>
                      <a:pt x="777875" y="492125"/>
                    </a:lnTo>
                    <a:lnTo>
                      <a:pt x="815975" y="492125"/>
                    </a:lnTo>
                    <a:lnTo>
                      <a:pt x="815975" y="492125"/>
                    </a:lnTo>
                    <a:lnTo>
                      <a:pt x="822325" y="495300"/>
                    </a:lnTo>
                    <a:lnTo>
                      <a:pt x="825500" y="520700"/>
                    </a:lnTo>
                    <a:lnTo>
                      <a:pt x="847725" y="520700"/>
                    </a:lnTo>
                    <a:lnTo>
                      <a:pt x="854075" y="546100"/>
                    </a:lnTo>
                    <a:lnTo>
                      <a:pt x="898525" y="546100"/>
                    </a:lnTo>
                    <a:lnTo>
                      <a:pt x="898525" y="574675"/>
                    </a:lnTo>
                    <a:lnTo>
                      <a:pt x="904875" y="590550"/>
                    </a:lnTo>
                    <a:lnTo>
                      <a:pt x="981075" y="596900"/>
                    </a:lnTo>
                    <a:lnTo>
                      <a:pt x="981075" y="625475"/>
                    </a:lnTo>
                    <a:lnTo>
                      <a:pt x="1006475" y="625475"/>
                    </a:lnTo>
                    <a:lnTo>
                      <a:pt x="1006475" y="657225"/>
                    </a:lnTo>
                    <a:lnTo>
                      <a:pt x="1038225" y="657225"/>
                    </a:lnTo>
                    <a:lnTo>
                      <a:pt x="1038225" y="695325"/>
                    </a:lnTo>
                    <a:lnTo>
                      <a:pt x="1123950" y="695325"/>
                    </a:lnTo>
                    <a:lnTo>
                      <a:pt x="1123950" y="717550"/>
                    </a:lnTo>
                    <a:lnTo>
                      <a:pt x="1196975" y="717550"/>
                    </a:lnTo>
                    <a:lnTo>
                      <a:pt x="1196975" y="717550"/>
                    </a:lnTo>
                    <a:lnTo>
                      <a:pt x="1196975" y="746125"/>
                    </a:lnTo>
                    <a:lnTo>
                      <a:pt x="1235075" y="746125"/>
                    </a:lnTo>
                    <a:lnTo>
                      <a:pt x="1235075" y="771525"/>
                    </a:lnTo>
                    <a:lnTo>
                      <a:pt x="1279525" y="771525"/>
                    </a:lnTo>
                  </a:path>
                </a:pathLst>
              </a:custGeom>
              <a:noFill/>
              <a:ln w="28575" cap="flat" cmpd="sng" algn="ctr">
                <a:solidFill>
                  <a:schemeClr val="accent2"/>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Calibri" panose="020F0502020204030204" pitchFamily="34" charset="0"/>
                </a:endParaRPr>
              </a:p>
            </p:txBody>
          </p:sp>
        </p:grpSp>
        <p:sp>
          <p:nvSpPr>
            <p:cNvPr id="62" name="Freeform 175">
              <a:extLst>
                <a:ext uri="{FF2B5EF4-FFF2-40B4-BE49-F238E27FC236}">
                  <a16:creationId xmlns:a16="http://schemas.microsoft.com/office/drawing/2014/main" id="{81EE5C69-8297-1404-C72E-F6A04667EEA6}"/>
                </a:ext>
              </a:extLst>
            </p:cNvPr>
            <p:cNvSpPr/>
            <p:nvPr/>
          </p:nvSpPr>
          <p:spPr>
            <a:xfrm>
              <a:off x="6982294" y="2706423"/>
              <a:ext cx="3926284" cy="2092503"/>
            </a:xfrm>
            <a:custGeom>
              <a:avLst/>
              <a:gdLst>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390525 w 4038600"/>
                <a:gd name="connsiteY17" fmla="*/ 3175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073150 w 4038600"/>
                <a:gd name="connsiteY51" fmla="*/ 1028700 h 2425700"/>
                <a:gd name="connsiteX52" fmla="*/ 1073150 w 4038600"/>
                <a:gd name="connsiteY52" fmla="*/ 1076325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390525 w 4038600"/>
                <a:gd name="connsiteY17" fmla="*/ 3175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073150 w 4038600"/>
                <a:gd name="connsiteY51" fmla="*/ 1028700 h 2425700"/>
                <a:gd name="connsiteX52" fmla="*/ 1098550 w 4038600"/>
                <a:gd name="connsiteY52" fmla="*/ 1038225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390525 w 4038600"/>
                <a:gd name="connsiteY17" fmla="*/ 3175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073150 w 4038600"/>
                <a:gd name="connsiteY51" fmla="*/ 1028700 h 2425700"/>
                <a:gd name="connsiteX52" fmla="*/ 1101725 w 4038600"/>
                <a:gd name="connsiteY52" fmla="*/ 1082675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390525 w 4038600"/>
                <a:gd name="connsiteY17" fmla="*/ 3175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101725 w 4038600"/>
                <a:gd name="connsiteY51" fmla="*/ 1028700 h 2425700"/>
                <a:gd name="connsiteX52" fmla="*/ 1101725 w 4038600"/>
                <a:gd name="connsiteY52" fmla="*/ 1082675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390525 w 4038600"/>
                <a:gd name="connsiteY17" fmla="*/ 3175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101725 w 4038600"/>
                <a:gd name="connsiteY51" fmla="*/ 1028700 h 2425700"/>
                <a:gd name="connsiteX52" fmla="*/ 1101725 w 4038600"/>
                <a:gd name="connsiteY52" fmla="*/ 1079500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409575 w 4038600"/>
                <a:gd name="connsiteY17" fmla="*/ 304800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101725 w 4038600"/>
                <a:gd name="connsiteY51" fmla="*/ 1028700 h 2425700"/>
                <a:gd name="connsiteX52" fmla="*/ 1101725 w 4038600"/>
                <a:gd name="connsiteY52" fmla="*/ 1079500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 name="connsiteX0" fmla="*/ 0 w 4038600"/>
                <a:gd name="connsiteY0" fmla="*/ 0 h 2425700"/>
                <a:gd name="connsiteX1" fmla="*/ 107950 w 4038600"/>
                <a:gd name="connsiteY1" fmla="*/ 0 h 2425700"/>
                <a:gd name="connsiteX2" fmla="*/ 107950 w 4038600"/>
                <a:gd name="connsiteY2" fmla="*/ 57150 h 2425700"/>
                <a:gd name="connsiteX3" fmla="*/ 142875 w 4038600"/>
                <a:gd name="connsiteY3" fmla="*/ 57150 h 2425700"/>
                <a:gd name="connsiteX4" fmla="*/ 142875 w 4038600"/>
                <a:gd name="connsiteY4" fmla="*/ 114300 h 2425700"/>
                <a:gd name="connsiteX5" fmla="*/ 193675 w 4038600"/>
                <a:gd name="connsiteY5" fmla="*/ 114300 h 2425700"/>
                <a:gd name="connsiteX6" fmla="*/ 193675 w 4038600"/>
                <a:gd name="connsiteY6" fmla="*/ 155575 h 2425700"/>
                <a:gd name="connsiteX7" fmla="*/ 228600 w 4038600"/>
                <a:gd name="connsiteY7" fmla="*/ 155575 h 2425700"/>
                <a:gd name="connsiteX8" fmla="*/ 228600 w 4038600"/>
                <a:gd name="connsiteY8" fmla="*/ 193675 h 2425700"/>
                <a:gd name="connsiteX9" fmla="*/ 260350 w 4038600"/>
                <a:gd name="connsiteY9" fmla="*/ 193675 h 2425700"/>
                <a:gd name="connsiteX10" fmla="*/ 260350 w 4038600"/>
                <a:gd name="connsiteY10" fmla="*/ 234950 h 2425700"/>
                <a:gd name="connsiteX11" fmla="*/ 314325 w 4038600"/>
                <a:gd name="connsiteY11" fmla="*/ 234950 h 2425700"/>
                <a:gd name="connsiteX12" fmla="*/ 314325 w 4038600"/>
                <a:gd name="connsiteY12" fmla="*/ 254000 h 2425700"/>
                <a:gd name="connsiteX13" fmla="*/ 352425 w 4038600"/>
                <a:gd name="connsiteY13" fmla="*/ 254000 h 2425700"/>
                <a:gd name="connsiteX14" fmla="*/ 352425 w 4038600"/>
                <a:gd name="connsiteY14" fmla="*/ 292100 h 2425700"/>
                <a:gd name="connsiteX15" fmla="*/ 390525 w 4038600"/>
                <a:gd name="connsiteY15" fmla="*/ 292100 h 2425700"/>
                <a:gd name="connsiteX16" fmla="*/ 390525 w 4038600"/>
                <a:gd name="connsiteY16" fmla="*/ 317500 h 2425700"/>
                <a:gd name="connsiteX17" fmla="*/ 419100 w 4038600"/>
                <a:gd name="connsiteY17" fmla="*/ 314325 h 2425700"/>
                <a:gd name="connsiteX18" fmla="*/ 419100 w 4038600"/>
                <a:gd name="connsiteY18" fmla="*/ 346075 h 2425700"/>
                <a:gd name="connsiteX19" fmla="*/ 450850 w 4038600"/>
                <a:gd name="connsiteY19" fmla="*/ 346075 h 2425700"/>
                <a:gd name="connsiteX20" fmla="*/ 450850 w 4038600"/>
                <a:gd name="connsiteY20" fmla="*/ 374650 h 2425700"/>
                <a:gd name="connsiteX21" fmla="*/ 485775 w 4038600"/>
                <a:gd name="connsiteY21" fmla="*/ 374650 h 2425700"/>
                <a:gd name="connsiteX22" fmla="*/ 485775 w 4038600"/>
                <a:gd name="connsiteY22" fmla="*/ 396875 h 2425700"/>
                <a:gd name="connsiteX23" fmla="*/ 485775 w 4038600"/>
                <a:gd name="connsiteY23" fmla="*/ 396875 h 2425700"/>
                <a:gd name="connsiteX24" fmla="*/ 485775 w 4038600"/>
                <a:gd name="connsiteY24" fmla="*/ 447675 h 2425700"/>
                <a:gd name="connsiteX25" fmla="*/ 606425 w 4038600"/>
                <a:gd name="connsiteY25" fmla="*/ 447675 h 2425700"/>
                <a:gd name="connsiteX26" fmla="*/ 606425 w 4038600"/>
                <a:gd name="connsiteY26" fmla="*/ 488950 h 2425700"/>
                <a:gd name="connsiteX27" fmla="*/ 638175 w 4038600"/>
                <a:gd name="connsiteY27" fmla="*/ 488950 h 2425700"/>
                <a:gd name="connsiteX28" fmla="*/ 638175 w 4038600"/>
                <a:gd name="connsiteY28" fmla="*/ 523875 h 2425700"/>
                <a:gd name="connsiteX29" fmla="*/ 669925 w 4038600"/>
                <a:gd name="connsiteY29" fmla="*/ 523875 h 2425700"/>
                <a:gd name="connsiteX30" fmla="*/ 669925 w 4038600"/>
                <a:gd name="connsiteY30" fmla="*/ 565150 h 2425700"/>
                <a:gd name="connsiteX31" fmla="*/ 698500 w 4038600"/>
                <a:gd name="connsiteY31" fmla="*/ 565150 h 2425700"/>
                <a:gd name="connsiteX32" fmla="*/ 698500 w 4038600"/>
                <a:gd name="connsiteY32" fmla="*/ 606425 h 2425700"/>
                <a:gd name="connsiteX33" fmla="*/ 727075 w 4038600"/>
                <a:gd name="connsiteY33" fmla="*/ 606425 h 2425700"/>
                <a:gd name="connsiteX34" fmla="*/ 727075 w 4038600"/>
                <a:gd name="connsiteY34" fmla="*/ 650875 h 2425700"/>
                <a:gd name="connsiteX35" fmla="*/ 758825 w 4038600"/>
                <a:gd name="connsiteY35" fmla="*/ 650875 h 2425700"/>
                <a:gd name="connsiteX36" fmla="*/ 758825 w 4038600"/>
                <a:gd name="connsiteY36" fmla="*/ 704850 h 2425700"/>
                <a:gd name="connsiteX37" fmla="*/ 781050 w 4038600"/>
                <a:gd name="connsiteY37" fmla="*/ 704850 h 2425700"/>
                <a:gd name="connsiteX38" fmla="*/ 781050 w 4038600"/>
                <a:gd name="connsiteY38" fmla="*/ 768350 h 2425700"/>
                <a:gd name="connsiteX39" fmla="*/ 822325 w 4038600"/>
                <a:gd name="connsiteY39" fmla="*/ 768350 h 2425700"/>
                <a:gd name="connsiteX40" fmla="*/ 822325 w 4038600"/>
                <a:gd name="connsiteY40" fmla="*/ 819150 h 2425700"/>
                <a:gd name="connsiteX41" fmla="*/ 854075 w 4038600"/>
                <a:gd name="connsiteY41" fmla="*/ 819150 h 2425700"/>
                <a:gd name="connsiteX42" fmla="*/ 854075 w 4038600"/>
                <a:gd name="connsiteY42" fmla="*/ 873125 h 2425700"/>
                <a:gd name="connsiteX43" fmla="*/ 939800 w 4038600"/>
                <a:gd name="connsiteY43" fmla="*/ 873125 h 2425700"/>
                <a:gd name="connsiteX44" fmla="*/ 939800 w 4038600"/>
                <a:gd name="connsiteY44" fmla="*/ 908050 h 2425700"/>
                <a:gd name="connsiteX45" fmla="*/ 971550 w 4038600"/>
                <a:gd name="connsiteY45" fmla="*/ 908050 h 2425700"/>
                <a:gd name="connsiteX46" fmla="*/ 971550 w 4038600"/>
                <a:gd name="connsiteY46" fmla="*/ 962025 h 2425700"/>
                <a:gd name="connsiteX47" fmla="*/ 1019175 w 4038600"/>
                <a:gd name="connsiteY47" fmla="*/ 962025 h 2425700"/>
                <a:gd name="connsiteX48" fmla="*/ 1019175 w 4038600"/>
                <a:gd name="connsiteY48" fmla="*/ 1000125 h 2425700"/>
                <a:gd name="connsiteX49" fmla="*/ 1073150 w 4038600"/>
                <a:gd name="connsiteY49" fmla="*/ 1000125 h 2425700"/>
                <a:gd name="connsiteX50" fmla="*/ 1073150 w 4038600"/>
                <a:gd name="connsiteY50" fmla="*/ 1028700 h 2425700"/>
                <a:gd name="connsiteX51" fmla="*/ 1101725 w 4038600"/>
                <a:gd name="connsiteY51" fmla="*/ 1028700 h 2425700"/>
                <a:gd name="connsiteX52" fmla="*/ 1101725 w 4038600"/>
                <a:gd name="connsiteY52" fmla="*/ 1079500 h 2425700"/>
                <a:gd name="connsiteX53" fmla="*/ 1143000 w 4038600"/>
                <a:gd name="connsiteY53" fmla="*/ 1076325 h 2425700"/>
                <a:gd name="connsiteX54" fmla="*/ 1143000 w 4038600"/>
                <a:gd name="connsiteY54" fmla="*/ 1120775 h 2425700"/>
                <a:gd name="connsiteX55" fmla="*/ 1174750 w 4038600"/>
                <a:gd name="connsiteY55" fmla="*/ 1120775 h 2425700"/>
                <a:gd name="connsiteX56" fmla="*/ 1174750 w 4038600"/>
                <a:gd name="connsiteY56" fmla="*/ 1158875 h 2425700"/>
                <a:gd name="connsiteX57" fmla="*/ 1228725 w 4038600"/>
                <a:gd name="connsiteY57" fmla="*/ 1158875 h 2425700"/>
                <a:gd name="connsiteX58" fmla="*/ 1228725 w 4038600"/>
                <a:gd name="connsiteY58" fmla="*/ 1196975 h 2425700"/>
                <a:gd name="connsiteX59" fmla="*/ 1317625 w 4038600"/>
                <a:gd name="connsiteY59" fmla="*/ 1196975 h 2425700"/>
                <a:gd name="connsiteX60" fmla="*/ 1317625 w 4038600"/>
                <a:gd name="connsiteY60" fmla="*/ 1247775 h 2425700"/>
                <a:gd name="connsiteX61" fmla="*/ 1374775 w 4038600"/>
                <a:gd name="connsiteY61" fmla="*/ 1247775 h 2425700"/>
                <a:gd name="connsiteX62" fmla="*/ 1374775 w 4038600"/>
                <a:gd name="connsiteY62" fmla="*/ 1292225 h 2425700"/>
                <a:gd name="connsiteX63" fmla="*/ 1403350 w 4038600"/>
                <a:gd name="connsiteY63" fmla="*/ 1292225 h 2425700"/>
                <a:gd name="connsiteX64" fmla="*/ 1403350 w 4038600"/>
                <a:gd name="connsiteY64" fmla="*/ 1323975 h 2425700"/>
                <a:gd name="connsiteX65" fmla="*/ 1460500 w 4038600"/>
                <a:gd name="connsiteY65" fmla="*/ 1323975 h 2425700"/>
                <a:gd name="connsiteX66" fmla="*/ 1460500 w 4038600"/>
                <a:gd name="connsiteY66" fmla="*/ 1365250 h 2425700"/>
                <a:gd name="connsiteX67" fmla="*/ 1485900 w 4038600"/>
                <a:gd name="connsiteY67" fmla="*/ 1365250 h 2425700"/>
                <a:gd name="connsiteX68" fmla="*/ 1485900 w 4038600"/>
                <a:gd name="connsiteY68" fmla="*/ 1409700 h 2425700"/>
                <a:gd name="connsiteX69" fmla="*/ 1485900 w 4038600"/>
                <a:gd name="connsiteY69" fmla="*/ 1409700 h 2425700"/>
                <a:gd name="connsiteX70" fmla="*/ 1517650 w 4038600"/>
                <a:gd name="connsiteY70" fmla="*/ 1409700 h 2425700"/>
                <a:gd name="connsiteX71" fmla="*/ 1517650 w 4038600"/>
                <a:gd name="connsiteY71" fmla="*/ 1454150 h 2425700"/>
                <a:gd name="connsiteX72" fmla="*/ 1568450 w 4038600"/>
                <a:gd name="connsiteY72" fmla="*/ 1454150 h 2425700"/>
                <a:gd name="connsiteX73" fmla="*/ 1568450 w 4038600"/>
                <a:gd name="connsiteY73" fmla="*/ 1489075 h 2425700"/>
                <a:gd name="connsiteX74" fmla="*/ 1631950 w 4038600"/>
                <a:gd name="connsiteY74" fmla="*/ 1489075 h 2425700"/>
                <a:gd name="connsiteX75" fmla="*/ 1631950 w 4038600"/>
                <a:gd name="connsiteY75" fmla="*/ 1530350 h 2425700"/>
                <a:gd name="connsiteX76" fmla="*/ 1679575 w 4038600"/>
                <a:gd name="connsiteY76" fmla="*/ 1530350 h 2425700"/>
                <a:gd name="connsiteX77" fmla="*/ 1679575 w 4038600"/>
                <a:gd name="connsiteY77" fmla="*/ 1581150 h 2425700"/>
                <a:gd name="connsiteX78" fmla="*/ 1714500 w 4038600"/>
                <a:gd name="connsiteY78" fmla="*/ 1581150 h 2425700"/>
                <a:gd name="connsiteX79" fmla="*/ 1714500 w 4038600"/>
                <a:gd name="connsiteY79" fmla="*/ 1638300 h 2425700"/>
                <a:gd name="connsiteX80" fmla="*/ 1758950 w 4038600"/>
                <a:gd name="connsiteY80" fmla="*/ 1638300 h 2425700"/>
                <a:gd name="connsiteX81" fmla="*/ 1758950 w 4038600"/>
                <a:gd name="connsiteY81" fmla="*/ 1673225 h 2425700"/>
                <a:gd name="connsiteX82" fmla="*/ 1835150 w 4038600"/>
                <a:gd name="connsiteY82" fmla="*/ 1673225 h 2425700"/>
                <a:gd name="connsiteX83" fmla="*/ 1835150 w 4038600"/>
                <a:gd name="connsiteY83" fmla="*/ 1720850 h 2425700"/>
                <a:gd name="connsiteX84" fmla="*/ 1933575 w 4038600"/>
                <a:gd name="connsiteY84" fmla="*/ 1720850 h 2425700"/>
                <a:gd name="connsiteX85" fmla="*/ 1933575 w 4038600"/>
                <a:gd name="connsiteY85" fmla="*/ 1774825 h 2425700"/>
                <a:gd name="connsiteX86" fmla="*/ 1962150 w 4038600"/>
                <a:gd name="connsiteY86" fmla="*/ 1774825 h 2425700"/>
                <a:gd name="connsiteX87" fmla="*/ 1962150 w 4038600"/>
                <a:gd name="connsiteY87" fmla="*/ 1816100 h 2425700"/>
                <a:gd name="connsiteX88" fmla="*/ 2006600 w 4038600"/>
                <a:gd name="connsiteY88" fmla="*/ 1816100 h 2425700"/>
                <a:gd name="connsiteX89" fmla="*/ 2006600 w 4038600"/>
                <a:gd name="connsiteY89" fmla="*/ 1841500 h 2425700"/>
                <a:gd name="connsiteX90" fmla="*/ 2085975 w 4038600"/>
                <a:gd name="connsiteY90" fmla="*/ 1841500 h 2425700"/>
                <a:gd name="connsiteX91" fmla="*/ 2085975 w 4038600"/>
                <a:gd name="connsiteY91" fmla="*/ 1841500 h 2425700"/>
                <a:gd name="connsiteX92" fmla="*/ 2085975 w 4038600"/>
                <a:gd name="connsiteY92" fmla="*/ 1866900 h 2425700"/>
                <a:gd name="connsiteX93" fmla="*/ 2181225 w 4038600"/>
                <a:gd name="connsiteY93" fmla="*/ 1866900 h 2425700"/>
                <a:gd name="connsiteX94" fmla="*/ 2181225 w 4038600"/>
                <a:gd name="connsiteY94" fmla="*/ 1895475 h 2425700"/>
                <a:gd name="connsiteX95" fmla="*/ 2257425 w 4038600"/>
                <a:gd name="connsiteY95" fmla="*/ 1895475 h 2425700"/>
                <a:gd name="connsiteX96" fmla="*/ 2257425 w 4038600"/>
                <a:gd name="connsiteY96" fmla="*/ 1952625 h 2425700"/>
                <a:gd name="connsiteX97" fmla="*/ 2305050 w 4038600"/>
                <a:gd name="connsiteY97" fmla="*/ 1952625 h 2425700"/>
                <a:gd name="connsiteX98" fmla="*/ 2305050 w 4038600"/>
                <a:gd name="connsiteY98" fmla="*/ 1984375 h 2425700"/>
                <a:gd name="connsiteX99" fmla="*/ 2422525 w 4038600"/>
                <a:gd name="connsiteY99" fmla="*/ 1984375 h 2425700"/>
                <a:gd name="connsiteX100" fmla="*/ 2422525 w 4038600"/>
                <a:gd name="connsiteY100" fmla="*/ 1984375 h 2425700"/>
                <a:gd name="connsiteX101" fmla="*/ 2422525 w 4038600"/>
                <a:gd name="connsiteY101" fmla="*/ 2009775 h 2425700"/>
                <a:gd name="connsiteX102" fmla="*/ 2473325 w 4038600"/>
                <a:gd name="connsiteY102" fmla="*/ 2009775 h 2425700"/>
                <a:gd name="connsiteX103" fmla="*/ 2473325 w 4038600"/>
                <a:gd name="connsiteY103" fmla="*/ 2047875 h 2425700"/>
                <a:gd name="connsiteX104" fmla="*/ 2543175 w 4038600"/>
                <a:gd name="connsiteY104" fmla="*/ 2047875 h 2425700"/>
                <a:gd name="connsiteX105" fmla="*/ 2543175 w 4038600"/>
                <a:gd name="connsiteY105" fmla="*/ 2127250 h 2425700"/>
                <a:gd name="connsiteX106" fmla="*/ 2651125 w 4038600"/>
                <a:gd name="connsiteY106" fmla="*/ 2127250 h 2425700"/>
                <a:gd name="connsiteX107" fmla="*/ 2651125 w 4038600"/>
                <a:gd name="connsiteY107" fmla="*/ 2187575 h 2425700"/>
                <a:gd name="connsiteX108" fmla="*/ 2787650 w 4038600"/>
                <a:gd name="connsiteY108" fmla="*/ 2187575 h 2425700"/>
                <a:gd name="connsiteX109" fmla="*/ 2787650 w 4038600"/>
                <a:gd name="connsiteY109" fmla="*/ 2216150 h 2425700"/>
                <a:gd name="connsiteX110" fmla="*/ 3092450 w 4038600"/>
                <a:gd name="connsiteY110" fmla="*/ 2216150 h 2425700"/>
                <a:gd name="connsiteX111" fmla="*/ 3092450 w 4038600"/>
                <a:gd name="connsiteY111" fmla="*/ 2251075 h 2425700"/>
                <a:gd name="connsiteX112" fmla="*/ 3168650 w 4038600"/>
                <a:gd name="connsiteY112" fmla="*/ 2251075 h 2425700"/>
                <a:gd name="connsiteX113" fmla="*/ 3168650 w 4038600"/>
                <a:gd name="connsiteY113" fmla="*/ 2282825 h 2425700"/>
                <a:gd name="connsiteX114" fmla="*/ 3244850 w 4038600"/>
                <a:gd name="connsiteY114" fmla="*/ 2282825 h 2425700"/>
                <a:gd name="connsiteX115" fmla="*/ 3244850 w 4038600"/>
                <a:gd name="connsiteY115" fmla="*/ 2336800 h 2425700"/>
                <a:gd name="connsiteX116" fmla="*/ 3346450 w 4038600"/>
                <a:gd name="connsiteY116" fmla="*/ 2336800 h 2425700"/>
                <a:gd name="connsiteX117" fmla="*/ 3346450 w 4038600"/>
                <a:gd name="connsiteY117" fmla="*/ 2378075 h 2425700"/>
                <a:gd name="connsiteX118" fmla="*/ 3556000 w 4038600"/>
                <a:gd name="connsiteY118" fmla="*/ 2378075 h 2425700"/>
                <a:gd name="connsiteX119" fmla="*/ 3556000 w 4038600"/>
                <a:gd name="connsiteY119" fmla="*/ 2425700 h 2425700"/>
                <a:gd name="connsiteX120" fmla="*/ 4038600 w 4038600"/>
                <a:gd name="connsiteY120" fmla="*/ 2425700 h 2425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4038600" h="2425700">
                  <a:moveTo>
                    <a:pt x="0" y="0"/>
                  </a:moveTo>
                  <a:lnTo>
                    <a:pt x="107950" y="0"/>
                  </a:lnTo>
                  <a:lnTo>
                    <a:pt x="107950" y="57150"/>
                  </a:lnTo>
                  <a:lnTo>
                    <a:pt x="142875" y="57150"/>
                  </a:lnTo>
                  <a:lnTo>
                    <a:pt x="142875" y="114300"/>
                  </a:lnTo>
                  <a:lnTo>
                    <a:pt x="193675" y="114300"/>
                  </a:lnTo>
                  <a:lnTo>
                    <a:pt x="193675" y="155575"/>
                  </a:lnTo>
                  <a:lnTo>
                    <a:pt x="228600" y="155575"/>
                  </a:lnTo>
                  <a:lnTo>
                    <a:pt x="228600" y="193675"/>
                  </a:lnTo>
                  <a:lnTo>
                    <a:pt x="260350" y="193675"/>
                  </a:lnTo>
                  <a:lnTo>
                    <a:pt x="260350" y="234950"/>
                  </a:lnTo>
                  <a:lnTo>
                    <a:pt x="314325" y="234950"/>
                  </a:lnTo>
                  <a:lnTo>
                    <a:pt x="314325" y="254000"/>
                  </a:lnTo>
                  <a:lnTo>
                    <a:pt x="352425" y="254000"/>
                  </a:lnTo>
                  <a:lnTo>
                    <a:pt x="352425" y="292100"/>
                  </a:lnTo>
                  <a:lnTo>
                    <a:pt x="390525" y="292100"/>
                  </a:lnTo>
                  <a:lnTo>
                    <a:pt x="390525" y="317500"/>
                  </a:lnTo>
                  <a:lnTo>
                    <a:pt x="419100" y="314325"/>
                  </a:lnTo>
                  <a:lnTo>
                    <a:pt x="419100" y="346075"/>
                  </a:lnTo>
                  <a:lnTo>
                    <a:pt x="450850" y="346075"/>
                  </a:lnTo>
                  <a:lnTo>
                    <a:pt x="450850" y="374650"/>
                  </a:lnTo>
                  <a:lnTo>
                    <a:pt x="485775" y="374650"/>
                  </a:lnTo>
                  <a:lnTo>
                    <a:pt x="485775" y="396875"/>
                  </a:lnTo>
                  <a:lnTo>
                    <a:pt x="485775" y="396875"/>
                  </a:lnTo>
                  <a:lnTo>
                    <a:pt x="485775" y="447675"/>
                  </a:lnTo>
                  <a:lnTo>
                    <a:pt x="606425" y="447675"/>
                  </a:lnTo>
                  <a:lnTo>
                    <a:pt x="606425" y="488950"/>
                  </a:lnTo>
                  <a:lnTo>
                    <a:pt x="638175" y="488950"/>
                  </a:lnTo>
                  <a:lnTo>
                    <a:pt x="638175" y="523875"/>
                  </a:lnTo>
                  <a:lnTo>
                    <a:pt x="669925" y="523875"/>
                  </a:lnTo>
                  <a:lnTo>
                    <a:pt x="669925" y="565150"/>
                  </a:lnTo>
                  <a:lnTo>
                    <a:pt x="698500" y="565150"/>
                  </a:lnTo>
                  <a:lnTo>
                    <a:pt x="698500" y="606425"/>
                  </a:lnTo>
                  <a:lnTo>
                    <a:pt x="727075" y="606425"/>
                  </a:lnTo>
                  <a:lnTo>
                    <a:pt x="727075" y="650875"/>
                  </a:lnTo>
                  <a:lnTo>
                    <a:pt x="758825" y="650875"/>
                  </a:lnTo>
                  <a:lnTo>
                    <a:pt x="758825" y="704850"/>
                  </a:lnTo>
                  <a:lnTo>
                    <a:pt x="781050" y="704850"/>
                  </a:lnTo>
                  <a:lnTo>
                    <a:pt x="781050" y="768350"/>
                  </a:lnTo>
                  <a:lnTo>
                    <a:pt x="822325" y="768350"/>
                  </a:lnTo>
                  <a:lnTo>
                    <a:pt x="822325" y="819150"/>
                  </a:lnTo>
                  <a:lnTo>
                    <a:pt x="854075" y="819150"/>
                  </a:lnTo>
                  <a:lnTo>
                    <a:pt x="854075" y="873125"/>
                  </a:lnTo>
                  <a:lnTo>
                    <a:pt x="939800" y="873125"/>
                  </a:lnTo>
                  <a:lnTo>
                    <a:pt x="939800" y="908050"/>
                  </a:lnTo>
                  <a:lnTo>
                    <a:pt x="971550" y="908050"/>
                  </a:lnTo>
                  <a:lnTo>
                    <a:pt x="971550" y="962025"/>
                  </a:lnTo>
                  <a:lnTo>
                    <a:pt x="1019175" y="962025"/>
                  </a:lnTo>
                  <a:lnTo>
                    <a:pt x="1019175" y="1000125"/>
                  </a:lnTo>
                  <a:lnTo>
                    <a:pt x="1073150" y="1000125"/>
                  </a:lnTo>
                  <a:lnTo>
                    <a:pt x="1073150" y="1028700"/>
                  </a:lnTo>
                  <a:lnTo>
                    <a:pt x="1101725" y="1028700"/>
                  </a:lnTo>
                  <a:lnTo>
                    <a:pt x="1101725" y="1079500"/>
                  </a:lnTo>
                  <a:lnTo>
                    <a:pt x="1143000" y="1076325"/>
                  </a:lnTo>
                  <a:lnTo>
                    <a:pt x="1143000" y="1120775"/>
                  </a:lnTo>
                  <a:lnTo>
                    <a:pt x="1174750" y="1120775"/>
                  </a:lnTo>
                  <a:lnTo>
                    <a:pt x="1174750" y="1158875"/>
                  </a:lnTo>
                  <a:lnTo>
                    <a:pt x="1228725" y="1158875"/>
                  </a:lnTo>
                  <a:lnTo>
                    <a:pt x="1228725" y="1196975"/>
                  </a:lnTo>
                  <a:lnTo>
                    <a:pt x="1317625" y="1196975"/>
                  </a:lnTo>
                  <a:lnTo>
                    <a:pt x="1317625" y="1247775"/>
                  </a:lnTo>
                  <a:lnTo>
                    <a:pt x="1374775" y="1247775"/>
                  </a:lnTo>
                  <a:lnTo>
                    <a:pt x="1374775" y="1292225"/>
                  </a:lnTo>
                  <a:lnTo>
                    <a:pt x="1403350" y="1292225"/>
                  </a:lnTo>
                  <a:lnTo>
                    <a:pt x="1403350" y="1323975"/>
                  </a:lnTo>
                  <a:lnTo>
                    <a:pt x="1460500" y="1323975"/>
                  </a:lnTo>
                  <a:lnTo>
                    <a:pt x="1460500" y="1365250"/>
                  </a:lnTo>
                  <a:lnTo>
                    <a:pt x="1485900" y="1365250"/>
                  </a:lnTo>
                  <a:lnTo>
                    <a:pt x="1485900" y="1409700"/>
                  </a:lnTo>
                  <a:lnTo>
                    <a:pt x="1485900" y="1409700"/>
                  </a:lnTo>
                  <a:lnTo>
                    <a:pt x="1517650" y="1409700"/>
                  </a:lnTo>
                  <a:lnTo>
                    <a:pt x="1517650" y="1454150"/>
                  </a:lnTo>
                  <a:lnTo>
                    <a:pt x="1568450" y="1454150"/>
                  </a:lnTo>
                  <a:lnTo>
                    <a:pt x="1568450" y="1489075"/>
                  </a:lnTo>
                  <a:lnTo>
                    <a:pt x="1631950" y="1489075"/>
                  </a:lnTo>
                  <a:lnTo>
                    <a:pt x="1631950" y="1530350"/>
                  </a:lnTo>
                  <a:lnTo>
                    <a:pt x="1679575" y="1530350"/>
                  </a:lnTo>
                  <a:lnTo>
                    <a:pt x="1679575" y="1581150"/>
                  </a:lnTo>
                  <a:lnTo>
                    <a:pt x="1714500" y="1581150"/>
                  </a:lnTo>
                  <a:lnTo>
                    <a:pt x="1714500" y="1638300"/>
                  </a:lnTo>
                  <a:lnTo>
                    <a:pt x="1758950" y="1638300"/>
                  </a:lnTo>
                  <a:lnTo>
                    <a:pt x="1758950" y="1673225"/>
                  </a:lnTo>
                  <a:lnTo>
                    <a:pt x="1835150" y="1673225"/>
                  </a:lnTo>
                  <a:lnTo>
                    <a:pt x="1835150" y="1720850"/>
                  </a:lnTo>
                  <a:lnTo>
                    <a:pt x="1933575" y="1720850"/>
                  </a:lnTo>
                  <a:lnTo>
                    <a:pt x="1933575" y="1774825"/>
                  </a:lnTo>
                  <a:lnTo>
                    <a:pt x="1962150" y="1774825"/>
                  </a:lnTo>
                  <a:lnTo>
                    <a:pt x="1962150" y="1816100"/>
                  </a:lnTo>
                  <a:lnTo>
                    <a:pt x="2006600" y="1816100"/>
                  </a:lnTo>
                  <a:lnTo>
                    <a:pt x="2006600" y="1841500"/>
                  </a:lnTo>
                  <a:lnTo>
                    <a:pt x="2085975" y="1841500"/>
                  </a:lnTo>
                  <a:lnTo>
                    <a:pt x="2085975" y="1841500"/>
                  </a:lnTo>
                  <a:lnTo>
                    <a:pt x="2085975" y="1866900"/>
                  </a:lnTo>
                  <a:lnTo>
                    <a:pt x="2181225" y="1866900"/>
                  </a:lnTo>
                  <a:lnTo>
                    <a:pt x="2181225" y="1895475"/>
                  </a:lnTo>
                  <a:lnTo>
                    <a:pt x="2257425" y="1895475"/>
                  </a:lnTo>
                  <a:lnTo>
                    <a:pt x="2257425" y="1952625"/>
                  </a:lnTo>
                  <a:lnTo>
                    <a:pt x="2305050" y="1952625"/>
                  </a:lnTo>
                  <a:lnTo>
                    <a:pt x="2305050" y="1984375"/>
                  </a:lnTo>
                  <a:lnTo>
                    <a:pt x="2422525" y="1984375"/>
                  </a:lnTo>
                  <a:lnTo>
                    <a:pt x="2422525" y="1984375"/>
                  </a:lnTo>
                  <a:lnTo>
                    <a:pt x="2422525" y="2009775"/>
                  </a:lnTo>
                  <a:lnTo>
                    <a:pt x="2473325" y="2009775"/>
                  </a:lnTo>
                  <a:lnTo>
                    <a:pt x="2473325" y="2047875"/>
                  </a:lnTo>
                  <a:lnTo>
                    <a:pt x="2543175" y="2047875"/>
                  </a:lnTo>
                  <a:lnTo>
                    <a:pt x="2543175" y="2127250"/>
                  </a:lnTo>
                  <a:lnTo>
                    <a:pt x="2651125" y="2127250"/>
                  </a:lnTo>
                  <a:lnTo>
                    <a:pt x="2651125" y="2187575"/>
                  </a:lnTo>
                  <a:lnTo>
                    <a:pt x="2787650" y="2187575"/>
                  </a:lnTo>
                  <a:lnTo>
                    <a:pt x="2787650" y="2216150"/>
                  </a:lnTo>
                  <a:lnTo>
                    <a:pt x="3092450" y="2216150"/>
                  </a:lnTo>
                  <a:lnTo>
                    <a:pt x="3092450" y="2251075"/>
                  </a:lnTo>
                  <a:lnTo>
                    <a:pt x="3168650" y="2251075"/>
                  </a:lnTo>
                  <a:lnTo>
                    <a:pt x="3168650" y="2282825"/>
                  </a:lnTo>
                  <a:lnTo>
                    <a:pt x="3244850" y="2282825"/>
                  </a:lnTo>
                  <a:lnTo>
                    <a:pt x="3244850" y="2336800"/>
                  </a:lnTo>
                  <a:lnTo>
                    <a:pt x="3346450" y="2336800"/>
                  </a:lnTo>
                  <a:lnTo>
                    <a:pt x="3346450" y="2378075"/>
                  </a:lnTo>
                  <a:lnTo>
                    <a:pt x="3556000" y="2378075"/>
                  </a:lnTo>
                  <a:lnTo>
                    <a:pt x="3556000" y="2425700"/>
                  </a:lnTo>
                  <a:lnTo>
                    <a:pt x="4038600" y="2425700"/>
                  </a:lnTo>
                </a:path>
              </a:pathLst>
            </a:custGeom>
            <a:noFill/>
            <a:ln w="28575" cap="flat" cmpd="sng" algn="ctr">
              <a:solidFill>
                <a:schemeClr val="accent1"/>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a typeface="+mn-ea"/>
                <a:cs typeface="Calibri" panose="020F0502020204030204" pitchFamily="34" charset="0"/>
              </a:endParaRPr>
            </a:p>
          </p:txBody>
        </p:sp>
        <p:cxnSp>
          <p:nvCxnSpPr>
            <p:cNvPr id="63" name="Straight Connector 62">
              <a:extLst>
                <a:ext uri="{FF2B5EF4-FFF2-40B4-BE49-F238E27FC236}">
                  <a16:creationId xmlns:a16="http://schemas.microsoft.com/office/drawing/2014/main" id="{4A745764-69FF-CFFD-950B-2272D5A4AD33}"/>
                </a:ext>
              </a:extLst>
            </p:cNvPr>
            <p:cNvCxnSpPr>
              <a:cxnSpLocks/>
            </p:cNvCxnSpPr>
            <p:nvPr/>
          </p:nvCxnSpPr>
          <p:spPr>
            <a:xfrm>
              <a:off x="6995768" y="2704471"/>
              <a:ext cx="0" cy="2300658"/>
            </a:xfrm>
            <a:prstGeom prst="line">
              <a:avLst/>
            </a:prstGeom>
            <a:noFill/>
            <a:ln w="28575" cap="flat" cmpd="sng" algn="ctr">
              <a:solidFill>
                <a:srgbClr val="000000"/>
              </a:solidFill>
              <a:prstDash val="solid"/>
            </a:ln>
            <a:effectLst/>
          </p:spPr>
        </p:cxnSp>
      </p:grpSp>
      <p:sp>
        <p:nvSpPr>
          <p:cNvPr id="82" name="Footer Placeholder 81">
            <a:extLst>
              <a:ext uri="{FF2B5EF4-FFF2-40B4-BE49-F238E27FC236}">
                <a16:creationId xmlns:a16="http://schemas.microsoft.com/office/drawing/2014/main" id="{ABF28455-9460-6C69-7664-C40A04B397C1}"/>
              </a:ext>
            </a:extLst>
          </p:cNvPr>
          <p:cNvSpPr>
            <a:spLocks noGrp="1"/>
          </p:cNvSpPr>
          <p:nvPr>
            <p:ph type="ftr" sz="quarter" idx="3"/>
          </p:nvPr>
        </p:nvSpPr>
        <p:spPr/>
        <p:txBody>
          <a:bodyPr/>
          <a:lstStyle/>
          <a:p>
            <a:r>
              <a:rPr lang="en-US"/>
              <a:t>mGC, metastatic gastric cancer; SOC, standard of care.
Bang. </a:t>
            </a:r>
            <a:r>
              <a:rPr lang="en-US" i="1"/>
              <a:t>Lancet</a:t>
            </a:r>
            <a:r>
              <a:rPr lang="en-US"/>
              <a:t>. 2010;376(9742):687-97.</a:t>
            </a:r>
          </a:p>
        </p:txBody>
      </p:sp>
    </p:spTree>
    <p:extLst>
      <p:ext uri="{BB962C8B-B14F-4D97-AF65-F5344CB8AC3E}">
        <p14:creationId xmlns:p14="http://schemas.microsoft.com/office/powerpoint/2010/main" val="113185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C5EA3-9E85-4E1E-850C-4E9D421F1A9E}"/>
              </a:ext>
            </a:extLst>
          </p:cNvPr>
          <p:cNvSpPr>
            <a:spLocks noGrp="1"/>
          </p:cNvSpPr>
          <p:nvPr>
            <p:ph type="title"/>
          </p:nvPr>
        </p:nvSpPr>
        <p:spPr/>
        <p:txBody>
          <a:bodyPr>
            <a:noAutofit/>
          </a:bodyPr>
          <a:lstStyle/>
          <a:p>
            <a:r>
              <a:rPr lang="en-US" dirty="0"/>
              <a:t>KEYNOTE-811 Study Design (NCT03615326)</a:t>
            </a:r>
            <a:br>
              <a:rPr lang="en-US" dirty="0"/>
            </a:br>
            <a:r>
              <a:rPr lang="en-US" dirty="0"/>
              <a:t>Phase 3 Randomized, Placebo-Controlled</a:t>
            </a:r>
          </a:p>
        </p:txBody>
      </p:sp>
      <p:sp>
        <p:nvSpPr>
          <p:cNvPr id="8" name="Rectangle: Rounded Corners 7">
            <a:extLst>
              <a:ext uri="{FF2B5EF4-FFF2-40B4-BE49-F238E27FC236}">
                <a16:creationId xmlns:a16="http://schemas.microsoft.com/office/drawing/2014/main" id="{4BE30B1D-22F2-D483-2AB3-E61AA7074BE5}"/>
              </a:ext>
            </a:extLst>
          </p:cNvPr>
          <p:cNvSpPr/>
          <p:nvPr/>
        </p:nvSpPr>
        <p:spPr>
          <a:xfrm>
            <a:off x="609600" y="4432350"/>
            <a:ext cx="3412426" cy="1463235"/>
          </a:xfrm>
          <a:prstGeom prst="roundRect">
            <a:avLst/>
          </a:prstGeom>
          <a:solidFill>
            <a:schemeClr val="tx2"/>
          </a:solidFill>
          <a:ln w="6350" cap="flat" cmpd="sng" algn="ctr">
            <a:noFill/>
            <a:prstDash val="solid"/>
            <a:round/>
            <a:headEnd type="none" w="med" len="med"/>
            <a:tailEnd type="none" w="med" len="med"/>
          </a:ln>
          <a:effectLst/>
        </p:spPr>
        <p:txBody>
          <a:bodyPr rtlCol="0" anchor="ctr"/>
          <a:lstStyle/>
          <a:p>
            <a:pPr defTabSz="457250">
              <a:defRPr/>
            </a:pPr>
            <a:r>
              <a:rPr lang="en-US" sz="1600" b="1" u="sng" kern="600" spc="30" dirty="0">
                <a:solidFill>
                  <a:srgbClr val="FFFFFF"/>
                </a:solidFill>
              </a:rPr>
              <a:t>Stratification Factors</a:t>
            </a:r>
            <a:endParaRPr lang="en-US" sz="1600" u="sng" kern="600" spc="30" dirty="0">
              <a:solidFill>
                <a:srgbClr val="FFFFFF"/>
              </a:solidFill>
            </a:endParaRPr>
          </a:p>
          <a:p>
            <a:pPr marL="119063" indent="-119063" defTabSz="457250">
              <a:spcAft>
                <a:spcPts val="600"/>
              </a:spcAft>
              <a:buFont typeface="Arial" panose="020B0604020202020204" pitchFamily="34" charset="0"/>
              <a:buChar char="•"/>
              <a:defRPr/>
            </a:pPr>
            <a:r>
              <a:rPr lang="en-US" sz="1600" kern="600" spc="30" dirty="0">
                <a:solidFill>
                  <a:srgbClr val="FFFFFF"/>
                </a:solidFill>
              </a:rPr>
              <a:t>Geographic region</a:t>
            </a:r>
          </a:p>
          <a:p>
            <a:pPr marL="119063" indent="-119063" defTabSz="457250">
              <a:spcAft>
                <a:spcPts val="600"/>
              </a:spcAft>
              <a:buFont typeface="Arial" panose="020B0604020202020204" pitchFamily="34" charset="0"/>
              <a:buChar char="•"/>
              <a:defRPr/>
            </a:pPr>
            <a:r>
              <a:rPr lang="en-US" sz="1600" kern="600" spc="30" dirty="0">
                <a:solidFill>
                  <a:srgbClr val="FFFFFF"/>
                </a:solidFill>
              </a:rPr>
              <a:t>PD-L1 CPS &lt;1 vs CPS </a:t>
            </a:r>
            <a:r>
              <a:rPr lang="en-US" sz="1600" kern="600" spc="30" dirty="0">
                <a:solidFill>
                  <a:srgbClr val="FFFFFF"/>
                </a:solidFill>
                <a:cs typeface="Arial" panose="020B0604020202020204" pitchFamily="34" charset="0"/>
              </a:rPr>
              <a:t>≥</a:t>
            </a:r>
            <a:r>
              <a:rPr lang="en-US" sz="1600" kern="600" spc="30" dirty="0">
                <a:solidFill>
                  <a:srgbClr val="FFFFFF"/>
                </a:solidFill>
              </a:rPr>
              <a:t>1</a:t>
            </a:r>
          </a:p>
          <a:p>
            <a:pPr marL="119063" indent="-119063" defTabSz="457250">
              <a:spcAft>
                <a:spcPts val="600"/>
              </a:spcAft>
              <a:buFont typeface="Arial" panose="020B0604020202020204" pitchFamily="34" charset="0"/>
              <a:buChar char="•"/>
              <a:defRPr/>
            </a:pPr>
            <a:r>
              <a:rPr lang="en-US" sz="1600" kern="600" spc="30" dirty="0">
                <a:solidFill>
                  <a:srgbClr val="FFFFFF"/>
                </a:solidFill>
              </a:rPr>
              <a:t>Chemotherapy choice</a:t>
            </a:r>
          </a:p>
        </p:txBody>
      </p:sp>
      <p:sp>
        <p:nvSpPr>
          <p:cNvPr id="9" name="Rectangle: Rounded Corners 8">
            <a:extLst>
              <a:ext uri="{FF2B5EF4-FFF2-40B4-BE49-F238E27FC236}">
                <a16:creationId xmlns:a16="http://schemas.microsoft.com/office/drawing/2014/main" id="{09062D66-E13D-312B-607F-B1D8DC150B29}"/>
              </a:ext>
            </a:extLst>
          </p:cNvPr>
          <p:cNvSpPr/>
          <p:nvPr/>
        </p:nvSpPr>
        <p:spPr>
          <a:xfrm>
            <a:off x="6626348" y="1722058"/>
            <a:ext cx="4208089" cy="1209858"/>
          </a:xfrm>
          <a:prstGeom prst="roundRect">
            <a:avLst/>
          </a:prstGeom>
          <a:solidFill>
            <a:schemeClr val="accent6"/>
          </a:solidFill>
          <a:ln w="6350" cap="flat" cmpd="sng" algn="ctr">
            <a:noFill/>
            <a:prstDash val="solid"/>
            <a:round/>
            <a:headEnd type="none" w="med" len="med"/>
            <a:tailEnd type="none" w="med" len="med"/>
          </a:ln>
          <a:effectLst/>
        </p:spPr>
        <p:txBody>
          <a:bodyPr rtlCol="0" anchor="ctr"/>
          <a:lstStyle/>
          <a:p>
            <a:pPr algn="ctr" defTabSz="457250">
              <a:defRPr/>
            </a:pPr>
            <a:r>
              <a:rPr lang="en-US" sz="1600" b="1" kern="600" spc="30" dirty="0">
                <a:solidFill>
                  <a:srgbClr val="FFFFFF"/>
                </a:solidFill>
              </a:rPr>
              <a:t>Pembrolizumab 200 mg IV Q3W +</a:t>
            </a:r>
          </a:p>
          <a:p>
            <a:pPr algn="ctr" defTabSz="457250">
              <a:defRPr/>
            </a:pPr>
            <a:r>
              <a:rPr lang="en-US" sz="1600" b="1" kern="600" spc="30" dirty="0">
                <a:solidFill>
                  <a:srgbClr val="FFFFFF"/>
                </a:solidFill>
              </a:rPr>
              <a:t>Trastuzumab and FP or CAPOX</a:t>
            </a:r>
            <a:r>
              <a:rPr lang="en-US" sz="1600" b="1" kern="600" spc="30" baseline="30000" dirty="0">
                <a:solidFill>
                  <a:srgbClr val="FFFFFF"/>
                </a:solidFill>
              </a:rPr>
              <a:t>a</a:t>
            </a:r>
            <a:endParaRPr lang="en-US" sz="1600" kern="600" spc="30" dirty="0">
              <a:solidFill>
                <a:srgbClr val="FFFFFF"/>
              </a:solidFill>
            </a:endParaRPr>
          </a:p>
          <a:p>
            <a:pPr algn="ctr" defTabSz="457250">
              <a:spcBef>
                <a:spcPts val="600"/>
              </a:spcBef>
              <a:defRPr/>
            </a:pPr>
            <a:r>
              <a:rPr lang="en-US" sz="1600" kern="600" spc="30" dirty="0">
                <a:solidFill>
                  <a:srgbClr val="FFFFFF"/>
                </a:solidFill>
              </a:rPr>
              <a:t>for up to 35 cycles</a:t>
            </a:r>
          </a:p>
        </p:txBody>
      </p:sp>
      <p:sp>
        <p:nvSpPr>
          <p:cNvPr id="10" name="Rectangle: Rounded Corners 9">
            <a:extLst>
              <a:ext uri="{FF2B5EF4-FFF2-40B4-BE49-F238E27FC236}">
                <a16:creationId xmlns:a16="http://schemas.microsoft.com/office/drawing/2014/main" id="{E95444D4-0D27-E35E-5A37-F053FD1D8DE7}"/>
              </a:ext>
            </a:extLst>
          </p:cNvPr>
          <p:cNvSpPr/>
          <p:nvPr/>
        </p:nvSpPr>
        <p:spPr>
          <a:xfrm>
            <a:off x="6612213" y="3458787"/>
            <a:ext cx="4220717" cy="1147610"/>
          </a:xfrm>
          <a:prstGeom prst="roundRect">
            <a:avLst/>
          </a:prstGeom>
          <a:solidFill>
            <a:schemeClr val="accent3"/>
          </a:solidFill>
          <a:ln w="6350" cap="flat" cmpd="sng" algn="ctr">
            <a:noFill/>
            <a:prstDash val="solid"/>
            <a:round/>
            <a:headEnd type="none" w="med" len="med"/>
            <a:tailEnd type="none" w="med" len="med"/>
          </a:ln>
          <a:effectLst/>
        </p:spPr>
        <p:txBody>
          <a:bodyPr rtlCol="0" anchor="ctr"/>
          <a:lstStyle/>
          <a:p>
            <a:pPr algn="ctr" defTabSz="457250">
              <a:defRPr/>
            </a:pPr>
            <a:r>
              <a:rPr lang="en-US" sz="1600" b="1" kern="600" spc="30" dirty="0">
                <a:solidFill>
                  <a:srgbClr val="FFFFFF"/>
                </a:solidFill>
              </a:rPr>
              <a:t>Placebo IV Q3W +</a:t>
            </a:r>
          </a:p>
          <a:p>
            <a:pPr algn="ctr" defTabSz="457250">
              <a:defRPr/>
            </a:pPr>
            <a:r>
              <a:rPr lang="en-US" sz="1600" b="1" kern="600" spc="30" dirty="0">
                <a:solidFill>
                  <a:srgbClr val="FFFFFF"/>
                </a:solidFill>
              </a:rPr>
              <a:t>Trastuzumab and FP or CAPOX</a:t>
            </a:r>
            <a:r>
              <a:rPr lang="en-US" sz="1600" b="1" kern="600" spc="30" baseline="30000" dirty="0">
                <a:solidFill>
                  <a:srgbClr val="FFFFFF"/>
                </a:solidFill>
              </a:rPr>
              <a:t>a</a:t>
            </a:r>
            <a:endParaRPr lang="en-US" sz="1600" kern="600" spc="30" dirty="0">
              <a:solidFill>
                <a:srgbClr val="FFFFFF"/>
              </a:solidFill>
            </a:endParaRPr>
          </a:p>
          <a:p>
            <a:pPr algn="ctr" defTabSz="457250">
              <a:spcBef>
                <a:spcPts val="600"/>
              </a:spcBef>
              <a:defRPr/>
            </a:pPr>
            <a:r>
              <a:rPr lang="en-US" sz="1600" kern="600" spc="30" dirty="0">
                <a:solidFill>
                  <a:srgbClr val="FFFFFF"/>
                </a:solidFill>
              </a:rPr>
              <a:t>for up to 35 cycles</a:t>
            </a:r>
          </a:p>
        </p:txBody>
      </p:sp>
      <p:cxnSp>
        <p:nvCxnSpPr>
          <p:cNvPr id="11" name="Straight Arrow Connector 10">
            <a:extLst>
              <a:ext uri="{FF2B5EF4-FFF2-40B4-BE49-F238E27FC236}">
                <a16:creationId xmlns:a16="http://schemas.microsoft.com/office/drawing/2014/main" id="{331506F1-3FD7-D1AF-F55E-A46014B23119}"/>
              </a:ext>
            </a:extLst>
          </p:cNvPr>
          <p:cNvCxnSpPr>
            <a:cxnSpLocks/>
            <a:endCxn id="9" idx="1"/>
          </p:cNvCxnSpPr>
          <p:nvPr/>
        </p:nvCxnSpPr>
        <p:spPr>
          <a:xfrm flipV="1">
            <a:off x="4218390" y="2326987"/>
            <a:ext cx="2407958" cy="54762"/>
          </a:xfrm>
          <a:prstGeom prst="straightConnector1">
            <a:avLst/>
          </a:prstGeom>
          <a:noFill/>
          <a:ln w="19050" cap="flat" cmpd="sng" algn="ctr">
            <a:solidFill>
              <a:srgbClr val="000000"/>
            </a:solidFill>
            <a:prstDash val="solid"/>
            <a:round/>
            <a:headEnd type="none" w="med" len="med"/>
            <a:tailEnd type="triangle"/>
          </a:ln>
          <a:effectLst/>
        </p:spPr>
      </p:cxnSp>
      <p:cxnSp>
        <p:nvCxnSpPr>
          <p:cNvPr id="12" name="Connector: Elbow 11">
            <a:extLst>
              <a:ext uri="{FF2B5EF4-FFF2-40B4-BE49-F238E27FC236}">
                <a16:creationId xmlns:a16="http://schemas.microsoft.com/office/drawing/2014/main" id="{410960D3-4CAD-11B4-D943-BB19D5FA7C03}"/>
              </a:ext>
            </a:extLst>
          </p:cNvPr>
          <p:cNvCxnSpPr>
            <a:cxnSpLocks/>
            <a:endCxn id="10" idx="1"/>
          </p:cNvCxnSpPr>
          <p:nvPr/>
        </p:nvCxnSpPr>
        <p:spPr>
          <a:xfrm>
            <a:off x="3730260" y="2383004"/>
            <a:ext cx="2881953" cy="1649588"/>
          </a:xfrm>
          <a:prstGeom prst="bentConnector3">
            <a:avLst>
              <a:gd name="adj1" fmla="val 50000"/>
            </a:avLst>
          </a:prstGeom>
          <a:noFill/>
          <a:ln w="19050" cap="flat" cmpd="sng" algn="ctr">
            <a:solidFill>
              <a:srgbClr val="000000"/>
            </a:solidFill>
            <a:prstDash val="solid"/>
            <a:round/>
            <a:headEnd type="none" w="med" len="med"/>
            <a:tailEnd type="triangle"/>
          </a:ln>
          <a:effectLst/>
        </p:spPr>
      </p:cxnSp>
      <p:grpSp>
        <p:nvGrpSpPr>
          <p:cNvPr id="13" name="Group 12">
            <a:extLst>
              <a:ext uri="{FF2B5EF4-FFF2-40B4-BE49-F238E27FC236}">
                <a16:creationId xmlns:a16="http://schemas.microsoft.com/office/drawing/2014/main" id="{3408D273-9B48-9A91-7B9A-DDA86B46B121}"/>
              </a:ext>
            </a:extLst>
          </p:cNvPr>
          <p:cNvGrpSpPr/>
          <p:nvPr/>
        </p:nvGrpSpPr>
        <p:grpSpPr>
          <a:xfrm>
            <a:off x="4763090" y="1963203"/>
            <a:ext cx="763279" cy="747855"/>
            <a:chOff x="2942723" y="4176424"/>
            <a:chExt cx="731520" cy="731520"/>
          </a:xfrm>
          <a:solidFill>
            <a:schemeClr val="tx2"/>
          </a:solidFill>
        </p:grpSpPr>
        <p:sp>
          <p:nvSpPr>
            <p:cNvPr id="17" name="Oval 16">
              <a:extLst>
                <a:ext uri="{FF2B5EF4-FFF2-40B4-BE49-F238E27FC236}">
                  <a16:creationId xmlns:a16="http://schemas.microsoft.com/office/drawing/2014/main" id="{A7917CBF-0023-D65B-D806-2A48B2489CB9}"/>
                </a:ext>
              </a:extLst>
            </p:cNvPr>
            <p:cNvSpPr/>
            <p:nvPr/>
          </p:nvSpPr>
          <p:spPr>
            <a:xfrm>
              <a:off x="2942723" y="4176424"/>
              <a:ext cx="731520" cy="731520"/>
            </a:xfrm>
            <a:prstGeom prst="ellipse">
              <a:avLst/>
            </a:prstGeom>
            <a:grpFill/>
            <a:ln w="6350" cap="flat" cmpd="sng" algn="ctr">
              <a:noFill/>
              <a:prstDash val="solid"/>
              <a:round/>
              <a:headEnd type="none" w="med" len="med"/>
              <a:tailEnd type="none" w="med" len="med"/>
            </a:ln>
            <a:effectLst/>
          </p:spPr>
          <p:txBody>
            <a:bodyPr rtlCol="0" anchor="ctr"/>
            <a:lstStyle/>
            <a:p>
              <a:pPr algn="ctr" defTabSz="457250">
                <a:defRPr/>
              </a:pPr>
              <a:endParaRPr lang="en-US" sz="1400" kern="600" spc="30" dirty="0">
                <a:solidFill>
                  <a:srgbClr val="FFFFFF"/>
                </a:solidFill>
              </a:endParaRPr>
            </a:p>
          </p:txBody>
        </p:sp>
        <p:sp>
          <p:nvSpPr>
            <p:cNvPr id="18" name="TextBox 17">
              <a:extLst>
                <a:ext uri="{FF2B5EF4-FFF2-40B4-BE49-F238E27FC236}">
                  <a16:creationId xmlns:a16="http://schemas.microsoft.com/office/drawing/2014/main" id="{8C61FE3C-1F52-6657-C0B0-42854E6FB842}"/>
                </a:ext>
              </a:extLst>
            </p:cNvPr>
            <p:cNvSpPr txBox="1"/>
            <p:nvPr/>
          </p:nvSpPr>
          <p:spPr>
            <a:xfrm>
              <a:off x="3105350" y="4388296"/>
              <a:ext cx="406269" cy="322753"/>
            </a:xfrm>
            <a:prstGeom prst="rect">
              <a:avLst/>
            </a:prstGeom>
            <a:grpFill/>
          </p:spPr>
          <p:txBody>
            <a:bodyPr wrap="none" lIns="0" tIns="0" rIns="0" bIns="0" rtlCol="0" anchor="t" anchorCtr="0">
              <a:spAutoFit/>
            </a:bodyPr>
            <a:lstStyle/>
            <a:p>
              <a:pPr algn="ctr" defTabSz="457250">
                <a:defRPr/>
              </a:pPr>
              <a:r>
                <a:rPr lang="en-US" sz="1200" b="1" kern="600" spc="30" dirty="0">
                  <a:solidFill>
                    <a:srgbClr val="FFFFFF"/>
                  </a:solidFill>
                </a:rPr>
                <a:t>R 1:1</a:t>
              </a:r>
            </a:p>
            <a:p>
              <a:pPr algn="ctr" defTabSz="457250">
                <a:defRPr/>
              </a:pPr>
              <a:r>
                <a:rPr lang="en-US" sz="1200" b="1" kern="600" spc="30" dirty="0">
                  <a:solidFill>
                    <a:srgbClr val="FFFFFF"/>
                  </a:solidFill>
                </a:rPr>
                <a:t>N=</a:t>
              </a:r>
              <a:r>
                <a:rPr lang="en-US" sz="1200" b="1" kern="600" spc="30" dirty="0">
                  <a:solidFill>
                    <a:srgbClr val="FFFFFF"/>
                  </a:solidFill>
                  <a:cs typeface="Arial" panose="020B0604020202020204" pitchFamily="34" charset="0"/>
                </a:rPr>
                <a:t>698</a:t>
              </a:r>
              <a:endParaRPr lang="en-US" sz="1200" b="1" kern="600" spc="30" dirty="0">
                <a:solidFill>
                  <a:srgbClr val="FFFFFF"/>
                </a:solidFill>
              </a:endParaRPr>
            </a:p>
          </p:txBody>
        </p:sp>
      </p:grpSp>
      <p:sp>
        <p:nvSpPr>
          <p:cNvPr id="33" name="Rectangle: Rounded Corners 32">
            <a:extLst>
              <a:ext uri="{FF2B5EF4-FFF2-40B4-BE49-F238E27FC236}">
                <a16:creationId xmlns:a16="http://schemas.microsoft.com/office/drawing/2014/main" id="{E0EF5851-67A4-4C4D-9A50-C5762C25A961}"/>
              </a:ext>
            </a:extLst>
          </p:cNvPr>
          <p:cNvSpPr/>
          <p:nvPr/>
        </p:nvSpPr>
        <p:spPr>
          <a:xfrm>
            <a:off x="6301507" y="4887644"/>
            <a:ext cx="5284067" cy="1013602"/>
          </a:xfrm>
          <a:prstGeom prst="roundRect">
            <a:avLst/>
          </a:prstGeom>
          <a:solidFill>
            <a:schemeClr val="tx2"/>
          </a:solidFill>
          <a:ln w="6350" cap="flat" cmpd="sng" algn="ctr">
            <a:noFill/>
            <a:prstDash val="solid"/>
            <a:round/>
            <a:headEnd type="none" w="med" len="med"/>
            <a:tailEnd type="none" w="med" len="med"/>
          </a:ln>
          <a:effectLst/>
        </p:spPr>
        <p:txBody>
          <a:bodyPr rtlCol="0" anchor="ctr"/>
          <a:lstStyle/>
          <a:p>
            <a:pPr defTabSz="457250">
              <a:defRPr/>
            </a:pPr>
            <a:r>
              <a:rPr lang="en-US" sz="1600" b="1" u="sng" kern="600" spc="30" dirty="0">
                <a:solidFill>
                  <a:srgbClr val="FFFFFF"/>
                </a:solidFill>
              </a:rPr>
              <a:t>Endpoints</a:t>
            </a:r>
          </a:p>
          <a:p>
            <a:pPr marL="112713" indent="-112713" defTabSz="457250">
              <a:buFont typeface="Arial" panose="020B0604020202020204" pitchFamily="34" charset="0"/>
              <a:buChar char="•"/>
              <a:defRPr/>
            </a:pPr>
            <a:r>
              <a:rPr lang="en-US" sz="1600" kern="600" spc="30" dirty="0">
                <a:solidFill>
                  <a:srgbClr val="FFFFFF"/>
                </a:solidFill>
              </a:rPr>
              <a:t>Dual primary: OS, PFS </a:t>
            </a:r>
          </a:p>
          <a:p>
            <a:pPr marL="112713" indent="-112713" defTabSz="457250">
              <a:buFont typeface="Arial" panose="020B0604020202020204" pitchFamily="34" charset="0"/>
              <a:buChar char="•"/>
              <a:defRPr/>
            </a:pPr>
            <a:r>
              <a:rPr lang="en-US" sz="1600" kern="600" spc="30" dirty="0">
                <a:solidFill>
                  <a:srgbClr val="FFFFFF"/>
                </a:solidFill>
              </a:rPr>
              <a:t>Secondary: ORR, DOR , safety</a:t>
            </a:r>
          </a:p>
        </p:txBody>
      </p:sp>
      <p:sp>
        <p:nvSpPr>
          <p:cNvPr id="7" name="Rectangle: Rounded Corners 6">
            <a:extLst>
              <a:ext uri="{FF2B5EF4-FFF2-40B4-BE49-F238E27FC236}">
                <a16:creationId xmlns:a16="http://schemas.microsoft.com/office/drawing/2014/main" id="{0B57AE47-97A3-EF98-0087-7854DC0CC2F7}"/>
              </a:ext>
            </a:extLst>
          </p:cNvPr>
          <p:cNvSpPr/>
          <p:nvPr/>
        </p:nvSpPr>
        <p:spPr>
          <a:xfrm>
            <a:off x="609600" y="1366972"/>
            <a:ext cx="3412427" cy="2729246"/>
          </a:xfrm>
          <a:prstGeom prst="roundRect">
            <a:avLst/>
          </a:prstGeom>
          <a:solidFill>
            <a:schemeClr val="tx2"/>
          </a:solidFill>
          <a:ln w="6350" cap="flat" cmpd="sng" algn="ctr">
            <a:noFill/>
            <a:prstDash val="solid"/>
            <a:round/>
            <a:headEnd type="none" w="med" len="med"/>
            <a:tailEnd type="none" w="med" len="med"/>
          </a:ln>
          <a:effectLst/>
        </p:spPr>
        <p:txBody>
          <a:bodyPr rtlCol="0" anchor="ctr"/>
          <a:lstStyle/>
          <a:p>
            <a:pPr defTabSz="457250">
              <a:defRPr/>
            </a:pPr>
            <a:r>
              <a:rPr lang="en-US" sz="1600" b="1" u="sng" kern="600" spc="30" dirty="0">
                <a:solidFill>
                  <a:srgbClr val="FFFFFF"/>
                </a:solidFill>
              </a:rPr>
              <a:t>Key Eligibility Criteria</a:t>
            </a:r>
            <a:endParaRPr lang="en-US" sz="1600" u="sng" kern="600" spc="30" dirty="0">
              <a:solidFill>
                <a:srgbClr val="FFFFFF"/>
              </a:solidFill>
            </a:endParaRPr>
          </a:p>
          <a:p>
            <a:pPr marL="119063" indent="-119063" defTabSz="457250">
              <a:spcBef>
                <a:spcPts val="600"/>
              </a:spcBef>
              <a:spcAft>
                <a:spcPts val="600"/>
              </a:spcAft>
              <a:buFont typeface="Arial" panose="020B0604020202020204" pitchFamily="34" charset="0"/>
              <a:buChar char="•"/>
              <a:defRPr/>
            </a:pPr>
            <a:r>
              <a:rPr lang="en-US" sz="1600" kern="600" spc="30" dirty="0">
                <a:solidFill>
                  <a:srgbClr val="FFFFFF"/>
                </a:solidFill>
              </a:rPr>
              <a:t>Advanced, unresectable G/GEJ adenocarcinoma</a:t>
            </a:r>
          </a:p>
          <a:p>
            <a:pPr marL="119063" indent="-119063" defTabSz="457250">
              <a:spcAft>
                <a:spcPts val="600"/>
              </a:spcAft>
              <a:buFont typeface="Arial" panose="020B0604020202020204" pitchFamily="34" charset="0"/>
              <a:buChar char="•"/>
              <a:defRPr/>
            </a:pPr>
            <a:r>
              <a:rPr lang="en-US" sz="1600" kern="600" spc="30" dirty="0">
                <a:solidFill>
                  <a:srgbClr val="FFFFFF"/>
                </a:solidFill>
              </a:rPr>
              <a:t>No prior systemic therapy in advanced setting</a:t>
            </a:r>
          </a:p>
          <a:p>
            <a:pPr marL="119063" indent="-119063" defTabSz="457250">
              <a:spcAft>
                <a:spcPts val="600"/>
              </a:spcAft>
              <a:buFont typeface="Arial" panose="020B0604020202020204" pitchFamily="34" charset="0"/>
              <a:buChar char="•"/>
              <a:defRPr/>
            </a:pPr>
            <a:r>
              <a:rPr lang="en-US" sz="1600" kern="600" spc="30" dirty="0">
                <a:solidFill>
                  <a:srgbClr val="FFFFFF"/>
                </a:solidFill>
              </a:rPr>
              <a:t>HER2+ by central review (IHC 3+ or IHC 2+ ISH+)</a:t>
            </a:r>
          </a:p>
          <a:p>
            <a:pPr marL="119063" indent="-119063" defTabSz="457250">
              <a:spcAft>
                <a:spcPts val="600"/>
              </a:spcAft>
              <a:buFont typeface="Arial" panose="020B0604020202020204" pitchFamily="34" charset="0"/>
              <a:buChar char="•"/>
              <a:defRPr/>
            </a:pPr>
            <a:r>
              <a:rPr lang="en-US" sz="1600" kern="600" spc="30" dirty="0">
                <a:solidFill>
                  <a:srgbClr val="FFFFFF"/>
                </a:solidFill>
              </a:rPr>
              <a:t>ECOG PS 0 or 1</a:t>
            </a:r>
          </a:p>
        </p:txBody>
      </p:sp>
      <p:sp>
        <p:nvSpPr>
          <p:cNvPr id="22" name="Footer Placeholder 21">
            <a:extLst>
              <a:ext uri="{FF2B5EF4-FFF2-40B4-BE49-F238E27FC236}">
                <a16:creationId xmlns:a16="http://schemas.microsoft.com/office/drawing/2014/main" id="{0084F1F0-CBDA-9FC3-4DF5-C0874821847A}"/>
              </a:ext>
            </a:extLst>
          </p:cNvPr>
          <p:cNvSpPr>
            <a:spLocks noGrp="1"/>
          </p:cNvSpPr>
          <p:nvPr>
            <p:ph type="ftr" sz="quarter" idx="3"/>
          </p:nvPr>
        </p:nvSpPr>
        <p:spPr/>
        <p:txBody>
          <a:bodyPr/>
          <a:lstStyle/>
          <a:p>
            <a:r>
              <a:rPr lang="en-US" baseline="30000"/>
              <a:t>a</a:t>
            </a:r>
            <a:r>
              <a:rPr lang="en-US"/>
              <a:t>Trastuzumab: 6 mg/kg IV Q3W following an 8 mg/kg loading dose. FP: 5-fluorouracil 800 mg/m</a:t>
            </a:r>
            <a:r>
              <a:rPr lang="en-US" baseline="30000"/>
              <a:t>2</a:t>
            </a:r>
            <a:r>
              <a:rPr lang="en-US"/>
              <a:t> IV on D1-5 Q3W + cisplatin 80 mg/m</a:t>
            </a:r>
            <a:r>
              <a:rPr lang="en-US" baseline="30000"/>
              <a:t>2</a:t>
            </a:r>
            <a:r>
              <a:rPr lang="en-US"/>
              <a:t> IV Q3W. CAPOX: capecitabine 1000 mg/m</a:t>
            </a:r>
            <a:r>
              <a:rPr lang="en-US" baseline="30000"/>
              <a:t>2</a:t>
            </a:r>
            <a:r>
              <a:rPr lang="en-US"/>
              <a:t> BID on D1-14 Q3W + oxaliplatin 130 mg/m2 IV Q3W. PFS, ORR, DOR per RECIST by BICR.
BICR, blinded independent central review; CPS, combined positive score; PD-L1, programmed death ligand 1.
Janjigian YY, et al. ESMO 2023. Abstract 15110.</a:t>
            </a:r>
          </a:p>
        </p:txBody>
      </p:sp>
    </p:spTree>
    <p:extLst>
      <p:ext uri="{BB962C8B-B14F-4D97-AF65-F5344CB8AC3E}">
        <p14:creationId xmlns:p14="http://schemas.microsoft.com/office/powerpoint/2010/main" val="3792764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BA53ED81-79AA-6970-F272-9447099D8E2C}"/>
              </a:ext>
            </a:extLst>
          </p:cNvPr>
          <p:cNvSpPr>
            <a:spLocks noGrp="1"/>
          </p:cNvSpPr>
          <p:nvPr>
            <p:ph type="ftr" sz="quarter" idx="3"/>
          </p:nvPr>
        </p:nvSpPr>
        <p:spPr/>
        <p:txBody>
          <a:bodyPr/>
          <a:lstStyle/>
          <a:p>
            <a:r>
              <a:rPr lang="en-US" dirty="0"/>
              <a:t>Data cut-off: March 29, 2023.</a:t>
            </a:r>
          </a:p>
          <a:p>
            <a:r>
              <a:rPr lang="en-US" dirty="0" err="1"/>
              <a:t>aMedian</a:t>
            </a:r>
            <a:r>
              <a:rPr lang="en-US" dirty="0"/>
              <a:t> follow-up; </a:t>
            </a:r>
            <a:r>
              <a:rPr lang="en-US" dirty="0" err="1"/>
              <a:t>bNot</a:t>
            </a:r>
            <a:r>
              <a:rPr lang="en-US" dirty="0"/>
              <a:t> a prespecified endpoint.</a:t>
            </a:r>
          </a:p>
          <a:p>
            <a:r>
              <a:rPr lang="en-US" dirty="0"/>
              <a:t>BICR, blinded independent central review; CI, confidence interval; PFS, progression-free survival; RECIST, response evaluation criteria in solid tumors.</a:t>
            </a:r>
          </a:p>
          <a:p>
            <a:r>
              <a:rPr lang="en-US" dirty="0"/>
              <a:t>Janjigian YY, et al. ESMO 2023. Abstract 15110.</a:t>
            </a:r>
          </a:p>
        </p:txBody>
      </p:sp>
      <p:sp>
        <p:nvSpPr>
          <p:cNvPr id="4" name="Title 3">
            <a:extLst>
              <a:ext uri="{FF2B5EF4-FFF2-40B4-BE49-F238E27FC236}">
                <a16:creationId xmlns:a16="http://schemas.microsoft.com/office/drawing/2014/main" id="{E6E26124-2D93-BE70-3A6D-3EA6DFD80198}"/>
              </a:ext>
            </a:extLst>
          </p:cNvPr>
          <p:cNvSpPr>
            <a:spLocks noGrp="1"/>
          </p:cNvSpPr>
          <p:nvPr>
            <p:ph type="title"/>
          </p:nvPr>
        </p:nvSpPr>
        <p:spPr>
          <a:xfrm>
            <a:off x="609600" y="318426"/>
            <a:ext cx="10744200" cy="1185577"/>
          </a:xfrm>
        </p:spPr>
        <p:txBody>
          <a:bodyPr>
            <a:normAutofit fontScale="90000"/>
          </a:bodyPr>
          <a:lstStyle/>
          <a:p>
            <a:r>
              <a:rPr lang="en-US" dirty="0"/>
              <a:t>Progression-Free Survival at 38.5 Months of Follow-</a:t>
            </a:r>
            <a:r>
              <a:rPr lang="en-US" dirty="0" err="1"/>
              <a:t>Up</a:t>
            </a:r>
            <a:r>
              <a:rPr lang="en-US" baseline="30000" dirty="0" err="1"/>
              <a:t>a</a:t>
            </a:r>
            <a:r>
              <a:rPr lang="en-US" dirty="0"/>
              <a:t> </a:t>
            </a:r>
            <a:br>
              <a:rPr lang="en-US" dirty="0"/>
            </a:br>
            <a:r>
              <a:rPr lang="en-US" dirty="0"/>
              <a:t>RECIST V1.1, BICR</a:t>
            </a:r>
          </a:p>
        </p:txBody>
      </p:sp>
      <p:sp>
        <p:nvSpPr>
          <p:cNvPr id="11" name="TextBox 10">
            <a:extLst>
              <a:ext uri="{FF2B5EF4-FFF2-40B4-BE49-F238E27FC236}">
                <a16:creationId xmlns:a16="http://schemas.microsoft.com/office/drawing/2014/main" id="{6394C39D-8D7F-D67A-8C96-7D820D91F83B}"/>
              </a:ext>
            </a:extLst>
          </p:cNvPr>
          <p:cNvSpPr txBox="1"/>
          <p:nvPr/>
        </p:nvSpPr>
        <p:spPr>
          <a:xfrm>
            <a:off x="3111949" y="1538916"/>
            <a:ext cx="1426353" cy="307777"/>
          </a:xfrm>
          <a:prstGeom prst="rect">
            <a:avLst/>
          </a:prstGeom>
          <a:noFill/>
        </p:spPr>
        <p:txBody>
          <a:bodyPr wrap="square" lIns="0" tIns="0" rIns="0" bIns="0" rtlCol="0" anchor="t" anchorCtr="0">
            <a:spAutoFit/>
          </a:bodyPr>
          <a:lstStyle/>
          <a:p>
            <a:r>
              <a:rPr lang="en-US" sz="2000" b="1" kern="600" spc="30" dirty="0"/>
              <a:t>All patients</a:t>
            </a:r>
          </a:p>
        </p:txBody>
      </p:sp>
      <p:sp>
        <p:nvSpPr>
          <p:cNvPr id="12" name="TextBox 11">
            <a:extLst>
              <a:ext uri="{FF2B5EF4-FFF2-40B4-BE49-F238E27FC236}">
                <a16:creationId xmlns:a16="http://schemas.microsoft.com/office/drawing/2014/main" id="{E76F1239-2AEB-0749-2917-3954D5DDC217}"/>
              </a:ext>
            </a:extLst>
          </p:cNvPr>
          <p:cNvSpPr txBox="1"/>
          <p:nvPr/>
        </p:nvSpPr>
        <p:spPr>
          <a:xfrm>
            <a:off x="8307688" y="1536528"/>
            <a:ext cx="1848904" cy="307777"/>
          </a:xfrm>
          <a:prstGeom prst="rect">
            <a:avLst/>
          </a:prstGeom>
          <a:noFill/>
        </p:spPr>
        <p:txBody>
          <a:bodyPr wrap="none" lIns="0" tIns="0" rIns="0" bIns="0" rtlCol="0" anchor="t" anchorCtr="0">
            <a:spAutoFit/>
          </a:bodyPr>
          <a:lstStyle/>
          <a:p>
            <a:r>
              <a:rPr lang="en-US" sz="2000" b="1" kern="600" spc="30" dirty="0"/>
              <a:t>PD-L1 CPS </a:t>
            </a:r>
            <a:r>
              <a:rPr lang="en-US" sz="2000" b="1" kern="600" spc="30" dirty="0">
                <a:cs typeface="Arial" panose="020B0604020202020204" pitchFamily="34" charset="0"/>
              </a:rPr>
              <a:t>≥1</a:t>
            </a:r>
            <a:r>
              <a:rPr lang="en-US" sz="2000" b="1" kern="600" spc="30" baseline="30000" dirty="0">
                <a:cs typeface="Arial" panose="020B0604020202020204" pitchFamily="34" charset="0"/>
              </a:rPr>
              <a:t>b</a:t>
            </a:r>
          </a:p>
        </p:txBody>
      </p:sp>
      <p:graphicFrame>
        <p:nvGraphicFramePr>
          <p:cNvPr id="36" name="Table 482">
            <a:extLst>
              <a:ext uri="{FF2B5EF4-FFF2-40B4-BE49-F238E27FC236}">
                <a16:creationId xmlns:a16="http://schemas.microsoft.com/office/drawing/2014/main" id="{BBE9E31F-87A5-87B6-7628-A4F23260E312}"/>
              </a:ext>
            </a:extLst>
          </p:cNvPr>
          <p:cNvGraphicFramePr>
            <a:graphicFrameLocks noGrp="1"/>
          </p:cNvGraphicFramePr>
          <p:nvPr>
            <p:extLst>
              <p:ext uri="{D42A27DB-BD31-4B8C-83A1-F6EECF244321}">
                <p14:modId xmlns:p14="http://schemas.microsoft.com/office/powerpoint/2010/main" val="3504503976"/>
              </p:ext>
            </p:extLst>
          </p:nvPr>
        </p:nvGraphicFramePr>
        <p:xfrm>
          <a:off x="2137450" y="1911970"/>
          <a:ext cx="3979719" cy="807535"/>
        </p:xfrm>
        <a:graphic>
          <a:graphicData uri="http://schemas.openxmlformats.org/drawingml/2006/table">
            <a:tbl>
              <a:tblPr firstRow="1" bandRow="1">
                <a:tableStyleId>{5940675A-B579-460E-94D1-54222C63F5DA}</a:tableStyleId>
              </a:tblPr>
              <a:tblGrid>
                <a:gridCol w="1595083">
                  <a:extLst>
                    <a:ext uri="{9D8B030D-6E8A-4147-A177-3AD203B41FA5}">
                      <a16:colId xmlns:a16="http://schemas.microsoft.com/office/drawing/2014/main" val="2017605153"/>
                    </a:ext>
                  </a:extLst>
                </a:gridCol>
                <a:gridCol w="1227536">
                  <a:extLst>
                    <a:ext uri="{9D8B030D-6E8A-4147-A177-3AD203B41FA5}">
                      <a16:colId xmlns:a16="http://schemas.microsoft.com/office/drawing/2014/main" val="786565826"/>
                    </a:ext>
                  </a:extLst>
                </a:gridCol>
                <a:gridCol w="1157100">
                  <a:extLst>
                    <a:ext uri="{9D8B030D-6E8A-4147-A177-3AD203B41FA5}">
                      <a16:colId xmlns:a16="http://schemas.microsoft.com/office/drawing/2014/main" val="659480566"/>
                    </a:ext>
                  </a:extLst>
                </a:gridCol>
              </a:tblGrid>
              <a:tr h="219219">
                <a:tc>
                  <a:txBody>
                    <a:bodyPr/>
                    <a:lstStyle/>
                    <a:p>
                      <a:pPr>
                        <a:lnSpc>
                          <a:spcPct val="80000"/>
                        </a:lnSpc>
                      </a:pPr>
                      <a:endParaRPr lang="en-US" sz="1200" dirty="0">
                        <a:latin typeface="+mn-lt"/>
                      </a:endParaRP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200" b="1" dirty="0">
                          <a:solidFill>
                            <a:srgbClr val="00857C"/>
                          </a:solidFill>
                          <a:latin typeface="+mn-lt"/>
                        </a:rPr>
                        <a:t>Pembrolizuab</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200" b="1" dirty="0">
                          <a:solidFill>
                            <a:schemeClr val="accent5"/>
                          </a:solidFill>
                          <a:latin typeface="+mn-lt"/>
                        </a:rPr>
                        <a:t>Placebo</a:t>
                      </a:r>
                      <a:r>
                        <a:rPr lang="en-US" sz="1200" b="1" dirty="0">
                          <a:solidFill>
                            <a:srgbClr val="66203A"/>
                          </a:solidFill>
                          <a:latin typeface="+mn-lt"/>
                        </a:rPr>
                        <a:t> </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2577739425"/>
                  </a:ext>
                </a:extLst>
              </a:tr>
              <a:tr h="368476">
                <a:tc>
                  <a:txBody>
                    <a:bodyPr/>
                    <a:lstStyle/>
                    <a:p>
                      <a:pPr>
                        <a:lnSpc>
                          <a:spcPct val="80000"/>
                        </a:lnSpc>
                      </a:pPr>
                      <a:r>
                        <a:rPr lang="en-US" sz="1200" dirty="0">
                          <a:solidFill>
                            <a:schemeClr val="tx1"/>
                          </a:solidFill>
                          <a:latin typeface="+mn-lt"/>
                        </a:rPr>
                        <a:t>Median PFS, </a:t>
                      </a:r>
                      <a:r>
                        <a:rPr lang="en-US" sz="1200" dirty="0" err="1">
                          <a:solidFill>
                            <a:schemeClr val="tx1"/>
                          </a:solidFill>
                          <a:latin typeface="+mn-lt"/>
                        </a:rPr>
                        <a:t>mo</a:t>
                      </a:r>
                      <a:endParaRPr lang="en-US" sz="1200" dirty="0">
                        <a:solidFill>
                          <a:schemeClr val="tx1"/>
                        </a:solidFill>
                        <a:latin typeface="+mn-lt"/>
                      </a:endParaRPr>
                    </a:p>
                    <a:p>
                      <a:pPr algn="ctr">
                        <a:lnSpc>
                          <a:spcPct val="80000"/>
                        </a:lnSpc>
                      </a:pPr>
                      <a:r>
                        <a:rPr lang="en-US" sz="1200" dirty="0">
                          <a:solidFill>
                            <a:schemeClr val="tx1"/>
                          </a:solidFill>
                          <a:latin typeface="+mn-lt"/>
                        </a:rPr>
                        <a:t>95% CI</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200" dirty="0">
                          <a:solidFill>
                            <a:schemeClr val="tx1"/>
                          </a:solidFill>
                          <a:latin typeface="+mn-lt"/>
                        </a:rPr>
                        <a:t>10.0</a:t>
                      </a:r>
                      <a:br>
                        <a:rPr lang="en-US" sz="1200" dirty="0">
                          <a:solidFill>
                            <a:schemeClr val="tx1"/>
                          </a:solidFill>
                          <a:latin typeface="+mn-lt"/>
                        </a:rPr>
                      </a:br>
                      <a:r>
                        <a:rPr lang="en-US" sz="1200" dirty="0">
                          <a:solidFill>
                            <a:schemeClr val="tx1"/>
                          </a:solidFill>
                          <a:latin typeface="+mn-lt"/>
                        </a:rPr>
                        <a:t>8.6-12.2</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200" dirty="0">
                          <a:solidFill>
                            <a:schemeClr val="tx1"/>
                          </a:solidFill>
                          <a:latin typeface="+mn-lt"/>
                        </a:rPr>
                        <a:t>8.1</a:t>
                      </a:r>
                      <a:br>
                        <a:rPr lang="en-US" sz="1200" dirty="0">
                          <a:solidFill>
                            <a:schemeClr val="tx1"/>
                          </a:solidFill>
                          <a:latin typeface="+mn-lt"/>
                        </a:rPr>
                      </a:br>
                      <a:r>
                        <a:rPr lang="en-US" sz="1200" dirty="0">
                          <a:solidFill>
                            <a:schemeClr val="tx1"/>
                          </a:solidFill>
                          <a:latin typeface="+mn-lt"/>
                        </a:rPr>
                        <a:t>7.1-8.6</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57620152"/>
                  </a:ext>
                </a:extLst>
              </a:tr>
              <a:tr h="219219">
                <a:tc>
                  <a:txBody>
                    <a:bodyPr/>
                    <a:lstStyle/>
                    <a:p>
                      <a:pPr algn="ctr">
                        <a:lnSpc>
                          <a:spcPct val="80000"/>
                        </a:lnSpc>
                      </a:pPr>
                      <a:r>
                        <a:rPr lang="en-US" sz="1200" dirty="0">
                          <a:solidFill>
                            <a:schemeClr val="tx1"/>
                          </a:solidFill>
                          <a:latin typeface="+mn-lt"/>
                        </a:rPr>
                        <a:t>HR (95% CI)</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algn="ctr">
                        <a:lnSpc>
                          <a:spcPct val="80000"/>
                        </a:lnSpc>
                      </a:pPr>
                      <a:r>
                        <a:rPr lang="en-US" sz="1200" dirty="0">
                          <a:solidFill>
                            <a:schemeClr val="tx1"/>
                          </a:solidFill>
                          <a:latin typeface="+mn-lt"/>
                        </a:rPr>
                        <a:t>0.73 (0.61-0.87)</a:t>
                      </a:r>
                    </a:p>
                  </a:txBody>
                  <a:tcPr marL="73536" marR="73536" marT="36768" marB="3676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algn="ctr">
                        <a:lnSpc>
                          <a:spcPct val="80000"/>
                        </a:lnSpc>
                      </a:pPr>
                      <a:endParaRPr lang="en-US" sz="1200" dirty="0">
                        <a:solidFill>
                          <a:schemeClr val="tx1"/>
                        </a:solidFill>
                        <a:latin typeface="Arial Narrow" panose="020B0606020202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7645023"/>
                  </a:ext>
                </a:extLst>
              </a:tr>
            </a:tbl>
          </a:graphicData>
        </a:graphic>
      </p:graphicFrame>
      <p:grpSp>
        <p:nvGrpSpPr>
          <p:cNvPr id="35" name="Group 34">
            <a:extLst>
              <a:ext uri="{FF2B5EF4-FFF2-40B4-BE49-F238E27FC236}">
                <a16:creationId xmlns:a16="http://schemas.microsoft.com/office/drawing/2014/main" id="{03E1A11E-4B29-0EFF-3E8F-8AAE01B56D29}"/>
              </a:ext>
            </a:extLst>
          </p:cNvPr>
          <p:cNvGrpSpPr/>
          <p:nvPr/>
        </p:nvGrpSpPr>
        <p:grpSpPr>
          <a:xfrm>
            <a:off x="441413" y="2123806"/>
            <a:ext cx="5299350" cy="3814048"/>
            <a:chOff x="441413" y="2258716"/>
            <a:chExt cx="5299350" cy="3814048"/>
          </a:xfrm>
        </p:grpSpPr>
        <p:sp>
          <p:nvSpPr>
            <p:cNvPr id="58" name="Rectangle 5">
              <a:extLst>
                <a:ext uri="{FF2B5EF4-FFF2-40B4-BE49-F238E27FC236}">
                  <a16:creationId xmlns:a16="http://schemas.microsoft.com/office/drawing/2014/main" id="{96D41218-ECB2-E9CF-EC04-49DD5186B5D2}"/>
                </a:ext>
              </a:extLst>
            </p:cNvPr>
            <p:cNvSpPr>
              <a:spLocks noChangeArrowheads="1"/>
            </p:cNvSpPr>
            <p:nvPr/>
          </p:nvSpPr>
          <p:spPr bwMode="auto">
            <a:xfrm>
              <a:off x="1360795" y="5340053"/>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0</a:t>
              </a:r>
              <a:endParaRPr kumimoji="0" lang="en-US" altLang="en-US" sz="1200" b="0" i="0" u="none" strike="noStrike" cap="none" normalizeH="0" baseline="0" dirty="0">
                <a:ln>
                  <a:noFill/>
                </a:ln>
                <a:solidFill>
                  <a:schemeClr val="tx1"/>
                </a:solidFill>
                <a:effectLst/>
                <a:latin typeface="+mn-lt"/>
              </a:endParaRPr>
            </a:p>
          </p:txBody>
        </p:sp>
        <p:sp>
          <p:nvSpPr>
            <p:cNvPr id="59" name="Rectangle 6">
              <a:extLst>
                <a:ext uri="{FF2B5EF4-FFF2-40B4-BE49-F238E27FC236}">
                  <a16:creationId xmlns:a16="http://schemas.microsoft.com/office/drawing/2014/main" id="{CC76EBBE-829F-070E-2E71-9E5C1FB7A1D9}"/>
                </a:ext>
              </a:extLst>
            </p:cNvPr>
            <p:cNvSpPr>
              <a:spLocks noChangeArrowheads="1"/>
            </p:cNvSpPr>
            <p:nvPr/>
          </p:nvSpPr>
          <p:spPr bwMode="auto">
            <a:xfrm>
              <a:off x="1610033" y="5340053"/>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a:t>
              </a:r>
              <a:endParaRPr kumimoji="0" lang="en-US" altLang="en-US" sz="1200" b="0" i="0" u="none" strike="noStrike" cap="none" normalizeH="0" baseline="0" dirty="0">
                <a:ln>
                  <a:noFill/>
                </a:ln>
                <a:solidFill>
                  <a:schemeClr val="tx1"/>
                </a:solidFill>
                <a:effectLst/>
                <a:latin typeface="+mn-lt"/>
              </a:endParaRPr>
            </a:p>
          </p:txBody>
        </p:sp>
        <p:sp>
          <p:nvSpPr>
            <p:cNvPr id="60" name="Rectangle 7">
              <a:extLst>
                <a:ext uri="{FF2B5EF4-FFF2-40B4-BE49-F238E27FC236}">
                  <a16:creationId xmlns:a16="http://schemas.microsoft.com/office/drawing/2014/main" id="{1EDB7340-2969-C998-1EA2-7521EE4A8C97}"/>
                </a:ext>
              </a:extLst>
            </p:cNvPr>
            <p:cNvSpPr>
              <a:spLocks noChangeArrowheads="1"/>
            </p:cNvSpPr>
            <p:nvPr/>
          </p:nvSpPr>
          <p:spPr bwMode="auto">
            <a:xfrm>
              <a:off x="1860858" y="5340053"/>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6</a:t>
              </a:r>
              <a:endParaRPr kumimoji="0" lang="en-US" altLang="en-US" sz="1200" b="0" i="0" u="none" strike="noStrike" cap="none" normalizeH="0" baseline="0" dirty="0">
                <a:ln>
                  <a:noFill/>
                </a:ln>
                <a:solidFill>
                  <a:schemeClr val="tx1"/>
                </a:solidFill>
                <a:effectLst/>
                <a:latin typeface="+mn-lt"/>
              </a:endParaRPr>
            </a:p>
          </p:txBody>
        </p:sp>
        <p:sp>
          <p:nvSpPr>
            <p:cNvPr id="61" name="Rectangle 8">
              <a:extLst>
                <a:ext uri="{FF2B5EF4-FFF2-40B4-BE49-F238E27FC236}">
                  <a16:creationId xmlns:a16="http://schemas.microsoft.com/office/drawing/2014/main" id="{19F8DF6C-C412-556A-64F0-CCFCEAEFFE21}"/>
                </a:ext>
              </a:extLst>
            </p:cNvPr>
            <p:cNvSpPr>
              <a:spLocks noChangeArrowheads="1"/>
            </p:cNvSpPr>
            <p:nvPr/>
          </p:nvSpPr>
          <p:spPr bwMode="auto">
            <a:xfrm>
              <a:off x="2110095" y="5340053"/>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9</a:t>
              </a:r>
              <a:endParaRPr kumimoji="0" lang="en-US" altLang="en-US" sz="1200" b="0" i="0" u="none" strike="noStrike" cap="none" normalizeH="0" baseline="0" dirty="0">
                <a:ln>
                  <a:noFill/>
                </a:ln>
                <a:solidFill>
                  <a:schemeClr val="tx1"/>
                </a:solidFill>
                <a:effectLst/>
                <a:latin typeface="+mn-lt"/>
              </a:endParaRPr>
            </a:p>
          </p:txBody>
        </p:sp>
        <p:sp>
          <p:nvSpPr>
            <p:cNvPr id="62" name="Rectangle 9">
              <a:extLst>
                <a:ext uri="{FF2B5EF4-FFF2-40B4-BE49-F238E27FC236}">
                  <a16:creationId xmlns:a16="http://schemas.microsoft.com/office/drawing/2014/main" id="{15546304-2BA8-2B3F-681B-0135B71B7C58}"/>
                </a:ext>
              </a:extLst>
            </p:cNvPr>
            <p:cNvSpPr>
              <a:spLocks noChangeArrowheads="1"/>
            </p:cNvSpPr>
            <p:nvPr/>
          </p:nvSpPr>
          <p:spPr bwMode="auto">
            <a:xfrm>
              <a:off x="2325995"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12</a:t>
              </a:r>
              <a:endParaRPr kumimoji="0" lang="en-US" altLang="en-US" sz="1200" b="0" i="0" u="none" strike="noStrike" cap="none" normalizeH="0" baseline="0" dirty="0">
                <a:ln>
                  <a:noFill/>
                </a:ln>
                <a:solidFill>
                  <a:schemeClr val="tx1"/>
                </a:solidFill>
                <a:effectLst/>
                <a:latin typeface="+mn-lt"/>
              </a:endParaRPr>
            </a:p>
          </p:txBody>
        </p:sp>
        <p:sp>
          <p:nvSpPr>
            <p:cNvPr id="63" name="Rectangle 10">
              <a:extLst>
                <a:ext uri="{FF2B5EF4-FFF2-40B4-BE49-F238E27FC236}">
                  <a16:creationId xmlns:a16="http://schemas.microsoft.com/office/drawing/2014/main" id="{8EEE2E59-F939-8328-EED5-2550DBCCDFEE}"/>
                </a:ext>
              </a:extLst>
            </p:cNvPr>
            <p:cNvSpPr>
              <a:spLocks noChangeArrowheads="1"/>
            </p:cNvSpPr>
            <p:nvPr/>
          </p:nvSpPr>
          <p:spPr bwMode="auto">
            <a:xfrm>
              <a:off x="2575233"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15</a:t>
              </a:r>
              <a:endParaRPr kumimoji="0" lang="en-US" altLang="en-US" sz="1200" b="0" i="0" u="none" strike="noStrike" cap="none" normalizeH="0" baseline="0" dirty="0">
                <a:ln>
                  <a:noFill/>
                </a:ln>
                <a:solidFill>
                  <a:schemeClr val="tx1"/>
                </a:solidFill>
                <a:effectLst/>
                <a:latin typeface="+mn-lt"/>
              </a:endParaRPr>
            </a:p>
          </p:txBody>
        </p:sp>
        <p:sp>
          <p:nvSpPr>
            <p:cNvPr id="64" name="Rectangle 11">
              <a:extLst>
                <a:ext uri="{FF2B5EF4-FFF2-40B4-BE49-F238E27FC236}">
                  <a16:creationId xmlns:a16="http://schemas.microsoft.com/office/drawing/2014/main" id="{F097A1D5-E24F-58C5-0DD7-D8EC6CCF7E2A}"/>
                </a:ext>
              </a:extLst>
            </p:cNvPr>
            <p:cNvSpPr>
              <a:spLocks noChangeArrowheads="1"/>
            </p:cNvSpPr>
            <p:nvPr/>
          </p:nvSpPr>
          <p:spPr bwMode="auto">
            <a:xfrm>
              <a:off x="2826058"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18</a:t>
              </a:r>
              <a:endParaRPr kumimoji="0" lang="en-US" altLang="en-US" sz="1200" b="0" i="0" u="none" strike="noStrike" cap="none" normalizeH="0" baseline="0" dirty="0">
                <a:ln>
                  <a:noFill/>
                </a:ln>
                <a:solidFill>
                  <a:schemeClr val="tx1"/>
                </a:solidFill>
                <a:effectLst/>
                <a:latin typeface="+mn-lt"/>
              </a:endParaRPr>
            </a:p>
          </p:txBody>
        </p:sp>
        <p:sp>
          <p:nvSpPr>
            <p:cNvPr id="65" name="Rectangle 12">
              <a:extLst>
                <a:ext uri="{FF2B5EF4-FFF2-40B4-BE49-F238E27FC236}">
                  <a16:creationId xmlns:a16="http://schemas.microsoft.com/office/drawing/2014/main" id="{FB199303-564F-58DE-7D44-3E5DB75EDD7F}"/>
                </a:ext>
              </a:extLst>
            </p:cNvPr>
            <p:cNvSpPr>
              <a:spLocks noChangeArrowheads="1"/>
            </p:cNvSpPr>
            <p:nvPr/>
          </p:nvSpPr>
          <p:spPr bwMode="auto">
            <a:xfrm>
              <a:off x="3073708"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21</a:t>
              </a:r>
              <a:endParaRPr kumimoji="0" lang="en-US" altLang="en-US" sz="1200" b="0" i="0" u="none" strike="noStrike" cap="none" normalizeH="0" baseline="0" dirty="0">
                <a:ln>
                  <a:noFill/>
                </a:ln>
                <a:solidFill>
                  <a:schemeClr val="tx1"/>
                </a:solidFill>
                <a:effectLst/>
                <a:latin typeface="+mn-lt"/>
              </a:endParaRPr>
            </a:p>
          </p:txBody>
        </p:sp>
        <p:sp>
          <p:nvSpPr>
            <p:cNvPr id="66" name="Rectangle 13">
              <a:extLst>
                <a:ext uri="{FF2B5EF4-FFF2-40B4-BE49-F238E27FC236}">
                  <a16:creationId xmlns:a16="http://schemas.microsoft.com/office/drawing/2014/main" id="{CBFE44EA-1271-8A3B-28FD-72D0639553A0}"/>
                </a:ext>
              </a:extLst>
            </p:cNvPr>
            <p:cNvSpPr>
              <a:spLocks noChangeArrowheads="1"/>
            </p:cNvSpPr>
            <p:nvPr/>
          </p:nvSpPr>
          <p:spPr bwMode="auto">
            <a:xfrm>
              <a:off x="3324533"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24</a:t>
              </a:r>
              <a:endParaRPr kumimoji="0" lang="en-US" altLang="en-US" sz="1200" b="0" i="0" u="none" strike="noStrike" cap="none" normalizeH="0" baseline="0" dirty="0">
                <a:ln>
                  <a:noFill/>
                </a:ln>
                <a:solidFill>
                  <a:schemeClr val="tx1"/>
                </a:solidFill>
                <a:effectLst/>
                <a:latin typeface="+mn-lt"/>
              </a:endParaRPr>
            </a:p>
          </p:txBody>
        </p:sp>
        <p:sp>
          <p:nvSpPr>
            <p:cNvPr id="67" name="Rectangle 14">
              <a:extLst>
                <a:ext uri="{FF2B5EF4-FFF2-40B4-BE49-F238E27FC236}">
                  <a16:creationId xmlns:a16="http://schemas.microsoft.com/office/drawing/2014/main" id="{9BFD0A2C-9BFE-2751-1A0D-2E176C458807}"/>
                </a:ext>
              </a:extLst>
            </p:cNvPr>
            <p:cNvSpPr>
              <a:spLocks noChangeArrowheads="1"/>
            </p:cNvSpPr>
            <p:nvPr/>
          </p:nvSpPr>
          <p:spPr bwMode="auto">
            <a:xfrm>
              <a:off x="3573770"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27</a:t>
              </a:r>
              <a:endParaRPr kumimoji="0" lang="en-US" altLang="en-US" sz="1200" b="0" i="0" u="none" strike="noStrike" cap="none" normalizeH="0" baseline="0" dirty="0">
                <a:ln>
                  <a:noFill/>
                </a:ln>
                <a:solidFill>
                  <a:schemeClr val="tx1"/>
                </a:solidFill>
                <a:effectLst/>
                <a:latin typeface="+mn-lt"/>
              </a:endParaRPr>
            </a:p>
          </p:txBody>
        </p:sp>
        <p:sp>
          <p:nvSpPr>
            <p:cNvPr id="68" name="Rectangle 15">
              <a:extLst>
                <a:ext uri="{FF2B5EF4-FFF2-40B4-BE49-F238E27FC236}">
                  <a16:creationId xmlns:a16="http://schemas.microsoft.com/office/drawing/2014/main" id="{CA7940C6-5994-DD11-2F59-A64899F410A1}"/>
                </a:ext>
              </a:extLst>
            </p:cNvPr>
            <p:cNvSpPr>
              <a:spLocks noChangeArrowheads="1"/>
            </p:cNvSpPr>
            <p:nvPr/>
          </p:nvSpPr>
          <p:spPr bwMode="auto">
            <a:xfrm>
              <a:off x="3823008"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30</a:t>
              </a:r>
              <a:endParaRPr kumimoji="0" lang="en-US" altLang="en-US" sz="1200" b="0" i="0" u="none" strike="noStrike" cap="none" normalizeH="0" baseline="0" dirty="0">
                <a:ln>
                  <a:noFill/>
                </a:ln>
                <a:solidFill>
                  <a:schemeClr val="tx1"/>
                </a:solidFill>
                <a:effectLst/>
                <a:latin typeface="+mn-lt"/>
              </a:endParaRPr>
            </a:p>
          </p:txBody>
        </p:sp>
        <p:sp>
          <p:nvSpPr>
            <p:cNvPr id="69" name="Rectangle 16">
              <a:extLst>
                <a:ext uri="{FF2B5EF4-FFF2-40B4-BE49-F238E27FC236}">
                  <a16:creationId xmlns:a16="http://schemas.microsoft.com/office/drawing/2014/main" id="{75342FAC-EA38-099D-FA8C-9A9D75E286D0}"/>
                </a:ext>
              </a:extLst>
            </p:cNvPr>
            <p:cNvSpPr>
              <a:spLocks noChangeArrowheads="1"/>
            </p:cNvSpPr>
            <p:nvPr/>
          </p:nvSpPr>
          <p:spPr bwMode="auto">
            <a:xfrm>
              <a:off x="4073833"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33</a:t>
              </a:r>
              <a:endParaRPr kumimoji="0" lang="en-US" altLang="en-US" sz="1200" b="0" i="0" u="none" strike="noStrike" cap="none" normalizeH="0" baseline="0" dirty="0">
                <a:ln>
                  <a:noFill/>
                </a:ln>
                <a:solidFill>
                  <a:schemeClr val="tx1"/>
                </a:solidFill>
                <a:effectLst/>
                <a:latin typeface="+mn-lt"/>
              </a:endParaRPr>
            </a:p>
          </p:txBody>
        </p:sp>
        <p:sp>
          <p:nvSpPr>
            <p:cNvPr id="70" name="Rectangle 17">
              <a:extLst>
                <a:ext uri="{FF2B5EF4-FFF2-40B4-BE49-F238E27FC236}">
                  <a16:creationId xmlns:a16="http://schemas.microsoft.com/office/drawing/2014/main" id="{73C543C9-FD0F-D3F3-612A-84B0E6302F58}"/>
                </a:ext>
              </a:extLst>
            </p:cNvPr>
            <p:cNvSpPr>
              <a:spLocks noChangeArrowheads="1"/>
            </p:cNvSpPr>
            <p:nvPr/>
          </p:nvSpPr>
          <p:spPr bwMode="auto">
            <a:xfrm>
              <a:off x="4323070"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36</a:t>
              </a:r>
              <a:endParaRPr kumimoji="0" lang="en-US" altLang="en-US" sz="1200" b="0" i="0" u="none" strike="noStrike" cap="none" normalizeH="0" baseline="0" dirty="0">
                <a:ln>
                  <a:noFill/>
                </a:ln>
                <a:solidFill>
                  <a:schemeClr val="tx1"/>
                </a:solidFill>
                <a:effectLst/>
                <a:latin typeface="+mn-lt"/>
              </a:endParaRPr>
            </a:p>
          </p:txBody>
        </p:sp>
        <p:sp>
          <p:nvSpPr>
            <p:cNvPr id="71" name="Rectangle 18">
              <a:extLst>
                <a:ext uri="{FF2B5EF4-FFF2-40B4-BE49-F238E27FC236}">
                  <a16:creationId xmlns:a16="http://schemas.microsoft.com/office/drawing/2014/main" id="{4BC5116C-1E6B-4A31-0963-135F5B120F07}"/>
                </a:ext>
              </a:extLst>
            </p:cNvPr>
            <p:cNvSpPr>
              <a:spLocks noChangeArrowheads="1"/>
            </p:cNvSpPr>
            <p:nvPr/>
          </p:nvSpPr>
          <p:spPr bwMode="auto">
            <a:xfrm>
              <a:off x="4573895"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39</a:t>
              </a:r>
              <a:endParaRPr kumimoji="0" lang="en-US" altLang="en-US" sz="1200" b="0" i="0" u="none" strike="noStrike" cap="none" normalizeH="0" baseline="0" dirty="0">
                <a:ln>
                  <a:noFill/>
                </a:ln>
                <a:solidFill>
                  <a:schemeClr val="tx1"/>
                </a:solidFill>
                <a:effectLst/>
                <a:latin typeface="+mn-lt"/>
              </a:endParaRPr>
            </a:p>
          </p:txBody>
        </p:sp>
        <p:sp>
          <p:nvSpPr>
            <p:cNvPr id="72" name="Rectangle 19">
              <a:extLst>
                <a:ext uri="{FF2B5EF4-FFF2-40B4-BE49-F238E27FC236}">
                  <a16:creationId xmlns:a16="http://schemas.microsoft.com/office/drawing/2014/main" id="{E9193D0F-C125-12BB-2556-67F23CCBB51A}"/>
                </a:ext>
              </a:extLst>
            </p:cNvPr>
            <p:cNvSpPr>
              <a:spLocks noChangeArrowheads="1"/>
            </p:cNvSpPr>
            <p:nvPr/>
          </p:nvSpPr>
          <p:spPr bwMode="auto">
            <a:xfrm>
              <a:off x="4821545"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42</a:t>
              </a:r>
              <a:endParaRPr kumimoji="0" lang="en-US" altLang="en-US" sz="1200" b="0" i="0" u="none" strike="noStrike" cap="none" normalizeH="0" baseline="0" dirty="0">
                <a:ln>
                  <a:noFill/>
                </a:ln>
                <a:solidFill>
                  <a:schemeClr val="tx1"/>
                </a:solidFill>
                <a:effectLst/>
                <a:latin typeface="+mn-lt"/>
              </a:endParaRPr>
            </a:p>
          </p:txBody>
        </p:sp>
        <p:sp>
          <p:nvSpPr>
            <p:cNvPr id="73" name="Rectangle 20">
              <a:extLst>
                <a:ext uri="{FF2B5EF4-FFF2-40B4-BE49-F238E27FC236}">
                  <a16:creationId xmlns:a16="http://schemas.microsoft.com/office/drawing/2014/main" id="{3C05CEC1-367D-7415-649C-5A402F44D780}"/>
                </a:ext>
              </a:extLst>
            </p:cNvPr>
            <p:cNvSpPr>
              <a:spLocks noChangeArrowheads="1"/>
            </p:cNvSpPr>
            <p:nvPr/>
          </p:nvSpPr>
          <p:spPr bwMode="auto">
            <a:xfrm>
              <a:off x="5072370"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45</a:t>
              </a:r>
              <a:endParaRPr kumimoji="0" lang="en-US" altLang="en-US" sz="1200" b="0" i="0" u="none" strike="noStrike" cap="none" normalizeH="0" baseline="0" dirty="0">
                <a:ln>
                  <a:noFill/>
                </a:ln>
                <a:solidFill>
                  <a:schemeClr val="tx1"/>
                </a:solidFill>
                <a:effectLst/>
                <a:latin typeface="+mn-lt"/>
              </a:endParaRPr>
            </a:p>
          </p:txBody>
        </p:sp>
        <p:sp>
          <p:nvSpPr>
            <p:cNvPr id="74" name="Rectangle 21">
              <a:extLst>
                <a:ext uri="{FF2B5EF4-FFF2-40B4-BE49-F238E27FC236}">
                  <a16:creationId xmlns:a16="http://schemas.microsoft.com/office/drawing/2014/main" id="{DBFEDCCE-1CE5-AB08-A813-C5F62B1EC9DB}"/>
                </a:ext>
              </a:extLst>
            </p:cNvPr>
            <p:cNvSpPr>
              <a:spLocks noChangeArrowheads="1"/>
            </p:cNvSpPr>
            <p:nvPr/>
          </p:nvSpPr>
          <p:spPr bwMode="auto">
            <a:xfrm>
              <a:off x="5321608"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48</a:t>
              </a:r>
              <a:endParaRPr kumimoji="0" lang="en-US" altLang="en-US" sz="1200" b="0" i="0" u="none" strike="noStrike" cap="none" normalizeH="0" baseline="0" dirty="0">
                <a:ln>
                  <a:noFill/>
                </a:ln>
                <a:solidFill>
                  <a:schemeClr val="tx1"/>
                </a:solidFill>
                <a:effectLst/>
                <a:latin typeface="+mn-lt"/>
              </a:endParaRPr>
            </a:p>
          </p:txBody>
        </p:sp>
        <p:sp>
          <p:nvSpPr>
            <p:cNvPr id="75" name="Rectangle 22">
              <a:extLst>
                <a:ext uri="{FF2B5EF4-FFF2-40B4-BE49-F238E27FC236}">
                  <a16:creationId xmlns:a16="http://schemas.microsoft.com/office/drawing/2014/main" id="{049C5A97-3C73-343C-DAE5-E6D9BB63A7FC}"/>
                </a:ext>
              </a:extLst>
            </p:cNvPr>
            <p:cNvSpPr>
              <a:spLocks noChangeArrowheads="1"/>
            </p:cNvSpPr>
            <p:nvPr/>
          </p:nvSpPr>
          <p:spPr bwMode="auto">
            <a:xfrm>
              <a:off x="5570845" y="53400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51</a:t>
              </a:r>
              <a:endParaRPr kumimoji="0" lang="en-US" altLang="en-US" sz="1200" b="0" i="0" u="none" strike="noStrike" cap="none" normalizeH="0" baseline="0" dirty="0">
                <a:ln>
                  <a:noFill/>
                </a:ln>
                <a:solidFill>
                  <a:schemeClr val="tx1"/>
                </a:solidFill>
                <a:effectLst/>
                <a:latin typeface="+mn-lt"/>
              </a:endParaRPr>
            </a:p>
          </p:txBody>
        </p:sp>
        <p:sp>
          <p:nvSpPr>
            <p:cNvPr id="76" name="Freeform 23">
              <a:extLst>
                <a:ext uri="{FF2B5EF4-FFF2-40B4-BE49-F238E27FC236}">
                  <a16:creationId xmlns:a16="http://schemas.microsoft.com/office/drawing/2014/main" id="{2CDE0492-6B2D-B7B0-0D31-7F3DC9620EA6}"/>
                </a:ext>
              </a:extLst>
            </p:cNvPr>
            <p:cNvSpPr>
              <a:spLocks noEditPoints="1"/>
            </p:cNvSpPr>
            <p:nvPr/>
          </p:nvSpPr>
          <p:spPr bwMode="auto">
            <a:xfrm>
              <a:off x="1387783" y="5254328"/>
              <a:ext cx="4341813" cy="58738"/>
            </a:xfrm>
            <a:custGeom>
              <a:avLst/>
              <a:gdLst>
                <a:gd name="T0" fmla="*/ 0 w 2735"/>
                <a:gd name="T1" fmla="*/ 0 h 37"/>
                <a:gd name="T2" fmla="*/ 2735 w 2735"/>
                <a:gd name="T3" fmla="*/ 0 h 37"/>
                <a:gd name="T4" fmla="*/ 5 w 2735"/>
                <a:gd name="T5" fmla="*/ 0 h 37"/>
                <a:gd name="T6" fmla="*/ 5 w 2735"/>
                <a:gd name="T7" fmla="*/ 37 h 37"/>
                <a:gd name="T8" fmla="*/ 161 w 2735"/>
                <a:gd name="T9" fmla="*/ 0 h 37"/>
                <a:gd name="T10" fmla="*/ 161 w 2735"/>
                <a:gd name="T11" fmla="*/ 37 h 37"/>
                <a:gd name="T12" fmla="*/ 319 w 2735"/>
                <a:gd name="T13" fmla="*/ 0 h 37"/>
                <a:gd name="T14" fmla="*/ 319 w 2735"/>
                <a:gd name="T15" fmla="*/ 37 h 37"/>
                <a:gd name="T16" fmla="*/ 476 w 2735"/>
                <a:gd name="T17" fmla="*/ 0 h 37"/>
                <a:gd name="T18" fmla="*/ 476 w 2735"/>
                <a:gd name="T19" fmla="*/ 37 h 37"/>
                <a:gd name="T20" fmla="*/ 633 w 2735"/>
                <a:gd name="T21" fmla="*/ 0 h 37"/>
                <a:gd name="T22" fmla="*/ 633 w 2735"/>
                <a:gd name="T23" fmla="*/ 37 h 37"/>
                <a:gd name="T24" fmla="*/ 791 w 2735"/>
                <a:gd name="T25" fmla="*/ 0 h 37"/>
                <a:gd name="T26" fmla="*/ 791 w 2735"/>
                <a:gd name="T27" fmla="*/ 37 h 37"/>
                <a:gd name="T28" fmla="*/ 948 w 2735"/>
                <a:gd name="T29" fmla="*/ 0 h 37"/>
                <a:gd name="T30" fmla="*/ 948 w 2735"/>
                <a:gd name="T31" fmla="*/ 37 h 37"/>
                <a:gd name="T32" fmla="*/ 1105 w 2735"/>
                <a:gd name="T33" fmla="*/ 0 h 37"/>
                <a:gd name="T34" fmla="*/ 1105 w 2735"/>
                <a:gd name="T35" fmla="*/ 37 h 37"/>
                <a:gd name="T36" fmla="*/ 1262 w 2735"/>
                <a:gd name="T37" fmla="*/ 0 h 37"/>
                <a:gd name="T38" fmla="*/ 1262 w 2735"/>
                <a:gd name="T39" fmla="*/ 37 h 37"/>
                <a:gd name="T40" fmla="*/ 1420 w 2735"/>
                <a:gd name="T41" fmla="*/ 0 h 37"/>
                <a:gd name="T42" fmla="*/ 1420 w 2735"/>
                <a:gd name="T43" fmla="*/ 37 h 37"/>
                <a:gd name="T44" fmla="*/ 1577 w 2735"/>
                <a:gd name="T45" fmla="*/ 0 h 37"/>
                <a:gd name="T46" fmla="*/ 1577 w 2735"/>
                <a:gd name="T47" fmla="*/ 37 h 37"/>
                <a:gd name="T48" fmla="*/ 1734 w 2735"/>
                <a:gd name="T49" fmla="*/ 0 h 37"/>
                <a:gd name="T50" fmla="*/ 1734 w 2735"/>
                <a:gd name="T51" fmla="*/ 37 h 37"/>
                <a:gd name="T52" fmla="*/ 1891 w 2735"/>
                <a:gd name="T53" fmla="*/ 0 h 37"/>
                <a:gd name="T54" fmla="*/ 1891 w 2735"/>
                <a:gd name="T55" fmla="*/ 37 h 37"/>
                <a:gd name="T56" fmla="*/ 2049 w 2735"/>
                <a:gd name="T57" fmla="*/ 0 h 37"/>
                <a:gd name="T58" fmla="*/ 2049 w 2735"/>
                <a:gd name="T59" fmla="*/ 37 h 37"/>
                <a:gd name="T60" fmla="*/ 2206 w 2735"/>
                <a:gd name="T61" fmla="*/ 0 h 37"/>
                <a:gd name="T62" fmla="*/ 2206 w 2735"/>
                <a:gd name="T63" fmla="*/ 37 h 37"/>
                <a:gd name="T64" fmla="*/ 2363 w 2735"/>
                <a:gd name="T65" fmla="*/ 0 h 37"/>
                <a:gd name="T66" fmla="*/ 2363 w 2735"/>
                <a:gd name="T67" fmla="*/ 37 h 37"/>
                <a:gd name="T68" fmla="*/ 2521 w 2735"/>
                <a:gd name="T69" fmla="*/ 0 h 37"/>
                <a:gd name="T70" fmla="*/ 2521 w 2735"/>
                <a:gd name="T71" fmla="*/ 37 h 37"/>
                <a:gd name="T72" fmla="*/ 2677 w 2735"/>
                <a:gd name="T73" fmla="*/ 0 h 37"/>
                <a:gd name="T74" fmla="*/ 2677 w 2735"/>
                <a:gd name="T75"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35" h="37">
                  <a:moveTo>
                    <a:pt x="0" y="0"/>
                  </a:moveTo>
                  <a:lnTo>
                    <a:pt x="2735" y="0"/>
                  </a:lnTo>
                  <a:moveTo>
                    <a:pt x="5" y="0"/>
                  </a:moveTo>
                  <a:lnTo>
                    <a:pt x="5" y="37"/>
                  </a:lnTo>
                  <a:moveTo>
                    <a:pt x="161" y="0"/>
                  </a:moveTo>
                  <a:lnTo>
                    <a:pt x="161" y="37"/>
                  </a:lnTo>
                  <a:moveTo>
                    <a:pt x="319" y="0"/>
                  </a:moveTo>
                  <a:lnTo>
                    <a:pt x="319" y="37"/>
                  </a:lnTo>
                  <a:moveTo>
                    <a:pt x="476" y="0"/>
                  </a:moveTo>
                  <a:lnTo>
                    <a:pt x="476" y="37"/>
                  </a:lnTo>
                  <a:moveTo>
                    <a:pt x="633" y="0"/>
                  </a:moveTo>
                  <a:lnTo>
                    <a:pt x="633" y="37"/>
                  </a:lnTo>
                  <a:moveTo>
                    <a:pt x="791" y="0"/>
                  </a:moveTo>
                  <a:lnTo>
                    <a:pt x="791" y="37"/>
                  </a:lnTo>
                  <a:moveTo>
                    <a:pt x="948" y="0"/>
                  </a:moveTo>
                  <a:lnTo>
                    <a:pt x="948" y="37"/>
                  </a:lnTo>
                  <a:moveTo>
                    <a:pt x="1105" y="0"/>
                  </a:moveTo>
                  <a:lnTo>
                    <a:pt x="1105" y="37"/>
                  </a:lnTo>
                  <a:moveTo>
                    <a:pt x="1262" y="0"/>
                  </a:moveTo>
                  <a:lnTo>
                    <a:pt x="1262" y="37"/>
                  </a:lnTo>
                  <a:moveTo>
                    <a:pt x="1420" y="0"/>
                  </a:moveTo>
                  <a:lnTo>
                    <a:pt x="1420" y="37"/>
                  </a:lnTo>
                  <a:moveTo>
                    <a:pt x="1577" y="0"/>
                  </a:moveTo>
                  <a:lnTo>
                    <a:pt x="1577" y="37"/>
                  </a:lnTo>
                  <a:moveTo>
                    <a:pt x="1734" y="0"/>
                  </a:moveTo>
                  <a:lnTo>
                    <a:pt x="1734" y="37"/>
                  </a:lnTo>
                  <a:moveTo>
                    <a:pt x="1891" y="0"/>
                  </a:moveTo>
                  <a:lnTo>
                    <a:pt x="1891" y="37"/>
                  </a:lnTo>
                  <a:moveTo>
                    <a:pt x="2049" y="0"/>
                  </a:moveTo>
                  <a:lnTo>
                    <a:pt x="2049" y="37"/>
                  </a:lnTo>
                  <a:moveTo>
                    <a:pt x="2206" y="0"/>
                  </a:moveTo>
                  <a:lnTo>
                    <a:pt x="2206" y="37"/>
                  </a:lnTo>
                  <a:moveTo>
                    <a:pt x="2363" y="0"/>
                  </a:moveTo>
                  <a:lnTo>
                    <a:pt x="2363" y="37"/>
                  </a:lnTo>
                  <a:moveTo>
                    <a:pt x="2521" y="0"/>
                  </a:moveTo>
                  <a:lnTo>
                    <a:pt x="2521" y="37"/>
                  </a:lnTo>
                  <a:moveTo>
                    <a:pt x="2677" y="0"/>
                  </a:moveTo>
                  <a:lnTo>
                    <a:pt x="2677" y="37"/>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77" name="Rectangle 24">
              <a:extLst>
                <a:ext uri="{FF2B5EF4-FFF2-40B4-BE49-F238E27FC236}">
                  <a16:creationId xmlns:a16="http://schemas.microsoft.com/office/drawing/2014/main" id="{7C773091-5657-98FE-B527-31BFF6F28CA6}"/>
                </a:ext>
              </a:extLst>
            </p:cNvPr>
            <p:cNvSpPr>
              <a:spLocks noChangeArrowheads="1"/>
            </p:cNvSpPr>
            <p:nvPr/>
          </p:nvSpPr>
          <p:spPr bwMode="auto">
            <a:xfrm>
              <a:off x="1199429" y="5163841"/>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0</a:t>
              </a:r>
              <a:endParaRPr kumimoji="0" lang="en-US" altLang="en-US" sz="1200" b="0" i="0" u="none" strike="noStrike" cap="none" normalizeH="0" baseline="0" dirty="0">
                <a:ln>
                  <a:noFill/>
                </a:ln>
                <a:solidFill>
                  <a:schemeClr val="tx1"/>
                </a:solidFill>
                <a:effectLst/>
                <a:latin typeface="+mn-lt"/>
              </a:endParaRPr>
            </a:p>
          </p:txBody>
        </p:sp>
        <p:sp>
          <p:nvSpPr>
            <p:cNvPr id="78" name="Rectangle 25">
              <a:extLst>
                <a:ext uri="{FF2B5EF4-FFF2-40B4-BE49-F238E27FC236}">
                  <a16:creationId xmlns:a16="http://schemas.microsoft.com/office/drawing/2014/main" id="{90AA935F-41F4-C129-D46A-A53821CD6F9F}"/>
                </a:ext>
              </a:extLst>
            </p:cNvPr>
            <p:cNvSpPr>
              <a:spLocks noChangeArrowheads="1"/>
            </p:cNvSpPr>
            <p:nvPr/>
          </p:nvSpPr>
          <p:spPr bwMode="auto">
            <a:xfrm>
              <a:off x="1132754" y="487332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10</a:t>
              </a:r>
              <a:endParaRPr kumimoji="0" lang="en-US" altLang="en-US" sz="1200" b="0" i="0" u="none" strike="noStrike" cap="none" normalizeH="0" baseline="0" dirty="0">
                <a:ln>
                  <a:noFill/>
                </a:ln>
                <a:solidFill>
                  <a:schemeClr val="tx1"/>
                </a:solidFill>
                <a:effectLst/>
                <a:latin typeface="+mn-lt"/>
              </a:endParaRPr>
            </a:p>
          </p:txBody>
        </p:sp>
        <p:sp>
          <p:nvSpPr>
            <p:cNvPr id="79" name="Rectangle 26">
              <a:extLst>
                <a:ext uri="{FF2B5EF4-FFF2-40B4-BE49-F238E27FC236}">
                  <a16:creationId xmlns:a16="http://schemas.microsoft.com/office/drawing/2014/main" id="{60AC97BE-DB0F-DC9D-3012-587F976C42C9}"/>
                </a:ext>
              </a:extLst>
            </p:cNvPr>
            <p:cNvSpPr>
              <a:spLocks noChangeArrowheads="1"/>
            </p:cNvSpPr>
            <p:nvPr/>
          </p:nvSpPr>
          <p:spPr bwMode="auto">
            <a:xfrm>
              <a:off x="1132754" y="458281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20</a:t>
              </a:r>
              <a:endParaRPr kumimoji="0" lang="en-US" altLang="en-US" sz="1200" b="0" i="0" u="none" strike="noStrike" cap="none" normalizeH="0" baseline="0" dirty="0">
                <a:ln>
                  <a:noFill/>
                </a:ln>
                <a:solidFill>
                  <a:schemeClr val="tx1"/>
                </a:solidFill>
                <a:effectLst/>
                <a:latin typeface="+mn-lt"/>
              </a:endParaRPr>
            </a:p>
          </p:txBody>
        </p:sp>
        <p:sp>
          <p:nvSpPr>
            <p:cNvPr id="80" name="Rectangle 27">
              <a:extLst>
                <a:ext uri="{FF2B5EF4-FFF2-40B4-BE49-F238E27FC236}">
                  <a16:creationId xmlns:a16="http://schemas.microsoft.com/office/drawing/2014/main" id="{92634ED8-914E-3193-E0E0-1ABEECC9FA96}"/>
                </a:ext>
              </a:extLst>
            </p:cNvPr>
            <p:cNvSpPr>
              <a:spLocks noChangeArrowheads="1"/>
            </p:cNvSpPr>
            <p:nvPr/>
          </p:nvSpPr>
          <p:spPr bwMode="auto">
            <a:xfrm>
              <a:off x="1132754" y="429230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30</a:t>
              </a:r>
              <a:endParaRPr kumimoji="0" lang="en-US" altLang="en-US" sz="1200" b="0" i="0" u="none" strike="noStrike" cap="none" normalizeH="0" baseline="0" dirty="0">
                <a:ln>
                  <a:noFill/>
                </a:ln>
                <a:solidFill>
                  <a:schemeClr val="tx1"/>
                </a:solidFill>
                <a:effectLst/>
                <a:latin typeface="+mn-lt"/>
              </a:endParaRPr>
            </a:p>
          </p:txBody>
        </p:sp>
        <p:sp>
          <p:nvSpPr>
            <p:cNvPr id="81" name="Rectangle 28">
              <a:extLst>
                <a:ext uri="{FF2B5EF4-FFF2-40B4-BE49-F238E27FC236}">
                  <a16:creationId xmlns:a16="http://schemas.microsoft.com/office/drawing/2014/main" id="{BB395281-FB57-AFD2-4661-2789925BEAC0}"/>
                </a:ext>
              </a:extLst>
            </p:cNvPr>
            <p:cNvSpPr>
              <a:spLocks noChangeArrowheads="1"/>
            </p:cNvSpPr>
            <p:nvPr/>
          </p:nvSpPr>
          <p:spPr bwMode="auto">
            <a:xfrm>
              <a:off x="1132753" y="4001791"/>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40</a:t>
              </a:r>
              <a:endParaRPr kumimoji="0" lang="en-US" altLang="en-US" sz="1200" b="0" i="0" u="none" strike="noStrike" cap="none" normalizeH="0" baseline="0" dirty="0">
                <a:ln>
                  <a:noFill/>
                </a:ln>
                <a:solidFill>
                  <a:schemeClr val="tx1"/>
                </a:solidFill>
                <a:effectLst/>
                <a:latin typeface="+mn-lt"/>
              </a:endParaRPr>
            </a:p>
          </p:txBody>
        </p:sp>
        <p:sp>
          <p:nvSpPr>
            <p:cNvPr id="82" name="Rectangle 29">
              <a:extLst>
                <a:ext uri="{FF2B5EF4-FFF2-40B4-BE49-F238E27FC236}">
                  <a16:creationId xmlns:a16="http://schemas.microsoft.com/office/drawing/2014/main" id="{36BC031F-6185-9945-0DD8-9A1D540A16CA}"/>
                </a:ext>
              </a:extLst>
            </p:cNvPr>
            <p:cNvSpPr>
              <a:spLocks noChangeArrowheads="1"/>
            </p:cNvSpPr>
            <p:nvPr/>
          </p:nvSpPr>
          <p:spPr bwMode="auto">
            <a:xfrm>
              <a:off x="1132753" y="371286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50</a:t>
              </a:r>
              <a:endParaRPr kumimoji="0" lang="en-US" altLang="en-US" sz="1200" b="0" i="0" u="none" strike="noStrike" cap="none" normalizeH="0" baseline="0" dirty="0">
                <a:ln>
                  <a:noFill/>
                </a:ln>
                <a:solidFill>
                  <a:schemeClr val="tx1"/>
                </a:solidFill>
                <a:effectLst/>
                <a:latin typeface="+mn-lt"/>
              </a:endParaRPr>
            </a:p>
          </p:txBody>
        </p:sp>
        <p:sp>
          <p:nvSpPr>
            <p:cNvPr id="83" name="Rectangle 30">
              <a:extLst>
                <a:ext uri="{FF2B5EF4-FFF2-40B4-BE49-F238E27FC236}">
                  <a16:creationId xmlns:a16="http://schemas.microsoft.com/office/drawing/2014/main" id="{F7A85911-6DAE-BEAB-426B-F22BAD112A67}"/>
                </a:ext>
              </a:extLst>
            </p:cNvPr>
            <p:cNvSpPr>
              <a:spLocks noChangeArrowheads="1"/>
            </p:cNvSpPr>
            <p:nvPr/>
          </p:nvSpPr>
          <p:spPr bwMode="auto">
            <a:xfrm>
              <a:off x="1132753" y="34223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60</a:t>
              </a:r>
              <a:endParaRPr kumimoji="0" lang="en-US" altLang="en-US" sz="1200" b="0" i="0" u="none" strike="noStrike" cap="none" normalizeH="0" baseline="0" dirty="0">
                <a:ln>
                  <a:noFill/>
                </a:ln>
                <a:solidFill>
                  <a:schemeClr val="tx1"/>
                </a:solidFill>
                <a:effectLst/>
                <a:latin typeface="+mn-lt"/>
              </a:endParaRPr>
            </a:p>
          </p:txBody>
        </p:sp>
        <p:sp>
          <p:nvSpPr>
            <p:cNvPr id="84" name="Rectangle 31">
              <a:extLst>
                <a:ext uri="{FF2B5EF4-FFF2-40B4-BE49-F238E27FC236}">
                  <a16:creationId xmlns:a16="http://schemas.microsoft.com/office/drawing/2014/main" id="{0B86E9CC-E284-1C11-F3C6-5B318450CFED}"/>
                </a:ext>
              </a:extLst>
            </p:cNvPr>
            <p:cNvSpPr>
              <a:spLocks noChangeArrowheads="1"/>
            </p:cNvSpPr>
            <p:nvPr/>
          </p:nvSpPr>
          <p:spPr bwMode="auto">
            <a:xfrm>
              <a:off x="1132753" y="3131841"/>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70</a:t>
              </a:r>
              <a:endParaRPr kumimoji="0" lang="en-US" altLang="en-US" sz="1200" b="0" i="0" u="none" strike="noStrike" cap="none" normalizeH="0" baseline="0" dirty="0">
                <a:ln>
                  <a:noFill/>
                </a:ln>
                <a:solidFill>
                  <a:schemeClr val="tx1"/>
                </a:solidFill>
                <a:effectLst/>
                <a:latin typeface="+mn-lt"/>
              </a:endParaRPr>
            </a:p>
          </p:txBody>
        </p:sp>
        <p:sp>
          <p:nvSpPr>
            <p:cNvPr id="85" name="Rectangle 32">
              <a:extLst>
                <a:ext uri="{FF2B5EF4-FFF2-40B4-BE49-F238E27FC236}">
                  <a16:creationId xmlns:a16="http://schemas.microsoft.com/office/drawing/2014/main" id="{719E72C8-4A68-29EC-87CA-C1BF25B68CC2}"/>
                </a:ext>
              </a:extLst>
            </p:cNvPr>
            <p:cNvSpPr>
              <a:spLocks noChangeArrowheads="1"/>
            </p:cNvSpPr>
            <p:nvPr/>
          </p:nvSpPr>
          <p:spPr bwMode="auto">
            <a:xfrm>
              <a:off x="1132753" y="284132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80</a:t>
              </a:r>
              <a:endParaRPr kumimoji="0" lang="en-US" altLang="en-US" sz="1200" b="0" i="0" u="none" strike="noStrike" cap="none" normalizeH="0" baseline="0" dirty="0">
                <a:ln>
                  <a:noFill/>
                </a:ln>
                <a:solidFill>
                  <a:schemeClr val="tx1"/>
                </a:solidFill>
                <a:effectLst/>
                <a:latin typeface="+mn-lt"/>
              </a:endParaRPr>
            </a:p>
          </p:txBody>
        </p:sp>
        <p:sp>
          <p:nvSpPr>
            <p:cNvPr id="86" name="Rectangle 33">
              <a:extLst>
                <a:ext uri="{FF2B5EF4-FFF2-40B4-BE49-F238E27FC236}">
                  <a16:creationId xmlns:a16="http://schemas.microsoft.com/office/drawing/2014/main" id="{2615B238-187B-6614-4DB4-310324936FB9}"/>
                </a:ext>
              </a:extLst>
            </p:cNvPr>
            <p:cNvSpPr>
              <a:spLocks noChangeArrowheads="1"/>
            </p:cNvSpPr>
            <p:nvPr/>
          </p:nvSpPr>
          <p:spPr bwMode="auto">
            <a:xfrm>
              <a:off x="1132753" y="255081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90</a:t>
              </a:r>
              <a:endParaRPr kumimoji="0" lang="en-US" altLang="en-US" sz="1200" b="0" i="0" u="none" strike="noStrike" cap="none" normalizeH="0" baseline="0" dirty="0">
                <a:ln>
                  <a:noFill/>
                </a:ln>
                <a:solidFill>
                  <a:schemeClr val="tx1"/>
                </a:solidFill>
                <a:effectLst/>
                <a:latin typeface="+mn-lt"/>
              </a:endParaRPr>
            </a:p>
          </p:txBody>
        </p:sp>
        <p:sp>
          <p:nvSpPr>
            <p:cNvPr id="87" name="Rectangle 34">
              <a:extLst>
                <a:ext uri="{FF2B5EF4-FFF2-40B4-BE49-F238E27FC236}">
                  <a16:creationId xmlns:a16="http://schemas.microsoft.com/office/drawing/2014/main" id="{4045F27A-8852-B37A-7E18-C8A9B3E4BAAA}"/>
                </a:ext>
              </a:extLst>
            </p:cNvPr>
            <p:cNvSpPr>
              <a:spLocks noChangeArrowheads="1"/>
            </p:cNvSpPr>
            <p:nvPr/>
          </p:nvSpPr>
          <p:spPr bwMode="auto">
            <a:xfrm>
              <a:off x="1066078" y="2258716"/>
              <a:ext cx="2548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100</a:t>
              </a:r>
              <a:endParaRPr kumimoji="0" lang="en-US" altLang="en-US" sz="1200" b="0" i="0" u="none" strike="noStrike" cap="none" normalizeH="0" baseline="0" dirty="0">
                <a:ln>
                  <a:noFill/>
                </a:ln>
                <a:solidFill>
                  <a:schemeClr val="tx1"/>
                </a:solidFill>
                <a:effectLst/>
                <a:latin typeface="+mn-lt"/>
              </a:endParaRPr>
            </a:p>
          </p:txBody>
        </p:sp>
        <p:sp>
          <p:nvSpPr>
            <p:cNvPr id="88" name="Freeform 35">
              <a:extLst>
                <a:ext uri="{FF2B5EF4-FFF2-40B4-BE49-F238E27FC236}">
                  <a16:creationId xmlns:a16="http://schemas.microsoft.com/office/drawing/2014/main" id="{13F6F2F0-A7BD-379B-47B0-B11B196F9620}"/>
                </a:ext>
              </a:extLst>
            </p:cNvPr>
            <p:cNvSpPr>
              <a:spLocks noEditPoints="1"/>
            </p:cNvSpPr>
            <p:nvPr/>
          </p:nvSpPr>
          <p:spPr bwMode="auto">
            <a:xfrm>
              <a:off x="1351270" y="2325391"/>
              <a:ext cx="44450" cy="2938463"/>
            </a:xfrm>
            <a:custGeom>
              <a:avLst/>
              <a:gdLst>
                <a:gd name="T0" fmla="*/ 28 w 28"/>
                <a:gd name="T1" fmla="*/ 1851 h 1851"/>
                <a:gd name="T2" fmla="*/ 28 w 28"/>
                <a:gd name="T3" fmla="*/ 0 h 1851"/>
                <a:gd name="T4" fmla="*/ 28 w 28"/>
                <a:gd name="T5" fmla="*/ 1845 h 1851"/>
                <a:gd name="T6" fmla="*/ 0 w 28"/>
                <a:gd name="T7" fmla="*/ 1845 h 1851"/>
                <a:gd name="T8" fmla="*/ 28 w 28"/>
                <a:gd name="T9" fmla="*/ 1662 h 1851"/>
                <a:gd name="T10" fmla="*/ 0 w 28"/>
                <a:gd name="T11" fmla="*/ 1662 h 1851"/>
                <a:gd name="T12" fmla="*/ 28 w 28"/>
                <a:gd name="T13" fmla="*/ 1479 h 1851"/>
                <a:gd name="T14" fmla="*/ 0 w 28"/>
                <a:gd name="T15" fmla="*/ 1479 h 1851"/>
                <a:gd name="T16" fmla="*/ 28 w 28"/>
                <a:gd name="T17" fmla="*/ 1297 h 1851"/>
                <a:gd name="T18" fmla="*/ 0 w 28"/>
                <a:gd name="T19" fmla="*/ 1297 h 1851"/>
                <a:gd name="T20" fmla="*/ 28 w 28"/>
                <a:gd name="T21" fmla="*/ 1114 h 1851"/>
                <a:gd name="T22" fmla="*/ 0 w 28"/>
                <a:gd name="T23" fmla="*/ 1114 h 1851"/>
                <a:gd name="T24" fmla="*/ 28 w 28"/>
                <a:gd name="T25" fmla="*/ 931 h 1851"/>
                <a:gd name="T26" fmla="*/ 0 w 28"/>
                <a:gd name="T27" fmla="*/ 931 h 1851"/>
                <a:gd name="T28" fmla="*/ 28 w 28"/>
                <a:gd name="T29" fmla="*/ 748 h 1851"/>
                <a:gd name="T30" fmla="*/ 0 w 28"/>
                <a:gd name="T31" fmla="*/ 748 h 1851"/>
                <a:gd name="T32" fmla="*/ 28 w 28"/>
                <a:gd name="T33" fmla="*/ 565 h 1851"/>
                <a:gd name="T34" fmla="*/ 0 w 28"/>
                <a:gd name="T35" fmla="*/ 565 h 1851"/>
                <a:gd name="T36" fmla="*/ 28 w 28"/>
                <a:gd name="T37" fmla="*/ 382 h 1851"/>
                <a:gd name="T38" fmla="*/ 0 w 28"/>
                <a:gd name="T39" fmla="*/ 382 h 1851"/>
                <a:gd name="T40" fmla="*/ 28 w 28"/>
                <a:gd name="T41" fmla="*/ 199 h 1851"/>
                <a:gd name="T42" fmla="*/ 0 w 28"/>
                <a:gd name="T43" fmla="*/ 199 h 1851"/>
                <a:gd name="T44" fmla="*/ 28 w 28"/>
                <a:gd name="T45" fmla="*/ 15 h 1851"/>
                <a:gd name="T46" fmla="*/ 0 w 28"/>
                <a:gd name="T47" fmla="*/ 15 h 1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 h="1851">
                  <a:moveTo>
                    <a:pt x="28" y="1851"/>
                  </a:moveTo>
                  <a:lnTo>
                    <a:pt x="28" y="0"/>
                  </a:lnTo>
                  <a:moveTo>
                    <a:pt x="28" y="1845"/>
                  </a:moveTo>
                  <a:lnTo>
                    <a:pt x="0" y="1845"/>
                  </a:lnTo>
                  <a:moveTo>
                    <a:pt x="28" y="1662"/>
                  </a:moveTo>
                  <a:lnTo>
                    <a:pt x="0" y="1662"/>
                  </a:lnTo>
                  <a:moveTo>
                    <a:pt x="28" y="1479"/>
                  </a:moveTo>
                  <a:lnTo>
                    <a:pt x="0" y="1479"/>
                  </a:lnTo>
                  <a:moveTo>
                    <a:pt x="28" y="1297"/>
                  </a:moveTo>
                  <a:lnTo>
                    <a:pt x="0" y="1297"/>
                  </a:lnTo>
                  <a:moveTo>
                    <a:pt x="28" y="1114"/>
                  </a:moveTo>
                  <a:lnTo>
                    <a:pt x="0" y="1114"/>
                  </a:lnTo>
                  <a:moveTo>
                    <a:pt x="28" y="931"/>
                  </a:moveTo>
                  <a:lnTo>
                    <a:pt x="0" y="931"/>
                  </a:lnTo>
                  <a:moveTo>
                    <a:pt x="28" y="748"/>
                  </a:moveTo>
                  <a:lnTo>
                    <a:pt x="0" y="748"/>
                  </a:lnTo>
                  <a:moveTo>
                    <a:pt x="28" y="565"/>
                  </a:moveTo>
                  <a:lnTo>
                    <a:pt x="0" y="565"/>
                  </a:lnTo>
                  <a:moveTo>
                    <a:pt x="28" y="382"/>
                  </a:moveTo>
                  <a:lnTo>
                    <a:pt x="0" y="382"/>
                  </a:lnTo>
                  <a:moveTo>
                    <a:pt x="28" y="199"/>
                  </a:moveTo>
                  <a:lnTo>
                    <a:pt x="0" y="199"/>
                  </a:lnTo>
                  <a:moveTo>
                    <a:pt x="28" y="15"/>
                  </a:moveTo>
                  <a:lnTo>
                    <a:pt x="0" y="1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89" name="Freeform 36">
              <a:extLst>
                <a:ext uri="{FF2B5EF4-FFF2-40B4-BE49-F238E27FC236}">
                  <a16:creationId xmlns:a16="http://schemas.microsoft.com/office/drawing/2014/main" id="{1CE92AA3-2AF5-F7E9-64C1-7692E8923944}"/>
                </a:ext>
              </a:extLst>
            </p:cNvPr>
            <p:cNvSpPr>
              <a:spLocks/>
            </p:cNvSpPr>
            <p:nvPr/>
          </p:nvSpPr>
          <p:spPr bwMode="auto">
            <a:xfrm>
              <a:off x="1395720" y="2349203"/>
              <a:ext cx="4143375" cy="2682875"/>
            </a:xfrm>
            <a:custGeom>
              <a:avLst/>
              <a:gdLst>
                <a:gd name="T0" fmla="*/ 44 w 2610"/>
                <a:gd name="T1" fmla="*/ 17 h 1690"/>
                <a:gd name="T2" fmla="*/ 56 w 2610"/>
                <a:gd name="T3" fmla="*/ 43 h 1690"/>
                <a:gd name="T4" fmla="*/ 66 w 2610"/>
                <a:gd name="T5" fmla="*/ 60 h 1690"/>
                <a:gd name="T6" fmla="*/ 77 w 2610"/>
                <a:gd name="T7" fmla="*/ 108 h 1690"/>
                <a:gd name="T8" fmla="*/ 85 w 2610"/>
                <a:gd name="T9" fmla="*/ 147 h 1690"/>
                <a:gd name="T10" fmla="*/ 106 w 2610"/>
                <a:gd name="T11" fmla="*/ 174 h 1690"/>
                <a:gd name="T12" fmla="*/ 139 w 2610"/>
                <a:gd name="T13" fmla="*/ 191 h 1690"/>
                <a:gd name="T14" fmla="*/ 147 w 2610"/>
                <a:gd name="T15" fmla="*/ 257 h 1690"/>
                <a:gd name="T16" fmla="*/ 156 w 2610"/>
                <a:gd name="T17" fmla="*/ 284 h 1690"/>
                <a:gd name="T18" fmla="*/ 192 w 2610"/>
                <a:gd name="T19" fmla="*/ 313 h 1690"/>
                <a:gd name="T20" fmla="*/ 206 w 2610"/>
                <a:gd name="T21" fmla="*/ 341 h 1690"/>
                <a:gd name="T22" fmla="*/ 216 w 2610"/>
                <a:gd name="T23" fmla="*/ 393 h 1690"/>
                <a:gd name="T24" fmla="*/ 223 w 2610"/>
                <a:gd name="T25" fmla="*/ 428 h 1690"/>
                <a:gd name="T26" fmla="*/ 228 w 2610"/>
                <a:gd name="T27" fmla="*/ 468 h 1690"/>
                <a:gd name="T28" fmla="*/ 249 w 2610"/>
                <a:gd name="T29" fmla="*/ 498 h 1690"/>
                <a:gd name="T30" fmla="*/ 265 w 2610"/>
                <a:gd name="T31" fmla="*/ 515 h 1690"/>
                <a:gd name="T32" fmla="*/ 277 w 2610"/>
                <a:gd name="T33" fmla="*/ 546 h 1690"/>
                <a:gd name="T34" fmla="*/ 289 w 2610"/>
                <a:gd name="T35" fmla="*/ 588 h 1690"/>
                <a:gd name="T36" fmla="*/ 296 w 2610"/>
                <a:gd name="T37" fmla="*/ 631 h 1690"/>
                <a:gd name="T38" fmla="*/ 301 w 2610"/>
                <a:gd name="T39" fmla="*/ 655 h 1690"/>
                <a:gd name="T40" fmla="*/ 309 w 2610"/>
                <a:gd name="T41" fmla="*/ 687 h 1690"/>
                <a:gd name="T42" fmla="*/ 318 w 2610"/>
                <a:gd name="T43" fmla="*/ 705 h 1690"/>
                <a:gd name="T44" fmla="*/ 337 w 2610"/>
                <a:gd name="T45" fmla="*/ 736 h 1690"/>
                <a:gd name="T46" fmla="*/ 356 w 2610"/>
                <a:gd name="T47" fmla="*/ 773 h 1690"/>
                <a:gd name="T48" fmla="*/ 368 w 2610"/>
                <a:gd name="T49" fmla="*/ 804 h 1690"/>
                <a:gd name="T50" fmla="*/ 373 w 2610"/>
                <a:gd name="T51" fmla="*/ 855 h 1690"/>
                <a:gd name="T52" fmla="*/ 400 w 2610"/>
                <a:gd name="T53" fmla="*/ 880 h 1690"/>
                <a:gd name="T54" fmla="*/ 423 w 2610"/>
                <a:gd name="T55" fmla="*/ 899 h 1690"/>
                <a:gd name="T56" fmla="*/ 430 w 2610"/>
                <a:gd name="T57" fmla="*/ 931 h 1690"/>
                <a:gd name="T58" fmla="*/ 439 w 2610"/>
                <a:gd name="T59" fmla="*/ 970 h 1690"/>
                <a:gd name="T60" fmla="*/ 447 w 2610"/>
                <a:gd name="T61" fmla="*/ 997 h 1690"/>
                <a:gd name="T62" fmla="*/ 461 w 2610"/>
                <a:gd name="T63" fmla="*/ 1035 h 1690"/>
                <a:gd name="T64" fmla="*/ 505 w 2610"/>
                <a:gd name="T65" fmla="*/ 1068 h 1690"/>
                <a:gd name="T66" fmla="*/ 524 w 2610"/>
                <a:gd name="T67" fmla="*/ 1114 h 1690"/>
                <a:gd name="T68" fmla="*/ 543 w 2610"/>
                <a:gd name="T69" fmla="*/ 1141 h 1690"/>
                <a:gd name="T70" fmla="*/ 580 w 2610"/>
                <a:gd name="T71" fmla="*/ 1167 h 1690"/>
                <a:gd name="T72" fmla="*/ 590 w 2610"/>
                <a:gd name="T73" fmla="*/ 1187 h 1690"/>
                <a:gd name="T74" fmla="*/ 616 w 2610"/>
                <a:gd name="T75" fmla="*/ 1213 h 1690"/>
                <a:gd name="T76" fmla="*/ 655 w 2610"/>
                <a:gd name="T77" fmla="*/ 1241 h 1690"/>
                <a:gd name="T78" fmla="*/ 723 w 2610"/>
                <a:gd name="T79" fmla="*/ 1274 h 1690"/>
                <a:gd name="T80" fmla="*/ 728 w 2610"/>
                <a:gd name="T81" fmla="*/ 1315 h 1690"/>
                <a:gd name="T82" fmla="*/ 740 w 2610"/>
                <a:gd name="T83" fmla="*/ 1343 h 1690"/>
                <a:gd name="T84" fmla="*/ 804 w 2610"/>
                <a:gd name="T85" fmla="*/ 1356 h 1690"/>
                <a:gd name="T86" fmla="*/ 819 w 2610"/>
                <a:gd name="T87" fmla="*/ 1385 h 1690"/>
                <a:gd name="T88" fmla="*/ 881 w 2610"/>
                <a:gd name="T89" fmla="*/ 1413 h 1690"/>
                <a:gd name="T90" fmla="*/ 948 w 2610"/>
                <a:gd name="T91" fmla="*/ 1435 h 1690"/>
                <a:gd name="T92" fmla="*/ 1004 w 2610"/>
                <a:gd name="T93" fmla="*/ 1471 h 1690"/>
                <a:gd name="T94" fmla="*/ 1082 w 2610"/>
                <a:gd name="T95" fmla="*/ 1493 h 1690"/>
                <a:gd name="T96" fmla="*/ 1148 w 2610"/>
                <a:gd name="T97" fmla="*/ 1507 h 1690"/>
                <a:gd name="T98" fmla="*/ 1167 w 2610"/>
                <a:gd name="T99" fmla="*/ 1545 h 1690"/>
                <a:gd name="T100" fmla="*/ 1265 w 2610"/>
                <a:gd name="T101" fmla="*/ 1569 h 1690"/>
                <a:gd name="T102" fmla="*/ 1315 w 2610"/>
                <a:gd name="T103" fmla="*/ 1578 h 1690"/>
                <a:gd name="T104" fmla="*/ 1386 w 2610"/>
                <a:gd name="T105" fmla="*/ 1596 h 1690"/>
                <a:gd name="T106" fmla="*/ 1656 w 2610"/>
                <a:gd name="T107" fmla="*/ 1625 h 1690"/>
                <a:gd name="T108" fmla="*/ 1954 w 2610"/>
                <a:gd name="T109" fmla="*/ 1635 h 1690"/>
                <a:gd name="T110" fmla="*/ 2030 w 2610"/>
                <a:gd name="T111" fmla="*/ 1635 h 1690"/>
                <a:gd name="T112" fmla="*/ 2159 w 2610"/>
                <a:gd name="T113" fmla="*/ 1635 h 1690"/>
                <a:gd name="T114" fmla="*/ 2312 w 2610"/>
                <a:gd name="T115" fmla="*/ 1690 h 1690"/>
                <a:gd name="T116" fmla="*/ 2598 w 2610"/>
                <a:gd name="T117" fmla="*/ 1690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610" h="1690">
                  <a:moveTo>
                    <a:pt x="0" y="0"/>
                  </a:moveTo>
                  <a:lnTo>
                    <a:pt x="0" y="0"/>
                  </a:lnTo>
                  <a:lnTo>
                    <a:pt x="0" y="0"/>
                  </a:lnTo>
                  <a:lnTo>
                    <a:pt x="1" y="0"/>
                  </a:lnTo>
                  <a:lnTo>
                    <a:pt x="16" y="0"/>
                  </a:lnTo>
                  <a:lnTo>
                    <a:pt x="16" y="7"/>
                  </a:lnTo>
                  <a:lnTo>
                    <a:pt x="16" y="7"/>
                  </a:lnTo>
                  <a:lnTo>
                    <a:pt x="27" y="7"/>
                  </a:lnTo>
                  <a:lnTo>
                    <a:pt x="27" y="12"/>
                  </a:lnTo>
                  <a:lnTo>
                    <a:pt x="28" y="17"/>
                  </a:lnTo>
                  <a:lnTo>
                    <a:pt x="44" y="17"/>
                  </a:lnTo>
                  <a:lnTo>
                    <a:pt x="44" y="28"/>
                  </a:lnTo>
                  <a:lnTo>
                    <a:pt x="44" y="28"/>
                  </a:lnTo>
                  <a:lnTo>
                    <a:pt x="46" y="28"/>
                  </a:lnTo>
                  <a:lnTo>
                    <a:pt x="46" y="33"/>
                  </a:lnTo>
                  <a:lnTo>
                    <a:pt x="46" y="33"/>
                  </a:lnTo>
                  <a:lnTo>
                    <a:pt x="51" y="33"/>
                  </a:lnTo>
                  <a:lnTo>
                    <a:pt x="51" y="38"/>
                  </a:lnTo>
                  <a:lnTo>
                    <a:pt x="51" y="38"/>
                  </a:lnTo>
                  <a:lnTo>
                    <a:pt x="56" y="38"/>
                  </a:lnTo>
                  <a:lnTo>
                    <a:pt x="56" y="43"/>
                  </a:lnTo>
                  <a:lnTo>
                    <a:pt x="56" y="43"/>
                  </a:lnTo>
                  <a:lnTo>
                    <a:pt x="58" y="43"/>
                  </a:lnTo>
                  <a:lnTo>
                    <a:pt x="58" y="43"/>
                  </a:lnTo>
                  <a:lnTo>
                    <a:pt x="58" y="43"/>
                  </a:lnTo>
                  <a:lnTo>
                    <a:pt x="59" y="43"/>
                  </a:lnTo>
                  <a:lnTo>
                    <a:pt x="59" y="49"/>
                  </a:lnTo>
                  <a:lnTo>
                    <a:pt x="59" y="49"/>
                  </a:lnTo>
                  <a:lnTo>
                    <a:pt x="65" y="49"/>
                  </a:lnTo>
                  <a:lnTo>
                    <a:pt x="65" y="55"/>
                  </a:lnTo>
                  <a:lnTo>
                    <a:pt x="65" y="55"/>
                  </a:lnTo>
                  <a:lnTo>
                    <a:pt x="66" y="55"/>
                  </a:lnTo>
                  <a:lnTo>
                    <a:pt x="66" y="60"/>
                  </a:lnTo>
                  <a:lnTo>
                    <a:pt x="66" y="60"/>
                  </a:lnTo>
                  <a:lnTo>
                    <a:pt x="70" y="60"/>
                  </a:lnTo>
                  <a:lnTo>
                    <a:pt x="70" y="70"/>
                  </a:lnTo>
                  <a:lnTo>
                    <a:pt x="70" y="70"/>
                  </a:lnTo>
                  <a:lnTo>
                    <a:pt x="73" y="70"/>
                  </a:lnTo>
                  <a:lnTo>
                    <a:pt x="73" y="98"/>
                  </a:lnTo>
                  <a:lnTo>
                    <a:pt x="73" y="98"/>
                  </a:lnTo>
                  <a:lnTo>
                    <a:pt x="75" y="98"/>
                  </a:lnTo>
                  <a:lnTo>
                    <a:pt x="75" y="108"/>
                  </a:lnTo>
                  <a:lnTo>
                    <a:pt x="75" y="108"/>
                  </a:lnTo>
                  <a:lnTo>
                    <a:pt x="77" y="108"/>
                  </a:lnTo>
                  <a:lnTo>
                    <a:pt x="77" y="119"/>
                  </a:lnTo>
                  <a:lnTo>
                    <a:pt x="77" y="119"/>
                  </a:lnTo>
                  <a:lnTo>
                    <a:pt x="82" y="119"/>
                  </a:lnTo>
                  <a:lnTo>
                    <a:pt x="82" y="124"/>
                  </a:lnTo>
                  <a:lnTo>
                    <a:pt x="82" y="124"/>
                  </a:lnTo>
                  <a:lnTo>
                    <a:pt x="84" y="124"/>
                  </a:lnTo>
                  <a:lnTo>
                    <a:pt x="84" y="130"/>
                  </a:lnTo>
                  <a:lnTo>
                    <a:pt x="84" y="130"/>
                  </a:lnTo>
                  <a:lnTo>
                    <a:pt x="85" y="130"/>
                  </a:lnTo>
                  <a:lnTo>
                    <a:pt x="85" y="147"/>
                  </a:lnTo>
                  <a:lnTo>
                    <a:pt x="85" y="147"/>
                  </a:lnTo>
                  <a:lnTo>
                    <a:pt x="91" y="147"/>
                  </a:lnTo>
                  <a:lnTo>
                    <a:pt x="91" y="158"/>
                  </a:lnTo>
                  <a:lnTo>
                    <a:pt x="91" y="158"/>
                  </a:lnTo>
                  <a:lnTo>
                    <a:pt x="92" y="158"/>
                  </a:lnTo>
                  <a:lnTo>
                    <a:pt x="92" y="163"/>
                  </a:lnTo>
                  <a:lnTo>
                    <a:pt x="92" y="163"/>
                  </a:lnTo>
                  <a:lnTo>
                    <a:pt x="96" y="163"/>
                  </a:lnTo>
                  <a:lnTo>
                    <a:pt x="96" y="168"/>
                  </a:lnTo>
                  <a:lnTo>
                    <a:pt x="96" y="168"/>
                  </a:lnTo>
                  <a:lnTo>
                    <a:pt x="106" y="168"/>
                  </a:lnTo>
                  <a:lnTo>
                    <a:pt x="106" y="174"/>
                  </a:lnTo>
                  <a:lnTo>
                    <a:pt x="106" y="174"/>
                  </a:lnTo>
                  <a:lnTo>
                    <a:pt x="113" y="174"/>
                  </a:lnTo>
                  <a:lnTo>
                    <a:pt x="113" y="174"/>
                  </a:lnTo>
                  <a:lnTo>
                    <a:pt x="113" y="174"/>
                  </a:lnTo>
                  <a:lnTo>
                    <a:pt x="115" y="174"/>
                  </a:lnTo>
                  <a:lnTo>
                    <a:pt x="115" y="179"/>
                  </a:lnTo>
                  <a:lnTo>
                    <a:pt x="115" y="179"/>
                  </a:lnTo>
                  <a:lnTo>
                    <a:pt x="132" y="179"/>
                  </a:lnTo>
                  <a:lnTo>
                    <a:pt x="132" y="191"/>
                  </a:lnTo>
                  <a:lnTo>
                    <a:pt x="132" y="191"/>
                  </a:lnTo>
                  <a:lnTo>
                    <a:pt x="139" y="191"/>
                  </a:lnTo>
                  <a:lnTo>
                    <a:pt x="139" y="196"/>
                  </a:lnTo>
                  <a:lnTo>
                    <a:pt x="142" y="201"/>
                  </a:lnTo>
                  <a:lnTo>
                    <a:pt x="144" y="201"/>
                  </a:lnTo>
                  <a:lnTo>
                    <a:pt x="144" y="212"/>
                  </a:lnTo>
                  <a:lnTo>
                    <a:pt x="144" y="212"/>
                  </a:lnTo>
                  <a:lnTo>
                    <a:pt x="146" y="212"/>
                  </a:lnTo>
                  <a:lnTo>
                    <a:pt x="146" y="251"/>
                  </a:lnTo>
                  <a:lnTo>
                    <a:pt x="146" y="251"/>
                  </a:lnTo>
                  <a:lnTo>
                    <a:pt x="147" y="251"/>
                  </a:lnTo>
                  <a:lnTo>
                    <a:pt x="147" y="257"/>
                  </a:lnTo>
                  <a:lnTo>
                    <a:pt x="147" y="257"/>
                  </a:lnTo>
                  <a:lnTo>
                    <a:pt x="149" y="257"/>
                  </a:lnTo>
                  <a:lnTo>
                    <a:pt x="149" y="257"/>
                  </a:lnTo>
                  <a:lnTo>
                    <a:pt x="149" y="257"/>
                  </a:lnTo>
                  <a:lnTo>
                    <a:pt x="153" y="257"/>
                  </a:lnTo>
                  <a:lnTo>
                    <a:pt x="153" y="262"/>
                  </a:lnTo>
                  <a:lnTo>
                    <a:pt x="153" y="262"/>
                  </a:lnTo>
                  <a:lnTo>
                    <a:pt x="154" y="262"/>
                  </a:lnTo>
                  <a:lnTo>
                    <a:pt x="154" y="279"/>
                  </a:lnTo>
                  <a:lnTo>
                    <a:pt x="154" y="279"/>
                  </a:lnTo>
                  <a:lnTo>
                    <a:pt x="156" y="279"/>
                  </a:lnTo>
                  <a:lnTo>
                    <a:pt x="156" y="284"/>
                  </a:lnTo>
                  <a:lnTo>
                    <a:pt x="156" y="284"/>
                  </a:lnTo>
                  <a:lnTo>
                    <a:pt x="158" y="284"/>
                  </a:lnTo>
                  <a:lnTo>
                    <a:pt x="158" y="302"/>
                  </a:lnTo>
                  <a:lnTo>
                    <a:pt x="158" y="302"/>
                  </a:lnTo>
                  <a:lnTo>
                    <a:pt x="159" y="302"/>
                  </a:lnTo>
                  <a:lnTo>
                    <a:pt x="159" y="307"/>
                  </a:lnTo>
                  <a:lnTo>
                    <a:pt x="159" y="307"/>
                  </a:lnTo>
                  <a:lnTo>
                    <a:pt x="177" y="307"/>
                  </a:lnTo>
                  <a:lnTo>
                    <a:pt x="177" y="313"/>
                  </a:lnTo>
                  <a:lnTo>
                    <a:pt x="177" y="313"/>
                  </a:lnTo>
                  <a:lnTo>
                    <a:pt x="192" y="313"/>
                  </a:lnTo>
                  <a:lnTo>
                    <a:pt x="192" y="324"/>
                  </a:lnTo>
                  <a:lnTo>
                    <a:pt x="192" y="324"/>
                  </a:lnTo>
                  <a:lnTo>
                    <a:pt x="194" y="324"/>
                  </a:lnTo>
                  <a:lnTo>
                    <a:pt x="194" y="324"/>
                  </a:lnTo>
                  <a:lnTo>
                    <a:pt x="194" y="324"/>
                  </a:lnTo>
                  <a:lnTo>
                    <a:pt x="199" y="324"/>
                  </a:lnTo>
                  <a:lnTo>
                    <a:pt x="199" y="329"/>
                  </a:lnTo>
                  <a:lnTo>
                    <a:pt x="199" y="329"/>
                  </a:lnTo>
                  <a:lnTo>
                    <a:pt x="206" y="329"/>
                  </a:lnTo>
                  <a:lnTo>
                    <a:pt x="206" y="341"/>
                  </a:lnTo>
                  <a:lnTo>
                    <a:pt x="206" y="341"/>
                  </a:lnTo>
                  <a:lnTo>
                    <a:pt x="208" y="341"/>
                  </a:lnTo>
                  <a:lnTo>
                    <a:pt x="208" y="353"/>
                  </a:lnTo>
                  <a:lnTo>
                    <a:pt x="208" y="353"/>
                  </a:lnTo>
                  <a:lnTo>
                    <a:pt x="209" y="353"/>
                  </a:lnTo>
                  <a:lnTo>
                    <a:pt x="209" y="364"/>
                  </a:lnTo>
                  <a:lnTo>
                    <a:pt x="211" y="364"/>
                  </a:lnTo>
                  <a:lnTo>
                    <a:pt x="215" y="364"/>
                  </a:lnTo>
                  <a:lnTo>
                    <a:pt x="215" y="369"/>
                  </a:lnTo>
                  <a:lnTo>
                    <a:pt x="215" y="369"/>
                  </a:lnTo>
                  <a:lnTo>
                    <a:pt x="216" y="369"/>
                  </a:lnTo>
                  <a:lnTo>
                    <a:pt x="216" y="393"/>
                  </a:lnTo>
                  <a:lnTo>
                    <a:pt x="216" y="393"/>
                  </a:lnTo>
                  <a:lnTo>
                    <a:pt x="218" y="393"/>
                  </a:lnTo>
                  <a:lnTo>
                    <a:pt x="218" y="410"/>
                  </a:lnTo>
                  <a:lnTo>
                    <a:pt x="218" y="410"/>
                  </a:lnTo>
                  <a:lnTo>
                    <a:pt x="220" y="410"/>
                  </a:lnTo>
                  <a:lnTo>
                    <a:pt x="220" y="428"/>
                  </a:lnTo>
                  <a:lnTo>
                    <a:pt x="220" y="428"/>
                  </a:lnTo>
                  <a:lnTo>
                    <a:pt x="222" y="428"/>
                  </a:lnTo>
                  <a:lnTo>
                    <a:pt x="222" y="428"/>
                  </a:lnTo>
                  <a:lnTo>
                    <a:pt x="222" y="428"/>
                  </a:lnTo>
                  <a:lnTo>
                    <a:pt x="223" y="428"/>
                  </a:lnTo>
                  <a:lnTo>
                    <a:pt x="223" y="439"/>
                  </a:lnTo>
                  <a:lnTo>
                    <a:pt x="223" y="439"/>
                  </a:lnTo>
                  <a:lnTo>
                    <a:pt x="225" y="439"/>
                  </a:lnTo>
                  <a:lnTo>
                    <a:pt x="225" y="450"/>
                  </a:lnTo>
                  <a:lnTo>
                    <a:pt x="225" y="450"/>
                  </a:lnTo>
                  <a:lnTo>
                    <a:pt x="227" y="450"/>
                  </a:lnTo>
                  <a:lnTo>
                    <a:pt x="227" y="456"/>
                  </a:lnTo>
                  <a:lnTo>
                    <a:pt x="227" y="456"/>
                  </a:lnTo>
                  <a:lnTo>
                    <a:pt x="228" y="456"/>
                  </a:lnTo>
                  <a:lnTo>
                    <a:pt x="228" y="468"/>
                  </a:lnTo>
                  <a:lnTo>
                    <a:pt x="228" y="468"/>
                  </a:lnTo>
                  <a:lnTo>
                    <a:pt x="230" y="468"/>
                  </a:lnTo>
                  <a:lnTo>
                    <a:pt x="230" y="480"/>
                  </a:lnTo>
                  <a:lnTo>
                    <a:pt x="230" y="480"/>
                  </a:lnTo>
                  <a:lnTo>
                    <a:pt x="235" y="480"/>
                  </a:lnTo>
                  <a:lnTo>
                    <a:pt x="235" y="486"/>
                  </a:lnTo>
                  <a:lnTo>
                    <a:pt x="235" y="486"/>
                  </a:lnTo>
                  <a:lnTo>
                    <a:pt x="242" y="486"/>
                  </a:lnTo>
                  <a:lnTo>
                    <a:pt x="242" y="492"/>
                  </a:lnTo>
                  <a:lnTo>
                    <a:pt x="242" y="492"/>
                  </a:lnTo>
                  <a:lnTo>
                    <a:pt x="249" y="492"/>
                  </a:lnTo>
                  <a:lnTo>
                    <a:pt x="249" y="498"/>
                  </a:lnTo>
                  <a:lnTo>
                    <a:pt x="249" y="498"/>
                  </a:lnTo>
                  <a:lnTo>
                    <a:pt x="256" y="498"/>
                  </a:lnTo>
                  <a:lnTo>
                    <a:pt x="256" y="504"/>
                  </a:lnTo>
                  <a:lnTo>
                    <a:pt x="256" y="504"/>
                  </a:lnTo>
                  <a:lnTo>
                    <a:pt x="258" y="504"/>
                  </a:lnTo>
                  <a:lnTo>
                    <a:pt x="258" y="510"/>
                  </a:lnTo>
                  <a:lnTo>
                    <a:pt x="258" y="510"/>
                  </a:lnTo>
                  <a:lnTo>
                    <a:pt x="259" y="510"/>
                  </a:lnTo>
                  <a:lnTo>
                    <a:pt x="259" y="515"/>
                  </a:lnTo>
                  <a:lnTo>
                    <a:pt x="259" y="515"/>
                  </a:lnTo>
                  <a:lnTo>
                    <a:pt x="265" y="515"/>
                  </a:lnTo>
                  <a:lnTo>
                    <a:pt x="265" y="522"/>
                  </a:lnTo>
                  <a:lnTo>
                    <a:pt x="265" y="522"/>
                  </a:lnTo>
                  <a:lnTo>
                    <a:pt x="266" y="522"/>
                  </a:lnTo>
                  <a:lnTo>
                    <a:pt x="266" y="528"/>
                  </a:lnTo>
                  <a:lnTo>
                    <a:pt x="266" y="528"/>
                  </a:lnTo>
                  <a:lnTo>
                    <a:pt x="275" y="528"/>
                  </a:lnTo>
                  <a:lnTo>
                    <a:pt x="275" y="540"/>
                  </a:lnTo>
                  <a:lnTo>
                    <a:pt x="275" y="540"/>
                  </a:lnTo>
                  <a:lnTo>
                    <a:pt x="277" y="540"/>
                  </a:lnTo>
                  <a:lnTo>
                    <a:pt x="277" y="546"/>
                  </a:lnTo>
                  <a:lnTo>
                    <a:pt x="277" y="546"/>
                  </a:lnTo>
                  <a:lnTo>
                    <a:pt x="278" y="546"/>
                  </a:lnTo>
                  <a:lnTo>
                    <a:pt x="278" y="552"/>
                  </a:lnTo>
                  <a:lnTo>
                    <a:pt x="278" y="552"/>
                  </a:lnTo>
                  <a:lnTo>
                    <a:pt x="280" y="552"/>
                  </a:lnTo>
                  <a:lnTo>
                    <a:pt x="280" y="564"/>
                  </a:lnTo>
                  <a:lnTo>
                    <a:pt x="280" y="564"/>
                  </a:lnTo>
                  <a:lnTo>
                    <a:pt x="285" y="564"/>
                  </a:lnTo>
                  <a:lnTo>
                    <a:pt x="285" y="582"/>
                  </a:lnTo>
                  <a:lnTo>
                    <a:pt x="287" y="582"/>
                  </a:lnTo>
                  <a:lnTo>
                    <a:pt x="289" y="582"/>
                  </a:lnTo>
                  <a:lnTo>
                    <a:pt x="289" y="588"/>
                  </a:lnTo>
                  <a:lnTo>
                    <a:pt x="289" y="588"/>
                  </a:lnTo>
                  <a:lnTo>
                    <a:pt x="290" y="588"/>
                  </a:lnTo>
                  <a:lnTo>
                    <a:pt x="290" y="612"/>
                  </a:lnTo>
                  <a:lnTo>
                    <a:pt x="290" y="612"/>
                  </a:lnTo>
                  <a:lnTo>
                    <a:pt x="292" y="612"/>
                  </a:lnTo>
                  <a:lnTo>
                    <a:pt x="292" y="625"/>
                  </a:lnTo>
                  <a:lnTo>
                    <a:pt x="292" y="625"/>
                  </a:lnTo>
                  <a:lnTo>
                    <a:pt x="293" y="625"/>
                  </a:lnTo>
                  <a:lnTo>
                    <a:pt x="293" y="631"/>
                  </a:lnTo>
                  <a:lnTo>
                    <a:pt x="293" y="631"/>
                  </a:lnTo>
                  <a:lnTo>
                    <a:pt x="296" y="631"/>
                  </a:lnTo>
                  <a:lnTo>
                    <a:pt x="296" y="637"/>
                  </a:lnTo>
                  <a:lnTo>
                    <a:pt x="296" y="637"/>
                  </a:lnTo>
                  <a:lnTo>
                    <a:pt x="297" y="637"/>
                  </a:lnTo>
                  <a:lnTo>
                    <a:pt x="297" y="643"/>
                  </a:lnTo>
                  <a:lnTo>
                    <a:pt x="297" y="643"/>
                  </a:lnTo>
                  <a:lnTo>
                    <a:pt x="299" y="643"/>
                  </a:lnTo>
                  <a:lnTo>
                    <a:pt x="299" y="649"/>
                  </a:lnTo>
                  <a:lnTo>
                    <a:pt x="299" y="649"/>
                  </a:lnTo>
                  <a:lnTo>
                    <a:pt x="301" y="649"/>
                  </a:lnTo>
                  <a:lnTo>
                    <a:pt x="301" y="655"/>
                  </a:lnTo>
                  <a:lnTo>
                    <a:pt x="301" y="655"/>
                  </a:lnTo>
                  <a:lnTo>
                    <a:pt x="303" y="655"/>
                  </a:lnTo>
                  <a:lnTo>
                    <a:pt x="303" y="668"/>
                  </a:lnTo>
                  <a:lnTo>
                    <a:pt x="303" y="668"/>
                  </a:lnTo>
                  <a:lnTo>
                    <a:pt x="304" y="668"/>
                  </a:lnTo>
                  <a:lnTo>
                    <a:pt x="304" y="674"/>
                  </a:lnTo>
                  <a:lnTo>
                    <a:pt x="304" y="674"/>
                  </a:lnTo>
                  <a:lnTo>
                    <a:pt x="306" y="674"/>
                  </a:lnTo>
                  <a:lnTo>
                    <a:pt x="306" y="680"/>
                  </a:lnTo>
                  <a:lnTo>
                    <a:pt x="306" y="680"/>
                  </a:lnTo>
                  <a:lnTo>
                    <a:pt x="309" y="680"/>
                  </a:lnTo>
                  <a:lnTo>
                    <a:pt x="309" y="687"/>
                  </a:lnTo>
                  <a:lnTo>
                    <a:pt x="309" y="687"/>
                  </a:lnTo>
                  <a:lnTo>
                    <a:pt x="311" y="687"/>
                  </a:lnTo>
                  <a:lnTo>
                    <a:pt x="311" y="693"/>
                  </a:lnTo>
                  <a:lnTo>
                    <a:pt x="311" y="693"/>
                  </a:lnTo>
                  <a:lnTo>
                    <a:pt x="315" y="693"/>
                  </a:lnTo>
                  <a:lnTo>
                    <a:pt x="315" y="699"/>
                  </a:lnTo>
                  <a:lnTo>
                    <a:pt x="315" y="699"/>
                  </a:lnTo>
                  <a:lnTo>
                    <a:pt x="316" y="699"/>
                  </a:lnTo>
                  <a:lnTo>
                    <a:pt x="316" y="705"/>
                  </a:lnTo>
                  <a:lnTo>
                    <a:pt x="316" y="705"/>
                  </a:lnTo>
                  <a:lnTo>
                    <a:pt x="318" y="705"/>
                  </a:lnTo>
                  <a:lnTo>
                    <a:pt x="318" y="712"/>
                  </a:lnTo>
                  <a:lnTo>
                    <a:pt x="318" y="712"/>
                  </a:lnTo>
                  <a:lnTo>
                    <a:pt x="324" y="712"/>
                  </a:lnTo>
                  <a:lnTo>
                    <a:pt x="324" y="718"/>
                  </a:lnTo>
                  <a:lnTo>
                    <a:pt x="324" y="718"/>
                  </a:lnTo>
                  <a:lnTo>
                    <a:pt x="330" y="718"/>
                  </a:lnTo>
                  <a:lnTo>
                    <a:pt x="330" y="724"/>
                  </a:lnTo>
                  <a:lnTo>
                    <a:pt x="330" y="724"/>
                  </a:lnTo>
                  <a:lnTo>
                    <a:pt x="337" y="724"/>
                  </a:lnTo>
                  <a:lnTo>
                    <a:pt x="337" y="736"/>
                  </a:lnTo>
                  <a:lnTo>
                    <a:pt x="337" y="736"/>
                  </a:lnTo>
                  <a:lnTo>
                    <a:pt x="339" y="736"/>
                  </a:lnTo>
                  <a:lnTo>
                    <a:pt x="339" y="736"/>
                  </a:lnTo>
                  <a:lnTo>
                    <a:pt x="339" y="736"/>
                  </a:lnTo>
                  <a:lnTo>
                    <a:pt x="351" y="736"/>
                  </a:lnTo>
                  <a:lnTo>
                    <a:pt x="351" y="748"/>
                  </a:lnTo>
                  <a:lnTo>
                    <a:pt x="351" y="748"/>
                  </a:lnTo>
                  <a:lnTo>
                    <a:pt x="354" y="748"/>
                  </a:lnTo>
                  <a:lnTo>
                    <a:pt x="354" y="761"/>
                  </a:lnTo>
                  <a:lnTo>
                    <a:pt x="354" y="761"/>
                  </a:lnTo>
                  <a:lnTo>
                    <a:pt x="356" y="761"/>
                  </a:lnTo>
                  <a:lnTo>
                    <a:pt x="356" y="773"/>
                  </a:lnTo>
                  <a:lnTo>
                    <a:pt x="356" y="773"/>
                  </a:lnTo>
                  <a:lnTo>
                    <a:pt x="359" y="773"/>
                  </a:lnTo>
                  <a:lnTo>
                    <a:pt x="359" y="773"/>
                  </a:lnTo>
                  <a:lnTo>
                    <a:pt x="359" y="773"/>
                  </a:lnTo>
                  <a:lnTo>
                    <a:pt x="362" y="773"/>
                  </a:lnTo>
                  <a:lnTo>
                    <a:pt x="362" y="792"/>
                  </a:lnTo>
                  <a:lnTo>
                    <a:pt x="362" y="792"/>
                  </a:lnTo>
                  <a:lnTo>
                    <a:pt x="366" y="792"/>
                  </a:lnTo>
                  <a:lnTo>
                    <a:pt x="366" y="804"/>
                  </a:lnTo>
                  <a:lnTo>
                    <a:pt x="366" y="804"/>
                  </a:lnTo>
                  <a:lnTo>
                    <a:pt x="368" y="804"/>
                  </a:lnTo>
                  <a:lnTo>
                    <a:pt x="368" y="811"/>
                  </a:lnTo>
                  <a:lnTo>
                    <a:pt x="368" y="811"/>
                  </a:lnTo>
                  <a:lnTo>
                    <a:pt x="370" y="811"/>
                  </a:lnTo>
                  <a:lnTo>
                    <a:pt x="370" y="830"/>
                  </a:lnTo>
                  <a:lnTo>
                    <a:pt x="370" y="830"/>
                  </a:lnTo>
                  <a:lnTo>
                    <a:pt x="371" y="830"/>
                  </a:lnTo>
                  <a:lnTo>
                    <a:pt x="371" y="842"/>
                  </a:lnTo>
                  <a:lnTo>
                    <a:pt x="371" y="842"/>
                  </a:lnTo>
                  <a:lnTo>
                    <a:pt x="373" y="842"/>
                  </a:lnTo>
                  <a:lnTo>
                    <a:pt x="373" y="855"/>
                  </a:lnTo>
                  <a:lnTo>
                    <a:pt x="373" y="855"/>
                  </a:lnTo>
                  <a:lnTo>
                    <a:pt x="374" y="855"/>
                  </a:lnTo>
                  <a:lnTo>
                    <a:pt x="374" y="868"/>
                  </a:lnTo>
                  <a:lnTo>
                    <a:pt x="374" y="868"/>
                  </a:lnTo>
                  <a:lnTo>
                    <a:pt x="380" y="868"/>
                  </a:lnTo>
                  <a:lnTo>
                    <a:pt x="380" y="874"/>
                  </a:lnTo>
                  <a:lnTo>
                    <a:pt x="380" y="874"/>
                  </a:lnTo>
                  <a:lnTo>
                    <a:pt x="389" y="874"/>
                  </a:lnTo>
                  <a:lnTo>
                    <a:pt x="389" y="880"/>
                  </a:lnTo>
                  <a:lnTo>
                    <a:pt x="389" y="880"/>
                  </a:lnTo>
                  <a:lnTo>
                    <a:pt x="400" y="880"/>
                  </a:lnTo>
                  <a:lnTo>
                    <a:pt x="400" y="880"/>
                  </a:lnTo>
                  <a:lnTo>
                    <a:pt x="400" y="880"/>
                  </a:lnTo>
                  <a:lnTo>
                    <a:pt x="408" y="880"/>
                  </a:lnTo>
                  <a:lnTo>
                    <a:pt x="408" y="886"/>
                  </a:lnTo>
                  <a:lnTo>
                    <a:pt x="408" y="886"/>
                  </a:lnTo>
                  <a:lnTo>
                    <a:pt x="409" y="886"/>
                  </a:lnTo>
                  <a:lnTo>
                    <a:pt x="409" y="892"/>
                  </a:lnTo>
                  <a:lnTo>
                    <a:pt x="409" y="892"/>
                  </a:lnTo>
                  <a:lnTo>
                    <a:pt x="412" y="892"/>
                  </a:lnTo>
                  <a:lnTo>
                    <a:pt x="412" y="899"/>
                  </a:lnTo>
                  <a:lnTo>
                    <a:pt x="415" y="899"/>
                  </a:lnTo>
                  <a:lnTo>
                    <a:pt x="423" y="899"/>
                  </a:lnTo>
                  <a:lnTo>
                    <a:pt x="423" y="912"/>
                  </a:lnTo>
                  <a:lnTo>
                    <a:pt x="423" y="912"/>
                  </a:lnTo>
                  <a:lnTo>
                    <a:pt x="424" y="912"/>
                  </a:lnTo>
                  <a:lnTo>
                    <a:pt x="424" y="918"/>
                  </a:lnTo>
                  <a:lnTo>
                    <a:pt x="424" y="918"/>
                  </a:lnTo>
                  <a:lnTo>
                    <a:pt x="427" y="918"/>
                  </a:lnTo>
                  <a:lnTo>
                    <a:pt x="427" y="925"/>
                  </a:lnTo>
                  <a:lnTo>
                    <a:pt x="427" y="925"/>
                  </a:lnTo>
                  <a:lnTo>
                    <a:pt x="430" y="925"/>
                  </a:lnTo>
                  <a:lnTo>
                    <a:pt x="430" y="931"/>
                  </a:lnTo>
                  <a:lnTo>
                    <a:pt x="430" y="931"/>
                  </a:lnTo>
                  <a:lnTo>
                    <a:pt x="431" y="931"/>
                  </a:lnTo>
                  <a:lnTo>
                    <a:pt x="431" y="937"/>
                  </a:lnTo>
                  <a:lnTo>
                    <a:pt x="431" y="937"/>
                  </a:lnTo>
                  <a:lnTo>
                    <a:pt x="435" y="937"/>
                  </a:lnTo>
                  <a:lnTo>
                    <a:pt x="435" y="957"/>
                  </a:lnTo>
                  <a:lnTo>
                    <a:pt x="435" y="957"/>
                  </a:lnTo>
                  <a:lnTo>
                    <a:pt x="437" y="957"/>
                  </a:lnTo>
                  <a:lnTo>
                    <a:pt x="437" y="964"/>
                  </a:lnTo>
                  <a:lnTo>
                    <a:pt x="437" y="964"/>
                  </a:lnTo>
                  <a:lnTo>
                    <a:pt x="439" y="964"/>
                  </a:lnTo>
                  <a:lnTo>
                    <a:pt x="439" y="970"/>
                  </a:lnTo>
                  <a:lnTo>
                    <a:pt x="439" y="970"/>
                  </a:lnTo>
                  <a:lnTo>
                    <a:pt x="440" y="970"/>
                  </a:lnTo>
                  <a:lnTo>
                    <a:pt x="440" y="976"/>
                  </a:lnTo>
                  <a:lnTo>
                    <a:pt x="440" y="976"/>
                  </a:lnTo>
                  <a:lnTo>
                    <a:pt x="443" y="976"/>
                  </a:lnTo>
                  <a:lnTo>
                    <a:pt x="443" y="983"/>
                  </a:lnTo>
                  <a:lnTo>
                    <a:pt x="443" y="983"/>
                  </a:lnTo>
                  <a:lnTo>
                    <a:pt x="446" y="983"/>
                  </a:lnTo>
                  <a:lnTo>
                    <a:pt x="446" y="997"/>
                  </a:lnTo>
                  <a:lnTo>
                    <a:pt x="446" y="997"/>
                  </a:lnTo>
                  <a:lnTo>
                    <a:pt x="447" y="997"/>
                  </a:lnTo>
                  <a:lnTo>
                    <a:pt x="447" y="1016"/>
                  </a:lnTo>
                  <a:lnTo>
                    <a:pt x="447" y="1016"/>
                  </a:lnTo>
                  <a:lnTo>
                    <a:pt x="450" y="1016"/>
                  </a:lnTo>
                  <a:lnTo>
                    <a:pt x="450" y="1022"/>
                  </a:lnTo>
                  <a:lnTo>
                    <a:pt x="450" y="1022"/>
                  </a:lnTo>
                  <a:lnTo>
                    <a:pt x="458" y="1022"/>
                  </a:lnTo>
                  <a:lnTo>
                    <a:pt x="458" y="1029"/>
                  </a:lnTo>
                  <a:lnTo>
                    <a:pt x="458" y="1029"/>
                  </a:lnTo>
                  <a:lnTo>
                    <a:pt x="461" y="1029"/>
                  </a:lnTo>
                  <a:lnTo>
                    <a:pt x="461" y="1035"/>
                  </a:lnTo>
                  <a:lnTo>
                    <a:pt x="461" y="1035"/>
                  </a:lnTo>
                  <a:lnTo>
                    <a:pt x="497" y="1035"/>
                  </a:lnTo>
                  <a:lnTo>
                    <a:pt x="497" y="1041"/>
                  </a:lnTo>
                  <a:lnTo>
                    <a:pt x="497" y="1041"/>
                  </a:lnTo>
                  <a:lnTo>
                    <a:pt x="502" y="1041"/>
                  </a:lnTo>
                  <a:lnTo>
                    <a:pt x="502" y="1049"/>
                  </a:lnTo>
                  <a:lnTo>
                    <a:pt x="502" y="1049"/>
                  </a:lnTo>
                  <a:lnTo>
                    <a:pt x="504" y="1049"/>
                  </a:lnTo>
                  <a:lnTo>
                    <a:pt x="504" y="1055"/>
                  </a:lnTo>
                  <a:lnTo>
                    <a:pt x="504" y="1055"/>
                  </a:lnTo>
                  <a:lnTo>
                    <a:pt x="505" y="1055"/>
                  </a:lnTo>
                  <a:lnTo>
                    <a:pt x="505" y="1068"/>
                  </a:lnTo>
                  <a:lnTo>
                    <a:pt x="505" y="1068"/>
                  </a:lnTo>
                  <a:lnTo>
                    <a:pt x="508" y="1068"/>
                  </a:lnTo>
                  <a:lnTo>
                    <a:pt x="508" y="1095"/>
                  </a:lnTo>
                  <a:lnTo>
                    <a:pt x="508" y="1095"/>
                  </a:lnTo>
                  <a:lnTo>
                    <a:pt x="512" y="1095"/>
                  </a:lnTo>
                  <a:lnTo>
                    <a:pt x="512" y="1108"/>
                  </a:lnTo>
                  <a:lnTo>
                    <a:pt x="512" y="1108"/>
                  </a:lnTo>
                  <a:lnTo>
                    <a:pt x="516" y="1108"/>
                  </a:lnTo>
                  <a:lnTo>
                    <a:pt x="516" y="1114"/>
                  </a:lnTo>
                  <a:lnTo>
                    <a:pt x="516" y="1114"/>
                  </a:lnTo>
                  <a:lnTo>
                    <a:pt x="524" y="1114"/>
                  </a:lnTo>
                  <a:lnTo>
                    <a:pt x="524" y="1121"/>
                  </a:lnTo>
                  <a:lnTo>
                    <a:pt x="524" y="1121"/>
                  </a:lnTo>
                  <a:lnTo>
                    <a:pt x="530" y="1121"/>
                  </a:lnTo>
                  <a:lnTo>
                    <a:pt x="530" y="1127"/>
                  </a:lnTo>
                  <a:lnTo>
                    <a:pt x="530" y="1127"/>
                  </a:lnTo>
                  <a:lnTo>
                    <a:pt x="542" y="1127"/>
                  </a:lnTo>
                  <a:lnTo>
                    <a:pt x="542" y="1134"/>
                  </a:lnTo>
                  <a:lnTo>
                    <a:pt x="542" y="1134"/>
                  </a:lnTo>
                  <a:lnTo>
                    <a:pt x="543" y="1134"/>
                  </a:lnTo>
                  <a:lnTo>
                    <a:pt x="543" y="1141"/>
                  </a:lnTo>
                  <a:lnTo>
                    <a:pt x="543" y="1141"/>
                  </a:lnTo>
                  <a:lnTo>
                    <a:pt x="550" y="1141"/>
                  </a:lnTo>
                  <a:lnTo>
                    <a:pt x="550" y="1147"/>
                  </a:lnTo>
                  <a:lnTo>
                    <a:pt x="550" y="1147"/>
                  </a:lnTo>
                  <a:lnTo>
                    <a:pt x="571" y="1147"/>
                  </a:lnTo>
                  <a:lnTo>
                    <a:pt x="571" y="1147"/>
                  </a:lnTo>
                  <a:lnTo>
                    <a:pt x="571" y="1147"/>
                  </a:lnTo>
                  <a:lnTo>
                    <a:pt x="574" y="1147"/>
                  </a:lnTo>
                  <a:lnTo>
                    <a:pt x="574" y="1154"/>
                  </a:lnTo>
                  <a:lnTo>
                    <a:pt x="574" y="1154"/>
                  </a:lnTo>
                  <a:lnTo>
                    <a:pt x="580" y="1154"/>
                  </a:lnTo>
                  <a:lnTo>
                    <a:pt x="580" y="1167"/>
                  </a:lnTo>
                  <a:lnTo>
                    <a:pt x="580" y="1167"/>
                  </a:lnTo>
                  <a:lnTo>
                    <a:pt x="581" y="1167"/>
                  </a:lnTo>
                  <a:lnTo>
                    <a:pt x="581" y="1173"/>
                  </a:lnTo>
                  <a:lnTo>
                    <a:pt x="581" y="1173"/>
                  </a:lnTo>
                  <a:lnTo>
                    <a:pt x="585" y="1173"/>
                  </a:lnTo>
                  <a:lnTo>
                    <a:pt x="585" y="1180"/>
                  </a:lnTo>
                  <a:lnTo>
                    <a:pt x="585" y="1180"/>
                  </a:lnTo>
                  <a:lnTo>
                    <a:pt x="588" y="1180"/>
                  </a:lnTo>
                  <a:lnTo>
                    <a:pt x="588" y="1187"/>
                  </a:lnTo>
                  <a:lnTo>
                    <a:pt x="588" y="1187"/>
                  </a:lnTo>
                  <a:lnTo>
                    <a:pt x="590" y="1187"/>
                  </a:lnTo>
                  <a:lnTo>
                    <a:pt x="590" y="1194"/>
                  </a:lnTo>
                  <a:lnTo>
                    <a:pt x="590" y="1194"/>
                  </a:lnTo>
                  <a:lnTo>
                    <a:pt x="592" y="1194"/>
                  </a:lnTo>
                  <a:lnTo>
                    <a:pt x="592" y="1200"/>
                  </a:lnTo>
                  <a:lnTo>
                    <a:pt x="592" y="1200"/>
                  </a:lnTo>
                  <a:lnTo>
                    <a:pt x="607" y="1200"/>
                  </a:lnTo>
                  <a:lnTo>
                    <a:pt x="607" y="1207"/>
                  </a:lnTo>
                  <a:lnTo>
                    <a:pt x="607" y="1207"/>
                  </a:lnTo>
                  <a:lnTo>
                    <a:pt x="616" y="1207"/>
                  </a:lnTo>
                  <a:lnTo>
                    <a:pt x="616" y="1213"/>
                  </a:lnTo>
                  <a:lnTo>
                    <a:pt x="616" y="1213"/>
                  </a:lnTo>
                  <a:lnTo>
                    <a:pt x="640" y="1213"/>
                  </a:lnTo>
                  <a:lnTo>
                    <a:pt x="640" y="1220"/>
                  </a:lnTo>
                  <a:lnTo>
                    <a:pt x="640" y="1220"/>
                  </a:lnTo>
                  <a:lnTo>
                    <a:pt x="650" y="1220"/>
                  </a:lnTo>
                  <a:lnTo>
                    <a:pt x="650" y="1226"/>
                  </a:lnTo>
                  <a:lnTo>
                    <a:pt x="650" y="1226"/>
                  </a:lnTo>
                  <a:lnTo>
                    <a:pt x="652" y="1226"/>
                  </a:lnTo>
                  <a:lnTo>
                    <a:pt x="652" y="1234"/>
                  </a:lnTo>
                  <a:lnTo>
                    <a:pt x="652" y="1234"/>
                  </a:lnTo>
                  <a:lnTo>
                    <a:pt x="655" y="1234"/>
                  </a:lnTo>
                  <a:lnTo>
                    <a:pt x="655" y="1241"/>
                  </a:lnTo>
                  <a:lnTo>
                    <a:pt x="655" y="1241"/>
                  </a:lnTo>
                  <a:lnTo>
                    <a:pt x="664" y="1241"/>
                  </a:lnTo>
                  <a:lnTo>
                    <a:pt x="664" y="1260"/>
                  </a:lnTo>
                  <a:lnTo>
                    <a:pt x="664" y="1260"/>
                  </a:lnTo>
                  <a:lnTo>
                    <a:pt x="680" y="1260"/>
                  </a:lnTo>
                  <a:lnTo>
                    <a:pt x="680" y="1267"/>
                  </a:lnTo>
                  <a:lnTo>
                    <a:pt x="680" y="1267"/>
                  </a:lnTo>
                  <a:lnTo>
                    <a:pt x="721" y="1267"/>
                  </a:lnTo>
                  <a:lnTo>
                    <a:pt x="721" y="1274"/>
                  </a:lnTo>
                  <a:lnTo>
                    <a:pt x="721" y="1274"/>
                  </a:lnTo>
                  <a:lnTo>
                    <a:pt x="723" y="1274"/>
                  </a:lnTo>
                  <a:lnTo>
                    <a:pt x="723" y="1281"/>
                  </a:lnTo>
                  <a:lnTo>
                    <a:pt x="723" y="1281"/>
                  </a:lnTo>
                  <a:lnTo>
                    <a:pt x="724" y="1281"/>
                  </a:lnTo>
                  <a:lnTo>
                    <a:pt x="724" y="1294"/>
                  </a:lnTo>
                  <a:lnTo>
                    <a:pt x="724" y="1294"/>
                  </a:lnTo>
                  <a:lnTo>
                    <a:pt x="726" y="1294"/>
                  </a:lnTo>
                  <a:lnTo>
                    <a:pt x="726" y="1308"/>
                  </a:lnTo>
                  <a:lnTo>
                    <a:pt x="726" y="1308"/>
                  </a:lnTo>
                  <a:lnTo>
                    <a:pt x="728" y="1308"/>
                  </a:lnTo>
                  <a:lnTo>
                    <a:pt x="728" y="1315"/>
                  </a:lnTo>
                  <a:lnTo>
                    <a:pt x="728" y="1315"/>
                  </a:lnTo>
                  <a:lnTo>
                    <a:pt x="733" y="1315"/>
                  </a:lnTo>
                  <a:lnTo>
                    <a:pt x="733" y="1321"/>
                  </a:lnTo>
                  <a:lnTo>
                    <a:pt x="733" y="1321"/>
                  </a:lnTo>
                  <a:lnTo>
                    <a:pt x="735" y="1321"/>
                  </a:lnTo>
                  <a:lnTo>
                    <a:pt x="735" y="1329"/>
                  </a:lnTo>
                  <a:lnTo>
                    <a:pt x="735" y="1329"/>
                  </a:lnTo>
                  <a:lnTo>
                    <a:pt x="736" y="1329"/>
                  </a:lnTo>
                  <a:lnTo>
                    <a:pt x="736" y="1336"/>
                  </a:lnTo>
                  <a:lnTo>
                    <a:pt x="736" y="1336"/>
                  </a:lnTo>
                  <a:lnTo>
                    <a:pt x="740" y="1336"/>
                  </a:lnTo>
                  <a:lnTo>
                    <a:pt x="740" y="1343"/>
                  </a:lnTo>
                  <a:lnTo>
                    <a:pt x="740" y="1343"/>
                  </a:lnTo>
                  <a:lnTo>
                    <a:pt x="788" y="1343"/>
                  </a:lnTo>
                  <a:lnTo>
                    <a:pt x="788" y="1343"/>
                  </a:lnTo>
                  <a:lnTo>
                    <a:pt x="788" y="1343"/>
                  </a:lnTo>
                  <a:lnTo>
                    <a:pt x="797" y="1343"/>
                  </a:lnTo>
                  <a:lnTo>
                    <a:pt x="797" y="1349"/>
                  </a:lnTo>
                  <a:lnTo>
                    <a:pt x="797" y="1349"/>
                  </a:lnTo>
                  <a:lnTo>
                    <a:pt x="801" y="1349"/>
                  </a:lnTo>
                  <a:lnTo>
                    <a:pt x="801" y="1356"/>
                  </a:lnTo>
                  <a:lnTo>
                    <a:pt x="801" y="1356"/>
                  </a:lnTo>
                  <a:lnTo>
                    <a:pt x="804" y="1356"/>
                  </a:lnTo>
                  <a:lnTo>
                    <a:pt x="804" y="1363"/>
                  </a:lnTo>
                  <a:lnTo>
                    <a:pt x="804" y="1363"/>
                  </a:lnTo>
                  <a:lnTo>
                    <a:pt x="805" y="1363"/>
                  </a:lnTo>
                  <a:lnTo>
                    <a:pt x="805" y="1370"/>
                  </a:lnTo>
                  <a:lnTo>
                    <a:pt x="805" y="1370"/>
                  </a:lnTo>
                  <a:lnTo>
                    <a:pt x="809" y="1370"/>
                  </a:lnTo>
                  <a:lnTo>
                    <a:pt x="809" y="1378"/>
                  </a:lnTo>
                  <a:lnTo>
                    <a:pt x="809" y="1378"/>
                  </a:lnTo>
                  <a:lnTo>
                    <a:pt x="819" y="1378"/>
                  </a:lnTo>
                  <a:lnTo>
                    <a:pt x="819" y="1385"/>
                  </a:lnTo>
                  <a:lnTo>
                    <a:pt x="819" y="1385"/>
                  </a:lnTo>
                  <a:lnTo>
                    <a:pt x="823" y="1385"/>
                  </a:lnTo>
                  <a:lnTo>
                    <a:pt x="823" y="1392"/>
                  </a:lnTo>
                  <a:lnTo>
                    <a:pt x="823" y="1392"/>
                  </a:lnTo>
                  <a:lnTo>
                    <a:pt x="869" y="1392"/>
                  </a:lnTo>
                  <a:lnTo>
                    <a:pt x="869" y="1399"/>
                  </a:lnTo>
                  <a:lnTo>
                    <a:pt x="869" y="1399"/>
                  </a:lnTo>
                  <a:lnTo>
                    <a:pt x="876" y="1399"/>
                  </a:lnTo>
                  <a:lnTo>
                    <a:pt x="876" y="1406"/>
                  </a:lnTo>
                  <a:lnTo>
                    <a:pt x="876" y="1406"/>
                  </a:lnTo>
                  <a:lnTo>
                    <a:pt x="881" y="1406"/>
                  </a:lnTo>
                  <a:lnTo>
                    <a:pt x="881" y="1413"/>
                  </a:lnTo>
                  <a:lnTo>
                    <a:pt x="881" y="1413"/>
                  </a:lnTo>
                  <a:lnTo>
                    <a:pt x="885" y="1413"/>
                  </a:lnTo>
                  <a:lnTo>
                    <a:pt x="885" y="1420"/>
                  </a:lnTo>
                  <a:lnTo>
                    <a:pt x="885" y="1420"/>
                  </a:lnTo>
                  <a:lnTo>
                    <a:pt x="938" y="1420"/>
                  </a:lnTo>
                  <a:lnTo>
                    <a:pt x="938" y="1428"/>
                  </a:lnTo>
                  <a:lnTo>
                    <a:pt x="938" y="1428"/>
                  </a:lnTo>
                  <a:lnTo>
                    <a:pt x="942" y="1428"/>
                  </a:lnTo>
                  <a:lnTo>
                    <a:pt x="942" y="1435"/>
                  </a:lnTo>
                  <a:lnTo>
                    <a:pt x="942" y="1435"/>
                  </a:lnTo>
                  <a:lnTo>
                    <a:pt x="948" y="1435"/>
                  </a:lnTo>
                  <a:lnTo>
                    <a:pt x="948" y="1442"/>
                  </a:lnTo>
                  <a:lnTo>
                    <a:pt x="948" y="1442"/>
                  </a:lnTo>
                  <a:lnTo>
                    <a:pt x="955" y="1442"/>
                  </a:lnTo>
                  <a:lnTo>
                    <a:pt x="955" y="1449"/>
                  </a:lnTo>
                  <a:lnTo>
                    <a:pt x="955" y="1449"/>
                  </a:lnTo>
                  <a:lnTo>
                    <a:pt x="986" y="1449"/>
                  </a:lnTo>
                  <a:lnTo>
                    <a:pt x="986" y="1456"/>
                  </a:lnTo>
                  <a:lnTo>
                    <a:pt x="986" y="1456"/>
                  </a:lnTo>
                  <a:lnTo>
                    <a:pt x="1004" y="1456"/>
                  </a:lnTo>
                  <a:lnTo>
                    <a:pt x="1004" y="1471"/>
                  </a:lnTo>
                  <a:lnTo>
                    <a:pt x="1004" y="1471"/>
                  </a:lnTo>
                  <a:lnTo>
                    <a:pt x="1007" y="1471"/>
                  </a:lnTo>
                  <a:lnTo>
                    <a:pt x="1007" y="1478"/>
                  </a:lnTo>
                  <a:lnTo>
                    <a:pt x="1007" y="1478"/>
                  </a:lnTo>
                  <a:lnTo>
                    <a:pt x="1013" y="1478"/>
                  </a:lnTo>
                  <a:lnTo>
                    <a:pt x="1013" y="1478"/>
                  </a:lnTo>
                  <a:lnTo>
                    <a:pt x="1013" y="1478"/>
                  </a:lnTo>
                  <a:lnTo>
                    <a:pt x="1081" y="1478"/>
                  </a:lnTo>
                  <a:lnTo>
                    <a:pt x="1081" y="1486"/>
                  </a:lnTo>
                  <a:lnTo>
                    <a:pt x="1081" y="1486"/>
                  </a:lnTo>
                  <a:lnTo>
                    <a:pt x="1082" y="1486"/>
                  </a:lnTo>
                  <a:lnTo>
                    <a:pt x="1082" y="1493"/>
                  </a:lnTo>
                  <a:lnTo>
                    <a:pt x="1082" y="1493"/>
                  </a:lnTo>
                  <a:lnTo>
                    <a:pt x="1086" y="1493"/>
                  </a:lnTo>
                  <a:lnTo>
                    <a:pt x="1086" y="1500"/>
                  </a:lnTo>
                  <a:lnTo>
                    <a:pt x="1086" y="1500"/>
                  </a:lnTo>
                  <a:lnTo>
                    <a:pt x="1093" y="1500"/>
                  </a:lnTo>
                  <a:lnTo>
                    <a:pt x="1093" y="1500"/>
                  </a:lnTo>
                  <a:lnTo>
                    <a:pt x="1093" y="1500"/>
                  </a:lnTo>
                  <a:lnTo>
                    <a:pt x="1095" y="1500"/>
                  </a:lnTo>
                  <a:lnTo>
                    <a:pt x="1095" y="1507"/>
                  </a:lnTo>
                  <a:lnTo>
                    <a:pt x="1095" y="1507"/>
                  </a:lnTo>
                  <a:lnTo>
                    <a:pt x="1148" y="1507"/>
                  </a:lnTo>
                  <a:lnTo>
                    <a:pt x="1148" y="1530"/>
                  </a:lnTo>
                  <a:lnTo>
                    <a:pt x="1148" y="1530"/>
                  </a:lnTo>
                  <a:lnTo>
                    <a:pt x="1153" y="1530"/>
                  </a:lnTo>
                  <a:lnTo>
                    <a:pt x="1153" y="1530"/>
                  </a:lnTo>
                  <a:lnTo>
                    <a:pt x="1153" y="1530"/>
                  </a:lnTo>
                  <a:lnTo>
                    <a:pt x="1158" y="1530"/>
                  </a:lnTo>
                  <a:lnTo>
                    <a:pt x="1158" y="1538"/>
                  </a:lnTo>
                  <a:lnTo>
                    <a:pt x="1158" y="1538"/>
                  </a:lnTo>
                  <a:lnTo>
                    <a:pt x="1167" y="1538"/>
                  </a:lnTo>
                  <a:lnTo>
                    <a:pt x="1167" y="1545"/>
                  </a:lnTo>
                  <a:lnTo>
                    <a:pt x="1167" y="1545"/>
                  </a:lnTo>
                  <a:lnTo>
                    <a:pt x="1231" y="1545"/>
                  </a:lnTo>
                  <a:lnTo>
                    <a:pt x="1231" y="1553"/>
                  </a:lnTo>
                  <a:lnTo>
                    <a:pt x="1231" y="1553"/>
                  </a:lnTo>
                  <a:lnTo>
                    <a:pt x="1243" y="1553"/>
                  </a:lnTo>
                  <a:lnTo>
                    <a:pt x="1243" y="1561"/>
                  </a:lnTo>
                  <a:lnTo>
                    <a:pt x="1243" y="1561"/>
                  </a:lnTo>
                  <a:lnTo>
                    <a:pt x="1253" y="1561"/>
                  </a:lnTo>
                  <a:lnTo>
                    <a:pt x="1253" y="1561"/>
                  </a:lnTo>
                  <a:lnTo>
                    <a:pt x="1253" y="1561"/>
                  </a:lnTo>
                  <a:lnTo>
                    <a:pt x="1265" y="1561"/>
                  </a:lnTo>
                  <a:lnTo>
                    <a:pt x="1265" y="1569"/>
                  </a:lnTo>
                  <a:lnTo>
                    <a:pt x="1265" y="1569"/>
                  </a:lnTo>
                  <a:lnTo>
                    <a:pt x="1291" y="1569"/>
                  </a:lnTo>
                  <a:lnTo>
                    <a:pt x="1291" y="1569"/>
                  </a:lnTo>
                  <a:lnTo>
                    <a:pt x="1291" y="1569"/>
                  </a:lnTo>
                  <a:lnTo>
                    <a:pt x="1298" y="1569"/>
                  </a:lnTo>
                  <a:lnTo>
                    <a:pt x="1298" y="1569"/>
                  </a:lnTo>
                  <a:lnTo>
                    <a:pt x="1301" y="1569"/>
                  </a:lnTo>
                  <a:lnTo>
                    <a:pt x="1312" y="1569"/>
                  </a:lnTo>
                  <a:lnTo>
                    <a:pt x="1312" y="1578"/>
                  </a:lnTo>
                  <a:lnTo>
                    <a:pt x="1312" y="1578"/>
                  </a:lnTo>
                  <a:lnTo>
                    <a:pt x="1315" y="1578"/>
                  </a:lnTo>
                  <a:lnTo>
                    <a:pt x="1315" y="1586"/>
                  </a:lnTo>
                  <a:lnTo>
                    <a:pt x="1315" y="1586"/>
                  </a:lnTo>
                  <a:lnTo>
                    <a:pt x="1370" y="1586"/>
                  </a:lnTo>
                  <a:lnTo>
                    <a:pt x="1370" y="1586"/>
                  </a:lnTo>
                  <a:lnTo>
                    <a:pt x="1370" y="1586"/>
                  </a:lnTo>
                  <a:lnTo>
                    <a:pt x="1377" y="1586"/>
                  </a:lnTo>
                  <a:lnTo>
                    <a:pt x="1377" y="1586"/>
                  </a:lnTo>
                  <a:lnTo>
                    <a:pt x="1377" y="1586"/>
                  </a:lnTo>
                  <a:lnTo>
                    <a:pt x="1386" y="1586"/>
                  </a:lnTo>
                  <a:lnTo>
                    <a:pt x="1386" y="1596"/>
                  </a:lnTo>
                  <a:lnTo>
                    <a:pt x="1386" y="1596"/>
                  </a:lnTo>
                  <a:lnTo>
                    <a:pt x="1482" y="1596"/>
                  </a:lnTo>
                  <a:lnTo>
                    <a:pt x="1482" y="1605"/>
                  </a:lnTo>
                  <a:lnTo>
                    <a:pt x="1482" y="1605"/>
                  </a:lnTo>
                  <a:lnTo>
                    <a:pt x="1528" y="1605"/>
                  </a:lnTo>
                  <a:lnTo>
                    <a:pt x="1528" y="1605"/>
                  </a:lnTo>
                  <a:lnTo>
                    <a:pt x="1528" y="1605"/>
                  </a:lnTo>
                  <a:lnTo>
                    <a:pt x="1573" y="1605"/>
                  </a:lnTo>
                  <a:lnTo>
                    <a:pt x="1573" y="1615"/>
                  </a:lnTo>
                  <a:lnTo>
                    <a:pt x="1573" y="1615"/>
                  </a:lnTo>
                  <a:lnTo>
                    <a:pt x="1656" y="1615"/>
                  </a:lnTo>
                  <a:lnTo>
                    <a:pt x="1656" y="1625"/>
                  </a:lnTo>
                  <a:lnTo>
                    <a:pt x="1656" y="1625"/>
                  </a:lnTo>
                  <a:lnTo>
                    <a:pt x="1811" y="1625"/>
                  </a:lnTo>
                  <a:lnTo>
                    <a:pt x="1811" y="1635"/>
                  </a:lnTo>
                  <a:lnTo>
                    <a:pt x="1811" y="1635"/>
                  </a:lnTo>
                  <a:lnTo>
                    <a:pt x="1821" y="1635"/>
                  </a:lnTo>
                  <a:lnTo>
                    <a:pt x="1821" y="1635"/>
                  </a:lnTo>
                  <a:lnTo>
                    <a:pt x="1821" y="1635"/>
                  </a:lnTo>
                  <a:lnTo>
                    <a:pt x="1880" y="1635"/>
                  </a:lnTo>
                  <a:lnTo>
                    <a:pt x="1880" y="1635"/>
                  </a:lnTo>
                  <a:lnTo>
                    <a:pt x="1882" y="1635"/>
                  </a:lnTo>
                  <a:lnTo>
                    <a:pt x="1954" y="1635"/>
                  </a:lnTo>
                  <a:lnTo>
                    <a:pt x="1954" y="1635"/>
                  </a:lnTo>
                  <a:lnTo>
                    <a:pt x="1954" y="1635"/>
                  </a:lnTo>
                  <a:lnTo>
                    <a:pt x="2014" y="1635"/>
                  </a:lnTo>
                  <a:lnTo>
                    <a:pt x="2014" y="1635"/>
                  </a:lnTo>
                  <a:lnTo>
                    <a:pt x="2014" y="1635"/>
                  </a:lnTo>
                  <a:lnTo>
                    <a:pt x="2027" y="1635"/>
                  </a:lnTo>
                  <a:lnTo>
                    <a:pt x="2027" y="1635"/>
                  </a:lnTo>
                  <a:lnTo>
                    <a:pt x="2027" y="1635"/>
                  </a:lnTo>
                  <a:lnTo>
                    <a:pt x="2030" y="1635"/>
                  </a:lnTo>
                  <a:lnTo>
                    <a:pt x="2030" y="1635"/>
                  </a:lnTo>
                  <a:lnTo>
                    <a:pt x="2030" y="1635"/>
                  </a:lnTo>
                  <a:lnTo>
                    <a:pt x="2036" y="1635"/>
                  </a:lnTo>
                  <a:lnTo>
                    <a:pt x="2036" y="1635"/>
                  </a:lnTo>
                  <a:lnTo>
                    <a:pt x="2036" y="1635"/>
                  </a:lnTo>
                  <a:lnTo>
                    <a:pt x="2090" y="1635"/>
                  </a:lnTo>
                  <a:lnTo>
                    <a:pt x="2090" y="1635"/>
                  </a:lnTo>
                  <a:lnTo>
                    <a:pt x="2090" y="1635"/>
                  </a:lnTo>
                  <a:lnTo>
                    <a:pt x="2105" y="1635"/>
                  </a:lnTo>
                  <a:lnTo>
                    <a:pt x="2105" y="1635"/>
                  </a:lnTo>
                  <a:lnTo>
                    <a:pt x="2105" y="1635"/>
                  </a:lnTo>
                  <a:lnTo>
                    <a:pt x="2159" y="1635"/>
                  </a:lnTo>
                  <a:lnTo>
                    <a:pt x="2159" y="1635"/>
                  </a:lnTo>
                  <a:lnTo>
                    <a:pt x="2159" y="1635"/>
                  </a:lnTo>
                  <a:lnTo>
                    <a:pt x="2167" y="1635"/>
                  </a:lnTo>
                  <a:lnTo>
                    <a:pt x="2167" y="1635"/>
                  </a:lnTo>
                  <a:lnTo>
                    <a:pt x="2167" y="1635"/>
                  </a:lnTo>
                  <a:lnTo>
                    <a:pt x="2169" y="1635"/>
                  </a:lnTo>
                  <a:lnTo>
                    <a:pt x="2169" y="1663"/>
                  </a:lnTo>
                  <a:lnTo>
                    <a:pt x="2169" y="1663"/>
                  </a:lnTo>
                  <a:lnTo>
                    <a:pt x="2235" y="1663"/>
                  </a:lnTo>
                  <a:lnTo>
                    <a:pt x="2235" y="1690"/>
                  </a:lnTo>
                  <a:lnTo>
                    <a:pt x="2235" y="1690"/>
                  </a:lnTo>
                  <a:lnTo>
                    <a:pt x="2312" y="1690"/>
                  </a:lnTo>
                  <a:lnTo>
                    <a:pt x="2312" y="1690"/>
                  </a:lnTo>
                  <a:lnTo>
                    <a:pt x="2312" y="1690"/>
                  </a:lnTo>
                  <a:lnTo>
                    <a:pt x="2381" y="1690"/>
                  </a:lnTo>
                  <a:lnTo>
                    <a:pt x="2381" y="1690"/>
                  </a:lnTo>
                  <a:lnTo>
                    <a:pt x="2381" y="1690"/>
                  </a:lnTo>
                  <a:lnTo>
                    <a:pt x="2393" y="1690"/>
                  </a:lnTo>
                  <a:lnTo>
                    <a:pt x="2393" y="1690"/>
                  </a:lnTo>
                  <a:lnTo>
                    <a:pt x="2393" y="1690"/>
                  </a:lnTo>
                  <a:lnTo>
                    <a:pt x="2598" y="1690"/>
                  </a:lnTo>
                  <a:lnTo>
                    <a:pt x="2598" y="1690"/>
                  </a:lnTo>
                  <a:lnTo>
                    <a:pt x="2598" y="1690"/>
                  </a:lnTo>
                  <a:lnTo>
                    <a:pt x="2610" y="1690"/>
                  </a:lnTo>
                  <a:lnTo>
                    <a:pt x="2610" y="1690"/>
                  </a:lnTo>
                </a:path>
              </a:pathLst>
            </a:custGeom>
            <a:noFill/>
            <a:ln w="14288" cap="flat">
              <a:solidFill>
                <a:srgbClr val="66203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0" name="Line 37">
              <a:extLst>
                <a:ext uri="{FF2B5EF4-FFF2-40B4-BE49-F238E27FC236}">
                  <a16:creationId xmlns:a16="http://schemas.microsoft.com/office/drawing/2014/main" id="{2D94F0B3-AB9A-3235-8EBE-733878630DC1}"/>
                </a:ext>
              </a:extLst>
            </p:cNvPr>
            <p:cNvSpPr>
              <a:spLocks noChangeShapeType="1"/>
            </p:cNvSpPr>
            <p:nvPr/>
          </p:nvSpPr>
          <p:spPr bwMode="auto">
            <a:xfrm>
              <a:off x="1397308" y="2282528"/>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1" name="Line 38">
              <a:extLst>
                <a:ext uri="{FF2B5EF4-FFF2-40B4-BE49-F238E27FC236}">
                  <a16:creationId xmlns:a16="http://schemas.microsoft.com/office/drawing/2014/main" id="{0423AB59-DD93-5B92-A8F3-0AD3D5962A80}"/>
                </a:ext>
              </a:extLst>
            </p:cNvPr>
            <p:cNvSpPr>
              <a:spLocks noChangeShapeType="1"/>
            </p:cNvSpPr>
            <p:nvPr/>
          </p:nvSpPr>
          <p:spPr bwMode="auto">
            <a:xfrm>
              <a:off x="1487795" y="23492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2" name="Line 39">
              <a:extLst>
                <a:ext uri="{FF2B5EF4-FFF2-40B4-BE49-F238E27FC236}">
                  <a16:creationId xmlns:a16="http://schemas.microsoft.com/office/drawing/2014/main" id="{903701B3-5AF7-9AA5-2FB8-7C6D145E84FA}"/>
                </a:ext>
              </a:extLst>
            </p:cNvPr>
            <p:cNvSpPr>
              <a:spLocks noChangeShapeType="1"/>
            </p:cNvSpPr>
            <p:nvPr/>
          </p:nvSpPr>
          <p:spPr bwMode="auto">
            <a:xfrm>
              <a:off x="1506845" y="23920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3" name="Line 40">
              <a:extLst>
                <a:ext uri="{FF2B5EF4-FFF2-40B4-BE49-F238E27FC236}">
                  <a16:creationId xmlns:a16="http://schemas.microsoft.com/office/drawing/2014/main" id="{7792E3D5-FB29-A0DB-1EF4-D1FB3AE9EC0E}"/>
                </a:ext>
              </a:extLst>
            </p:cNvPr>
            <p:cNvSpPr>
              <a:spLocks noChangeShapeType="1"/>
            </p:cNvSpPr>
            <p:nvPr/>
          </p:nvSpPr>
          <p:spPr bwMode="auto">
            <a:xfrm>
              <a:off x="1511608" y="24365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4" name="Line 41">
              <a:extLst>
                <a:ext uri="{FF2B5EF4-FFF2-40B4-BE49-F238E27FC236}">
                  <a16:creationId xmlns:a16="http://schemas.microsoft.com/office/drawing/2014/main" id="{A9538094-2A71-3F81-6D95-D3F269E8036C}"/>
                </a:ext>
              </a:extLst>
            </p:cNvPr>
            <p:cNvSpPr>
              <a:spLocks noChangeShapeType="1"/>
            </p:cNvSpPr>
            <p:nvPr/>
          </p:nvSpPr>
          <p:spPr bwMode="auto">
            <a:xfrm>
              <a:off x="1514783" y="24523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5" name="Line 42">
              <a:extLst>
                <a:ext uri="{FF2B5EF4-FFF2-40B4-BE49-F238E27FC236}">
                  <a16:creationId xmlns:a16="http://schemas.microsoft.com/office/drawing/2014/main" id="{D884411C-F50D-F3B2-9995-431ED55E4F56}"/>
                </a:ext>
              </a:extLst>
            </p:cNvPr>
            <p:cNvSpPr>
              <a:spLocks noChangeShapeType="1"/>
            </p:cNvSpPr>
            <p:nvPr/>
          </p:nvSpPr>
          <p:spPr bwMode="auto">
            <a:xfrm>
              <a:off x="1575108" y="25571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6" name="Line 43">
              <a:extLst>
                <a:ext uri="{FF2B5EF4-FFF2-40B4-BE49-F238E27FC236}">
                  <a16:creationId xmlns:a16="http://schemas.microsoft.com/office/drawing/2014/main" id="{DD05638D-2573-7875-CBC8-ED0D4C406F75}"/>
                </a:ext>
              </a:extLst>
            </p:cNvPr>
            <p:cNvSpPr>
              <a:spLocks noChangeShapeType="1"/>
            </p:cNvSpPr>
            <p:nvPr/>
          </p:nvSpPr>
          <p:spPr bwMode="auto">
            <a:xfrm>
              <a:off x="1619558" y="25920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7" name="Line 44">
              <a:extLst>
                <a:ext uri="{FF2B5EF4-FFF2-40B4-BE49-F238E27FC236}">
                  <a16:creationId xmlns:a16="http://schemas.microsoft.com/office/drawing/2014/main" id="{03F008E9-F6AA-7867-7614-0207B43E6C9C}"/>
                </a:ext>
              </a:extLst>
            </p:cNvPr>
            <p:cNvSpPr>
              <a:spLocks noChangeShapeType="1"/>
            </p:cNvSpPr>
            <p:nvPr/>
          </p:nvSpPr>
          <p:spPr bwMode="auto">
            <a:xfrm>
              <a:off x="1621145" y="26000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8" name="Line 45">
              <a:extLst>
                <a:ext uri="{FF2B5EF4-FFF2-40B4-BE49-F238E27FC236}">
                  <a16:creationId xmlns:a16="http://schemas.microsoft.com/office/drawing/2014/main" id="{800DB474-1488-1682-A140-2FCBC338C95A}"/>
                </a:ext>
              </a:extLst>
            </p:cNvPr>
            <p:cNvSpPr>
              <a:spLocks noChangeShapeType="1"/>
            </p:cNvSpPr>
            <p:nvPr/>
          </p:nvSpPr>
          <p:spPr bwMode="auto">
            <a:xfrm>
              <a:off x="1627495" y="26794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99" name="Line 46">
              <a:extLst>
                <a:ext uri="{FF2B5EF4-FFF2-40B4-BE49-F238E27FC236}">
                  <a16:creationId xmlns:a16="http://schemas.microsoft.com/office/drawing/2014/main" id="{D1D093E2-82A4-B382-C36F-DD9F36E32043}"/>
                </a:ext>
              </a:extLst>
            </p:cNvPr>
            <p:cNvSpPr>
              <a:spLocks noChangeShapeType="1"/>
            </p:cNvSpPr>
            <p:nvPr/>
          </p:nvSpPr>
          <p:spPr bwMode="auto">
            <a:xfrm>
              <a:off x="1638608" y="26968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0" name="Line 47">
              <a:extLst>
                <a:ext uri="{FF2B5EF4-FFF2-40B4-BE49-F238E27FC236}">
                  <a16:creationId xmlns:a16="http://schemas.microsoft.com/office/drawing/2014/main" id="{7BA48C63-A541-F729-453C-8AD39A0678DD}"/>
                </a:ext>
              </a:extLst>
            </p:cNvPr>
            <p:cNvSpPr>
              <a:spLocks noChangeShapeType="1"/>
            </p:cNvSpPr>
            <p:nvPr/>
          </p:nvSpPr>
          <p:spPr bwMode="auto">
            <a:xfrm>
              <a:off x="1643370" y="2733378"/>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1" name="Line 48">
              <a:extLst>
                <a:ext uri="{FF2B5EF4-FFF2-40B4-BE49-F238E27FC236}">
                  <a16:creationId xmlns:a16="http://schemas.microsoft.com/office/drawing/2014/main" id="{E3482C82-4363-927B-202C-601D41CD15C9}"/>
                </a:ext>
              </a:extLst>
            </p:cNvPr>
            <p:cNvSpPr>
              <a:spLocks noChangeShapeType="1"/>
            </p:cNvSpPr>
            <p:nvPr/>
          </p:nvSpPr>
          <p:spPr bwMode="auto">
            <a:xfrm>
              <a:off x="1646545" y="27603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2" name="Line 49">
              <a:extLst>
                <a:ext uri="{FF2B5EF4-FFF2-40B4-BE49-F238E27FC236}">
                  <a16:creationId xmlns:a16="http://schemas.microsoft.com/office/drawing/2014/main" id="{73C1AC43-F5A7-F2C3-8BCB-138C6B6C1647}"/>
                </a:ext>
              </a:extLst>
            </p:cNvPr>
            <p:cNvSpPr>
              <a:spLocks noChangeShapeType="1"/>
            </p:cNvSpPr>
            <p:nvPr/>
          </p:nvSpPr>
          <p:spPr bwMode="auto">
            <a:xfrm>
              <a:off x="1737033" y="28667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3" name="Line 50">
              <a:extLst>
                <a:ext uri="{FF2B5EF4-FFF2-40B4-BE49-F238E27FC236}">
                  <a16:creationId xmlns:a16="http://schemas.microsoft.com/office/drawing/2014/main" id="{27FB0A57-A78D-E22A-0DCB-6D5AB41B3C73}"/>
                </a:ext>
              </a:extLst>
            </p:cNvPr>
            <p:cNvSpPr>
              <a:spLocks noChangeShapeType="1"/>
            </p:cNvSpPr>
            <p:nvPr/>
          </p:nvSpPr>
          <p:spPr bwMode="auto">
            <a:xfrm>
              <a:off x="1738620" y="29048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4" name="Line 51">
              <a:extLst>
                <a:ext uri="{FF2B5EF4-FFF2-40B4-BE49-F238E27FC236}">
                  <a16:creationId xmlns:a16="http://schemas.microsoft.com/office/drawing/2014/main" id="{8689329E-7D78-3440-FB36-C3C2856F457F}"/>
                </a:ext>
              </a:extLst>
            </p:cNvPr>
            <p:cNvSpPr>
              <a:spLocks noChangeShapeType="1"/>
            </p:cNvSpPr>
            <p:nvPr/>
          </p:nvSpPr>
          <p:spPr bwMode="auto">
            <a:xfrm>
              <a:off x="1744970" y="29603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5" name="Line 52">
              <a:extLst>
                <a:ext uri="{FF2B5EF4-FFF2-40B4-BE49-F238E27FC236}">
                  <a16:creationId xmlns:a16="http://schemas.microsoft.com/office/drawing/2014/main" id="{F8F2ED1A-B994-63C7-9784-236736B162CF}"/>
                </a:ext>
              </a:extLst>
            </p:cNvPr>
            <p:cNvSpPr>
              <a:spLocks noChangeShapeType="1"/>
            </p:cNvSpPr>
            <p:nvPr/>
          </p:nvSpPr>
          <p:spPr bwMode="auto">
            <a:xfrm>
              <a:off x="1749733" y="297785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6" name="Line 53">
              <a:extLst>
                <a:ext uri="{FF2B5EF4-FFF2-40B4-BE49-F238E27FC236}">
                  <a16:creationId xmlns:a16="http://schemas.microsoft.com/office/drawing/2014/main" id="{535909CB-92CF-4BA1-8896-5382CE695824}"/>
                </a:ext>
              </a:extLst>
            </p:cNvPr>
            <p:cNvSpPr>
              <a:spLocks noChangeShapeType="1"/>
            </p:cNvSpPr>
            <p:nvPr/>
          </p:nvSpPr>
          <p:spPr bwMode="auto">
            <a:xfrm>
              <a:off x="1752908" y="29953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7" name="Line 54">
              <a:extLst>
                <a:ext uri="{FF2B5EF4-FFF2-40B4-BE49-F238E27FC236}">
                  <a16:creationId xmlns:a16="http://schemas.microsoft.com/office/drawing/2014/main" id="{F3B41EEB-CE5C-DB3A-6BAB-4EC236430F40}"/>
                </a:ext>
              </a:extLst>
            </p:cNvPr>
            <p:cNvSpPr>
              <a:spLocks noChangeShapeType="1"/>
            </p:cNvSpPr>
            <p:nvPr/>
          </p:nvSpPr>
          <p:spPr bwMode="auto">
            <a:xfrm>
              <a:off x="1756083" y="300484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8" name="Line 55">
              <a:extLst>
                <a:ext uri="{FF2B5EF4-FFF2-40B4-BE49-F238E27FC236}">
                  <a16:creationId xmlns:a16="http://schemas.microsoft.com/office/drawing/2014/main" id="{1936F3AF-344D-60C8-DB74-BB1B68151D96}"/>
                </a:ext>
              </a:extLst>
            </p:cNvPr>
            <p:cNvSpPr>
              <a:spLocks noChangeShapeType="1"/>
            </p:cNvSpPr>
            <p:nvPr/>
          </p:nvSpPr>
          <p:spPr bwMode="auto">
            <a:xfrm>
              <a:off x="1757670" y="30238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09" name="Line 56">
              <a:extLst>
                <a:ext uri="{FF2B5EF4-FFF2-40B4-BE49-F238E27FC236}">
                  <a16:creationId xmlns:a16="http://schemas.microsoft.com/office/drawing/2014/main" id="{5274492F-06AD-C2D6-575D-0BCE85D45B18}"/>
                </a:ext>
              </a:extLst>
            </p:cNvPr>
            <p:cNvSpPr>
              <a:spLocks noChangeShapeType="1"/>
            </p:cNvSpPr>
            <p:nvPr/>
          </p:nvSpPr>
          <p:spPr bwMode="auto">
            <a:xfrm>
              <a:off x="1760845" y="304294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10" name="Line 57">
              <a:extLst>
                <a:ext uri="{FF2B5EF4-FFF2-40B4-BE49-F238E27FC236}">
                  <a16:creationId xmlns:a16="http://schemas.microsoft.com/office/drawing/2014/main" id="{928503F6-5387-7D24-7AB8-64E6B6A3D4A3}"/>
                </a:ext>
              </a:extLst>
            </p:cNvPr>
            <p:cNvSpPr>
              <a:spLocks noChangeShapeType="1"/>
            </p:cNvSpPr>
            <p:nvPr/>
          </p:nvSpPr>
          <p:spPr bwMode="auto">
            <a:xfrm>
              <a:off x="1806883" y="3098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1" name="Line 58">
              <a:extLst>
                <a:ext uri="{FF2B5EF4-FFF2-40B4-BE49-F238E27FC236}">
                  <a16:creationId xmlns:a16="http://schemas.microsoft.com/office/drawing/2014/main" id="{5A82EAC0-F4D2-12B9-9909-DB23EAF834DA}"/>
                </a:ext>
              </a:extLst>
            </p:cNvPr>
            <p:cNvSpPr>
              <a:spLocks noChangeShapeType="1"/>
            </p:cNvSpPr>
            <p:nvPr/>
          </p:nvSpPr>
          <p:spPr bwMode="auto">
            <a:xfrm>
              <a:off x="1832283" y="31381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2" name="Line 59">
              <a:extLst>
                <a:ext uri="{FF2B5EF4-FFF2-40B4-BE49-F238E27FC236}">
                  <a16:creationId xmlns:a16="http://schemas.microsoft.com/office/drawing/2014/main" id="{D09A6914-D3D2-EDBF-DEDF-D9CD6908B2DB}"/>
                </a:ext>
              </a:extLst>
            </p:cNvPr>
            <p:cNvSpPr>
              <a:spLocks noChangeShapeType="1"/>
            </p:cNvSpPr>
            <p:nvPr/>
          </p:nvSpPr>
          <p:spPr bwMode="auto">
            <a:xfrm>
              <a:off x="1840220" y="3177878"/>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3" name="Line 60">
              <a:extLst>
                <a:ext uri="{FF2B5EF4-FFF2-40B4-BE49-F238E27FC236}">
                  <a16:creationId xmlns:a16="http://schemas.microsoft.com/office/drawing/2014/main" id="{848DA113-7F5A-E68A-2A23-0D273618CDE5}"/>
                </a:ext>
              </a:extLst>
            </p:cNvPr>
            <p:cNvSpPr>
              <a:spLocks noChangeShapeType="1"/>
            </p:cNvSpPr>
            <p:nvPr/>
          </p:nvSpPr>
          <p:spPr bwMode="auto">
            <a:xfrm>
              <a:off x="1851333" y="32048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4" name="Line 61">
              <a:extLst>
                <a:ext uri="{FF2B5EF4-FFF2-40B4-BE49-F238E27FC236}">
                  <a16:creationId xmlns:a16="http://schemas.microsoft.com/office/drawing/2014/main" id="{41ED6C7D-73D3-C189-5967-EA5C65B3EDB2}"/>
                </a:ext>
              </a:extLst>
            </p:cNvPr>
            <p:cNvSpPr>
              <a:spLocks noChangeShapeType="1"/>
            </p:cNvSpPr>
            <p:nvPr/>
          </p:nvSpPr>
          <p:spPr bwMode="auto">
            <a:xfrm>
              <a:off x="1859270" y="32731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 name="Line 62">
              <a:extLst>
                <a:ext uri="{FF2B5EF4-FFF2-40B4-BE49-F238E27FC236}">
                  <a16:creationId xmlns:a16="http://schemas.microsoft.com/office/drawing/2014/main" id="{10D01760-2E64-062C-6B47-15556949FD98}"/>
                </a:ext>
              </a:extLst>
            </p:cNvPr>
            <p:cNvSpPr>
              <a:spLocks noChangeShapeType="1"/>
            </p:cNvSpPr>
            <p:nvPr/>
          </p:nvSpPr>
          <p:spPr bwMode="auto">
            <a:xfrm>
              <a:off x="1870383" y="33112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 name="Line 63">
              <a:extLst>
                <a:ext uri="{FF2B5EF4-FFF2-40B4-BE49-F238E27FC236}">
                  <a16:creationId xmlns:a16="http://schemas.microsoft.com/office/drawing/2014/main" id="{F65A5AD0-B4FA-DD9D-5D81-0B6C17C14431}"/>
                </a:ext>
              </a:extLst>
            </p:cNvPr>
            <p:cNvSpPr>
              <a:spLocks noChangeShapeType="1"/>
            </p:cNvSpPr>
            <p:nvPr/>
          </p:nvSpPr>
          <p:spPr bwMode="auto">
            <a:xfrm>
              <a:off x="1965633" y="350807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 name="Line 64">
              <a:extLst>
                <a:ext uri="{FF2B5EF4-FFF2-40B4-BE49-F238E27FC236}">
                  <a16:creationId xmlns:a16="http://schemas.microsoft.com/office/drawing/2014/main" id="{F43984D2-C9A1-0A8A-74AF-0332351FB04C}"/>
                </a:ext>
              </a:extLst>
            </p:cNvPr>
            <p:cNvSpPr>
              <a:spLocks noChangeShapeType="1"/>
            </p:cNvSpPr>
            <p:nvPr/>
          </p:nvSpPr>
          <p:spPr bwMode="auto">
            <a:xfrm>
              <a:off x="1983095" y="35985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 name="Line 65">
              <a:extLst>
                <a:ext uri="{FF2B5EF4-FFF2-40B4-BE49-F238E27FC236}">
                  <a16:creationId xmlns:a16="http://schemas.microsoft.com/office/drawing/2014/main" id="{8F21B205-056B-4340-066F-5773D5CBC02B}"/>
                </a:ext>
              </a:extLst>
            </p:cNvPr>
            <p:cNvSpPr>
              <a:spLocks noChangeShapeType="1"/>
            </p:cNvSpPr>
            <p:nvPr/>
          </p:nvSpPr>
          <p:spPr bwMode="auto">
            <a:xfrm>
              <a:off x="2030720" y="367794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9" name="Line 66">
              <a:extLst>
                <a:ext uri="{FF2B5EF4-FFF2-40B4-BE49-F238E27FC236}">
                  <a16:creationId xmlns:a16="http://schemas.microsoft.com/office/drawing/2014/main" id="{A02B27E8-798C-1084-566C-E0CD88F343B3}"/>
                </a:ext>
              </a:extLst>
            </p:cNvPr>
            <p:cNvSpPr>
              <a:spLocks noChangeShapeType="1"/>
            </p:cNvSpPr>
            <p:nvPr/>
          </p:nvSpPr>
          <p:spPr bwMode="auto">
            <a:xfrm>
              <a:off x="2054533" y="3709691"/>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0" name="Line 67">
              <a:extLst>
                <a:ext uri="{FF2B5EF4-FFF2-40B4-BE49-F238E27FC236}">
                  <a16:creationId xmlns:a16="http://schemas.microsoft.com/office/drawing/2014/main" id="{2B8F429F-5841-616E-C24F-CA7BF498E7A2}"/>
                </a:ext>
              </a:extLst>
            </p:cNvPr>
            <p:cNvSpPr>
              <a:spLocks noChangeShapeType="1"/>
            </p:cNvSpPr>
            <p:nvPr/>
          </p:nvSpPr>
          <p:spPr bwMode="auto">
            <a:xfrm>
              <a:off x="2068820" y="37382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1" name="Line 68">
              <a:extLst>
                <a:ext uri="{FF2B5EF4-FFF2-40B4-BE49-F238E27FC236}">
                  <a16:creationId xmlns:a16="http://schemas.microsoft.com/office/drawing/2014/main" id="{5EAF5B32-FC13-C3DB-B521-A83BD81C0F04}"/>
                </a:ext>
              </a:extLst>
            </p:cNvPr>
            <p:cNvSpPr>
              <a:spLocks noChangeShapeType="1"/>
            </p:cNvSpPr>
            <p:nvPr/>
          </p:nvSpPr>
          <p:spPr bwMode="auto">
            <a:xfrm>
              <a:off x="2078345" y="37589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2" name="Line 69">
              <a:extLst>
                <a:ext uri="{FF2B5EF4-FFF2-40B4-BE49-F238E27FC236}">
                  <a16:creationId xmlns:a16="http://schemas.microsoft.com/office/drawing/2014/main" id="{8F5614A5-CF86-F3C4-A16D-209C0347C0AB}"/>
                </a:ext>
              </a:extLst>
            </p:cNvPr>
            <p:cNvSpPr>
              <a:spLocks noChangeShapeType="1"/>
            </p:cNvSpPr>
            <p:nvPr/>
          </p:nvSpPr>
          <p:spPr bwMode="auto">
            <a:xfrm>
              <a:off x="2079933" y="37684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3" name="Line 70">
              <a:extLst>
                <a:ext uri="{FF2B5EF4-FFF2-40B4-BE49-F238E27FC236}">
                  <a16:creationId xmlns:a16="http://schemas.microsoft.com/office/drawing/2014/main" id="{9429D98B-CDDD-03BA-A298-FD17E7171425}"/>
                </a:ext>
              </a:extLst>
            </p:cNvPr>
            <p:cNvSpPr>
              <a:spLocks noChangeShapeType="1"/>
            </p:cNvSpPr>
            <p:nvPr/>
          </p:nvSpPr>
          <p:spPr bwMode="auto">
            <a:xfrm>
              <a:off x="2105333" y="389384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4" name="Line 71">
              <a:extLst>
                <a:ext uri="{FF2B5EF4-FFF2-40B4-BE49-F238E27FC236}">
                  <a16:creationId xmlns:a16="http://schemas.microsoft.com/office/drawing/2014/main" id="{4DAA3313-58B1-2581-7322-73129F7EEFDD}"/>
                </a:ext>
              </a:extLst>
            </p:cNvPr>
            <p:cNvSpPr>
              <a:spLocks noChangeShapeType="1"/>
            </p:cNvSpPr>
            <p:nvPr/>
          </p:nvSpPr>
          <p:spPr bwMode="auto">
            <a:xfrm>
              <a:off x="2302183" y="41018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5" name="Line 72">
              <a:extLst>
                <a:ext uri="{FF2B5EF4-FFF2-40B4-BE49-F238E27FC236}">
                  <a16:creationId xmlns:a16="http://schemas.microsoft.com/office/drawing/2014/main" id="{6EC47457-1D9B-40EE-6330-7BBB2C4D900C}"/>
                </a:ext>
              </a:extLst>
            </p:cNvPr>
            <p:cNvSpPr>
              <a:spLocks noChangeShapeType="1"/>
            </p:cNvSpPr>
            <p:nvPr/>
          </p:nvSpPr>
          <p:spPr bwMode="auto">
            <a:xfrm>
              <a:off x="2427595" y="42272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6" name="Line 73">
              <a:extLst>
                <a:ext uri="{FF2B5EF4-FFF2-40B4-BE49-F238E27FC236}">
                  <a16:creationId xmlns:a16="http://schemas.microsoft.com/office/drawing/2014/main" id="{4DAE2785-4B0B-0940-D814-C873277FF1B0}"/>
                </a:ext>
              </a:extLst>
            </p:cNvPr>
            <p:cNvSpPr>
              <a:spLocks noChangeShapeType="1"/>
            </p:cNvSpPr>
            <p:nvPr/>
          </p:nvSpPr>
          <p:spPr bwMode="auto">
            <a:xfrm>
              <a:off x="2449820" y="42811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7" name="Line 74">
              <a:extLst>
                <a:ext uri="{FF2B5EF4-FFF2-40B4-BE49-F238E27FC236}">
                  <a16:creationId xmlns:a16="http://schemas.microsoft.com/office/drawing/2014/main" id="{DF115286-1D2A-66BA-3939-167FFF0A3D02}"/>
                </a:ext>
              </a:extLst>
            </p:cNvPr>
            <p:cNvSpPr>
              <a:spLocks noChangeShapeType="1"/>
            </p:cNvSpPr>
            <p:nvPr/>
          </p:nvSpPr>
          <p:spPr bwMode="auto">
            <a:xfrm>
              <a:off x="2545070" y="43351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8" name="Line 75">
              <a:extLst>
                <a:ext uri="{FF2B5EF4-FFF2-40B4-BE49-F238E27FC236}">
                  <a16:creationId xmlns:a16="http://schemas.microsoft.com/office/drawing/2014/main" id="{2686793A-B265-EB38-8D6E-0D748A3FBF4E}"/>
                </a:ext>
              </a:extLst>
            </p:cNvPr>
            <p:cNvSpPr>
              <a:spLocks noChangeShapeType="1"/>
            </p:cNvSpPr>
            <p:nvPr/>
          </p:nvSpPr>
          <p:spPr bwMode="auto">
            <a:xfrm>
              <a:off x="2646670" y="441295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9" name="Line 76">
              <a:extLst>
                <a:ext uri="{FF2B5EF4-FFF2-40B4-BE49-F238E27FC236}">
                  <a16:creationId xmlns:a16="http://schemas.microsoft.com/office/drawing/2014/main" id="{2D77AA43-99E2-3E0E-0D77-7BEFE921BE4D}"/>
                </a:ext>
              </a:extLst>
            </p:cNvPr>
            <p:cNvSpPr>
              <a:spLocks noChangeShapeType="1"/>
            </p:cNvSpPr>
            <p:nvPr/>
          </p:nvSpPr>
          <p:spPr bwMode="auto">
            <a:xfrm>
              <a:off x="2660958" y="442247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0" name="Line 77">
              <a:extLst>
                <a:ext uri="{FF2B5EF4-FFF2-40B4-BE49-F238E27FC236}">
                  <a16:creationId xmlns:a16="http://schemas.microsoft.com/office/drawing/2014/main" id="{11C6A913-8FD3-1449-FF65-2B1251543287}"/>
                </a:ext>
              </a:extLst>
            </p:cNvPr>
            <p:cNvSpPr>
              <a:spLocks noChangeShapeType="1"/>
            </p:cNvSpPr>
            <p:nvPr/>
          </p:nvSpPr>
          <p:spPr bwMode="auto">
            <a:xfrm>
              <a:off x="2775258" y="450185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1" name="Line 78">
              <a:extLst>
                <a:ext uri="{FF2B5EF4-FFF2-40B4-BE49-F238E27FC236}">
                  <a16:creationId xmlns:a16="http://schemas.microsoft.com/office/drawing/2014/main" id="{E82F63D1-A93C-7663-7AF6-CC011832CB2A}"/>
                </a:ext>
              </a:extLst>
            </p:cNvPr>
            <p:cNvSpPr>
              <a:spLocks noChangeShapeType="1"/>
            </p:cNvSpPr>
            <p:nvPr/>
          </p:nvSpPr>
          <p:spPr bwMode="auto">
            <a:xfrm>
              <a:off x="3003858" y="462726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2" name="Line 79">
              <a:extLst>
                <a:ext uri="{FF2B5EF4-FFF2-40B4-BE49-F238E27FC236}">
                  <a16:creationId xmlns:a16="http://schemas.microsoft.com/office/drawing/2014/main" id="{7450EF6B-3A6A-BD35-6411-317726230C16}"/>
                </a:ext>
              </a:extLst>
            </p:cNvPr>
            <p:cNvSpPr>
              <a:spLocks noChangeShapeType="1"/>
            </p:cNvSpPr>
            <p:nvPr/>
          </p:nvSpPr>
          <p:spPr bwMode="auto">
            <a:xfrm>
              <a:off x="3130858" y="466219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3" name="Line 80">
              <a:extLst>
                <a:ext uri="{FF2B5EF4-FFF2-40B4-BE49-F238E27FC236}">
                  <a16:creationId xmlns:a16="http://schemas.microsoft.com/office/drawing/2014/main" id="{A10A3040-6359-3CCD-B04F-EF3086C5551F}"/>
                </a:ext>
              </a:extLst>
            </p:cNvPr>
            <p:cNvSpPr>
              <a:spLocks noChangeShapeType="1"/>
            </p:cNvSpPr>
            <p:nvPr/>
          </p:nvSpPr>
          <p:spPr bwMode="auto">
            <a:xfrm>
              <a:off x="3226108" y="4709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4" name="Line 81">
              <a:extLst>
                <a:ext uri="{FF2B5EF4-FFF2-40B4-BE49-F238E27FC236}">
                  <a16:creationId xmlns:a16="http://schemas.microsoft.com/office/drawing/2014/main" id="{AF5F6EFA-8EA7-90DD-FA97-976912531F34}"/>
                </a:ext>
              </a:extLst>
            </p:cNvPr>
            <p:cNvSpPr>
              <a:spLocks noChangeShapeType="1"/>
            </p:cNvSpPr>
            <p:nvPr/>
          </p:nvSpPr>
          <p:spPr bwMode="auto">
            <a:xfrm>
              <a:off x="3384858" y="4760616"/>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5" name="Line 82">
              <a:extLst>
                <a:ext uri="{FF2B5EF4-FFF2-40B4-BE49-F238E27FC236}">
                  <a16:creationId xmlns:a16="http://schemas.microsoft.com/office/drawing/2014/main" id="{9EAD6246-B3B0-9E98-948A-EE645B5761B7}"/>
                </a:ext>
              </a:extLst>
            </p:cNvPr>
            <p:cNvSpPr>
              <a:spLocks noChangeShapeType="1"/>
            </p:cNvSpPr>
            <p:nvPr/>
          </p:nvSpPr>
          <p:spPr bwMode="auto">
            <a:xfrm>
              <a:off x="3445183" y="47717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6" name="Line 83">
              <a:extLst>
                <a:ext uri="{FF2B5EF4-FFF2-40B4-BE49-F238E27FC236}">
                  <a16:creationId xmlns:a16="http://schemas.microsoft.com/office/drawing/2014/main" id="{9D0EA83A-0FF9-8376-C7CA-D5AA6B4E48D7}"/>
                </a:ext>
              </a:extLst>
            </p:cNvPr>
            <p:cNvSpPr>
              <a:spLocks noChangeShapeType="1"/>
            </p:cNvSpPr>
            <p:nvPr/>
          </p:nvSpPr>
          <p:spPr bwMode="auto">
            <a:xfrm>
              <a:off x="3456295" y="47717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7" name="Line 84">
              <a:extLst>
                <a:ext uri="{FF2B5EF4-FFF2-40B4-BE49-F238E27FC236}">
                  <a16:creationId xmlns:a16="http://schemas.microsoft.com/office/drawing/2014/main" id="{B16C36F3-8E0A-2E34-2DB7-7E3B9550AE4D}"/>
                </a:ext>
              </a:extLst>
            </p:cNvPr>
            <p:cNvSpPr>
              <a:spLocks noChangeShapeType="1"/>
            </p:cNvSpPr>
            <p:nvPr/>
          </p:nvSpPr>
          <p:spPr bwMode="auto">
            <a:xfrm>
              <a:off x="3461058" y="477172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8" name="Line 85">
              <a:extLst>
                <a:ext uri="{FF2B5EF4-FFF2-40B4-BE49-F238E27FC236}">
                  <a16:creationId xmlns:a16="http://schemas.microsoft.com/office/drawing/2014/main" id="{D2DA8FC2-7AC4-E42E-7E61-869E0D075BDB}"/>
                </a:ext>
              </a:extLst>
            </p:cNvPr>
            <p:cNvSpPr>
              <a:spLocks noChangeShapeType="1"/>
            </p:cNvSpPr>
            <p:nvPr/>
          </p:nvSpPr>
          <p:spPr bwMode="auto">
            <a:xfrm>
              <a:off x="3570595" y="47987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 name="Line 86">
              <a:extLst>
                <a:ext uri="{FF2B5EF4-FFF2-40B4-BE49-F238E27FC236}">
                  <a16:creationId xmlns:a16="http://schemas.microsoft.com/office/drawing/2014/main" id="{CD38F3A3-6B04-28D7-19F3-FFD19090A1CC}"/>
                </a:ext>
              </a:extLst>
            </p:cNvPr>
            <p:cNvSpPr>
              <a:spLocks noChangeShapeType="1"/>
            </p:cNvSpPr>
            <p:nvPr/>
          </p:nvSpPr>
          <p:spPr bwMode="auto">
            <a:xfrm>
              <a:off x="3581708" y="47987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 name="Line 87">
              <a:extLst>
                <a:ext uri="{FF2B5EF4-FFF2-40B4-BE49-F238E27FC236}">
                  <a16:creationId xmlns:a16="http://schemas.microsoft.com/office/drawing/2014/main" id="{09941EC7-96F7-5E5E-96E1-76479DDC6D69}"/>
                </a:ext>
              </a:extLst>
            </p:cNvPr>
            <p:cNvSpPr>
              <a:spLocks noChangeShapeType="1"/>
            </p:cNvSpPr>
            <p:nvPr/>
          </p:nvSpPr>
          <p:spPr bwMode="auto">
            <a:xfrm>
              <a:off x="3821420" y="482887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 name="Line 88">
              <a:extLst>
                <a:ext uri="{FF2B5EF4-FFF2-40B4-BE49-F238E27FC236}">
                  <a16:creationId xmlns:a16="http://schemas.microsoft.com/office/drawing/2014/main" id="{18F54C69-C2F7-B299-E032-325A3B1C3E4B}"/>
                </a:ext>
              </a:extLst>
            </p:cNvPr>
            <p:cNvSpPr>
              <a:spLocks noChangeShapeType="1"/>
            </p:cNvSpPr>
            <p:nvPr/>
          </p:nvSpPr>
          <p:spPr bwMode="auto">
            <a:xfrm>
              <a:off x="4286558"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 name="Line 89">
              <a:extLst>
                <a:ext uri="{FF2B5EF4-FFF2-40B4-BE49-F238E27FC236}">
                  <a16:creationId xmlns:a16="http://schemas.microsoft.com/office/drawing/2014/main" id="{56D5093A-718D-7818-DE3A-0242DBA3DD2C}"/>
                </a:ext>
              </a:extLst>
            </p:cNvPr>
            <p:cNvSpPr>
              <a:spLocks noChangeShapeType="1"/>
            </p:cNvSpPr>
            <p:nvPr/>
          </p:nvSpPr>
          <p:spPr bwMode="auto">
            <a:xfrm>
              <a:off x="4380220"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 name="Line 90">
              <a:extLst>
                <a:ext uri="{FF2B5EF4-FFF2-40B4-BE49-F238E27FC236}">
                  <a16:creationId xmlns:a16="http://schemas.microsoft.com/office/drawing/2014/main" id="{77439B21-1D44-C16D-732F-5E05B2200A47}"/>
                </a:ext>
              </a:extLst>
            </p:cNvPr>
            <p:cNvSpPr>
              <a:spLocks noChangeShapeType="1"/>
            </p:cNvSpPr>
            <p:nvPr/>
          </p:nvSpPr>
          <p:spPr bwMode="auto">
            <a:xfrm>
              <a:off x="4383395"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 name="Line 91">
              <a:extLst>
                <a:ext uri="{FF2B5EF4-FFF2-40B4-BE49-F238E27FC236}">
                  <a16:creationId xmlns:a16="http://schemas.microsoft.com/office/drawing/2014/main" id="{16676C56-749A-6FFE-14FB-39537B72DE57}"/>
                </a:ext>
              </a:extLst>
            </p:cNvPr>
            <p:cNvSpPr>
              <a:spLocks noChangeShapeType="1"/>
            </p:cNvSpPr>
            <p:nvPr/>
          </p:nvSpPr>
          <p:spPr bwMode="auto">
            <a:xfrm>
              <a:off x="4497695"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 name="Line 92">
              <a:extLst>
                <a:ext uri="{FF2B5EF4-FFF2-40B4-BE49-F238E27FC236}">
                  <a16:creationId xmlns:a16="http://schemas.microsoft.com/office/drawing/2014/main" id="{2155835E-7844-27AA-C2CC-494D6FBD49F6}"/>
                </a:ext>
              </a:extLst>
            </p:cNvPr>
            <p:cNvSpPr>
              <a:spLocks noChangeShapeType="1"/>
            </p:cNvSpPr>
            <p:nvPr/>
          </p:nvSpPr>
          <p:spPr bwMode="auto">
            <a:xfrm>
              <a:off x="4592945"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6" name="Line 93">
              <a:extLst>
                <a:ext uri="{FF2B5EF4-FFF2-40B4-BE49-F238E27FC236}">
                  <a16:creationId xmlns:a16="http://schemas.microsoft.com/office/drawing/2014/main" id="{D6A65780-61E6-5019-1DD6-FB31D58284A0}"/>
                </a:ext>
              </a:extLst>
            </p:cNvPr>
            <p:cNvSpPr>
              <a:spLocks noChangeShapeType="1"/>
            </p:cNvSpPr>
            <p:nvPr/>
          </p:nvSpPr>
          <p:spPr bwMode="auto">
            <a:xfrm>
              <a:off x="4613583"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7" name="Line 94">
              <a:extLst>
                <a:ext uri="{FF2B5EF4-FFF2-40B4-BE49-F238E27FC236}">
                  <a16:creationId xmlns:a16="http://schemas.microsoft.com/office/drawing/2014/main" id="{0A4BB186-EB32-4743-A51E-0D0993571355}"/>
                </a:ext>
              </a:extLst>
            </p:cNvPr>
            <p:cNvSpPr>
              <a:spLocks noChangeShapeType="1"/>
            </p:cNvSpPr>
            <p:nvPr/>
          </p:nvSpPr>
          <p:spPr bwMode="auto">
            <a:xfrm>
              <a:off x="4627870"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8" name="Line 95">
              <a:extLst>
                <a:ext uri="{FF2B5EF4-FFF2-40B4-BE49-F238E27FC236}">
                  <a16:creationId xmlns:a16="http://schemas.microsoft.com/office/drawing/2014/main" id="{0F12A860-BBB4-1D7E-F4FF-ABA4BF9E3EF1}"/>
                </a:ext>
              </a:extLst>
            </p:cNvPr>
            <p:cNvSpPr>
              <a:spLocks noChangeShapeType="1"/>
            </p:cNvSpPr>
            <p:nvPr/>
          </p:nvSpPr>
          <p:spPr bwMode="auto">
            <a:xfrm>
              <a:off x="4713595"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9" name="Line 96">
              <a:extLst>
                <a:ext uri="{FF2B5EF4-FFF2-40B4-BE49-F238E27FC236}">
                  <a16:creationId xmlns:a16="http://schemas.microsoft.com/office/drawing/2014/main" id="{C6914797-B135-770D-1D71-A33F2C762F35}"/>
                </a:ext>
              </a:extLst>
            </p:cNvPr>
            <p:cNvSpPr>
              <a:spLocks noChangeShapeType="1"/>
            </p:cNvSpPr>
            <p:nvPr/>
          </p:nvSpPr>
          <p:spPr bwMode="auto">
            <a:xfrm>
              <a:off x="4737408"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0" name="Line 97">
              <a:extLst>
                <a:ext uri="{FF2B5EF4-FFF2-40B4-BE49-F238E27FC236}">
                  <a16:creationId xmlns:a16="http://schemas.microsoft.com/office/drawing/2014/main" id="{625F0659-22D1-3774-4DB9-72954D65F808}"/>
                </a:ext>
              </a:extLst>
            </p:cNvPr>
            <p:cNvSpPr>
              <a:spLocks noChangeShapeType="1"/>
            </p:cNvSpPr>
            <p:nvPr/>
          </p:nvSpPr>
          <p:spPr bwMode="auto">
            <a:xfrm>
              <a:off x="4823133"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1" name="Line 98">
              <a:extLst>
                <a:ext uri="{FF2B5EF4-FFF2-40B4-BE49-F238E27FC236}">
                  <a16:creationId xmlns:a16="http://schemas.microsoft.com/office/drawing/2014/main" id="{3131B5AD-A04F-06FA-8F35-91452C135EC1}"/>
                </a:ext>
              </a:extLst>
            </p:cNvPr>
            <p:cNvSpPr>
              <a:spLocks noChangeShapeType="1"/>
            </p:cNvSpPr>
            <p:nvPr/>
          </p:nvSpPr>
          <p:spPr bwMode="auto">
            <a:xfrm>
              <a:off x="4835833" y="487650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2" name="Line 99">
              <a:extLst>
                <a:ext uri="{FF2B5EF4-FFF2-40B4-BE49-F238E27FC236}">
                  <a16:creationId xmlns:a16="http://schemas.microsoft.com/office/drawing/2014/main" id="{C9C5F60D-A4D2-6D09-78FE-5F447BF260DD}"/>
                </a:ext>
              </a:extLst>
            </p:cNvPr>
            <p:cNvSpPr>
              <a:spLocks noChangeShapeType="1"/>
            </p:cNvSpPr>
            <p:nvPr/>
          </p:nvSpPr>
          <p:spPr bwMode="auto">
            <a:xfrm>
              <a:off x="5066020" y="4963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3" name="Line 100">
              <a:extLst>
                <a:ext uri="{FF2B5EF4-FFF2-40B4-BE49-F238E27FC236}">
                  <a16:creationId xmlns:a16="http://schemas.microsoft.com/office/drawing/2014/main" id="{F8B12E71-F227-B4D6-DF37-A8F796C36A96}"/>
                </a:ext>
              </a:extLst>
            </p:cNvPr>
            <p:cNvSpPr>
              <a:spLocks noChangeShapeType="1"/>
            </p:cNvSpPr>
            <p:nvPr/>
          </p:nvSpPr>
          <p:spPr bwMode="auto">
            <a:xfrm>
              <a:off x="5175558" y="4963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4" name="Line 101">
              <a:extLst>
                <a:ext uri="{FF2B5EF4-FFF2-40B4-BE49-F238E27FC236}">
                  <a16:creationId xmlns:a16="http://schemas.microsoft.com/office/drawing/2014/main" id="{6883BF29-C320-7727-D944-75B03B86E466}"/>
                </a:ext>
              </a:extLst>
            </p:cNvPr>
            <p:cNvSpPr>
              <a:spLocks noChangeShapeType="1"/>
            </p:cNvSpPr>
            <p:nvPr/>
          </p:nvSpPr>
          <p:spPr bwMode="auto">
            <a:xfrm>
              <a:off x="5194608" y="4963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5" name="Line 102">
              <a:extLst>
                <a:ext uri="{FF2B5EF4-FFF2-40B4-BE49-F238E27FC236}">
                  <a16:creationId xmlns:a16="http://schemas.microsoft.com/office/drawing/2014/main" id="{4B3BA6B6-4DF8-E060-5EE1-8439E2751CE1}"/>
                </a:ext>
              </a:extLst>
            </p:cNvPr>
            <p:cNvSpPr>
              <a:spLocks noChangeShapeType="1"/>
            </p:cNvSpPr>
            <p:nvPr/>
          </p:nvSpPr>
          <p:spPr bwMode="auto">
            <a:xfrm>
              <a:off x="5520045" y="4963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6" name="Line 103">
              <a:extLst>
                <a:ext uri="{FF2B5EF4-FFF2-40B4-BE49-F238E27FC236}">
                  <a16:creationId xmlns:a16="http://schemas.microsoft.com/office/drawing/2014/main" id="{600EE9B8-4CE9-D542-45B4-641FAD854FEC}"/>
                </a:ext>
              </a:extLst>
            </p:cNvPr>
            <p:cNvSpPr>
              <a:spLocks noChangeShapeType="1"/>
            </p:cNvSpPr>
            <p:nvPr/>
          </p:nvSpPr>
          <p:spPr bwMode="auto">
            <a:xfrm>
              <a:off x="5539095" y="496381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104">
              <a:extLst>
                <a:ext uri="{FF2B5EF4-FFF2-40B4-BE49-F238E27FC236}">
                  <a16:creationId xmlns:a16="http://schemas.microsoft.com/office/drawing/2014/main" id="{79B0980B-4C7A-DB0C-9451-12327577B3BE}"/>
                </a:ext>
              </a:extLst>
            </p:cNvPr>
            <p:cNvSpPr>
              <a:spLocks/>
            </p:cNvSpPr>
            <p:nvPr/>
          </p:nvSpPr>
          <p:spPr bwMode="auto">
            <a:xfrm>
              <a:off x="1395720" y="2349203"/>
              <a:ext cx="4262438" cy="2405063"/>
            </a:xfrm>
            <a:custGeom>
              <a:avLst/>
              <a:gdLst>
                <a:gd name="T0" fmla="*/ 53 w 2685"/>
                <a:gd name="T1" fmla="*/ 17 h 1515"/>
                <a:gd name="T2" fmla="*/ 73 w 2685"/>
                <a:gd name="T3" fmla="*/ 54 h 1515"/>
                <a:gd name="T4" fmla="*/ 82 w 2685"/>
                <a:gd name="T5" fmla="*/ 102 h 1515"/>
                <a:gd name="T6" fmla="*/ 97 w 2685"/>
                <a:gd name="T7" fmla="*/ 123 h 1515"/>
                <a:gd name="T8" fmla="*/ 134 w 2685"/>
                <a:gd name="T9" fmla="*/ 145 h 1515"/>
                <a:gd name="T10" fmla="*/ 146 w 2685"/>
                <a:gd name="T11" fmla="*/ 194 h 1515"/>
                <a:gd name="T12" fmla="*/ 178 w 2685"/>
                <a:gd name="T13" fmla="*/ 215 h 1515"/>
                <a:gd name="T14" fmla="*/ 201 w 2685"/>
                <a:gd name="T15" fmla="*/ 232 h 1515"/>
                <a:gd name="T16" fmla="*/ 211 w 2685"/>
                <a:gd name="T17" fmla="*/ 265 h 1515"/>
                <a:gd name="T18" fmla="*/ 220 w 2685"/>
                <a:gd name="T19" fmla="*/ 309 h 1515"/>
                <a:gd name="T20" fmla="*/ 227 w 2685"/>
                <a:gd name="T21" fmla="*/ 348 h 1515"/>
                <a:gd name="T22" fmla="*/ 263 w 2685"/>
                <a:gd name="T23" fmla="*/ 382 h 1515"/>
                <a:gd name="T24" fmla="*/ 280 w 2685"/>
                <a:gd name="T25" fmla="*/ 409 h 1515"/>
                <a:gd name="T26" fmla="*/ 289 w 2685"/>
                <a:gd name="T27" fmla="*/ 438 h 1515"/>
                <a:gd name="T28" fmla="*/ 301 w 2685"/>
                <a:gd name="T29" fmla="*/ 478 h 1515"/>
                <a:gd name="T30" fmla="*/ 320 w 2685"/>
                <a:gd name="T31" fmla="*/ 511 h 1515"/>
                <a:gd name="T32" fmla="*/ 347 w 2685"/>
                <a:gd name="T33" fmla="*/ 534 h 1515"/>
                <a:gd name="T34" fmla="*/ 358 w 2685"/>
                <a:gd name="T35" fmla="*/ 575 h 1515"/>
                <a:gd name="T36" fmla="*/ 365 w 2685"/>
                <a:gd name="T37" fmla="*/ 631 h 1515"/>
                <a:gd name="T38" fmla="*/ 378 w 2685"/>
                <a:gd name="T39" fmla="*/ 666 h 1515"/>
                <a:gd name="T40" fmla="*/ 427 w 2685"/>
                <a:gd name="T41" fmla="*/ 700 h 1515"/>
                <a:gd name="T42" fmla="*/ 437 w 2685"/>
                <a:gd name="T43" fmla="*/ 764 h 1515"/>
                <a:gd name="T44" fmla="*/ 447 w 2685"/>
                <a:gd name="T45" fmla="*/ 815 h 1515"/>
                <a:gd name="T46" fmla="*/ 471 w 2685"/>
                <a:gd name="T47" fmla="*/ 843 h 1515"/>
                <a:gd name="T48" fmla="*/ 485 w 2685"/>
                <a:gd name="T49" fmla="*/ 867 h 1515"/>
                <a:gd name="T50" fmla="*/ 508 w 2685"/>
                <a:gd name="T51" fmla="*/ 889 h 1515"/>
                <a:gd name="T52" fmla="*/ 519 w 2685"/>
                <a:gd name="T53" fmla="*/ 918 h 1515"/>
                <a:gd name="T54" fmla="*/ 546 w 2685"/>
                <a:gd name="T55" fmla="*/ 935 h 1515"/>
                <a:gd name="T56" fmla="*/ 581 w 2685"/>
                <a:gd name="T57" fmla="*/ 970 h 1515"/>
                <a:gd name="T58" fmla="*/ 592 w 2685"/>
                <a:gd name="T59" fmla="*/ 999 h 1515"/>
                <a:gd name="T60" fmla="*/ 633 w 2685"/>
                <a:gd name="T61" fmla="*/ 1017 h 1515"/>
                <a:gd name="T62" fmla="*/ 655 w 2685"/>
                <a:gd name="T63" fmla="*/ 1047 h 1515"/>
                <a:gd name="T64" fmla="*/ 666 w 2685"/>
                <a:gd name="T65" fmla="*/ 1076 h 1515"/>
                <a:gd name="T66" fmla="*/ 697 w 2685"/>
                <a:gd name="T67" fmla="*/ 1095 h 1515"/>
                <a:gd name="T68" fmla="*/ 719 w 2685"/>
                <a:gd name="T69" fmla="*/ 1119 h 1515"/>
                <a:gd name="T70" fmla="*/ 728 w 2685"/>
                <a:gd name="T71" fmla="*/ 1144 h 1515"/>
                <a:gd name="T72" fmla="*/ 738 w 2685"/>
                <a:gd name="T73" fmla="*/ 1175 h 1515"/>
                <a:gd name="T74" fmla="*/ 797 w 2685"/>
                <a:gd name="T75" fmla="*/ 1207 h 1515"/>
                <a:gd name="T76" fmla="*/ 826 w 2685"/>
                <a:gd name="T77" fmla="*/ 1238 h 1515"/>
                <a:gd name="T78" fmla="*/ 869 w 2685"/>
                <a:gd name="T79" fmla="*/ 1263 h 1515"/>
                <a:gd name="T80" fmla="*/ 931 w 2685"/>
                <a:gd name="T81" fmla="*/ 1289 h 1515"/>
                <a:gd name="T82" fmla="*/ 947 w 2685"/>
                <a:gd name="T83" fmla="*/ 1313 h 1515"/>
                <a:gd name="T84" fmla="*/ 1005 w 2685"/>
                <a:gd name="T85" fmla="*/ 1339 h 1515"/>
                <a:gd name="T86" fmla="*/ 1039 w 2685"/>
                <a:gd name="T87" fmla="*/ 1345 h 1515"/>
                <a:gd name="T88" fmla="*/ 1088 w 2685"/>
                <a:gd name="T89" fmla="*/ 1359 h 1515"/>
                <a:gd name="T90" fmla="*/ 1153 w 2685"/>
                <a:gd name="T91" fmla="*/ 1365 h 1515"/>
                <a:gd name="T92" fmla="*/ 1222 w 2685"/>
                <a:gd name="T93" fmla="*/ 1381 h 1515"/>
                <a:gd name="T94" fmla="*/ 1308 w 2685"/>
                <a:gd name="T95" fmla="*/ 1402 h 1515"/>
                <a:gd name="T96" fmla="*/ 1413 w 2685"/>
                <a:gd name="T97" fmla="*/ 1410 h 1515"/>
                <a:gd name="T98" fmla="*/ 1444 w 2685"/>
                <a:gd name="T99" fmla="*/ 1443 h 1515"/>
                <a:gd name="T100" fmla="*/ 1528 w 2685"/>
                <a:gd name="T101" fmla="*/ 1443 h 1515"/>
                <a:gd name="T102" fmla="*/ 1590 w 2685"/>
                <a:gd name="T103" fmla="*/ 1452 h 1515"/>
                <a:gd name="T104" fmla="*/ 1675 w 2685"/>
                <a:gd name="T105" fmla="*/ 1492 h 1515"/>
                <a:gd name="T106" fmla="*/ 1739 w 2685"/>
                <a:gd name="T107" fmla="*/ 1503 h 1515"/>
                <a:gd name="T108" fmla="*/ 1870 w 2685"/>
                <a:gd name="T109" fmla="*/ 1515 h 1515"/>
                <a:gd name="T110" fmla="*/ 2014 w 2685"/>
                <a:gd name="T111" fmla="*/ 1515 h 1515"/>
                <a:gd name="T112" fmla="*/ 2111 w 2685"/>
                <a:gd name="T113" fmla="*/ 1515 h 1515"/>
                <a:gd name="T114" fmla="*/ 2252 w 2685"/>
                <a:gd name="T115" fmla="*/ 1515 h 1515"/>
                <a:gd name="T116" fmla="*/ 2326 w 2685"/>
                <a:gd name="T117" fmla="*/ 1515 h 1515"/>
                <a:gd name="T118" fmla="*/ 2463 w 2685"/>
                <a:gd name="T119" fmla="*/ 1515 h 1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85" h="1515">
                  <a:moveTo>
                    <a:pt x="0" y="0"/>
                  </a:moveTo>
                  <a:lnTo>
                    <a:pt x="0" y="0"/>
                  </a:lnTo>
                  <a:lnTo>
                    <a:pt x="0" y="0"/>
                  </a:lnTo>
                  <a:lnTo>
                    <a:pt x="1" y="0"/>
                  </a:lnTo>
                  <a:lnTo>
                    <a:pt x="30" y="0"/>
                  </a:lnTo>
                  <a:lnTo>
                    <a:pt x="30" y="7"/>
                  </a:lnTo>
                  <a:lnTo>
                    <a:pt x="30" y="7"/>
                  </a:lnTo>
                  <a:lnTo>
                    <a:pt x="42" y="7"/>
                  </a:lnTo>
                  <a:lnTo>
                    <a:pt x="42" y="12"/>
                  </a:lnTo>
                  <a:lnTo>
                    <a:pt x="42" y="12"/>
                  </a:lnTo>
                  <a:lnTo>
                    <a:pt x="53" y="12"/>
                  </a:lnTo>
                  <a:lnTo>
                    <a:pt x="53" y="17"/>
                  </a:lnTo>
                  <a:lnTo>
                    <a:pt x="53" y="17"/>
                  </a:lnTo>
                  <a:lnTo>
                    <a:pt x="58" y="17"/>
                  </a:lnTo>
                  <a:lnTo>
                    <a:pt x="58" y="22"/>
                  </a:lnTo>
                  <a:lnTo>
                    <a:pt x="58" y="22"/>
                  </a:lnTo>
                  <a:lnTo>
                    <a:pt x="65" y="22"/>
                  </a:lnTo>
                  <a:lnTo>
                    <a:pt x="65" y="27"/>
                  </a:lnTo>
                  <a:lnTo>
                    <a:pt x="65" y="27"/>
                  </a:lnTo>
                  <a:lnTo>
                    <a:pt x="70" y="27"/>
                  </a:lnTo>
                  <a:lnTo>
                    <a:pt x="70" y="32"/>
                  </a:lnTo>
                  <a:lnTo>
                    <a:pt x="70" y="32"/>
                  </a:lnTo>
                  <a:lnTo>
                    <a:pt x="73" y="32"/>
                  </a:lnTo>
                  <a:lnTo>
                    <a:pt x="73" y="54"/>
                  </a:lnTo>
                  <a:lnTo>
                    <a:pt x="73" y="54"/>
                  </a:lnTo>
                  <a:lnTo>
                    <a:pt x="75" y="54"/>
                  </a:lnTo>
                  <a:lnTo>
                    <a:pt x="75" y="70"/>
                  </a:lnTo>
                  <a:lnTo>
                    <a:pt x="75" y="70"/>
                  </a:lnTo>
                  <a:lnTo>
                    <a:pt x="77" y="70"/>
                  </a:lnTo>
                  <a:lnTo>
                    <a:pt x="77" y="80"/>
                  </a:lnTo>
                  <a:lnTo>
                    <a:pt x="77" y="80"/>
                  </a:lnTo>
                  <a:lnTo>
                    <a:pt x="78" y="80"/>
                  </a:lnTo>
                  <a:lnTo>
                    <a:pt x="78" y="97"/>
                  </a:lnTo>
                  <a:lnTo>
                    <a:pt x="78" y="97"/>
                  </a:lnTo>
                  <a:lnTo>
                    <a:pt x="82" y="97"/>
                  </a:lnTo>
                  <a:lnTo>
                    <a:pt x="82" y="102"/>
                  </a:lnTo>
                  <a:lnTo>
                    <a:pt x="82" y="102"/>
                  </a:lnTo>
                  <a:lnTo>
                    <a:pt x="84" y="102"/>
                  </a:lnTo>
                  <a:lnTo>
                    <a:pt x="84" y="112"/>
                  </a:lnTo>
                  <a:lnTo>
                    <a:pt x="84" y="112"/>
                  </a:lnTo>
                  <a:lnTo>
                    <a:pt x="85" y="112"/>
                  </a:lnTo>
                  <a:lnTo>
                    <a:pt x="85" y="117"/>
                  </a:lnTo>
                  <a:lnTo>
                    <a:pt x="85" y="117"/>
                  </a:lnTo>
                  <a:lnTo>
                    <a:pt x="91" y="117"/>
                  </a:lnTo>
                  <a:lnTo>
                    <a:pt x="91" y="123"/>
                  </a:lnTo>
                  <a:lnTo>
                    <a:pt x="92" y="123"/>
                  </a:lnTo>
                  <a:lnTo>
                    <a:pt x="97" y="123"/>
                  </a:lnTo>
                  <a:lnTo>
                    <a:pt x="97" y="123"/>
                  </a:lnTo>
                  <a:lnTo>
                    <a:pt x="97" y="123"/>
                  </a:lnTo>
                  <a:lnTo>
                    <a:pt x="103" y="123"/>
                  </a:lnTo>
                  <a:lnTo>
                    <a:pt x="103" y="128"/>
                  </a:lnTo>
                  <a:lnTo>
                    <a:pt x="103" y="128"/>
                  </a:lnTo>
                  <a:lnTo>
                    <a:pt x="111" y="128"/>
                  </a:lnTo>
                  <a:lnTo>
                    <a:pt x="111" y="128"/>
                  </a:lnTo>
                  <a:lnTo>
                    <a:pt x="111" y="128"/>
                  </a:lnTo>
                  <a:lnTo>
                    <a:pt x="120" y="128"/>
                  </a:lnTo>
                  <a:lnTo>
                    <a:pt x="120" y="133"/>
                  </a:lnTo>
                  <a:lnTo>
                    <a:pt x="120" y="133"/>
                  </a:lnTo>
                  <a:lnTo>
                    <a:pt x="134" y="133"/>
                  </a:lnTo>
                  <a:lnTo>
                    <a:pt x="134" y="145"/>
                  </a:lnTo>
                  <a:lnTo>
                    <a:pt x="134" y="145"/>
                  </a:lnTo>
                  <a:lnTo>
                    <a:pt x="135" y="145"/>
                  </a:lnTo>
                  <a:lnTo>
                    <a:pt x="135" y="150"/>
                  </a:lnTo>
                  <a:lnTo>
                    <a:pt x="137" y="150"/>
                  </a:lnTo>
                  <a:lnTo>
                    <a:pt x="141" y="150"/>
                  </a:lnTo>
                  <a:lnTo>
                    <a:pt x="141" y="155"/>
                  </a:lnTo>
                  <a:lnTo>
                    <a:pt x="141" y="155"/>
                  </a:lnTo>
                  <a:lnTo>
                    <a:pt x="142" y="155"/>
                  </a:lnTo>
                  <a:lnTo>
                    <a:pt x="142" y="166"/>
                  </a:lnTo>
                  <a:lnTo>
                    <a:pt x="142" y="166"/>
                  </a:lnTo>
                  <a:lnTo>
                    <a:pt x="146" y="166"/>
                  </a:lnTo>
                  <a:lnTo>
                    <a:pt x="146" y="194"/>
                  </a:lnTo>
                  <a:lnTo>
                    <a:pt x="146" y="194"/>
                  </a:lnTo>
                  <a:lnTo>
                    <a:pt x="147" y="194"/>
                  </a:lnTo>
                  <a:lnTo>
                    <a:pt x="147" y="199"/>
                  </a:lnTo>
                  <a:lnTo>
                    <a:pt x="147" y="199"/>
                  </a:lnTo>
                  <a:lnTo>
                    <a:pt x="153" y="199"/>
                  </a:lnTo>
                  <a:lnTo>
                    <a:pt x="153" y="205"/>
                  </a:lnTo>
                  <a:lnTo>
                    <a:pt x="153" y="205"/>
                  </a:lnTo>
                  <a:lnTo>
                    <a:pt x="158" y="205"/>
                  </a:lnTo>
                  <a:lnTo>
                    <a:pt x="158" y="210"/>
                  </a:lnTo>
                  <a:lnTo>
                    <a:pt x="158" y="210"/>
                  </a:lnTo>
                  <a:lnTo>
                    <a:pt x="178" y="210"/>
                  </a:lnTo>
                  <a:lnTo>
                    <a:pt x="178" y="215"/>
                  </a:lnTo>
                  <a:lnTo>
                    <a:pt x="178" y="215"/>
                  </a:lnTo>
                  <a:lnTo>
                    <a:pt x="180" y="215"/>
                  </a:lnTo>
                  <a:lnTo>
                    <a:pt x="180" y="221"/>
                  </a:lnTo>
                  <a:lnTo>
                    <a:pt x="180" y="221"/>
                  </a:lnTo>
                  <a:lnTo>
                    <a:pt x="189" y="221"/>
                  </a:lnTo>
                  <a:lnTo>
                    <a:pt x="189" y="226"/>
                  </a:lnTo>
                  <a:lnTo>
                    <a:pt x="189" y="226"/>
                  </a:lnTo>
                  <a:lnTo>
                    <a:pt x="196" y="226"/>
                  </a:lnTo>
                  <a:lnTo>
                    <a:pt x="196" y="232"/>
                  </a:lnTo>
                  <a:lnTo>
                    <a:pt x="196" y="232"/>
                  </a:lnTo>
                  <a:lnTo>
                    <a:pt x="201" y="232"/>
                  </a:lnTo>
                  <a:lnTo>
                    <a:pt x="201" y="232"/>
                  </a:lnTo>
                  <a:lnTo>
                    <a:pt x="201" y="232"/>
                  </a:lnTo>
                  <a:lnTo>
                    <a:pt x="203" y="232"/>
                  </a:lnTo>
                  <a:lnTo>
                    <a:pt x="203" y="238"/>
                  </a:lnTo>
                  <a:lnTo>
                    <a:pt x="203" y="238"/>
                  </a:lnTo>
                  <a:lnTo>
                    <a:pt x="206" y="238"/>
                  </a:lnTo>
                  <a:lnTo>
                    <a:pt x="206" y="243"/>
                  </a:lnTo>
                  <a:lnTo>
                    <a:pt x="206" y="243"/>
                  </a:lnTo>
                  <a:lnTo>
                    <a:pt x="208" y="243"/>
                  </a:lnTo>
                  <a:lnTo>
                    <a:pt x="208" y="254"/>
                  </a:lnTo>
                  <a:lnTo>
                    <a:pt x="208" y="254"/>
                  </a:lnTo>
                  <a:lnTo>
                    <a:pt x="211" y="254"/>
                  </a:lnTo>
                  <a:lnTo>
                    <a:pt x="211" y="265"/>
                  </a:lnTo>
                  <a:lnTo>
                    <a:pt x="211" y="265"/>
                  </a:lnTo>
                  <a:lnTo>
                    <a:pt x="213" y="265"/>
                  </a:lnTo>
                  <a:lnTo>
                    <a:pt x="213" y="270"/>
                  </a:lnTo>
                  <a:lnTo>
                    <a:pt x="213" y="270"/>
                  </a:lnTo>
                  <a:lnTo>
                    <a:pt x="215" y="270"/>
                  </a:lnTo>
                  <a:lnTo>
                    <a:pt x="215" y="281"/>
                  </a:lnTo>
                  <a:lnTo>
                    <a:pt x="215" y="281"/>
                  </a:lnTo>
                  <a:lnTo>
                    <a:pt x="218" y="281"/>
                  </a:lnTo>
                  <a:lnTo>
                    <a:pt x="218" y="299"/>
                  </a:lnTo>
                  <a:lnTo>
                    <a:pt x="218" y="299"/>
                  </a:lnTo>
                  <a:lnTo>
                    <a:pt x="220" y="299"/>
                  </a:lnTo>
                  <a:lnTo>
                    <a:pt x="220" y="309"/>
                  </a:lnTo>
                  <a:lnTo>
                    <a:pt x="220" y="309"/>
                  </a:lnTo>
                  <a:lnTo>
                    <a:pt x="222" y="309"/>
                  </a:lnTo>
                  <a:lnTo>
                    <a:pt x="222" y="320"/>
                  </a:lnTo>
                  <a:lnTo>
                    <a:pt x="222" y="320"/>
                  </a:lnTo>
                  <a:lnTo>
                    <a:pt x="223" y="320"/>
                  </a:lnTo>
                  <a:lnTo>
                    <a:pt x="223" y="337"/>
                  </a:lnTo>
                  <a:lnTo>
                    <a:pt x="223" y="337"/>
                  </a:lnTo>
                  <a:lnTo>
                    <a:pt x="225" y="337"/>
                  </a:lnTo>
                  <a:lnTo>
                    <a:pt x="225" y="343"/>
                  </a:lnTo>
                  <a:lnTo>
                    <a:pt x="225" y="343"/>
                  </a:lnTo>
                  <a:lnTo>
                    <a:pt x="227" y="343"/>
                  </a:lnTo>
                  <a:lnTo>
                    <a:pt x="227" y="348"/>
                  </a:lnTo>
                  <a:lnTo>
                    <a:pt x="227" y="348"/>
                  </a:lnTo>
                  <a:lnTo>
                    <a:pt x="230" y="348"/>
                  </a:lnTo>
                  <a:lnTo>
                    <a:pt x="230" y="359"/>
                  </a:lnTo>
                  <a:lnTo>
                    <a:pt x="232" y="359"/>
                  </a:lnTo>
                  <a:lnTo>
                    <a:pt x="237" y="359"/>
                  </a:lnTo>
                  <a:lnTo>
                    <a:pt x="237" y="370"/>
                  </a:lnTo>
                  <a:lnTo>
                    <a:pt x="237" y="370"/>
                  </a:lnTo>
                  <a:lnTo>
                    <a:pt x="249" y="370"/>
                  </a:lnTo>
                  <a:lnTo>
                    <a:pt x="249" y="375"/>
                  </a:lnTo>
                  <a:lnTo>
                    <a:pt x="249" y="375"/>
                  </a:lnTo>
                  <a:lnTo>
                    <a:pt x="263" y="375"/>
                  </a:lnTo>
                  <a:lnTo>
                    <a:pt x="263" y="382"/>
                  </a:lnTo>
                  <a:lnTo>
                    <a:pt x="263" y="382"/>
                  </a:lnTo>
                  <a:lnTo>
                    <a:pt x="268" y="382"/>
                  </a:lnTo>
                  <a:lnTo>
                    <a:pt x="268" y="382"/>
                  </a:lnTo>
                  <a:lnTo>
                    <a:pt x="268" y="382"/>
                  </a:lnTo>
                  <a:lnTo>
                    <a:pt x="277" y="382"/>
                  </a:lnTo>
                  <a:lnTo>
                    <a:pt x="277" y="393"/>
                  </a:lnTo>
                  <a:lnTo>
                    <a:pt x="277" y="393"/>
                  </a:lnTo>
                  <a:lnTo>
                    <a:pt x="278" y="393"/>
                  </a:lnTo>
                  <a:lnTo>
                    <a:pt x="278" y="404"/>
                  </a:lnTo>
                  <a:lnTo>
                    <a:pt x="278" y="404"/>
                  </a:lnTo>
                  <a:lnTo>
                    <a:pt x="280" y="404"/>
                  </a:lnTo>
                  <a:lnTo>
                    <a:pt x="280" y="409"/>
                  </a:lnTo>
                  <a:lnTo>
                    <a:pt x="280" y="409"/>
                  </a:lnTo>
                  <a:lnTo>
                    <a:pt x="282" y="409"/>
                  </a:lnTo>
                  <a:lnTo>
                    <a:pt x="282" y="420"/>
                  </a:lnTo>
                  <a:lnTo>
                    <a:pt x="282" y="420"/>
                  </a:lnTo>
                  <a:lnTo>
                    <a:pt x="284" y="420"/>
                  </a:lnTo>
                  <a:lnTo>
                    <a:pt x="284" y="426"/>
                  </a:lnTo>
                  <a:lnTo>
                    <a:pt x="284" y="426"/>
                  </a:lnTo>
                  <a:lnTo>
                    <a:pt x="287" y="426"/>
                  </a:lnTo>
                  <a:lnTo>
                    <a:pt x="287" y="432"/>
                  </a:lnTo>
                  <a:lnTo>
                    <a:pt x="287" y="432"/>
                  </a:lnTo>
                  <a:lnTo>
                    <a:pt x="289" y="432"/>
                  </a:lnTo>
                  <a:lnTo>
                    <a:pt x="289" y="438"/>
                  </a:lnTo>
                  <a:lnTo>
                    <a:pt x="289" y="438"/>
                  </a:lnTo>
                  <a:lnTo>
                    <a:pt x="290" y="438"/>
                  </a:lnTo>
                  <a:lnTo>
                    <a:pt x="290" y="449"/>
                  </a:lnTo>
                  <a:lnTo>
                    <a:pt x="290" y="449"/>
                  </a:lnTo>
                  <a:lnTo>
                    <a:pt x="292" y="449"/>
                  </a:lnTo>
                  <a:lnTo>
                    <a:pt x="292" y="466"/>
                  </a:lnTo>
                  <a:lnTo>
                    <a:pt x="292" y="466"/>
                  </a:lnTo>
                  <a:lnTo>
                    <a:pt x="293" y="466"/>
                  </a:lnTo>
                  <a:lnTo>
                    <a:pt x="293" y="471"/>
                  </a:lnTo>
                  <a:lnTo>
                    <a:pt x="293" y="471"/>
                  </a:lnTo>
                  <a:lnTo>
                    <a:pt x="301" y="471"/>
                  </a:lnTo>
                  <a:lnTo>
                    <a:pt x="301" y="478"/>
                  </a:lnTo>
                  <a:lnTo>
                    <a:pt x="301" y="478"/>
                  </a:lnTo>
                  <a:lnTo>
                    <a:pt x="303" y="478"/>
                  </a:lnTo>
                  <a:lnTo>
                    <a:pt x="303" y="494"/>
                  </a:lnTo>
                  <a:lnTo>
                    <a:pt x="303" y="494"/>
                  </a:lnTo>
                  <a:lnTo>
                    <a:pt x="309" y="494"/>
                  </a:lnTo>
                  <a:lnTo>
                    <a:pt x="309" y="500"/>
                  </a:lnTo>
                  <a:lnTo>
                    <a:pt x="309" y="500"/>
                  </a:lnTo>
                  <a:lnTo>
                    <a:pt x="316" y="500"/>
                  </a:lnTo>
                  <a:lnTo>
                    <a:pt x="316" y="505"/>
                  </a:lnTo>
                  <a:lnTo>
                    <a:pt x="316" y="505"/>
                  </a:lnTo>
                  <a:lnTo>
                    <a:pt x="320" y="505"/>
                  </a:lnTo>
                  <a:lnTo>
                    <a:pt x="320" y="511"/>
                  </a:lnTo>
                  <a:lnTo>
                    <a:pt x="320" y="511"/>
                  </a:lnTo>
                  <a:lnTo>
                    <a:pt x="327" y="511"/>
                  </a:lnTo>
                  <a:lnTo>
                    <a:pt x="327" y="511"/>
                  </a:lnTo>
                  <a:lnTo>
                    <a:pt x="327" y="511"/>
                  </a:lnTo>
                  <a:lnTo>
                    <a:pt x="335" y="511"/>
                  </a:lnTo>
                  <a:lnTo>
                    <a:pt x="335" y="517"/>
                  </a:lnTo>
                  <a:lnTo>
                    <a:pt x="335" y="517"/>
                  </a:lnTo>
                  <a:lnTo>
                    <a:pt x="342" y="517"/>
                  </a:lnTo>
                  <a:lnTo>
                    <a:pt x="342" y="529"/>
                  </a:lnTo>
                  <a:lnTo>
                    <a:pt x="342" y="529"/>
                  </a:lnTo>
                  <a:lnTo>
                    <a:pt x="347" y="529"/>
                  </a:lnTo>
                  <a:lnTo>
                    <a:pt x="347" y="534"/>
                  </a:lnTo>
                  <a:lnTo>
                    <a:pt x="347" y="534"/>
                  </a:lnTo>
                  <a:lnTo>
                    <a:pt x="353" y="534"/>
                  </a:lnTo>
                  <a:lnTo>
                    <a:pt x="353" y="546"/>
                  </a:lnTo>
                  <a:lnTo>
                    <a:pt x="353" y="546"/>
                  </a:lnTo>
                  <a:lnTo>
                    <a:pt x="354" y="546"/>
                  </a:lnTo>
                  <a:lnTo>
                    <a:pt x="354" y="551"/>
                  </a:lnTo>
                  <a:lnTo>
                    <a:pt x="354" y="551"/>
                  </a:lnTo>
                  <a:lnTo>
                    <a:pt x="356" y="551"/>
                  </a:lnTo>
                  <a:lnTo>
                    <a:pt x="356" y="562"/>
                  </a:lnTo>
                  <a:lnTo>
                    <a:pt x="356" y="562"/>
                  </a:lnTo>
                  <a:lnTo>
                    <a:pt x="358" y="562"/>
                  </a:lnTo>
                  <a:lnTo>
                    <a:pt x="358" y="575"/>
                  </a:lnTo>
                  <a:lnTo>
                    <a:pt x="358" y="575"/>
                  </a:lnTo>
                  <a:lnTo>
                    <a:pt x="359" y="575"/>
                  </a:lnTo>
                  <a:lnTo>
                    <a:pt x="359" y="580"/>
                  </a:lnTo>
                  <a:lnTo>
                    <a:pt x="359" y="580"/>
                  </a:lnTo>
                  <a:lnTo>
                    <a:pt x="361" y="580"/>
                  </a:lnTo>
                  <a:lnTo>
                    <a:pt x="361" y="586"/>
                  </a:lnTo>
                  <a:lnTo>
                    <a:pt x="361" y="586"/>
                  </a:lnTo>
                  <a:lnTo>
                    <a:pt x="362" y="586"/>
                  </a:lnTo>
                  <a:lnTo>
                    <a:pt x="362" y="614"/>
                  </a:lnTo>
                  <a:lnTo>
                    <a:pt x="362" y="614"/>
                  </a:lnTo>
                  <a:lnTo>
                    <a:pt x="365" y="614"/>
                  </a:lnTo>
                  <a:lnTo>
                    <a:pt x="365" y="631"/>
                  </a:lnTo>
                  <a:lnTo>
                    <a:pt x="365" y="631"/>
                  </a:lnTo>
                  <a:lnTo>
                    <a:pt x="366" y="631"/>
                  </a:lnTo>
                  <a:lnTo>
                    <a:pt x="366" y="637"/>
                  </a:lnTo>
                  <a:lnTo>
                    <a:pt x="366" y="637"/>
                  </a:lnTo>
                  <a:lnTo>
                    <a:pt x="371" y="637"/>
                  </a:lnTo>
                  <a:lnTo>
                    <a:pt x="371" y="643"/>
                  </a:lnTo>
                  <a:lnTo>
                    <a:pt x="373" y="648"/>
                  </a:lnTo>
                  <a:lnTo>
                    <a:pt x="374" y="648"/>
                  </a:lnTo>
                  <a:lnTo>
                    <a:pt x="374" y="660"/>
                  </a:lnTo>
                  <a:lnTo>
                    <a:pt x="374" y="660"/>
                  </a:lnTo>
                  <a:lnTo>
                    <a:pt x="378" y="660"/>
                  </a:lnTo>
                  <a:lnTo>
                    <a:pt x="378" y="666"/>
                  </a:lnTo>
                  <a:lnTo>
                    <a:pt x="378" y="666"/>
                  </a:lnTo>
                  <a:lnTo>
                    <a:pt x="384" y="666"/>
                  </a:lnTo>
                  <a:lnTo>
                    <a:pt x="384" y="677"/>
                  </a:lnTo>
                  <a:lnTo>
                    <a:pt x="384" y="677"/>
                  </a:lnTo>
                  <a:lnTo>
                    <a:pt x="387" y="677"/>
                  </a:lnTo>
                  <a:lnTo>
                    <a:pt x="387" y="683"/>
                  </a:lnTo>
                  <a:lnTo>
                    <a:pt x="387" y="683"/>
                  </a:lnTo>
                  <a:lnTo>
                    <a:pt x="421" y="683"/>
                  </a:lnTo>
                  <a:lnTo>
                    <a:pt x="421" y="694"/>
                  </a:lnTo>
                  <a:lnTo>
                    <a:pt x="421" y="694"/>
                  </a:lnTo>
                  <a:lnTo>
                    <a:pt x="427" y="694"/>
                  </a:lnTo>
                  <a:lnTo>
                    <a:pt x="427" y="700"/>
                  </a:lnTo>
                  <a:lnTo>
                    <a:pt x="427" y="700"/>
                  </a:lnTo>
                  <a:lnTo>
                    <a:pt x="431" y="700"/>
                  </a:lnTo>
                  <a:lnTo>
                    <a:pt x="431" y="705"/>
                  </a:lnTo>
                  <a:lnTo>
                    <a:pt x="431" y="705"/>
                  </a:lnTo>
                  <a:lnTo>
                    <a:pt x="434" y="705"/>
                  </a:lnTo>
                  <a:lnTo>
                    <a:pt x="434" y="718"/>
                  </a:lnTo>
                  <a:lnTo>
                    <a:pt x="434" y="718"/>
                  </a:lnTo>
                  <a:lnTo>
                    <a:pt x="435" y="718"/>
                  </a:lnTo>
                  <a:lnTo>
                    <a:pt x="435" y="746"/>
                  </a:lnTo>
                  <a:lnTo>
                    <a:pt x="435" y="746"/>
                  </a:lnTo>
                  <a:lnTo>
                    <a:pt x="437" y="746"/>
                  </a:lnTo>
                  <a:lnTo>
                    <a:pt x="437" y="764"/>
                  </a:lnTo>
                  <a:lnTo>
                    <a:pt x="437" y="764"/>
                  </a:lnTo>
                  <a:lnTo>
                    <a:pt x="440" y="764"/>
                  </a:lnTo>
                  <a:lnTo>
                    <a:pt x="440" y="781"/>
                  </a:lnTo>
                  <a:lnTo>
                    <a:pt x="440" y="781"/>
                  </a:lnTo>
                  <a:lnTo>
                    <a:pt x="443" y="781"/>
                  </a:lnTo>
                  <a:lnTo>
                    <a:pt x="443" y="792"/>
                  </a:lnTo>
                  <a:lnTo>
                    <a:pt x="443" y="792"/>
                  </a:lnTo>
                  <a:lnTo>
                    <a:pt x="446" y="792"/>
                  </a:lnTo>
                  <a:lnTo>
                    <a:pt x="446" y="797"/>
                  </a:lnTo>
                  <a:lnTo>
                    <a:pt x="446" y="797"/>
                  </a:lnTo>
                  <a:lnTo>
                    <a:pt x="447" y="797"/>
                  </a:lnTo>
                  <a:lnTo>
                    <a:pt x="447" y="815"/>
                  </a:lnTo>
                  <a:lnTo>
                    <a:pt x="447" y="815"/>
                  </a:lnTo>
                  <a:lnTo>
                    <a:pt x="449" y="815"/>
                  </a:lnTo>
                  <a:lnTo>
                    <a:pt x="449" y="821"/>
                  </a:lnTo>
                  <a:lnTo>
                    <a:pt x="450" y="826"/>
                  </a:lnTo>
                  <a:lnTo>
                    <a:pt x="452" y="826"/>
                  </a:lnTo>
                  <a:lnTo>
                    <a:pt x="452" y="832"/>
                  </a:lnTo>
                  <a:lnTo>
                    <a:pt x="452" y="832"/>
                  </a:lnTo>
                  <a:lnTo>
                    <a:pt x="458" y="832"/>
                  </a:lnTo>
                  <a:lnTo>
                    <a:pt x="458" y="838"/>
                  </a:lnTo>
                  <a:lnTo>
                    <a:pt x="458" y="838"/>
                  </a:lnTo>
                  <a:lnTo>
                    <a:pt x="471" y="838"/>
                  </a:lnTo>
                  <a:lnTo>
                    <a:pt x="471" y="843"/>
                  </a:lnTo>
                  <a:lnTo>
                    <a:pt x="471" y="843"/>
                  </a:lnTo>
                  <a:lnTo>
                    <a:pt x="477" y="843"/>
                  </a:lnTo>
                  <a:lnTo>
                    <a:pt x="477" y="849"/>
                  </a:lnTo>
                  <a:lnTo>
                    <a:pt x="477" y="849"/>
                  </a:lnTo>
                  <a:lnTo>
                    <a:pt x="478" y="849"/>
                  </a:lnTo>
                  <a:lnTo>
                    <a:pt x="478" y="856"/>
                  </a:lnTo>
                  <a:lnTo>
                    <a:pt x="478" y="856"/>
                  </a:lnTo>
                  <a:lnTo>
                    <a:pt x="483" y="856"/>
                  </a:lnTo>
                  <a:lnTo>
                    <a:pt x="483" y="861"/>
                  </a:lnTo>
                  <a:lnTo>
                    <a:pt x="483" y="861"/>
                  </a:lnTo>
                  <a:lnTo>
                    <a:pt x="485" y="861"/>
                  </a:lnTo>
                  <a:lnTo>
                    <a:pt x="485" y="867"/>
                  </a:lnTo>
                  <a:lnTo>
                    <a:pt x="485" y="867"/>
                  </a:lnTo>
                  <a:lnTo>
                    <a:pt x="490" y="867"/>
                  </a:lnTo>
                  <a:lnTo>
                    <a:pt x="490" y="872"/>
                  </a:lnTo>
                  <a:lnTo>
                    <a:pt x="490" y="872"/>
                  </a:lnTo>
                  <a:lnTo>
                    <a:pt x="496" y="872"/>
                  </a:lnTo>
                  <a:lnTo>
                    <a:pt x="496" y="878"/>
                  </a:lnTo>
                  <a:lnTo>
                    <a:pt x="496" y="878"/>
                  </a:lnTo>
                  <a:lnTo>
                    <a:pt x="500" y="878"/>
                  </a:lnTo>
                  <a:lnTo>
                    <a:pt x="500" y="884"/>
                  </a:lnTo>
                  <a:lnTo>
                    <a:pt x="500" y="884"/>
                  </a:lnTo>
                  <a:lnTo>
                    <a:pt x="508" y="884"/>
                  </a:lnTo>
                  <a:lnTo>
                    <a:pt x="508" y="889"/>
                  </a:lnTo>
                  <a:lnTo>
                    <a:pt x="508" y="889"/>
                  </a:lnTo>
                  <a:lnTo>
                    <a:pt x="512" y="889"/>
                  </a:lnTo>
                  <a:lnTo>
                    <a:pt x="512" y="895"/>
                  </a:lnTo>
                  <a:lnTo>
                    <a:pt x="512" y="895"/>
                  </a:lnTo>
                  <a:lnTo>
                    <a:pt x="515" y="895"/>
                  </a:lnTo>
                  <a:lnTo>
                    <a:pt x="515" y="901"/>
                  </a:lnTo>
                  <a:lnTo>
                    <a:pt x="515" y="901"/>
                  </a:lnTo>
                  <a:lnTo>
                    <a:pt x="516" y="901"/>
                  </a:lnTo>
                  <a:lnTo>
                    <a:pt x="516" y="907"/>
                  </a:lnTo>
                  <a:lnTo>
                    <a:pt x="516" y="907"/>
                  </a:lnTo>
                  <a:lnTo>
                    <a:pt x="519" y="907"/>
                  </a:lnTo>
                  <a:lnTo>
                    <a:pt x="519" y="918"/>
                  </a:lnTo>
                  <a:lnTo>
                    <a:pt x="519" y="918"/>
                  </a:lnTo>
                  <a:lnTo>
                    <a:pt x="523" y="918"/>
                  </a:lnTo>
                  <a:lnTo>
                    <a:pt x="523" y="924"/>
                  </a:lnTo>
                  <a:lnTo>
                    <a:pt x="523" y="924"/>
                  </a:lnTo>
                  <a:lnTo>
                    <a:pt x="527" y="924"/>
                  </a:lnTo>
                  <a:lnTo>
                    <a:pt x="527" y="930"/>
                  </a:lnTo>
                  <a:lnTo>
                    <a:pt x="527" y="930"/>
                  </a:lnTo>
                  <a:lnTo>
                    <a:pt x="535" y="930"/>
                  </a:lnTo>
                  <a:lnTo>
                    <a:pt x="535" y="935"/>
                  </a:lnTo>
                  <a:lnTo>
                    <a:pt x="535" y="935"/>
                  </a:lnTo>
                  <a:lnTo>
                    <a:pt x="546" y="935"/>
                  </a:lnTo>
                  <a:lnTo>
                    <a:pt x="546" y="935"/>
                  </a:lnTo>
                  <a:lnTo>
                    <a:pt x="546" y="935"/>
                  </a:lnTo>
                  <a:lnTo>
                    <a:pt x="568" y="935"/>
                  </a:lnTo>
                  <a:lnTo>
                    <a:pt x="568" y="941"/>
                  </a:lnTo>
                  <a:lnTo>
                    <a:pt x="568" y="941"/>
                  </a:lnTo>
                  <a:lnTo>
                    <a:pt x="571" y="941"/>
                  </a:lnTo>
                  <a:lnTo>
                    <a:pt x="571" y="953"/>
                  </a:lnTo>
                  <a:lnTo>
                    <a:pt x="571" y="953"/>
                  </a:lnTo>
                  <a:lnTo>
                    <a:pt x="580" y="953"/>
                  </a:lnTo>
                  <a:lnTo>
                    <a:pt x="580" y="964"/>
                  </a:lnTo>
                  <a:lnTo>
                    <a:pt x="580" y="964"/>
                  </a:lnTo>
                  <a:lnTo>
                    <a:pt x="581" y="964"/>
                  </a:lnTo>
                  <a:lnTo>
                    <a:pt x="581" y="970"/>
                  </a:lnTo>
                  <a:lnTo>
                    <a:pt x="581" y="970"/>
                  </a:lnTo>
                  <a:lnTo>
                    <a:pt x="586" y="970"/>
                  </a:lnTo>
                  <a:lnTo>
                    <a:pt x="586" y="976"/>
                  </a:lnTo>
                  <a:lnTo>
                    <a:pt x="586" y="976"/>
                  </a:lnTo>
                  <a:lnTo>
                    <a:pt x="588" y="976"/>
                  </a:lnTo>
                  <a:lnTo>
                    <a:pt x="588" y="981"/>
                  </a:lnTo>
                  <a:lnTo>
                    <a:pt x="588" y="981"/>
                  </a:lnTo>
                  <a:lnTo>
                    <a:pt x="590" y="981"/>
                  </a:lnTo>
                  <a:lnTo>
                    <a:pt x="590" y="987"/>
                  </a:lnTo>
                  <a:lnTo>
                    <a:pt x="590" y="987"/>
                  </a:lnTo>
                  <a:lnTo>
                    <a:pt x="592" y="987"/>
                  </a:lnTo>
                  <a:lnTo>
                    <a:pt x="592" y="999"/>
                  </a:lnTo>
                  <a:lnTo>
                    <a:pt x="592" y="999"/>
                  </a:lnTo>
                  <a:lnTo>
                    <a:pt x="593" y="999"/>
                  </a:lnTo>
                  <a:lnTo>
                    <a:pt x="593" y="1005"/>
                  </a:lnTo>
                  <a:lnTo>
                    <a:pt x="593" y="1005"/>
                  </a:lnTo>
                  <a:lnTo>
                    <a:pt x="596" y="1005"/>
                  </a:lnTo>
                  <a:lnTo>
                    <a:pt x="596" y="1011"/>
                  </a:lnTo>
                  <a:lnTo>
                    <a:pt x="596" y="1011"/>
                  </a:lnTo>
                  <a:lnTo>
                    <a:pt x="611" y="1011"/>
                  </a:lnTo>
                  <a:lnTo>
                    <a:pt x="611" y="1017"/>
                  </a:lnTo>
                  <a:lnTo>
                    <a:pt x="611" y="1017"/>
                  </a:lnTo>
                  <a:lnTo>
                    <a:pt x="633" y="1017"/>
                  </a:lnTo>
                  <a:lnTo>
                    <a:pt x="633" y="1017"/>
                  </a:lnTo>
                  <a:lnTo>
                    <a:pt x="633" y="1017"/>
                  </a:lnTo>
                  <a:lnTo>
                    <a:pt x="638" y="1017"/>
                  </a:lnTo>
                  <a:lnTo>
                    <a:pt x="638" y="1022"/>
                  </a:lnTo>
                  <a:lnTo>
                    <a:pt x="638" y="1022"/>
                  </a:lnTo>
                  <a:lnTo>
                    <a:pt x="647" y="1022"/>
                  </a:lnTo>
                  <a:lnTo>
                    <a:pt x="647" y="1028"/>
                  </a:lnTo>
                  <a:lnTo>
                    <a:pt x="647" y="1028"/>
                  </a:lnTo>
                  <a:lnTo>
                    <a:pt x="652" y="1028"/>
                  </a:lnTo>
                  <a:lnTo>
                    <a:pt x="652" y="1034"/>
                  </a:lnTo>
                  <a:lnTo>
                    <a:pt x="654" y="1034"/>
                  </a:lnTo>
                  <a:lnTo>
                    <a:pt x="655" y="1034"/>
                  </a:lnTo>
                  <a:lnTo>
                    <a:pt x="655" y="1047"/>
                  </a:lnTo>
                  <a:lnTo>
                    <a:pt x="655" y="1047"/>
                  </a:lnTo>
                  <a:lnTo>
                    <a:pt x="657" y="1047"/>
                  </a:lnTo>
                  <a:lnTo>
                    <a:pt x="657" y="1047"/>
                  </a:lnTo>
                  <a:lnTo>
                    <a:pt x="657" y="1047"/>
                  </a:lnTo>
                  <a:lnTo>
                    <a:pt x="661" y="1047"/>
                  </a:lnTo>
                  <a:lnTo>
                    <a:pt x="661" y="1064"/>
                  </a:lnTo>
                  <a:lnTo>
                    <a:pt x="661" y="1064"/>
                  </a:lnTo>
                  <a:lnTo>
                    <a:pt x="664" y="1064"/>
                  </a:lnTo>
                  <a:lnTo>
                    <a:pt x="664" y="1070"/>
                  </a:lnTo>
                  <a:lnTo>
                    <a:pt x="664" y="1070"/>
                  </a:lnTo>
                  <a:lnTo>
                    <a:pt x="666" y="1070"/>
                  </a:lnTo>
                  <a:lnTo>
                    <a:pt x="666" y="1076"/>
                  </a:lnTo>
                  <a:lnTo>
                    <a:pt x="666" y="1076"/>
                  </a:lnTo>
                  <a:lnTo>
                    <a:pt x="673" y="1076"/>
                  </a:lnTo>
                  <a:lnTo>
                    <a:pt x="673" y="1082"/>
                  </a:lnTo>
                  <a:lnTo>
                    <a:pt x="673" y="1082"/>
                  </a:lnTo>
                  <a:lnTo>
                    <a:pt x="676" y="1082"/>
                  </a:lnTo>
                  <a:lnTo>
                    <a:pt x="676" y="1082"/>
                  </a:lnTo>
                  <a:lnTo>
                    <a:pt x="676" y="1082"/>
                  </a:lnTo>
                  <a:lnTo>
                    <a:pt x="680" y="1082"/>
                  </a:lnTo>
                  <a:lnTo>
                    <a:pt x="680" y="1088"/>
                  </a:lnTo>
                  <a:lnTo>
                    <a:pt x="680" y="1088"/>
                  </a:lnTo>
                  <a:lnTo>
                    <a:pt x="697" y="1088"/>
                  </a:lnTo>
                  <a:lnTo>
                    <a:pt x="697" y="1095"/>
                  </a:lnTo>
                  <a:lnTo>
                    <a:pt x="697" y="1095"/>
                  </a:lnTo>
                  <a:lnTo>
                    <a:pt x="702" y="1095"/>
                  </a:lnTo>
                  <a:lnTo>
                    <a:pt x="702" y="1095"/>
                  </a:lnTo>
                  <a:lnTo>
                    <a:pt x="702" y="1095"/>
                  </a:lnTo>
                  <a:lnTo>
                    <a:pt x="711" y="1095"/>
                  </a:lnTo>
                  <a:lnTo>
                    <a:pt x="711" y="1101"/>
                  </a:lnTo>
                  <a:lnTo>
                    <a:pt x="711" y="1101"/>
                  </a:lnTo>
                  <a:lnTo>
                    <a:pt x="714" y="1101"/>
                  </a:lnTo>
                  <a:lnTo>
                    <a:pt x="714" y="1113"/>
                  </a:lnTo>
                  <a:lnTo>
                    <a:pt x="714" y="1113"/>
                  </a:lnTo>
                  <a:lnTo>
                    <a:pt x="719" y="1113"/>
                  </a:lnTo>
                  <a:lnTo>
                    <a:pt x="719" y="1119"/>
                  </a:lnTo>
                  <a:lnTo>
                    <a:pt x="719" y="1119"/>
                  </a:lnTo>
                  <a:lnTo>
                    <a:pt x="723" y="1119"/>
                  </a:lnTo>
                  <a:lnTo>
                    <a:pt x="723" y="1119"/>
                  </a:lnTo>
                  <a:lnTo>
                    <a:pt x="723" y="1119"/>
                  </a:lnTo>
                  <a:lnTo>
                    <a:pt x="724" y="1119"/>
                  </a:lnTo>
                  <a:lnTo>
                    <a:pt x="724" y="1138"/>
                  </a:lnTo>
                  <a:lnTo>
                    <a:pt x="724" y="1138"/>
                  </a:lnTo>
                  <a:lnTo>
                    <a:pt x="726" y="1138"/>
                  </a:lnTo>
                  <a:lnTo>
                    <a:pt x="726" y="1138"/>
                  </a:lnTo>
                  <a:lnTo>
                    <a:pt x="726" y="1138"/>
                  </a:lnTo>
                  <a:lnTo>
                    <a:pt x="728" y="1138"/>
                  </a:lnTo>
                  <a:lnTo>
                    <a:pt x="728" y="1144"/>
                  </a:lnTo>
                  <a:lnTo>
                    <a:pt x="728" y="1144"/>
                  </a:lnTo>
                  <a:lnTo>
                    <a:pt x="731" y="1144"/>
                  </a:lnTo>
                  <a:lnTo>
                    <a:pt x="731" y="1151"/>
                  </a:lnTo>
                  <a:lnTo>
                    <a:pt x="731" y="1151"/>
                  </a:lnTo>
                  <a:lnTo>
                    <a:pt x="733" y="1151"/>
                  </a:lnTo>
                  <a:lnTo>
                    <a:pt x="733" y="1163"/>
                  </a:lnTo>
                  <a:lnTo>
                    <a:pt x="733" y="1163"/>
                  </a:lnTo>
                  <a:lnTo>
                    <a:pt x="736" y="1163"/>
                  </a:lnTo>
                  <a:lnTo>
                    <a:pt x="736" y="1169"/>
                  </a:lnTo>
                  <a:lnTo>
                    <a:pt x="736" y="1169"/>
                  </a:lnTo>
                  <a:lnTo>
                    <a:pt x="738" y="1169"/>
                  </a:lnTo>
                  <a:lnTo>
                    <a:pt x="738" y="1175"/>
                  </a:lnTo>
                  <a:lnTo>
                    <a:pt x="738" y="1175"/>
                  </a:lnTo>
                  <a:lnTo>
                    <a:pt x="742" y="1175"/>
                  </a:lnTo>
                  <a:lnTo>
                    <a:pt x="742" y="1181"/>
                  </a:lnTo>
                  <a:lnTo>
                    <a:pt x="742" y="1181"/>
                  </a:lnTo>
                  <a:lnTo>
                    <a:pt x="754" y="1181"/>
                  </a:lnTo>
                  <a:lnTo>
                    <a:pt x="754" y="1188"/>
                  </a:lnTo>
                  <a:lnTo>
                    <a:pt x="754" y="1188"/>
                  </a:lnTo>
                  <a:lnTo>
                    <a:pt x="761" y="1188"/>
                  </a:lnTo>
                  <a:lnTo>
                    <a:pt x="761" y="1194"/>
                  </a:lnTo>
                  <a:lnTo>
                    <a:pt x="761" y="1194"/>
                  </a:lnTo>
                  <a:lnTo>
                    <a:pt x="797" y="1194"/>
                  </a:lnTo>
                  <a:lnTo>
                    <a:pt x="797" y="1207"/>
                  </a:lnTo>
                  <a:lnTo>
                    <a:pt x="797" y="1207"/>
                  </a:lnTo>
                  <a:lnTo>
                    <a:pt x="798" y="1207"/>
                  </a:lnTo>
                  <a:lnTo>
                    <a:pt x="798" y="1219"/>
                  </a:lnTo>
                  <a:lnTo>
                    <a:pt x="798" y="1219"/>
                  </a:lnTo>
                  <a:lnTo>
                    <a:pt x="807" y="1219"/>
                  </a:lnTo>
                  <a:lnTo>
                    <a:pt x="807" y="1225"/>
                  </a:lnTo>
                  <a:lnTo>
                    <a:pt x="807" y="1225"/>
                  </a:lnTo>
                  <a:lnTo>
                    <a:pt x="812" y="1225"/>
                  </a:lnTo>
                  <a:lnTo>
                    <a:pt x="812" y="1231"/>
                  </a:lnTo>
                  <a:lnTo>
                    <a:pt x="812" y="1231"/>
                  </a:lnTo>
                  <a:lnTo>
                    <a:pt x="826" y="1231"/>
                  </a:lnTo>
                  <a:lnTo>
                    <a:pt x="826" y="1238"/>
                  </a:lnTo>
                  <a:lnTo>
                    <a:pt x="826" y="1238"/>
                  </a:lnTo>
                  <a:lnTo>
                    <a:pt x="845" y="1238"/>
                  </a:lnTo>
                  <a:lnTo>
                    <a:pt x="845" y="1245"/>
                  </a:lnTo>
                  <a:lnTo>
                    <a:pt x="845" y="1245"/>
                  </a:lnTo>
                  <a:lnTo>
                    <a:pt x="866" y="1245"/>
                  </a:lnTo>
                  <a:lnTo>
                    <a:pt x="866" y="1251"/>
                  </a:lnTo>
                  <a:lnTo>
                    <a:pt x="866" y="1251"/>
                  </a:lnTo>
                  <a:lnTo>
                    <a:pt x="867" y="1251"/>
                  </a:lnTo>
                  <a:lnTo>
                    <a:pt x="867" y="1257"/>
                  </a:lnTo>
                  <a:lnTo>
                    <a:pt x="867" y="1257"/>
                  </a:lnTo>
                  <a:lnTo>
                    <a:pt x="869" y="1257"/>
                  </a:lnTo>
                  <a:lnTo>
                    <a:pt x="869" y="1263"/>
                  </a:lnTo>
                  <a:lnTo>
                    <a:pt x="869" y="1263"/>
                  </a:lnTo>
                  <a:lnTo>
                    <a:pt x="876" y="1263"/>
                  </a:lnTo>
                  <a:lnTo>
                    <a:pt x="876" y="1269"/>
                  </a:lnTo>
                  <a:lnTo>
                    <a:pt x="876" y="1269"/>
                  </a:lnTo>
                  <a:lnTo>
                    <a:pt x="892" y="1269"/>
                  </a:lnTo>
                  <a:lnTo>
                    <a:pt x="892" y="1275"/>
                  </a:lnTo>
                  <a:lnTo>
                    <a:pt x="892" y="1275"/>
                  </a:lnTo>
                  <a:lnTo>
                    <a:pt x="904" y="1275"/>
                  </a:lnTo>
                  <a:lnTo>
                    <a:pt x="904" y="1283"/>
                  </a:lnTo>
                  <a:lnTo>
                    <a:pt x="904" y="1283"/>
                  </a:lnTo>
                  <a:lnTo>
                    <a:pt x="931" y="1283"/>
                  </a:lnTo>
                  <a:lnTo>
                    <a:pt x="931" y="1289"/>
                  </a:lnTo>
                  <a:lnTo>
                    <a:pt x="931" y="1289"/>
                  </a:lnTo>
                  <a:lnTo>
                    <a:pt x="935" y="1289"/>
                  </a:lnTo>
                  <a:lnTo>
                    <a:pt x="935" y="1295"/>
                  </a:lnTo>
                  <a:lnTo>
                    <a:pt x="935" y="1295"/>
                  </a:lnTo>
                  <a:lnTo>
                    <a:pt x="942" y="1295"/>
                  </a:lnTo>
                  <a:lnTo>
                    <a:pt x="942" y="1301"/>
                  </a:lnTo>
                  <a:lnTo>
                    <a:pt x="942" y="1301"/>
                  </a:lnTo>
                  <a:lnTo>
                    <a:pt x="943" y="1301"/>
                  </a:lnTo>
                  <a:lnTo>
                    <a:pt x="943" y="1307"/>
                  </a:lnTo>
                  <a:lnTo>
                    <a:pt x="943" y="1307"/>
                  </a:lnTo>
                  <a:lnTo>
                    <a:pt x="947" y="1307"/>
                  </a:lnTo>
                  <a:lnTo>
                    <a:pt x="947" y="1313"/>
                  </a:lnTo>
                  <a:lnTo>
                    <a:pt x="947" y="1313"/>
                  </a:lnTo>
                  <a:lnTo>
                    <a:pt x="951" y="1313"/>
                  </a:lnTo>
                  <a:lnTo>
                    <a:pt x="951" y="1327"/>
                  </a:lnTo>
                  <a:lnTo>
                    <a:pt x="951" y="1327"/>
                  </a:lnTo>
                  <a:lnTo>
                    <a:pt x="981" y="1327"/>
                  </a:lnTo>
                  <a:lnTo>
                    <a:pt x="981" y="1333"/>
                  </a:lnTo>
                  <a:lnTo>
                    <a:pt x="981" y="1333"/>
                  </a:lnTo>
                  <a:lnTo>
                    <a:pt x="1001" y="1333"/>
                  </a:lnTo>
                  <a:lnTo>
                    <a:pt x="1001" y="1333"/>
                  </a:lnTo>
                  <a:lnTo>
                    <a:pt x="1001" y="1333"/>
                  </a:lnTo>
                  <a:lnTo>
                    <a:pt x="1005" y="1333"/>
                  </a:lnTo>
                  <a:lnTo>
                    <a:pt x="1005" y="1339"/>
                  </a:lnTo>
                  <a:lnTo>
                    <a:pt x="1005" y="1339"/>
                  </a:lnTo>
                  <a:lnTo>
                    <a:pt x="1013" y="1339"/>
                  </a:lnTo>
                  <a:lnTo>
                    <a:pt x="1013" y="1345"/>
                  </a:lnTo>
                  <a:lnTo>
                    <a:pt x="1013" y="1345"/>
                  </a:lnTo>
                  <a:lnTo>
                    <a:pt x="1020" y="1345"/>
                  </a:lnTo>
                  <a:lnTo>
                    <a:pt x="1020" y="1345"/>
                  </a:lnTo>
                  <a:lnTo>
                    <a:pt x="1020" y="1345"/>
                  </a:lnTo>
                  <a:lnTo>
                    <a:pt x="1026" y="1345"/>
                  </a:lnTo>
                  <a:lnTo>
                    <a:pt x="1026" y="1345"/>
                  </a:lnTo>
                  <a:lnTo>
                    <a:pt x="1026" y="1345"/>
                  </a:lnTo>
                  <a:lnTo>
                    <a:pt x="1039" y="1345"/>
                  </a:lnTo>
                  <a:lnTo>
                    <a:pt x="1039" y="1345"/>
                  </a:lnTo>
                  <a:lnTo>
                    <a:pt x="1039" y="1345"/>
                  </a:lnTo>
                  <a:lnTo>
                    <a:pt x="1062" y="1345"/>
                  </a:lnTo>
                  <a:lnTo>
                    <a:pt x="1062" y="1345"/>
                  </a:lnTo>
                  <a:lnTo>
                    <a:pt x="1062" y="1345"/>
                  </a:lnTo>
                  <a:lnTo>
                    <a:pt x="1079" y="1345"/>
                  </a:lnTo>
                  <a:lnTo>
                    <a:pt x="1079" y="1352"/>
                  </a:lnTo>
                  <a:lnTo>
                    <a:pt x="1079" y="1352"/>
                  </a:lnTo>
                  <a:lnTo>
                    <a:pt x="1086" y="1352"/>
                  </a:lnTo>
                  <a:lnTo>
                    <a:pt x="1086" y="1352"/>
                  </a:lnTo>
                  <a:lnTo>
                    <a:pt x="1086" y="1352"/>
                  </a:lnTo>
                  <a:lnTo>
                    <a:pt x="1088" y="1352"/>
                  </a:lnTo>
                  <a:lnTo>
                    <a:pt x="1088" y="1359"/>
                  </a:lnTo>
                  <a:lnTo>
                    <a:pt x="1088" y="1359"/>
                  </a:lnTo>
                  <a:lnTo>
                    <a:pt x="1096" y="1359"/>
                  </a:lnTo>
                  <a:lnTo>
                    <a:pt x="1096" y="1365"/>
                  </a:lnTo>
                  <a:lnTo>
                    <a:pt x="1096" y="1365"/>
                  </a:lnTo>
                  <a:lnTo>
                    <a:pt x="1098" y="1365"/>
                  </a:lnTo>
                  <a:lnTo>
                    <a:pt x="1098" y="1365"/>
                  </a:lnTo>
                  <a:lnTo>
                    <a:pt x="1098" y="1365"/>
                  </a:lnTo>
                  <a:lnTo>
                    <a:pt x="1146" y="1365"/>
                  </a:lnTo>
                  <a:lnTo>
                    <a:pt x="1146" y="1365"/>
                  </a:lnTo>
                  <a:lnTo>
                    <a:pt x="1146" y="1365"/>
                  </a:lnTo>
                  <a:lnTo>
                    <a:pt x="1153" y="1365"/>
                  </a:lnTo>
                  <a:lnTo>
                    <a:pt x="1153" y="1365"/>
                  </a:lnTo>
                  <a:lnTo>
                    <a:pt x="1153" y="1365"/>
                  </a:lnTo>
                  <a:lnTo>
                    <a:pt x="1162" y="1365"/>
                  </a:lnTo>
                  <a:lnTo>
                    <a:pt x="1162" y="1365"/>
                  </a:lnTo>
                  <a:lnTo>
                    <a:pt x="1162" y="1365"/>
                  </a:lnTo>
                  <a:lnTo>
                    <a:pt x="1189" y="1365"/>
                  </a:lnTo>
                  <a:lnTo>
                    <a:pt x="1189" y="1373"/>
                  </a:lnTo>
                  <a:lnTo>
                    <a:pt x="1189" y="1373"/>
                  </a:lnTo>
                  <a:lnTo>
                    <a:pt x="1219" y="1373"/>
                  </a:lnTo>
                  <a:lnTo>
                    <a:pt x="1219" y="1373"/>
                  </a:lnTo>
                  <a:lnTo>
                    <a:pt x="1219" y="1373"/>
                  </a:lnTo>
                  <a:lnTo>
                    <a:pt x="1222" y="1373"/>
                  </a:lnTo>
                  <a:lnTo>
                    <a:pt x="1222" y="1381"/>
                  </a:lnTo>
                  <a:lnTo>
                    <a:pt x="1222" y="1381"/>
                  </a:lnTo>
                  <a:lnTo>
                    <a:pt x="1224" y="1381"/>
                  </a:lnTo>
                  <a:lnTo>
                    <a:pt x="1224" y="1388"/>
                  </a:lnTo>
                  <a:lnTo>
                    <a:pt x="1224" y="1388"/>
                  </a:lnTo>
                  <a:lnTo>
                    <a:pt x="1229" y="1388"/>
                  </a:lnTo>
                  <a:lnTo>
                    <a:pt x="1229" y="1395"/>
                  </a:lnTo>
                  <a:lnTo>
                    <a:pt x="1229" y="1395"/>
                  </a:lnTo>
                  <a:lnTo>
                    <a:pt x="1296" y="1395"/>
                  </a:lnTo>
                  <a:lnTo>
                    <a:pt x="1296" y="1402"/>
                  </a:lnTo>
                  <a:lnTo>
                    <a:pt x="1296" y="1402"/>
                  </a:lnTo>
                  <a:lnTo>
                    <a:pt x="1308" y="1402"/>
                  </a:lnTo>
                  <a:lnTo>
                    <a:pt x="1308" y="1402"/>
                  </a:lnTo>
                  <a:lnTo>
                    <a:pt x="1308" y="1402"/>
                  </a:lnTo>
                  <a:lnTo>
                    <a:pt x="1325" y="1402"/>
                  </a:lnTo>
                  <a:lnTo>
                    <a:pt x="1325" y="1402"/>
                  </a:lnTo>
                  <a:lnTo>
                    <a:pt x="1325" y="1402"/>
                  </a:lnTo>
                  <a:lnTo>
                    <a:pt x="1351" y="1402"/>
                  </a:lnTo>
                  <a:lnTo>
                    <a:pt x="1351" y="1402"/>
                  </a:lnTo>
                  <a:lnTo>
                    <a:pt x="1351" y="1402"/>
                  </a:lnTo>
                  <a:lnTo>
                    <a:pt x="1388" y="1402"/>
                  </a:lnTo>
                  <a:lnTo>
                    <a:pt x="1388" y="1402"/>
                  </a:lnTo>
                  <a:lnTo>
                    <a:pt x="1388" y="1402"/>
                  </a:lnTo>
                  <a:lnTo>
                    <a:pt x="1413" y="1402"/>
                  </a:lnTo>
                  <a:lnTo>
                    <a:pt x="1413" y="1410"/>
                  </a:lnTo>
                  <a:lnTo>
                    <a:pt x="1413" y="1410"/>
                  </a:lnTo>
                  <a:lnTo>
                    <a:pt x="1422" y="1410"/>
                  </a:lnTo>
                  <a:lnTo>
                    <a:pt x="1422" y="1418"/>
                  </a:lnTo>
                  <a:lnTo>
                    <a:pt x="1422" y="1418"/>
                  </a:lnTo>
                  <a:lnTo>
                    <a:pt x="1427" y="1418"/>
                  </a:lnTo>
                  <a:lnTo>
                    <a:pt x="1427" y="1418"/>
                  </a:lnTo>
                  <a:lnTo>
                    <a:pt x="1427" y="1418"/>
                  </a:lnTo>
                  <a:lnTo>
                    <a:pt x="1436" y="1418"/>
                  </a:lnTo>
                  <a:lnTo>
                    <a:pt x="1436" y="1427"/>
                  </a:lnTo>
                  <a:lnTo>
                    <a:pt x="1436" y="1427"/>
                  </a:lnTo>
                  <a:lnTo>
                    <a:pt x="1444" y="1427"/>
                  </a:lnTo>
                  <a:lnTo>
                    <a:pt x="1444" y="1443"/>
                  </a:lnTo>
                  <a:lnTo>
                    <a:pt x="1444" y="1443"/>
                  </a:lnTo>
                  <a:lnTo>
                    <a:pt x="1447" y="1443"/>
                  </a:lnTo>
                  <a:lnTo>
                    <a:pt x="1447" y="1443"/>
                  </a:lnTo>
                  <a:lnTo>
                    <a:pt x="1447" y="1443"/>
                  </a:lnTo>
                  <a:lnTo>
                    <a:pt x="1453" y="1443"/>
                  </a:lnTo>
                  <a:lnTo>
                    <a:pt x="1453" y="1443"/>
                  </a:lnTo>
                  <a:lnTo>
                    <a:pt x="1455" y="1443"/>
                  </a:lnTo>
                  <a:lnTo>
                    <a:pt x="1459" y="1443"/>
                  </a:lnTo>
                  <a:lnTo>
                    <a:pt x="1459" y="1443"/>
                  </a:lnTo>
                  <a:lnTo>
                    <a:pt x="1459" y="1443"/>
                  </a:lnTo>
                  <a:lnTo>
                    <a:pt x="1528" y="1443"/>
                  </a:lnTo>
                  <a:lnTo>
                    <a:pt x="1528" y="1443"/>
                  </a:lnTo>
                  <a:lnTo>
                    <a:pt x="1528" y="1443"/>
                  </a:lnTo>
                  <a:lnTo>
                    <a:pt x="1532" y="1443"/>
                  </a:lnTo>
                  <a:lnTo>
                    <a:pt x="1532" y="1443"/>
                  </a:lnTo>
                  <a:lnTo>
                    <a:pt x="1532" y="1443"/>
                  </a:lnTo>
                  <a:lnTo>
                    <a:pt x="1547" y="1443"/>
                  </a:lnTo>
                  <a:lnTo>
                    <a:pt x="1547" y="1443"/>
                  </a:lnTo>
                  <a:lnTo>
                    <a:pt x="1547" y="1443"/>
                  </a:lnTo>
                  <a:lnTo>
                    <a:pt x="1581" y="1443"/>
                  </a:lnTo>
                  <a:lnTo>
                    <a:pt x="1581" y="1443"/>
                  </a:lnTo>
                  <a:lnTo>
                    <a:pt x="1581" y="1443"/>
                  </a:lnTo>
                  <a:lnTo>
                    <a:pt x="1590" y="1443"/>
                  </a:lnTo>
                  <a:lnTo>
                    <a:pt x="1590" y="1452"/>
                  </a:lnTo>
                  <a:lnTo>
                    <a:pt x="1590" y="1452"/>
                  </a:lnTo>
                  <a:lnTo>
                    <a:pt x="1592" y="1452"/>
                  </a:lnTo>
                  <a:lnTo>
                    <a:pt x="1592" y="1462"/>
                  </a:lnTo>
                  <a:lnTo>
                    <a:pt x="1592" y="1462"/>
                  </a:lnTo>
                  <a:lnTo>
                    <a:pt x="1608" y="1462"/>
                  </a:lnTo>
                  <a:lnTo>
                    <a:pt x="1608" y="1473"/>
                  </a:lnTo>
                  <a:lnTo>
                    <a:pt x="1608" y="1473"/>
                  </a:lnTo>
                  <a:lnTo>
                    <a:pt x="1639" y="1473"/>
                  </a:lnTo>
                  <a:lnTo>
                    <a:pt x="1639" y="1482"/>
                  </a:lnTo>
                  <a:lnTo>
                    <a:pt x="1639" y="1482"/>
                  </a:lnTo>
                  <a:lnTo>
                    <a:pt x="1675" y="1482"/>
                  </a:lnTo>
                  <a:lnTo>
                    <a:pt x="1675" y="1492"/>
                  </a:lnTo>
                  <a:lnTo>
                    <a:pt x="1677" y="1492"/>
                  </a:lnTo>
                  <a:lnTo>
                    <a:pt x="1689" y="1492"/>
                  </a:lnTo>
                  <a:lnTo>
                    <a:pt x="1689" y="1492"/>
                  </a:lnTo>
                  <a:lnTo>
                    <a:pt x="1689" y="1492"/>
                  </a:lnTo>
                  <a:lnTo>
                    <a:pt x="1704" y="1492"/>
                  </a:lnTo>
                  <a:lnTo>
                    <a:pt x="1704" y="1492"/>
                  </a:lnTo>
                  <a:lnTo>
                    <a:pt x="1704" y="1492"/>
                  </a:lnTo>
                  <a:lnTo>
                    <a:pt x="1734" y="1492"/>
                  </a:lnTo>
                  <a:lnTo>
                    <a:pt x="1734" y="1492"/>
                  </a:lnTo>
                  <a:lnTo>
                    <a:pt x="1734" y="1492"/>
                  </a:lnTo>
                  <a:lnTo>
                    <a:pt x="1739" y="1492"/>
                  </a:lnTo>
                  <a:lnTo>
                    <a:pt x="1739" y="1503"/>
                  </a:lnTo>
                  <a:lnTo>
                    <a:pt x="1739" y="1503"/>
                  </a:lnTo>
                  <a:lnTo>
                    <a:pt x="1759" y="1503"/>
                  </a:lnTo>
                  <a:lnTo>
                    <a:pt x="1759" y="1503"/>
                  </a:lnTo>
                  <a:lnTo>
                    <a:pt x="1759" y="1503"/>
                  </a:lnTo>
                  <a:lnTo>
                    <a:pt x="1770" y="1503"/>
                  </a:lnTo>
                  <a:lnTo>
                    <a:pt x="1770" y="1515"/>
                  </a:lnTo>
                  <a:lnTo>
                    <a:pt x="1770" y="1515"/>
                  </a:lnTo>
                  <a:lnTo>
                    <a:pt x="1802" y="1515"/>
                  </a:lnTo>
                  <a:lnTo>
                    <a:pt x="1802" y="1515"/>
                  </a:lnTo>
                  <a:lnTo>
                    <a:pt x="1802" y="1515"/>
                  </a:lnTo>
                  <a:lnTo>
                    <a:pt x="1870" y="1515"/>
                  </a:lnTo>
                  <a:lnTo>
                    <a:pt x="1870" y="1515"/>
                  </a:lnTo>
                  <a:lnTo>
                    <a:pt x="1870" y="1515"/>
                  </a:lnTo>
                  <a:lnTo>
                    <a:pt x="1883" y="1515"/>
                  </a:lnTo>
                  <a:lnTo>
                    <a:pt x="1883" y="1515"/>
                  </a:lnTo>
                  <a:lnTo>
                    <a:pt x="1883" y="1515"/>
                  </a:lnTo>
                  <a:lnTo>
                    <a:pt x="1904" y="1515"/>
                  </a:lnTo>
                  <a:lnTo>
                    <a:pt x="1904" y="1515"/>
                  </a:lnTo>
                  <a:lnTo>
                    <a:pt x="1904" y="1515"/>
                  </a:lnTo>
                  <a:lnTo>
                    <a:pt x="1911" y="1515"/>
                  </a:lnTo>
                  <a:lnTo>
                    <a:pt x="1911" y="1515"/>
                  </a:lnTo>
                  <a:lnTo>
                    <a:pt x="1911" y="1515"/>
                  </a:lnTo>
                  <a:lnTo>
                    <a:pt x="2014" y="1515"/>
                  </a:lnTo>
                  <a:lnTo>
                    <a:pt x="2014" y="1515"/>
                  </a:lnTo>
                  <a:lnTo>
                    <a:pt x="2014" y="1515"/>
                  </a:lnTo>
                  <a:lnTo>
                    <a:pt x="2032" y="1515"/>
                  </a:lnTo>
                  <a:lnTo>
                    <a:pt x="2032" y="1515"/>
                  </a:lnTo>
                  <a:lnTo>
                    <a:pt x="2032" y="1515"/>
                  </a:lnTo>
                  <a:lnTo>
                    <a:pt x="2086" y="1515"/>
                  </a:lnTo>
                  <a:lnTo>
                    <a:pt x="2086" y="1515"/>
                  </a:lnTo>
                  <a:lnTo>
                    <a:pt x="2086" y="1515"/>
                  </a:lnTo>
                  <a:lnTo>
                    <a:pt x="2098" y="1515"/>
                  </a:lnTo>
                  <a:lnTo>
                    <a:pt x="2098" y="1515"/>
                  </a:lnTo>
                  <a:lnTo>
                    <a:pt x="2098" y="1515"/>
                  </a:lnTo>
                  <a:lnTo>
                    <a:pt x="2111" y="1515"/>
                  </a:lnTo>
                  <a:lnTo>
                    <a:pt x="2111" y="1515"/>
                  </a:lnTo>
                  <a:lnTo>
                    <a:pt x="2111" y="1515"/>
                  </a:lnTo>
                  <a:lnTo>
                    <a:pt x="2161" y="1515"/>
                  </a:lnTo>
                  <a:lnTo>
                    <a:pt x="2161" y="1515"/>
                  </a:lnTo>
                  <a:lnTo>
                    <a:pt x="2161" y="1515"/>
                  </a:lnTo>
                  <a:lnTo>
                    <a:pt x="2195" y="1515"/>
                  </a:lnTo>
                  <a:lnTo>
                    <a:pt x="2195" y="1515"/>
                  </a:lnTo>
                  <a:lnTo>
                    <a:pt x="2195" y="1515"/>
                  </a:lnTo>
                  <a:lnTo>
                    <a:pt x="2243" y="1515"/>
                  </a:lnTo>
                  <a:lnTo>
                    <a:pt x="2243" y="1515"/>
                  </a:lnTo>
                  <a:lnTo>
                    <a:pt x="2243" y="1515"/>
                  </a:lnTo>
                  <a:lnTo>
                    <a:pt x="2252" y="1515"/>
                  </a:lnTo>
                  <a:lnTo>
                    <a:pt x="2252" y="1515"/>
                  </a:lnTo>
                  <a:lnTo>
                    <a:pt x="2252" y="1515"/>
                  </a:lnTo>
                  <a:lnTo>
                    <a:pt x="2304" y="1515"/>
                  </a:lnTo>
                  <a:lnTo>
                    <a:pt x="2304" y="1515"/>
                  </a:lnTo>
                  <a:lnTo>
                    <a:pt x="2305" y="1515"/>
                  </a:lnTo>
                  <a:lnTo>
                    <a:pt x="2314" y="1515"/>
                  </a:lnTo>
                  <a:lnTo>
                    <a:pt x="2314" y="1515"/>
                  </a:lnTo>
                  <a:lnTo>
                    <a:pt x="2314" y="1515"/>
                  </a:lnTo>
                  <a:lnTo>
                    <a:pt x="2317" y="1515"/>
                  </a:lnTo>
                  <a:lnTo>
                    <a:pt x="2317" y="1515"/>
                  </a:lnTo>
                  <a:lnTo>
                    <a:pt x="2317" y="1515"/>
                  </a:lnTo>
                  <a:lnTo>
                    <a:pt x="2326" y="1515"/>
                  </a:lnTo>
                  <a:lnTo>
                    <a:pt x="2326" y="1515"/>
                  </a:lnTo>
                  <a:lnTo>
                    <a:pt x="2328" y="1515"/>
                  </a:lnTo>
                  <a:lnTo>
                    <a:pt x="2381" y="1515"/>
                  </a:lnTo>
                  <a:lnTo>
                    <a:pt x="2381" y="1515"/>
                  </a:lnTo>
                  <a:lnTo>
                    <a:pt x="2381" y="1515"/>
                  </a:lnTo>
                  <a:lnTo>
                    <a:pt x="2388" y="1515"/>
                  </a:lnTo>
                  <a:lnTo>
                    <a:pt x="2388" y="1515"/>
                  </a:lnTo>
                  <a:lnTo>
                    <a:pt x="2388" y="1515"/>
                  </a:lnTo>
                  <a:lnTo>
                    <a:pt x="2448" y="1515"/>
                  </a:lnTo>
                  <a:lnTo>
                    <a:pt x="2448" y="1515"/>
                  </a:lnTo>
                  <a:lnTo>
                    <a:pt x="2448" y="1515"/>
                  </a:lnTo>
                  <a:lnTo>
                    <a:pt x="2463" y="1515"/>
                  </a:lnTo>
                  <a:lnTo>
                    <a:pt x="2463" y="1515"/>
                  </a:lnTo>
                  <a:lnTo>
                    <a:pt x="2463" y="1515"/>
                  </a:lnTo>
                  <a:lnTo>
                    <a:pt x="2617" y="1515"/>
                  </a:lnTo>
                  <a:lnTo>
                    <a:pt x="2617" y="1515"/>
                  </a:lnTo>
                  <a:lnTo>
                    <a:pt x="2617" y="1515"/>
                  </a:lnTo>
                  <a:lnTo>
                    <a:pt x="2685" y="1515"/>
                  </a:lnTo>
                  <a:lnTo>
                    <a:pt x="2685" y="1515"/>
                  </a:lnTo>
                </a:path>
              </a:pathLst>
            </a:custGeom>
            <a:noFill/>
            <a:ln w="14288" cap="flat">
              <a:solidFill>
                <a:srgbClr val="00877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8" name="Line 105">
              <a:extLst>
                <a:ext uri="{FF2B5EF4-FFF2-40B4-BE49-F238E27FC236}">
                  <a16:creationId xmlns:a16="http://schemas.microsoft.com/office/drawing/2014/main" id="{B7743398-F521-D5B1-B0C6-5D218D146FB6}"/>
                </a:ext>
              </a:extLst>
            </p:cNvPr>
            <p:cNvSpPr>
              <a:spLocks noChangeShapeType="1"/>
            </p:cNvSpPr>
            <p:nvPr/>
          </p:nvSpPr>
          <p:spPr bwMode="auto">
            <a:xfrm>
              <a:off x="1397308" y="2282528"/>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59" name="Line 106">
              <a:extLst>
                <a:ext uri="{FF2B5EF4-FFF2-40B4-BE49-F238E27FC236}">
                  <a16:creationId xmlns:a16="http://schemas.microsoft.com/office/drawing/2014/main" id="{A2F6BACA-546C-23A6-DFF6-ED36E71EBE6E}"/>
                </a:ext>
              </a:extLst>
            </p:cNvPr>
            <p:cNvSpPr>
              <a:spLocks noChangeShapeType="1"/>
            </p:cNvSpPr>
            <p:nvPr/>
          </p:nvSpPr>
          <p:spPr bwMode="auto">
            <a:xfrm>
              <a:off x="1511608" y="23666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0" name="Line 107">
              <a:extLst>
                <a:ext uri="{FF2B5EF4-FFF2-40B4-BE49-F238E27FC236}">
                  <a16:creationId xmlns:a16="http://schemas.microsoft.com/office/drawing/2014/main" id="{83F262C8-1AD0-396F-1B5A-A8AFBEB8D5F1}"/>
                </a:ext>
              </a:extLst>
            </p:cNvPr>
            <p:cNvSpPr>
              <a:spLocks noChangeShapeType="1"/>
            </p:cNvSpPr>
            <p:nvPr/>
          </p:nvSpPr>
          <p:spPr bwMode="auto">
            <a:xfrm>
              <a:off x="1529070" y="245874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1" name="Line 108">
              <a:extLst>
                <a:ext uri="{FF2B5EF4-FFF2-40B4-BE49-F238E27FC236}">
                  <a16:creationId xmlns:a16="http://schemas.microsoft.com/office/drawing/2014/main" id="{17749D89-E474-52AF-3E57-0495E3B441D8}"/>
                </a:ext>
              </a:extLst>
            </p:cNvPr>
            <p:cNvSpPr>
              <a:spLocks noChangeShapeType="1"/>
            </p:cNvSpPr>
            <p:nvPr/>
          </p:nvSpPr>
          <p:spPr bwMode="auto">
            <a:xfrm>
              <a:off x="1530658" y="24666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2" name="Line 109">
              <a:extLst>
                <a:ext uri="{FF2B5EF4-FFF2-40B4-BE49-F238E27FC236}">
                  <a16:creationId xmlns:a16="http://schemas.microsoft.com/office/drawing/2014/main" id="{D371690B-8B65-5402-13A4-316E44D13554}"/>
                </a:ext>
              </a:extLst>
            </p:cNvPr>
            <p:cNvSpPr>
              <a:spLocks noChangeShapeType="1"/>
            </p:cNvSpPr>
            <p:nvPr/>
          </p:nvSpPr>
          <p:spPr bwMode="auto">
            <a:xfrm>
              <a:off x="1541770" y="24762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3" name="Line 110">
              <a:extLst>
                <a:ext uri="{FF2B5EF4-FFF2-40B4-BE49-F238E27FC236}">
                  <a16:creationId xmlns:a16="http://schemas.microsoft.com/office/drawing/2014/main" id="{DEE69CDA-1927-83A5-0ABC-40AA8130B216}"/>
                </a:ext>
              </a:extLst>
            </p:cNvPr>
            <p:cNvSpPr>
              <a:spLocks noChangeShapeType="1"/>
            </p:cNvSpPr>
            <p:nvPr/>
          </p:nvSpPr>
          <p:spPr bwMode="auto">
            <a:xfrm>
              <a:off x="1549708" y="24762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4" name="Line 111">
              <a:extLst>
                <a:ext uri="{FF2B5EF4-FFF2-40B4-BE49-F238E27FC236}">
                  <a16:creationId xmlns:a16="http://schemas.microsoft.com/office/drawing/2014/main" id="{5E805B19-1F39-7A94-838F-EFD72B52DAA9}"/>
                </a:ext>
              </a:extLst>
            </p:cNvPr>
            <p:cNvSpPr>
              <a:spLocks noChangeShapeType="1"/>
            </p:cNvSpPr>
            <p:nvPr/>
          </p:nvSpPr>
          <p:spPr bwMode="auto">
            <a:xfrm>
              <a:off x="1571933" y="248414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5" name="Line 112">
              <a:extLst>
                <a:ext uri="{FF2B5EF4-FFF2-40B4-BE49-F238E27FC236}">
                  <a16:creationId xmlns:a16="http://schemas.microsoft.com/office/drawing/2014/main" id="{B786437C-7E15-0C2C-4142-B0968F230EC8}"/>
                </a:ext>
              </a:extLst>
            </p:cNvPr>
            <p:cNvSpPr>
              <a:spLocks noChangeShapeType="1"/>
            </p:cNvSpPr>
            <p:nvPr/>
          </p:nvSpPr>
          <p:spPr bwMode="auto">
            <a:xfrm>
              <a:off x="1610033" y="25190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6" name="Line 113">
              <a:extLst>
                <a:ext uri="{FF2B5EF4-FFF2-40B4-BE49-F238E27FC236}">
                  <a16:creationId xmlns:a16="http://schemas.microsoft.com/office/drawing/2014/main" id="{69863F42-9C14-2739-9806-DCDAFB5BCDAA}"/>
                </a:ext>
              </a:extLst>
            </p:cNvPr>
            <p:cNvSpPr>
              <a:spLocks noChangeShapeType="1"/>
            </p:cNvSpPr>
            <p:nvPr/>
          </p:nvSpPr>
          <p:spPr bwMode="auto">
            <a:xfrm>
              <a:off x="1613208" y="25190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7" name="Line 114">
              <a:extLst>
                <a:ext uri="{FF2B5EF4-FFF2-40B4-BE49-F238E27FC236}">
                  <a16:creationId xmlns:a16="http://schemas.microsoft.com/office/drawing/2014/main" id="{6033B366-6CD4-7BB3-AE8C-C684AB71BE3E}"/>
                </a:ext>
              </a:extLst>
            </p:cNvPr>
            <p:cNvSpPr>
              <a:spLocks noChangeShapeType="1"/>
            </p:cNvSpPr>
            <p:nvPr/>
          </p:nvSpPr>
          <p:spPr bwMode="auto">
            <a:xfrm>
              <a:off x="1619558" y="25270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8" name="Line 115">
              <a:extLst>
                <a:ext uri="{FF2B5EF4-FFF2-40B4-BE49-F238E27FC236}">
                  <a16:creationId xmlns:a16="http://schemas.microsoft.com/office/drawing/2014/main" id="{F6EE5A54-B9DC-F0EB-7DD9-6C80C8298AD0}"/>
                </a:ext>
              </a:extLst>
            </p:cNvPr>
            <p:cNvSpPr>
              <a:spLocks noChangeShapeType="1"/>
            </p:cNvSpPr>
            <p:nvPr/>
          </p:nvSpPr>
          <p:spPr bwMode="auto">
            <a:xfrm>
              <a:off x="1638608" y="26063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69" name="Line 116">
              <a:extLst>
                <a:ext uri="{FF2B5EF4-FFF2-40B4-BE49-F238E27FC236}">
                  <a16:creationId xmlns:a16="http://schemas.microsoft.com/office/drawing/2014/main" id="{C273E7B0-78F2-12F9-BC70-0F8B3B151CE9}"/>
                </a:ext>
              </a:extLst>
            </p:cNvPr>
            <p:cNvSpPr>
              <a:spLocks noChangeShapeType="1"/>
            </p:cNvSpPr>
            <p:nvPr/>
          </p:nvSpPr>
          <p:spPr bwMode="auto">
            <a:xfrm>
              <a:off x="1706870" y="264924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70" name="Line 117">
              <a:extLst>
                <a:ext uri="{FF2B5EF4-FFF2-40B4-BE49-F238E27FC236}">
                  <a16:creationId xmlns:a16="http://schemas.microsoft.com/office/drawing/2014/main" id="{FB5DB8EC-99BA-5249-C429-84B301C35CFA}"/>
                </a:ext>
              </a:extLst>
            </p:cNvPr>
            <p:cNvSpPr>
              <a:spLocks noChangeShapeType="1"/>
            </p:cNvSpPr>
            <p:nvPr/>
          </p:nvSpPr>
          <p:spPr bwMode="auto">
            <a:xfrm>
              <a:off x="1714808" y="264924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71" name="Line 118">
              <a:extLst>
                <a:ext uri="{FF2B5EF4-FFF2-40B4-BE49-F238E27FC236}">
                  <a16:creationId xmlns:a16="http://schemas.microsoft.com/office/drawing/2014/main" id="{71BAF247-4700-6A0B-5869-ED9CC45D48EE}"/>
                </a:ext>
              </a:extLst>
            </p:cNvPr>
            <p:cNvSpPr>
              <a:spLocks noChangeShapeType="1"/>
            </p:cNvSpPr>
            <p:nvPr/>
          </p:nvSpPr>
          <p:spPr bwMode="auto">
            <a:xfrm>
              <a:off x="1764020" y="28508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172" name="Line 119">
              <a:extLst>
                <a:ext uri="{FF2B5EF4-FFF2-40B4-BE49-F238E27FC236}">
                  <a16:creationId xmlns:a16="http://schemas.microsoft.com/office/drawing/2014/main" id="{17BD8BE0-87CC-CB55-8430-52A9B064354F}"/>
                </a:ext>
              </a:extLst>
            </p:cNvPr>
            <p:cNvSpPr>
              <a:spLocks noChangeShapeType="1"/>
            </p:cNvSpPr>
            <p:nvPr/>
          </p:nvSpPr>
          <p:spPr bwMode="auto">
            <a:xfrm>
              <a:off x="1821170" y="28873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3" name="Line 120">
              <a:extLst>
                <a:ext uri="{FF2B5EF4-FFF2-40B4-BE49-F238E27FC236}">
                  <a16:creationId xmlns:a16="http://schemas.microsoft.com/office/drawing/2014/main" id="{C160C0F7-490C-8C60-477D-B732D2420317}"/>
                </a:ext>
              </a:extLst>
            </p:cNvPr>
            <p:cNvSpPr>
              <a:spLocks noChangeShapeType="1"/>
            </p:cNvSpPr>
            <p:nvPr/>
          </p:nvSpPr>
          <p:spPr bwMode="auto">
            <a:xfrm>
              <a:off x="1837045" y="29222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4" name="Line 121">
              <a:extLst>
                <a:ext uri="{FF2B5EF4-FFF2-40B4-BE49-F238E27FC236}">
                  <a16:creationId xmlns:a16="http://schemas.microsoft.com/office/drawing/2014/main" id="{3A7B1CDA-F3B9-3B17-917C-3DCCBE3F9FFD}"/>
                </a:ext>
              </a:extLst>
            </p:cNvPr>
            <p:cNvSpPr>
              <a:spLocks noChangeShapeType="1"/>
            </p:cNvSpPr>
            <p:nvPr/>
          </p:nvSpPr>
          <p:spPr bwMode="auto">
            <a:xfrm>
              <a:off x="1840220" y="29302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5" name="Line 122">
              <a:extLst>
                <a:ext uri="{FF2B5EF4-FFF2-40B4-BE49-F238E27FC236}">
                  <a16:creationId xmlns:a16="http://schemas.microsoft.com/office/drawing/2014/main" id="{EFAF1EED-1E53-0786-AF53-E182BD827C1E}"/>
                </a:ext>
              </a:extLst>
            </p:cNvPr>
            <p:cNvSpPr>
              <a:spLocks noChangeShapeType="1"/>
            </p:cNvSpPr>
            <p:nvPr/>
          </p:nvSpPr>
          <p:spPr bwMode="auto">
            <a:xfrm>
              <a:off x="1854508" y="29762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6" name="Line 123">
              <a:extLst>
                <a:ext uri="{FF2B5EF4-FFF2-40B4-BE49-F238E27FC236}">
                  <a16:creationId xmlns:a16="http://schemas.microsoft.com/office/drawing/2014/main" id="{E12F96EC-CDB9-E57F-CD4F-B7B1DAAB88E2}"/>
                </a:ext>
              </a:extLst>
            </p:cNvPr>
            <p:cNvSpPr>
              <a:spLocks noChangeShapeType="1"/>
            </p:cNvSpPr>
            <p:nvPr/>
          </p:nvSpPr>
          <p:spPr bwMode="auto">
            <a:xfrm>
              <a:off x="1856095" y="29937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7" name="Line 124">
              <a:extLst>
                <a:ext uri="{FF2B5EF4-FFF2-40B4-BE49-F238E27FC236}">
                  <a16:creationId xmlns:a16="http://schemas.microsoft.com/office/drawing/2014/main" id="{AD78D4FC-940D-F41D-9037-7151334B057C}"/>
                </a:ext>
              </a:extLst>
            </p:cNvPr>
            <p:cNvSpPr>
              <a:spLocks noChangeShapeType="1"/>
            </p:cNvSpPr>
            <p:nvPr/>
          </p:nvSpPr>
          <p:spPr bwMode="auto">
            <a:xfrm>
              <a:off x="1914833" y="30921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8" name="Line 125">
              <a:extLst>
                <a:ext uri="{FF2B5EF4-FFF2-40B4-BE49-F238E27FC236}">
                  <a16:creationId xmlns:a16="http://schemas.microsoft.com/office/drawing/2014/main" id="{38307778-CDF7-097E-B9DF-A0ABBE1DE28A}"/>
                </a:ext>
              </a:extLst>
            </p:cNvPr>
            <p:cNvSpPr>
              <a:spLocks noChangeShapeType="1"/>
            </p:cNvSpPr>
            <p:nvPr/>
          </p:nvSpPr>
          <p:spPr bwMode="auto">
            <a:xfrm>
              <a:off x="1975158" y="32826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9" name="Line 126">
              <a:extLst>
                <a:ext uri="{FF2B5EF4-FFF2-40B4-BE49-F238E27FC236}">
                  <a16:creationId xmlns:a16="http://schemas.microsoft.com/office/drawing/2014/main" id="{9CCA9D4A-CCAB-15B5-8A84-0BE83DD98AE1}"/>
                </a:ext>
              </a:extLst>
            </p:cNvPr>
            <p:cNvSpPr>
              <a:spLocks noChangeShapeType="1"/>
            </p:cNvSpPr>
            <p:nvPr/>
          </p:nvSpPr>
          <p:spPr bwMode="auto">
            <a:xfrm>
              <a:off x="2262495" y="37652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0" name="Line 127">
              <a:extLst>
                <a:ext uri="{FF2B5EF4-FFF2-40B4-BE49-F238E27FC236}">
                  <a16:creationId xmlns:a16="http://schemas.microsoft.com/office/drawing/2014/main" id="{43DBC479-CC12-A7E4-479B-46DA4D947B19}"/>
                </a:ext>
              </a:extLst>
            </p:cNvPr>
            <p:cNvSpPr>
              <a:spLocks noChangeShapeType="1"/>
            </p:cNvSpPr>
            <p:nvPr/>
          </p:nvSpPr>
          <p:spPr bwMode="auto">
            <a:xfrm>
              <a:off x="2332345" y="38478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1" name="Line 128">
              <a:extLst>
                <a:ext uri="{FF2B5EF4-FFF2-40B4-BE49-F238E27FC236}">
                  <a16:creationId xmlns:a16="http://schemas.microsoft.com/office/drawing/2014/main" id="{C2D15805-AD3B-87E2-8EA9-DC617397024C}"/>
                </a:ext>
              </a:extLst>
            </p:cNvPr>
            <p:cNvSpPr>
              <a:spLocks noChangeShapeType="1"/>
            </p:cNvSpPr>
            <p:nvPr/>
          </p:nvSpPr>
          <p:spPr bwMode="auto">
            <a:xfrm>
              <a:off x="2335520" y="38668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2" name="Line 129">
              <a:extLst>
                <a:ext uri="{FF2B5EF4-FFF2-40B4-BE49-F238E27FC236}">
                  <a16:creationId xmlns:a16="http://schemas.microsoft.com/office/drawing/2014/main" id="{9B8A3E58-6A63-65F5-E523-59654FF3E885}"/>
                </a:ext>
              </a:extLst>
            </p:cNvPr>
            <p:cNvSpPr>
              <a:spLocks noChangeShapeType="1"/>
            </p:cNvSpPr>
            <p:nvPr/>
          </p:nvSpPr>
          <p:spPr bwMode="auto">
            <a:xfrm>
              <a:off x="2400608" y="38954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3" name="Line 130">
              <a:extLst>
                <a:ext uri="{FF2B5EF4-FFF2-40B4-BE49-F238E27FC236}">
                  <a16:creationId xmlns:a16="http://schemas.microsoft.com/office/drawing/2014/main" id="{5E89EBBA-D804-A45B-301E-CAE606E6CD8C}"/>
                </a:ext>
              </a:extLst>
            </p:cNvPr>
            <p:cNvSpPr>
              <a:spLocks noChangeShapeType="1"/>
            </p:cNvSpPr>
            <p:nvPr/>
          </p:nvSpPr>
          <p:spPr bwMode="auto">
            <a:xfrm>
              <a:off x="2408545" y="390336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4" name="Line 131">
              <a:extLst>
                <a:ext uri="{FF2B5EF4-FFF2-40B4-BE49-F238E27FC236}">
                  <a16:creationId xmlns:a16="http://schemas.microsoft.com/office/drawing/2014/main" id="{DEFA9F72-7FDD-F688-28E2-DEB95A46BBE3}"/>
                </a:ext>
              </a:extLst>
            </p:cNvPr>
            <p:cNvSpPr>
              <a:spLocks noChangeShapeType="1"/>
            </p:cNvSpPr>
            <p:nvPr/>
          </p:nvSpPr>
          <p:spPr bwMode="auto">
            <a:xfrm>
              <a:off x="2433945" y="392241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5" name="Line 132">
              <a:extLst>
                <a:ext uri="{FF2B5EF4-FFF2-40B4-BE49-F238E27FC236}">
                  <a16:creationId xmlns:a16="http://schemas.microsoft.com/office/drawing/2014/main" id="{217948B1-CD83-C2B4-C8C6-FE07AC37958B}"/>
                </a:ext>
              </a:extLst>
            </p:cNvPr>
            <p:cNvSpPr>
              <a:spLocks noChangeShapeType="1"/>
            </p:cNvSpPr>
            <p:nvPr/>
          </p:nvSpPr>
          <p:spPr bwMode="auto">
            <a:xfrm>
              <a:off x="2510145" y="40192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6" name="Line 133">
              <a:extLst>
                <a:ext uri="{FF2B5EF4-FFF2-40B4-BE49-F238E27FC236}">
                  <a16:creationId xmlns:a16="http://schemas.microsoft.com/office/drawing/2014/main" id="{F86280C2-08D6-05DB-AF2F-DC4A32604940}"/>
                </a:ext>
              </a:extLst>
            </p:cNvPr>
            <p:cNvSpPr>
              <a:spLocks noChangeShapeType="1"/>
            </p:cNvSpPr>
            <p:nvPr/>
          </p:nvSpPr>
          <p:spPr bwMode="auto">
            <a:xfrm>
              <a:off x="2543483" y="40573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7" name="Line 134">
              <a:extLst>
                <a:ext uri="{FF2B5EF4-FFF2-40B4-BE49-F238E27FC236}">
                  <a16:creationId xmlns:a16="http://schemas.microsoft.com/office/drawing/2014/main" id="{A4B3F03B-3BE0-A935-4ECD-0160B5E7508D}"/>
                </a:ext>
              </a:extLst>
            </p:cNvPr>
            <p:cNvSpPr>
              <a:spLocks noChangeShapeType="1"/>
            </p:cNvSpPr>
            <p:nvPr/>
          </p:nvSpPr>
          <p:spPr bwMode="auto">
            <a:xfrm>
              <a:off x="2660958" y="41970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8" name="Line 135">
              <a:extLst>
                <a:ext uri="{FF2B5EF4-FFF2-40B4-BE49-F238E27FC236}">
                  <a16:creationId xmlns:a16="http://schemas.microsoft.com/office/drawing/2014/main" id="{ABD0BB3B-9D97-38EB-7508-566ACBCE190E}"/>
                </a:ext>
              </a:extLst>
            </p:cNvPr>
            <p:cNvSpPr>
              <a:spLocks noChangeShapeType="1"/>
            </p:cNvSpPr>
            <p:nvPr/>
          </p:nvSpPr>
          <p:spPr bwMode="auto">
            <a:xfrm>
              <a:off x="2984808" y="43970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9" name="Line 136">
              <a:extLst>
                <a:ext uri="{FF2B5EF4-FFF2-40B4-BE49-F238E27FC236}">
                  <a16:creationId xmlns:a16="http://schemas.microsoft.com/office/drawing/2014/main" id="{1BC1D553-9B00-92D9-6988-38A4EE2FD6AD}"/>
                </a:ext>
              </a:extLst>
            </p:cNvPr>
            <p:cNvSpPr>
              <a:spLocks noChangeShapeType="1"/>
            </p:cNvSpPr>
            <p:nvPr/>
          </p:nvSpPr>
          <p:spPr bwMode="auto">
            <a:xfrm>
              <a:off x="3014970" y="44161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0" name="Line 137">
              <a:extLst>
                <a:ext uri="{FF2B5EF4-FFF2-40B4-BE49-F238E27FC236}">
                  <a16:creationId xmlns:a16="http://schemas.microsoft.com/office/drawing/2014/main" id="{BDA9BAB7-1E91-37CB-2063-4B251AB3AE40}"/>
                </a:ext>
              </a:extLst>
            </p:cNvPr>
            <p:cNvSpPr>
              <a:spLocks noChangeShapeType="1"/>
            </p:cNvSpPr>
            <p:nvPr/>
          </p:nvSpPr>
          <p:spPr bwMode="auto">
            <a:xfrm>
              <a:off x="3024495" y="44161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1" name="Line 138">
              <a:extLst>
                <a:ext uri="{FF2B5EF4-FFF2-40B4-BE49-F238E27FC236}">
                  <a16:creationId xmlns:a16="http://schemas.microsoft.com/office/drawing/2014/main" id="{A53C43FE-AF62-D47F-E5D7-905486AED192}"/>
                </a:ext>
              </a:extLst>
            </p:cNvPr>
            <p:cNvSpPr>
              <a:spLocks noChangeShapeType="1"/>
            </p:cNvSpPr>
            <p:nvPr/>
          </p:nvSpPr>
          <p:spPr bwMode="auto">
            <a:xfrm>
              <a:off x="3045133" y="44161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2" name="Line 139">
              <a:extLst>
                <a:ext uri="{FF2B5EF4-FFF2-40B4-BE49-F238E27FC236}">
                  <a16:creationId xmlns:a16="http://schemas.microsoft.com/office/drawing/2014/main" id="{064BB5FE-8AC6-5D50-3D2E-D7DB9D352BD2}"/>
                </a:ext>
              </a:extLst>
            </p:cNvPr>
            <p:cNvSpPr>
              <a:spLocks noChangeShapeType="1"/>
            </p:cNvSpPr>
            <p:nvPr/>
          </p:nvSpPr>
          <p:spPr bwMode="auto">
            <a:xfrm>
              <a:off x="3081645" y="441612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3" name="Line 140">
              <a:extLst>
                <a:ext uri="{FF2B5EF4-FFF2-40B4-BE49-F238E27FC236}">
                  <a16:creationId xmlns:a16="http://schemas.microsoft.com/office/drawing/2014/main" id="{F2B7B703-3FD5-9C59-BCFC-0D0E6E1590D1}"/>
                </a:ext>
              </a:extLst>
            </p:cNvPr>
            <p:cNvSpPr>
              <a:spLocks noChangeShapeType="1"/>
            </p:cNvSpPr>
            <p:nvPr/>
          </p:nvSpPr>
          <p:spPr bwMode="auto">
            <a:xfrm>
              <a:off x="3119745" y="442724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4" name="Line 141">
              <a:extLst>
                <a:ext uri="{FF2B5EF4-FFF2-40B4-BE49-F238E27FC236}">
                  <a16:creationId xmlns:a16="http://schemas.microsoft.com/office/drawing/2014/main" id="{00B7DED8-7B3D-1F1F-3953-AC78769A8013}"/>
                </a:ext>
              </a:extLst>
            </p:cNvPr>
            <p:cNvSpPr>
              <a:spLocks noChangeShapeType="1"/>
            </p:cNvSpPr>
            <p:nvPr/>
          </p:nvSpPr>
          <p:spPr bwMode="auto">
            <a:xfrm>
              <a:off x="3214995" y="44478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5" name="Line 142">
              <a:extLst>
                <a:ext uri="{FF2B5EF4-FFF2-40B4-BE49-F238E27FC236}">
                  <a16:creationId xmlns:a16="http://schemas.microsoft.com/office/drawing/2014/main" id="{84C977C5-6406-C4EC-273E-CB46CF8F5F7D}"/>
                </a:ext>
              </a:extLst>
            </p:cNvPr>
            <p:cNvSpPr>
              <a:spLocks noChangeShapeType="1"/>
            </p:cNvSpPr>
            <p:nvPr/>
          </p:nvSpPr>
          <p:spPr bwMode="auto">
            <a:xfrm>
              <a:off x="3226108" y="44478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6" name="Line 143">
              <a:extLst>
                <a:ext uri="{FF2B5EF4-FFF2-40B4-BE49-F238E27FC236}">
                  <a16:creationId xmlns:a16="http://schemas.microsoft.com/office/drawing/2014/main" id="{4A45B793-AC8A-A59B-DE62-E9C00D74E5C1}"/>
                </a:ext>
              </a:extLst>
            </p:cNvPr>
            <p:cNvSpPr>
              <a:spLocks noChangeShapeType="1"/>
            </p:cNvSpPr>
            <p:nvPr/>
          </p:nvSpPr>
          <p:spPr bwMode="auto">
            <a:xfrm>
              <a:off x="3240395" y="444787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7" name="Line 144">
              <a:extLst>
                <a:ext uri="{FF2B5EF4-FFF2-40B4-BE49-F238E27FC236}">
                  <a16:creationId xmlns:a16="http://schemas.microsoft.com/office/drawing/2014/main" id="{EE28D543-A80A-2DC1-F2C8-927614E38DDB}"/>
                </a:ext>
              </a:extLst>
            </p:cNvPr>
            <p:cNvSpPr>
              <a:spLocks noChangeShapeType="1"/>
            </p:cNvSpPr>
            <p:nvPr/>
          </p:nvSpPr>
          <p:spPr bwMode="auto">
            <a:xfrm>
              <a:off x="3330883" y="4462166"/>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8" name="Line 145">
              <a:extLst>
                <a:ext uri="{FF2B5EF4-FFF2-40B4-BE49-F238E27FC236}">
                  <a16:creationId xmlns:a16="http://schemas.microsoft.com/office/drawing/2014/main" id="{81EAB8F6-2D08-4814-522C-658FAC7F7179}"/>
                </a:ext>
              </a:extLst>
            </p:cNvPr>
            <p:cNvSpPr>
              <a:spLocks noChangeShapeType="1"/>
            </p:cNvSpPr>
            <p:nvPr/>
          </p:nvSpPr>
          <p:spPr bwMode="auto">
            <a:xfrm>
              <a:off x="3472170" y="450661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9" name="Line 146">
              <a:extLst>
                <a:ext uri="{FF2B5EF4-FFF2-40B4-BE49-F238E27FC236}">
                  <a16:creationId xmlns:a16="http://schemas.microsoft.com/office/drawing/2014/main" id="{5C82BA4B-01CE-6370-176B-E126B042E54A}"/>
                </a:ext>
              </a:extLst>
            </p:cNvPr>
            <p:cNvSpPr>
              <a:spLocks noChangeShapeType="1"/>
            </p:cNvSpPr>
            <p:nvPr/>
          </p:nvSpPr>
          <p:spPr bwMode="auto">
            <a:xfrm>
              <a:off x="3499158" y="450661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0" name="Line 147">
              <a:extLst>
                <a:ext uri="{FF2B5EF4-FFF2-40B4-BE49-F238E27FC236}">
                  <a16:creationId xmlns:a16="http://schemas.microsoft.com/office/drawing/2014/main" id="{0C9F093E-B774-EA97-DC59-E18637D4AE4C}"/>
                </a:ext>
              </a:extLst>
            </p:cNvPr>
            <p:cNvSpPr>
              <a:spLocks noChangeShapeType="1"/>
            </p:cNvSpPr>
            <p:nvPr/>
          </p:nvSpPr>
          <p:spPr bwMode="auto">
            <a:xfrm>
              <a:off x="3540433" y="450661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1" name="Line 148">
              <a:extLst>
                <a:ext uri="{FF2B5EF4-FFF2-40B4-BE49-F238E27FC236}">
                  <a16:creationId xmlns:a16="http://schemas.microsoft.com/office/drawing/2014/main" id="{ECF43234-0DC8-D938-4DFB-1637EDDFA261}"/>
                </a:ext>
              </a:extLst>
            </p:cNvPr>
            <p:cNvSpPr>
              <a:spLocks noChangeShapeType="1"/>
            </p:cNvSpPr>
            <p:nvPr/>
          </p:nvSpPr>
          <p:spPr bwMode="auto">
            <a:xfrm>
              <a:off x="3599170" y="450661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2" name="Line 149">
              <a:extLst>
                <a:ext uri="{FF2B5EF4-FFF2-40B4-BE49-F238E27FC236}">
                  <a16:creationId xmlns:a16="http://schemas.microsoft.com/office/drawing/2014/main" id="{D50B67AF-3237-70A8-6781-C94A6E91DF1E}"/>
                </a:ext>
              </a:extLst>
            </p:cNvPr>
            <p:cNvSpPr>
              <a:spLocks noChangeShapeType="1"/>
            </p:cNvSpPr>
            <p:nvPr/>
          </p:nvSpPr>
          <p:spPr bwMode="auto">
            <a:xfrm>
              <a:off x="3661083" y="453360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3" name="Line 150">
              <a:extLst>
                <a:ext uri="{FF2B5EF4-FFF2-40B4-BE49-F238E27FC236}">
                  <a16:creationId xmlns:a16="http://schemas.microsoft.com/office/drawing/2014/main" id="{E5169518-3B76-B6D1-A120-AD3DC9E89D69}"/>
                </a:ext>
              </a:extLst>
            </p:cNvPr>
            <p:cNvSpPr>
              <a:spLocks noChangeShapeType="1"/>
            </p:cNvSpPr>
            <p:nvPr/>
          </p:nvSpPr>
          <p:spPr bwMode="auto">
            <a:xfrm>
              <a:off x="3702358"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4" name="Line 151">
              <a:extLst>
                <a:ext uri="{FF2B5EF4-FFF2-40B4-BE49-F238E27FC236}">
                  <a16:creationId xmlns:a16="http://schemas.microsoft.com/office/drawing/2014/main" id="{B7292179-45E6-A076-CD14-FE1DA1AFC833}"/>
                </a:ext>
              </a:extLst>
            </p:cNvPr>
            <p:cNvSpPr>
              <a:spLocks noChangeShapeType="1"/>
            </p:cNvSpPr>
            <p:nvPr/>
          </p:nvSpPr>
          <p:spPr bwMode="auto">
            <a:xfrm>
              <a:off x="3705533"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5" name="Line 152">
              <a:extLst>
                <a:ext uri="{FF2B5EF4-FFF2-40B4-BE49-F238E27FC236}">
                  <a16:creationId xmlns:a16="http://schemas.microsoft.com/office/drawing/2014/main" id="{D57F0249-7B9A-F9D9-F78B-9619F7DD2477}"/>
                </a:ext>
              </a:extLst>
            </p:cNvPr>
            <p:cNvSpPr>
              <a:spLocks noChangeShapeType="1"/>
            </p:cNvSpPr>
            <p:nvPr/>
          </p:nvSpPr>
          <p:spPr bwMode="auto">
            <a:xfrm>
              <a:off x="3711883"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6" name="Line 153">
              <a:extLst>
                <a:ext uri="{FF2B5EF4-FFF2-40B4-BE49-F238E27FC236}">
                  <a16:creationId xmlns:a16="http://schemas.microsoft.com/office/drawing/2014/main" id="{342D5A6B-17B2-7DA4-CA54-6F18A7864093}"/>
                </a:ext>
              </a:extLst>
            </p:cNvPr>
            <p:cNvSpPr>
              <a:spLocks noChangeShapeType="1"/>
            </p:cNvSpPr>
            <p:nvPr/>
          </p:nvSpPr>
          <p:spPr bwMode="auto">
            <a:xfrm>
              <a:off x="3821420"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7" name="Line 154">
              <a:extLst>
                <a:ext uri="{FF2B5EF4-FFF2-40B4-BE49-F238E27FC236}">
                  <a16:creationId xmlns:a16="http://schemas.microsoft.com/office/drawing/2014/main" id="{3CA50994-F474-DE04-92A4-4D74F348DA9D}"/>
                </a:ext>
              </a:extLst>
            </p:cNvPr>
            <p:cNvSpPr>
              <a:spLocks noChangeShapeType="1"/>
            </p:cNvSpPr>
            <p:nvPr/>
          </p:nvSpPr>
          <p:spPr bwMode="auto">
            <a:xfrm>
              <a:off x="3827770"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8" name="Line 155">
              <a:extLst>
                <a:ext uri="{FF2B5EF4-FFF2-40B4-BE49-F238E27FC236}">
                  <a16:creationId xmlns:a16="http://schemas.microsoft.com/office/drawing/2014/main" id="{9663B659-A1B6-D229-70B1-F934C5ADD726}"/>
                </a:ext>
              </a:extLst>
            </p:cNvPr>
            <p:cNvSpPr>
              <a:spLocks noChangeShapeType="1"/>
            </p:cNvSpPr>
            <p:nvPr/>
          </p:nvSpPr>
          <p:spPr bwMode="auto">
            <a:xfrm>
              <a:off x="3851583"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9" name="Line 156">
              <a:extLst>
                <a:ext uri="{FF2B5EF4-FFF2-40B4-BE49-F238E27FC236}">
                  <a16:creationId xmlns:a16="http://schemas.microsoft.com/office/drawing/2014/main" id="{EC945C08-C549-0FCA-9F16-E44A22F311B0}"/>
                </a:ext>
              </a:extLst>
            </p:cNvPr>
            <p:cNvSpPr>
              <a:spLocks noChangeShapeType="1"/>
            </p:cNvSpPr>
            <p:nvPr/>
          </p:nvSpPr>
          <p:spPr bwMode="auto">
            <a:xfrm>
              <a:off x="3905558" y="457170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0" name="Line 157">
              <a:extLst>
                <a:ext uri="{FF2B5EF4-FFF2-40B4-BE49-F238E27FC236}">
                  <a16:creationId xmlns:a16="http://schemas.microsoft.com/office/drawing/2014/main" id="{DEF768AF-6BA9-7DCB-C7A6-38DD2DD9E530}"/>
                </a:ext>
              </a:extLst>
            </p:cNvPr>
            <p:cNvSpPr>
              <a:spLocks noChangeShapeType="1"/>
            </p:cNvSpPr>
            <p:nvPr/>
          </p:nvSpPr>
          <p:spPr bwMode="auto">
            <a:xfrm>
              <a:off x="3919845" y="45859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1" name="Line 158">
              <a:extLst>
                <a:ext uri="{FF2B5EF4-FFF2-40B4-BE49-F238E27FC236}">
                  <a16:creationId xmlns:a16="http://schemas.microsoft.com/office/drawing/2014/main" id="{404972D6-6429-8E9B-CF48-F71423B2219D}"/>
                </a:ext>
              </a:extLst>
            </p:cNvPr>
            <p:cNvSpPr>
              <a:spLocks noChangeShapeType="1"/>
            </p:cNvSpPr>
            <p:nvPr/>
          </p:nvSpPr>
          <p:spPr bwMode="auto">
            <a:xfrm>
              <a:off x="4057958" y="46494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2" name="Line 159">
              <a:extLst>
                <a:ext uri="{FF2B5EF4-FFF2-40B4-BE49-F238E27FC236}">
                  <a16:creationId xmlns:a16="http://schemas.microsoft.com/office/drawing/2014/main" id="{150DBA9B-B99F-E54D-8B8A-738F6DFA4820}"/>
                </a:ext>
              </a:extLst>
            </p:cNvPr>
            <p:cNvSpPr>
              <a:spLocks noChangeShapeType="1"/>
            </p:cNvSpPr>
            <p:nvPr/>
          </p:nvSpPr>
          <p:spPr bwMode="auto">
            <a:xfrm>
              <a:off x="4077008" y="46494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3" name="Line 160">
              <a:extLst>
                <a:ext uri="{FF2B5EF4-FFF2-40B4-BE49-F238E27FC236}">
                  <a16:creationId xmlns:a16="http://schemas.microsoft.com/office/drawing/2014/main" id="{1752A08E-0140-D697-5D82-31636B40AAB4}"/>
                </a:ext>
              </a:extLst>
            </p:cNvPr>
            <p:cNvSpPr>
              <a:spLocks noChangeShapeType="1"/>
            </p:cNvSpPr>
            <p:nvPr/>
          </p:nvSpPr>
          <p:spPr bwMode="auto">
            <a:xfrm>
              <a:off x="4100820" y="46494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4" name="Line 161">
              <a:extLst>
                <a:ext uri="{FF2B5EF4-FFF2-40B4-BE49-F238E27FC236}">
                  <a16:creationId xmlns:a16="http://schemas.microsoft.com/office/drawing/2014/main" id="{621A1D42-AB28-14A9-68F1-F9A2189B33D1}"/>
                </a:ext>
              </a:extLst>
            </p:cNvPr>
            <p:cNvSpPr>
              <a:spLocks noChangeShapeType="1"/>
            </p:cNvSpPr>
            <p:nvPr/>
          </p:nvSpPr>
          <p:spPr bwMode="auto">
            <a:xfrm>
              <a:off x="4148445" y="464949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5" name="Line 162">
              <a:extLst>
                <a:ext uri="{FF2B5EF4-FFF2-40B4-BE49-F238E27FC236}">
                  <a16:creationId xmlns:a16="http://schemas.microsoft.com/office/drawing/2014/main" id="{3E07BE10-7E75-685F-5881-7488C12EBED2}"/>
                </a:ext>
              </a:extLst>
            </p:cNvPr>
            <p:cNvSpPr>
              <a:spLocks noChangeShapeType="1"/>
            </p:cNvSpPr>
            <p:nvPr/>
          </p:nvSpPr>
          <p:spPr bwMode="auto">
            <a:xfrm>
              <a:off x="4188133" y="466695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6" name="Line 163">
              <a:extLst>
                <a:ext uri="{FF2B5EF4-FFF2-40B4-BE49-F238E27FC236}">
                  <a16:creationId xmlns:a16="http://schemas.microsoft.com/office/drawing/2014/main" id="{D19EC842-D9E8-A0C0-2BCA-F4022B044824}"/>
                </a:ext>
              </a:extLst>
            </p:cNvPr>
            <p:cNvSpPr>
              <a:spLocks noChangeShapeType="1"/>
            </p:cNvSpPr>
            <p:nvPr/>
          </p:nvSpPr>
          <p:spPr bwMode="auto">
            <a:xfrm>
              <a:off x="425639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7" name="Line 164">
              <a:extLst>
                <a:ext uri="{FF2B5EF4-FFF2-40B4-BE49-F238E27FC236}">
                  <a16:creationId xmlns:a16="http://schemas.microsoft.com/office/drawing/2014/main" id="{4805CA93-288A-4217-B062-F27C24F47F86}"/>
                </a:ext>
              </a:extLst>
            </p:cNvPr>
            <p:cNvSpPr>
              <a:spLocks noChangeShapeType="1"/>
            </p:cNvSpPr>
            <p:nvPr/>
          </p:nvSpPr>
          <p:spPr bwMode="auto">
            <a:xfrm>
              <a:off x="436434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8" name="Line 165">
              <a:extLst>
                <a:ext uri="{FF2B5EF4-FFF2-40B4-BE49-F238E27FC236}">
                  <a16:creationId xmlns:a16="http://schemas.microsoft.com/office/drawing/2014/main" id="{D2209943-EB3E-EF13-625B-AC7536A7F261}"/>
                </a:ext>
              </a:extLst>
            </p:cNvPr>
            <p:cNvSpPr>
              <a:spLocks noChangeShapeType="1"/>
            </p:cNvSpPr>
            <p:nvPr/>
          </p:nvSpPr>
          <p:spPr bwMode="auto">
            <a:xfrm>
              <a:off x="438498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9" name="Line 166">
              <a:extLst>
                <a:ext uri="{FF2B5EF4-FFF2-40B4-BE49-F238E27FC236}">
                  <a16:creationId xmlns:a16="http://schemas.microsoft.com/office/drawing/2014/main" id="{459E192B-8BF9-D176-A6E0-E5DA6AD6681C}"/>
                </a:ext>
              </a:extLst>
            </p:cNvPr>
            <p:cNvSpPr>
              <a:spLocks noChangeShapeType="1"/>
            </p:cNvSpPr>
            <p:nvPr/>
          </p:nvSpPr>
          <p:spPr bwMode="auto">
            <a:xfrm>
              <a:off x="441832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0" name="Line 167">
              <a:extLst>
                <a:ext uri="{FF2B5EF4-FFF2-40B4-BE49-F238E27FC236}">
                  <a16:creationId xmlns:a16="http://schemas.microsoft.com/office/drawing/2014/main" id="{5BC8524F-4ACE-BC22-217B-0E17AA3E0FCB}"/>
                </a:ext>
              </a:extLst>
            </p:cNvPr>
            <p:cNvSpPr>
              <a:spLocks noChangeShapeType="1"/>
            </p:cNvSpPr>
            <p:nvPr/>
          </p:nvSpPr>
          <p:spPr bwMode="auto">
            <a:xfrm>
              <a:off x="442943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1" name="Line 168">
              <a:extLst>
                <a:ext uri="{FF2B5EF4-FFF2-40B4-BE49-F238E27FC236}">
                  <a16:creationId xmlns:a16="http://schemas.microsoft.com/office/drawing/2014/main" id="{CD2EE9EB-7CBB-D0D6-981A-FF3D0C46E272}"/>
                </a:ext>
              </a:extLst>
            </p:cNvPr>
            <p:cNvSpPr>
              <a:spLocks noChangeShapeType="1"/>
            </p:cNvSpPr>
            <p:nvPr/>
          </p:nvSpPr>
          <p:spPr bwMode="auto">
            <a:xfrm>
              <a:off x="459294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2" name="Line 169">
              <a:extLst>
                <a:ext uri="{FF2B5EF4-FFF2-40B4-BE49-F238E27FC236}">
                  <a16:creationId xmlns:a16="http://schemas.microsoft.com/office/drawing/2014/main" id="{CAD1AC32-A929-E51F-5386-20C5DA6C96B8}"/>
                </a:ext>
              </a:extLst>
            </p:cNvPr>
            <p:cNvSpPr>
              <a:spLocks noChangeShapeType="1"/>
            </p:cNvSpPr>
            <p:nvPr/>
          </p:nvSpPr>
          <p:spPr bwMode="auto">
            <a:xfrm>
              <a:off x="462152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3" name="Line 170">
              <a:extLst>
                <a:ext uri="{FF2B5EF4-FFF2-40B4-BE49-F238E27FC236}">
                  <a16:creationId xmlns:a16="http://schemas.microsoft.com/office/drawing/2014/main" id="{7C8559FF-8E36-007F-8CBF-5102ED305975}"/>
                </a:ext>
              </a:extLst>
            </p:cNvPr>
            <p:cNvSpPr>
              <a:spLocks noChangeShapeType="1"/>
            </p:cNvSpPr>
            <p:nvPr/>
          </p:nvSpPr>
          <p:spPr bwMode="auto">
            <a:xfrm>
              <a:off x="470724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4" name="Line 171">
              <a:extLst>
                <a:ext uri="{FF2B5EF4-FFF2-40B4-BE49-F238E27FC236}">
                  <a16:creationId xmlns:a16="http://schemas.microsoft.com/office/drawing/2014/main" id="{D318D113-E90C-97B6-9B10-A06B9C50A19B}"/>
                </a:ext>
              </a:extLst>
            </p:cNvPr>
            <p:cNvSpPr>
              <a:spLocks noChangeShapeType="1"/>
            </p:cNvSpPr>
            <p:nvPr/>
          </p:nvSpPr>
          <p:spPr bwMode="auto">
            <a:xfrm>
              <a:off x="472629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5" name="Line 172">
              <a:extLst>
                <a:ext uri="{FF2B5EF4-FFF2-40B4-BE49-F238E27FC236}">
                  <a16:creationId xmlns:a16="http://schemas.microsoft.com/office/drawing/2014/main" id="{D2010F81-FB03-FF41-B919-F8CC68E6D683}"/>
                </a:ext>
              </a:extLst>
            </p:cNvPr>
            <p:cNvSpPr>
              <a:spLocks noChangeShapeType="1"/>
            </p:cNvSpPr>
            <p:nvPr/>
          </p:nvSpPr>
          <p:spPr bwMode="auto">
            <a:xfrm>
              <a:off x="474693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6" name="Line 173">
              <a:extLst>
                <a:ext uri="{FF2B5EF4-FFF2-40B4-BE49-F238E27FC236}">
                  <a16:creationId xmlns:a16="http://schemas.microsoft.com/office/drawing/2014/main" id="{22FE2D19-197B-3D5E-6920-21A19E6DC645}"/>
                </a:ext>
              </a:extLst>
            </p:cNvPr>
            <p:cNvSpPr>
              <a:spLocks noChangeShapeType="1"/>
            </p:cNvSpPr>
            <p:nvPr/>
          </p:nvSpPr>
          <p:spPr bwMode="auto">
            <a:xfrm>
              <a:off x="4826308"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7" name="Line 174">
              <a:extLst>
                <a:ext uri="{FF2B5EF4-FFF2-40B4-BE49-F238E27FC236}">
                  <a16:creationId xmlns:a16="http://schemas.microsoft.com/office/drawing/2014/main" id="{1D390694-B970-3AB7-62B9-E2812712F432}"/>
                </a:ext>
              </a:extLst>
            </p:cNvPr>
            <p:cNvSpPr>
              <a:spLocks noChangeShapeType="1"/>
            </p:cNvSpPr>
            <p:nvPr/>
          </p:nvSpPr>
          <p:spPr bwMode="auto">
            <a:xfrm>
              <a:off x="488028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8" name="Line 175">
              <a:extLst>
                <a:ext uri="{FF2B5EF4-FFF2-40B4-BE49-F238E27FC236}">
                  <a16:creationId xmlns:a16="http://schemas.microsoft.com/office/drawing/2014/main" id="{724AE341-245E-B53A-A8B6-5BD6A8F52771}"/>
                </a:ext>
              </a:extLst>
            </p:cNvPr>
            <p:cNvSpPr>
              <a:spLocks noChangeShapeType="1"/>
            </p:cNvSpPr>
            <p:nvPr/>
          </p:nvSpPr>
          <p:spPr bwMode="auto">
            <a:xfrm>
              <a:off x="495648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9" name="Line 176">
              <a:extLst>
                <a:ext uri="{FF2B5EF4-FFF2-40B4-BE49-F238E27FC236}">
                  <a16:creationId xmlns:a16="http://schemas.microsoft.com/office/drawing/2014/main" id="{5EFAB6AF-B8F3-4811-746D-A35C5C299DF0}"/>
                </a:ext>
              </a:extLst>
            </p:cNvPr>
            <p:cNvSpPr>
              <a:spLocks noChangeShapeType="1"/>
            </p:cNvSpPr>
            <p:nvPr/>
          </p:nvSpPr>
          <p:spPr bwMode="auto">
            <a:xfrm>
              <a:off x="497077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0" name="Line 177">
              <a:extLst>
                <a:ext uri="{FF2B5EF4-FFF2-40B4-BE49-F238E27FC236}">
                  <a16:creationId xmlns:a16="http://schemas.microsoft.com/office/drawing/2014/main" id="{88D320F1-6ADF-A58D-B18D-9568F439417A}"/>
                </a:ext>
              </a:extLst>
            </p:cNvPr>
            <p:cNvSpPr>
              <a:spLocks noChangeShapeType="1"/>
            </p:cNvSpPr>
            <p:nvPr/>
          </p:nvSpPr>
          <p:spPr bwMode="auto">
            <a:xfrm>
              <a:off x="505332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1" name="Line 178">
              <a:extLst>
                <a:ext uri="{FF2B5EF4-FFF2-40B4-BE49-F238E27FC236}">
                  <a16:creationId xmlns:a16="http://schemas.microsoft.com/office/drawing/2014/main" id="{AD487C93-A701-86EC-E47D-F2899EA81B75}"/>
                </a:ext>
              </a:extLst>
            </p:cNvPr>
            <p:cNvSpPr>
              <a:spLocks noChangeShapeType="1"/>
            </p:cNvSpPr>
            <p:nvPr/>
          </p:nvSpPr>
          <p:spPr bwMode="auto">
            <a:xfrm>
              <a:off x="506919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2" name="Line 179">
              <a:extLst>
                <a:ext uri="{FF2B5EF4-FFF2-40B4-BE49-F238E27FC236}">
                  <a16:creationId xmlns:a16="http://schemas.microsoft.com/office/drawing/2014/main" id="{08F02D8E-C4D3-60E0-7536-5FE0A6084A93}"/>
                </a:ext>
              </a:extLst>
            </p:cNvPr>
            <p:cNvSpPr>
              <a:spLocks noChangeShapeType="1"/>
            </p:cNvSpPr>
            <p:nvPr/>
          </p:nvSpPr>
          <p:spPr bwMode="auto">
            <a:xfrm>
              <a:off x="5073958"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3" name="Line 180">
              <a:extLst>
                <a:ext uri="{FF2B5EF4-FFF2-40B4-BE49-F238E27FC236}">
                  <a16:creationId xmlns:a16="http://schemas.microsoft.com/office/drawing/2014/main" id="{19CC9539-83D6-66FF-0BE6-E4811404380A}"/>
                </a:ext>
              </a:extLst>
            </p:cNvPr>
            <p:cNvSpPr>
              <a:spLocks noChangeShapeType="1"/>
            </p:cNvSpPr>
            <p:nvPr/>
          </p:nvSpPr>
          <p:spPr bwMode="auto">
            <a:xfrm>
              <a:off x="5088245"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4" name="Line 181">
              <a:extLst>
                <a:ext uri="{FF2B5EF4-FFF2-40B4-BE49-F238E27FC236}">
                  <a16:creationId xmlns:a16="http://schemas.microsoft.com/office/drawing/2014/main" id="{BF450FA2-AEDE-2920-5C05-CAF39560B208}"/>
                </a:ext>
              </a:extLst>
            </p:cNvPr>
            <p:cNvSpPr>
              <a:spLocks noChangeShapeType="1"/>
            </p:cNvSpPr>
            <p:nvPr/>
          </p:nvSpPr>
          <p:spPr bwMode="auto">
            <a:xfrm>
              <a:off x="5175558"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5" name="Line 182">
              <a:extLst>
                <a:ext uri="{FF2B5EF4-FFF2-40B4-BE49-F238E27FC236}">
                  <a16:creationId xmlns:a16="http://schemas.microsoft.com/office/drawing/2014/main" id="{FFBBF905-C472-6BB9-AF84-495C060A72BF}"/>
                </a:ext>
              </a:extLst>
            </p:cNvPr>
            <p:cNvSpPr>
              <a:spLocks noChangeShapeType="1"/>
            </p:cNvSpPr>
            <p:nvPr/>
          </p:nvSpPr>
          <p:spPr bwMode="auto">
            <a:xfrm>
              <a:off x="518667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6" name="Line 183">
              <a:extLst>
                <a:ext uri="{FF2B5EF4-FFF2-40B4-BE49-F238E27FC236}">
                  <a16:creationId xmlns:a16="http://schemas.microsoft.com/office/drawing/2014/main" id="{29AA6F17-10F5-EFA8-317B-52A106C82BEA}"/>
                </a:ext>
              </a:extLst>
            </p:cNvPr>
            <p:cNvSpPr>
              <a:spLocks noChangeShapeType="1"/>
            </p:cNvSpPr>
            <p:nvPr/>
          </p:nvSpPr>
          <p:spPr bwMode="auto">
            <a:xfrm>
              <a:off x="5281920"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7" name="Line 184">
              <a:extLst>
                <a:ext uri="{FF2B5EF4-FFF2-40B4-BE49-F238E27FC236}">
                  <a16:creationId xmlns:a16="http://schemas.microsoft.com/office/drawing/2014/main" id="{0803435A-8132-4A92-7DC3-49CF7CA9505A}"/>
                </a:ext>
              </a:extLst>
            </p:cNvPr>
            <p:cNvSpPr>
              <a:spLocks noChangeShapeType="1"/>
            </p:cNvSpPr>
            <p:nvPr/>
          </p:nvSpPr>
          <p:spPr bwMode="auto">
            <a:xfrm>
              <a:off x="5305733"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8" name="Line 185">
              <a:extLst>
                <a:ext uri="{FF2B5EF4-FFF2-40B4-BE49-F238E27FC236}">
                  <a16:creationId xmlns:a16="http://schemas.microsoft.com/office/drawing/2014/main" id="{A3FE643E-65D9-FD69-3188-BB6B9DEAAACC}"/>
                </a:ext>
              </a:extLst>
            </p:cNvPr>
            <p:cNvSpPr>
              <a:spLocks noChangeShapeType="1"/>
            </p:cNvSpPr>
            <p:nvPr/>
          </p:nvSpPr>
          <p:spPr bwMode="auto">
            <a:xfrm>
              <a:off x="5550208"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9" name="Line 186">
              <a:extLst>
                <a:ext uri="{FF2B5EF4-FFF2-40B4-BE49-F238E27FC236}">
                  <a16:creationId xmlns:a16="http://schemas.microsoft.com/office/drawing/2014/main" id="{B82AE765-70FD-AE3C-05FB-3658326B6C3A}"/>
                </a:ext>
              </a:extLst>
            </p:cNvPr>
            <p:cNvSpPr>
              <a:spLocks noChangeShapeType="1"/>
            </p:cNvSpPr>
            <p:nvPr/>
          </p:nvSpPr>
          <p:spPr bwMode="auto">
            <a:xfrm>
              <a:off x="5658158" y="468759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0" name="Rectangle 187">
              <a:extLst>
                <a:ext uri="{FF2B5EF4-FFF2-40B4-BE49-F238E27FC236}">
                  <a16:creationId xmlns:a16="http://schemas.microsoft.com/office/drawing/2014/main" id="{168D3B60-E03D-1E8F-F70D-A384BA5BE3FB}"/>
                </a:ext>
              </a:extLst>
            </p:cNvPr>
            <p:cNvSpPr>
              <a:spLocks noChangeArrowheads="1"/>
            </p:cNvSpPr>
            <p:nvPr/>
          </p:nvSpPr>
          <p:spPr bwMode="auto">
            <a:xfrm>
              <a:off x="3128000" y="5566621"/>
              <a:ext cx="9991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Time, months</a:t>
              </a:r>
              <a:endParaRPr kumimoji="0" lang="en-US" altLang="en-US" sz="1600" b="0" i="0" u="none" strike="noStrike" cap="none" normalizeH="0" baseline="0" dirty="0">
                <a:ln>
                  <a:noFill/>
                </a:ln>
                <a:solidFill>
                  <a:schemeClr val="tx1"/>
                </a:solidFill>
                <a:effectLst/>
                <a:latin typeface="+mn-lt"/>
              </a:endParaRPr>
            </a:p>
          </p:txBody>
        </p:sp>
        <p:sp>
          <p:nvSpPr>
            <p:cNvPr id="241" name="Rectangle 188">
              <a:extLst>
                <a:ext uri="{FF2B5EF4-FFF2-40B4-BE49-F238E27FC236}">
                  <a16:creationId xmlns:a16="http://schemas.microsoft.com/office/drawing/2014/main" id="{38FBABC4-036C-E7DC-FFA4-B14B2318D7A5}"/>
                </a:ext>
              </a:extLst>
            </p:cNvPr>
            <p:cNvSpPr>
              <a:spLocks noChangeArrowheads="1"/>
            </p:cNvSpPr>
            <p:nvPr/>
          </p:nvSpPr>
          <p:spPr bwMode="auto">
            <a:xfrm rot="16200000">
              <a:off x="679543" y="3740389"/>
              <a:ext cx="52257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PFS, %</a:t>
              </a:r>
              <a:endParaRPr kumimoji="0" lang="en-US" altLang="en-US" sz="1200" b="0" i="0" u="none" strike="noStrike" cap="none" normalizeH="0" baseline="0" dirty="0">
                <a:ln>
                  <a:noFill/>
                </a:ln>
                <a:solidFill>
                  <a:schemeClr val="tx1"/>
                </a:solidFill>
                <a:effectLst/>
                <a:latin typeface="+mn-lt"/>
              </a:endParaRPr>
            </a:p>
          </p:txBody>
        </p:sp>
        <p:sp>
          <p:nvSpPr>
            <p:cNvPr id="249" name="Rectangle 196">
              <a:extLst>
                <a:ext uri="{FF2B5EF4-FFF2-40B4-BE49-F238E27FC236}">
                  <a16:creationId xmlns:a16="http://schemas.microsoft.com/office/drawing/2014/main" id="{C39C6042-429F-017E-1D54-978805FCA39B}"/>
                </a:ext>
              </a:extLst>
            </p:cNvPr>
            <p:cNvSpPr>
              <a:spLocks noChangeArrowheads="1"/>
            </p:cNvSpPr>
            <p:nvPr/>
          </p:nvSpPr>
          <p:spPr bwMode="auto">
            <a:xfrm>
              <a:off x="1109970" y="5659141"/>
              <a:ext cx="53219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000000"/>
                  </a:solidFill>
                  <a:effectLst/>
                  <a:latin typeface="+mn-lt"/>
                </a:rPr>
                <a:t>No. at Risk</a:t>
              </a:r>
              <a:endParaRPr kumimoji="0" lang="en-US" altLang="en-US" sz="1800" b="0" i="0" u="none" strike="noStrike" cap="none" normalizeH="0" baseline="0" dirty="0">
                <a:ln>
                  <a:noFill/>
                </a:ln>
                <a:solidFill>
                  <a:schemeClr val="tx1"/>
                </a:solidFill>
                <a:effectLst/>
                <a:latin typeface="+mn-lt"/>
              </a:endParaRPr>
            </a:p>
          </p:txBody>
        </p:sp>
        <p:sp>
          <p:nvSpPr>
            <p:cNvPr id="44" name="Rectangle 238">
              <a:extLst>
                <a:ext uri="{FF2B5EF4-FFF2-40B4-BE49-F238E27FC236}">
                  <a16:creationId xmlns:a16="http://schemas.microsoft.com/office/drawing/2014/main" id="{7CFAA132-DEAC-9C15-6BCB-D8261574498E}"/>
                </a:ext>
              </a:extLst>
            </p:cNvPr>
            <p:cNvSpPr>
              <a:spLocks noChangeArrowheads="1"/>
            </p:cNvSpPr>
            <p:nvPr/>
          </p:nvSpPr>
          <p:spPr bwMode="auto">
            <a:xfrm>
              <a:off x="3459913" y="4297029"/>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877C"/>
                  </a:solidFill>
                  <a:effectLst/>
                  <a:latin typeface="+mn-lt"/>
                </a:rPr>
                <a:t>24%</a:t>
              </a:r>
              <a:endParaRPr kumimoji="0" lang="en-US" altLang="en-US" sz="2000" b="0" i="0" u="none" strike="noStrike" cap="none" normalizeH="0" baseline="0" dirty="0">
                <a:ln>
                  <a:noFill/>
                </a:ln>
                <a:solidFill>
                  <a:schemeClr val="tx1"/>
                </a:solidFill>
                <a:effectLst/>
                <a:latin typeface="+mn-lt"/>
              </a:endParaRPr>
            </a:p>
          </p:txBody>
        </p:sp>
        <p:sp>
          <p:nvSpPr>
            <p:cNvPr id="45" name="Rectangle 239">
              <a:extLst>
                <a:ext uri="{FF2B5EF4-FFF2-40B4-BE49-F238E27FC236}">
                  <a16:creationId xmlns:a16="http://schemas.microsoft.com/office/drawing/2014/main" id="{8FBCF6BA-C4D3-5776-BCBC-24402D45AFF2}"/>
                </a:ext>
              </a:extLst>
            </p:cNvPr>
            <p:cNvSpPr>
              <a:spLocks noChangeArrowheads="1"/>
            </p:cNvSpPr>
            <p:nvPr/>
          </p:nvSpPr>
          <p:spPr bwMode="auto">
            <a:xfrm>
              <a:off x="3442007" y="4958537"/>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solidFill>
                  <a:effectLst/>
                  <a:latin typeface="+mn-lt"/>
                </a:rPr>
                <a:t>15%</a:t>
              </a:r>
              <a:endParaRPr kumimoji="0" lang="en-US" altLang="en-US" sz="2000" b="0" i="0" u="none" strike="noStrike" cap="none" normalizeH="0" baseline="0" dirty="0">
                <a:ln>
                  <a:noFill/>
                </a:ln>
                <a:solidFill>
                  <a:schemeClr val="accent5"/>
                </a:solidFill>
                <a:effectLst/>
                <a:latin typeface="+mn-lt"/>
              </a:endParaRPr>
            </a:p>
          </p:txBody>
        </p:sp>
        <p:sp>
          <p:nvSpPr>
            <p:cNvPr id="48" name="Rectangle 242">
              <a:extLst>
                <a:ext uri="{FF2B5EF4-FFF2-40B4-BE49-F238E27FC236}">
                  <a16:creationId xmlns:a16="http://schemas.microsoft.com/office/drawing/2014/main" id="{93460277-28FD-EB12-E8A5-20E89E43B811}"/>
                </a:ext>
              </a:extLst>
            </p:cNvPr>
            <p:cNvSpPr>
              <a:spLocks noChangeArrowheads="1"/>
            </p:cNvSpPr>
            <p:nvPr/>
          </p:nvSpPr>
          <p:spPr bwMode="auto">
            <a:xfrm>
              <a:off x="4448043" y="4498018"/>
              <a:ext cx="32366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877C"/>
                  </a:solidFill>
                  <a:effectLst/>
                  <a:latin typeface="+mn-lt"/>
                </a:rPr>
                <a:t>17%</a:t>
              </a:r>
              <a:endParaRPr kumimoji="0" lang="en-US" altLang="en-US" sz="2000" b="0" i="0" u="none" strike="noStrike" cap="none" normalizeH="0" baseline="0" dirty="0">
                <a:ln>
                  <a:noFill/>
                </a:ln>
                <a:solidFill>
                  <a:schemeClr val="tx1"/>
                </a:solidFill>
                <a:effectLst/>
                <a:latin typeface="+mn-lt"/>
              </a:endParaRPr>
            </a:p>
          </p:txBody>
        </p:sp>
        <p:sp>
          <p:nvSpPr>
            <p:cNvPr id="49" name="Rectangle 243">
              <a:extLst>
                <a:ext uri="{FF2B5EF4-FFF2-40B4-BE49-F238E27FC236}">
                  <a16:creationId xmlns:a16="http://schemas.microsoft.com/office/drawing/2014/main" id="{ADD319EB-84E8-4B94-1AF2-7F4E7DFAEC08}"/>
                </a:ext>
              </a:extLst>
            </p:cNvPr>
            <p:cNvSpPr>
              <a:spLocks noChangeArrowheads="1"/>
            </p:cNvSpPr>
            <p:nvPr/>
          </p:nvSpPr>
          <p:spPr bwMode="auto">
            <a:xfrm>
              <a:off x="4448043" y="5037382"/>
              <a:ext cx="2947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solidFill>
                  <a:effectLst/>
                  <a:latin typeface="+mn-lt"/>
                </a:rPr>
                <a:t>11%</a:t>
              </a:r>
              <a:endParaRPr kumimoji="0" lang="en-US" altLang="en-US" sz="2000" b="0" i="0" u="none" strike="noStrike" cap="none" normalizeH="0" baseline="0" dirty="0">
                <a:ln>
                  <a:noFill/>
                </a:ln>
                <a:solidFill>
                  <a:schemeClr val="accent5"/>
                </a:solidFill>
                <a:effectLst/>
                <a:latin typeface="+mn-lt"/>
              </a:endParaRPr>
            </a:p>
          </p:txBody>
        </p:sp>
        <p:grpSp>
          <p:nvGrpSpPr>
            <p:cNvPr id="449" name="Group 448">
              <a:extLst>
                <a:ext uri="{FF2B5EF4-FFF2-40B4-BE49-F238E27FC236}">
                  <a16:creationId xmlns:a16="http://schemas.microsoft.com/office/drawing/2014/main" id="{A3A4E22C-91B8-EFAC-CC88-D1FA26C85946}"/>
                </a:ext>
              </a:extLst>
            </p:cNvPr>
            <p:cNvGrpSpPr/>
            <p:nvPr/>
          </p:nvGrpSpPr>
          <p:grpSpPr>
            <a:xfrm>
              <a:off x="441413" y="5808365"/>
              <a:ext cx="5214127" cy="264399"/>
              <a:chOff x="441413" y="5808365"/>
              <a:chExt cx="5214127" cy="264399"/>
            </a:xfrm>
          </p:grpSpPr>
          <p:grpSp>
            <p:nvGrpSpPr>
              <p:cNvPr id="39" name="Group 38">
                <a:extLst>
                  <a:ext uri="{FF2B5EF4-FFF2-40B4-BE49-F238E27FC236}">
                    <a16:creationId xmlns:a16="http://schemas.microsoft.com/office/drawing/2014/main" id="{EE847F24-49D3-327F-9CAB-2E5A85623C97}"/>
                  </a:ext>
                </a:extLst>
              </p:cNvPr>
              <p:cNvGrpSpPr/>
              <p:nvPr/>
            </p:nvGrpSpPr>
            <p:grpSpPr>
              <a:xfrm>
                <a:off x="441413" y="5808365"/>
                <a:ext cx="5210952" cy="123111"/>
                <a:chOff x="441413" y="5808365"/>
                <a:chExt cx="5210952" cy="123111"/>
              </a:xfrm>
            </p:grpSpPr>
            <p:sp>
              <p:nvSpPr>
                <p:cNvPr id="250" name="Rectangle 197">
                  <a:extLst>
                    <a:ext uri="{FF2B5EF4-FFF2-40B4-BE49-F238E27FC236}">
                      <a16:creationId xmlns:a16="http://schemas.microsoft.com/office/drawing/2014/main" id="{73FCA06B-1A84-2705-5C26-778115350764}"/>
                    </a:ext>
                  </a:extLst>
                </p:cNvPr>
                <p:cNvSpPr>
                  <a:spLocks noChangeArrowheads="1"/>
                </p:cNvSpPr>
                <p:nvPr/>
              </p:nvSpPr>
              <p:spPr bwMode="auto">
                <a:xfrm>
                  <a:off x="1352858"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350</a:t>
                  </a:r>
                  <a:endParaRPr kumimoji="0" lang="en-US" altLang="en-US" sz="1800" b="0" i="0" u="none" strike="noStrike" cap="none" normalizeH="0" baseline="0" dirty="0">
                    <a:ln>
                      <a:noFill/>
                    </a:ln>
                    <a:solidFill>
                      <a:schemeClr val="tx1"/>
                    </a:solidFill>
                    <a:effectLst/>
                    <a:latin typeface="+mn-lt"/>
                  </a:endParaRPr>
                </a:p>
              </p:txBody>
            </p:sp>
            <p:sp>
              <p:nvSpPr>
                <p:cNvPr id="251" name="Rectangle 198">
                  <a:extLst>
                    <a:ext uri="{FF2B5EF4-FFF2-40B4-BE49-F238E27FC236}">
                      <a16:creationId xmlns:a16="http://schemas.microsoft.com/office/drawing/2014/main" id="{D96FF0B7-5816-E924-8E0D-C61F4D0C4690}"/>
                    </a:ext>
                  </a:extLst>
                </p:cNvPr>
                <p:cNvSpPr>
                  <a:spLocks noChangeArrowheads="1"/>
                </p:cNvSpPr>
                <p:nvPr/>
              </p:nvSpPr>
              <p:spPr bwMode="auto">
                <a:xfrm>
                  <a:off x="1573520"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296</a:t>
                  </a:r>
                  <a:endParaRPr kumimoji="0" lang="en-US" altLang="en-US" sz="1800" b="0" i="0" u="none" strike="noStrike" cap="none" normalizeH="0" baseline="0" dirty="0">
                    <a:ln>
                      <a:noFill/>
                    </a:ln>
                    <a:solidFill>
                      <a:schemeClr val="tx1"/>
                    </a:solidFill>
                    <a:effectLst/>
                    <a:latin typeface="+mn-lt"/>
                  </a:endParaRPr>
                </a:p>
              </p:txBody>
            </p:sp>
            <p:sp>
              <p:nvSpPr>
                <p:cNvPr id="252" name="Rectangle 199">
                  <a:extLst>
                    <a:ext uri="{FF2B5EF4-FFF2-40B4-BE49-F238E27FC236}">
                      <a16:creationId xmlns:a16="http://schemas.microsoft.com/office/drawing/2014/main" id="{DCDF9A8E-C6CF-9BBE-A018-B994CD3E1CCD}"/>
                    </a:ext>
                  </a:extLst>
                </p:cNvPr>
                <p:cNvSpPr>
                  <a:spLocks noChangeArrowheads="1"/>
                </p:cNvSpPr>
                <p:nvPr/>
              </p:nvSpPr>
              <p:spPr bwMode="auto">
                <a:xfrm>
                  <a:off x="1825933"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234</a:t>
                  </a:r>
                  <a:endParaRPr kumimoji="0" lang="en-US" altLang="en-US" sz="1800" b="0" i="0" u="none" strike="noStrike" cap="none" normalizeH="0" baseline="0" dirty="0">
                    <a:ln>
                      <a:noFill/>
                    </a:ln>
                    <a:solidFill>
                      <a:schemeClr val="tx1"/>
                    </a:solidFill>
                    <a:effectLst/>
                    <a:latin typeface="+mn-lt"/>
                  </a:endParaRPr>
                </a:p>
              </p:txBody>
            </p:sp>
            <p:sp>
              <p:nvSpPr>
                <p:cNvPr id="253" name="Rectangle 200">
                  <a:extLst>
                    <a:ext uri="{FF2B5EF4-FFF2-40B4-BE49-F238E27FC236}">
                      <a16:creationId xmlns:a16="http://schemas.microsoft.com/office/drawing/2014/main" id="{A586ED20-1860-5137-23A1-1669E2DE61A0}"/>
                    </a:ext>
                  </a:extLst>
                </p:cNvPr>
                <p:cNvSpPr>
                  <a:spLocks noChangeArrowheads="1"/>
                </p:cNvSpPr>
                <p:nvPr/>
              </p:nvSpPr>
              <p:spPr bwMode="auto">
                <a:xfrm>
                  <a:off x="2083108"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173</a:t>
                  </a:r>
                  <a:endParaRPr kumimoji="0" lang="en-US" altLang="en-US" sz="1800" b="0" i="0" u="none" strike="noStrike" cap="none" normalizeH="0" baseline="0" dirty="0">
                    <a:ln>
                      <a:noFill/>
                    </a:ln>
                    <a:solidFill>
                      <a:schemeClr val="tx1"/>
                    </a:solidFill>
                    <a:effectLst/>
                    <a:latin typeface="+mn-lt"/>
                  </a:endParaRPr>
                </a:p>
              </p:txBody>
            </p:sp>
            <p:sp>
              <p:nvSpPr>
                <p:cNvPr id="254" name="Rectangle 201">
                  <a:extLst>
                    <a:ext uri="{FF2B5EF4-FFF2-40B4-BE49-F238E27FC236}">
                      <a16:creationId xmlns:a16="http://schemas.microsoft.com/office/drawing/2014/main" id="{1E2DFF37-F36F-B7DF-F676-75AE9492668C}"/>
                    </a:ext>
                  </a:extLst>
                </p:cNvPr>
                <p:cNvSpPr>
                  <a:spLocks noChangeArrowheads="1"/>
                </p:cNvSpPr>
                <p:nvPr/>
              </p:nvSpPr>
              <p:spPr bwMode="auto">
                <a:xfrm>
                  <a:off x="2330758"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139</a:t>
                  </a:r>
                  <a:endParaRPr kumimoji="0" lang="en-US" altLang="en-US" sz="1800" b="0" i="0" u="none" strike="noStrike" cap="none" normalizeH="0" baseline="0" dirty="0">
                    <a:ln>
                      <a:noFill/>
                    </a:ln>
                    <a:solidFill>
                      <a:schemeClr val="tx1"/>
                    </a:solidFill>
                    <a:effectLst/>
                    <a:latin typeface="+mn-lt"/>
                  </a:endParaRPr>
                </a:p>
              </p:txBody>
            </p:sp>
            <p:sp>
              <p:nvSpPr>
                <p:cNvPr id="255" name="Rectangle 202">
                  <a:extLst>
                    <a:ext uri="{FF2B5EF4-FFF2-40B4-BE49-F238E27FC236}">
                      <a16:creationId xmlns:a16="http://schemas.microsoft.com/office/drawing/2014/main" id="{CDE65B06-7C94-2FD3-0A52-2BB1EE44828F}"/>
                    </a:ext>
                  </a:extLst>
                </p:cNvPr>
                <p:cNvSpPr>
                  <a:spLocks noChangeArrowheads="1"/>
                </p:cNvSpPr>
                <p:nvPr/>
              </p:nvSpPr>
              <p:spPr bwMode="auto">
                <a:xfrm>
                  <a:off x="2573645"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102</a:t>
                  </a:r>
                  <a:endParaRPr kumimoji="0" lang="en-US" altLang="en-US" sz="1800" b="0" i="0" u="none" strike="noStrike" cap="none" normalizeH="0" baseline="0" dirty="0">
                    <a:ln>
                      <a:noFill/>
                    </a:ln>
                    <a:solidFill>
                      <a:schemeClr val="tx1"/>
                    </a:solidFill>
                    <a:effectLst/>
                    <a:latin typeface="+mn-lt"/>
                  </a:endParaRPr>
                </a:p>
              </p:txBody>
            </p:sp>
            <p:sp>
              <p:nvSpPr>
                <p:cNvPr id="256" name="Rectangle 203">
                  <a:extLst>
                    <a:ext uri="{FF2B5EF4-FFF2-40B4-BE49-F238E27FC236}">
                      <a16:creationId xmlns:a16="http://schemas.microsoft.com/office/drawing/2014/main" id="{2E1E926D-36B6-2E76-F037-8A6A2FC1EE35}"/>
                    </a:ext>
                  </a:extLst>
                </p:cNvPr>
                <p:cNvSpPr>
                  <a:spLocks noChangeArrowheads="1"/>
                </p:cNvSpPr>
                <p:nvPr/>
              </p:nvSpPr>
              <p:spPr bwMode="auto">
                <a:xfrm>
                  <a:off x="2822883"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84</a:t>
                  </a:r>
                  <a:endParaRPr kumimoji="0" lang="en-US" altLang="en-US" sz="1800" b="0" i="0" u="none" strike="noStrike" cap="none" normalizeH="0" baseline="0" dirty="0">
                    <a:ln>
                      <a:noFill/>
                    </a:ln>
                    <a:solidFill>
                      <a:schemeClr val="tx1"/>
                    </a:solidFill>
                    <a:effectLst/>
                    <a:latin typeface="+mn-lt"/>
                  </a:endParaRPr>
                </a:p>
              </p:txBody>
            </p:sp>
            <p:sp>
              <p:nvSpPr>
                <p:cNvPr id="257" name="Rectangle 204">
                  <a:extLst>
                    <a:ext uri="{FF2B5EF4-FFF2-40B4-BE49-F238E27FC236}">
                      <a16:creationId xmlns:a16="http://schemas.microsoft.com/office/drawing/2014/main" id="{57931633-6A6D-A4D0-C5CF-0D2A54C5AD6C}"/>
                    </a:ext>
                  </a:extLst>
                </p:cNvPr>
                <p:cNvSpPr>
                  <a:spLocks noChangeArrowheads="1"/>
                </p:cNvSpPr>
                <p:nvPr/>
              </p:nvSpPr>
              <p:spPr bwMode="auto">
                <a:xfrm>
                  <a:off x="3083233"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67</a:t>
                  </a:r>
                  <a:endParaRPr kumimoji="0" lang="en-US" altLang="en-US" sz="1800" b="0" i="0" u="none" strike="noStrike" cap="none" normalizeH="0" baseline="0" dirty="0">
                    <a:ln>
                      <a:noFill/>
                    </a:ln>
                    <a:solidFill>
                      <a:schemeClr val="tx1"/>
                    </a:solidFill>
                    <a:effectLst/>
                    <a:latin typeface="+mn-lt"/>
                  </a:endParaRPr>
                </a:p>
              </p:txBody>
            </p:sp>
            <p:sp>
              <p:nvSpPr>
                <p:cNvPr id="9" name="Rectangle 206">
                  <a:extLst>
                    <a:ext uri="{FF2B5EF4-FFF2-40B4-BE49-F238E27FC236}">
                      <a16:creationId xmlns:a16="http://schemas.microsoft.com/office/drawing/2014/main" id="{0DDBCA7F-FFF2-4F9E-E079-834B74657372}"/>
                    </a:ext>
                  </a:extLst>
                </p:cNvPr>
                <p:cNvSpPr>
                  <a:spLocks noChangeArrowheads="1"/>
                </p:cNvSpPr>
                <p:nvPr/>
              </p:nvSpPr>
              <p:spPr bwMode="auto">
                <a:xfrm>
                  <a:off x="3326120"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59</a:t>
                  </a:r>
                  <a:endParaRPr kumimoji="0" lang="en-US" altLang="en-US" sz="1800" b="0" i="0" u="none" strike="noStrike" cap="none" normalizeH="0" baseline="0" dirty="0">
                    <a:ln>
                      <a:noFill/>
                    </a:ln>
                    <a:solidFill>
                      <a:schemeClr val="tx1"/>
                    </a:solidFill>
                    <a:effectLst/>
                    <a:latin typeface="+mn-lt"/>
                  </a:endParaRPr>
                </a:p>
              </p:txBody>
            </p:sp>
            <p:sp>
              <p:nvSpPr>
                <p:cNvPr id="13" name="Rectangle 207">
                  <a:extLst>
                    <a:ext uri="{FF2B5EF4-FFF2-40B4-BE49-F238E27FC236}">
                      <a16:creationId xmlns:a16="http://schemas.microsoft.com/office/drawing/2014/main" id="{13537330-E73F-66F8-6687-7246619DB49F}"/>
                    </a:ext>
                  </a:extLst>
                </p:cNvPr>
                <p:cNvSpPr>
                  <a:spLocks noChangeArrowheads="1"/>
                </p:cNvSpPr>
                <p:nvPr/>
              </p:nvSpPr>
              <p:spPr bwMode="auto">
                <a:xfrm>
                  <a:off x="3580120"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53</a:t>
                  </a:r>
                  <a:endParaRPr kumimoji="0" lang="en-US" altLang="en-US" sz="1800" b="0" i="0" u="none" strike="noStrike" cap="none" normalizeH="0" baseline="0" dirty="0">
                    <a:ln>
                      <a:noFill/>
                    </a:ln>
                    <a:solidFill>
                      <a:schemeClr val="tx1"/>
                    </a:solidFill>
                    <a:effectLst/>
                    <a:latin typeface="+mn-lt"/>
                  </a:endParaRPr>
                </a:p>
              </p:txBody>
            </p:sp>
            <p:sp>
              <p:nvSpPr>
                <p:cNvPr id="14" name="Rectangle 208">
                  <a:extLst>
                    <a:ext uri="{FF2B5EF4-FFF2-40B4-BE49-F238E27FC236}">
                      <a16:creationId xmlns:a16="http://schemas.microsoft.com/office/drawing/2014/main" id="{7F0FF68B-157A-97B3-80F1-E644A5D2EC68}"/>
                    </a:ext>
                  </a:extLst>
                </p:cNvPr>
                <p:cNvSpPr>
                  <a:spLocks noChangeArrowheads="1"/>
                </p:cNvSpPr>
                <p:nvPr/>
              </p:nvSpPr>
              <p:spPr bwMode="auto">
                <a:xfrm>
                  <a:off x="4629457"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20</a:t>
                  </a:r>
                  <a:endParaRPr kumimoji="0" lang="en-US" altLang="en-US" sz="1800" b="0" i="0" u="none" strike="noStrike" cap="none" normalizeH="0" baseline="0" dirty="0">
                    <a:ln>
                      <a:noFill/>
                    </a:ln>
                    <a:solidFill>
                      <a:schemeClr val="tx1"/>
                    </a:solidFill>
                    <a:effectLst/>
                    <a:latin typeface="+mn-lt"/>
                  </a:endParaRPr>
                </a:p>
              </p:txBody>
            </p:sp>
            <p:sp>
              <p:nvSpPr>
                <p:cNvPr id="15" name="Rectangle 209">
                  <a:extLst>
                    <a:ext uri="{FF2B5EF4-FFF2-40B4-BE49-F238E27FC236}">
                      <a16:creationId xmlns:a16="http://schemas.microsoft.com/office/drawing/2014/main" id="{99A30D02-9555-5E82-1F46-FD665B6B860A}"/>
                    </a:ext>
                  </a:extLst>
                </p:cNvPr>
                <p:cNvSpPr>
                  <a:spLocks noChangeArrowheads="1"/>
                </p:cNvSpPr>
                <p:nvPr/>
              </p:nvSpPr>
              <p:spPr bwMode="auto">
                <a:xfrm>
                  <a:off x="4892982"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14</a:t>
                  </a:r>
                  <a:endParaRPr kumimoji="0" lang="en-US" altLang="en-US" sz="1800" b="0" i="0" u="none" strike="noStrike" cap="none" normalizeH="0" baseline="0" dirty="0">
                    <a:ln>
                      <a:noFill/>
                    </a:ln>
                    <a:solidFill>
                      <a:schemeClr val="tx1"/>
                    </a:solidFill>
                    <a:effectLst/>
                    <a:latin typeface="+mn-lt"/>
                  </a:endParaRPr>
                </a:p>
              </p:txBody>
            </p:sp>
            <p:sp>
              <p:nvSpPr>
                <p:cNvPr id="16" name="Rectangle 210">
                  <a:extLst>
                    <a:ext uri="{FF2B5EF4-FFF2-40B4-BE49-F238E27FC236}">
                      <a16:creationId xmlns:a16="http://schemas.microsoft.com/office/drawing/2014/main" id="{2DEF343E-484C-0C77-ED4E-960456F05438}"/>
                    </a:ext>
                  </a:extLst>
                </p:cNvPr>
                <p:cNvSpPr>
                  <a:spLocks noChangeArrowheads="1"/>
                </p:cNvSpPr>
                <p:nvPr/>
              </p:nvSpPr>
              <p:spPr bwMode="auto">
                <a:xfrm>
                  <a:off x="5131107"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a:t>
                  </a:r>
                  <a:endParaRPr kumimoji="0" lang="en-US" altLang="en-US" sz="1800" b="0" i="0" u="none" strike="noStrike" cap="none" normalizeH="0" baseline="0" dirty="0">
                    <a:ln>
                      <a:noFill/>
                    </a:ln>
                    <a:solidFill>
                      <a:schemeClr val="tx1"/>
                    </a:solidFill>
                    <a:effectLst/>
                    <a:latin typeface="+mn-lt"/>
                  </a:endParaRPr>
                </a:p>
              </p:txBody>
            </p:sp>
            <p:sp>
              <p:nvSpPr>
                <p:cNvPr id="17" name="Rectangle 211">
                  <a:extLst>
                    <a:ext uri="{FF2B5EF4-FFF2-40B4-BE49-F238E27FC236}">
                      <a16:creationId xmlns:a16="http://schemas.microsoft.com/office/drawing/2014/main" id="{55267200-CE75-2B5D-6022-AF7A37E7BFD3}"/>
                    </a:ext>
                  </a:extLst>
                </p:cNvPr>
                <p:cNvSpPr>
                  <a:spLocks noChangeArrowheads="1"/>
                </p:cNvSpPr>
                <p:nvPr/>
              </p:nvSpPr>
              <p:spPr bwMode="auto">
                <a:xfrm>
                  <a:off x="5389870"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a:t>
                  </a:r>
                  <a:endParaRPr kumimoji="0" lang="en-US" altLang="en-US" sz="1800" b="0" i="0" u="none" strike="noStrike" cap="none" normalizeH="0" baseline="0" dirty="0">
                    <a:ln>
                      <a:noFill/>
                    </a:ln>
                    <a:solidFill>
                      <a:schemeClr val="tx1"/>
                    </a:solidFill>
                    <a:effectLst/>
                    <a:latin typeface="+mn-lt"/>
                  </a:endParaRPr>
                </a:p>
              </p:txBody>
            </p:sp>
            <p:sp>
              <p:nvSpPr>
                <p:cNvPr id="18" name="Rectangle 212">
                  <a:extLst>
                    <a:ext uri="{FF2B5EF4-FFF2-40B4-BE49-F238E27FC236}">
                      <a16:creationId xmlns:a16="http://schemas.microsoft.com/office/drawing/2014/main" id="{D3BA1CD1-1B9E-AAC1-9D13-4F13DD7435D3}"/>
                    </a:ext>
                  </a:extLst>
                </p:cNvPr>
                <p:cNvSpPr>
                  <a:spLocks noChangeArrowheads="1"/>
                </p:cNvSpPr>
                <p:nvPr/>
              </p:nvSpPr>
              <p:spPr bwMode="auto">
                <a:xfrm>
                  <a:off x="5594657"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a:t>
                  </a:r>
                  <a:endParaRPr kumimoji="0" lang="en-US" altLang="en-US" sz="1800" b="0" i="0" u="none" strike="noStrike" cap="none" normalizeH="0" baseline="0" dirty="0">
                    <a:ln>
                      <a:noFill/>
                    </a:ln>
                    <a:solidFill>
                      <a:schemeClr val="tx1"/>
                    </a:solidFill>
                    <a:effectLst/>
                    <a:latin typeface="+mn-lt"/>
                  </a:endParaRPr>
                </a:p>
              </p:txBody>
            </p:sp>
            <p:sp>
              <p:nvSpPr>
                <p:cNvPr id="50" name="Rectangle 244">
                  <a:extLst>
                    <a:ext uri="{FF2B5EF4-FFF2-40B4-BE49-F238E27FC236}">
                      <a16:creationId xmlns:a16="http://schemas.microsoft.com/office/drawing/2014/main" id="{FBF38135-A289-BBBA-4A85-B9BA4F99CDD5}"/>
                    </a:ext>
                  </a:extLst>
                </p:cNvPr>
                <p:cNvSpPr>
                  <a:spLocks noChangeArrowheads="1"/>
                </p:cNvSpPr>
                <p:nvPr/>
              </p:nvSpPr>
              <p:spPr bwMode="auto">
                <a:xfrm>
                  <a:off x="384999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41</a:t>
                  </a:r>
                  <a:endParaRPr kumimoji="0" lang="en-US" altLang="en-US" sz="1800" b="0" i="0" u="none" strike="noStrike" cap="none" normalizeH="0" baseline="0" dirty="0">
                    <a:ln>
                      <a:noFill/>
                    </a:ln>
                    <a:solidFill>
                      <a:schemeClr val="tx1"/>
                    </a:solidFill>
                    <a:effectLst/>
                    <a:latin typeface="+mn-lt"/>
                  </a:endParaRPr>
                </a:p>
              </p:txBody>
            </p:sp>
            <p:sp>
              <p:nvSpPr>
                <p:cNvPr id="52" name="Rectangle 246">
                  <a:extLst>
                    <a:ext uri="{FF2B5EF4-FFF2-40B4-BE49-F238E27FC236}">
                      <a16:creationId xmlns:a16="http://schemas.microsoft.com/office/drawing/2014/main" id="{13F6E872-3FB3-8C27-8E76-2FF2C9BCD0BF}"/>
                    </a:ext>
                  </a:extLst>
                </p:cNvPr>
                <p:cNvSpPr>
                  <a:spLocks noChangeArrowheads="1"/>
                </p:cNvSpPr>
                <p:nvPr/>
              </p:nvSpPr>
              <p:spPr bwMode="auto">
                <a:xfrm>
                  <a:off x="410399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31</a:t>
                  </a:r>
                  <a:endParaRPr kumimoji="0" lang="en-US" altLang="en-US" sz="1800" b="0" i="0" u="none" strike="noStrike" cap="none" normalizeH="0" baseline="0" dirty="0">
                    <a:ln>
                      <a:noFill/>
                    </a:ln>
                    <a:solidFill>
                      <a:schemeClr val="tx1"/>
                    </a:solidFill>
                    <a:effectLst/>
                    <a:latin typeface="+mn-lt"/>
                  </a:endParaRPr>
                </a:p>
              </p:txBody>
            </p:sp>
            <p:sp>
              <p:nvSpPr>
                <p:cNvPr id="54" name="Rectangle 248">
                  <a:extLst>
                    <a:ext uri="{FF2B5EF4-FFF2-40B4-BE49-F238E27FC236}">
                      <a16:creationId xmlns:a16="http://schemas.microsoft.com/office/drawing/2014/main" id="{A75E8F4F-498F-5A90-51ED-A53A45023415}"/>
                    </a:ext>
                  </a:extLst>
                </p:cNvPr>
                <p:cNvSpPr>
                  <a:spLocks noChangeArrowheads="1"/>
                </p:cNvSpPr>
                <p:nvPr/>
              </p:nvSpPr>
              <p:spPr bwMode="auto">
                <a:xfrm>
                  <a:off x="4356407"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24</a:t>
                  </a:r>
                  <a:endParaRPr kumimoji="0" lang="en-US" altLang="en-US" sz="1800" b="0" i="0" u="none" strike="noStrike" cap="none" normalizeH="0" baseline="0" dirty="0">
                    <a:ln>
                      <a:noFill/>
                    </a:ln>
                    <a:solidFill>
                      <a:schemeClr val="tx1"/>
                    </a:solidFill>
                    <a:effectLst/>
                    <a:latin typeface="+mn-lt"/>
                  </a:endParaRPr>
                </a:p>
              </p:txBody>
            </p:sp>
            <p:sp>
              <p:nvSpPr>
                <p:cNvPr id="56" name="Rectangle 250">
                  <a:extLst>
                    <a:ext uri="{FF2B5EF4-FFF2-40B4-BE49-F238E27FC236}">
                      <a16:creationId xmlns:a16="http://schemas.microsoft.com/office/drawing/2014/main" id="{92700DC1-95BC-8660-F1D7-8BCD0A5927A1}"/>
                    </a:ext>
                  </a:extLst>
                </p:cNvPr>
                <p:cNvSpPr>
                  <a:spLocks noChangeArrowheads="1"/>
                </p:cNvSpPr>
                <p:nvPr/>
              </p:nvSpPr>
              <p:spPr bwMode="auto">
                <a:xfrm>
                  <a:off x="441413" y="5808365"/>
                  <a:ext cx="85921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Pembrolizumab gp</a:t>
                  </a:r>
                  <a:endParaRPr kumimoji="0" lang="en-US" altLang="en-US" sz="1800" b="0" i="0" u="none" strike="noStrike" cap="none" normalizeH="0" baseline="0" dirty="0">
                    <a:ln>
                      <a:noFill/>
                    </a:ln>
                    <a:solidFill>
                      <a:schemeClr val="tx1"/>
                    </a:solidFill>
                    <a:effectLst/>
                    <a:latin typeface="+mn-lt"/>
                  </a:endParaRPr>
                </a:p>
              </p:txBody>
            </p:sp>
          </p:grpSp>
          <p:grpSp>
            <p:nvGrpSpPr>
              <p:cNvPr id="40" name="Group 39">
                <a:extLst>
                  <a:ext uri="{FF2B5EF4-FFF2-40B4-BE49-F238E27FC236}">
                    <a16:creationId xmlns:a16="http://schemas.microsoft.com/office/drawing/2014/main" id="{C919F2E7-40A9-1F6C-F8AC-60B276A9508E}"/>
                  </a:ext>
                </a:extLst>
              </p:cNvPr>
              <p:cNvGrpSpPr/>
              <p:nvPr/>
            </p:nvGrpSpPr>
            <p:grpSpPr>
              <a:xfrm>
                <a:off x="782854" y="5949653"/>
                <a:ext cx="4872686" cy="123111"/>
                <a:chOff x="782854" y="5949653"/>
                <a:chExt cx="4872686" cy="123111"/>
              </a:xfrm>
            </p:grpSpPr>
            <p:sp>
              <p:nvSpPr>
                <p:cNvPr id="19" name="Rectangle 213">
                  <a:extLst>
                    <a:ext uri="{FF2B5EF4-FFF2-40B4-BE49-F238E27FC236}">
                      <a16:creationId xmlns:a16="http://schemas.microsoft.com/office/drawing/2014/main" id="{583B2B40-2780-1D21-6E4B-174B5B6151E9}"/>
                    </a:ext>
                  </a:extLst>
                </p:cNvPr>
                <p:cNvSpPr>
                  <a:spLocks noChangeArrowheads="1"/>
                </p:cNvSpPr>
                <p:nvPr/>
              </p:nvSpPr>
              <p:spPr bwMode="auto">
                <a:xfrm>
                  <a:off x="1359207"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348</a:t>
                  </a:r>
                  <a:endParaRPr kumimoji="0" lang="en-US" altLang="en-US" sz="1800" b="0" i="0" u="none" strike="noStrike" cap="none" normalizeH="0" baseline="0" dirty="0">
                    <a:ln>
                      <a:noFill/>
                    </a:ln>
                    <a:solidFill>
                      <a:schemeClr val="tx1"/>
                    </a:solidFill>
                    <a:effectLst/>
                    <a:latin typeface="+mn-lt"/>
                  </a:endParaRPr>
                </a:p>
              </p:txBody>
            </p:sp>
            <p:sp>
              <p:nvSpPr>
                <p:cNvPr id="20" name="Rectangle 214">
                  <a:extLst>
                    <a:ext uri="{FF2B5EF4-FFF2-40B4-BE49-F238E27FC236}">
                      <a16:creationId xmlns:a16="http://schemas.microsoft.com/office/drawing/2014/main" id="{9F672801-B875-16ED-41C8-E89570221ED5}"/>
                    </a:ext>
                  </a:extLst>
                </p:cNvPr>
                <p:cNvSpPr>
                  <a:spLocks noChangeArrowheads="1"/>
                </p:cNvSpPr>
                <p:nvPr/>
              </p:nvSpPr>
              <p:spPr bwMode="auto">
                <a:xfrm>
                  <a:off x="1573520"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274</a:t>
                  </a:r>
                  <a:endParaRPr kumimoji="0" lang="en-US" altLang="en-US" sz="1800" b="0" i="0" u="none" strike="noStrike" cap="none" normalizeH="0" baseline="0" dirty="0">
                    <a:ln>
                      <a:noFill/>
                    </a:ln>
                    <a:solidFill>
                      <a:schemeClr val="tx1"/>
                    </a:solidFill>
                    <a:effectLst/>
                    <a:latin typeface="+mn-lt"/>
                  </a:endParaRPr>
                </a:p>
              </p:txBody>
            </p:sp>
            <p:sp>
              <p:nvSpPr>
                <p:cNvPr id="21" name="Rectangle 215">
                  <a:extLst>
                    <a:ext uri="{FF2B5EF4-FFF2-40B4-BE49-F238E27FC236}">
                      <a16:creationId xmlns:a16="http://schemas.microsoft.com/office/drawing/2014/main" id="{420B6F69-E090-6A97-99D0-1853CAFCAB16}"/>
                    </a:ext>
                  </a:extLst>
                </p:cNvPr>
                <p:cNvSpPr>
                  <a:spLocks noChangeArrowheads="1"/>
                </p:cNvSpPr>
                <p:nvPr/>
              </p:nvSpPr>
              <p:spPr bwMode="auto">
                <a:xfrm>
                  <a:off x="1825932"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184</a:t>
                  </a:r>
                  <a:endParaRPr kumimoji="0" lang="en-US" altLang="en-US" sz="1800" b="0" i="0" u="none" strike="noStrike" cap="none" normalizeH="0" baseline="0" dirty="0">
                    <a:ln>
                      <a:noFill/>
                    </a:ln>
                    <a:solidFill>
                      <a:schemeClr val="tx1"/>
                    </a:solidFill>
                    <a:effectLst/>
                    <a:latin typeface="+mn-lt"/>
                  </a:endParaRPr>
                </a:p>
              </p:txBody>
            </p:sp>
            <p:sp>
              <p:nvSpPr>
                <p:cNvPr id="22" name="Rectangle 216">
                  <a:extLst>
                    <a:ext uri="{FF2B5EF4-FFF2-40B4-BE49-F238E27FC236}">
                      <a16:creationId xmlns:a16="http://schemas.microsoft.com/office/drawing/2014/main" id="{A16B93FE-1729-0C50-D699-9C987CCBC150}"/>
                    </a:ext>
                  </a:extLst>
                </p:cNvPr>
                <p:cNvSpPr>
                  <a:spLocks noChangeArrowheads="1"/>
                </p:cNvSpPr>
                <p:nvPr/>
              </p:nvSpPr>
              <p:spPr bwMode="auto">
                <a:xfrm>
                  <a:off x="2084695"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121</a:t>
                  </a:r>
                  <a:endParaRPr kumimoji="0" lang="en-US" altLang="en-US" sz="1800" b="0" i="0" u="none" strike="noStrike" cap="none" normalizeH="0" baseline="0" dirty="0">
                    <a:ln>
                      <a:noFill/>
                    </a:ln>
                    <a:solidFill>
                      <a:schemeClr val="tx1"/>
                    </a:solidFill>
                    <a:effectLst/>
                    <a:latin typeface="+mn-lt"/>
                  </a:endParaRPr>
                </a:p>
              </p:txBody>
            </p:sp>
            <p:sp>
              <p:nvSpPr>
                <p:cNvPr id="23" name="Rectangle 217">
                  <a:extLst>
                    <a:ext uri="{FF2B5EF4-FFF2-40B4-BE49-F238E27FC236}">
                      <a16:creationId xmlns:a16="http://schemas.microsoft.com/office/drawing/2014/main" id="{DFB40731-7E8C-A5D0-1E96-9C9A0AC1C022}"/>
                    </a:ext>
                  </a:extLst>
                </p:cNvPr>
                <p:cNvSpPr>
                  <a:spLocks noChangeArrowheads="1"/>
                </p:cNvSpPr>
                <p:nvPr/>
              </p:nvSpPr>
              <p:spPr bwMode="auto">
                <a:xfrm>
                  <a:off x="2351395"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93</a:t>
                  </a:r>
                  <a:endParaRPr kumimoji="0" lang="en-US" altLang="en-US" sz="1800" b="0" i="0" u="none" strike="noStrike" cap="none" normalizeH="0" baseline="0" dirty="0">
                    <a:ln>
                      <a:noFill/>
                    </a:ln>
                    <a:solidFill>
                      <a:schemeClr val="tx1"/>
                    </a:solidFill>
                    <a:effectLst/>
                    <a:latin typeface="+mn-lt"/>
                  </a:endParaRPr>
                </a:p>
              </p:txBody>
            </p:sp>
            <p:sp>
              <p:nvSpPr>
                <p:cNvPr id="24" name="Rectangle 218">
                  <a:extLst>
                    <a:ext uri="{FF2B5EF4-FFF2-40B4-BE49-F238E27FC236}">
                      <a16:creationId xmlns:a16="http://schemas.microsoft.com/office/drawing/2014/main" id="{935D4124-3C00-3290-F34F-EE14F2FD99DD}"/>
                    </a:ext>
                  </a:extLst>
                </p:cNvPr>
                <p:cNvSpPr>
                  <a:spLocks noChangeArrowheads="1"/>
                </p:cNvSpPr>
                <p:nvPr/>
              </p:nvSpPr>
              <p:spPr bwMode="auto">
                <a:xfrm>
                  <a:off x="2597457"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71</a:t>
                  </a:r>
                  <a:endParaRPr kumimoji="0" lang="en-US" altLang="en-US" sz="1800" b="0" i="0" u="none" strike="noStrike" cap="none" normalizeH="0" baseline="0" dirty="0">
                    <a:ln>
                      <a:noFill/>
                    </a:ln>
                    <a:solidFill>
                      <a:schemeClr val="tx1"/>
                    </a:solidFill>
                    <a:effectLst/>
                    <a:latin typeface="+mn-lt"/>
                  </a:endParaRPr>
                </a:p>
              </p:txBody>
            </p:sp>
            <p:sp>
              <p:nvSpPr>
                <p:cNvPr id="25" name="Rectangle 219">
                  <a:extLst>
                    <a:ext uri="{FF2B5EF4-FFF2-40B4-BE49-F238E27FC236}">
                      <a16:creationId xmlns:a16="http://schemas.microsoft.com/office/drawing/2014/main" id="{C1B527AD-5BD6-1892-37A1-EC8136B7287F}"/>
                    </a:ext>
                  </a:extLst>
                </p:cNvPr>
                <p:cNvSpPr>
                  <a:spLocks noChangeArrowheads="1"/>
                </p:cNvSpPr>
                <p:nvPr/>
              </p:nvSpPr>
              <p:spPr bwMode="auto">
                <a:xfrm>
                  <a:off x="2826057"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55</a:t>
                  </a:r>
                  <a:endParaRPr kumimoji="0" lang="en-US" altLang="en-US" sz="1800" b="0" i="0" u="none" strike="noStrike" cap="none" normalizeH="0" baseline="0" dirty="0">
                    <a:ln>
                      <a:noFill/>
                    </a:ln>
                    <a:solidFill>
                      <a:schemeClr val="tx1"/>
                    </a:solidFill>
                    <a:effectLst/>
                    <a:latin typeface="+mn-lt"/>
                  </a:endParaRPr>
                </a:p>
              </p:txBody>
            </p:sp>
            <p:sp>
              <p:nvSpPr>
                <p:cNvPr id="26" name="Rectangle 220">
                  <a:extLst>
                    <a:ext uri="{FF2B5EF4-FFF2-40B4-BE49-F238E27FC236}">
                      <a16:creationId xmlns:a16="http://schemas.microsoft.com/office/drawing/2014/main" id="{839D103E-4743-A64A-A290-9490195EAEE6}"/>
                    </a:ext>
                  </a:extLst>
                </p:cNvPr>
                <p:cNvSpPr>
                  <a:spLocks noChangeArrowheads="1"/>
                </p:cNvSpPr>
                <p:nvPr/>
              </p:nvSpPr>
              <p:spPr bwMode="auto">
                <a:xfrm>
                  <a:off x="308323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43</a:t>
                  </a:r>
                  <a:endParaRPr kumimoji="0" lang="en-US" altLang="en-US" sz="1800" b="0" i="0" u="none" strike="noStrike" cap="none" normalizeH="0" baseline="0" dirty="0">
                    <a:ln>
                      <a:noFill/>
                    </a:ln>
                    <a:solidFill>
                      <a:schemeClr val="tx1"/>
                    </a:solidFill>
                    <a:effectLst/>
                    <a:latin typeface="+mn-lt"/>
                  </a:endParaRPr>
                </a:p>
              </p:txBody>
            </p:sp>
            <p:sp>
              <p:nvSpPr>
                <p:cNvPr id="27" name="Rectangle 221">
                  <a:extLst>
                    <a:ext uri="{FF2B5EF4-FFF2-40B4-BE49-F238E27FC236}">
                      <a16:creationId xmlns:a16="http://schemas.microsoft.com/office/drawing/2014/main" id="{B13E0CD1-354C-0B6C-3A29-6D3A95A6E350}"/>
                    </a:ext>
                  </a:extLst>
                </p:cNvPr>
                <p:cNvSpPr>
                  <a:spLocks noChangeArrowheads="1"/>
                </p:cNvSpPr>
                <p:nvPr/>
              </p:nvSpPr>
              <p:spPr bwMode="auto">
                <a:xfrm>
                  <a:off x="3326120"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34</a:t>
                  </a:r>
                  <a:endParaRPr kumimoji="0" lang="en-US" altLang="en-US" sz="1800" b="0" i="0" u="none" strike="noStrike" cap="none" normalizeH="0" baseline="0" dirty="0">
                    <a:ln>
                      <a:noFill/>
                    </a:ln>
                    <a:solidFill>
                      <a:schemeClr val="tx1"/>
                    </a:solidFill>
                    <a:effectLst/>
                    <a:latin typeface="+mn-lt"/>
                  </a:endParaRPr>
                </a:p>
              </p:txBody>
            </p:sp>
            <p:sp>
              <p:nvSpPr>
                <p:cNvPr id="28" name="Rectangle 222">
                  <a:extLst>
                    <a:ext uri="{FF2B5EF4-FFF2-40B4-BE49-F238E27FC236}">
                      <a16:creationId xmlns:a16="http://schemas.microsoft.com/office/drawing/2014/main" id="{741BA0FB-836E-5DFD-183A-63C55C081964}"/>
                    </a:ext>
                  </a:extLst>
                </p:cNvPr>
                <p:cNvSpPr>
                  <a:spLocks noChangeArrowheads="1"/>
                </p:cNvSpPr>
                <p:nvPr/>
              </p:nvSpPr>
              <p:spPr bwMode="auto">
                <a:xfrm>
                  <a:off x="3583295"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25</a:t>
                  </a:r>
                  <a:endParaRPr kumimoji="0" lang="en-US" altLang="en-US" sz="1800" b="0" i="0" u="none" strike="noStrike" cap="none" normalizeH="0" baseline="0" dirty="0">
                    <a:ln>
                      <a:noFill/>
                    </a:ln>
                    <a:solidFill>
                      <a:schemeClr val="tx1"/>
                    </a:solidFill>
                    <a:effectLst/>
                    <a:latin typeface="+mn-lt"/>
                  </a:endParaRPr>
                </a:p>
              </p:txBody>
            </p:sp>
            <p:sp>
              <p:nvSpPr>
                <p:cNvPr id="29" name="Rectangle 223">
                  <a:extLst>
                    <a:ext uri="{FF2B5EF4-FFF2-40B4-BE49-F238E27FC236}">
                      <a16:creationId xmlns:a16="http://schemas.microsoft.com/office/drawing/2014/main" id="{A273E275-A0B7-E71E-68BF-841CC4AB1188}"/>
                    </a:ext>
                  </a:extLst>
                </p:cNvPr>
                <p:cNvSpPr>
                  <a:spLocks noChangeArrowheads="1"/>
                </p:cNvSpPr>
                <p:nvPr/>
              </p:nvSpPr>
              <p:spPr bwMode="auto">
                <a:xfrm>
                  <a:off x="4629457"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11</a:t>
                  </a:r>
                  <a:endParaRPr kumimoji="0" lang="en-US" altLang="en-US" sz="1800" b="0" i="0" u="none" strike="noStrike" cap="none" normalizeH="0" baseline="0" dirty="0">
                    <a:ln>
                      <a:noFill/>
                    </a:ln>
                    <a:solidFill>
                      <a:schemeClr val="tx1"/>
                    </a:solidFill>
                    <a:effectLst/>
                    <a:latin typeface="+mn-lt"/>
                  </a:endParaRPr>
                </a:p>
              </p:txBody>
            </p:sp>
            <p:sp>
              <p:nvSpPr>
                <p:cNvPr id="30" name="Rectangle 224">
                  <a:extLst>
                    <a:ext uri="{FF2B5EF4-FFF2-40B4-BE49-F238E27FC236}">
                      <a16:creationId xmlns:a16="http://schemas.microsoft.com/office/drawing/2014/main" id="{5BC46EA3-43EC-0ED9-849D-708E36937FA0}"/>
                    </a:ext>
                  </a:extLst>
                </p:cNvPr>
                <p:cNvSpPr>
                  <a:spLocks noChangeArrowheads="1"/>
                </p:cNvSpPr>
                <p:nvPr/>
              </p:nvSpPr>
              <p:spPr bwMode="auto">
                <a:xfrm>
                  <a:off x="4915207"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a:t>
                  </a:r>
                  <a:endParaRPr kumimoji="0" lang="en-US" altLang="en-US" sz="1800" b="0" i="0" u="none" strike="noStrike" cap="none" normalizeH="0" baseline="0" dirty="0">
                    <a:ln>
                      <a:noFill/>
                    </a:ln>
                    <a:solidFill>
                      <a:schemeClr val="tx1"/>
                    </a:solidFill>
                    <a:effectLst/>
                    <a:latin typeface="+mn-lt"/>
                  </a:endParaRPr>
                </a:p>
              </p:txBody>
            </p:sp>
            <p:sp>
              <p:nvSpPr>
                <p:cNvPr id="31" name="Rectangle 225">
                  <a:extLst>
                    <a:ext uri="{FF2B5EF4-FFF2-40B4-BE49-F238E27FC236}">
                      <a16:creationId xmlns:a16="http://schemas.microsoft.com/office/drawing/2014/main" id="{F3AE388A-2DF7-1FFE-3A27-444D124DB31C}"/>
                    </a:ext>
                  </a:extLst>
                </p:cNvPr>
                <p:cNvSpPr>
                  <a:spLocks noChangeArrowheads="1"/>
                </p:cNvSpPr>
                <p:nvPr/>
              </p:nvSpPr>
              <p:spPr bwMode="auto">
                <a:xfrm>
                  <a:off x="5132695"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4</a:t>
                  </a:r>
                  <a:endParaRPr kumimoji="0" lang="en-US" altLang="en-US" sz="1800" b="0" i="0" u="none" strike="noStrike" cap="none" normalizeH="0" baseline="0" dirty="0">
                    <a:ln>
                      <a:noFill/>
                    </a:ln>
                    <a:solidFill>
                      <a:schemeClr val="tx1"/>
                    </a:solidFill>
                    <a:effectLst/>
                    <a:latin typeface="+mn-lt"/>
                  </a:endParaRPr>
                </a:p>
              </p:txBody>
            </p:sp>
            <p:sp>
              <p:nvSpPr>
                <p:cNvPr id="32" name="Rectangle 226">
                  <a:extLst>
                    <a:ext uri="{FF2B5EF4-FFF2-40B4-BE49-F238E27FC236}">
                      <a16:creationId xmlns:a16="http://schemas.microsoft.com/office/drawing/2014/main" id="{6DFFA69E-A0DC-4DFE-C132-3ECF686DDD1A}"/>
                    </a:ext>
                  </a:extLst>
                </p:cNvPr>
                <p:cNvSpPr>
                  <a:spLocks noChangeArrowheads="1"/>
                </p:cNvSpPr>
                <p:nvPr/>
              </p:nvSpPr>
              <p:spPr bwMode="auto">
                <a:xfrm>
                  <a:off x="5393045"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a:t>
                  </a:r>
                  <a:endParaRPr kumimoji="0" lang="en-US" altLang="en-US" sz="1800" b="0" i="0" u="none" strike="noStrike" cap="none" normalizeH="0" baseline="0" dirty="0">
                    <a:ln>
                      <a:noFill/>
                    </a:ln>
                    <a:solidFill>
                      <a:schemeClr val="tx1"/>
                    </a:solidFill>
                    <a:effectLst/>
                    <a:latin typeface="+mn-lt"/>
                  </a:endParaRPr>
                </a:p>
              </p:txBody>
            </p:sp>
            <p:sp>
              <p:nvSpPr>
                <p:cNvPr id="33" name="Rectangle 227">
                  <a:extLst>
                    <a:ext uri="{FF2B5EF4-FFF2-40B4-BE49-F238E27FC236}">
                      <a16:creationId xmlns:a16="http://schemas.microsoft.com/office/drawing/2014/main" id="{6160D84B-2AAD-5B97-41D5-FC18F5A0B5A2}"/>
                    </a:ext>
                  </a:extLst>
                </p:cNvPr>
                <p:cNvSpPr>
                  <a:spLocks noChangeArrowheads="1"/>
                </p:cNvSpPr>
                <p:nvPr/>
              </p:nvSpPr>
              <p:spPr bwMode="auto">
                <a:xfrm>
                  <a:off x="5597832"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0</a:t>
                  </a:r>
                  <a:endParaRPr kumimoji="0" lang="en-US" altLang="en-US" sz="1800" b="0" i="0" u="none" strike="noStrike" cap="none" normalizeH="0" baseline="0" dirty="0">
                    <a:ln>
                      <a:noFill/>
                    </a:ln>
                    <a:solidFill>
                      <a:schemeClr val="tx1"/>
                    </a:solidFill>
                    <a:effectLst/>
                    <a:latin typeface="+mn-lt"/>
                  </a:endParaRPr>
                </a:p>
              </p:txBody>
            </p:sp>
            <p:sp>
              <p:nvSpPr>
                <p:cNvPr id="51" name="Rectangle 245">
                  <a:extLst>
                    <a:ext uri="{FF2B5EF4-FFF2-40B4-BE49-F238E27FC236}">
                      <a16:creationId xmlns:a16="http://schemas.microsoft.com/office/drawing/2014/main" id="{6B3ABC9D-E9AC-268A-CB55-6F6B2784EF3D}"/>
                    </a:ext>
                  </a:extLst>
                </p:cNvPr>
                <p:cNvSpPr>
                  <a:spLocks noChangeArrowheads="1"/>
                </p:cNvSpPr>
                <p:nvPr/>
              </p:nvSpPr>
              <p:spPr bwMode="auto">
                <a:xfrm>
                  <a:off x="384523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23</a:t>
                  </a:r>
                  <a:endParaRPr kumimoji="0" lang="en-US" altLang="en-US" sz="1800" b="0" i="0" u="none" strike="noStrike" cap="none" normalizeH="0" baseline="0" dirty="0">
                    <a:ln>
                      <a:noFill/>
                    </a:ln>
                    <a:solidFill>
                      <a:schemeClr val="tx1"/>
                    </a:solidFill>
                    <a:effectLst/>
                    <a:latin typeface="+mn-lt"/>
                  </a:endParaRPr>
                </a:p>
              </p:txBody>
            </p:sp>
            <p:sp>
              <p:nvSpPr>
                <p:cNvPr id="53" name="Rectangle 247">
                  <a:extLst>
                    <a:ext uri="{FF2B5EF4-FFF2-40B4-BE49-F238E27FC236}">
                      <a16:creationId xmlns:a16="http://schemas.microsoft.com/office/drawing/2014/main" id="{AEC51879-FC7A-87D2-1DCD-EC3CC1F4F4D9}"/>
                    </a:ext>
                  </a:extLst>
                </p:cNvPr>
                <p:cNvSpPr>
                  <a:spLocks noChangeArrowheads="1"/>
                </p:cNvSpPr>
                <p:nvPr/>
              </p:nvSpPr>
              <p:spPr bwMode="auto">
                <a:xfrm>
                  <a:off x="4107170"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21</a:t>
                  </a:r>
                  <a:endParaRPr kumimoji="0" lang="en-US" altLang="en-US" sz="1800" b="0" i="0" u="none" strike="noStrike" cap="none" normalizeH="0" baseline="0" dirty="0">
                    <a:ln>
                      <a:noFill/>
                    </a:ln>
                    <a:solidFill>
                      <a:schemeClr val="tx1"/>
                    </a:solidFill>
                    <a:effectLst/>
                    <a:latin typeface="+mn-lt"/>
                  </a:endParaRPr>
                </a:p>
              </p:txBody>
            </p:sp>
            <p:sp>
              <p:nvSpPr>
                <p:cNvPr id="55" name="Rectangle 249">
                  <a:extLst>
                    <a:ext uri="{FF2B5EF4-FFF2-40B4-BE49-F238E27FC236}">
                      <a16:creationId xmlns:a16="http://schemas.microsoft.com/office/drawing/2014/main" id="{2C0C92F1-494F-749E-825F-6AB65A1ABEBB}"/>
                    </a:ext>
                  </a:extLst>
                </p:cNvPr>
                <p:cNvSpPr>
                  <a:spLocks noChangeArrowheads="1"/>
                </p:cNvSpPr>
                <p:nvPr/>
              </p:nvSpPr>
              <p:spPr bwMode="auto">
                <a:xfrm>
                  <a:off x="435958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17</a:t>
                  </a:r>
                  <a:endParaRPr kumimoji="0" lang="en-US" altLang="en-US" sz="1800" b="0" i="0" u="none" strike="noStrike" cap="none" normalizeH="0" baseline="0" dirty="0">
                    <a:ln>
                      <a:noFill/>
                    </a:ln>
                    <a:solidFill>
                      <a:schemeClr val="tx1"/>
                    </a:solidFill>
                    <a:effectLst/>
                    <a:latin typeface="+mn-lt"/>
                  </a:endParaRPr>
                </a:p>
              </p:txBody>
            </p:sp>
            <p:sp>
              <p:nvSpPr>
                <p:cNvPr id="57" name="Rectangle 251">
                  <a:extLst>
                    <a:ext uri="{FF2B5EF4-FFF2-40B4-BE49-F238E27FC236}">
                      <a16:creationId xmlns:a16="http://schemas.microsoft.com/office/drawing/2014/main" id="{5C1E4FED-48E1-1202-D0A4-FB24A7C803D8}"/>
                    </a:ext>
                  </a:extLst>
                </p:cNvPr>
                <p:cNvSpPr>
                  <a:spLocks noChangeArrowheads="1"/>
                </p:cNvSpPr>
                <p:nvPr/>
              </p:nvSpPr>
              <p:spPr bwMode="auto">
                <a:xfrm>
                  <a:off x="782854" y="5949653"/>
                  <a:ext cx="51777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Placebo gp</a:t>
                  </a:r>
                  <a:endParaRPr kumimoji="0" lang="en-US" altLang="en-US" sz="1800" b="0" i="0" u="none" strike="noStrike" cap="none" normalizeH="0" baseline="0" dirty="0">
                    <a:ln>
                      <a:noFill/>
                    </a:ln>
                    <a:solidFill>
                      <a:schemeClr val="tx1"/>
                    </a:solidFill>
                    <a:effectLst/>
                    <a:latin typeface="+mn-lt"/>
                  </a:endParaRPr>
                </a:p>
              </p:txBody>
            </p:sp>
          </p:grpSp>
        </p:grpSp>
        <p:sp>
          <p:nvSpPr>
            <p:cNvPr id="8" name="Freeform 240">
              <a:extLst>
                <a:ext uri="{FF2B5EF4-FFF2-40B4-BE49-F238E27FC236}">
                  <a16:creationId xmlns:a16="http://schemas.microsoft.com/office/drawing/2014/main" id="{F9598702-5F7C-19FB-DDEC-9426E9CFF14B}"/>
                </a:ext>
              </a:extLst>
            </p:cNvPr>
            <p:cNvSpPr>
              <a:spLocks noEditPoints="1"/>
            </p:cNvSpPr>
            <p:nvPr/>
          </p:nvSpPr>
          <p:spPr bwMode="auto">
            <a:xfrm>
              <a:off x="4380628" y="4625812"/>
              <a:ext cx="7938" cy="640080"/>
            </a:xfrm>
            <a:custGeom>
              <a:avLst/>
              <a:gdLst>
                <a:gd name="T0" fmla="*/ 0 w 48"/>
                <a:gd name="T1" fmla="*/ 0 h 9960"/>
                <a:gd name="T2" fmla="*/ 0 w 48"/>
                <a:gd name="T3" fmla="*/ 336 h 9960"/>
                <a:gd name="T4" fmla="*/ 48 w 48"/>
                <a:gd name="T5" fmla="*/ 576 h 9960"/>
                <a:gd name="T6" fmla="*/ 48 w 48"/>
                <a:gd name="T7" fmla="*/ 480 h 9960"/>
                <a:gd name="T8" fmla="*/ 0 w 48"/>
                <a:gd name="T9" fmla="*/ 720 h 9960"/>
                <a:gd name="T10" fmla="*/ 24 w 48"/>
                <a:gd name="T11" fmla="*/ 1080 h 9960"/>
                <a:gd name="T12" fmla="*/ 48 w 48"/>
                <a:gd name="T13" fmla="*/ 1200 h 9960"/>
                <a:gd name="T14" fmla="*/ 24 w 48"/>
                <a:gd name="T15" fmla="*/ 1176 h 9960"/>
                <a:gd name="T16" fmla="*/ 0 w 48"/>
                <a:gd name="T17" fmla="*/ 1536 h 9960"/>
                <a:gd name="T18" fmla="*/ 48 w 48"/>
                <a:gd name="T19" fmla="*/ 1776 h 9960"/>
                <a:gd name="T20" fmla="*/ 48 w 48"/>
                <a:gd name="T21" fmla="*/ 1680 h 9960"/>
                <a:gd name="T22" fmla="*/ 0 w 48"/>
                <a:gd name="T23" fmla="*/ 1920 h 9960"/>
                <a:gd name="T24" fmla="*/ 24 w 48"/>
                <a:gd name="T25" fmla="*/ 2280 h 9960"/>
                <a:gd name="T26" fmla="*/ 48 w 48"/>
                <a:gd name="T27" fmla="*/ 2400 h 9960"/>
                <a:gd name="T28" fmla="*/ 24 w 48"/>
                <a:gd name="T29" fmla="*/ 2376 h 9960"/>
                <a:gd name="T30" fmla="*/ 0 w 48"/>
                <a:gd name="T31" fmla="*/ 2736 h 9960"/>
                <a:gd name="T32" fmla="*/ 48 w 48"/>
                <a:gd name="T33" fmla="*/ 2976 h 9960"/>
                <a:gd name="T34" fmla="*/ 48 w 48"/>
                <a:gd name="T35" fmla="*/ 2880 h 9960"/>
                <a:gd name="T36" fmla="*/ 0 w 48"/>
                <a:gd name="T37" fmla="*/ 3120 h 9960"/>
                <a:gd name="T38" fmla="*/ 24 w 48"/>
                <a:gd name="T39" fmla="*/ 3480 h 9960"/>
                <a:gd name="T40" fmla="*/ 48 w 48"/>
                <a:gd name="T41" fmla="*/ 3600 h 9960"/>
                <a:gd name="T42" fmla="*/ 24 w 48"/>
                <a:gd name="T43" fmla="*/ 3576 h 9960"/>
                <a:gd name="T44" fmla="*/ 0 w 48"/>
                <a:gd name="T45" fmla="*/ 3936 h 9960"/>
                <a:gd name="T46" fmla="*/ 48 w 48"/>
                <a:gd name="T47" fmla="*/ 4176 h 9960"/>
                <a:gd name="T48" fmla="*/ 48 w 48"/>
                <a:gd name="T49" fmla="*/ 4080 h 9960"/>
                <a:gd name="T50" fmla="*/ 0 w 48"/>
                <a:gd name="T51" fmla="*/ 4320 h 9960"/>
                <a:gd name="T52" fmla="*/ 24 w 48"/>
                <a:gd name="T53" fmla="*/ 4680 h 9960"/>
                <a:gd name="T54" fmla="*/ 48 w 48"/>
                <a:gd name="T55" fmla="*/ 4800 h 9960"/>
                <a:gd name="T56" fmla="*/ 24 w 48"/>
                <a:gd name="T57" fmla="*/ 4776 h 9960"/>
                <a:gd name="T58" fmla="*/ 0 w 48"/>
                <a:gd name="T59" fmla="*/ 5136 h 9960"/>
                <a:gd name="T60" fmla="*/ 48 w 48"/>
                <a:gd name="T61" fmla="*/ 5376 h 9960"/>
                <a:gd name="T62" fmla="*/ 48 w 48"/>
                <a:gd name="T63" fmla="*/ 5280 h 9960"/>
                <a:gd name="T64" fmla="*/ 0 w 48"/>
                <a:gd name="T65" fmla="*/ 5520 h 9960"/>
                <a:gd name="T66" fmla="*/ 24 w 48"/>
                <a:gd name="T67" fmla="*/ 5880 h 9960"/>
                <a:gd name="T68" fmla="*/ 48 w 48"/>
                <a:gd name="T69" fmla="*/ 6000 h 9960"/>
                <a:gd name="T70" fmla="*/ 24 w 48"/>
                <a:gd name="T71" fmla="*/ 5976 h 9960"/>
                <a:gd name="T72" fmla="*/ 0 w 48"/>
                <a:gd name="T73" fmla="*/ 6336 h 9960"/>
                <a:gd name="T74" fmla="*/ 48 w 48"/>
                <a:gd name="T75" fmla="*/ 6576 h 9960"/>
                <a:gd name="T76" fmla="*/ 48 w 48"/>
                <a:gd name="T77" fmla="*/ 6480 h 9960"/>
                <a:gd name="T78" fmla="*/ 0 w 48"/>
                <a:gd name="T79" fmla="*/ 6720 h 9960"/>
                <a:gd name="T80" fmla="*/ 24 w 48"/>
                <a:gd name="T81" fmla="*/ 7080 h 9960"/>
                <a:gd name="T82" fmla="*/ 48 w 48"/>
                <a:gd name="T83" fmla="*/ 7200 h 9960"/>
                <a:gd name="T84" fmla="*/ 24 w 48"/>
                <a:gd name="T85" fmla="*/ 7176 h 9960"/>
                <a:gd name="T86" fmla="*/ 0 w 48"/>
                <a:gd name="T87" fmla="*/ 7536 h 9960"/>
                <a:gd name="T88" fmla="*/ 48 w 48"/>
                <a:gd name="T89" fmla="*/ 7776 h 9960"/>
                <a:gd name="T90" fmla="*/ 48 w 48"/>
                <a:gd name="T91" fmla="*/ 7680 h 9960"/>
                <a:gd name="T92" fmla="*/ 0 w 48"/>
                <a:gd name="T93" fmla="*/ 7920 h 9960"/>
                <a:gd name="T94" fmla="*/ 24 w 48"/>
                <a:gd name="T95" fmla="*/ 8280 h 9960"/>
                <a:gd name="T96" fmla="*/ 48 w 48"/>
                <a:gd name="T97" fmla="*/ 8400 h 9960"/>
                <a:gd name="T98" fmla="*/ 24 w 48"/>
                <a:gd name="T99" fmla="*/ 8376 h 9960"/>
                <a:gd name="T100" fmla="*/ 0 w 48"/>
                <a:gd name="T101" fmla="*/ 8736 h 9960"/>
                <a:gd name="T102" fmla="*/ 48 w 48"/>
                <a:gd name="T103" fmla="*/ 8976 h 9960"/>
                <a:gd name="T104" fmla="*/ 48 w 48"/>
                <a:gd name="T105" fmla="*/ 8880 h 9960"/>
                <a:gd name="T106" fmla="*/ 0 w 48"/>
                <a:gd name="T107" fmla="*/ 9120 h 9960"/>
                <a:gd name="T108" fmla="*/ 24 w 48"/>
                <a:gd name="T109" fmla="*/ 9480 h 9960"/>
                <a:gd name="T110" fmla="*/ 48 w 48"/>
                <a:gd name="T111" fmla="*/ 9600 h 9960"/>
                <a:gd name="T112" fmla="*/ 24 w 48"/>
                <a:gd name="T113" fmla="*/ 9576 h 9960"/>
                <a:gd name="T114" fmla="*/ 0 w 48"/>
                <a:gd name="T115" fmla="*/ 9936 h 9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996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moveTo>
                    <a:pt x="48" y="9120"/>
                  </a:moveTo>
                  <a:lnTo>
                    <a:pt x="48" y="9216"/>
                  </a:lnTo>
                  <a:cubicBezTo>
                    <a:pt x="48" y="9230"/>
                    <a:pt x="38" y="9240"/>
                    <a:pt x="24" y="9240"/>
                  </a:cubicBezTo>
                  <a:cubicBezTo>
                    <a:pt x="11" y="9240"/>
                    <a:pt x="0" y="9230"/>
                    <a:pt x="0" y="9216"/>
                  </a:cubicBezTo>
                  <a:lnTo>
                    <a:pt x="0" y="9120"/>
                  </a:lnTo>
                  <a:cubicBezTo>
                    <a:pt x="0" y="9107"/>
                    <a:pt x="11" y="9096"/>
                    <a:pt x="24" y="9096"/>
                  </a:cubicBezTo>
                  <a:cubicBezTo>
                    <a:pt x="38" y="9096"/>
                    <a:pt x="48" y="9107"/>
                    <a:pt x="48" y="9120"/>
                  </a:cubicBezTo>
                  <a:close/>
                  <a:moveTo>
                    <a:pt x="48" y="9360"/>
                  </a:moveTo>
                  <a:lnTo>
                    <a:pt x="48" y="9456"/>
                  </a:lnTo>
                  <a:cubicBezTo>
                    <a:pt x="48" y="9470"/>
                    <a:pt x="38" y="9480"/>
                    <a:pt x="24" y="9480"/>
                  </a:cubicBezTo>
                  <a:cubicBezTo>
                    <a:pt x="11" y="9480"/>
                    <a:pt x="0" y="9470"/>
                    <a:pt x="0" y="9456"/>
                  </a:cubicBezTo>
                  <a:lnTo>
                    <a:pt x="0" y="9360"/>
                  </a:lnTo>
                  <a:cubicBezTo>
                    <a:pt x="0" y="9347"/>
                    <a:pt x="11" y="9336"/>
                    <a:pt x="24" y="9336"/>
                  </a:cubicBezTo>
                  <a:cubicBezTo>
                    <a:pt x="38" y="9336"/>
                    <a:pt x="48" y="9347"/>
                    <a:pt x="48" y="9360"/>
                  </a:cubicBezTo>
                  <a:close/>
                  <a:moveTo>
                    <a:pt x="48" y="9600"/>
                  </a:moveTo>
                  <a:lnTo>
                    <a:pt x="48" y="9696"/>
                  </a:lnTo>
                  <a:cubicBezTo>
                    <a:pt x="48" y="9710"/>
                    <a:pt x="38" y="9720"/>
                    <a:pt x="24" y="9720"/>
                  </a:cubicBezTo>
                  <a:cubicBezTo>
                    <a:pt x="11" y="9720"/>
                    <a:pt x="0" y="9710"/>
                    <a:pt x="0" y="9696"/>
                  </a:cubicBezTo>
                  <a:lnTo>
                    <a:pt x="0" y="9600"/>
                  </a:lnTo>
                  <a:cubicBezTo>
                    <a:pt x="0" y="9587"/>
                    <a:pt x="11" y="9576"/>
                    <a:pt x="24" y="9576"/>
                  </a:cubicBezTo>
                  <a:cubicBezTo>
                    <a:pt x="38" y="9576"/>
                    <a:pt x="48" y="9587"/>
                    <a:pt x="48" y="9600"/>
                  </a:cubicBezTo>
                  <a:close/>
                  <a:moveTo>
                    <a:pt x="48" y="9840"/>
                  </a:moveTo>
                  <a:lnTo>
                    <a:pt x="48" y="9936"/>
                  </a:lnTo>
                  <a:cubicBezTo>
                    <a:pt x="48" y="9950"/>
                    <a:pt x="38" y="9960"/>
                    <a:pt x="24" y="9960"/>
                  </a:cubicBezTo>
                  <a:cubicBezTo>
                    <a:pt x="11" y="9960"/>
                    <a:pt x="0" y="9950"/>
                    <a:pt x="0" y="9936"/>
                  </a:cubicBezTo>
                  <a:lnTo>
                    <a:pt x="0" y="9840"/>
                  </a:lnTo>
                  <a:cubicBezTo>
                    <a:pt x="0" y="9827"/>
                    <a:pt x="11" y="9816"/>
                    <a:pt x="24" y="9816"/>
                  </a:cubicBezTo>
                  <a:cubicBezTo>
                    <a:pt x="38" y="9816"/>
                    <a:pt x="48" y="9827"/>
                    <a:pt x="48" y="984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434">
              <a:extLst>
                <a:ext uri="{FF2B5EF4-FFF2-40B4-BE49-F238E27FC236}">
                  <a16:creationId xmlns:a16="http://schemas.microsoft.com/office/drawing/2014/main" id="{2E6FF2A4-EF68-405F-C5D8-587F4D4C9C70}"/>
                </a:ext>
              </a:extLst>
            </p:cNvPr>
            <p:cNvSpPr>
              <a:spLocks noEditPoints="1"/>
            </p:cNvSpPr>
            <p:nvPr/>
          </p:nvSpPr>
          <p:spPr bwMode="auto">
            <a:xfrm>
              <a:off x="3383580" y="4416129"/>
              <a:ext cx="6350" cy="822960"/>
            </a:xfrm>
            <a:custGeom>
              <a:avLst/>
              <a:gdLst>
                <a:gd name="T0" fmla="*/ 0 w 48"/>
                <a:gd name="T1" fmla="*/ 0 h 9960"/>
                <a:gd name="T2" fmla="*/ 0 w 48"/>
                <a:gd name="T3" fmla="*/ 336 h 9960"/>
                <a:gd name="T4" fmla="*/ 48 w 48"/>
                <a:gd name="T5" fmla="*/ 576 h 9960"/>
                <a:gd name="T6" fmla="*/ 48 w 48"/>
                <a:gd name="T7" fmla="*/ 480 h 9960"/>
                <a:gd name="T8" fmla="*/ 0 w 48"/>
                <a:gd name="T9" fmla="*/ 720 h 9960"/>
                <a:gd name="T10" fmla="*/ 24 w 48"/>
                <a:gd name="T11" fmla="*/ 1080 h 9960"/>
                <a:gd name="T12" fmla="*/ 48 w 48"/>
                <a:gd name="T13" fmla="*/ 1200 h 9960"/>
                <a:gd name="T14" fmla="*/ 24 w 48"/>
                <a:gd name="T15" fmla="*/ 1176 h 9960"/>
                <a:gd name="T16" fmla="*/ 0 w 48"/>
                <a:gd name="T17" fmla="*/ 1536 h 9960"/>
                <a:gd name="T18" fmla="*/ 48 w 48"/>
                <a:gd name="T19" fmla="*/ 1776 h 9960"/>
                <a:gd name="T20" fmla="*/ 48 w 48"/>
                <a:gd name="T21" fmla="*/ 1680 h 9960"/>
                <a:gd name="T22" fmla="*/ 0 w 48"/>
                <a:gd name="T23" fmla="*/ 1920 h 9960"/>
                <a:gd name="T24" fmla="*/ 24 w 48"/>
                <a:gd name="T25" fmla="*/ 2280 h 9960"/>
                <a:gd name="T26" fmla="*/ 48 w 48"/>
                <a:gd name="T27" fmla="*/ 2400 h 9960"/>
                <a:gd name="T28" fmla="*/ 24 w 48"/>
                <a:gd name="T29" fmla="*/ 2376 h 9960"/>
                <a:gd name="T30" fmla="*/ 0 w 48"/>
                <a:gd name="T31" fmla="*/ 2736 h 9960"/>
                <a:gd name="T32" fmla="*/ 48 w 48"/>
                <a:gd name="T33" fmla="*/ 2976 h 9960"/>
                <a:gd name="T34" fmla="*/ 48 w 48"/>
                <a:gd name="T35" fmla="*/ 2880 h 9960"/>
                <a:gd name="T36" fmla="*/ 0 w 48"/>
                <a:gd name="T37" fmla="*/ 3120 h 9960"/>
                <a:gd name="T38" fmla="*/ 24 w 48"/>
                <a:gd name="T39" fmla="*/ 3480 h 9960"/>
                <a:gd name="T40" fmla="*/ 48 w 48"/>
                <a:gd name="T41" fmla="*/ 3600 h 9960"/>
                <a:gd name="T42" fmla="*/ 24 w 48"/>
                <a:gd name="T43" fmla="*/ 3576 h 9960"/>
                <a:gd name="T44" fmla="*/ 0 w 48"/>
                <a:gd name="T45" fmla="*/ 3936 h 9960"/>
                <a:gd name="T46" fmla="*/ 48 w 48"/>
                <a:gd name="T47" fmla="*/ 4176 h 9960"/>
                <a:gd name="T48" fmla="*/ 48 w 48"/>
                <a:gd name="T49" fmla="*/ 4080 h 9960"/>
                <a:gd name="T50" fmla="*/ 0 w 48"/>
                <a:gd name="T51" fmla="*/ 4320 h 9960"/>
                <a:gd name="T52" fmla="*/ 24 w 48"/>
                <a:gd name="T53" fmla="*/ 4680 h 9960"/>
                <a:gd name="T54" fmla="*/ 48 w 48"/>
                <a:gd name="T55" fmla="*/ 4800 h 9960"/>
                <a:gd name="T56" fmla="*/ 24 w 48"/>
                <a:gd name="T57" fmla="*/ 4776 h 9960"/>
                <a:gd name="T58" fmla="*/ 0 w 48"/>
                <a:gd name="T59" fmla="*/ 5136 h 9960"/>
                <a:gd name="T60" fmla="*/ 48 w 48"/>
                <a:gd name="T61" fmla="*/ 5376 h 9960"/>
                <a:gd name="T62" fmla="*/ 48 w 48"/>
                <a:gd name="T63" fmla="*/ 5280 h 9960"/>
                <a:gd name="T64" fmla="*/ 0 w 48"/>
                <a:gd name="T65" fmla="*/ 5520 h 9960"/>
                <a:gd name="T66" fmla="*/ 24 w 48"/>
                <a:gd name="T67" fmla="*/ 5880 h 9960"/>
                <a:gd name="T68" fmla="*/ 48 w 48"/>
                <a:gd name="T69" fmla="*/ 6000 h 9960"/>
                <a:gd name="T70" fmla="*/ 24 w 48"/>
                <a:gd name="T71" fmla="*/ 5976 h 9960"/>
                <a:gd name="T72" fmla="*/ 0 w 48"/>
                <a:gd name="T73" fmla="*/ 6336 h 9960"/>
                <a:gd name="T74" fmla="*/ 48 w 48"/>
                <a:gd name="T75" fmla="*/ 6576 h 9960"/>
                <a:gd name="T76" fmla="*/ 48 w 48"/>
                <a:gd name="T77" fmla="*/ 6480 h 9960"/>
                <a:gd name="T78" fmla="*/ 0 w 48"/>
                <a:gd name="T79" fmla="*/ 6720 h 9960"/>
                <a:gd name="T80" fmla="*/ 24 w 48"/>
                <a:gd name="T81" fmla="*/ 7080 h 9960"/>
                <a:gd name="T82" fmla="*/ 48 w 48"/>
                <a:gd name="T83" fmla="*/ 7200 h 9960"/>
                <a:gd name="T84" fmla="*/ 24 w 48"/>
                <a:gd name="T85" fmla="*/ 7176 h 9960"/>
                <a:gd name="T86" fmla="*/ 0 w 48"/>
                <a:gd name="T87" fmla="*/ 7536 h 9960"/>
                <a:gd name="T88" fmla="*/ 48 w 48"/>
                <a:gd name="T89" fmla="*/ 7776 h 9960"/>
                <a:gd name="T90" fmla="*/ 48 w 48"/>
                <a:gd name="T91" fmla="*/ 7680 h 9960"/>
                <a:gd name="T92" fmla="*/ 0 w 48"/>
                <a:gd name="T93" fmla="*/ 7920 h 9960"/>
                <a:gd name="T94" fmla="*/ 24 w 48"/>
                <a:gd name="T95" fmla="*/ 8280 h 9960"/>
                <a:gd name="T96" fmla="*/ 48 w 48"/>
                <a:gd name="T97" fmla="*/ 8400 h 9960"/>
                <a:gd name="T98" fmla="*/ 24 w 48"/>
                <a:gd name="T99" fmla="*/ 8376 h 9960"/>
                <a:gd name="T100" fmla="*/ 0 w 48"/>
                <a:gd name="T101" fmla="*/ 8736 h 9960"/>
                <a:gd name="T102" fmla="*/ 48 w 48"/>
                <a:gd name="T103" fmla="*/ 8976 h 9960"/>
                <a:gd name="T104" fmla="*/ 48 w 48"/>
                <a:gd name="T105" fmla="*/ 8880 h 9960"/>
                <a:gd name="T106" fmla="*/ 0 w 48"/>
                <a:gd name="T107" fmla="*/ 9120 h 9960"/>
                <a:gd name="T108" fmla="*/ 24 w 48"/>
                <a:gd name="T109" fmla="*/ 9480 h 9960"/>
                <a:gd name="T110" fmla="*/ 48 w 48"/>
                <a:gd name="T111" fmla="*/ 9600 h 9960"/>
                <a:gd name="T112" fmla="*/ 24 w 48"/>
                <a:gd name="T113" fmla="*/ 9576 h 9960"/>
                <a:gd name="T114" fmla="*/ 0 w 48"/>
                <a:gd name="T115" fmla="*/ 9936 h 9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996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moveTo>
                    <a:pt x="48" y="9120"/>
                  </a:moveTo>
                  <a:lnTo>
                    <a:pt x="48" y="9216"/>
                  </a:lnTo>
                  <a:cubicBezTo>
                    <a:pt x="48" y="9230"/>
                    <a:pt x="38" y="9240"/>
                    <a:pt x="24" y="9240"/>
                  </a:cubicBezTo>
                  <a:cubicBezTo>
                    <a:pt x="11" y="9240"/>
                    <a:pt x="0" y="9230"/>
                    <a:pt x="0" y="9216"/>
                  </a:cubicBezTo>
                  <a:lnTo>
                    <a:pt x="0" y="9120"/>
                  </a:lnTo>
                  <a:cubicBezTo>
                    <a:pt x="0" y="9107"/>
                    <a:pt x="11" y="9096"/>
                    <a:pt x="24" y="9096"/>
                  </a:cubicBezTo>
                  <a:cubicBezTo>
                    <a:pt x="38" y="9096"/>
                    <a:pt x="48" y="9107"/>
                    <a:pt x="48" y="9120"/>
                  </a:cubicBezTo>
                  <a:close/>
                  <a:moveTo>
                    <a:pt x="48" y="9360"/>
                  </a:moveTo>
                  <a:lnTo>
                    <a:pt x="48" y="9456"/>
                  </a:lnTo>
                  <a:cubicBezTo>
                    <a:pt x="48" y="9470"/>
                    <a:pt x="38" y="9480"/>
                    <a:pt x="24" y="9480"/>
                  </a:cubicBezTo>
                  <a:cubicBezTo>
                    <a:pt x="11" y="9480"/>
                    <a:pt x="0" y="9470"/>
                    <a:pt x="0" y="9456"/>
                  </a:cubicBezTo>
                  <a:lnTo>
                    <a:pt x="0" y="9360"/>
                  </a:lnTo>
                  <a:cubicBezTo>
                    <a:pt x="0" y="9347"/>
                    <a:pt x="11" y="9336"/>
                    <a:pt x="24" y="9336"/>
                  </a:cubicBezTo>
                  <a:cubicBezTo>
                    <a:pt x="38" y="9336"/>
                    <a:pt x="48" y="9347"/>
                    <a:pt x="48" y="9360"/>
                  </a:cubicBezTo>
                  <a:close/>
                  <a:moveTo>
                    <a:pt x="48" y="9600"/>
                  </a:moveTo>
                  <a:lnTo>
                    <a:pt x="48" y="9696"/>
                  </a:lnTo>
                  <a:cubicBezTo>
                    <a:pt x="48" y="9710"/>
                    <a:pt x="38" y="9720"/>
                    <a:pt x="24" y="9720"/>
                  </a:cubicBezTo>
                  <a:cubicBezTo>
                    <a:pt x="11" y="9720"/>
                    <a:pt x="0" y="9710"/>
                    <a:pt x="0" y="9696"/>
                  </a:cubicBezTo>
                  <a:lnTo>
                    <a:pt x="0" y="9600"/>
                  </a:lnTo>
                  <a:cubicBezTo>
                    <a:pt x="0" y="9587"/>
                    <a:pt x="11" y="9576"/>
                    <a:pt x="24" y="9576"/>
                  </a:cubicBezTo>
                  <a:cubicBezTo>
                    <a:pt x="38" y="9576"/>
                    <a:pt x="48" y="9587"/>
                    <a:pt x="48" y="9600"/>
                  </a:cubicBezTo>
                  <a:close/>
                  <a:moveTo>
                    <a:pt x="48" y="9840"/>
                  </a:moveTo>
                  <a:lnTo>
                    <a:pt x="48" y="9936"/>
                  </a:lnTo>
                  <a:cubicBezTo>
                    <a:pt x="48" y="9950"/>
                    <a:pt x="38" y="9960"/>
                    <a:pt x="24" y="9960"/>
                  </a:cubicBezTo>
                  <a:cubicBezTo>
                    <a:pt x="11" y="9960"/>
                    <a:pt x="0" y="9950"/>
                    <a:pt x="0" y="9936"/>
                  </a:cubicBezTo>
                  <a:lnTo>
                    <a:pt x="0" y="9840"/>
                  </a:lnTo>
                  <a:cubicBezTo>
                    <a:pt x="0" y="9827"/>
                    <a:pt x="11" y="9816"/>
                    <a:pt x="24" y="9816"/>
                  </a:cubicBezTo>
                  <a:cubicBezTo>
                    <a:pt x="38" y="9816"/>
                    <a:pt x="48" y="9827"/>
                    <a:pt x="48" y="984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37" name="Group 36">
            <a:extLst>
              <a:ext uri="{FF2B5EF4-FFF2-40B4-BE49-F238E27FC236}">
                <a16:creationId xmlns:a16="http://schemas.microsoft.com/office/drawing/2014/main" id="{E15F0B8F-3B46-DAC8-2B3E-30197DE7EFA8}"/>
              </a:ext>
            </a:extLst>
          </p:cNvPr>
          <p:cNvGrpSpPr/>
          <p:nvPr/>
        </p:nvGrpSpPr>
        <p:grpSpPr>
          <a:xfrm>
            <a:off x="6068622" y="2132928"/>
            <a:ext cx="5289420" cy="3804926"/>
            <a:chOff x="5882642" y="2267838"/>
            <a:chExt cx="5289420" cy="3804926"/>
          </a:xfrm>
        </p:grpSpPr>
        <p:sp>
          <p:nvSpPr>
            <p:cNvPr id="282" name="Rectangle 255">
              <a:extLst>
                <a:ext uri="{FF2B5EF4-FFF2-40B4-BE49-F238E27FC236}">
                  <a16:creationId xmlns:a16="http://schemas.microsoft.com/office/drawing/2014/main" id="{F93B47B0-D2C3-A69F-7942-9D8859CFAD1B}"/>
                </a:ext>
              </a:extLst>
            </p:cNvPr>
            <p:cNvSpPr>
              <a:spLocks noChangeArrowheads="1"/>
            </p:cNvSpPr>
            <p:nvPr/>
          </p:nvSpPr>
          <p:spPr bwMode="auto">
            <a:xfrm>
              <a:off x="6823844" y="5347588"/>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0</a:t>
              </a:r>
              <a:endParaRPr kumimoji="0" lang="en-US" altLang="en-US" sz="1200" b="0" i="0" u="none" strike="noStrike" cap="none" normalizeH="0" baseline="0" dirty="0">
                <a:ln>
                  <a:noFill/>
                </a:ln>
                <a:solidFill>
                  <a:schemeClr val="tx1"/>
                </a:solidFill>
                <a:effectLst/>
                <a:latin typeface="+mn-lt"/>
              </a:endParaRPr>
            </a:p>
          </p:txBody>
        </p:sp>
        <p:sp>
          <p:nvSpPr>
            <p:cNvPr id="283" name="Rectangle 256">
              <a:extLst>
                <a:ext uri="{FF2B5EF4-FFF2-40B4-BE49-F238E27FC236}">
                  <a16:creationId xmlns:a16="http://schemas.microsoft.com/office/drawing/2014/main" id="{4C6ECB6D-A69F-6E91-4085-BFF1E1E94872}"/>
                </a:ext>
              </a:extLst>
            </p:cNvPr>
            <p:cNvSpPr>
              <a:spLocks noChangeArrowheads="1"/>
            </p:cNvSpPr>
            <p:nvPr/>
          </p:nvSpPr>
          <p:spPr bwMode="auto">
            <a:xfrm>
              <a:off x="7069906" y="5347588"/>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a:t>
              </a:r>
              <a:endParaRPr kumimoji="0" lang="en-US" altLang="en-US" sz="1200" b="0" i="0" u="none" strike="noStrike" cap="none" normalizeH="0" baseline="0" dirty="0">
                <a:ln>
                  <a:noFill/>
                </a:ln>
                <a:solidFill>
                  <a:schemeClr val="tx1"/>
                </a:solidFill>
                <a:effectLst/>
                <a:latin typeface="+mn-lt"/>
              </a:endParaRPr>
            </a:p>
          </p:txBody>
        </p:sp>
        <p:sp>
          <p:nvSpPr>
            <p:cNvPr id="284" name="Rectangle 257">
              <a:extLst>
                <a:ext uri="{FF2B5EF4-FFF2-40B4-BE49-F238E27FC236}">
                  <a16:creationId xmlns:a16="http://schemas.microsoft.com/office/drawing/2014/main" id="{F1E1BF8D-1E85-0D1A-305C-677BDBBFA653}"/>
                </a:ext>
              </a:extLst>
            </p:cNvPr>
            <p:cNvSpPr>
              <a:spLocks noChangeArrowheads="1"/>
            </p:cNvSpPr>
            <p:nvPr/>
          </p:nvSpPr>
          <p:spPr bwMode="auto">
            <a:xfrm>
              <a:off x="7319144" y="5347588"/>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6</a:t>
              </a:r>
              <a:endParaRPr kumimoji="0" lang="en-US" altLang="en-US" sz="1200" b="0" i="0" u="none" strike="noStrike" cap="none" normalizeH="0" baseline="0" dirty="0">
                <a:ln>
                  <a:noFill/>
                </a:ln>
                <a:solidFill>
                  <a:schemeClr val="tx1"/>
                </a:solidFill>
                <a:effectLst/>
                <a:latin typeface="+mn-lt"/>
              </a:endParaRPr>
            </a:p>
          </p:txBody>
        </p:sp>
        <p:sp>
          <p:nvSpPr>
            <p:cNvPr id="285" name="Rectangle 258">
              <a:extLst>
                <a:ext uri="{FF2B5EF4-FFF2-40B4-BE49-F238E27FC236}">
                  <a16:creationId xmlns:a16="http://schemas.microsoft.com/office/drawing/2014/main" id="{A8BA4E3B-1075-466D-03CD-DD10BD79DC58}"/>
                </a:ext>
              </a:extLst>
            </p:cNvPr>
            <p:cNvSpPr>
              <a:spLocks noChangeArrowheads="1"/>
            </p:cNvSpPr>
            <p:nvPr/>
          </p:nvSpPr>
          <p:spPr bwMode="auto">
            <a:xfrm>
              <a:off x="7566794" y="5347588"/>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9</a:t>
              </a:r>
              <a:endParaRPr kumimoji="0" lang="en-US" altLang="en-US" sz="1200" b="0" i="0" u="none" strike="noStrike" cap="none" normalizeH="0" baseline="0" dirty="0">
                <a:ln>
                  <a:noFill/>
                </a:ln>
                <a:solidFill>
                  <a:schemeClr val="tx1"/>
                </a:solidFill>
                <a:effectLst/>
                <a:latin typeface="+mn-lt"/>
              </a:endParaRPr>
            </a:p>
          </p:txBody>
        </p:sp>
        <p:sp>
          <p:nvSpPr>
            <p:cNvPr id="286" name="Rectangle 259">
              <a:extLst>
                <a:ext uri="{FF2B5EF4-FFF2-40B4-BE49-F238E27FC236}">
                  <a16:creationId xmlns:a16="http://schemas.microsoft.com/office/drawing/2014/main" id="{A06CB96A-3C2B-4672-5F47-8801E7D4C461}"/>
                </a:ext>
              </a:extLst>
            </p:cNvPr>
            <p:cNvSpPr>
              <a:spLocks noChangeArrowheads="1"/>
            </p:cNvSpPr>
            <p:nvPr/>
          </p:nvSpPr>
          <p:spPr bwMode="auto">
            <a:xfrm>
              <a:off x="7779519"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12</a:t>
              </a:r>
              <a:endParaRPr kumimoji="0" lang="en-US" altLang="en-US" sz="1200" b="0" i="0" u="none" strike="noStrike" cap="none" normalizeH="0" baseline="0" dirty="0">
                <a:ln>
                  <a:noFill/>
                </a:ln>
                <a:solidFill>
                  <a:schemeClr val="tx1"/>
                </a:solidFill>
                <a:effectLst/>
                <a:latin typeface="+mn-lt"/>
              </a:endParaRPr>
            </a:p>
          </p:txBody>
        </p:sp>
        <p:sp>
          <p:nvSpPr>
            <p:cNvPr id="287" name="Rectangle 260">
              <a:extLst>
                <a:ext uri="{FF2B5EF4-FFF2-40B4-BE49-F238E27FC236}">
                  <a16:creationId xmlns:a16="http://schemas.microsoft.com/office/drawing/2014/main" id="{CE89C2E7-8709-898F-7698-AC68E8D692BF}"/>
                </a:ext>
              </a:extLst>
            </p:cNvPr>
            <p:cNvSpPr>
              <a:spLocks noChangeArrowheads="1"/>
            </p:cNvSpPr>
            <p:nvPr/>
          </p:nvSpPr>
          <p:spPr bwMode="auto">
            <a:xfrm>
              <a:off x="8028756"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15</a:t>
              </a:r>
              <a:endParaRPr kumimoji="0" lang="en-US" altLang="en-US" sz="1200" b="0" i="0" u="none" strike="noStrike" cap="none" normalizeH="0" baseline="0" dirty="0">
                <a:ln>
                  <a:noFill/>
                </a:ln>
                <a:solidFill>
                  <a:schemeClr val="tx1"/>
                </a:solidFill>
                <a:effectLst/>
                <a:latin typeface="+mn-lt"/>
              </a:endParaRPr>
            </a:p>
          </p:txBody>
        </p:sp>
        <p:sp>
          <p:nvSpPr>
            <p:cNvPr id="288" name="Rectangle 261">
              <a:extLst>
                <a:ext uri="{FF2B5EF4-FFF2-40B4-BE49-F238E27FC236}">
                  <a16:creationId xmlns:a16="http://schemas.microsoft.com/office/drawing/2014/main" id="{F3901612-EF0E-AD57-C673-E51F8BF2E70E}"/>
                </a:ext>
              </a:extLst>
            </p:cNvPr>
            <p:cNvSpPr>
              <a:spLocks noChangeArrowheads="1"/>
            </p:cNvSpPr>
            <p:nvPr/>
          </p:nvSpPr>
          <p:spPr bwMode="auto">
            <a:xfrm>
              <a:off x="8276406"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18</a:t>
              </a:r>
              <a:endParaRPr kumimoji="0" lang="en-US" altLang="en-US" sz="1200" b="0" i="0" u="none" strike="noStrike" cap="none" normalizeH="0" baseline="0" dirty="0">
                <a:ln>
                  <a:noFill/>
                </a:ln>
                <a:solidFill>
                  <a:schemeClr val="tx1"/>
                </a:solidFill>
                <a:effectLst/>
                <a:latin typeface="+mn-lt"/>
              </a:endParaRPr>
            </a:p>
          </p:txBody>
        </p:sp>
        <p:sp>
          <p:nvSpPr>
            <p:cNvPr id="289" name="Rectangle 262">
              <a:extLst>
                <a:ext uri="{FF2B5EF4-FFF2-40B4-BE49-F238E27FC236}">
                  <a16:creationId xmlns:a16="http://schemas.microsoft.com/office/drawing/2014/main" id="{5A6D4848-C4DF-9FF8-2CB6-B25C9F56C44B}"/>
                </a:ext>
              </a:extLst>
            </p:cNvPr>
            <p:cNvSpPr>
              <a:spLocks noChangeArrowheads="1"/>
            </p:cNvSpPr>
            <p:nvPr/>
          </p:nvSpPr>
          <p:spPr bwMode="auto">
            <a:xfrm>
              <a:off x="8524056"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21</a:t>
              </a:r>
              <a:endParaRPr kumimoji="0" lang="en-US" altLang="en-US" sz="1200" b="0" i="0" u="none" strike="noStrike" cap="none" normalizeH="0" baseline="0" dirty="0">
                <a:ln>
                  <a:noFill/>
                </a:ln>
                <a:solidFill>
                  <a:schemeClr val="tx1"/>
                </a:solidFill>
                <a:effectLst/>
                <a:latin typeface="+mn-lt"/>
              </a:endParaRPr>
            </a:p>
          </p:txBody>
        </p:sp>
        <p:sp>
          <p:nvSpPr>
            <p:cNvPr id="290" name="Rectangle 263">
              <a:extLst>
                <a:ext uri="{FF2B5EF4-FFF2-40B4-BE49-F238E27FC236}">
                  <a16:creationId xmlns:a16="http://schemas.microsoft.com/office/drawing/2014/main" id="{E88116E9-DA83-B517-659D-A9ED55FF693C}"/>
                </a:ext>
              </a:extLst>
            </p:cNvPr>
            <p:cNvSpPr>
              <a:spLocks noChangeArrowheads="1"/>
            </p:cNvSpPr>
            <p:nvPr/>
          </p:nvSpPr>
          <p:spPr bwMode="auto">
            <a:xfrm>
              <a:off x="8771706"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24</a:t>
              </a:r>
              <a:endParaRPr kumimoji="0" lang="en-US" altLang="en-US" sz="1200" b="0" i="0" u="none" strike="noStrike" cap="none" normalizeH="0" baseline="0" dirty="0">
                <a:ln>
                  <a:noFill/>
                </a:ln>
                <a:solidFill>
                  <a:schemeClr val="tx1"/>
                </a:solidFill>
                <a:effectLst/>
                <a:latin typeface="+mn-lt"/>
              </a:endParaRPr>
            </a:p>
          </p:txBody>
        </p:sp>
        <p:sp>
          <p:nvSpPr>
            <p:cNvPr id="291" name="Rectangle 264">
              <a:extLst>
                <a:ext uri="{FF2B5EF4-FFF2-40B4-BE49-F238E27FC236}">
                  <a16:creationId xmlns:a16="http://schemas.microsoft.com/office/drawing/2014/main" id="{F708CDD2-1FF1-2154-1299-6D7E92D71706}"/>
                </a:ext>
              </a:extLst>
            </p:cNvPr>
            <p:cNvSpPr>
              <a:spLocks noChangeArrowheads="1"/>
            </p:cNvSpPr>
            <p:nvPr/>
          </p:nvSpPr>
          <p:spPr bwMode="auto">
            <a:xfrm>
              <a:off x="902094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27</a:t>
              </a:r>
              <a:endParaRPr kumimoji="0" lang="en-US" altLang="en-US" sz="1200" b="0" i="0" u="none" strike="noStrike" cap="none" normalizeH="0" baseline="0" dirty="0">
                <a:ln>
                  <a:noFill/>
                </a:ln>
                <a:solidFill>
                  <a:schemeClr val="tx1"/>
                </a:solidFill>
                <a:effectLst/>
                <a:latin typeface="+mn-lt"/>
              </a:endParaRPr>
            </a:p>
          </p:txBody>
        </p:sp>
        <p:sp>
          <p:nvSpPr>
            <p:cNvPr id="292" name="Rectangle 265">
              <a:extLst>
                <a:ext uri="{FF2B5EF4-FFF2-40B4-BE49-F238E27FC236}">
                  <a16:creationId xmlns:a16="http://schemas.microsoft.com/office/drawing/2014/main" id="{79C06B30-3063-215F-5A02-26CECC06C8E2}"/>
                </a:ext>
              </a:extLst>
            </p:cNvPr>
            <p:cNvSpPr>
              <a:spLocks noChangeArrowheads="1"/>
            </p:cNvSpPr>
            <p:nvPr/>
          </p:nvSpPr>
          <p:spPr bwMode="auto">
            <a:xfrm>
              <a:off x="9267006"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30</a:t>
              </a:r>
              <a:endParaRPr kumimoji="0" lang="en-US" altLang="en-US" sz="1200" b="0" i="0" u="none" strike="noStrike" cap="none" normalizeH="0" baseline="0" dirty="0">
                <a:ln>
                  <a:noFill/>
                </a:ln>
                <a:solidFill>
                  <a:schemeClr val="tx1"/>
                </a:solidFill>
                <a:effectLst/>
                <a:latin typeface="+mn-lt"/>
              </a:endParaRPr>
            </a:p>
          </p:txBody>
        </p:sp>
        <p:sp>
          <p:nvSpPr>
            <p:cNvPr id="293" name="Rectangle 266">
              <a:extLst>
                <a:ext uri="{FF2B5EF4-FFF2-40B4-BE49-F238E27FC236}">
                  <a16:creationId xmlns:a16="http://schemas.microsoft.com/office/drawing/2014/main" id="{4FFEE2CD-9AFC-3580-DAF5-692A64662D34}"/>
                </a:ext>
              </a:extLst>
            </p:cNvPr>
            <p:cNvSpPr>
              <a:spLocks noChangeArrowheads="1"/>
            </p:cNvSpPr>
            <p:nvPr/>
          </p:nvSpPr>
          <p:spPr bwMode="auto">
            <a:xfrm>
              <a:off x="951624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33</a:t>
              </a:r>
              <a:endParaRPr kumimoji="0" lang="en-US" altLang="en-US" sz="1200" b="0" i="0" u="none" strike="noStrike" cap="none" normalizeH="0" baseline="0" dirty="0">
                <a:ln>
                  <a:noFill/>
                </a:ln>
                <a:solidFill>
                  <a:schemeClr val="tx1"/>
                </a:solidFill>
                <a:effectLst/>
                <a:latin typeface="+mn-lt"/>
              </a:endParaRPr>
            </a:p>
          </p:txBody>
        </p:sp>
        <p:sp>
          <p:nvSpPr>
            <p:cNvPr id="294" name="Rectangle 267">
              <a:extLst>
                <a:ext uri="{FF2B5EF4-FFF2-40B4-BE49-F238E27FC236}">
                  <a16:creationId xmlns:a16="http://schemas.microsoft.com/office/drawing/2014/main" id="{72D74714-43EB-DBB7-0BFF-403D6FB92F50}"/>
                </a:ext>
              </a:extLst>
            </p:cNvPr>
            <p:cNvSpPr>
              <a:spLocks noChangeArrowheads="1"/>
            </p:cNvSpPr>
            <p:nvPr/>
          </p:nvSpPr>
          <p:spPr bwMode="auto">
            <a:xfrm>
              <a:off x="976389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36</a:t>
              </a:r>
              <a:endParaRPr kumimoji="0" lang="en-US" altLang="en-US" sz="1200" b="0" i="0" u="none" strike="noStrike" cap="none" normalizeH="0" baseline="0" dirty="0">
                <a:ln>
                  <a:noFill/>
                </a:ln>
                <a:solidFill>
                  <a:schemeClr val="tx1"/>
                </a:solidFill>
                <a:effectLst/>
                <a:latin typeface="+mn-lt"/>
              </a:endParaRPr>
            </a:p>
          </p:txBody>
        </p:sp>
        <p:sp>
          <p:nvSpPr>
            <p:cNvPr id="295" name="Rectangle 268">
              <a:extLst>
                <a:ext uri="{FF2B5EF4-FFF2-40B4-BE49-F238E27FC236}">
                  <a16:creationId xmlns:a16="http://schemas.microsoft.com/office/drawing/2014/main" id="{F67A5612-01B2-EE1F-ABE9-F2BCA64349A8}"/>
                </a:ext>
              </a:extLst>
            </p:cNvPr>
            <p:cNvSpPr>
              <a:spLocks noChangeArrowheads="1"/>
            </p:cNvSpPr>
            <p:nvPr/>
          </p:nvSpPr>
          <p:spPr bwMode="auto">
            <a:xfrm>
              <a:off x="1001154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39</a:t>
              </a:r>
              <a:endParaRPr kumimoji="0" lang="en-US" altLang="en-US" sz="1200" b="0" i="0" u="none" strike="noStrike" cap="none" normalizeH="0" baseline="0" dirty="0">
                <a:ln>
                  <a:noFill/>
                </a:ln>
                <a:solidFill>
                  <a:schemeClr val="tx1"/>
                </a:solidFill>
                <a:effectLst/>
                <a:latin typeface="+mn-lt"/>
              </a:endParaRPr>
            </a:p>
          </p:txBody>
        </p:sp>
        <p:sp>
          <p:nvSpPr>
            <p:cNvPr id="296" name="Rectangle 269">
              <a:extLst>
                <a:ext uri="{FF2B5EF4-FFF2-40B4-BE49-F238E27FC236}">
                  <a16:creationId xmlns:a16="http://schemas.microsoft.com/office/drawing/2014/main" id="{6167CDAE-6E66-A7D5-0D85-DFBCE86164E0}"/>
                </a:ext>
              </a:extLst>
            </p:cNvPr>
            <p:cNvSpPr>
              <a:spLocks noChangeArrowheads="1"/>
            </p:cNvSpPr>
            <p:nvPr/>
          </p:nvSpPr>
          <p:spPr bwMode="auto">
            <a:xfrm>
              <a:off x="1025919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42</a:t>
              </a:r>
              <a:endParaRPr kumimoji="0" lang="en-US" altLang="en-US" sz="1200" b="0" i="0" u="none" strike="noStrike" cap="none" normalizeH="0" baseline="0" dirty="0">
                <a:ln>
                  <a:noFill/>
                </a:ln>
                <a:solidFill>
                  <a:schemeClr val="tx1"/>
                </a:solidFill>
                <a:effectLst/>
                <a:latin typeface="+mn-lt"/>
              </a:endParaRPr>
            </a:p>
          </p:txBody>
        </p:sp>
        <p:sp>
          <p:nvSpPr>
            <p:cNvPr id="297" name="Rectangle 270">
              <a:extLst>
                <a:ext uri="{FF2B5EF4-FFF2-40B4-BE49-F238E27FC236}">
                  <a16:creationId xmlns:a16="http://schemas.microsoft.com/office/drawing/2014/main" id="{7EEC332A-034C-8DEC-A2B4-19EF0E0CA1C3}"/>
                </a:ext>
              </a:extLst>
            </p:cNvPr>
            <p:cNvSpPr>
              <a:spLocks noChangeArrowheads="1"/>
            </p:cNvSpPr>
            <p:nvPr/>
          </p:nvSpPr>
          <p:spPr bwMode="auto">
            <a:xfrm>
              <a:off x="1050684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45</a:t>
              </a:r>
              <a:endParaRPr kumimoji="0" lang="en-US" altLang="en-US" sz="1200" b="0" i="0" u="none" strike="noStrike" cap="none" normalizeH="0" baseline="0" dirty="0">
                <a:ln>
                  <a:noFill/>
                </a:ln>
                <a:solidFill>
                  <a:schemeClr val="tx1"/>
                </a:solidFill>
                <a:effectLst/>
                <a:latin typeface="+mn-lt"/>
              </a:endParaRPr>
            </a:p>
          </p:txBody>
        </p:sp>
        <p:sp>
          <p:nvSpPr>
            <p:cNvPr id="298" name="Rectangle 271">
              <a:extLst>
                <a:ext uri="{FF2B5EF4-FFF2-40B4-BE49-F238E27FC236}">
                  <a16:creationId xmlns:a16="http://schemas.microsoft.com/office/drawing/2014/main" id="{9B4A93E4-2D31-221D-115B-C955AD4B9D24}"/>
                </a:ext>
              </a:extLst>
            </p:cNvPr>
            <p:cNvSpPr>
              <a:spLocks noChangeArrowheads="1"/>
            </p:cNvSpPr>
            <p:nvPr/>
          </p:nvSpPr>
          <p:spPr bwMode="auto">
            <a:xfrm>
              <a:off x="10756081"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48</a:t>
              </a:r>
              <a:endParaRPr kumimoji="0" lang="en-US" altLang="en-US" sz="1200" b="0" i="0" u="none" strike="noStrike" cap="none" normalizeH="0" baseline="0" dirty="0">
                <a:ln>
                  <a:noFill/>
                </a:ln>
                <a:solidFill>
                  <a:schemeClr val="tx1"/>
                </a:solidFill>
                <a:effectLst/>
                <a:latin typeface="+mn-lt"/>
              </a:endParaRPr>
            </a:p>
          </p:txBody>
        </p:sp>
        <p:sp>
          <p:nvSpPr>
            <p:cNvPr id="299" name="Rectangle 272">
              <a:extLst>
                <a:ext uri="{FF2B5EF4-FFF2-40B4-BE49-F238E27FC236}">
                  <a16:creationId xmlns:a16="http://schemas.microsoft.com/office/drawing/2014/main" id="{EA84DD33-92B6-DCA7-54B0-A9B17A10CD96}"/>
                </a:ext>
              </a:extLst>
            </p:cNvPr>
            <p:cNvSpPr>
              <a:spLocks noChangeArrowheads="1"/>
            </p:cNvSpPr>
            <p:nvPr/>
          </p:nvSpPr>
          <p:spPr bwMode="auto">
            <a:xfrm>
              <a:off x="11002144" y="534758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51</a:t>
              </a:r>
              <a:endParaRPr kumimoji="0" lang="en-US" altLang="en-US" sz="1200" b="0" i="0" u="none" strike="noStrike" cap="none" normalizeH="0" baseline="0" dirty="0">
                <a:ln>
                  <a:noFill/>
                </a:ln>
                <a:solidFill>
                  <a:schemeClr val="tx1"/>
                </a:solidFill>
                <a:effectLst/>
                <a:latin typeface="+mn-lt"/>
              </a:endParaRPr>
            </a:p>
          </p:txBody>
        </p:sp>
        <p:sp>
          <p:nvSpPr>
            <p:cNvPr id="300" name="Freeform 273">
              <a:extLst>
                <a:ext uri="{FF2B5EF4-FFF2-40B4-BE49-F238E27FC236}">
                  <a16:creationId xmlns:a16="http://schemas.microsoft.com/office/drawing/2014/main" id="{AA37F341-F5F8-7491-7E27-D25314B7A9A0}"/>
                </a:ext>
              </a:extLst>
            </p:cNvPr>
            <p:cNvSpPr>
              <a:spLocks noEditPoints="1"/>
            </p:cNvSpPr>
            <p:nvPr/>
          </p:nvSpPr>
          <p:spPr bwMode="auto">
            <a:xfrm>
              <a:off x="6849244" y="5261863"/>
              <a:ext cx="4311650" cy="57150"/>
            </a:xfrm>
            <a:custGeom>
              <a:avLst/>
              <a:gdLst>
                <a:gd name="T0" fmla="*/ 0 w 2716"/>
                <a:gd name="T1" fmla="*/ 0 h 36"/>
                <a:gd name="T2" fmla="*/ 2716 w 2716"/>
                <a:gd name="T3" fmla="*/ 0 h 36"/>
                <a:gd name="T4" fmla="*/ 5 w 2716"/>
                <a:gd name="T5" fmla="*/ 0 h 36"/>
                <a:gd name="T6" fmla="*/ 5 w 2716"/>
                <a:gd name="T7" fmla="*/ 36 h 36"/>
                <a:gd name="T8" fmla="*/ 160 w 2716"/>
                <a:gd name="T9" fmla="*/ 0 h 36"/>
                <a:gd name="T10" fmla="*/ 160 w 2716"/>
                <a:gd name="T11" fmla="*/ 36 h 36"/>
                <a:gd name="T12" fmla="*/ 317 w 2716"/>
                <a:gd name="T13" fmla="*/ 0 h 36"/>
                <a:gd name="T14" fmla="*/ 317 w 2716"/>
                <a:gd name="T15" fmla="*/ 36 h 36"/>
                <a:gd name="T16" fmla="*/ 473 w 2716"/>
                <a:gd name="T17" fmla="*/ 0 h 36"/>
                <a:gd name="T18" fmla="*/ 473 w 2716"/>
                <a:gd name="T19" fmla="*/ 36 h 36"/>
                <a:gd name="T20" fmla="*/ 629 w 2716"/>
                <a:gd name="T21" fmla="*/ 0 h 36"/>
                <a:gd name="T22" fmla="*/ 629 w 2716"/>
                <a:gd name="T23" fmla="*/ 36 h 36"/>
                <a:gd name="T24" fmla="*/ 785 w 2716"/>
                <a:gd name="T25" fmla="*/ 0 h 36"/>
                <a:gd name="T26" fmla="*/ 785 w 2716"/>
                <a:gd name="T27" fmla="*/ 36 h 36"/>
                <a:gd name="T28" fmla="*/ 941 w 2716"/>
                <a:gd name="T29" fmla="*/ 0 h 36"/>
                <a:gd name="T30" fmla="*/ 941 w 2716"/>
                <a:gd name="T31" fmla="*/ 36 h 36"/>
                <a:gd name="T32" fmla="*/ 1097 w 2716"/>
                <a:gd name="T33" fmla="*/ 0 h 36"/>
                <a:gd name="T34" fmla="*/ 1097 w 2716"/>
                <a:gd name="T35" fmla="*/ 36 h 36"/>
                <a:gd name="T36" fmla="*/ 1253 w 2716"/>
                <a:gd name="T37" fmla="*/ 0 h 36"/>
                <a:gd name="T38" fmla="*/ 1253 w 2716"/>
                <a:gd name="T39" fmla="*/ 36 h 36"/>
                <a:gd name="T40" fmla="*/ 1410 w 2716"/>
                <a:gd name="T41" fmla="*/ 0 h 36"/>
                <a:gd name="T42" fmla="*/ 1410 w 2716"/>
                <a:gd name="T43" fmla="*/ 36 h 36"/>
                <a:gd name="T44" fmla="*/ 1565 w 2716"/>
                <a:gd name="T45" fmla="*/ 0 h 36"/>
                <a:gd name="T46" fmla="*/ 1565 w 2716"/>
                <a:gd name="T47" fmla="*/ 36 h 36"/>
                <a:gd name="T48" fmla="*/ 1722 w 2716"/>
                <a:gd name="T49" fmla="*/ 0 h 36"/>
                <a:gd name="T50" fmla="*/ 1722 w 2716"/>
                <a:gd name="T51" fmla="*/ 36 h 36"/>
                <a:gd name="T52" fmla="*/ 1878 w 2716"/>
                <a:gd name="T53" fmla="*/ 0 h 36"/>
                <a:gd name="T54" fmla="*/ 1878 w 2716"/>
                <a:gd name="T55" fmla="*/ 36 h 36"/>
                <a:gd name="T56" fmla="*/ 2034 w 2716"/>
                <a:gd name="T57" fmla="*/ 0 h 36"/>
                <a:gd name="T58" fmla="*/ 2034 w 2716"/>
                <a:gd name="T59" fmla="*/ 36 h 36"/>
                <a:gd name="T60" fmla="*/ 2190 w 2716"/>
                <a:gd name="T61" fmla="*/ 0 h 36"/>
                <a:gd name="T62" fmla="*/ 2190 w 2716"/>
                <a:gd name="T63" fmla="*/ 36 h 36"/>
                <a:gd name="T64" fmla="*/ 2346 w 2716"/>
                <a:gd name="T65" fmla="*/ 0 h 36"/>
                <a:gd name="T66" fmla="*/ 2346 w 2716"/>
                <a:gd name="T67" fmla="*/ 36 h 36"/>
                <a:gd name="T68" fmla="*/ 2503 w 2716"/>
                <a:gd name="T69" fmla="*/ 0 h 36"/>
                <a:gd name="T70" fmla="*/ 2503 w 2716"/>
                <a:gd name="T71" fmla="*/ 36 h 36"/>
                <a:gd name="T72" fmla="*/ 2658 w 2716"/>
                <a:gd name="T73" fmla="*/ 0 h 36"/>
                <a:gd name="T74" fmla="*/ 2658 w 2716"/>
                <a:gd name="T75"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16" h="36">
                  <a:moveTo>
                    <a:pt x="0" y="0"/>
                  </a:moveTo>
                  <a:lnTo>
                    <a:pt x="2716" y="0"/>
                  </a:lnTo>
                  <a:moveTo>
                    <a:pt x="5" y="0"/>
                  </a:moveTo>
                  <a:lnTo>
                    <a:pt x="5" y="36"/>
                  </a:lnTo>
                  <a:moveTo>
                    <a:pt x="160" y="0"/>
                  </a:moveTo>
                  <a:lnTo>
                    <a:pt x="160" y="36"/>
                  </a:lnTo>
                  <a:moveTo>
                    <a:pt x="317" y="0"/>
                  </a:moveTo>
                  <a:lnTo>
                    <a:pt x="317" y="36"/>
                  </a:lnTo>
                  <a:moveTo>
                    <a:pt x="473" y="0"/>
                  </a:moveTo>
                  <a:lnTo>
                    <a:pt x="473" y="36"/>
                  </a:lnTo>
                  <a:moveTo>
                    <a:pt x="629" y="0"/>
                  </a:moveTo>
                  <a:lnTo>
                    <a:pt x="629" y="36"/>
                  </a:lnTo>
                  <a:moveTo>
                    <a:pt x="785" y="0"/>
                  </a:moveTo>
                  <a:lnTo>
                    <a:pt x="785" y="36"/>
                  </a:lnTo>
                  <a:moveTo>
                    <a:pt x="941" y="0"/>
                  </a:moveTo>
                  <a:lnTo>
                    <a:pt x="941" y="36"/>
                  </a:lnTo>
                  <a:moveTo>
                    <a:pt x="1097" y="0"/>
                  </a:moveTo>
                  <a:lnTo>
                    <a:pt x="1097" y="36"/>
                  </a:lnTo>
                  <a:moveTo>
                    <a:pt x="1253" y="0"/>
                  </a:moveTo>
                  <a:lnTo>
                    <a:pt x="1253" y="36"/>
                  </a:lnTo>
                  <a:moveTo>
                    <a:pt x="1410" y="0"/>
                  </a:moveTo>
                  <a:lnTo>
                    <a:pt x="1410" y="36"/>
                  </a:lnTo>
                  <a:moveTo>
                    <a:pt x="1565" y="0"/>
                  </a:moveTo>
                  <a:lnTo>
                    <a:pt x="1565" y="36"/>
                  </a:lnTo>
                  <a:moveTo>
                    <a:pt x="1722" y="0"/>
                  </a:moveTo>
                  <a:lnTo>
                    <a:pt x="1722" y="36"/>
                  </a:lnTo>
                  <a:moveTo>
                    <a:pt x="1878" y="0"/>
                  </a:moveTo>
                  <a:lnTo>
                    <a:pt x="1878" y="36"/>
                  </a:lnTo>
                  <a:moveTo>
                    <a:pt x="2034" y="0"/>
                  </a:moveTo>
                  <a:lnTo>
                    <a:pt x="2034" y="36"/>
                  </a:lnTo>
                  <a:moveTo>
                    <a:pt x="2190" y="0"/>
                  </a:moveTo>
                  <a:lnTo>
                    <a:pt x="2190" y="36"/>
                  </a:lnTo>
                  <a:moveTo>
                    <a:pt x="2346" y="0"/>
                  </a:moveTo>
                  <a:lnTo>
                    <a:pt x="2346" y="36"/>
                  </a:lnTo>
                  <a:moveTo>
                    <a:pt x="2503" y="0"/>
                  </a:moveTo>
                  <a:lnTo>
                    <a:pt x="2503" y="36"/>
                  </a:lnTo>
                  <a:moveTo>
                    <a:pt x="2658" y="0"/>
                  </a:moveTo>
                  <a:lnTo>
                    <a:pt x="2658" y="36"/>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301" name="Rectangle 274">
              <a:extLst>
                <a:ext uri="{FF2B5EF4-FFF2-40B4-BE49-F238E27FC236}">
                  <a16:creationId xmlns:a16="http://schemas.microsoft.com/office/drawing/2014/main" id="{941B7C80-CD47-B1F7-C180-73F62C457EF6}"/>
                </a:ext>
              </a:extLst>
            </p:cNvPr>
            <p:cNvSpPr>
              <a:spLocks noChangeArrowheads="1"/>
            </p:cNvSpPr>
            <p:nvPr/>
          </p:nvSpPr>
          <p:spPr bwMode="auto">
            <a:xfrm>
              <a:off x="6690081" y="5169788"/>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0</a:t>
              </a:r>
              <a:endParaRPr kumimoji="0" lang="en-US" altLang="en-US" sz="1200" b="0" i="0" u="none" strike="noStrike" cap="none" normalizeH="0" baseline="0" dirty="0">
                <a:ln>
                  <a:noFill/>
                </a:ln>
                <a:solidFill>
                  <a:schemeClr val="tx1"/>
                </a:solidFill>
                <a:effectLst/>
                <a:latin typeface="+mn-lt"/>
              </a:endParaRPr>
            </a:p>
          </p:txBody>
        </p:sp>
        <p:sp>
          <p:nvSpPr>
            <p:cNvPr id="302" name="Rectangle 275">
              <a:extLst>
                <a:ext uri="{FF2B5EF4-FFF2-40B4-BE49-F238E27FC236}">
                  <a16:creationId xmlns:a16="http://schemas.microsoft.com/office/drawing/2014/main" id="{5BA57409-2121-94F3-6C5A-74F668C3227F}"/>
                </a:ext>
              </a:extLst>
            </p:cNvPr>
            <p:cNvSpPr>
              <a:spLocks noChangeArrowheads="1"/>
            </p:cNvSpPr>
            <p:nvPr/>
          </p:nvSpPr>
          <p:spPr bwMode="auto">
            <a:xfrm>
              <a:off x="6613881" y="488086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10</a:t>
              </a:r>
              <a:endParaRPr kumimoji="0" lang="en-US" altLang="en-US" sz="1200" b="0" i="0" u="none" strike="noStrike" cap="none" normalizeH="0" baseline="0" dirty="0">
                <a:ln>
                  <a:noFill/>
                </a:ln>
                <a:solidFill>
                  <a:schemeClr val="tx1"/>
                </a:solidFill>
                <a:effectLst/>
                <a:latin typeface="+mn-lt"/>
              </a:endParaRPr>
            </a:p>
          </p:txBody>
        </p:sp>
        <p:sp>
          <p:nvSpPr>
            <p:cNvPr id="303" name="Rectangle 276">
              <a:extLst>
                <a:ext uri="{FF2B5EF4-FFF2-40B4-BE49-F238E27FC236}">
                  <a16:creationId xmlns:a16="http://schemas.microsoft.com/office/drawing/2014/main" id="{8F0D3CBD-FA3F-C527-4464-A4F1EA7FE637}"/>
                </a:ext>
              </a:extLst>
            </p:cNvPr>
            <p:cNvSpPr>
              <a:spLocks noChangeArrowheads="1"/>
            </p:cNvSpPr>
            <p:nvPr/>
          </p:nvSpPr>
          <p:spPr bwMode="auto">
            <a:xfrm>
              <a:off x="6613881" y="4590351"/>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20</a:t>
              </a:r>
              <a:endParaRPr kumimoji="0" lang="en-US" altLang="en-US" sz="1200" b="0" i="0" u="none" strike="noStrike" cap="none" normalizeH="0" baseline="0" dirty="0">
                <a:ln>
                  <a:noFill/>
                </a:ln>
                <a:solidFill>
                  <a:schemeClr val="tx1"/>
                </a:solidFill>
                <a:effectLst/>
                <a:latin typeface="+mn-lt"/>
              </a:endParaRPr>
            </a:p>
          </p:txBody>
        </p:sp>
        <p:sp>
          <p:nvSpPr>
            <p:cNvPr id="304" name="Rectangle 277">
              <a:extLst>
                <a:ext uri="{FF2B5EF4-FFF2-40B4-BE49-F238E27FC236}">
                  <a16:creationId xmlns:a16="http://schemas.microsoft.com/office/drawing/2014/main" id="{D09AAB75-D7A2-A9C0-4938-7507EB99FFE7}"/>
                </a:ext>
              </a:extLst>
            </p:cNvPr>
            <p:cNvSpPr>
              <a:spLocks noChangeArrowheads="1"/>
            </p:cNvSpPr>
            <p:nvPr/>
          </p:nvSpPr>
          <p:spPr bwMode="auto">
            <a:xfrm>
              <a:off x="6613881" y="429983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30</a:t>
              </a:r>
              <a:endParaRPr kumimoji="0" lang="en-US" altLang="en-US" sz="1200" b="0" i="0" u="none" strike="noStrike" cap="none" normalizeH="0" baseline="0" dirty="0">
                <a:ln>
                  <a:noFill/>
                </a:ln>
                <a:solidFill>
                  <a:schemeClr val="tx1"/>
                </a:solidFill>
                <a:effectLst/>
                <a:latin typeface="+mn-lt"/>
              </a:endParaRPr>
            </a:p>
          </p:txBody>
        </p:sp>
        <p:sp>
          <p:nvSpPr>
            <p:cNvPr id="305" name="Rectangle 278">
              <a:extLst>
                <a:ext uri="{FF2B5EF4-FFF2-40B4-BE49-F238E27FC236}">
                  <a16:creationId xmlns:a16="http://schemas.microsoft.com/office/drawing/2014/main" id="{56C0E17B-6DA4-F824-E78C-48637ED020A2}"/>
                </a:ext>
              </a:extLst>
            </p:cNvPr>
            <p:cNvSpPr>
              <a:spLocks noChangeArrowheads="1"/>
            </p:cNvSpPr>
            <p:nvPr/>
          </p:nvSpPr>
          <p:spPr bwMode="auto">
            <a:xfrm>
              <a:off x="6613881" y="400932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40</a:t>
              </a:r>
              <a:endParaRPr kumimoji="0" lang="en-US" altLang="en-US" sz="1200" b="0" i="0" u="none" strike="noStrike" cap="none" normalizeH="0" baseline="0" dirty="0">
                <a:ln>
                  <a:noFill/>
                </a:ln>
                <a:solidFill>
                  <a:schemeClr val="tx1"/>
                </a:solidFill>
                <a:effectLst/>
                <a:latin typeface="+mn-lt"/>
              </a:endParaRPr>
            </a:p>
          </p:txBody>
        </p:sp>
        <p:sp>
          <p:nvSpPr>
            <p:cNvPr id="306" name="Rectangle 279">
              <a:extLst>
                <a:ext uri="{FF2B5EF4-FFF2-40B4-BE49-F238E27FC236}">
                  <a16:creationId xmlns:a16="http://schemas.microsoft.com/office/drawing/2014/main" id="{0CABC019-E886-AAA8-15EF-EDD5CDE5715A}"/>
                </a:ext>
              </a:extLst>
            </p:cNvPr>
            <p:cNvSpPr>
              <a:spLocks noChangeArrowheads="1"/>
            </p:cNvSpPr>
            <p:nvPr/>
          </p:nvSpPr>
          <p:spPr bwMode="auto">
            <a:xfrm>
              <a:off x="6613881" y="3720401"/>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50</a:t>
              </a:r>
              <a:endParaRPr kumimoji="0" lang="en-US" altLang="en-US" sz="1200" b="0" i="0" u="none" strike="noStrike" cap="none" normalizeH="0" baseline="0" dirty="0">
                <a:ln>
                  <a:noFill/>
                </a:ln>
                <a:solidFill>
                  <a:schemeClr val="tx1"/>
                </a:solidFill>
                <a:effectLst/>
                <a:latin typeface="+mn-lt"/>
              </a:endParaRPr>
            </a:p>
          </p:txBody>
        </p:sp>
        <p:sp>
          <p:nvSpPr>
            <p:cNvPr id="307" name="Rectangle 280">
              <a:extLst>
                <a:ext uri="{FF2B5EF4-FFF2-40B4-BE49-F238E27FC236}">
                  <a16:creationId xmlns:a16="http://schemas.microsoft.com/office/drawing/2014/main" id="{5B137E8C-D520-0167-FCFE-64947937A2A3}"/>
                </a:ext>
              </a:extLst>
            </p:cNvPr>
            <p:cNvSpPr>
              <a:spLocks noChangeArrowheads="1"/>
            </p:cNvSpPr>
            <p:nvPr/>
          </p:nvSpPr>
          <p:spPr bwMode="auto">
            <a:xfrm>
              <a:off x="6613881" y="3429888"/>
              <a:ext cx="169918" cy="184666"/>
            </a:xfrm>
            <a:prstGeom prst="rect">
              <a:avLst/>
            </a:prstGeom>
            <a:solidFill>
              <a:schemeClr val="bg1"/>
            </a:solidFill>
            <a:ln>
              <a:noFill/>
            </a:ln>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60</a:t>
              </a:r>
              <a:endParaRPr kumimoji="0" lang="en-US" altLang="en-US" sz="1200" b="0" i="0" u="none" strike="noStrike" cap="none" normalizeH="0" baseline="0" dirty="0">
                <a:ln>
                  <a:noFill/>
                </a:ln>
                <a:solidFill>
                  <a:schemeClr val="tx1"/>
                </a:solidFill>
                <a:effectLst/>
                <a:latin typeface="+mn-lt"/>
              </a:endParaRPr>
            </a:p>
          </p:txBody>
        </p:sp>
        <p:sp>
          <p:nvSpPr>
            <p:cNvPr id="308" name="Rectangle 281">
              <a:extLst>
                <a:ext uri="{FF2B5EF4-FFF2-40B4-BE49-F238E27FC236}">
                  <a16:creationId xmlns:a16="http://schemas.microsoft.com/office/drawing/2014/main" id="{6F8DDBF0-1E3C-5D65-8AB4-B430D37778A9}"/>
                </a:ext>
              </a:extLst>
            </p:cNvPr>
            <p:cNvSpPr>
              <a:spLocks noChangeArrowheads="1"/>
            </p:cNvSpPr>
            <p:nvPr/>
          </p:nvSpPr>
          <p:spPr bwMode="auto">
            <a:xfrm>
              <a:off x="6613881" y="313937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70</a:t>
              </a:r>
              <a:endParaRPr kumimoji="0" lang="en-US" altLang="en-US" sz="1200" b="0" i="0" u="none" strike="noStrike" cap="none" normalizeH="0" baseline="0" dirty="0">
                <a:ln>
                  <a:noFill/>
                </a:ln>
                <a:solidFill>
                  <a:schemeClr val="tx1"/>
                </a:solidFill>
                <a:effectLst/>
                <a:latin typeface="+mn-lt"/>
              </a:endParaRPr>
            </a:p>
          </p:txBody>
        </p:sp>
        <p:sp>
          <p:nvSpPr>
            <p:cNvPr id="309" name="Rectangle 282">
              <a:extLst>
                <a:ext uri="{FF2B5EF4-FFF2-40B4-BE49-F238E27FC236}">
                  <a16:creationId xmlns:a16="http://schemas.microsoft.com/office/drawing/2014/main" id="{82EF3C67-CAA1-B741-CC51-EDD898F543EA}"/>
                </a:ext>
              </a:extLst>
            </p:cNvPr>
            <p:cNvSpPr>
              <a:spLocks noChangeArrowheads="1"/>
            </p:cNvSpPr>
            <p:nvPr/>
          </p:nvSpPr>
          <p:spPr bwMode="auto">
            <a:xfrm>
              <a:off x="6613881" y="284886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80</a:t>
              </a:r>
              <a:endParaRPr kumimoji="0" lang="en-US" altLang="en-US" sz="1200" b="0" i="0" u="none" strike="noStrike" cap="none" normalizeH="0" baseline="0" dirty="0">
                <a:ln>
                  <a:noFill/>
                </a:ln>
                <a:solidFill>
                  <a:schemeClr val="tx1"/>
                </a:solidFill>
                <a:effectLst/>
                <a:latin typeface="+mn-lt"/>
              </a:endParaRPr>
            </a:p>
          </p:txBody>
        </p:sp>
        <p:sp>
          <p:nvSpPr>
            <p:cNvPr id="310" name="Rectangle 283">
              <a:extLst>
                <a:ext uri="{FF2B5EF4-FFF2-40B4-BE49-F238E27FC236}">
                  <a16:creationId xmlns:a16="http://schemas.microsoft.com/office/drawing/2014/main" id="{8334EB25-D007-65F0-7D62-DA0C2DA821EF}"/>
                </a:ext>
              </a:extLst>
            </p:cNvPr>
            <p:cNvSpPr>
              <a:spLocks noChangeArrowheads="1"/>
            </p:cNvSpPr>
            <p:nvPr/>
          </p:nvSpPr>
          <p:spPr bwMode="auto">
            <a:xfrm>
              <a:off x="6613881" y="2558351"/>
              <a:ext cx="169918" cy="184666"/>
            </a:xfrm>
            <a:prstGeom prst="rect">
              <a:avLst/>
            </a:prstGeom>
            <a:solidFill>
              <a:schemeClr val="bg1"/>
            </a:solidFill>
            <a:ln>
              <a:noFill/>
            </a:ln>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90</a:t>
              </a:r>
              <a:endParaRPr kumimoji="0" lang="en-US" altLang="en-US" sz="1200" b="0" i="0" u="none" strike="noStrike" cap="none" normalizeH="0" baseline="0" dirty="0">
                <a:ln>
                  <a:noFill/>
                </a:ln>
                <a:solidFill>
                  <a:schemeClr val="tx1"/>
                </a:solidFill>
                <a:effectLst/>
                <a:latin typeface="+mn-lt"/>
              </a:endParaRPr>
            </a:p>
          </p:txBody>
        </p:sp>
        <p:sp>
          <p:nvSpPr>
            <p:cNvPr id="311" name="Rectangle 284">
              <a:extLst>
                <a:ext uri="{FF2B5EF4-FFF2-40B4-BE49-F238E27FC236}">
                  <a16:creationId xmlns:a16="http://schemas.microsoft.com/office/drawing/2014/main" id="{A7CD0EF7-D5BB-92AB-B4A8-AB9539EF04AF}"/>
                </a:ext>
              </a:extLst>
            </p:cNvPr>
            <p:cNvSpPr>
              <a:spLocks noChangeArrowheads="1"/>
            </p:cNvSpPr>
            <p:nvPr/>
          </p:nvSpPr>
          <p:spPr bwMode="auto">
            <a:xfrm>
              <a:off x="6539269" y="2267838"/>
              <a:ext cx="2548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100</a:t>
              </a:r>
              <a:endParaRPr kumimoji="0" lang="en-US" altLang="en-US" sz="1200" b="0" i="0" u="none" strike="noStrike" cap="none" normalizeH="0" baseline="0" dirty="0">
                <a:ln>
                  <a:noFill/>
                </a:ln>
                <a:solidFill>
                  <a:schemeClr val="tx1"/>
                </a:solidFill>
                <a:effectLst/>
                <a:latin typeface="+mn-lt"/>
              </a:endParaRPr>
            </a:p>
          </p:txBody>
        </p:sp>
        <p:sp>
          <p:nvSpPr>
            <p:cNvPr id="312" name="Freeform 285">
              <a:extLst>
                <a:ext uri="{FF2B5EF4-FFF2-40B4-BE49-F238E27FC236}">
                  <a16:creationId xmlns:a16="http://schemas.microsoft.com/office/drawing/2014/main" id="{6E04E3EB-C81A-605A-29FA-07611FC394F7}"/>
                </a:ext>
              </a:extLst>
            </p:cNvPr>
            <p:cNvSpPr>
              <a:spLocks noEditPoints="1"/>
            </p:cNvSpPr>
            <p:nvPr/>
          </p:nvSpPr>
          <p:spPr bwMode="auto">
            <a:xfrm>
              <a:off x="6814319" y="2334513"/>
              <a:ext cx="42863" cy="2936875"/>
            </a:xfrm>
            <a:custGeom>
              <a:avLst/>
              <a:gdLst>
                <a:gd name="T0" fmla="*/ 27 w 27"/>
                <a:gd name="T1" fmla="*/ 1850 h 1850"/>
                <a:gd name="T2" fmla="*/ 27 w 27"/>
                <a:gd name="T3" fmla="*/ 0 h 1850"/>
                <a:gd name="T4" fmla="*/ 27 w 27"/>
                <a:gd name="T5" fmla="*/ 1844 h 1850"/>
                <a:gd name="T6" fmla="*/ 0 w 27"/>
                <a:gd name="T7" fmla="*/ 1844 h 1850"/>
                <a:gd name="T8" fmla="*/ 27 w 27"/>
                <a:gd name="T9" fmla="*/ 1661 h 1850"/>
                <a:gd name="T10" fmla="*/ 0 w 27"/>
                <a:gd name="T11" fmla="*/ 1661 h 1850"/>
                <a:gd name="T12" fmla="*/ 27 w 27"/>
                <a:gd name="T13" fmla="*/ 1478 h 1850"/>
                <a:gd name="T14" fmla="*/ 0 w 27"/>
                <a:gd name="T15" fmla="*/ 1478 h 1850"/>
                <a:gd name="T16" fmla="*/ 27 w 27"/>
                <a:gd name="T17" fmla="*/ 1295 h 1850"/>
                <a:gd name="T18" fmla="*/ 0 w 27"/>
                <a:gd name="T19" fmla="*/ 1295 h 1850"/>
                <a:gd name="T20" fmla="*/ 27 w 27"/>
                <a:gd name="T21" fmla="*/ 1113 h 1850"/>
                <a:gd name="T22" fmla="*/ 0 w 27"/>
                <a:gd name="T23" fmla="*/ 1113 h 1850"/>
                <a:gd name="T24" fmla="*/ 27 w 27"/>
                <a:gd name="T25" fmla="*/ 930 h 1850"/>
                <a:gd name="T26" fmla="*/ 0 w 27"/>
                <a:gd name="T27" fmla="*/ 930 h 1850"/>
                <a:gd name="T28" fmla="*/ 27 w 27"/>
                <a:gd name="T29" fmla="*/ 747 h 1850"/>
                <a:gd name="T30" fmla="*/ 0 w 27"/>
                <a:gd name="T31" fmla="*/ 747 h 1850"/>
                <a:gd name="T32" fmla="*/ 27 w 27"/>
                <a:gd name="T33" fmla="*/ 564 h 1850"/>
                <a:gd name="T34" fmla="*/ 0 w 27"/>
                <a:gd name="T35" fmla="*/ 564 h 1850"/>
                <a:gd name="T36" fmla="*/ 27 w 27"/>
                <a:gd name="T37" fmla="*/ 381 h 1850"/>
                <a:gd name="T38" fmla="*/ 0 w 27"/>
                <a:gd name="T39" fmla="*/ 381 h 1850"/>
                <a:gd name="T40" fmla="*/ 27 w 27"/>
                <a:gd name="T41" fmla="*/ 199 h 1850"/>
                <a:gd name="T42" fmla="*/ 0 w 27"/>
                <a:gd name="T43" fmla="*/ 199 h 1850"/>
                <a:gd name="T44" fmla="*/ 27 w 27"/>
                <a:gd name="T45" fmla="*/ 15 h 1850"/>
                <a:gd name="T46" fmla="*/ 0 w 27"/>
                <a:gd name="T47" fmla="*/ 15 h 1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 h="1850">
                  <a:moveTo>
                    <a:pt x="27" y="1850"/>
                  </a:moveTo>
                  <a:lnTo>
                    <a:pt x="27" y="0"/>
                  </a:lnTo>
                  <a:moveTo>
                    <a:pt x="27" y="1844"/>
                  </a:moveTo>
                  <a:lnTo>
                    <a:pt x="0" y="1844"/>
                  </a:lnTo>
                  <a:moveTo>
                    <a:pt x="27" y="1661"/>
                  </a:moveTo>
                  <a:lnTo>
                    <a:pt x="0" y="1661"/>
                  </a:lnTo>
                  <a:moveTo>
                    <a:pt x="27" y="1478"/>
                  </a:moveTo>
                  <a:lnTo>
                    <a:pt x="0" y="1478"/>
                  </a:lnTo>
                  <a:moveTo>
                    <a:pt x="27" y="1295"/>
                  </a:moveTo>
                  <a:lnTo>
                    <a:pt x="0" y="1295"/>
                  </a:lnTo>
                  <a:moveTo>
                    <a:pt x="27" y="1113"/>
                  </a:moveTo>
                  <a:lnTo>
                    <a:pt x="0" y="1113"/>
                  </a:lnTo>
                  <a:moveTo>
                    <a:pt x="27" y="930"/>
                  </a:moveTo>
                  <a:lnTo>
                    <a:pt x="0" y="930"/>
                  </a:lnTo>
                  <a:moveTo>
                    <a:pt x="27" y="747"/>
                  </a:moveTo>
                  <a:lnTo>
                    <a:pt x="0" y="747"/>
                  </a:lnTo>
                  <a:moveTo>
                    <a:pt x="27" y="564"/>
                  </a:moveTo>
                  <a:lnTo>
                    <a:pt x="0" y="564"/>
                  </a:lnTo>
                  <a:moveTo>
                    <a:pt x="27" y="381"/>
                  </a:moveTo>
                  <a:lnTo>
                    <a:pt x="0" y="381"/>
                  </a:lnTo>
                  <a:moveTo>
                    <a:pt x="27" y="199"/>
                  </a:moveTo>
                  <a:lnTo>
                    <a:pt x="0" y="199"/>
                  </a:lnTo>
                  <a:moveTo>
                    <a:pt x="27" y="15"/>
                  </a:moveTo>
                  <a:lnTo>
                    <a:pt x="0" y="1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313" name="Freeform 286">
              <a:extLst>
                <a:ext uri="{FF2B5EF4-FFF2-40B4-BE49-F238E27FC236}">
                  <a16:creationId xmlns:a16="http://schemas.microsoft.com/office/drawing/2014/main" id="{23CAB8A2-2669-EF6D-49BC-09E5882DFEFC}"/>
                </a:ext>
              </a:extLst>
            </p:cNvPr>
            <p:cNvSpPr>
              <a:spLocks/>
            </p:cNvSpPr>
            <p:nvPr/>
          </p:nvSpPr>
          <p:spPr bwMode="auto">
            <a:xfrm>
              <a:off x="6857181" y="2358326"/>
              <a:ext cx="4114800" cy="2690813"/>
            </a:xfrm>
            <a:custGeom>
              <a:avLst/>
              <a:gdLst>
                <a:gd name="T0" fmla="*/ 27 w 2592"/>
                <a:gd name="T1" fmla="*/ 13 h 1695"/>
                <a:gd name="T2" fmla="*/ 51 w 2592"/>
                <a:gd name="T3" fmla="*/ 38 h 1695"/>
                <a:gd name="T4" fmla="*/ 59 w 2592"/>
                <a:gd name="T5" fmla="*/ 57 h 1695"/>
                <a:gd name="T6" fmla="*/ 70 w 2592"/>
                <a:gd name="T7" fmla="*/ 82 h 1695"/>
                <a:gd name="T8" fmla="*/ 82 w 2592"/>
                <a:gd name="T9" fmla="*/ 139 h 1695"/>
                <a:gd name="T10" fmla="*/ 90 w 2592"/>
                <a:gd name="T11" fmla="*/ 178 h 1695"/>
                <a:gd name="T12" fmla="*/ 112 w 2592"/>
                <a:gd name="T13" fmla="*/ 191 h 1695"/>
                <a:gd name="T14" fmla="*/ 143 w 2592"/>
                <a:gd name="T15" fmla="*/ 216 h 1695"/>
                <a:gd name="T16" fmla="*/ 151 w 2592"/>
                <a:gd name="T17" fmla="*/ 275 h 1695"/>
                <a:gd name="T18" fmla="*/ 157 w 2592"/>
                <a:gd name="T19" fmla="*/ 314 h 1695"/>
                <a:gd name="T20" fmla="*/ 193 w 2592"/>
                <a:gd name="T21" fmla="*/ 341 h 1695"/>
                <a:gd name="T22" fmla="*/ 206 w 2592"/>
                <a:gd name="T23" fmla="*/ 369 h 1695"/>
                <a:gd name="T24" fmla="*/ 215 w 2592"/>
                <a:gd name="T25" fmla="*/ 415 h 1695"/>
                <a:gd name="T26" fmla="*/ 221 w 2592"/>
                <a:gd name="T27" fmla="*/ 449 h 1695"/>
                <a:gd name="T28" fmla="*/ 227 w 2592"/>
                <a:gd name="T29" fmla="*/ 497 h 1695"/>
                <a:gd name="T30" fmla="*/ 247 w 2592"/>
                <a:gd name="T31" fmla="*/ 526 h 1695"/>
                <a:gd name="T32" fmla="*/ 263 w 2592"/>
                <a:gd name="T33" fmla="*/ 546 h 1695"/>
                <a:gd name="T34" fmla="*/ 278 w 2592"/>
                <a:gd name="T35" fmla="*/ 589 h 1695"/>
                <a:gd name="T36" fmla="*/ 288 w 2592"/>
                <a:gd name="T37" fmla="*/ 646 h 1695"/>
                <a:gd name="T38" fmla="*/ 295 w 2592"/>
                <a:gd name="T39" fmla="*/ 676 h 1695"/>
                <a:gd name="T40" fmla="*/ 300 w 2592"/>
                <a:gd name="T41" fmla="*/ 697 h 1695"/>
                <a:gd name="T42" fmla="*/ 307 w 2592"/>
                <a:gd name="T43" fmla="*/ 719 h 1695"/>
                <a:gd name="T44" fmla="*/ 315 w 2592"/>
                <a:gd name="T45" fmla="*/ 740 h 1695"/>
                <a:gd name="T46" fmla="*/ 334 w 2592"/>
                <a:gd name="T47" fmla="*/ 777 h 1695"/>
                <a:gd name="T48" fmla="*/ 351 w 2592"/>
                <a:gd name="T49" fmla="*/ 798 h 1695"/>
                <a:gd name="T50" fmla="*/ 365 w 2592"/>
                <a:gd name="T51" fmla="*/ 842 h 1695"/>
                <a:gd name="T52" fmla="*/ 370 w 2592"/>
                <a:gd name="T53" fmla="*/ 894 h 1695"/>
                <a:gd name="T54" fmla="*/ 386 w 2592"/>
                <a:gd name="T55" fmla="*/ 924 h 1695"/>
                <a:gd name="T56" fmla="*/ 412 w 2592"/>
                <a:gd name="T57" fmla="*/ 938 h 1695"/>
                <a:gd name="T58" fmla="*/ 424 w 2592"/>
                <a:gd name="T59" fmla="*/ 968 h 1695"/>
                <a:gd name="T60" fmla="*/ 432 w 2592"/>
                <a:gd name="T61" fmla="*/ 1007 h 1695"/>
                <a:gd name="T62" fmla="*/ 444 w 2592"/>
                <a:gd name="T63" fmla="*/ 1029 h 1695"/>
                <a:gd name="T64" fmla="*/ 457 w 2592"/>
                <a:gd name="T65" fmla="*/ 1060 h 1695"/>
                <a:gd name="T66" fmla="*/ 504 w 2592"/>
                <a:gd name="T67" fmla="*/ 1114 h 1695"/>
                <a:gd name="T68" fmla="*/ 546 w 2592"/>
                <a:gd name="T69" fmla="*/ 1145 h 1695"/>
                <a:gd name="T70" fmla="*/ 575 w 2592"/>
                <a:gd name="T71" fmla="*/ 1175 h 1695"/>
                <a:gd name="T72" fmla="*/ 584 w 2592"/>
                <a:gd name="T73" fmla="*/ 1199 h 1695"/>
                <a:gd name="T74" fmla="*/ 636 w 2592"/>
                <a:gd name="T75" fmla="*/ 1222 h 1695"/>
                <a:gd name="T76" fmla="*/ 651 w 2592"/>
                <a:gd name="T77" fmla="*/ 1254 h 1695"/>
                <a:gd name="T78" fmla="*/ 718 w 2592"/>
                <a:gd name="T79" fmla="*/ 1293 h 1695"/>
                <a:gd name="T80" fmla="*/ 727 w 2592"/>
                <a:gd name="T81" fmla="*/ 1332 h 1695"/>
                <a:gd name="T82" fmla="*/ 735 w 2592"/>
                <a:gd name="T83" fmla="*/ 1365 h 1695"/>
                <a:gd name="T84" fmla="*/ 796 w 2592"/>
                <a:gd name="T85" fmla="*/ 1381 h 1695"/>
                <a:gd name="T86" fmla="*/ 817 w 2592"/>
                <a:gd name="T87" fmla="*/ 1406 h 1695"/>
                <a:gd name="T88" fmla="*/ 878 w 2592"/>
                <a:gd name="T89" fmla="*/ 1440 h 1695"/>
                <a:gd name="T90" fmla="*/ 942 w 2592"/>
                <a:gd name="T91" fmla="*/ 1464 h 1695"/>
                <a:gd name="T92" fmla="*/ 1006 w 2592"/>
                <a:gd name="T93" fmla="*/ 1498 h 1695"/>
                <a:gd name="T94" fmla="*/ 1078 w 2592"/>
                <a:gd name="T95" fmla="*/ 1523 h 1695"/>
                <a:gd name="T96" fmla="*/ 1140 w 2592"/>
                <a:gd name="T97" fmla="*/ 1549 h 1695"/>
                <a:gd name="T98" fmla="*/ 1244 w 2592"/>
                <a:gd name="T99" fmla="*/ 1575 h 1695"/>
                <a:gd name="T100" fmla="*/ 1302 w 2592"/>
                <a:gd name="T101" fmla="*/ 1586 h 1695"/>
                <a:gd name="T102" fmla="*/ 1367 w 2592"/>
                <a:gd name="T103" fmla="*/ 1596 h 1695"/>
                <a:gd name="T104" fmla="*/ 1562 w 2592"/>
                <a:gd name="T105" fmla="*/ 1618 h 1695"/>
                <a:gd name="T106" fmla="*/ 1869 w 2592"/>
                <a:gd name="T107" fmla="*/ 1642 h 1695"/>
                <a:gd name="T108" fmla="*/ 2015 w 2592"/>
                <a:gd name="T109" fmla="*/ 1642 h 1695"/>
                <a:gd name="T110" fmla="*/ 2152 w 2592"/>
                <a:gd name="T111" fmla="*/ 1642 h 1695"/>
                <a:gd name="T112" fmla="*/ 2296 w 2592"/>
                <a:gd name="T113" fmla="*/ 1695 h 1695"/>
                <a:gd name="T114" fmla="*/ 2580 w 2592"/>
                <a:gd name="T115" fmla="*/ 1695 h 1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92" h="1695">
                  <a:moveTo>
                    <a:pt x="0" y="0"/>
                  </a:moveTo>
                  <a:lnTo>
                    <a:pt x="0" y="0"/>
                  </a:lnTo>
                  <a:lnTo>
                    <a:pt x="0" y="0"/>
                  </a:lnTo>
                  <a:lnTo>
                    <a:pt x="1" y="0"/>
                  </a:lnTo>
                  <a:lnTo>
                    <a:pt x="16" y="0"/>
                  </a:lnTo>
                  <a:lnTo>
                    <a:pt x="16" y="7"/>
                  </a:lnTo>
                  <a:lnTo>
                    <a:pt x="16" y="7"/>
                  </a:lnTo>
                  <a:lnTo>
                    <a:pt x="27" y="7"/>
                  </a:lnTo>
                  <a:lnTo>
                    <a:pt x="27" y="13"/>
                  </a:lnTo>
                  <a:lnTo>
                    <a:pt x="27" y="13"/>
                  </a:lnTo>
                  <a:lnTo>
                    <a:pt x="28" y="13"/>
                  </a:lnTo>
                  <a:lnTo>
                    <a:pt x="28" y="19"/>
                  </a:lnTo>
                  <a:lnTo>
                    <a:pt x="28" y="19"/>
                  </a:lnTo>
                  <a:lnTo>
                    <a:pt x="44" y="19"/>
                  </a:lnTo>
                  <a:lnTo>
                    <a:pt x="44" y="32"/>
                  </a:lnTo>
                  <a:lnTo>
                    <a:pt x="44" y="32"/>
                  </a:lnTo>
                  <a:lnTo>
                    <a:pt x="45" y="32"/>
                  </a:lnTo>
                  <a:lnTo>
                    <a:pt x="45" y="38"/>
                  </a:lnTo>
                  <a:lnTo>
                    <a:pt x="45" y="38"/>
                  </a:lnTo>
                  <a:lnTo>
                    <a:pt x="51" y="38"/>
                  </a:lnTo>
                  <a:lnTo>
                    <a:pt x="51" y="44"/>
                  </a:lnTo>
                  <a:lnTo>
                    <a:pt x="51" y="44"/>
                  </a:lnTo>
                  <a:lnTo>
                    <a:pt x="56" y="44"/>
                  </a:lnTo>
                  <a:lnTo>
                    <a:pt x="56" y="51"/>
                  </a:lnTo>
                  <a:lnTo>
                    <a:pt x="56" y="51"/>
                  </a:lnTo>
                  <a:lnTo>
                    <a:pt x="57" y="51"/>
                  </a:lnTo>
                  <a:lnTo>
                    <a:pt x="57" y="51"/>
                  </a:lnTo>
                  <a:lnTo>
                    <a:pt x="57" y="51"/>
                  </a:lnTo>
                  <a:lnTo>
                    <a:pt x="59" y="51"/>
                  </a:lnTo>
                  <a:lnTo>
                    <a:pt x="59" y="57"/>
                  </a:lnTo>
                  <a:lnTo>
                    <a:pt x="59" y="57"/>
                  </a:lnTo>
                  <a:lnTo>
                    <a:pt x="64" y="57"/>
                  </a:lnTo>
                  <a:lnTo>
                    <a:pt x="64" y="63"/>
                  </a:lnTo>
                  <a:lnTo>
                    <a:pt x="64" y="63"/>
                  </a:lnTo>
                  <a:lnTo>
                    <a:pt x="66" y="63"/>
                  </a:lnTo>
                  <a:lnTo>
                    <a:pt x="66" y="69"/>
                  </a:lnTo>
                  <a:lnTo>
                    <a:pt x="66" y="69"/>
                  </a:lnTo>
                  <a:lnTo>
                    <a:pt x="70" y="69"/>
                  </a:lnTo>
                  <a:lnTo>
                    <a:pt x="70" y="82"/>
                  </a:lnTo>
                  <a:lnTo>
                    <a:pt x="70" y="82"/>
                  </a:lnTo>
                  <a:lnTo>
                    <a:pt x="73" y="82"/>
                  </a:lnTo>
                  <a:lnTo>
                    <a:pt x="73" y="113"/>
                  </a:lnTo>
                  <a:lnTo>
                    <a:pt x="73" y="113"/>
                  </a:lnTo>
                  <a:lnTo>
                    <a:pt x="75" y="113"/>
                  </a:lnTo>
                  <a:lnTo>
                    <a:pt x="75" y="127"/>
                  </a:lnTo>
                  <a:lnTo>
                    <a:pt x="75" y="127"/>
                  </a:lnTo>
                  <a:lnTo>
                    <a:pt x="76" y="127"/>
                  </a:lnTo>
                  <a:lnTo>
                    <a:pt x="76" y="139"/>
                  </a:lnTo>
                  <a:lnTo>
                    <a:pt x="76" y="139"/>
                  </a:lnTo>
                  <a:lnTo>
                    <a:pt x="82" y="139"/>
                  </a:lnTo>
                  <a:lnTo>
                    <a:pt x="82" y="146"/>
                  </a:lnTo>
                  <a:lnTo>
                    <a:pt x="82" y="146"/>
                  </a:lnTo>
                  <a:lnTo>
                    <a:pt x="83" y="146"/>
                  </a:lnTo>
                  <a:lnTo>
                    <a:pt x="83" y="152"/>
                  </a:lnTo>
                  <a:lnTo>
                    <a:pt x="83" y="152"/>
                  </a:lnTo>
                  <a:lnTo>
                    <a:pt x="85" y="152"/>
                  </a:lnTo>
                  <a:lnTo>
                    <a:pt x="85" y="164"/>
                  </a:lnTo>
                  <a:lnTo>
                    <a:pt x="85" y="164"/>
                  </a:lnTo>
                  <a:lnTo>
                    <a:pt x="90" y="164"/>
                  </a:lnTo>
                  <a:lnTo>
                    <a:pt x="90" y="178"/>
                  </a:lnTo>
                  <a:lnTo>
                    <a:pt x="90" y="178"/>
                  </a:lnTo>
                  <a:lnTo>
                    <a:pt x="91" y="178"/>
                  </a:lnTo>
                  <a:lnTo>
                    <a:pt x="91" y="184"/>
                  </a:lnTo>
                  <a:lnTo>
                    <a:pt x="91" y="184"/>
                  </a:lnTo>
                  <a:lnTo>
                    <a:pt x="95" y="184"/>
                  </a:lnTo>
                  <a:lnTo>
                    <a:pt x="95" y="191"/>
                  </a:lnTo>
                  <a:lnTo>
                    <a:pt x="95" y="191"/>
                  </a:lnTo>
                  <a:lnTo>
                    <a:pt x="112" y="191"/>
                  </a:lnTo>
                  <a:lnTo>
                    <a:pt x="112" y="191"/>
                  </a:lnTo>
                  <a:lnTo>
                    <a:pt x="112" y="191"/>
                  </a:lnTo>
                  <a:lnTo>
                    <a:pt x="131" y="191"/>
                  </a:lnTo>
                  <a:lnTo>
                    <a:pt x="131" y="203"/>
                  </a:lnTo>
                  <a:lnTo>
                    <a:pt x="131" y="203"/>
                  </a:lnTo>
                  <a:lnTo>
                    <a:pt x="138" y="203"/>
                  </a:lnTo>
                  <a:lnTo>
                    <a:pt x="138" y="210"/>
                  </a:lnTo>
                  <a:lnTo>
                    <a:pt x="139" y="210"/>
                  </a:lnTo>
                  <a:lnTo>
                    <a:pt x="141" y="210"/>
                  </a:lnTo>
                  <a:lnTo>
                    <a:pt x="141" y="216"/>
                  </a:lnTo>
                  <a:lnTo>
                    <a:pt x="141" y="216"/>
                  </a:lnTo>
                  <a:lnTo>
                    <a:pt x="143" y="216"/>
                  </a:lnTo>
                  <a:lnTo>
                    <a:pt x="143" y="230"/>
                  </a:lnTo>
                  <a:lnTo>
                    <a:pt x="143" y="230"/>
                  </a:lnTo>
                  <a:lnTo>
                    <a:pt x="145" y="230"/>
                  </a:lnTo>
                  <a:lnTo>
                    <a:pt x="145" y="268"/>
                  </a:lnTo>
                  <a:lnTo>
                    <a:pt x="145" y="268"/>
                  </a:lnTo>
                  <a:lnTo>
                    <a:pt x="148" y="268"/>
                  </a:lnTo>
                  <a:lnTo>
                    <a:pt x="148" y="268"/>
                  </a:lnTo>
                  <a:lnTo>
                    <a:pt x="148" y="268"/>
                  </a:lnTo>
                  <a:lnTo>
                    <a:pt x="151" y="268"/>
                  </a:lnTo>
                  <a:lnTo>
                    <a:pt x="151" y="275"/>
                  </a:lnTo>
                  <a:lnTo>
                    <a:pt x="151" y="275"/>
                  </a:lnTo>
                  <a:lnTo>
                    <a:pt x="153" y="275"/>
                  </a:lnTo>
                  <a:lnTo>
                    <a:pt x="153" y="288"/>
                  </a:lnTo>
                  <a:lnTo>
                    <a:pt x="153" y="288"/>
                  </a:lnTo>
                  <a:lnTo>
                    <a:pt x="154" y="288"/>
                  </a:lnTo>
                  <a:lnTo>
                    <a:pt x="154" y="295"/>
                  </a:lnTo>
                  <a:lnTo>
                    <a:pt x="154" y="295"/>
                  </a:lnTo>
                  <a:lnTo>
                    <a:pt x="157" y="295"/>
                  </a:lnTo>
                  <a:lnTo>
                    <a:pt x="157" y="314"/>
                  </a:lnTo>
                  <a:lnTo>
                    <a:pt x="157" y="314"/>
                  </a:lnTo>
                  <a:lnTo>
                    <a:pt x="158" y="314"/>
                  </a:lnTo>
                  <a:lnTo>
                    <a:pt x="158" y="322"/>
                  </a:lnTo>
                  <a:lnTo>
                    <a:pt x="158" y="322"/>
                  </a:lnTo>
                  <a:lnTo>
                    <a:pt x="176" y="322"/>
                  </a:lnTo>
                  <a:lnTo>
                    <a:pt x="176" y="328"/>
                  </a:lnTo>
                  <a:lnTo>
                    <a:pt x="176" y="328"/>
                  </a:lnTo>
                  <a:lnTo>
                    <a:pt x="191" y="328"/>
                  </a:lnTo>
                  <a:lnTo>
                    <a:pt x="191" y="341"/>
                  </a:lnTo>
                  <a:lnTo>
                    <a:pt x="191" y="341"/>
                  </a:lnTo>
                  <a:lnTo>
                    <a:pt x="193" y="341"/>
                  </a:lnTo>
                  <a:lnTo>
                    <a:pt x="193" y="341"/>
                  </a:lnTo>
                  <a:lnTo>
                    <a:pt x="193" y="341"/>
                  </a:lnTo>
                  <a:lnTo>
                    <a:pt x="197" y="341"/>
                  </a:lnTo>
                  <a:lnTo>
                    <a:pt x="197" y="348"/>
                  </a:lnTo>
                  <a:lnTo>
                    <a:pt x="197" y="348"/>
                  </a:lnTo>
                  <a:lnTo>
                    <a:pt x="204" y="348"/>
                  </a:lnTo>
                  <a:lnTo>
                    <a:pt x="204" y="361"/>
                  </a:lnTo>
                  <a:lnTo>
                    <a:pt x="204" y="361"/>
                  </a:lnTo>
                  <a:lnTo>
                    <a:pt x="206" y="361"/>
                  </a:lnTo>
                  <a:lnTo>
                    <a:pt x="206" y="369"/>
                  </a:lnTo>
                  <a:lnTo>
                    <a:pt x="206" y="369"/>
                  </a:lnTo>
                  <a:lnTo>
                    <a:pt x="208" y="369"/>
                  </a:lnTo>
                  <a:lnTo>
                    <a:pt x="208" y="382"/>
                  </a:lnTo>
                  <a:lnTo>
                    <a:pt x="209" y="382"/>
                  </a:lnTo>
                  <a:lnTo>
                    <a:pt x="213" y="382"/>
                  </a:lnTo>
                  <a:lnTo>
                    <a:pt x="213" y="388"/>
                  </a:lnTo>
                  <a:lnTo>
                    <a:pt x="213" y="388"/>
                  </a:lnTo>
                  <a:lnTo>
                    <a:pt x="215" y="388"/>
                  </a:lnTo>
                  <a:lnTo>
                    <a:pt x="215" y="415"/>
                  </a:lnTo>
                  <a:lnTo>
                    <a:pt x="215" y="415"/>
                  </a:lnTo>
                  <a:lnTo>
                    <a:pt x="216" y="415"/>
                  </a:lnTo>
                  <a:lnTo>
                    <a:pt x="216" y="429"/>
                  </a:lnTo>
                  <a:lnTo>
                    <a:pt x="216" y="429"/>
                  </a:lnTo>
                  <a:lnTo>
                    <a:pt x="218" y="429"/>
                  </a:lnTo>
                  <a:lnTo>
                    <a:pt x="218" y="449"/>
                  </a:lnTo>
                  <a:lnTo>
                    <a:pt x="218" y="449"/>
                  </a:lnTo>
                  <a:lnTo>
                    <a:pt x="220" y="449"/>
                  </a:lnTo>
                  <a:lnTo>
                    <a:pt x="220" y="449"/>
                  </a:lnTo>
                  <a:lnTo>
                    <a:pt x="220" y="449"/>
                  </a:lnTo>
                  <a:lnTo>
                    <a:pt x="221" y="449"/>
                  </a:lnTo>
                  <a:lnTo>
                    <a:pt x="221" y="462"/>
                  </a:lnTo>
                  <a:lnTo>
                    <a:pt x="221" y="462"/>
                  </a:lnTo>
                  <a:lnTo>
                    <a:pt x="223" y="462"/>
                  </a:lnTo>
                  <a:lnTo>
                    <a:pt x="223" y="477"/>
                  </a:lnTo>
                  <a:lnTo>
                    <a:pt x="223" y="477"/>
                  </a:lnTo>
                  <a:lnTo>
                    <a:pt x="225" y="477"/>
                  </a:lnTo>
                  <a:lnTo>
                    <a:pt x="225" y="484"/>
                  </a:lnTo>
                  <a:lnTo>
                    <a:pt x="225" y="484"/>
                  </a:lnTo>
                  <a:lnTo>
                    <a:pt x="227" y="484"/>
                  </a:lnTo>
                  <a:lnTo>
                    <a:pt x="227" y="497"/>
                  </a:lnTo>
                  <a:lnTo>
                    <a:pt x="227" y="497"/>
                  </a:lnTo>
                  <a:lnTo>
                    <a:pt x="228" y="497"/>
                  </a:lnTo>
                  <a:lnTo>
                    <a:pt x="228" y="511"/>
                  </a:lnTo>
                  <a:lnTo>
                    <a:pt x="228" y="511"/>
                  </a:lnTo>
                  <a:lnTo>
                    <a:pt x="240" y="511"/>
                  </a:lnTo>
                  <a:lnTo>
                    <a:pt x="240" y="519"/>
                  </a:lnTo>
                  <a:lnTo>
                    <a:pt x="240" y="519"/>
                  </a:lnTo>
                  <a:lnTo>
                    <a:pt x="247" y="519"/>
                  </a:lnTo>
                  <a:lnTo>
                    <a:pt x="247" y="526"/>
                  </a:lnTo>
                  <a:lnTo>
                    <a:pt x="247" y="526"/>
                  </a:lnTo>
                  <a:lnTo>
                    <a:pt x="254" y="526"/>
                  </a:lnTo>
                  <a:lnTo>
                    <a:pt x="254" y="533"/>
                  </a:lnTo>
                  <a:lnTo>
                    <a:pt x="254" y="533"/>
                  </a:lnTo>
                  <a:lnTo>
                    <a:pt x="256" y="533"/>
                  </a:lnTo>
                  <a:lnTo>
                    <a:pt x="256" y="540"/>
                  </a:lnTo>
                  <a:lnTo>
                    <a:pt x="256" y="540"/>
                  </a:lnTo>
                  <a:lnTo>
                    <a:pt x="257" y="540"/>
                  </a:lnTo>
                  <a:lnTo>
                    <a:pt x="257" y="546"/>
                  </a:lnTo>
                  <a:lnTo>
                    <a:pt x="257" y="546"/>
                  </a:lnTo>
                  <a:lnTo>
                    <a:pt x="263" y="546"/>
                  </a:lnTo>
                  <a:lnTo>
                    <a:pt x="263" y="553"/>
                  </a:lnTo>
                  <a:lnTo>
                    <a:pt x="263" y="553"/>
                  </a:lnTo>
                  <a:lnTo>
                    <a:pt x="273" y="553"/>
                  </a:lnTo>
                  <a:lnTo>
                    <a:pt x="273" y="568"/>
                  </a:lnTo>
                  <a:lnTo>
                    <a:pt x="273" y="568"/>
                  </a:lnTo>
                  <a:lnTo>
                    <a:pt x="275" y="568"/>
                  </a:lnTo>
                  <a:lnTo>
                    <a:pt x="275" y="575"/>
                  </a:lnTo>
                  <a:lnTo>
                    <a:pt x="275" y="575"/>
                  </a:lnTo>
                  <a:lnTo>
                    <a:pt x="278" y="575"/>
                  </a:lnTo>
                  <a:lnTo>
                    <a:pt x="278" y="589"/>
                  </a:lnTo>
                  <a:lnTo>
                    <a:pt x="278" y="589"/>
                  </a:lnTo>
                  <a:lnTo>
                    <a:pt x="283" y="589"/>
                  </a:lnTo>
                  <a:lnTo>
                    <a:pt x="283" y="611"/>
                  </a:lnTo>
                  <a:lnTo>
                    <a:pt x="283" y="611"/>
                  </a:lnTo>
                  <a:lnTo>
                    <a:pt x="287" y="611"/>
                  </a:lnTo>
                  <a:lnTo>
                    <a:pt x="287" y="618"/>
                  </a:lnTo>
                  <a:lnTo>
                    <a:pt x="287" y="618"/>
                  </a:lnTo>
                  <a:lnTo>
                    <a:pt x="288" y="618"/>
                  </a:lnTo>
                  <a:lnTo>
                    <a:pt x="288" y="646"/>
                  </a:lnTo>
                  <a:lnTo>
                    <a:pt x="288" y="646"/>
                  </a:lnTo>
                  <a:lnTo>
                    <a:pt x="290" y="646"/>
                  </a:lnTo>
                  <a:lnTo>
                    <a:pt x="290" y="661"/>
                  </a:lnTo>
                  <a:lnTo>
                    <a:pt x="290" y="661"/>
                  </a:lnTo>
                  <a:lnTo>
                    <a:pt x="291" y="661"/>
                  </a:lnTo>
                  <a:lnTo>
                    <a:pt x="291" y="668"/>
                  </a:lnTo>
                  <a:lnTo>
                    <a:pt x="291" y="668"/>
                  </a:lnTo>
                  <a:lnTo>
                    <a:pt x="294" y="668"/>
                  </a:lnTo>
                  <a:lnTo>
                    <a:pt x="294" y="676"/>
                  </a:lnTo>
                  <a:lnTo>
                    <a:pt x="294" y="676"/>
                  </a:lnTo>
                  <a:lnTo>
                    <a:pt x="295" y="676"/>
                  </a:lnTo>
                  <a:lnTo>
                    <a:pt x="295" y="683"/>
                  </a:lnTo>
                  <a:lnTo>
                    <a:pt x="295" y="683"/>
                  </a:lnTo>
                  <a:lnTo>
                    <a:pt x="297" y="683"/>
                  </a:lnTo>
                  <a:lnTo>
                    <a:pt x="297" y="683"/>
                  </a:lnTo>
                  <a:lnTo>
                    <a:pt x="297" y="683"/>
                  </a:lnTo>
                  <a:lnTo>
                    <a:pt x="299" y="683"/>
                  </a:lnTo>
                  <a:lnTo>
                    <a:pt x="299" y="690"/>
                  </a:lnTo>
                  <a:lnTo>
                    <a:pt x="299" y="690"/>
                  </a:lnTo>
                  <a:lnTo>
                    <a:pt x="300" y="690"/>
                  </a:lnTo>
                  <a:lnTo>
                    <a:pt x="300" y="697"/>
                  </a:lnTo>
                  <a:lnTo>
                    <a:pt x="300" y="697"/>
                  </a:lnTo>
                  <a:lnTo>
                    <a:pt x="302" y="697"/>
                  </a:lnTo>
                  <a:lnTo>
                    <a:pt x="302" y="704"/>
                  </a:lnTo>
                  <a:lnTo>
                    <a:pt x="302" y="704"/>
                  </a:lnTo>
                  <a:lnTo>
                    <a:pt x="303" y="704"/>
                  </a:lnTo>
                  <a:lnTo>
                    <a:pt x="303" y="712"/>
                  </a:lnTo>
                  <a:lnTo>
                    <a:pt x="303" y="712"/>
                  </a:lnTo>
                  <a:lnTo>
                    <a:pt x="307" y="712"/>
                  </a:lnTo>
                  <a:lnTo>
                    <a:pt x="307" y="719"/>
                  </a:lnTo>
                  <a:lnTo>
                    <a:pt x="307" y="719"/>
                  </a:lnTo>
                  <a:lnTo>
                    <a:pt x="309" y="719"/>
                  </a:lnTo>
                  <a:lnTo>
                    <a:pt x="309" y="726"/>
                  </a:lnTo>
                  <a:lnTo>
                    <a:pt x="309" y="726"/>
                  </a:lnTo>
                  <a:lnTo>
                    <a:pt x="312" y="726"/>
                  </a:lnTo>
                  <a:lnTo>
                    <a:pt x="312" y="733"/>
                  </a:lnTo>
                  <a:lnTo>
                    <a:pt x="312" y="733"/>
                  </a:lnTo>
                  <a:lnTo>
                    <a:pt x="314" y="733"/>
                  </a:lnTo>
                  <a:lnTo>
                    <a:pt x="314" y="740"/>
                  </a:lnTo>
                  <a:lnTo>
                    <a:pt x="314" y="740"/>
                  </a:lnTo>
                  <a:lnTo>
                    <a:pt x="315" y="740"/>
                  </a:lnTo>
                  <a:lnTo>
                    <a:pt x="315" y="748"/>
                  </a:lnTo>
                  <a:lnTo>
                    <a:pt x="315" y="748"/>
                  </a:lnTo>
                  <a:lnTo>
                    <a:pt x="322" y="748"/>
                  </a:lnTo>
                  <a:lnTo>
                    <a:pt x="322" y="756"/>
                  </a:lnTo>
                  <a:lnTo>
                    <a:pt x="322" y="756"/>
                  </a:lnTo>
                  <a:lnTo>
                    <a:pt x="327" y="756"/>
                  </a:lnTo>
                  <a:lnTo>
                    <a:pt x="327" y="763"/>
                  </a:lnTo>
                  <a:lnTo>
                    <a:pt x="327" y="763"/>
                  </a:lnTo>
                  <a:lnTo>
                    <a:pt x="334" y="763"/>
                  </a:lnTo>
                  <a:lnTo>
                    <a:pt x="334" y="777"/>
                  </a:lnTo>
                  <a:lnTo>
                    <a:pt x="334" y="777"/>
                  </a:lnTo>
                  <a:lnTo>
                    <a:pt x="336" y="777"/>
                  </a:lnTo>
                  <a:lnTo>
                    <a:pt x="336" y="777"/>
                  </a:lnTo>
                  <a:lnTo>
                    <a:pt x="336" y="777"/>
                  </a:lnTo>
                  <a:lnTo>
                    <a:pt x="348" y="777"/>
                  </a:lnTo>
                  <a:lnTo>
                    <a:pt x="348" y="784"/>
                  </a:lnTo>
                  <a:lnTo>
                    <a:pt x="348" y="784"/>
                  </a:lnTo>
                  <a:lnTo>
                    <a:pt x="351" y="784"/>
                  </a:lnTo>
                  <a:lnTo>
                    <a:pt x="351" y="798"/>
                  </a:lnTo>
                  <a:lnTo>
                    <a:pt x="351" y="798"/>
                  </a:lnTo>
                  <a:lnTo>
                    <a:pt x="353" y="798"/>
                  </a:lnTo>
                  <a:lnTo>
                    <a:pt x="353" y="814"/>
                  </a:lnTo>
                  <a:lnTo>
                    <a:pt x="353" y="814"/>
                  </a:lnTo>
                  <a:lnTo>
                    <a:pt x="360" y="814"/>
                  </a:lnTo>
                  <a:lnTo>
                    <a:pt x="360" y="828"/>
                  </a:lnTo>
                  <a:lnTo>
                    <a:pt x="360" y="828"/>
                  </a:lnTo>
                  <a:lnTo>
                    <a:pt x="363" y="828"/>
                  </a:lnTo>
                  <a:lnTo>
                    <a:pt x="363" y="842"/>
                  </a:lnTo>
                  <a:lnTo>
                    <a:pt x="363" y="842"/>
                  </a:lnTo>
                  <a:lnTo>
                    <a:pt x="365" y="842"/>
                  </a:lnTo>
                  <a:lnTo>
                    <a:pt x="365" y="850"/>
                  </a:lnTo>
                  <a:lnTo>
                    <a:pt x="365" y="850"/>
                  </a:lnTo>
                  <a:lnTo>
                    <a:pt x="367" y="850"/>
                  </a:lnTo>
                  <a:lnTo>
                    <a:pt x="367" y="865"/>
                  </a:lnTo>
                  <a:lnTo>
                    <a:pt x="367" y="865"/>
                  </a:lnTo>
                  <a:lnTo>
                    <a:pt x="369" y="865"/>
                  </a:lnTo>
                  <a:lnTo>
                    <a:pt x="369" y="879"/>
                  </a:lnTo>
                  <a:lnTo>
                    <a:pt x="369" y="879"/>
                  </a:lnTo>
                  <a:lnTo>
                    <a:pt x="370" y="879"/>
                  </a:lnTo>
                  <a:lnTo>
                    <a:pt x="370" y="894"/>
                  </a:lnTo>
                  <a:lnTo>
                    <a:pt x="370" y="894"/>
                  </a:lnTo>
                  <a:lnTo>
                    <a:pt x="372" y="894"/>
                  </a:lnTo>
                  <a:lnTo>
                    <a:pt x="372" y="909"/>
                  </a:lnTo>
                  <a:lnTo>
                    <a:pt x="372" y="909"/>
                  </a:lnTo>
                  <a:lnTo>
                    <a:pt x="377" y="909"/>
                  </a:lnTo>
                  <a:lnTo>
                    <a:pt x="377" y="916"/>
                  </a:lnTo>
                  <a:lnTo>
                    <a:pt x="377" y="916"/>
                  </a:lnTo>
                  <a:lnTo>
                    <a:pt x="386" y="916"/>
                  </a:lnTo>
                  <a:lnTo>
                    <a:pt x="386" y="924"/>
                  </a:lnTo>
                  <a:lnTo>
                    <a:pt x="386" y="924"/>
                  </a:lnTo>
                  <a:lnTo>
                    <a:pt x="397" y="924"/>
                  </a:lnTo>
                  <a:lnTo>
                    <a:pt x="397" y="924"/>
                  </a:lnTo>
                  <a:lnTo>
                    <a:pt x="397" y="924"/>
                  </a:lnTo>
                  <a:lnTo>
                    <a:pt x="405" y="924"/>
                  </a:lnTo>
                  <a:lnTo>
                    <a:pt x="405" y="931"/>
                  </a:lnTo>
                  <a:lnTo>
                    <a:pt x="405" y="931"/>
                  </a:lnTo>
                  <a:lnTo>
                    <a:pt x="406" y="931"/>
                  </a:lnTo>
                  <a:lnTo>
                    <a:pt x="406" y="938"/>
                  </a:lnTo>
                  <a:lnTo>
                    <a:pt x="406" y="938"/>
                  </a:lnTo>
                  <a:lnTo>
                    <a:pt x="412" y="938"/>
                  </a:lnTo>
                  <a:lnTo>
                    <a:pt x="412" y="938"/>
                  </a:lnTo>
                  <a:lnTo>
                    <a:pt x="412" y="938"/>
                  </a:lnTo>
                  <a:lnTo>
                    <a:pt x="420" y="938"/>
                  </a:lnTo>
                  <a:lnTo>
                    <a:pt x="420" y="954"/>
                  </a:lnTo>
                  <a:lnTo>
                    <a:pt x="420" y="954"/>
                  </a:lnTo>
                  <a:lnTo>
                    <a:pt x="421" y="954"/>
                  </a:lnTo>
                  <a:lnTo>
                    <a:pt x="421" y="961"/>
                  </a:lnTo>
                  <a:lnTo>
                    <a:pt x="421" y="961"/>
                  </a:lnTo>
                  <a:lnTo>
                    <a:pt x="424" y="961"/>
                  </a:lnTo>
                  <a:lnTo>
                    <a:pt x="424" y="968"/>
                  </a:lnTo>
                  <a:lnTo>
                    <a:pt x="424" y="968"/>
                  </a:lnTo>
                  <a:lnTo>
                    <a:pt x="427" y="968"/>
                  </a:lnTo>
                  <a:lnTo>
                    <a:pt x="427" y="976"/>
                  </a:lnTo>
                  <a:lnTo>
                    <a:pt x="427" y="976"/>
                  </a:lnTo>
                  <a:lnTo>
                    <a:pt x="428" y="976"/>
                  </a:lnTo>
                  <a:lnTo>
                    <a:pt x="428" y="983"/>
                  </a:lnTo>
                  <a:lnTo>
                    <a:pt x="428" y="983"/>
                  </a:lnTo>
                  <a:lnTo>
                    <a:pt x="432" y="983"/>
                  </a:lnTo>
                  <a:lnTo>
                    <a:pt x="432" y="1007"/>
                  </a:lnTo>
                  <a:lnTo>
                    <a:pt x="432" y="1007"/>
                  </a:lnTo>
                  <a:lnTo>
                    <a:pt x="436" y="1007"/>
                  </a:lnTo>
                  <a:lnTo>
                    <a:pt x="436" y="1014"/>
                  </a:lnTo>
                  <a:lnTo>
                    <a:pt x="436" y="1014"/>
                  </a:lnTo>
                  <a:lnTo>
                    <a:pt x="437" y="1014"/>
                  </a:lnTo>
                  <a:lnTo>
                    <a:pt x="437" y="1021"/>
                  </a:lnTo>
                  <a:lnTo>
                    <a:pt x="437" y="1021"/>
                  </a:lnTo>
                  <a:lnTo>
                    <a:pt x="440" y="1021"/>
                  </a:lnTo>
                  <a:lnTo>
                    <a:pt x="440" y="1029"/>
                  </a:lnTo>
                  <a:lnTo>
                    <a:pt x="440" y="1029"/>
                  </a:lnTo>
                  <a:lnTo>
                    <a:pt x="444" y="1029"/>
                  </a:lnTo>
                  <a:lnTo>
                    <a:pt x="444" y="1036"/>
                  </a:lnTo>
                  <a:lnTo>
                    <a:pt x="444" y="1036"/>
                  </a:lnTo>
                  <a:lnTo>
                    <a:pt x="447" y="1036"/>
                  </a:lnTo>
                  <a:lnTo>
                    <a:pt x="447" y="1044"/>
                  </a:lnTo>
                  <a:lnTo>
                    <a:pt x="447" y="1044"/>
                  </a:lnTo>
                  <a:lnTo>
                    <a:pt x="454" y="1044"/>
                  </a:lnTo>
                  <a:lnTo>
                    <a:pt x="454" y="1052"/>
                  </a:lnTo>
                  <a:lnTo>
                    <a:pt x="454" y="1052"/>
                  </a:lnTo>
                  <a:lnTo>
                    <a:pt x="457" y="1052"/>
                  </a:lnTo>
                  <a:lnTo>
                    <a:pt x="457" y="1060"/>
                  </a:lnTo>
                  <a:lnTo>
                    <a:pt x="457" y="1060"/>
                  </a:lnTo>
                  <a:lnTo>
                    <a:pt x="499" y="1060"/>
                  </a:lnTo>
                  <a:lnTo>
                    <a:pt x="499" y="1068"/>
                  </a:lnTo>
                  <a:lnTo>
                    <a:pt x="499" y="1068"/>
                  </a:lnTo>
                  <a:lnTo>
                    <a:pt x="502" y="1068"/>
                  </a:lnTo>
                  <a:lnTo>
                    <a:pt x="502" y="1083"/>
                  </a:lnTo>
                  <a:lnTo>
                    <a:pt x="502" y="1083"/>
                  </a:lnTo>
                  <a:lnTo>
                    <a:pt x="504" y="1083"/>
                  </a:lnTo>
                  <a:lnTo>
                    <a:pt x="504" y="1114"/>
                  </a:lnTo>
                  <a:lnTo>
                    <a:pt x="504" y="1114"/>
                  </a:lnTo>
                  <a:lnTo>
                    <a:pt x="509" y="1114"/>
                  </a:lnTo>
                  <a:lnTo>
                    <a:pt x="509" y="1129"/>
                  </a:lnTo>
                  <a:lnTo>
                    <a:pt x="509" y="1129"/>
                  </a:lnTo>
                  <a:lnTo>
                    <a:pt x="521" y="1129"/>
                  </a:lnTo>
                  <a:lnTo>
                    <a:pt x="521" y="1136"/>
                  </a:lnTo>
                  <a:lnTo>
                    <a:pt x="521" y="1136"/>
                  </a:lnTo>
                  <a:lnTo>
                    <a:pt x="538" y="1136"/>
                  </a:lnTo>
                  <a:lnTo>
                    <a:pt x="538" y="1145"/>
                  </a:lnTo>
                  <a:lnTo>
                    <a:pt x="538" y="1145"/>
                  </a:lnTo>
                  <a:lnTo>
                    <a:pt x="546" y="1145"/>
                  </a:lnTo>
                  <a:lnTo>
                    <a:pt x="546" y="1152"/>
                  </a:lnTo>
                  <a:lnTo>
                    <a:pt x="546" y="1152"/>
                  </a:lnTo>
                  <a:lnTo>
                    <a:pt x="567" y="1152"/>
                  </a:lnTo>
                  <a:lnTo>
                    <a:pt x="567" y="1152"/>
                  </a:lnTo>
                  <a:lnTo>
                    <a:pt x="567" y="1152"/>
                  </a:lnTo>
                  <a:lnTo>
                    <a:pt x="570" y="1152"/>
                  </a:lnTo>
                  <a:lnTo>
                    <a:pt x="570" y="1160"/>
                  </a:lnTo>
                  <a:lnTo>
                    <a:pt x="570" y="1160"/>
                  </a:lnTo>
                  <a:lnTo>
                    <a:pt x="575" y="1160"/>
                  </a:lnTo>
                  <a:lnTo>
                    <a:pt x="575" y="1175"/>
                  </a:lnTo>
                  <a:lnTo>
                    <a:pt x="575" y="1175"/>
                  </a:lnTo>
                  <a:lnTo>
                    <a:pt x="577" y="1175"/>
                  </a:lnTo>
                  <a:lnTo>
                    <a:pt x="577" y="1183"/>
                  </a:lnTo>
                  <a:lnTo>
                    <a:pt x="577" y="1183"/>
                  </a:lnTo>
                  <a:lnTo>
                    <a:pt x="581" y="1183"/>
                  </a:lnTo>
                  <a:lnTo>
                    <a:pt x="581" y="1192"/>
                  </a:lnTo>
                  <a:lnTo>
                    <a:pt x="581" y="1192"/>
                  </a:lnTo>
                  <a:lnTo>
                    <a:pt x="584" y="1192"/>
                  </a:lnTo>
                  <a:lnTo>
                    <a:pt x="584" y="1199"/>
                  </a:lnTo>
                  <a:lnTo>
                    <a:pt x="584" y="1199"/>
                  </a:lnTo>
                  <a:lnTo>
                    <a:pt x="586" y="1199"/>
                  </a:lnTo>
                  <a:lnTo>
                    <a:pt x="586" y="1207"/>
                  </a:lnTo>
                  <a:lnTo>
                    <a:pt x="586" y="1207"/>
                  </a:lnTo>
                  <a:lnTo>
                    <a:pt x="603" y="1207"/>
                  </a:lnTo>
                  <a:lnTo>
                    <a:pt x="603" y="1214"/>
                  </a:lnTo>
                  <a:lnTo>
                    <a:pt x="603" y="1214"/>
                  </a:lnTo>
                  <a:lnTo>
                    <a:pt x="612" y="1214"/>
                  </a:lnTo>
                  <a:lnTo>
                    <a:pt x="612" y="1222"/>
                  </a:lnTo>
                  <a:lnTo>
                    <a:pt x="612" y="1222"/>
                  </a:lnTo>
                  <a:lnTo>
                    <a:pt x="636" y="1222"/>
                  </a:lnTo>
                  <a:lnTo>
                    <a:pt x="636" y="1230"/>
                  </a:lnTo>
                  <a:lnTo>
                    <a:pt x="636" y="1230"/>
                  </a:lnTo>
                  <a:lnTo>
                    <a:pt x="645" y="1230"/>
                  </a:lnTo>
                  <a:lnTo>
                    <a:pt x="645" y="1237"/>
                  </a:lnTo>
                  <a:lnTo>
                    <a:pt x="645" y="1237"/>
                  </a:lnTo>
                  <a:lnTo>
                    <a:pt x="648" y="1237"/>
                  </a:lnTo>
                  <a:lnTo>
                    <a:pt x="648" y="1246"/>
                  </a:lnTo>
                  <a:lnTo>
                    <a:pt x="648" y="1246"/>
                  </a:lnTo>
                  <a:lnTo>
                    <a:pt x="651" y="1246"/>
                  </a:lnTo>
                  <a:lnTo>
                    <a:pt x="651" y="1254"/>
                  </a:lnTo>
                  <a:lnTo>
                    <a:pt x="651" y="1254"/>
                  </a:lnTo>
                  <a:lnTo>
                    <a:pt x="659" y="1254"/>
                  </a:lnTo>
                  <a:lnTo>
                    <a:pt x="659" y="1277"/>
                  </a:lnTo>
                  <a:lnTo>
                    <a:pt x="659" y="1277"/>
                  </a:lnTo>
                  <a:lnTo>
                    <a:pt x="716" y="1277"/>
                  </a:lnTo>
                  <a:lnTo>
                    <a:pt x="716" y="1285"/>
                  </a:lnTo>
                  <a:lnTo>
                    <a:pt x="716" y="1285"/>
                  </a:lnTo>
                  <a:lnTo>
                    <a:pt x="718" y="1285"/>
                  </a:lnTo>
                  <a:lnTo>
                    <a:pt x="718" y="1293"/>
                  </a:lnTo>
                  <a:lnTo>
                    <a:pt x="718" y="1293"/>
                  </a:lnTo>
                  <a:lnTo>
                    <a:pt x="719" y="1293"/>
                  </a:lnTo>
                  <a:lnTo>
                    <a:pt x="719" y="1309"/>
                  </a:lnTo>
                  <a:lnTo>
                    <a:pt x="719" y="1309"/>
                  </a:lnTo>
                  <a:lnTo>
                    <a:pt x="721" y="1309"/>
                  </a:lnTo>
                  <a:lnTo>
                    <a:pt x="721" y="1324"/>
                  </a:lnTo>
                  <a:lnTo>
                    <a:pt x="721" y="1324"/>
                  </a:lnTo>
                  <a:lnTo>
                    <a:pt x="723" y="1324"/>
                  </a:lnTo>
                  <a:lnTo>
                    <a:pt x="723" y="1332"/>
                  </a:lnTo>
                  <a:lnTo>
                    <a:pt x="723" y="1332"/>
                  </a:lnTo>
                  <a:lnTo>
                    <a:pt x="727" y="1332"/>
                  </a:lnTo>
                  <a:lnTo>
                    <a:pt x="727" y="1341"/>
                  </a:lnTo>
                  <a:lnTo>
                    <a:pt x="727" y="1341"/>
                  </a:lnTo>
                  <a:lnTo>
                    <a:pt x="730" y="1341"/>
                  </a:lnTo>
                  <a:lnTo>
                    <a:pt x="730" y="1349"/>
                  </a:lnTo>
                  <a:lnTo>
                    <a:pt x="730" y="1349"/>
                  </a:lnTo>
                  <a:lnTo>
                    <a:pt x="731" y="1349"/>
                  </a:lnTo>
                  <a:lnTo>
                    <a:pt x="731" y="1357"/>
                  </a:lnTo>
                  <a:lnTo>
                    <a:pt x="731" y="1357"/>
                  </a:lnTo>
                  <a:lnTo>
                    <a:pt x="735" y="1357"/>
                  </a:lnTo>
                  <a:lnTo>
                    <a:pt x="735" y="1365"/>
                  </a:lnTo>
                  <a:lnTo>
                    <a:pt x="735" y="1365"/>
                  </a:lnTo>
                  <a:lnTo>
                    <a:pt x="782" y="1365"/>
                  </a:lnTo>
                  <a:lnTo>
                    <a:pt x="782" y="1365"/>
                  </a:lnTo>
                  <a:lnTo>
                    <a:pt x="782" y="1365"/>
                  </a:lnTo>
                  <a:lnTo>
                    <a:pt x="791" y="1365"/>
                  </a:lnTo>
                  <a:lnTo>
                    <a:pt x="791" y="1373"/>
                  </a:lnTo>
                  <a:lnTo>
                    <a:pt x="791" y="1373"/>
                  </a:lnTo>
                  <a:lnTo>
                    <a:pt x="796" y="1373"/>
                  </a:lnTo>
                  <a:lnTo>
                    <a:pt x="796" y="1381"/>
                  </a:lnTo>
                  <a:lnTo>
                    <a:pt x="796" y="1381"/>
                  </a:lnTo>
                  <a:lnTo>
                    <a:pt x="799" y="1381"/>
                  </a:lnTo>
                  <a:lnTo>
                    <a:pt x="799" y="1390"/>
                  </a:lnTo>
                  <a:lnTo>
                    <a:pt x="799" y="1390"/>
                  </a:lnTo>
                  <a:lnTo>
                    <a:pt x="803" y="1390"/>
                  </a:lnTo>
                  <a:lnTo>
                    <a:pt x="803" y="1398"/>
                  </a:lnTo>
                  <a:lnTo>
                    <a:pt x="803" y="1398"/>
                  </a:lnTo>
                  <a:lnTo>
                    <a:pt x="813" y="1398"/>
                  </a:lnTo>
                  <a:lnTo>
                    <a:pt x="813" y="1406"/>
                  </a:lnTo>
                  <a:lnTo>
                    <a:pt x="813" y="1406"/>
                  </a:lnTo>
                  <a:lnTo>
                    <a:pt x="817" y="1406"/>
                  </a:lnTo>
                  <a:lnTo>
                    <a:pt x="817" y="1414"/>
                  </a:lnTo>
                  <a:lnTo>
                    <a:pt x="817" y="1414"/>
                  </a:lnTo>
                  <a:lnTo>
                    <a:pt x="869" y="1414"/>
                  </a:lnTo>
                  <a:lnTo>
                    <a:pt x="869" y="1422"/>
                  </a:lnTo>
                  <a:lnTo>
                    <a:pt x="869" y="1422"/>
                  </a:lnTo>
                  <a:lnTo>
                    <a:pt x="875" y="1422"/>
                  </a:lnTo>
                  <a:lnTo>
                    <a:pt x="875" y="1431"/>
                  </a:lnTo>
                  <a:lnTo>
                    <a:pt x="875" y="1431"/>
                  </a:lnTo>
                  <a:lnTo>
                    <a:pt x="878" y="1431"/>
                  </a:lnTo>
                  <a:lnTo>
                    <a:pt x="878" y="1440"/>
                  </a:lnTo>
                  <a:lnTo>
                    <a:pt x="878" y="1440"/>
                  </a:lnTo>
                  <a:lnTo>
                    <a:pt x="931" y="1440"/>
                  </a:lnTo>
                  <a:lnTo>
                    <a:pt x="931" y="1448"/>
                  </a:lnTo>
                  <a:lnTo>
                    <a:pt x="931" y="1448"/>
                  </a:lnTo>
                  <a:lnTo>
                    <a:pt x="935" y="1448"/>
                  </a:lnTo>
                  <a:lnTo>
                    <a:pt x="935" y="1456"/>
                  </a:lnTo>
                  <a:lnTo>
                    <a:pt x="935" y="1456"/>
                  </a:lnTo>
                  <a:lnTo>
                    <a:pt x="942" y="1456"/>
                  </a:lnTo>
                  <a:lnTo>
                    <a:pt x="942" y="1464"/>
                  </a:lnTo>
                  <a:lnTo>
                    <a:pt x="942" y="1464"/>
                  </a:lnTo>
                  <a:lnTo>
                    <a:pt x="979" y="1464"/>
                  </a:lnTo>
                  <a:lnTo>
                    <a:pt x="979" y="1472"/>
                  </a:lnTo>
                  <a:lnTo>
                    <a:pt x="979" y="1472"/>
                  </a:lnTo>
                  <a:lnTo>
                    <a:pt x="996" y="1472"/>
                  </a:lnTo>
                  <a:lnTo>
                    <a:pt x="996" y="1489"/>
                  </a:lnTo>
                  <a:lnTo>
                    <a:pt x="996" y="1489"/>
                  </a:lnTo>
                  <a:lnTo>
                    <a:pt x="999" y="1489"/>
                  </a:lnTo>
                  <a:lnTo>
                    <a:pt x="999" y="1498"/>
                  </a:lnTo>
                  <a:lnTo>
                    <a:pt x="999" y="1498"/>
                  </a:lnTo>
                  <a:lnTo>
                    <a:pt x="1006" y="1498"/>
                  </a:lnTo>
                  <a:lnTo>
                    <a:pt x="1006" y="1498"/>
                  </a:lnTo>
                  <a:lnTo>
                    <a:pt x="1006" y="1498"/>
                  </a:lnTo>
                  <a:lnTo>
                    <a:pt x="1073" y="1498"/>
                  </a:lnTo>
                  <a:lnTo>
                    <a:pt x="1073" y="1506"/>
                  </a:lnTo>
                  <a:lnTo>
                    <a:pt x="1073" y="1506"/>
                  </a:lnTo>
                  <a:lnTo>
                    <a:pt x="1075" y="1506"/>
                  </a:lnTo>
                  <a:lnTo>
                    <a:pt x="1075" y="1514"/>
                  </a:lnTo>
                  <a:lnTo>
                    <a:pt x="1075" y="1514"/>
                  </a:lnTo>
                  <a:lnTo>
                    <a:pt x="1078" y="1514"/>
                  </a:lnTo>
                  <a:lnTo>
                    <a:pt x="1078" y="1523"/>
                  </a:lnTo>
                  <a:lnTo>
                    <a:pt x="1078" y="1523"/>
                  </a:lnTo>
                  <a:lnTo>
                    <a:pt x="1085" y="1523"/>
                  </a:lnTo>
                  <a:lnTo>
                    <a:pt x="1085" y="1523"/>
                  </a:lnTo>
                  <a:lnTo>
                    <a:pt x="1085" y="1523"/>
                  </a:lnTo>
                  <a:lnTo>
                    <a:pt x="1087" y="1523"/>
                  </a:lnTo>
                  <a:lnTo>
                    <a:pt x="1087" y="1532"/>
                  </a:lnTo>
                  <a:lnTo>
                    <a:pt x="1087" y="1532"/>
                  </a:lnTo>
                  <a:lnTo>
                    <a:pt x="1140" y="1532"/>
                  </a:lnTo>
                  <a:lnTo>
                    <a:pt x="1140" y="1549"/>
                  </a:lnTo>
                  <a:lnTo>
                    <a:pt x="1140" y="1549"/>
                  </a:lnTo>
                  <a:lnTo>
                    <a:pt x="1150" y="1549"/>
                  </a:lnTo>
                  <a:lnTo>
                    <a:pt x="1150" y="1558"/>
                  </a:lnTo>
                  <a:lnTo>
                    <a:pt x="1150" y="1558"/>
                  </a:lnTo>
                  <a:lnTo>
                    <a:pt x="1159" y="1558"/>
                  </a:lnTo>
                  <a:lnTo>
                    <a:pt x="1159" y="1566"/>
                  </a:lnTo>
                  <a:lnTo>
                    <a:pt x="1159" y="1566"/>
                  </a:lnTo>
                  <a:lnTo>
                    <a:pt x="1234" y="1566"/>
                  </a:lnTo>
                  <a:lnTo>
                    <a:pt x="1234" y="1575"/>
                  </a:lnTo>
                  <a:lnTo>
                    <a:pt x="1234" y="1575"/>
                  </a:lnTo>
                  <a:lnTo>
                    <a:pt x="1244" y="1575"/>
                  </a:lnTo>
                  <a:lnTo>
                    <a:pt x="1244" y="1575"/>
                  </a:lnTo>
                  <a:lnTo>
                    <a:pt x="1244" y="1575"/>
                  </a:lnTo>
                  <a:lnTo>
                    <a:pt x="1281" y="1575"/>
                  </a:lnTo>
                  <a:lnTo>
                    <a:pt x="1281" y="1575"/>
                  </a:lnTo>
                  <a:lnTo>
                    <a:pt x="1281" y="1575"/>
                  </a:lnTo>
                  <a:lnTo>
                    <a:pt x="1289" y="1575"/>
                  </a:lnTo>
                  <a:lnTo>
                    <a:pt x="1289" y="1575"/>
                  </a:lnTo>
                  <a:lnTo>
                    <a:pt x="1292" y="1575"/>
                  </a:lnTo>
                  <a:lnTo>
                    <a:pt x="1302" y="1575"/>
                  </a:lnTo>
                  <a:lnTo>
                    <a:pt x="1302" y="1586"/>
                  </a:lnTo>
                  <a:lnTo>
                    <a:pt x="1302" y="1586"/>
                  </a:lnTo>
                  <a:lnTo>
                    <a:pt x="1305" y="1586"/>
                  </a:lnTo>
                  <a:lnTo>
                    <a:pt x="1305" y="1596"/>
                  </a:lnTo>
                  <a:lnTo>
                    <a:pt x="1305" y="1596"/>
                  </a:lnTo>
                  <a:lnTo>
                    <a:pt x="1360" y="1596"/>
                  </a:lnTo>
                  <a:lnTo>
                    <a:pt x="1360" y="1596"/>
                  </a:lnTo>
                  <a:lnTo>
                    <a:pt x="1360" y="1596"/>
                  </a:lnTo>
                  <a:lnTo>
                    <a:pt x="1367" y="1596"/>
                  </a:lnTo>
                  <a:lnTo>
                    <a:pt x="1367" y="1596"/>
                  </a:lnTo>
                  <a:lnTo>
                    <a:pt x="1367" y="1596"/>
                  </a:lnTo>
                  <a:lnTo>
                    <a:pt x="1376" y="1596"/>
                  </a:lnTo>
                  <a:lnTo>
                    <a:pt x="1376" y="1607"/>
                  </a:lnTo>
                  <a:lnTo>
                    <a:pt x="1376" y="1607"/>
                  </a:lnTo>
                  <a:lnTo>
                    <a:pt x="1472" y="1607"/>
                  </a:lnTo>
                  <a:lnTo>
                    <a:pt x="1472" y="1618"/>
                  </a:lnTo>
                  <a:lnTo>
                    <a:pt x="1472" y="1618"/>
                  </a:lnTo>
                  <a:lnTo>
                    <a:pt x="1517" y="1618"/>
                  </a:lnTo>
                  <a:lnTo>
                    <a:pt x="1517" y="1618"/>
                  </a:lnTo>
                  <a:lnTo>
                    <a:pt x="1517" y="1618"/>
                  </a:lnTo>
                  <a:lnTo>
                    <a:pt x="1562" y="1618"/>
                  </a:lnTo>
                  <a:lnTo>
                    <a:pt x="1562" y="1630"/>
                  </a:lnTo>
                  <a:lnTo>
                    <a:pt x="1562" y="1630"/>
                  </a:lnTo>
                  <a:lnTo>
                    <a:pt x="1644" y="1630"/>
                  </a:lnTo>
                  <a:lnTo>
                    <a:pt x="1644" y="1642"/>
                  </a:lnTo>
                  <a:lnTo>
                    <a:pt x="1644" y="1642"/>
                  </a:lnTo>
                  <a:lnTo>
                    <a:pt x="1808" y="1642"/>
                  </a:lnTo>
                  <a:lnTo>
                    <a:pt x="1808" y="1642"/>
                  </a:lnTo>
                  <a:lnTo>
                    <a:pt x="1808" y="1642"/>
                  </a:lnTo>
                  <a:lnTo>
                    <a:pt x="1869" y="1642"/>
                  </a:lnTo>
                  <a:lnTo>
                    <a:pt x="1869" y="1642"/>
                  </a:lnTo>
                  <a:lnTo>
                    <a:pt x="1869" y="1642"/>
                  </a:lnTo>
                  <a:lnTo>
                    <a:pt x="1940" y="1642"/>
                  </a:lnTo>
                  <a:lnTo>
                    <a:pt x="1940" y="1642"/>
                  </a:lnTo>
                  <a:lnTo>
                    <a:pt x="1940" y="1642"/>
                  </a:lnTo>
                  <a:lnTo>
                    <a:pt x="2012" y="1642"/>
                  </a:lnTo>
                  <a:lnTo>
                    <a:pt x="2012" y="1642"/>
                  </a:lnTo>
                  <a:lnTo>
                    <a:pt x="2012" y="1642"/>
                  </a:lnTo>
                  <a:lnTo>
                    <a:pt x="2015" y="1642"/>
                  </a:lnTo>
                  <a:lnTo>
                    <a:pt x="2015" y="1642"/>
                  </a:lnTo>
                  <a:lnTo>
                    <a:pt x="2015" y="1642"/>
                  </a:lnTo>
                  <a:lnTo>
                    <a:pt x="2022" y="1642"/>
                  </a:lnTo>
                  <a:lnTo>
                    <a:pt x="2022" y="1642"/>
                  </a:lnTo>
                  <a:lnTo>
                    <a:pt x="2022" y="1642"/>
                  </a:lnTo>
                  <a:lnTo>
                    <a:pt x="2090" y="1642"/>
                  </a:lnTo>
                  <a:lnTo>
                    <a:pt x="2090" y="1642"/>
                  </a:lnTo>
                  <a:lnTo>
                    <a:pt x="2090" y="1642"/>
                  </a:lnTo>
                  <a:lnTo>
                    <a:pt x="2144" y="1642"/>
                  </a:lnTo>
                  <a:lnTo>
                    <a:pt x="2144" y="1642"/>
                  </a:lnTo>
                  <a:lnTo>
                    <a:pt x="2144" y="1642"/>
                  </a:lnTo>
                  <a:lnTo>
                    <a:pt x="2152" y="1642"/>
                  </a:lnTo>
                  <a:lnTo>
                    <a:pt x="2152" y="1642"/>
                  </a:lnTo>
                  <a:lnTo>
                    <a:pt x="2152" y="1642"/>
                  </a:lnTo>
                  <a:lnTo>
                    <a:pt x="2153" y="1642"/>
                  </a:lnTo>
                  <a:lnTo>
                    <a:pt x="2153" y="1668"/>
                  </a:lnTo>
                  <a:lnTo>
                    <a:pt x="2153" y="1668"/>
                  </a:lnTo>
                  <a:lnTo>
                    <a:pt x="2219" y="1668"/>
                  </a:lnTo>
                  <a:lnTo>
                    <a:pt x="2219" y="1695"/>
                  </a:lnTo>
                  <a:lnTo>
                    <a:pt x="2219" y="1695"/>
                  </a:lnTo>
                  <a:lnTo>
                    <a:pt x="2296" y="1695"/>
                  </a:lnTo>
                  <a:lnTo>
                    <a:pt x="2296" y="1695"/>
                  </a:lnTo>
                  <a:lnTo>
                    <a:pt x="2296" y="1695"/>
                  </a:lnTo>
                  <a:lnTo>
                    <a:pt x="2364" y="1695"/>
                  </a:lnTo>
                  <a:lnTo>
                    <a:pt x="2364" y="1695"/>
                  </a:lnTo>
                  <a:lnTo>
                    <a:pt x="2364" y="1695"/>
                  </a:lnTo>
                  <a:lnTo>
                    <a:pt x="2376" y="1695"/>
                  </a:lnTo>
                  <a:lnTo>
                    <a:pt x="2376" y="1695"/>
                  </a:lnTo>
                  <a:lnTo>
                    <a:pt x="2376" y="1695"/>
                  </a:lnTo>
                  <a:lnTo>
                    <a:pt x="2580" y="1695"/>
                  </a:lnTo>
                  <a:lnTo>
                    <a:pt x="2580" y="1695"/>
                  </a:lnTo>
                  <a:lnTo>
                    <a:pt x="2580" y="1695"/>
                  </a:lnTo>
                  <a:lnTo>
                    <a:pt x="2592" y="1695"/>
                  </a:lnTo>
                  <a:lnTo>
                    <a:pt x="2592" y="1695"/>
                  </a:lnTo>
                </a:path>
              </a:pathLst>
            </a:custGeom>
            <a:noFill/>
            <a:ln w="14288" cap="flat">
              <a:solidFill>
                <a:srgbClr val="66203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4" name="Line 287">
              <a:extLst>
                <a:ext uri="{FF2B5EF4-FFF2-40B4-BE49-F238E27FC236}">
                  <a16:creationId xmlns:a16="http://schemas.microsoft.com/office/drawing/2014/main" id="{76308FDB-18B0-7CCD-2B33-EF679659A6DC}"/>
                </a:ext>
              </a:extLst>
            </p:cNvPr>
            <p:cNvSpPr>
              <a:spLocks noChangeShapeType="1"/>
            </p:cNvSpPr>
            <p:nvPr/>
          </p:nvSpPr>
          <p:spPr bwMode="auto">
            <a:xfrm>
              <a:off x="6858769" y="229006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315" name="Line 288">
              <a:extLst>
                <a:ext uri="{FF2B5EF4-FFF2-40B4-BE49-F238E27FC236}">
                  <a16:creationId xmlns:a16="http://schemas.microsoft.com/office/drawing/2014/main" id="{016C493D-4FD4-8827-646E-05E904ED4504}"/>
                </a:ext>
              </a:extLst>
            </p:cNvPr>
            <p:cNvSpPr>
              <a:spLocks noChangeShapeType="1"/>
            </p:cNvSpPr>
            <p:nvPr/>
          </p:nvSpPr>
          <p:spPr bwMode="auto">
            <a:xfrm>
              <a:off x="6947669" y="237102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6" name="Line 289">
              <a:extLst>
                <a:ext uri="{FF2B5EF4-FFF2-40B4-BE49-F238E27FC236}">
                  <a16:creationId xmlns:a16="http://schemas.microsoft.com/office/drawing/2014/main" id="{428A0715-6D88-74AE-73DB-1FAFB7C88EBE}"/>
                </a:ext>
              </a:extLst>
            </p:cNvPr>
            <p:cNvSpPr>
              <a:spLocks noChangeShapeType="1"/>
            </p:cNvSpPr>
            <p:nvPr/>
          </p:nvSpPr>
          <p:spPr bwMode="auto">
            <a:xfrm>
              <a:off x="6968306" y="24202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7" name="Line 290">
              <a:extLst>
                <a:ext uri="{FF2B5EF4-FFF2-40B4-BE49-F238E27FC236}">
                  <a16:creationId xmlns:a16="http://schemas.microsoft.com/office/drawing/2014/main" id="{46089958-0542-524F-160E-4CC3180AE21E}"/>
                </a:ext>
              </a:extLst>
            </p:cNvPr>
            <p:cNvSpPr>
              <a:spLocks noChangeShapeType="1"/>
            </p:cNvSpPr>
            <p:nvPr/>
          </p:nvSpPr>
          <p:spPr bwMode="auto">
            <a:xfrm>
              <a:off x="6973069" y="246945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8" name="Line 291">
              <a:extLst>
                <a:ext uri="{FF2B5EF4-FFF2-40B4-BE49-F238E27FC236}">
                  <a16:creationId xmlns:a16="http://schemas.microsoft.com/office/drawing/2014/main" id="{B5182C43-6884-C2A0-DEAB-7CE2FD77D579}"/>
                </a:ext>
              </a:extLst>
            </p:cNvPr>
            <p:cNvSpPr>
              <a:spLocks noChangeShapeType="1"/>
            </p:cNvSpPr>
            <p:nvPr/>
          </p:nvSpPr>
          <p:spPr bwMode="auto">
            <a:xfrm>
              <a:off x="6976244" y="24916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9" name="Line 292">
              <a:extLst>
                <a:ext uri="{FF2B5EF4-FFF2-40B4-BE49-F238E27FC236}">
                  <a16:creationId xmlns:a16="http://schemas.microsoft.com/office/drawing/2014/main" id="{5441A626-C549-8C57-1263-A0C10C7F0932}"/>
                </a:ext>
              </a:extLst>
            </p:cNvPr>
            <p:cNvSpPr>
              <a:spLocks noChangeShapeType="1"/>
            </p:cNvSpPr>
            <p:nvPr/>
          </p:nvSpPr>
          <p:spPr bwMode="auto">
            <a:xfrm>
              <a:off x="7034981" y="25932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0" name="Line 293">
              <a:extLst>
                <a:ext uri="{FF2B5EF4-FFF2-40B4-BE49-F238E27FC236}">
                  <a16:creationId xmlns:a16="http://schemas.microsoft.com/office/drawing/2014/main" id="{8B2A1693-3C95-5BF2-C3F1-94AF87720A26}"/>
                </a:ext>
              </a:extLst>
            </p:cNvPr>
            <p:cNvSpPr>
              <a:spLocks noChangeShapeType="1"/>
            </p:cNvSpPr>
            <p:nvPr/>
          </p:nvSpPr>
          <p:spPr bwMode="auto">
            <a:xfrm>
              <a:off x="7077844" y="26234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1" name="Line 294">
              <a:extLst>
                <a:ext uri="{FF2B5EF4-FFF2-40B4-BE49-F238E27FC236}">
                  <a16:creationId xmlns:a16="http://schemas.microsoft.com/office/drawing/2014/main" id="{CB45B26C-3ADA-6107-A8D2-3D04F9257502}"/>
                </a:ext>
              </a:extLst>
            </p:cNvPr>
            <p:cNvSpPr>
              <a:spLocks noChangeShapeType="1"/>
            </p:cNvSpPr>
            <p:nvPr/>
          </p:nvSpPr>
          <p:spPr bwMode="auto">
            <a:xfrm>
              <a:off x="7081019" y="263296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2" name="Line 295">
              <a:extLst>
                <a:ext uri="{FF2B5EF4-FFF2-40B4-BE49-F238E27FC236}">
                  <a16:creationId xmlns:a16="http://schemas.microsoft.com/office/drawing/2014/main" id="{5B1B696D-CD8E-1BDF-84AD-DD75253D3332}"/>
                </a:ext>
              </a:extLst>
            </p:cNvPr>
            <p:cNvSpPr>
              <a:spLocks noChangeShapeType="1"/>
            </p:cNvSpPr>
            <p:nvPr/>
          </p:nvSpPr>
          <p:spPr bwMode="auto">
            <a:xfrm>
              <a:off x="7087369" y="2717101"/>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3" name="Line 296">
              <a:extLst>
                <a:ext uri="{FF2B5EF4-FFF2-40B4-BE49-F238E27FC236}">
                  <a16:creationId xmlns:a16="http://schemas.microsoft.com/office/drawing/2014/main" id="{CE8EE9A8-2E34-7D37-11B1-D4D6016AC3B8}"/>
                </a:ext>
              </a:extLst>
            </p:cNvPr>
            <p:cNvSpPr>
              <a:spLocks noChangeShapeType="1"/>
            </p:cNvSpPr>
            <p:nvPr/>
          </p:nvSpPr>
          <p:spPr bwMode="auto">
            <a:xfrm>
              <a:off x="7096894" y="272662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4" name="Line 297">
              <a:extLst>
                <a:ext uri="{FF2B5EF4-FFF2-40B4-BE49-F238E27FC236}">
                  <a16:creationId xmlns:a16="http://schemas.microsoft.com/office/drawing/2014/main" id="{A5C4847C-A5FF-9E60-5718-C48AF626A05E}"/>
                </a:ext>
              </a:extLst>
            </p:cNvPr>
            <p:cNvSpPr>
              <a:spLocks noChangeShapeType="1"/>
            </p:cNvSpPr>
            <p:nvPr/>
          </p:nvSpPr>
          <p:spPr bwMode="auto">
            <a:xfrm>
              <a:off x="7101656" y="27583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5" name="Line 298">
              <a:extLst>
                <a:ext uri="{FF2B5EF4-FFF2-40B4-BE49-F238E27FC236}">
                  <a16:creationId xmlns:a16="http://schemas.microsoft.com/office/drawing/2014/main" id="{4A76BB40-8769-EFE2-2E78-C7440F347B51}"/>
                </a:ext>
              </a:extLst>
            </p:cNvPr>
            <p:cNvSpPr>
              <a:spLocks noChangeShapeType="1"/>
            </p:cNvSpPr>
            <p:nvPr/>
          </p:nvSpPr>
          <p:spPr bwMode="auto">
            <a:xfrm>
              <a:off x="7106419" y="2790126"/>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6" name="Line 299">
              <a:extLst>
                <a:ext uri="{FF2B5EF4-FFF2-40B4-BE49-F238E27FC236}">
                  <a16:creationId xmlns:a16="http://schemas.microsoft.com/office/drawing/2014/main" id="{09964CF1-3FA6-2C26-1F71-8089EE46E64A}"/>
                </a:ext>
              </a:extLst>
            </p:cNvPr>
            <p:cNvSpPr>
              <a:spLocks noChangeShapeType="1"/>
            </p:cNvSpPr>
            <p:nvPr/>
          </p:nvSpPr>
          <p:spPr bwMode="auto">
            <a:xfrm>
              <a:off x="7198494" y="29504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7" name="Line 300">
              <a:extLst>
                <a:ext uri="{FF2B5EF4-FFF2-40B4-BE49-F238E27FC236}">
                  <a16:creationId xmlns:a16="http://schemas.microsoft.com/office/drawing/2014/main" id="{2148A4A3-0799-11D7-9DA1-B5E30F3A6490}"/>
                </a:ext>
              </a:extLst>
            </p:cNvPr>
            <p:cNvSpPr>
              <a:spLocks noChangeShapeType="1"/>
            </p:cNvSpPr>
            <p:nvPr/>
          </p:nvSpPr>
          <p:spPr bwMode="auto">
            <a:xfrm>
              <a:off x="7203256" y="300285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8" name="Line 301">
              <a:extLst>
                <a:ext uri="{FF2B5EF4-FFF2-40B4-BE49-F238E27FC236}">
                  <a16:creationId xmlns:a16="http://schemas.microsoft.com/office/drawing/2014/main" id="{82CAF001-ACEE-A7E5-FFE6-1ED8DDB9F3EB}"/>
                </a:ext>
              </a:extLst>
            </p:cNvPr>
            <p:cNvSpPr>
              <a:spLocks noChangeShapeType="1"/>
            </p:cNvSpPr>
            <p:nvPr/>
          </p:nvSpPr>
          <p:spPr bwMode="auto">
            <a:xfrm>
              <a:off x="7208019" y="3025076"/>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9" name="Line 302">
              <a:extLst>
                <a:ext uri="{FF2B5EF4-FFF2-40B4-BE49-F238E27FC236}">
                  <a16:creationId xmlns:a16="http://schemas.microsoft.com/office/drawing/2014/main" id="{19A9408A-74D0-AB67-7DC1-6C0370814F12}"/>
                </a:ext>
              </a:extLst>
            </p:cNvPr>
            <p:cNvSpPr>
              <a:spLocks noChangeShapeType="1"/>
            </p:cNvSpPr>
            <p:nvPr/>
          </p:nvSpPr>
          <p:spPr bwMode="auto">
            <a:xfrm>
              <a:off x="7214369" y="305841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0" name="Line 303">
              <a:extLst>
                <a:ext uri="{FF2B5EF4-FFF2-40B4-BE49-F238E27FC236}">
                  <a16:creationId xmlns:a16="http://schemas.microsoft.com/office/drawing/2014/main" id="{DD7192A2-941B-A144-FD86-9AFF9EC7D92B}"/>
                </a:ext>
              </a:extLst>
            </p:cNvPr>
            <p:cNvSpPr>
              <a:spLocks noChangeShapeType="1"/>
            </p:cNvSpPr>
            <p:nvPr/>
          </p:nvSpPr>
          <p:spPr bwMode="auto">
            <a:xfrm>
              <a:off x="7217544" y="307905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1" name="Line 304">
              <a:extLst>
                <a:ext uri="{FF2B5EF4-FFF2-40B4-BE49-F238E27FC236}">
                  <a16:creationId xmlns:a16="http://schemas.microsoft.com/office/drawing/2014/main" id="{263A7FA0-01C0-32EE-E021-E1D5620C84EA}"/>
                </a:ext>
              </a:extLst>
            </p:cNvPr>
            <p:cNvSpPr>
              <a:spLocks noChangeShapeType="1"/>
            </p:cNvSpPr>
            <p:nvPr/>
          </p:nvSpPr>
          <p:spPr bwMode="auto">
            <a:xfrm>
              <a:off x="7219131" y="31028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2" name="Line 305">
              <a:extLst>
                <a:ext uri="{FF2B5EF4-FFF2-40B4-BE49-F238E27FC236}">
                  <a16:creationId xmlns:a16="http://schemas.microsoft.com/office/drawing/2014/main" id="{07DB743C-3095-DBCD-A2B5-EF092731ACB7}"/>
                </a:ext>
              </a:extLst>
            </p:cNvPr>
            <p:cNvSpPr>
              <a:spLocks noChangeShapeType="1"/>
            </p:cNvSpPr>
            <p:nvPr/>
          </p:nvSpPr>
          <p:spPr bwMode="auto">
            <a:xfrm>
              <a:off x="7265169" y="31568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3" name="Line 306">
              <a:extLst>
                <a:ext uri="{FF2B5EF4-FFF2-40B4-BE49-F238E27FC236}">
                  <a16:creationId xmlns:a16="http://schemas.microsoft.com/office/drawing/2014/main" id="{245589C5-63CD-423B-9FEF-68431AE279E6}"/>
                </a:ext>
              </a:extLst>
            </p:cNvPr>
            <p:cNvSpPr>
              <a:spLocks noChangeShapeType="1"/>
            </p:cNvSpPr>
            <p:nvPr/>
          </p:nvSpPr>
          <p:spPr bwMode="auto">
            <a:xfrm>
              <a:off x="7290569" y="319176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4" name="Line 307">
              <a:extLst>
                <a:ext uri="{FF2B5EF4-FFF2-40B4-BE49-F238E27FC236}">
                  <a16:creationId xmlns:a16="http://schemas.microsoft.com/office/drawing/2014/main" id="{B3D1CD29-624C-F192-6BF0-E34BB5C9D0CF}"/>
                </a:ext>
              </a:extLst>
            </p:cNvPr>
            <p:cNvSpPr>
              <a:spLocks noChangeShapeType="1"/>
            </p:cNvSpPr>
            <p:nvPr/>
          </p:nvSpPr>
          <p:spPr bwMode="auto">
            <a:xfrm>
              <a:off x="7298506" y="322510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5" name="Line 308">
              <a:extLst>
                <a:ext uri="{FF2B5EF4-FFF2-40B4-BE49-F238E27FC236}">
                  <a16:creationId xmlns:a16="http://schemas.microsoft.com/office/drawing/2014/main" id="{7F9A7FE9-EDD4-C296-C410-2A0CD38F5B4B}"/>
                </a:ext>
              </a:extLst>
            </p:cNvPr>
            <p:cNvSpPr>
              <a:spLocks noChangeShapeType="1"/>
            </p:cNvSpPr>
            <p:nvPr/>
          </p:nvSpPr>
          <p:spPr bwMode="auto">
            <a:xfrm>
              <a:off x="7317556" y="333940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6" name="Line 309">
              <a:extLst>
                <a:ext uri="{FF2B5EF4-FFF2-40B4-BE49-F238E27FC236}">
                  <a16:creationId xmlns:a16="http://schemas.microsoft.com/office/drawing/2014/main" id="{AEF20FD6-B9B2-5DCD-3978-8BFD2835A8F0}"/>
                </a:ext>
              </a:extLst>
            </p:cNvPr>
            <p:cNvSpPr>
              <a:spLocks noChangeShapeType="1"/>
            </p:cNvSpPr>
            <p:nvPr/>
          </p:nvSpPr>
          <p:spPr bwMode="auto">
            <a:xfrm>
              <a:off x="7439794" y="366325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7" name="Line 310">
              <a:extLst>
                <a:ext uri="{FF2B5EF4-FFF2-40B4-BE49-F238E27FC236}">
                  <a16:creationId xmlns:a16="http://schemas.microsoft.com/office/drawing/2014/main" id="{7DD6EFE3-CFD1-CD9F-831F-703FFD829B71}"/>
                </a:ext>
              </a:extLst>
            </p:cNvPr>
            <p:cNvSpPr>
              <a:spLocks noChangeShapeType="1"/>
            </p:cNvSpPr>
            <p:nvPr/>
          </p:nvSpPr>
          <p:spPr bwMode="auto">
            <a:xfrm>
              <a:off x="7487419" y="375691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8" name="Line 311">
              <a:extLst>
                <a:ext uri="{FF2B5EF4-FFF2-40B4-BE49-F238E27FC236}">
                  <a16:creationId xmlns:a16="http://schemas.microsoft.com/office/drawing/2014/main" id="{FAE57FE6-DF1C-6C87-A590-308539CA21A7}"/>
                </a:ext>
              </a:extLst>
            </p:cNvPr>
            <p:cNvSpPr>
              <a:spLocks noChangeShapeType="1"/>
            </p:cNvSpPr>
            <p:nvPr/>
          </p:nvSpPr>
          <p:spPr bwMode="auto">
            <a:xfrm>
              <a:off x="7511231" y="37791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39" name="Line 312">
              <a:extLst>
                <a:ext uri="{FF2B5EF4-FFF2-40B4-BE49-F238E27FC236}">
                  <a16:creationId xmlns:a16="http://schemas.microsoft.com/office/drawing/2014/main" id="{E3E0F02C-5D9F-4E32-DF20-4750255A5B88}"/>
                </a:ext>
              </a:extLst>
            </p:cNvPr>
            <p:cNvSpPr>
              <a:spLocks noChangeShapeType="1"/>
            </p:cNvSpPr>
            <p:nvPr/>
          </p:nvSpPr>
          <p:spPr bwMode="auto">
            <a:xfrm>
              <a:off x="7535044" y="383946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0" name="Line 313">
              <a:extLst>
                <a:ext uri="{FF2B5EF4-FFF2-40B4-BE49-F238E27FC236}">
                  <a16:creationId xmlns:a16="http://schemas.microsoft.com/office/drawing/2014/main" id="{7ED92D3C-9B7C-ECBE-BE06-241AE23406D7}"/>
                </a:ext>
              </a:extLst>
            </p:cNvPr>
            <p:cNvSpPr>
              <a:spLocks noChangeShapeType="1"/>
            </p:cNvSpPr>
            <p:nvPr/>
          </p:nvSpPr>
          <p:spPr bwMode="auto">
            <a:xfrm>
              <a:off x="7536631" y="38505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1" name="Line 314">
              <a:extLst>
                <a:ext uri="{FF2B5EF4-FFF2-40B4-BE49-F238E27FC236}">
                  <a16:creationId xmlns:a16="http://schemas.microsoft.com/office/drawing/2014/main" id="{BD97CB47-CC76-F25B-3A96-1C38512E96F5}"/>
                </a:ext>
              </a:extLst>
            </p:cNvPr>
            <p:cNvSpPr>
              <a:spLocks noChangeShapeType="1"/>
            </p:cNvSpPr>
            <p:nvPr/>
          </p:nvSpPr>
          <p:spPr bwMode="auto">
            <a:xfrm>
              <a:off x="7562031" y="393471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2" name="Line 315">
              <a:extLst>
                <a:ext uri="{FF2B5EF4-FFF2-40B4-BE49-F238E27FC236}">
                  <a16:creationId xmlns:a16="http://schemas.microsoft.com/office/drawing/2014/main" id="{7669202B-DCCF-3DEA-B632-B01D9494B202}"/>
                </a:ext>
              </a:extLst>
            </p:cNvPr>
            <p:cNvSpPr>
              <a:spLocks noChangeShapeType="1"/>
            </p:cNvSpPr>
            <p:nvPr/>
          </p:nvSpPr>
          <p:spPr bwMode="auto">
            <a:xfrm>
              <a:off x="7757294" y="411886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3" name="Line 316">
              <a:extLst>
                <a:ext uri="{FF2B5EF4-FFF2-40B4-BE49-F238E27FC236}">
                  <a16:creationId xmlns:a16="http://schemas.microsoft.com/office/drawing/2014/main" id="{FAA2DB13-FAEC-C0A5-C8FE-3B05860ED571}"/>
                </a:ext>
              </a:extLst>
            </p:cNvPr>
            <p:cNvSpPr>
              <a:spLocks noChangeShapeType="1"/>
            </p:cNvSpPr>
            <p:nvPr/>
          </p:nvSpPr>
          <p:spPr bwMode="auto">
            <a:xfrm>
              <a:off x="7881119" y="4255388"/>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4" name="Line 317">
              <a:extLst>
                <a:ext uri="{FF2B5EF4-FFF2-40B4-BE49-F238E27FC236}">
                  <a16:creationId xmlns:a16="http://schemas.microsoft.com/office/drawing/2014/main" id="{D8EF6460-EC65-CC1C-20D2-ABC65CEC6538}"/>
                </a:ext>
              </a:extLst>
            </p:cNvPr>
            <p:cNvSpPr>
              <a:spLocks noChangeShapeType="1"/>
            </p:cNvSpPr>
            <p:nvPr/>
          </p:nvSpPr>
          <p:spPr bwMode="auto">
            <a:xfrm>
              <a:off x="7998594" y="436810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5" name="Line 318">
              <a:extLst>
                <a:ext uri="{FF2B5EF4-FFF2-40B4-BE49-F238E27FC236}">
                  <a16:creationId xmlns:a16="http://schemas.microsoft.com/office/drawing/2014/main" id="{F744EE7A-678F-3B79-4EB8-11B5BB85E474}"/>
                </a:ext>
              </a:extLst>
            </p:cNvPr>
            <p:cNvSpPr>
              <a:spLocks noChangeShapeType="1"/>
            </p:cNvSpPr>
            <p:nvPr/>
          </p:nvSpPr>
          <p:spPr bwMode="auto">
            <a:xfrm>
              <a:off x="8098606" y="445700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6" name="Line 319">
              <a:extLst>
                <a:ext uri="{FF2B5EF4-FFF2-40B4-BE49-F238E27FC236}">
                  <a16:creationId xmlns:a16="http://schemas.microsoft.com/office/drawing/2014/main" id="{62D747FE-D642-C729-7AF8-2ED0E00B0A7C}"/>
                </a:ext>
              </a:extLst>
            </p:cNvPr>
            <p:cNvSpPr>
              <a:spLocks noChangeShapeType="1"/>
            </p:cNvSpPr>
            <p:nvPr/>
          </p:nvSpPr>
          <p:spPr bwMode="auto">
            <a:xfrm>
              <a:off x="8112894" y="4469701"/>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7" name="Line 320">
              <a:extLst>
                <a:ext uri="{FF2B5EF4-FFF2-40B4-BE49-F238E27FC236}">
                  <a16:creationId xmlns:a16="http://schemas.microsoft.com/office/drawing/2014/main" id="{F9A638AA-4E7D-78F8-0B0C-A20BBDD995B5}"/>
                </a:ext>
              </a:extLst>
            </p:cNvPr>
            <p:cNvSpPr>
              <a:spLocks noChangeShapeType="1"/>
            </p:cNvSpPr>
            <p:nvPr/>
          </p:nvSpPr>
          <p:spPr bwMode="auto">
            <a:xfrm>
              <a:off x="8454206" y="46681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8" name="Line 321">
              <a:extLst>
                <a:ext uri="{FF2B5EF4-FFF2-40B4-BE49-F238E27FC236}">
                  <a16:creationId xmlns:a16="http://schemas.microsoft.com/office/drawing/2014/main" id="{6E734EED-6D44-D391-521E-FF0D2C9529C2}"/>
                </a:ext>
              </a:extLst>
            </p:cNvPr>
            <p:cNvSpPr>
              <a:spLocks noChangeShapeType="1"/>
            </p:cNvSpPr>
            <p:nvPr/>
          </p:nvSpPr>
          <p:spPr bwMode="auto">
            <a:xfrm>
              <a:off x="8579619" y="470941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9" name="Line 322">
              <a:extLst>
                <a:ext uri="{FF2B5EF4-FFF2-40B4-BE49-F238E27FC236}">
                  <a16:creationId xmlns:a16="http://schemas.microsoft.com/office/drawing/2014/main" id="{AE744463-DCC0-2528-7EF4-FC227C4DB6FC}"/>
                </a:ext>
              </a:extLst>
            </p:cNvPr>
            <p:cNvSpPr>
              <a:spLocks noChangeShapeType="1"/>
            </p:cNvSpPr>
            <p:nvPr/>
          </p:nvSpPr>
          <p:spPr bwMode="auto">
            <a:xfrm>
              <a:off x="8832031" y="47919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0" name="Line 323">
              <a:extLst>
                <a:ext uri="{FF2B5EF4-FFF2-40B4-BE49-F238E27FC236}">
                  <a16:creationId xmlns:a16="http://schemas.microsoft.com/office/drawing/2014/main" id="{1CF47CF9-ADB4-D8D7-DF5F-291A82D1C5E7}"/>
                </a:ext>
              </a:extLst>
            </p:cNvPr>
            <p:cNvSpPr>
              <a:spLocks noChangeShapeType="1"/>
            </p:cNvSpPr>
            <p:nvPr/>
          </p:nvSpPr>
          <p:spPr bwMode="auto">
            <a:xfrm>
              <a:off x="8890769" y="47919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1" name="Line 324">
              <a:extLst>
                <a:ext uri="{FF2B5EF4-FFF2-40B4-BE49-F238E27FC236}">
                  <a16:creationId xmlns:a16="http://schemas.microsoft.com/office/drawing/2014/main" id="{8F752C36-89DD-C666-CB9E-8B7B09EC2ABC}"/>
                </a:ext>
              </a:extLst>
            </p:cNvPr>
            <p:cNvSpPr>
              <a:spLocks noChangeShapeType="1"/>
            </p:cNvSpPr>
            <p:nvPr/>
          </p:nvSpPr>
          <p:spPr bwMode="auto">
            <a:xfrm>
              <a:off x="8903469" y="47919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2" name="Line 325">
              <a:extLst>
                <a:ext uri="{FF2B5EF4-FFF2-40B4-BE49-F238E27FC236}">
                  <a16:creationId xmlns:a16="http://schemas.microsoft.com/office/drawing/2014/main" id="{ABFF6A98-FE55-8296-74E5-22D1F379AFA1}"/>
                </a:ext>
              </a:extLst>
            </p:cNvPr>
            <p:cNvSpPr>
              <a:spLocks noChangeShapeType="1"/>
            </p:cNvSpPr>
            <p:nvPr/>
          </p:nvSpPr>
          <p:spPr bwMode="auto">
            <a:xfrm>
              <a:off x="8908231" y="4791963"/>
              <a:ext cx="0" cy="66675"/>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3" name="Line 326">
              <a:extLst>
                <a:ext uri="{FF2B5EF4-FFF2-40B4-BE49-F238E27FC236}">
                  <a16:creationId xmlns:a16="http://schemas.microsoft.com/office/drawing/2014/main" id="{3179F057-4C37-8C87-4B1F-ABA48605D12B}"/>
                </a:ext>
              </a:extLst>
            </p:cNvPr>
            <p:cNvSpPr>
              <a:spLocks noChangeShapeType="1"/>
            </p:cNvSpPr>
            <p:nvPr/>
          </p:nvSpPr>
          <p:spPr bwMode="auto">
            <a:xfrm>
              <a:off x="9016181" y="482371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4" name="Line 327">
              <a:extLst>
                <a:ext uri="{FF2B5EF4-FFF2-40B4-BE49-F238E27FC236}">
                  <a16:creationId xmlns:a16="http://schemas.microsoft.com/office/drawing/2014/main" id="{8A55B050-BE74-72FC-7A13-347802126F9C}"/>
                </a:ext>
              </a:extLst>
            </p:cNvPr>
            <p:cNvSpPr>
              <a:spLocks noChangeShapeType="1"/>
            </p:cNvSpPr>
            <p:nvPr/>
          </p:nvSpPr>
          <p:spPr bwMode="auto">
            <a:xfrm>
              <a:off x="9027294" y="4823713"/>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5" name="Line 328">
              <a:extLst>
                <a:ext uri="{FF2B5EF4-FFF2-40B4-BE49-F238E27FC236}">
                  <a16:creationId xmlns:a16="http://schemas.microsoft.com/office/drawing/2014/main" id="{FEFBC616-52E4-FFBB-678E-D342415491F3}"/>
                </a:ext>
              </a:extLst>
            </p:cNvPr>
            <p:cNvSpPr>
              <a:spLocks noChangeShapeType="1"/>
            </p:cNvSpPr>
            <p:nvPr/>
          </p:nvSpPr>
          <p:spPr bwMode="auto">
            <a:xfrm>
              <a:off x="9265419" y="48586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6" name="Line 329">
              <a:extLst>
                <a:ext uri="{FF2B5EF4-FFF2-40B4-BE49-F238E27FC236}">
                  <a16:creationId xmlns:a16="http://schemas.microsoft.com/office/drawing/2014/main" id="{B6BCB9F3-4D37-D57C-A610-83B5A6F2DF00}"/>
                </a:ext>
              </a:extLst>
            </p:cNvPr>
            <p:cNvSpPr>
              <a:spLocks noChangeShapeType="1"/>
            </p:cNvSpPr>
            <p:nvPr/>
          </p:nvSpPr>
          <p:spPr bwMode="auto">
            <a:xfrm>
              <a:off x="9727381"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7" name="Line 330">
              <a:extLst>
                <a:ext uri="{FF2B5EF4-FFF2-40B4-BE49-F238E27FC236}">
                  <a16:creationId xmlns:a16="http://schemas.microsoft.com/office/drawing/2014/main" id="{B28BA931-CA88-079B-8C14-4BFCB6E8B2B1}"/>
                </a:ext>
              </a:extLst>
            </p:cNvPr>
            <p:cNvSpPr>
              <a:spLocks noChangeShapeType="1"/>
            </p:cNvSpPr>
            <p:nvPr/>
          </p:nvSpPr>
          <p:spPr bwMode="auto">
            <a:xfrm>
              <a:off x="9824219"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8" name="Line 331">
              <a:extLst>
                <a:ext uri="{FF2B5EF4-FFF2-40B4-BE49-F238E27FC236}">
                  <a16:creationId xmlns:a16="http://schemas.microsoft.com/office/drawing/2014/main" id="{A9673FAB-4193-5F91-366F-47625AA09AD9}"/>
                </a:ext>
              </a:extLst>
            </p:cNvPr>
            <p:cNvSpPr>
              <a:spLocks noChangeShapeType="1"/>
            </p:cNvSpPr>
            <p:nvPr/>
          </p:nvSpPr>
          <p:spPr bwMode="auto">
            <a:xfrm>
              <a:off x="9936931"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59" name="Line 332">
              <a:extLst>
                <a:ext uri="{FF2B5EF4-FFF2-40B4-BE49-F238E27FC236}">
                  <a16:creationId xmlns:a16="http://schemas.microsoft.com/office/drawing/2014/main" id="{4CF662A4-97D1-45EB-5C6D-78D8280BC9EC}"/>
                </a:ext>
              </a:extLst>
            </p:cNvPr>
            <p:cNvSpPr>
              <a:spLocks noChangeShapeType="1"/>
            </p:cNvSpPr>
            <p:nvPr/>
          </p:nvSpPr>
          <p:spPr bwMode="auto">
            <a:xfrm>
              <a:off x="10051231"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0" name="Line 333">
              <a:extLst>
                <a:ext uri="{FF2B5EF4-FFF2-40B4-BE49-F238E27FC236}">
                  <a16:creationId xmlns:a16="http://schemas.microsoft.com/office/drawing/2014/main" id="{617E7E39-823B-2267-8B69-C56C939BD5F0}"/>
                </a:ext>
              </a:extLst>
            </p:cNvPr>
            <p:cNvSpPr>
              <a:spLocks noChangeShapeType="1"/>
            </p:cNvSpPr>
            <p:nvPr/>
          </p:nvSpPr>
          <p:spPr bwMode="auto">
            <a:xfrm>
              <a:off x="10067106"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1" name="Line 334">
              <a:extLst>
                <a:ext uri="{FF2B5EF4-FFF2-40B4-BE49-F238E27FC236}">
                  <a16:creationId xmlns:a16="http://schemas.microsoft.com/office/drawing/2014/main" id="{98F880DF-78F8-7534-7805-CFDACB83E02D}"/>
                </a:ext>
              </a:extLst>
            </p:cNvPr>
            <p:cNvSpPr>
              <a:spLocks noChangeShapeType="1"/>
            </p:cNvSpPr>
            <p:nvPr/>
          </p:nvSpPr>
          <p:spPr bwMode="auto">
            <a:xfrm>
              <a:off x="10175056"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2" name="Line 335">
              <a:extLst>
                <a:ext uri="{FF2B5EF4-FFF2-40B4-BE49-F238E27FC236}">
                  <a16:creationId xmlns:a16="http://schemas.microsoft.com/office/drawing/2014/main" id="{C9B4DDAE-8D73-AF1A-2A65-78E46242E260}"/>
                </a:ext>
              </a:extLst>
            </p:cNvPr>
            <p:cNvSpPr>
              <a:spLocks noChangeShapeType="1"/>
            </p:cNvSpPr>
            <p:nvPr/>
          </p:nvSpPr>
          <p:spPr bwMode="auto">
            <a:xfrm>
              <a:off x="10260781"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3" name="Line 336">
              <a:extLst>
                <a:ext uri="{FF2B5EF4-FFF2-40B4-BE49-F238E27FC236}">
                  <a16:creationId xmlns:a16="http://schemas.microsoft.com/office/drawing/2014/main" id="{E20BE73D-8858-DFF7-992D-683A6C1AC0DC}"/>
                </a:ext>
              </a:extLst>
            </p:cNvPr>
            <p:cNvSpPr>
              <a:spLocks noChangeShapeType="1"/>
            </p:cNvSpPr>
            <p:nvPr/>
          </p:nvSpPr>
          <p:spPr bwMode="auto">
            <a:xfrm>
              <a:off x="10273481" y="4896738"/>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4" name="Line 337">
              <a:extLst>
                <a:ext uri="{FF2B5EF4-FFF2-40B4-BE49-F238E27FC236}">
                  <a16:creationId xmlns:a16="http://schemas.microsoft.com/office/drawing/2014/main" id="{EA743361-3CB9-4306-2025-704661D47399}"/>
                </a:ext>
              </a:extLst>
            </p:cNvPr>
            <p:cNvSpPr>
              <a:spLocks noChangeShapeType="1"/>
            </p:cNvSpPr>
            <p:nvPr/>
          </p:nvSpPr>
          <p:spPr bwMode="auto">
            <a:xfrm>
              <a:off x="10502081" y="49808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5" name="Line 338">
              <a:extLst>
                <a:ext uri="{FF2B5EF4-FFF2-40B4-BE49-F238E27FC236}">
                  <a16:creationId xmlns:a16="http://schemas.microsoft.com/office/drawing/2014/main" id="{14425062-39DA-7DB6-547D-6FBE37206C85}"/>
                </a:ext>
              </a:extLst>
            </p:cNvPr>
            <p:cNvSpPr>
              <a:spLocks noChangeShapeType="1"/>
            </p:cNvSpPr>
            <p:nvPr/>
          </p:nvSpPr>
          <p:spPr bwMode="auto">
            <a:xfrm>
              <a:off x="10610031" y="49808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6" name="Line 339">
              <a:extLst>
                <a:ext uri="{FF2B5EF4-FFF2-40B4-BE49-F238E27FC236}">
                  <a16:creationId xmlns:a16="http://schemas.microsoft.com/office/drawing/2014/main" id="{8F1B8EF4-8612-0475-BD8A-3D4C504B0E71}"/>
                </a:ext>
              </a:extLst>
            </p:cNvPr>
            <p:cNvSpPr>
              <a:spLocks noChangeShapeType="1"/>
            </p:cNvSpPr>
            <p:nvPr/>
          </p:nvSpPr>
          <p:spPr bwMode="auto">
            <a:xfrm>
              <a:off x="10629081" y="49808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7" name="Line 340">
              <a:extLst>
                <a:ext uri="{FF2B5EF4-FFF2-40B4-BE49-F238E27FC236}">
                  <a16:creationId xmlns:a16="http://schemas.microsoft.com/office/drawing/2014/main" id="{F7364906-EC4D-907D-BE6D-8306187C8115}"/>
                </a:ext>
              </a:extLst>
            </p:cNvPr>
            <p:cNvSpPr>
              <a:spLocks noChangeShapeType="1"/>
            </p:cNvSpPr>
            <p:nvPr/>
          </p:nvSpPr>
          <p:spPr bwMode="auto">
            <a:xfrm>
              <a:off x="10952931" y="49808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8" name="Line 341">
              <a:extLst>
                <a:ext uri="{FF2B5EF4-FFF2-40B4-BE49-F238E27FC236}">
                  <a16:creationId xmlns:a16="http://schemas.microsoft.com/office/drawing/2014/main" id="{A95A2F6B-0799-0750-DF35-28EFC8E6F0D1}"/>
                </a:ext>
              </a:extLst>
            </p:cNvPr>
            <p:cNvSpPr>
              <a:spLocks noChangeShapeType="1"/>
            </p:cNvSpPr>
            <p:nvPr/>
          </p:nvSpPr>
          <p:spPr bwMode="auto">
            <a:xfrm>
              <a:off x="10971981" y="4980876"/>
              <a:ext cx="0" cy="6826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9" name="Freeform 342">
              <a:extLst>
                <a:ext uri="{FF2B5EF4-FFF2-40B4-BE49-F238E27FC236}">
                  <a16:creationId xmlns:a16="http://schemas.microsoft.com/office/drawing/2014/main" id="{222C5AA8-2DBF-F220-D7FA-9498870476C0}"/>
                </a:ext>
              </a:extLst>
            </p:cNvPr>
            <p:cNvSpPr>
              <a:spLocks/>
            </p:cNvSpPr>
            <p:nvPr/>
          </p:nvSpPr>
          <p:spPr bwMode="auto">
            <a:xfrm>
              <a:off x="6857181" y="2358326"/>
              <a:ext cx="4230688" cy="2381250"/>
            </a:xfrm>
            <a:custGeom>
              <a:avLst/>
              <a:gdLst>
                <a:gd name="T0" fmla="*/ 52 w 2665"/>
                <a:gd name="T1" fmla="*/ 13 h 1500"/>
                <a:gd name="T2" fmla="*/ 70 w 2665"/>
                <a:gd name="T3" fmla="*/ 38 h 1500"/>
                <a:gd name="T4" fmla="*/ 78 w 2665"/>
                <a:gd name="T5" fmla="*/ 100 h 1500"/>
                <a:gd name="T6" fmla="*/ 90 w 2665"/>
                <a:gd name="T7" fmla="*/ 118 h 1500"/>
                <a:gd name="T8" fmla="*/ 119 w 2665"/>
                <a:gd name="T9" fmla="*/ 137 h 1500"/>
                <a:gd name="T10" fmla="*/ 141 w 2665"/>
                <a:gd name="T11" fmla="*/ 176 h 1500"/>
                <a:gd name="T12" fmla="*/ 157 w 2665"/>
                <a:gd name="T13" fmla="*/ 220 h 1500"/>
                <a:gd name="T14" fmla="*/ 200 w 2665"/>
                <a:gd name="T15" fmla="*/ 233 h 1500"/>
                <a:gd name="T16" fmla="*/ 209 w 2665"/>
                <a:gd name="T17" fmla="*/ 273 h 1500"/>
                <a:gd name="T18" fmla="*/ 218 w 2665"/>
                <a:gd name="T19" fmla="*/ 298 h 1500"/>
                <a:gd name="T20" fmla="*/ 223 w 2665"/>
                <a:gd name="T21" fmla="*/ 350 h 1500"/>
                <a:gd name="T22" fmla="*/ 261 w 2665"/>
                <a:gd name="T23" fmla="*/ 383 h 1500"/>
                <a:gd name="T24" fmla="*/ 278 w 2665"/>
                <a:gd name="T25" fmla="*/ 408 h 1500"/>
                <a:gd name="T26" fmla="*/ 285 w 2665"/>
                <a:gd name="T27" fmla="*/ 441 h 1500"/>
                <a:gd name="T28" fmla="*/ 291 w 2665"/>
                <a:gd name="T29" fmla="*/ 481 h 1500"/>
                <a:gd name="T30" fmla="*/ 318 w 2665"/>
                <a:gd name="T31" fmla="*/ 514 h 1500"/>
                <a:gd name="T32" fmla="*/ 339 w 2665"/>
                <a:gd name="T33" fmla="*/ 540 h 1500"/>
                <a:gd name="T34" fmla="*/ 353 w 2665"/>
                <a:gd name="T35" fmla="*/ 580 h 1500"/>
                <a:gd name="T36" fmla="*/ 362 w 2665"/>
                <a:gd name="T37" fmla="*/ 627 h 1500"/>
                <a:gd name="T38" fmla="*/ 370 w 2665"/>
                <a:gd name="T39" fmla="*/ 667 h 1500"/>
                <a:gd name="T40" fmla="*/ 384 w 2665"/>
                <a:gd name="T41" fmla="*/ 700 h 1500"/>
                <a:gd name="T42" fmla="*/ 430 w 2665"/>
                <a:gd name="T43" fmla="*/ 720 h 1500"/>
                <a:gd name="T44" fmla="*/ 437 w 2665"/>
                <a:gd name="T45" fmla="*/ 787 h 1500"/>
                <a:gd name="T46" fmla="*/ 445 w 2665"/>
                <a:gd name="T47" fmla="*/ 814 h 1500"/>
                <a:gd name="T48" fmla="*/ 475 w 2665"/>
                <a:gd name="T49" fmla="*/ 834 h 1500"/>
                <a:gd name="T50" fmla="*/ 487 w 2665"/>
                <a:gd name="T51" fmla="*/ 861 h 1500"/>
                <a:gd name="T52" fmla="*/ 512 w 2665"/>
                <a:gd name="T53" fmla="*/ 887 h 1500"/>
                <a:gd name="T54" fmla="*/ 563 w 2665"/>
                <a:gd name="T55" fmla="*/ 907 h 1500"/>
                <a:gd name="T56" fmla="*/ 577 w 2665"/>
                <a:gd name="T57" fmla="*/ 947 h 1500"/>
                <a:gd name="T58" fmla="*/ 589 w 2665"/>
                <a:gd name="T59" fmla="*/ 975 h 1500"/>
                <a:gd name="T60" fmla="*/ 633 w 2665"/>
                <a:gd name="T61" fmla="*/ 988 h 1500"/>
                <a:gd name="T62" fmla="*/ 651 w 2665"/>
                <a:gd name="T63" fmla="*/ 1023 h 1500"/>
                <a:gd name="T64" fmla="*/ 661 w 2665"/>
                <a:gd name="T65" fmla="*/ 1052 h 1500"/>
                <a:gd name="T66" fmla="*/ 692 w 2665"/>
                <a:gd name="T67" fmla="*/ 1066 h 1500"/>
                <a:gd name="T68" fmla="*/ 709 w 2665"/>
                <a:gd name="T69" fmla="*/ 1095 h 1500"/>
                <a:gd name="T70" fmla="*/ 726 w 2665"/>
                <a:gd name="T71" fmla="*/ 1137 h 1500"/>
                <a:gd name="T72" fmla="*/ 736 w 2665"/>
                <a:gd name="T73" fmla="*/ 1166 h 1500"/>
                <a:gd name="T74" fmla="*/ 801 w 2665"/>
                <a:gd name="T75" fmla="*/ 1203 h 1500"/>
                <a:gd name="T76" fmla="*/ 860 w 2665"/>
                <a:gd name="T77" fmla="*/ 1231 h 1500"/>
                <a:gd name="T78" fmla="*/ 885 w 2665"/>
                <a:gd name="T79" fmla="*/ 1254 h 1500"/>
                <a:gd name="T80" fmla="*/ 928 w 2665"/>
                <a:gd name="T81" fmla="*/ 1282 h 1500"/>
                <a:gd name="T82" fmla="*/ 945 w 2665"/>
                <a:gd name="T83" fmla="*/ 1319 h 1500"/>
                <a:gd name="T84" fmla="*/ 1054 w 2665"/>
                <a:gd name="T85" fmla="*/ 1333 h 1500"/>
                <a:gd name="T86" fmla="*/ 1088 w 2665"/>
                <a:gd name="T87" fmla="*/ 1349 h 1500"/>
                <a:gd name="T88" fmla="*/ 1181 w 2665"/>
                <a:gd name="T89" fmla="*/ 1357 h 1500"/>
                <a:gd name="T90" fmla="*/ 1287 w 2665"/>
                <a:gd name="T91" fmla="*/ 1381 h 1500"/>
                <a:gd name="T92" fmla="*/ 1342 w 2665"/>
                <a:gd name="T93" fmla="*/ 1389 h 1500"/>
                <a:gd name="T94" fmla="*/ 1426 w 2665"/>
                <a:gd name="T95" fmla="*/ 1414 h 1500"/>
                <a:gd name="T96" fmla="*/ 1449 w 2665"/>
                <a:gd name="T97" fmla="*/ 1431 h 1500"/>
                <a:gd name="T98" fmla="*/ 1536 w 2665"/>
                <a:gd name="T99" fmla="*/ 1431 h 1500"/>
                <a:gd name="T100" fmla="*/ 1627 w 2665"/>
                <a:gd name="T101" fmla="*/ 1464 h 1500"/>
                <a:gd name="T102" fmla="*/ 1721 w 2665"/>
                <a:gd name="T103" fmla="*/ 1474 h 1500"/>
                <a:gd name="T104" fmla="*/ 1757 w 2665"/>
                <a:gd name="T105" fmla="*/ 1500 h 1500"/>
                <a:gd name="T106" fmla="*/ 1890 w 2665"/>
                <a:gd name="T107" fmla="*/ 1500 h 1500"/>
                <a:gd name="T108" fmla="*/ 2084 w 2665"/>
                <a:gd name="T109" fmla="*/ 1500 h 1500"/>
                <a:gd name="T110" fmla="*/ 2180 w 2665"/>
                <a:gd name="T111" fmla="*/ 1500 h 1500"/>
                <a:gd name="T112" fmla="*/ 2298 w 2665"/>
                <a:gd name="T113" fmla="*/ 1500 h 1500"/>
                <a:gd name="T114" fmla="*/ 2371 w 2665"/>
                <a:gd name="T115" fmla="*/ 1500 h 1500"/>
                <a:gd name="T116" fmla="*/ 2598 w 2665"/>
                <a:gd name="T117" fmla="*/ 1500 h 1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665" h="1500">
                  <a:moveTo>
                    <a:pt x="0" y="0"/>
                  </a:moveTo>
                  <a:lnTo>
                    <a:pt x="0" y="0"/>
                  </a:lnTo>
                  <a:lnTo>
                    <a:pt x="0" y="0"/>
                  </a:lnTo>
                  <a:lnTo>
                    <a:pt x="1" y="0"/>
                  </a:lnTo>
                  <a:lnTo>
                    <a:pt x="30" y="0"/>
                  </a:lnTo>
                  <a:lnTo>
                    <a:pt x="30" y="7"/>
                  </a:lnTo>
                  <a:lnTo>
                    <a:pt x="30" y="7"/>
                  </a:lnTo>
                  <a:lnTo>
                    <a:pt x="42" y="7"/>
                  </a:lnTo>
                  <a:lnTo>
                    <a:pt x="42" y="13"/>
                  </a:lnTo>
                  <a:lnTo>
                    <a:pt x="42" y="13"/>
                  </a:lnTo>
                  <a:lnTo>
                    <a:pt x="52" y="13"/>
                  </a:lnTo>
                  <a:lnTo>
                    <a:pt x="52" y="19"/>
                  </a:lnTo>
                  <a:lnTo>
                    <a:pt x="52" y="19"/>
                  </a:lnTo>
                  <a:lnTo>
                    <a:pt x="57" y="19"/>
                  </a:lnTo>
                  <a:lnTo>
                    <a:pt x="57" y="25"/>
                  </a:lnTo>
                  <a:lnTo>
                    <a:pt x="57" y="25"/>
                  </a:lnTo>
                  <a:lnTo>
                    <a:pt x="64" y="25"/>
                  </a:lnTo>
                  <a:lnTo>
                    <a:pt x="64" y="32"/>
                  </a:lnTo>
                  <a:lnTo>
                    <a:pt x="64" y="32"/>
                  </a:lnTo>
                  <a:lnTo>
                    <a:pt x="70" y="32"/>
                  </a:lnTo>
                  <a:lnTo>
                    <a:pt x="70" y="38"/>
                  </a:lnTo>
                  <a:lnTo>
                    <a:pt x="70" y="38"/>
                  </a:lnTo>
                  <a:lnTo>
                    <a:pt x="73" y="38"/>
                  </a:lnTo>
                  <a:lnTo>
                    <a:pt x="73" y="56"/>
                  </a:lnTo>
                  <a:lnTo>
                    <a:pt x="73" y="56"/>
                  </a:lnTo>
                  <a:lnTo>
                    <a:pt x="75" y="56"/>
                  </a:lnTo>
                  <a:lnTo>
                    <a:pt x="75" y="74"/>
                  </a:lnTo>
                  <a:lnTo>
                    <a:pt x="75" y="74"/>
                  </a:lnTo>
                  <a:lnTo>
                    <a:pt x="76" y="74"/>
                  </a:lnTo>
                  <a:lnTo>
                    <a:pt x="76" y="87"/>
                  </a:lnTo>
                  <a:lnTo>
                    <a:pt x="76" y="87"/>
                  </a:lnTo>
                  <a:lnTo>
                    <a:pt x="78" y="87"/>
                  </a:lnTo>
                  <a:lnTo>
                    <a:pt x="78" y="100"/>
                  </a:lnTo>
                  <a:lnTo>
                    <a:pt x="78" y="100"/>
                  </a:lnTo>
                  <a:lnTo>
                    <a:pt x="82" y="100"/>
                  </a:lnTo>
                  <a:lnTo>
                    <a:pt x="82" y="106"/>
                  </a:lnTo>
                  <a:lnTo>
                    <a:pt x="82" y="106"/>
                  </a:lnTo>
                  <a:lnTo>
                    <a:pt x="83" y="106"/>
                  </a:lnTo>
                  <a:lnTo>
                    <a:pt x="83" y="118"/>
                  </a:lnTo>
                  <a:lnTo>
                    <a:pt x="83" y="118"/>
                  </a:lnTo>
                  <a:lnTo>
                    <a:pt x="85" y="118"/>
                  </a:lnTo>
                  <a:lnTo>
                    <a:pt x="85" y="118"/>
                  </a:lnTo>
                  <a:lnTo>
                    <a:pt x="85" y="118"/>
                  </a:lnTo>
                  <a:lnTo>
                    <a:pt x="90" y="118"/>
                  </a:lnTo>
                  <a:lnTo>
                    <a:pt x="90" y="124"/>
                  </a:lnTo>
                  <a:lnTo>
                    <a:pt x="91" y="124"/>
                  </a:lnTo>
                  <a:lnTo>
                    <a:pt x="102" y="124"/>
                  </a:lnTo>
                  <a:lnTo>
                    <a:pt x="102" y="131"/>
                  </a:lnTo>
                  <a:lnTo>
                    <a:pt x="102" y="131"/>
                  </a:lnTo>
                  <a:lnTo>
                    <a:pt x="110" y="131"/>
                  </a:lnTo>
                  <a:lnTo>
                    <a:pt x="110" y="131"/>
                  </a:lnTo>
                  <a:lnTo>
                    <a:pt x="110" y="131"/>
                  </a:lnTo>
                  <a:lnTo>
                    <a:pt x="119" y="131"/>
                  </a:lnTo>
                  <a:lnTo>
                    <a:pt x="119" y="137"/>
                  </a:lnTo>
                  <a:lnTo>
                    <a:pt x="119" y="137"/>
                  </a:lnTo>
                  <a:lnTo>
                    <a:pt x="133" y="137"/>
                  </a:lnTo>
                  <a:lnTo>
                    <a:pt x="133" y="150"/>
                  </a:lnTo>
                  <a:lnTo>
                    <a:pt x="133" y="150"/>
                  </a:lnTo>
                  <a:lnTo>
                    <a:pt x="134" y="150"/>
                  </a:lnTo>
                  <a:lnTo>
                    <a:pt x="134" y="156"/>
                  </a:lnTo>
                  <a:lnTo>
                    <a:pt x="136" y="156"/>
                  </a:lnTo>
                  <a:lnTo>
                    <a:pt x="139" y="156"/>
                  </a:lnTo>
                  <a:lnTo>
                    <a:pt x="139" y="162"/>
                  </a:lnTo>
                  <a:lnTo>
                    <a:pt x="139" y="162"/>
                  </a:lnTo>
                  <a:lnTo>
                    <a:pt x="141" y="162"/>
                  </a:lnTo>
                  <a:lnTo>
                    <a:pt x="141" y="176"/>
                  </a:lnTo>
                  <a:lnTo>
                    <a:pt x="141" y="176"/>
                  </a:lnTo>
                  <a:lnTo>
                    <a:pt x="145" y="176"/>
                  </a:lnTo>
                  <a:lnTo>
                    <a:pt x="145" y="207"/>
                  </a:lnTo>
                  <a:lnTo>
                    <a:pt x="145" y="207"/>
                  </a:lnTo>
                  <a:lnTo>
                    <a:pt x="146" y="207"/>
                  </a:lnTo>
                  <a:lnTo>
                    <a:pt x="146" y="214"/>
                  </a:lnTo>
                  <a:lnTo>
                    <a:pt x="146" y="214"/>
                  </a:lnTo>
                  <a:lnTo>
                    <a:pt x="151" y="214"/>
                  </a:lnTo>
                  <a:lnTo>
                    <a:pt x="151" y="220"/>
                  </a:lnTo>
                  <a:lnTo>
                    <a:pt x="151" y="220"/>
                  </a:lnTo>
                  <a:lnTo>
                    <a:pt x="157" y="220"/>
                  </a:lnTo>
                  <a:lnTo>
                    <a:pt x="157" y="227"/>
                  </a:lnTo>
                  <a:lnTo>
                    <a:pt x="157" y="227"/>
                  </a:lnTo>
                  <a:lnTo>
                    <a:pt x="177" y="227"/>
                  </a:lnTo>
                  <a:lnTo>
                    <a:pt x="177" y="233"/>
                  </a:lnTo>
                  <a:lnTo>
                    <a:pt x="177" y="233"/>
                  </a:lnTo>
                  <a:lnTo>
                    <a:pt x="194" y="233"/>
                  </a:lnTo>
                  <a:lnTo>
                    <a:pt x="194" y="233"/>
                  </a:lnTo>
                  <a:lnTo>
                    <a:pt x="194" y="233"/>
                  </a:lnTo>
                  <a:lnTo>
                    <a:pt x="200" y="233"/>
                  </a:lnTo>
                  <a:lnTo>
                    <a:pt x="200" y="233"/>
                  </a:lnTo>
                  <a:lnTo>
                    <a:pt x="200" y="233"/>
                  </a:lnTo>
                  <a:lnTo>
                    <a:pt x="201" y="233"/>
                  </a:lnTo>
                  <a:lnTo>
                    <a:pt x="201" y="240"/>
                  </a:lnTo>
                  <a:lnTo>
                    <a:pt x="201" y="240"/>
                  </a:lnTo>
                  <a:lnTo>
                    <a:pt x="204" y="240"/>
                  </a:lnTo>
                  <a:lnTo>
                    <a:pt x="204" y="246"/>
                  </a:lnTo>
                  <a:lnTo>
                    <a:pt x="204" y="246"/>
                  </a:lnTo>
                  <a:lnTo>
                    <a:pt x="206" y="246"/>
                  </a:lnTo>
                  <a:lnTo>
                    <a:pt x="206" y="259"/>
                  </a:lnTo>
                  <a:lnTo>
                    <a:pt x="206" y="259"/>
                  </a:lnTo>
                  <a:lnTo>
                    <a:pt x="209" y="259"/>
                  </a:lnTo>
                  <a:lnTo>
                    <a:pt x="209" y="273"/>
                  </a:lnTo>
                  <a:lnTo>
                    <a:pt x="209" y="273"/>
                  </a:lnTo>
                  <a:lnTo>
                    <a:pt x="212" y="273"/>
                  </a:lnTo>
                  <a:lnTo>
                    <a:pt x="212" y="279"/>
                  </a:lnTo>
                  <a:lnTo>
                    <a:pt x="212" y="279"/>
                  </a:lnTo>
                  <a:lnTo>
                    <a:pt x="213" y="279"/>
                  </a:lnTo>
                  <a:lnTo>
                    <a:pt x="213" y="285"/>
                  </a:lnTo>
                  <a:lnTo>
                    <a:pt x="213" y="285"/>
                  </a:lnTo>
                  <a:lnTo>
                    <a:pt x="216" y="285"/>
                  </a:lnTo>
                  <a:lnTo>
                    <a:pt x="216" y="298"/>
                  </a:lnTo>
                  <a:lnTo>
                    <a:pt x="216" y="298"/>
                  </a:lnTo>
                  <a:lnTo>
                    <a:pt x="218" y="298"/>
                  </a:lnTo>
                  <a:lnTo>
                    <a:pt x="218" y="311"/>
                  </a:lnTo>
                  <a:lnTo>
                    <a:pt x="218" y="311"/>
                  </a:lnTo>
                  <a:lnTo>
                    <a:pt x="220" y="311"/>
                  </a:lnTo>
                  <a:lnTo>
                    <a:pt x="220" y="324"/>
                  </a:lnTo>
                  <a:lnTo>
                    <a:pt x="220" y="324"/>
                  </a:lnTo>
                  <a:lnTo>
                    <a:pt x="221" y="324"/>
                  </a:lnTo>
                  <a:lnTo>
                    <a:pt x="221" y="343"/>
                  </a:lnTo>
                  <a:lnTo>
                    <a:pt x="221" y="343"/>
                  </a:lnTo>
                  <a:lnTo>
                    <a:pt x="223" y="343"/>
                  </a:lnTo>
                  <a:lnTo>
                    <a:pt x="223" y="350"/>
                  </a:lnTo>
                  <a:lnTo>
                    <a:pt x="223" y="350"/>
                  </a:lnTo>
                  <a:lnTo>
                    <a:pt x="225" y="350"/>
                  </a:lnTo>
                  <a:lnTo>
                    <a:pt x="225" y="356"/>
                  </a:lnTo>
                  <a:lnTo>
                    <a:pt x="225" y="356"/>
                  </a:lnTo>
                  <a:lnTo>
                    <a:pt x="228" y="356"/>
                  </a:lnTo>
                  <a:lnTo>
                    <a:pt x="228" y="362"/>
                  </a:lnTo>
                  <a:lnTo>
                    <a:pt x="228" y="362"/>
                  </a:lnTo>
                  <a:lnTo>
                    <a:pt x="235" y="362"/>
                  </a:lnTo>
                  <a:lnTo>
                    <a:pt x="235" y="376"/>
                  </a:lnTo>
                  <a:lnTo>
                    <a:pt x="235" y="376"/>
                  </a:lnTo>
                  <a:lnTo>
                    <a:pt x="261" y="376"/>
                  </a:lnTo>
                  <a:lnTo>
                    <a:pt x="261" y="383"/>
                  </a:lnTo>
                  <a:lnTo>
                    <a:pt x="261" y="383"/>
                  </a:lnTo>
                  <a:lnTo>
                    <a:pt x="266" y="383"/>
                  </a:lnTo>
                  <a:lnTo>
                    <a:pt x="266" y="383"/>
                  </a:lnTo>
                  <a:lnTo>
                    <a:pt x="266" y="383"/>
                  </a:lnTo>
                  <a:lnTo>
                    <a:pt x="275" y="383"/>
                  </a:lnTo>
                  <a:lnTo>
                    <a:pt x="275" y="395"/>
                  </a:lnTo>
                  <a:lnTo>
                    <a:pt x="275" y="395"/>
                  </a:lnTo>
                  <a:lnTo>
                    <a:pt x="276" y="395"/>
                  </a:lnTo>
                  <a:lnTo>
                    <a:pt x="276" y="408"/>
                  </a:lnTo>
                  <a:lnTo>
                    <a:pt x="276" y="408"/>
                  </a:lnTo>
                  <a:lnTo>
                    <a:pt x="278" y="408"/>
                  </a:lnTo>
                  <a:lnTo>
                    <a:pt x="278" y="414"/>
                  </a:lnTo>
                  <a:lnTo>
                    <a:pt x="278" y="414"/>
                  </a:lnTo>
                  <a:lnTo>
                    <a:pt x="280" y="414"/>
                  </a:lnTo>
                  <a:lnTo>
                    <a:pt x="280" y="428"/>
                  </a:lnTo>
                  <a:lnTo>
                    <a:pt x="280" y="428"/>
                  </a:lnTo>
                  <a:lnTo>
                    <a:pt x="282" y="428"/>
                  </a:lnTo>
                  <a:lnTo>
                    <a:pt x="282" y="435"/>
                  </a:lnTo>
                  <a:lnTo>
                    <a:pt x="282" y="435"/>
                  </a:lnTo>
                  <a:lnTo>
                    <a:pt x="285" y="435"/>
                  </a:lnTo>
                  <a:lnTo>
                    <a:pt x="285" y="441"/>
                  </a:lnTo>
                  <a:lnTo>
                    <a:pt x="285" y="441"/>
                  </a:lnTo>
                  <a:lnTo>
                    <a:pt x="287" y="441"/>
                  </a:lnTo>
                  <a:lnTo>
                    <a:pt x="287" y="448"/>
                  </a:lnTo>
                  <a:lnTo>
                    <a:pt x="287" y="448"/>
                  </a:lnTo>
                  <a:lnTo>
                    <a:pt x="288" y="448"/>
                  </a:lnTo>
                  <a:lnTo>
                    <a:pt x="288" y="460"/>
                  </a:lnTo>
                  <a:lnTo>
                    <a:pt x="288" y="460"/>
                  </a:lnTo>
                  <a:lnTo>
                    <a:pt x="290" y="460"/>
                  </a:lnTo>
                  <a:lnTo>
                    <a:pt x="290" y="474"/>
                  </a:lnTo>
                  <a:lnTo>
                    <a:pt x="290" y="474"/>
                  </a:lnTo>
                  <a:lnTo>
                    <a:pt x="291" y="474"/>
                  </a:lnTo>
                  <a:lnTo>
                    <a:pt x="291" y="481"/>
                  </a:lnTo>
                  <a:lnTo>
                    <a:pt x="291" y="481"/>
                  </a:lnTo>
                  <a:lnTo>
                    <a:pt x="300" y="481"/>
                  </a:lnTo>
                  <a:lnTo>
                    <a:pt x="300" y="500"/>
                  </a:lnTo>
                  <a:lnTo>
                    <a:pt x="300" y="500"/>
                  </a:lnTo>
                  <a:lnTo>
                    <a:pt x="307" y="500"/>
                  </a:lnTo>
                  <a:lnTo>
                    <a:pt x="307" y="507"/>
                  </a:lnTo>
                  <a:lnTo>
                    <a:pt x="307" y="507"/>
                  </a:lnTo>
                  <a:lnTo>
                    <a:pt x="314" y="507"/>
                  </a:lnTo>
                  <a:lnTo>
                    <a:pt x="314" y="514"/>
                  </a:lnTo>
                  <a:lnTo>
                    <a:pt x="314" y="514"/>
                  </a:lnTo>
                  <a:lnTo>
                    <a:pt x="318" y="514"/>
                  </a:lnTo>
                  <a:lnTo>
                    <a:pt x="318" y="521"/>
                  </a:lnTo>
                  <a:lnTo>
                    <a:pt x="318" y="521"/>
                  </a:lnTo>
                  <a:lnTo>
                    <a:pt x="324" y="521"/>
                  </a:lnTo>
                  <a:lnTo>
                    <a:pt x="324" y="521"/>
                  </a:lnTo>
                  <a:lnTo>
                    <a:pt x="324" y="521"/>
                  </a:lnTo>
                  <a:lnTo>
                    <a:pt x="333" y="521"/>
                  </a:lnTo>
                  <a:lnTo>
                    <a:pt x="333" y="527"/>
                  </a:lnTo>
                  <a:lnTo>
                    <a:pt x="333" y="527"/>
                  </a:lnTo>
                  <a:lnTo>
                    <a:pt x="339" y="527"/>
                  </a:lnTo>
                  <a:lnTo>
                    <a:pt x="339" y="540"/>
                  </a:lnTo>
                  <a:lnTo>
                    <a:pt x="339" y="540"/>
                  </a:lnTo>
                  <a:lnTo>
                    <a:pt x="345" y="540"/>
                  </a:lnTo>
                  <a:lnTo>
                    <a:pt x="345" y="547"/>
                  </a:lnTo>
                  <a:lnTo>
                    <a:pt x="345" y="547"/>
                  </a:lnTo>
                  <a:lnTo>
                    <a:pt x="350" y="547"/>
                  </a:lnTo>
                  <a:lnTo>
                    <a:pt x="350" y="560"/>
                  </a:lnTo>
                  <a:lnTo>
                    <a:pt x="350" y="560"/>
                  </a:lnTo>
                  <a:lnTo>
                    <a:pt x="351" y="560"/>
                  </a:lnTo>
                  <a:lnTo>
                    <a:pt x="351" y="567"/>
                  </a:lnTo>
                  <a:lnTo>
                    <a:pt x="351" y="567"/>
                  </a:lnTo>
                  <a:lnTo>
                    <a:pt x="353" y="567"/>
                  </a:lnTo>
                  <a:lnTo>
                    <a:pt x="353" y="580"/>
                  </a:lnTo>
                  <a:lnTo>
                    <a:pt x="353" y="580"/>
                  </a:lnTo>
                  <a:lnTo>
                    <a:pt x="355" y="580"/>
                  </a:lnTo>
                  <a:lnTo>
                    <a:pt x="355" y="593"/>
                  </a:lnTo>
                  <a:lnTo>
                    <a:pt x="355" y="593"/>
                  </a:lnTo>
                  <a:lnTo>
                    <a:pt x="358" y="593"/>
                  </a:lnTo>
                  <a:lnTo>
                    <a:pt x="358" y="600"/>
                  </a:lnTo>
                  <a:lnTo>
                    <a:pt x="358" y="600"/>
                  </a:lnTo>
                  <a:lnTo>
                    <a:pt x="360" y="600"/>
                  </a:lnTo>
                  <a:lnTo>
                    <a:pt x="360" y="627"/>
                  </a:lnTo>
                  <a:lnTo>
                    <a:pt x="360" y="627"/>
                  </a:lnTo>
                  <a:lnTo>
                    <a:pt x="362" y="627"/>
                  </a:lnTo>
                  <a:lnTo>
                    <a:pt x="362" y="646"/>
                  </a:lnTo>
                  <a:lnTo>
                    <a:pt x="362" y="646"/>
                  </a:lnTo>
                  <a:lnTo>
                    <a:pt x="363" y="646"/>
                  </a:lnTo>
                  <a:lnTo>
                    <a:pt x="363" y="653"/>
                  </a:lnTo>
                  <a:lnTo>
                    <a:pt x="363" y="653"/>
                  </a:lnTo>
                  <a:lnTo>
                    <a:pt x="369" y="653"/>
                  </a:lnTo>
                  <a:lnTo>
                    <a:pt x="369" y="660"/>
                  </a:lnTo>
                  <a:lnTo>
                    <a:pt x="369" y="660"/>
                  </a:lnTo>
                  <a:lnTo>
                    <a:pt x="370" y="660"/>
                  </a:lnTo>
                  <a:lnTo>
                    <a:pt x="370" y="667"/>
                  </a:lnTo>
                  <a:lnTo>
                    <a:pt x="370" y="667"/>
                  </a:lnTo>
                  <a:lnTo>
                    <a:pt x="372" y="667"/>
                  </a:lnTo>
                  <a:lnTo>
                    <a:pt x="372" y="673"/>
                  </a:lnTo>
                  <a:lnTo>
                    <a:pt x="372" y="673"/>
                  </a:lnTo>
                  <a:lnTo>
                    <a:pt x="375" y="673"/>
                  </a:lnTo>
                  <a:lnTo>
                    <a:pt x="375" y="680"/>
                  </a:lnTo>
                  <a:lnTo>
                    <a:pt x="375" y="680"/>
                  </a:lnTo>
                  <a:lnTo>
                    <a:pt x="381" y="680"/>
                  </a:lnTo>
                  <a:lnTo>
                    <a:pt x="381" y="693"/>
                  </a:lnTo>
                  <a:lnTo>
                    <a:pt x="381" y="693"/>
                  </a:lnTo>
                  <a:lnTo>
                    <a:pt x="384" y="693"/>
                  </a:lnTo>
                  <a:lnTo>
                    <a:pt x="384" y="700"/>
                  </a:lnTo>
                  <a:lnTo>
                    <a:pt x="384" y="700"/>
                  </a:lnTo>
                  <a:lnTo>
                    <a:pt x="418" y="700"/>
                  </a:lnTo>
                  <a:lnTo>
                    <a:pt x="418" y="707"/>
                  </a:lnTo>
                  <a:lnTo>
                    <a:pt x="418" y="707"/>
                  </a:lnTo>
                  <a:lnTo>
                    <a:pt x="424" y="707"/>
                  </a:lnTo>
                  <a:lnTo>
                    <a:pt x="424" y="714"/>
                  </a:lnTo>
                  <a:lnTo>
                    <a:pt x="424" y="714"/>
                  </a:lnTo>
                  <a:lnTo>
                    <a:pt x="428" y="714"/>
                  </a:lnTo>
                  <a:lnTo>
                    <a:pt x="428" y="720"/>
                  </a:lnTo>
                  <a:lnTo>
                    <a:pt x="428" y="720"/>
                  </a:lnTo>
                  <a:lnTo>
                    <a:pt x="430" y="720"/>
                  </a:lnTo>
                  <a:lnTo>
                    <a:pt x="430" y="727"/>
                  </a:lnTo>
                  <a:lnTo>
                    <a:pt x="430" y="727"/>
                  </a:lnTo>
                  <a:lnTo>
                    <a:pt x="432" y="727"/>
                  </a:lnTo>
                  <a:lnTo>
                    <a:pt x="432" y="761"/>
                  </a:lnTo>
                  <a:lnTo>
                    <a:pt x="432" y="761"/>
                  </a:lnTo>
                  <a:lnTo>
                    <a:pt x="433" y="761"/>
                  </a:lnTo>
                  <a:lnTo>
                    <a:pt x="433" y="780"/>
                  </a:lnTo>
                  <a:lnTo>
                    <a:pt x="433" y="780"/>
                  </a:lnTo>
                  <a:lnTo>
                    <a:pt x="437" y="780"/>
                  </a:lnTo>
                  <a:lnTo>
                    <a:pt x="437" y="787"/>
                  </a:lnTo>
                  <a:lnTo>
                    <a:pt x="437" y="787"/>
                  </a:lnTo>
                  <a:lnTo>
                    <a:pt x="440" y="787"/>
                  </a:lnTo>
                  <a:lnTo>
                    <a:pt x="440" y="793"/>
                  </a:lnTo>
                  <a:lnTo>
                    <a:pt x="440" y="793"/>
                  </a:lnTo>
                  <a:lnTo>
                    <a:pt x="442" y="793"/>
                  </a:lnTo>
                  <a:lnTo>
                    <a:pt x="442" y="800"/>
                  </a:lnTo>
                  <a:lnTo>
                    <a:pt x="442" y="800"/>
                  </a:lnTo>
                  <a:lnTo>
                    <a:pt x="444" y="800"/>
                  </a:lnTo>
                  <a:lnTo>
                    <a:pt x="444" y="807"/>
                  </a:lnTo>
                  <a:lnTo>
                    <a:pt x="444" y="807"/>
                  </a:lnTo>
                  <a:lnTo>
                    <a:pt x="445" y="807"/>
                  </a:lnTo>
                  <a:lnTo>
                    <a:pt x="445" y="814"/>
                  </a:lnTo>
                  <a:lnTo>
                    <a:pt x="445" y="814"/>
                  </a:lnTo>
                  <a:lnTo>
                    <a:pt x="449" y="814"/>
                  </a:lnTo>
                  <a:lnTo>
                    <a:pt x="449" y="820"/>
                  </a:lnTo>
                  <a:lnTo>
                    <a:pt x="449" y="820"/>
                  </a:lnTo>
                  <a:lnTo>
                    <a:pt x="468" y="820"/>
                  </a:lnTo>
                  <a:lnTo>
                    <a:pt x="468" y="827"/>
                  </a:lnTo>
                  <a:lnTo>
                    <a:pt x="468" y="827"/>
                  </a:lnTo>
                  <a:lnTo>
                    <a:pt x="473" y="827"/>
                  </a:lnTo>
                  <a:lnTo>
                    <a:pt x="473" y="834"/>
                  </a:lnTo>
                  <a:lnTo>
                    <a:pt x="473" y="834"/>
                  </a:lnTo>
                  <a:lnTo>
                    <a:pt x="475" y="834"/>
                  </a:lnTo>
                  <a:lnTo>
                    <a:pt x="475" y="840"/>
                  </a:lnTo>
                  <a:lnTo>
                    <a:pt x="475" y="840"/>
                  </a:lnTo>
                  <a:lnTo>
                    <a:pt x="480" y="840"/>
                  </a:lnTo>
                  <a:lnTo>
                    <a:pt x="480" y="847"/>
                  </a:lnTo>
                  <a:lnTo>
                    <a:pt x="480" y="847"/>
                  </a:lnTo>
                  <a:lnTo>
                    <a:pt x="481" y="847"/>
                  </a:lnTo>
                  <a:lnTo>
                    <a:pt x="481" y="854"/>
                  </a:lnTo>
                  <a:lnTo>
                    <a:pt x="481" y="854"/>
                  </a:lnTo>
                  <a:lnTo>
                    <a:pt x="487" y="854"/>
                  </a:lnTo>
                  <a:lnTo>
                    <a:pt x="487" y="861"/>
                  </a:lnTo>
                  <a:lnTo>
                    <a:pt x="487" y="861"/>
                  </a:lnTo>
                  <a:lnTo>
                    <a:pt x="497" y="861"/>
                  </a:lnTo>
                  <a:lnTo>
                    <a:pt x="497" y="867"/>
                  </a:lnTo>
                  <a:lnTo>
                    <a:pt x="497" y="867"/>
                  </a:lnTo>
                  <a:lnTo>
                    <a:pt x="509" y="867"/>
                  </a:lnTo>
                  <a:lnTo>
                    <a:pt x="509" y="874"/>
                  </a:lnTo>
                  <a:lnTo>
                    <a:pt x="509" y="874"/>
                  </a:lnTo>
                  <a:lnTo>
                    <a:pt x="511" y="874"/>
                  </a:lnTo>
                  <a:lnTo>
                    <a:pt x="511" y="880"/>
                  </a:lnTo>
                  <a:lnTo>
                    <a:pt x="511" y="880"/>
                  </a:lnTo>
                  <a:lnTo>
                    <a:pt x="512" y="880"/>
                  </a:lnTo>
                  <a:lnTo>
                    <a:pt x="512" y="887"/>
                  </a:lnTo>
                  <a:lnTo>
                    <a:pt x="512" y="887"/>
                  </a:lnTo>
                  <a:lnTo>
                    <a:pt x="515" y="887"/>
                  </a:lnTo>
                  <a:lnTo>
                    <a:pt x="515" y="901"/>
                  </a:lnTo>
                  <a:lnTo>
                    <a:pt x="515" y="901"/>
                  </a:lnTo>
                  <a:lnTo>
                    <a:pt x="519" y="901"/>
                  </a:lnTo>
                  <a:lnTo>
                    <a:pt x="519" y="907"/>
                  </a:lnTo>
                  <a:lnTo>
                    <a:pt x="519" y="907"/>
                  </a:lnTo>
                  <a:lnTo>
                    <a:pt x="542" y="907"/>
                  </a:lnTo>
                  <a:lnTo>
                    <a:pt x="542" y="907"/>
                  </a:lnTo>
                  <a:lnTo>
                    <a:pt x="542" y="907"/>
                  </a:lnTo>
                  <a:lnTo>
                    <a:pt x="563" y="907"/>
                  </a:lnTo>
                  <a:lnTo>
                    <a:pt x="563" y="914"/>
                  </a:lnTo>
                  <a:lnTo>
                    <a:pt x="563" y="914"/>
                  </a:lnTo>
                  <a:lnTo>
                    <a:pt x="567" y="914"/>
                  </a:lnTo>
                  <a:lnTo>
                    <a:pt x="567" y="927"/>
                  </a:lnTo>
                  <a:lnTo>
                    <a:pt x="567" y="927"/>
                  </a:lnTo>
                  <a:lnTo>
                    <a:pt x="575" y="927"/>
                  </a:lnTo>
                  <a:lnTo>
                    <a:pt x="575" y="940"/>
                  </a:lnTo>
                  <a:lnTo>
                    <a:pt x="575" y="940"/>
                  </a:lnTo>
                  <a:lnTo>
                    <a:pt x="577" y="940"/>
                  </a:lnTo>
                  <a:lnTo>
                    <a:pt x="577" y="947"/>
                  </a:lnTo>
                  <a:lnTo>
                    <a:pt x="577" y="947"/>
                  </a:lnTo>
                  <a:lnTo>
                    <a:pt x="582" y="947"/>
                  </a:lnTo>
                  <a:lnTo>
                    <a:pt x="582" y="955"/>
                  </a:lnTo>
                  <a:lnTo>
                    <a:pt x="582" y="955"/>
                  </a:lnTo>
                  <a:lnTo>
                    <a:pt x="586" y="955"/>
                  </a:lnTo>
                  <a:lnTo>
                    <a:pt x="586" y="955"/>
                  </a:lnTo>
                  <a:lnTo>
                    <a:pt x="586" y="955"/>
                  </a:lnTo>
                  <a:lnTo>
                    <a:pt x="587" y="955"/>
                  </a:lnTo>
                  <a:lnTo>
                    <a:pt x="587" y="968"/>
                  </a:lnTo>
                  <a:lnTo>
                    <a:pt x="587" y="968"/>
                  </a:lnTo>
                  <a:lnTo>
                    <a:pt x="589" y="968"/>
                  </a:lnTo>
                  <a:lnTo>
                    <a:pt x="589" y="975"/>
                  </a:lnTo>
                  <a:lnTo>
                    <a:pt x="589" y="975"/>
                  </a:lnTo>
                  <a:lnTo>
                    <a:pt x="591" y="975"/>
                  </a:lnTo>
                  <a:lnTo>
                    <a:pt x="591" y="981"/>
                  </a:lnTo>
                  <a:lnTo>
                    <a:pt x="591" y="981"/>
                  </a:lnTo>
                  <a:lnTo>
                    <a:pt x="606" y="981"/>
                  </a:lnTo>
                  <a:lnTo>
                    <a:pt x="606" y="988"/>
                  </a:lnTo>
                  <a:lnTo>
                    <a:pt x="606" y="988"/>
                  </a:lnTo>
                  <a:lnTo>
                    <a:pt x="629" y="988"/>
                  </a:lnTo>
                  <a:lnTo>
                    <a:pt x="629" y="988"/>
                  </a:lnTo>
                  <a:lnTo>
                    <a:pt x="629" y="988"/>
                  </a:lnTo>
                  <a:lnTo>
                    <a:pt x="633" y="988"/>
                  </a:lnTo>
                  <a:lnTo>
                    <a:pt x="633" y="995"/>
                  </a:lnTo>
                  <a:lnTo>
                    <a:pt x="633" y="995"/>
                  </a:lnTo>
                  <a:lnTo>
                    <a:pt x="642" y="995"/>
                  </a:lnTo>
                  <a:lnTo>
                    <a:pt x="642" y="1003"/>
                  </a:lnTo>
                  <a:lnTo>
                    <a:pt x="642" y="1003"/>
                  </a:lnTo>
                  <a:lnTo>
                    <a:pt x="648" y="1003"/>
                  </a:lnTo>
                  <a:lnTo>
                    <a:pt x="648" y="1009"/>
                  </a:lnTo>
                  <a:lnTo>
                    <a:pt x="649" y="1009"/>
                  </a:lnTo>
                  <a:lnTo>
                    <a:pt x="651" y="1009"/>
                  </a:lnTo>
                  <a:lnTo>
                    <a:pt x="651" y="1023"/>
                  </a:lnTo>
                  <a:lnTo>
                    <a:pt x="651" y="1023"/>
                  </a:lnTo>
                  <a:lnTo>
                    <a:pt x="652" y="1023"/>
                  </a:lnTo>
                  <a:lnTo>
                    <a:pt x="652" y="1023"/>
                  </a:lnTo>
                  <a:lnTo>
                    <a:pt x="652" y="1023"/>
                  </a:lnTo>
                  <a:lnTo>
                    <a:pt x="656" y="1023"/>
                  </a:lnTo>
                  <a:lnTo>
                    <a:pt x="656" y="1037"/>
                  </a:lnTo>
                  <a:lnTo>
                    <a:pt x="656" y="1037"/>
                  </a:lnTo>
                  <a:lnTo>
                    <a:pt x="659" y="1037"/>
                  </a:lnTo>
                  <a:lnTo>
                    <a:pt x="659" y="1044"/>
                  </a:lnTo>
                  <a:lnTo>
                    <a:pt x="659" y="1044"/>
                  </a:lnTo>
                  <a:lnTo>
                    <a:pt x="661" y="1044"/>
                  </a:lnTo>
                  <a:lnTo>
                    <a:pt x="661" y="1052"/>
                  </a:lnTo>
                  <a:lnTo>
                    <a:pt x="661" y="1052"/>
                  </a:lnTo>
                  <a:lnTo>
                    <a:pt x="668" y="1052"/>
                  </a:lnTo>
                  <a:lnTo>
                    <a:pt x="668" y="1059"/>
                  </a:lnTo>
                  <a:lnTo>
                    <a:pt x="668" y="1059"/>
                  </a:lnTo>
                  <a:lnTo>
                    <a:pt x="671" y="1059"/>
                  </a:lnTo>
                  <a:lnTo>
                    <a:pt x="671" y="1059"/>
                  </a:lnTo>
                  <a:lnTo>
                    <a:pt x="671" y="1059"/>
                  </a:lnTo>
                  <a:lnTo>
                    <a:pt x="675" y="1059"/>
                  </a:lnTo>
                  <a:lnTo>
                    <a:pt x="675" y="1066"/>
                  </a:lnTo>
                  <a:lnTo>
                    <a:pt x="675" y="1066"/>
                  </a:lnTo>
                  <a:lnTo>
                    <a:pt x="692" y="1066"/>
                  </a:lnTo>
                  <a:lnTo>
                    <a:pt x="692" y="1073"/>
                  </a:lnTo>
                  <a:lnTo>
                    <a:pt x="692" y="1073"/>
                  </a:lnTo>
                  <a:lnTo>
                    <a:pt x="697" y="1073"/>
                  </a:lnTo>
                  <a:lnTo>
                    <a:pt x="697" y="1073"/>
                  </a:lnTo>
                  <a:lnTo>
                    <a:pt x="697" y="1073"/>
                  </a:lnTo>
                  <a:lnTo>
                    <a:pt x="706" y="1073"/>
                  </a:lnTo>
                  <a:lnTo>
                    <a:pt x="706" y="1080"/>
                  </a:lnTo>
                  <a:lnTo>
                    <a:pt x="706" y="1080"/>
                  </a:lnTo>
                  <a:lnTo>
                    <a:pt x="709" y="1080"/>
                  </a:lnTo>
                  <a:lnTo>
                    <a:pt x="709" y="1095"/>
                  </a:lnTo>
                  <a:lnTo>
                    <a:pt x="709" y="1095"/>
                  </a:lnTo>
                  <a:lnTo>
                    <a:pt x="714" y="1095"/>
                  </a:lnTo>
                  <a:lnTo>
                    <a:pt x="714" y="1102"/>
                  </a:lnTo>
                  <a:lnTo>
                    <a:pt x="714" y="1102"/>
                  </a:lnTo>
                  <a:lnTo>
                    <a:pt x="719" y="1102"/>
                  </a:lnTo>
                  <a:lnTo>
                    <a:pt x="719" y="1123"/>
                  </a:lnTo>
                  <a:lnTo>
                    <a:pt x="719" y="1123"/>
                  </a:lnTo>
                  <a:lnTo>
                    <a:pt x="723" y="1123"/>
                  </a:lnTo>
                  <a:lnTo>
                    <a:pt x="723" y="1130"/>
                  </a:lnTo>
                  <a:lnTo>
                    <a:pt x="723" y="1130"/>
                  </a:lnTo>
                  <a:lnTo>
                    <a:pt x="726" y="1130"/>
                  </a:lnTo>
                  <a:lnTo>
                    <a:pt x="726" y="1137"/>
                  </a:lnTo>
                  <a:lnTo>
                    <a:pt x="726" y="1137"/>
                  </a:lnTo>
                  <a:lnTo>
                    <a:pt x="727" y="1137"/>
                  </a:lnTo>
                  <a:lnTo>
                    <a:pt x="727" y="1152"/>
                  </a:lnTo>
                  <a:lnTo>
                    <a:pt x="727" y="1152"/>
                  </a:lnTo>
                  <a:lnTo>
                    <a:pt x="731" y="1152"/>
                  </a:lnTo>
                  <a:lnTo>
                    <a:pt x="731" y="1159"/>
                  </a:lnTo>
                  <a:lnTo>
                    <a:pt x="731" y="1159"/>
                  </a:lnTo>
                  <a:lnTo>
                    <a:pt x="733" y="1159"/>
                  </a:lnTo>
                  <a:lnTo>
                    <a:pt x="733" y="1166"/>
                  </a:lnTo>
                  <a:lnTo>
                    <a:pt x="733" y="1166"/>
                  </a:lnTo>
                  <a:lnTo>
                    <a:pt x="736" y="1166"/>
                  </a:lnTo>
                  <a:lnTo>
                    <a:pt x="736" y="1173"/>
                  </a:lnTo>
                  <a:lnTo>
                    <a:pt x="736" y="1173"/>
                  </a:lnTo>
                  <a:lnTo>
                    <a:pt x="791" y="1173"/>
                  </a:lnTo>
                  <a:lnTo>
                    <a:pt x="791" y="1181"/>
                  </a:lnTo>
                  <a:lnTo>
                    <a:pt x="791" y="1181"/>
                  </a:lnTo>
                  <a:lnTo>
                    <a:pt x="793" y="1181"/>
                  </a:lnTo>
                  <a:lnTo>
                    <a:pt x="793" y="1196"/>
                  </a:lnTo>
                  <a:lnTo>
                    <a:pt x="793" y="1196"/>
                  </a:lnTo>
                  <a:lnTo>
                    <a:pt x="801" y="1196"/>
                  </a:lnTo>
                  <a:lnTo>
                    <a:pt x="801" y="1203"/>
                  </a:lnTo>
                  <a:lnTo>
                    <a:pt x="801" y="1203"/>
                  </a:lnTo>
                  <a:lnTo>
                    <a:pt x="806" y="1203"/>
                  </a:lnTo>
                  <a:lnTo>
                    <a:pt x="806" y="1210"/>
                  </a:lnTo>
                  <a:lnTo>
                    <a:pt x="806" y="1210"/>
                  </a:lnTo>
                  <a:lnTo>
                    <a:pt x="820" y="1210"/>
                  </a:lnTo>
                  <a:lnTo>
                    <a:pt x="820" y="1217"/>
                  </a:lnTo>
                  <a:lnTo>
                    <a:pt x="820" y="1217"/>
                  </a:lnTo>
                  <a:lnTo>
                    <a:pt x="839" y="1217"/>
                  </a:lnTo>
                  <a:lnTo>
                    <a:pt x="839" y="1224"/>
                  </a:lnTo>
                  <a:lnTo>
                    <a:pt x="839" y="1224"/>
                  </a:lnTo>
                  <a:lnTo>
                    <a:pt x="860" y="1224"/>
                  </a:lnTo>
                  <a:lnTo>
                    <a:pt x="860" y="1231"/>
                  </a:lnTo>
                  <a:lnTo>
                    <a:pt x="860" y="1231"/>
                  </a:lnTo>
                  <a:lnTo>
                    <a:pt x="861" y="1231"/>
                  </a:lnTo>
                  <a:lnTo>
                    <a:pt x="861" y="1240"/>
                  </a:lnTo>
                  <a:lnTo>
                    <a:pt x="861" y="1240"/>
                  </a:lnTo>
                  <a:lnTo>
                    <a:pt x="863" y="1240"/>
                  </a:lnTo>
                  <a:lnTo>
                    <a:pt x="863" y="1247"/>
                  </a:lnTo>
                  <a:lnTo>
                    <a:pt x="863" y="1247"/>
                  </a:lnTo>
                  <a:lnTo>
                    <a:pt x="869" y="1247"/>
                  </a:lnTo>
                  <a:lnTo>
                    <a:pt x="869" y="1254"/>
                  </a:lnTo>
                  <a:lnTo>
                    <a:pt x="869" y="1254"/>
                  </a:lnTo>
                  <a:lnTo>
                    <a:pt x="885" y="1254"/>
                  </a:lnTo>
                  <a:lnTo>
                    <a:pt x="885" y="1261"/>
                  </a:lnTo>
                  <a:lnTo>
                    <a:pt x="885" y="1261"/>
                  </a:lnTo>
                  <a:lnTo>
                    <a:pt x="897" y="1261"/>
                  </a:lnTo>
                  <a:lnTo>
                    <a:pt x="897" y="1268"/>
                  </a:lnTo>
                  <a:lnTo>
                    <a:pt x="897" y="1268"/>
                  </a:lnTo>
                  <a:lnTo>
                    <a:pt x="924" y="1268"/>
                  </a:lnTo>
                  <a:lnTo>
                    <a:pt x="924" y="1275"/>
                  </a:lnTo>
                  <a:lnTo>
                    <a:pt x="924" y="1275"/>
                  </a:lnTo>
                  <a:lnTo>
                    <a:pt x="928" y="1275"/>
                  </a:lnTo>
                  <a:lnTo>
                    <a:pt x="928" y="1282"/>
                  </a:lnTo>
                  <a:lnTo>
                    <a:pt x="928" y="1282"/>
                  </a:lnTo>
                  <a:lnTo>
                    <a:pt x="935" y="1282"/>
                  </a:lnTo>
                  <a:lnTo>
                    <a:pt x="935" y="1291"/>
                  </a:lnTo>
                  <a:lnTo>
                    <a:pt x="935" y="1291"/>
                  </a:lnTo>
                  <a:lnTo>
                    <a:pt x="936" y="1291"/>
                  </a:lnTo>
                  <a:lnTo>
                    <a:pt x="936" y="1298"/>
                  </a:lnTo>
                  <a:lnTo>
                    <a:pt x="936" y="1298"/>
                  </a:lnTo>
                  <a:lnTo>
                    <a:pt x="940" y="1298"/>
                  </a:lnTo>
                  <a:lnTo>
                    <a:pt x="940" y="1305"/>
                  </a:lnTo>
                  <a:lnTo>
                    <a:pt x="940" y="1305"/>
                  </a:lnTo>
                  <a:lnTo>
                    <a:pt x="945" y="1305"/>
                  </a:lnTo>
                  <a:lnTo>
                    <a:pt x="945" y="1319"/>
                  </a:lnTo>
                  <a:lnTo>
                    <a:pt x="945" y="1319"/>
                  </a:lnTo>
                  <a:lnTo>
                    <a:pt x="998" y="1319"/>
                  </a:lnTo>
                  <a:lnTo>
                    <a:pt x="998" y="1326"/>
                  </a:lnTo>
                  <a:lnTo>
                    <a:pt x="998" y="1326"/>
                  </a:lnTo>
                  <a:lnTo>
                    <a:pt x="1006" y="1326"/>
                  </a:lnTo>
                  <a:lnTo>
                    <a:pt x="1006" y="1333"/>
                  </a:lnTo>
                  <a:lnTo>
                    <a:pt x="1006" y="1333"/>
                  </a:lnTo>
                  <a:lnTo>
                    <a:pt x="1018" y="1333"/>
                  </a:lnTo>
                  <a:lnTo>
                    <a:pt x="1018" y="1333"/>
                  </a:lnTo>
                  <a:lnTo>
                    <a:pt x="1018" y="1333"/>
                  </a:lnTo>
                  <a:lnTo>
                    <a:pt x="1054" y="1333"/>
                  </a:lnTo>
                  <a:lnTo>
                    <a:pt x="1054" y="1333"/>
                  </a:lnTo>
                  <a:lnTo>
                    <a:pt x="1054" y="1333"/>
                  </a:lnTo>
                  <a:lnTo>
                    <a:pt x="1072" y="1333"/>
                  </a:lnTo>
                  <a:lnTo>
                    <a:pt x="1072" y="1342"/>
                  </a:lnTo>
                  <a:lnTo>
                    <a:pt x="1072" y="1342"/>
                  </a:lnTo>
                  <a:lnTo>
                    <a:pt x="1078" y="1342"/>
                  </a:lnTo>
                  <a:lnTo>
                    <a:pt x="1078" y="1342"/>
                  </a:lnTo>
                  <a:lnTo>
                    <a:pt x="1078" y="1342"/>
                  </a:lnTo>
                  <a:lnTo>
                    <a:pt x="1088" y="1342"/>
                  </a:lnTo>
                  <a:lnTo>
                    <a:pt x="1088" y="1349"/>
                  </a:lnTo>
                  <a:lnTo>
                    <a:pt x="1088" y="1349"/>
                  </a:lnTo>
                  <a:lnTo>
                    <a:pt x="1138" y="1349"/>
                  </a:lnTo>
                  <a:lnTo>
                    <a:pt x="1138" y="1349"/>
                  </a:lnTo>
                  <a:lnTo>
                    <a:pt x="1138" y="1349"/>
                  </a:lnTo>
                  <a:lnTo>
                    <a:pt x="1145" y="1349"/>
                  </a:lnTo>
                  <a:lnTo>
                    <a:pt x="1145" y="1349"/>
                  </a:lnTo>
                  <a:lnTo>
                    <a:pt x="1145" y="1349"/>
                  </a:lnTo>
                  <a:lnTo>
                    <a:pt x="1154" y="1349"/>
                  </a:lnTo>
                  <a:lnTo>
                    <a:pt x="1154" y="1349"/>
                  </a:lnTo>
                  <a:lnTo>
                    <a:pt x="1154" y="1349"/>
                  </a:lnTo>
                  <a:lnTo>
                    <a:pt x="1181" y="1349"/>
                  </a:lnTo>
                  <a:lnTo>
                    <a:pt x="1181" y="1357"/>
                  </a:lnTo>
                  <a:lnTo>
                    <a:pt x="1181" y="1357"/>
                  </a:lnTo>
                  <a:lnTo>
                    <a:pt x="1213" y="1357"/>
                  </a:lnTo>
                  <a:lnTo>
                    <a:pt x="1213" y="1365"/>
                  </a:lnTo>
                  <a:lnTo>
                    <a:pt x="1213" y="1365"/>
                  </a:lnTo>
                  <a:lnTo>
                    <a:pt x="1215" y="1365"/>
                  </a:lnTo>
                  <a:lnTo>
                    <a:pt x="1215" y="1373"/>
                  </a:lnTo>
                  <a:lnTo>
                    <a:pt x="1215" y="1373"/>
                  </a:lnTo>
                  <a:lnTo>
                    <a:pt x="1220" y="1373"/>
                  </a:lnTo>
                  <a:lnTo>
                    <a:pt x="1220" y="1381"/>
                  </a:lnTo>
                  <a:lnTo>
                    <a:pt x="1220" y="1381"/>
                  </a:lnTo>
                  <a:lnTo>
                    <a:pt x="1287" y="1381"/>
                  </a:lnTo>
                  <a:lnTo>
                    <a:pt x="1287" y="1389"/>
                  </a:lnTo>
                  <a:lnTo>
                    <a:pt x="1287" y="1389"/>
                  </a:lnTo>
                  <a:lnTo>
                    <a:pt x="1299" y="1389"/>
                  </a:lnTo>
                  <a:lnTo>
                    <a:pt x="1299" y="1389"/>
                  </a:lnTo>
                  <a:lnTo>
                    <a:pt x="1299" y="1389"/>
                  </a:lnTo>
                  <a:lnTo>
                    <a:pt x="1316" y="1389"/>
                  </a:lnTo>
                  <a:lnTo>
                    <a:pt x="1316" y="1389"/>
                  </a:lnTo>
                  <a:lnTo>
                    <a:pt x="1316" y="1389"/>
                  </a:lnTo>
                  <a:lnTo>
                    <a:pt x="1342" y="1389"/>
                  </a:lnTo>
                  <a:lnTo>
                    <a:pt x="1342" y="1389"/>
                  </a:lnTo>
                  <a:lnTo>
                    <a:pt x="1342" y="1389"/>
                  </a:lnTo>
                  <a:lnTo>
                    <a:pt x="1403" y="1389"/>
                  </a:lnTo>
                  <a:lnTo>
                    <a:pt x="1403" y="1398"/>
                  </a:lnTo>
                  <a:lnTo>
                    <a:pt x="1403" y="1398"/>
                  </a:lnTo>
                  <a:lnTo>
                    <a:pt x="1411" y="1398"/>
                  </a:lnTo>
                  <a:lnTo>
                    <a:pt x="1411" y="1406"/>
                  </a:lnTo>
                  <a:lnTo>
                    <a:pt x="1411" y="1406"/>
                  </a:lnTo>
                  <a:lnTo>
                    <a:pt x="1417" y="1406"/>
                  </a:lnTo>
                  <a:lnTo>
                    <a:pt x="1417" y="1406"/>
                  </a:lnTo>
                  <a:lnTo>
                    <a:pt x="1417" y="1406"/>
                  </a:lnTo>
                  <a:lnTo>
                    <a:pt x="1426" y="1406"/>
                  </a:lnTo>
                  <a:lnTo>
                    <a:pt x="1426" y="1414"/>
                  </a:lnTo>
                  <a:lnTo>
                    <a:pt x="1426" y="1414"/>
                  </a:lnTo>
                  <a:lnTo>
                    <a:pt x="1434" y="1414"/>
                  </a:lnTo>
                  <a:lnTo>
                    <a:pt x="1434" y="1431"/>
                  </a:lnTo>
                  <a:lnTo>
                    <a:pt x="1434" y="1431"/>
                  </a:lnTo>
                  <a:lnTo>
                    <a:pt x="1437" y="1431"/>
                  </a:lnTo>
                  <a:lnTo>
                    <a:pt x="1437" y="1431"/>
                  </a:lnTo>
                  <a:lnTo>
                    <a:pt x="1437" y="1431"/>
                  </a:lnTo>
                  <a:lnTo>
                    <a:pt x="1442" y="1431"/>
                  </a:lnTo>
                  <a:lnTo>
                    <a:pt x="1442" y="1431"/>
                  </a:lnTo>
                  <a:lnTo>
                    <a:pt x="1445" y="1431"/>
                  </a:lnTo>
                  <a:lnTo>
                    <a:pt x="1449" y="1431"/>
                  </a:lnTo>
                  <a:lnTo>
                    <a:pt x="1449" y="1431"/>
                  </a:lnTo>
                  <a:lnTo>
                    <a:pt x="1449" y="1431"/>
                  </a:lnTo>
                  <a:lnTo>
                    <a:pt x="1517" y="1431"/>
                  </a:lnTo>
                  <a:lnTo>
                    <a:pt x="1517" y="1431"/>
                  </a:lnTo>
                  <a:lnTo>
                    <a:pt x="1517" y="1431"/>
                  </a:lnTo>
                  <a:lnTo>
                    <a:pt x="1521" y="1431"/>
                  </a:lnTo>
                  <a:lnTo>
                    <a:pt x="1521" y="1431"/>
                  </a:lnTo>
                  <a:lnTo>
                    <a:pt x="1521" y="1431"/>
                  </a:lnTo>
                  <a:lnTo>
                    <a:pt x="1536" y="1431"/>
                  </a:lnTo>
                  <a:lnTo>
                    <a:pt x="1536" y="1431"/>
                  </a:lnTo>
                  <a:lnTo>
                    <a:pt x="1536" y="1431"/>
                  </a:lnTo>
                  <a:lnTo>
                    <a:pt x="1569" y="1431"/>
                  </a:lnTo>
                  <a:lnTo>
                    <a:pt x="1569" y="1431"/>
                  </a:lnTo>
                  <a:lnTo>
                    <a:pt x="1569" y="1431"/>
                  </a:lnTo>
                  <a:lnTo>
                    <a:pt x="1579" y="1431"/>
                  </a:lnTo>
                  <a:lnTo>
                    <a:pt x="1579" y="1443"/>
                  </a:lnTo>
                  <a:lnTo>
                    <a:pt x="1579" y="1443"/>
                  </a:lnTo>
                  <a:lnTo>
                    <a:pt x="1581" y="1443"/>
                  </a:lnTo>
                  <a:lnTo>
                    <a:pt x="1581" y="1453"/>
                  </a:lnTo>
                  <a:lnTo>
                    <a:pt x="1581" y="1453"/>
                  </a:lnTo>
                  <a:lnTo>
                    <a:pt x="1627" y="1453"/>
                  </a:lnTo>
                  <a:lnTo>
                    <a:pt x="1627" y="1464"/>
                  </a:lnTo>
                  <a:lnTo>
                    <a:pt x="1627" y="1464"/>
                  </a:lnTo>
                  <a:lnTo>
                    <a:pt x="1663" y="1464"/>
                  </a:lnTo>
                  <a:lnTo>
                    <a:pt x="1663" y="1474"/>
                  </a:lnTo>
                  <a:lnTo>
                    <a:pt x="1665" y="1474"/>
                  </a:lnTo>
                  <a:lnTo>
                    <a:pt x="1677" y="1474"/>
                  </a:lnTo>
                  <a:lnTo>
                    <a:pt x="1677" y="1474"/>
                  </a:lnTo>
                  <a:lnTo>
                    <a:pt x="1677" y="1474"/>
                  </a:lnTo>
                  <a:lnTo>
                    <a:pt x="1692" y="1474"/>
                  </a:lnTo>
                  <a:lnTo>
                    <a:pt x="1692" y="1474"/>
                  </a:lnTo>
                  <a:lnTo>
                    <a:pt x="1692" y="1474"/>
                  </a:lnTo>
                  <a:lnTo>
                    <a:pt x="1721" y="1474"/>
                  </a:lnTo>
                  <a:lnTo>
                    <a:pt x="1721" y="1474"/>
                  </a:lnTo>
                  <a:lnTo>
                    <a:pt x="1721" y="1474"/>
                  </a:lnTo>
                  <a:lnTo>
                    <a:pt x="1726" y="1474"/>
                  </a:lnTo>
                  <a:lnTo>
                    <a:pt x="1726" y="1487"/>
                  </a:lnTo>
                  <a:lnTo>
                    <a:pt x="1726" y="1487"/>
                  </a:lnTo>
                  <a:lnTo>
                    <a:pt x="1747" y="1487"/>
                  </a:lnTo>
                  <a:lnTo>
                    <a:pt x="1747" y="1487"/>
                  </a:lnTo>
                  <a:lnTo>
                    <a:pt x="1747" y="1487"/>
                  </a:lnTo>
                  <a:lnTo>
                    <a:pt x="1757" y="1487"/>
                  </a:lnTo>
                  <a:lnTo>
                    <a:pt x="1757" y="1500"/>
                  </a:lnTo>
                  <a:lnTo>
                    <a:pt x="1757" y="1500"/>
                  </a:lnTo>
                  <a:lnTo>
                    <a:pt x="1790" y="1500"/>
                  </a:lnTo>
                  <a:lnTo>
                    <a:pt x="1790" y="1500"/>
                  </a:lnTo>
                  <a:lnTo>
                    <a:pt x="1790" y="1500"/>
                  </a:lnTo>
                  <a:lnTo>
                    <a:pt x="1856" y="1500"/>
                  </a:lnTo>
                  <a:lnTo>
                    <a:pt x="1856" y="1500"/>
                  </a:lnTo>
                  <a:lnTo>
                    <a:pt x="1856" y="1500"/>
                  </a:lnTo>
                  <a:lnTo>
                    <a:pt x="1870" y="1500"/>
                  </a:lnTo>
                  <a:lnTo>
                    <a:pt x="1870" y="1500"/>
                  </a:lnTo>
                  <a:lnTo>
                    <a:pt x="1870" y="1500"/>
                  </a:lnTo>
                  <a:lnTo>
                    <a:pt x="1890" y="1500"/>
                  </a:lnTo>
                  <a:lnTo>
                    <a:pt x="1890" y="1500"/>
                  </a:lnTo>
                  <a:lnTo>
                    <a:pt x="1890" y="1500"/>
                  </a:lnTo>
                  <a:lnTo>
                    <a:pt x="1897" y="1500"/>
                  </a:lnTo>
                  <a:lnTo>
                    <a:pt x="1897" y="1500"/>
                  </a:lnTo>
                  <a:lnTo>
                    <a:pt x="1897" y="1500"/>
                  </a:lnTo>
                  <a:lnTo>
                    <a:pt x="2017" y="1500"/>
                  </a:lnTo>
                  <a:lnTo>
                    <a:pt x="2017" y="1500"/>
                  </a:lnTo>
                  <a:lnTo>
                    <a:pt x="2017" y="1500"/>
                  </a:lnTo>
                  <a:lnTo>
                    <a:pt x="2071" y="1500"/>
                  </a:lnTo>
                  <a:lnTo>
                    <a:pt x="2071" y="1500"/>
                  </a:lnTo>
                  <a:lnTo>
                    <a:pt x="2071" y="1500"/>
                  </a:lnTo>
                  <a:lnTo>
                    <a:pt x="2084" y="1500"/>
                  </a:lnTo>
                  <a:lnTo>
                    <a:pt x="2084" y="1500"/>
                  </a:lnTo>
                  <a:lnTo>
                    <a:pt x="2084" y="1500"/>
                  </a:lnTo>
                  <a:lnTo>
                    <a:pt x="2096" y="1500"/>
                  </a:lnTo>
                  <a:lnTo>
                    <a:pt x="2096" y="1500"/>
                  </a:lnTo>
                  <a:lnTo>
                    <a:pt x="2096" y="1500"/>
                  </a:lnTo>
                  <a:lnTo>
                    <a:pt x="2145" y="1500"/>
                  </a:lnTo>
                  <a:lnTo>
                    <a:pt x="2145" y="1500"/>
                  </a:lnTo>
                  <a:lnTo>
                    <a:pt x="2145" y="1500"/>
                  </a:lnTo>
                  <a:lnTo>
                    <a:pt x="2180" y="1500"/>
                  </a:lnTo>
                  <a:lnTo>
                    <a:pt x="2180" y="1500"/>
                  </a:lnTo>
                  <a:lnTo>
                    <a:pt x="2180" y="1500"/>
                  </a:lnTo>
                  <a:lnTo>
                    <a:pt x="2227" y="1500"/>
                  </a:lnTo>
                  <a:lnTo>
                    <a:pt x="2227" y="1500"/>
                  </a:lnTo>
                  <a:lnTo>
                    <a:pt x="2227" y="1500"/>
                  </a:lnTo>
                  <a:lnTo>
                    <a:pt x="2236" y="1500"/>
                  </a:lnTo>
                  <a:lnTo>
                    <a:pt x="2236" y="1500"/>
                  </a:lnTo>
                  <a:lnTo>
                    <a:pt x="2236" y="1500"/>
                  </a:lnTo>
                  <a:lnTo>
                    <a:pt x="2287" y="1500"/>
                  </a:lnTo>
                  <a:lnTo>
                    <a:pt x="2287" y="1500"/>
                  </a:lnTo>
                  <a:lnTo>
                    <a:pt x="2289" y="1500"/>
                  </a:lnTo>
                  <a:lnTo>
                    <a:pt x="2298" y="1500"/>
                  </a:lnTo>
                  <a:lnTo>
                    <a:pt x="2298" y="1500"/>
                  </a:lnTo>
                  <a:lnTo>
                    <a:pt x="2298" y="1500"/>
                  </a:lnTo>
                  <a:lnTo>
                    <a:pt x="2301" y="1500"/>
                  </a:lnTo>
                  <a:lnTo>
                    <a:pt x="2301" y="1500"/>
                  </a:lnTo>
                  <a:lnTo>
                    <a:pt x="2301" y="1500"/>
                  </a:lnTo>
                  <a:lnTo>
                    <a:pt x="2309" y="1500"/>
                  </a:lnTo>
                  <a:lnTo>
                    <a:pt x="2309" y="1500"/>
                  </a:lnTo>
                  <a:lnTo>
                    <a:pt x="2311" y="1500"/>
                  </a:lnTo>
                  <a:lnTo>
                    <a:pt x="2364" y="1500"/>
                  </a:lnTo>
                  <a:lnTo>
                    <a:pt x="2364" y="1500"/>
                  </a:lnTo>
                  <a:lnTo>
                    <a:pt x="2364" y="1500"/>
                  </a:lnTo>
                  <a:lnTo>
                    <a:pt x="2371" y="1500"/>
                  </a:lnTo>
                  <a:lnTo>
                    <a:pt x="2371" y="1500"/>
                  </a:lnTo>
                  <a:lnTo>
                    <a:pt x="2371" y="1500"/>
                  </a:lnTo>
                  <a:lnTo>
                    <a:pt x="2431" y="1500"/>
                  </a:lnTo>
                  <a:lnTo>
                    <a:pt x="2431" y="1500"/>
                  </a:lnTo>
                  <a:lnTo>
                    <a:pt x="2431" y="1500"/>
                  </a:lnTo>
                  <a:lnTo>
                    <a:pt x="2446" y="1500"/>
                  </a:lnTo>
                  <a:lnTo>
                    <a:pt x="2446" y="1500"/>
                  </a:lnTo>
                  <a:lnTo>
                    <a:pt x="2446" y="1500"/>
                  </a:lnTo>
                  <a:lnTo>
                    <a:pt x="2598" y="1500"/>
                  </a:lnTo>
                  <a:lnTo>
                    <a:pt x="2598" y="1500"/>
                  </a:lnTo>
                  <a:lnTo>
                    <a:pt x="2598" y="1500"/>
                  </a:lnTo>
                  <a:lnTo>
                    <a:pt x="2665" y="1500"/>
                  </a:lnTo>
                  <a:lnTo>
                    <a:pt x="2665" y="1500"/>
                  </a:lnTo>
                </a:path>
              </a:pathLst>
            </a:custGeom>
            <a:noFill/>
            <a:ln w="14288" cap="flat">
              <a:solidFill>
                <a:srgbClr val="00877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0" name="Line 343">
              <a:extLst>
                <a:ext uri="{FF2B5EF4-FFF2-40B4-BE49-F238E27FC236}">
                  <a16:creationId xmlns:a16="http://schemas.microsoft.com/office/drawing/2014/main" id="{F879F4B8-B0E4-724D-F2B6-785BEF16304C}"/>
                </a:ext>
              </a:extLst>
            </p:cNvPr>
            <p:cNvSpPr>
              <a:spLocks noChangeShapeType="1"/>
            </p:cNvSpPr>
            <p:nvPr/>
          </p:nvSpPr>
          <p:spPr bwMode="auto">
            <a:xfrm>
              <a:off x="6858769" y="229006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200" dirty="0"/>
            </a:p>
          </p:txBody>
        </p:sp>
        <p:sp>
          <p:nvSpPr>
            <p:cNvPr id="371" name="Line 344">
              <a:extLst>
                <a:ext uri="{FF2B5EF4-FFF2-40B4-BE49-F238E27FC236}">
                  <a16:creationId xmlns:a16="http://schemas.microsoft.com/office/drawing/2014/main" id="{F2ECCAFC-83EF-1F43-7BE2-BFCA29041E11}"/>
                </a:ext>
              </a:extLst>
            </p:cNvPr>
            <p:cNvSpPr>
              <a:spLocks noChangeShapeType="1"/>
            </p:cNvSpPr>
            <p:nvPr/>
          </p:nvSpPr>
          <p:spPr bwMode="auto">
            <a:xfrm>
              <a:off x="6973069" y="237896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2" name="Line 345">
              <a:extLst>
                <a:ext uri="{FF2B5EF4-FFF2-40B4-BE49-F238E27FC236}">
                  <a16:creationId xmlns:a16="http://schemas.microsoft.com/office/drawing/2014/main" id="{B582FAAB-6282-DF7D-0919-99BEA533124B}"/>
                </a:ext>
              </a:extLst>
            </p:cNvPr>
            <p:cNvSpPr>
              <a:spLocks noChangeShapeType="1"/>
            </p:cNvSpPr>
            <p:nvPr/>
          </p:nvSpPr>
          <p:spPr bwMode="auto">
            <a:xfrm>
              <a:off x="6988944" y="247738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3" name="Line 346">
              <a:extLst>
                <a:ext uri="{FF2B5EF4-FFF2-40B4-BE49-F238E27FC236}">
                  <a16:creationId xmlns:a16="http://schemas.microsoft.com/office/drawing/2014/main" id="{19875D8D-5A57-8270-1007-7B2A070B5129}"/>
                </a:ext>
              </a:extLst>
            </p:cNvPr>
            <p:cNvSpPr>
              <a:spLocks noChangeShapeType="1"/>
            </p:cNvSpPr>
            <p:nvPr/>
          </p:nvSpPr>
          <p:spPr bwMode="auto">
            <a:xfrm>
              <a:off x="6992119" y="247738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4" name="Line 347">
              <a:extLst>
                <a:ext uri="{FF2B5EF4-FFF2-40B4-BE49-F238E27FC236}">
                  <a16:creationId xmlns:a16="http://schemas.microsoft.com/office/drawing/2014/main" id="{49E3A213-BC02-78C9-AB3A-215DB98495B9}"/>
                </a:ext>
              </a:extLst>
            </p:cNvPr>
            <p:cNvSpPr>
              <a:spLocks noChangeShapeType="1"/>
            </p:cNvSpPr>
            <p:nvPr/>
          </p:nvSpPr>
          <p:spPr bwMode="auto">
            <a:xfrm>
              <a:off x="7001644" y="248850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5" name="Line 348">
              <a:extLst>
                <a:ext uri="{FF2B5EF4-FFF2-40B4-BE49-F238E27FC236}">
                  <a16:creationId xmlns:a16="http://schemas.microsoft.com/office/drawing/2014/main" id="{829EB60D-9FCE-39C6-A962-0BD48F73F8FA}"/>
                </a:ext>
              </a:extLst>
            </p:cNvPr>
            <p:cNvSpPr>
              <a:spLocks noChangeShapeType="1"/>
            </p:cNvSpPr>
            <p:nvPr/>
          </p:nvSpPr>
          <p:spPr bwMode="auto">
            <a:xfrm>
              <a:off x="7031806" y="249802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6" name="Line 349">
              <a:extLst>
                <a:ext uri="{FF2B5EF4-FFF2-40B4-BE49-F238E27FC236}">
                  <a16:creationId xmlns:a16="http://schemas.microsoft.com/office/drawing/2014/main" id="{F328D8C1-ED80-E31A-8DA9-3223FA4F1D19}"/>
                </a:ext>
              </a:extLst>
            </p:cNvPr>
            <p:cNvSpPr>
              <a:spLocks noChangeShapeType="1"/>
            </p:cNvSpPr>
            <p:nvPr/>
          </p:nvSpPr>
          <p:spPr bwMode="auto">
            <a:xfrm>
              <a:off x="7069906" y="25377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7" name="Line 350">
              <a:extLst>
                <a:ext uri="{FF2B5EF4-FFF2-40B4-BE49-F238E27FC236}">
                  <a16:creationId xmlns:a16="http://schemas.microsoft.com/office/drawing/2014/main" id="{9A5E7622-CA2C-BD6E-9E92-37172756F2E7}"/>
                </a:ext>
              </a:extLst>
            </p:cNvPr>
            <p:cNvSpPr>
              <a:spLocks noChangeShapeType="1"/>
            </p:cNvSpPr>
            <p:nvPr/>
          </p:nvSpPr>
          <p:spPr bwMode="auto">
            <a:xfrm>
              <a:off x="7073081" y="25377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8" name="Line 351">
              <a:extLst>
                <a:ext uri="{FF2B5EF4-FFF2-40B4-BE49-F238E27FC236}">
                  <a16:creationId xmlns:a16="http://schemas.microsoft.com/office/drawing/2014/main" id="{07917BCD-0775-C960-1408-D81AD75E8669}"/>
                </a:ext>
              </a:extLst>
            </p:cNvPr>
            <p:cNvSpPr>
              <a:spLocks noChangeShapeType="1"/>
            </p:cNvSpPr>
            <p:nvPr/>
          </p:nvSpPr>
          <p:spPr bwMode="auto">
            <a:xfrm>
              <a:off x="7096894" y="264090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79" name="Line 352">
              <a:extLst>
                <a:ext uri="{FF2B5EF4-FFF2-40B4-BE49-F238E27FC236}">
                  <a16:creationId xmlns:a16="http://schemas.microsoft.com/office/drawing/2014/main" id="{53063AF5-30C3-ACBB-1AC7-B0DBBB4F19EB}"/>
                </a:ext>
              </a:extLst>
            </p:cNvPr>
            <p:cNvSpPr>
              <a:spLocks noChangeShapeType="1"/>
            </p:cNvSpPr>
            <p:nvPr/>
          </p:nvSpPr>
          <p:spPr bwMode="auto">
            <a:xfrm>
              <a:off x="7165156" y="265995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0" name="Line 353">
              <a:extLst>
                <a:ext uri="{FF2B5EF4-FFF2-40B4-BE49-F238E27FC236}">
                  <a16:creationId xmlns:a16="http://schemas.microsoft.com/office/drawing/2014/main" id="{C317F231-E2FE-D045-D20A-1DD7CC520277}"/>
                </a:ext>
              </a:extLst>
            </p:cNvPr>
            <p:cNvSpPr>
              <a:spLocks noChangeShapeType="1"/>
            </p:cNvSpPr>
            <p:nvPr/>
          </p:nvSpPr>
          <p:spPr bwMode="auto">
            <a:xfrm>
              <a:off x="7174681" y="265995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1" name="Line 354">
              <a:extLst>
                <a:ext uri="{FF2B5EF4-FFF2-40B4-BE49-F238E27FC236}">
                  <a16:creationId xmlns:a16="http://schemas.microsoft.com/office/drawing/2014/main" id="{D90358BA-F797-88ED-66BE-EBC03468E847}"/>
                </a:ext>
              </a:extLst>
            </p:cNvPr>
            <p:cNvSpPr>
              <a:spLocks noChangeShapeType="1"/>
            </p:cNvSpPr>
            <p:nvPr/>
          </p:nvSpPr>
          <p:spPr bwMode="auto">
            <a:xfrm>
              <a:off x="7279456" y="289807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2" name="Line 355">
              <a:extLst>
                <a:ext uri="{FF2B5EF4-FFF2-40B4-BE49-F238E27FC236}">
                  <a16:creationId xmlns:a16="http://schemas.microsoft.com/office/drawing/2014/main" id="{437104AE-384B-C21E-966A-A38A4DBBC211}"/>
                </a:ext>
              </a:extLst>
            </p:cNvPr>
            <p:cNvSpPr>
              <a:spLocks noChangeShapeType="1"/>
            </p:cNvSpPr>
            <p:nvPr/>
          </p:nvSpPr>
          <p:spPr bwMode="auto">
            <a:xfrm>
              <a:off x="7298506" y="2948876"/>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3" name="Line 356">
              <a:extLst>
                <a:ext uri="{FF2B5EF4-FFF2-40B4-BE49-F238E27FC236}">
                  <a16:creationId xmlns:a16="http://schemas.microsoft.com/office/drawing/2014/main" id="{3DFB6DF3-B138-2A3F-F82C-35EE62420179}"/>
                </a:ext>
              </a:extLst>
            </p:cNvPr>
            <p:cNvSpPr>
              <a:spLocks noChangeShapeType="1"/>
            </p:cNvSpPr>
            <p:nvPr/>
          </p:nvSpPr>
          <p:spPr bwMode="auto">
            <a:xfrm>
              <a:off x="7312794" y="300126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4" name="Line 357">
              <a:extLst>
                <a:ext uri="{FF2B5EF4-FFF2-40B4-BE49-F238E27FC236}">
                  <a16:creationId xmlns:a16="http://schemas.microsoft.com/office/drawing/2014/main" id="{CADC1773-A1FF-2155-E691-0106B283EAC3}"/>
                </a:ext>
              </a:extLst>
            </p:cNvPr>
            <p:cNvSpPr>
              <a:spLocks noChangeShapeType="1"/>
            </p:cNvSpPr>
            <p:nvPr/>
          </p:nvSpPr>
          <p:spPr bwMode="auto">
            <a:xfrm>
              <a:off x="7314381" y="3021901"/>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5" name="Line 358">
              <a:extLst>
                <a:ext uri="{FF2B5EF4-FFF2-40B4-BE49-F238E27FC236}">
                  <a16:creationId xmlns:a16="http://schemas.microsoft.com/office/drawing/2014/main" id="{706D9181-765C-AB8C-BA9F-6A54479DD057}"/>
                </a:ext>
              </a:extLst>
            </p:cNvPr>
            <p:cNvSpPr>
              <a:spLocks noChangeShapeType="1"/>
            </p:cNvSpPr>
            <p:nvPr/>
          </p:nvSpPr>
          <p:spPr bwMode="auto">
            <a:xfrm>
              <a:off x="7371531" y="311715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6" name="Line 359">
              <a:extLst>
                <a:ext uri="{FF2B5EF4-FFF2-40B4-BE49-F238E27FC236}">
                  <a16:creationId xmlns:a16="http://schemas.microsoft.com/office/drawing/2014/main" id="{263556A0-F480-CF85-772E-3D5A807DEA3B}"/>
                </a:ext>
              </a:extLst>
            </p:cNvPr>
            <p:cNvSpPr>
              <a:spLocks noChangeShapeType="1"/>
            </p:cNvSpPr>
            <p:nvPr/>
          </p:nvSpPr>
          <p:spPr bwMode="auto">
            <a:xfrm>
              <a:off x="7431856" y="331558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7" name="Line 360">
              <a:extLst>
                <a:ext uri="{FF2B5EF4-FFF2-40B4-BE49-F238E27FC236}">
                  <a16:creationId xmlns:a16="http://schemas.microsoft.com/office/drawing/2014/main" id="{E2746ACA-CDF9-B171-43FD-83BD1D370757}"/>
                </a:ext>
              </a:extLst>
            </p:cNvPr>
            <p:cNvSpPr>
              <a:spLocks noChangeShapeType="1"/>
            </p:cNvSpPr>
            <p:nvPr/>
          </p:nvSpPr>
          <p:spPr bwMode="auto">
            <a:xfrm>
              <a:off x="7717606" y="372992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8" name="Line 361">
              <a:extLst>
                <a:ext uri="{FF2B5EF4-FFF2-40B4-BE49-F238E27FC236}">
                  <a16:creationId xmlns:a16="http://schemas.microsoft.com/office/drawing/2014/main" id="{6FEDF6B4-4D41-8C7A-A2BD-B2BF0C27B0EC}"/>
                </a:ext>
              </a:extLst>
            </p:cNvPr>
            <p:cNvSpPr>
              <a:spLocks noChangeShapeType="1"/>
            </p:cNvSpPr>
            <p:nvPr/>
          </p:nvSpPr>
          <p:spPr bwMode="auto">
            <a:xfrm>
              <a:off x="7787456" y="380612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9" name="Line 362">
              <a:extLst>
                <a:ext uri="{FF2B5EF4-FFF2-40B4-BE49-F238E27FC236}">
                  <a16:creationId xmlns:a16="http://schemas.microsoft.com/office/drawing/2014/main" id="{C3426156-2732-66F4-5210-983C240CA734}"/>
                </a:ext>
              </a:extLst>
            </p:cNvPr>
            <p:cNvSpPr>
              <a:spLocks noChangeShapeType="1"/>
            </p:cNvSpPr>
            <p:nvPr/>
          </p:nvSpPr>
          <p:spPr bwMode="auto">
            <a:xfrm>
              <a:off x="7789044" y="382676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0" name="Line 363">
              <a:extLst>
                <a:ext uri="{FF2B5EF4-FFF2-40B4-BE49-F238E27FC236}">
                  <a16:creationId xmlns:a16="http://schemas.microsoft.com/office/drawing/2014/main" id="{0FE122BE-603D-AEDA-A8FF-C0E9DD0D8E64}"/>
                </a:ext>
              </a:extLst>
            </p:cNvPr>
            <p:cNvSpPr>
              <a:spLocks noChangeShapeType="1"/>
            </p:cNvSpPr>
            <p:nvPr/>
          </p:nvSpPr>
          <p:spPr bwMode="auto">
            <a:xfrm>
              <a:off x="7855719" y="38585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1" name="Line 364">
              <a:extLst>
                <a:ext uri="{FF2B5EF4-FFF2-40B4-BE49-F238E27FC236}">
                  <a16:creationId xmlns:a16="http://schemas.microsoft.com/office/drawing/2014/main" id="{6E4CC734-E21B-4CB7-735F-7BB678D8A394}"/>
                </a:ext>
              </a:extLst>
            </p:cNvPr>
            <p:cNvSpPr>
              <a:spLocks noChangeShapeType="1"/>
            </p:cNvSpPr>
            <p:nvPr/>
          </p:nvSpPr>
          <p:spPr bwMode="auto">
            <a:xfrm>
              <a:off x="7862069" y="387121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2" name="Line 365">
              <a:extLst>
                <a:ext uri="{FF2B5EF4-FFF2-40B4-BE49-F238E27FC236}">
                  <a16:creationId xmlns:a16="http://schemas.microsoft.com/office/drawing/2014/main" id="{C2C957C8-506B-E376-277E-CD44AC4015D0}"/>
                </a:ext>
              </a:extLst>
            </p:cNvPr>
            <p:cNvSpPr>
              <a:spLocks noChangeShapeType="1"/>
            </p:cNvSpPr>
            <p:nvPr/>
          </p:nvSpPr>
          <p:spPr bwMode="auto">
            <a:xfrm>
              <a:off x="7887469" y="389185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3" name="Line 366">
              <a:extLst>
                <a:ext uri="{FF2B5EF4-FFF2-40B4-BE49-F238E27FC236}">
                  <a16:creationId xmlns:a16="http://schemas.microsoft.com/office/drawing/2014/main" id="{23AE19B1-36BE-0E5C-09A2-85D1A705253F}"/>
                </a:ext>
              </a:extLst>
            </p:cNvPr>
            <p:cNvSpPr>
              <a:spLocks noChangeShapeType="1"/>
            </p:cNvSpPr>
            <p:nvPr/>
          </p:nvSpPr>
          <p:spPr bwMode="auto">
            <a:xfrm>
              <a:off x="7963669" y="399345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4" name="Line 367">
              <a:extLst>
                <a:ext uri="{FF2B5EF4-FFF2-40B4-BE49-F238E27FC236}">
                  <a16:creationId xmlns:a16="http://schemas.microsoft.com/office/drawing/2014/main" id="{F87CDE74-BD37-D5CD-DD6E-C54102FD2B14}"/>
                </a:ext>
              </a:extLst>
            </p:cNvPr>
            <p:cNvSpPr>
              <a:spLocks noChangeShapeType="1"/>
            </p:cNvSpPr>
            <p:nvPr/>
          </p:nvSpPr>
          <p:spPr bwMode="auto">
            <a:xfrm>
              <a:off x="8112894" y="41649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5" name="Line 368">
              <a:extLst>
                <a:ext uri="{FF2B5EF4-FFF2-40B4-BE49-F238E27FC236}">
                  <a16:creationId xmlns:a16="http://schemas.microsoft.com/office/drawing/2014/main" id="{905CA7C1-0CD4-FB76-F279-D9470002E5CE}"/>
                </a:ext>
              </a:extLst>
            </p:cNvPr>
            <p:cNvSpPr>
              <a:spLocks noChangeShapeType="1"/>
            </p:cNvSpPr>
            <p:nvPr/>
          </p:nvSpPr>
          <p:spPr bwMode="auto">
            <a:xfrm>
              <a:off x="8473256" y="4407788"/>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6" name="Line 369">
              <a:extLst>
                <a:ext uri="{FF2B5EF4-FFF2-40B4-BE49-F238E27FC236}">
                  <a16:creationId xmlns:a16="http://schemas.microsoft.com/office/drawing/2014/main" id="{4F0CA3C6-A5F4-7DED-AFED-2678005D7100}"/>
                </a:ext>
              </a:extLst>
            </p:cNvPr>
            <p:cNvSpPr>
              <a:spLocks noChangeShapeType="1"/>
            </p:cNvSpPr>
            <p:nvPr/>
          </p:nvSpPr>
          <p:spPr bwMode="auto">
            <a:xfrm>
              <a:off x="8530406" y="4407788"/>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7" name="Line 370">
              <a:extLst>
                <a:ext uri="{FF2B5EF4-FFF2-40B4-BE49-F238E27FC236}">
                  <a16:creationId xmlns:a16="http://schemas.microsoft.com/office/drawing/2014/main" id="{DF3566D5-6A36-60F9-B1B0-1C6AA9A1398D}"/>
                </a:ext>
              </a:extLst>
            </p:cNvPr>
            <p:cNvSpPr>
              <a:spLocks noChangeShapeType="1"/>
            </p:cNvSpPr>
            <p:nvPr/>
          </p:nvSpPr>
          <p:spPr bwMode="auto">
            <a:xfrm>
              <a:off x="8568506" y="442048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8" name="Line 371">
              <a:extLst>
                <a:ext uri="{FF2B5EF4-FFF2-40B4-BE49-F238E27FC236}">
                  <a16:creationId xmlns:a16="http://schemas.microsoft.com/office/drawing/2014/main" id="{8707A095-6283-F495-D671-08EB7388942F}"/>
                </a:ext>
              </a:extLst>
            </p:cNvPr>
            <p:cNvSpPr>
              <a:spLocks noChangeShapeType="1"/>
            </p:cNvSpPr>
            <p:nvPr/>
          </p:nvSpPr>
          <p:spPr bwMode="auto">
            <a:xfrm>
              <a:off x="8663756" y="44316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99" name="Line 372">
              <a:extLst>
                <a:ext uri="{FF2B5EF4-FFF2-40B4-BE49-F238E27FC236}">
                  <a16:creationId xmlns:a16="http://schemas.microsoft.com/office/drawing/2014/main" id="{7C6A553F-83E3-865B-7D3E-F99802BD0868}"/>
                </a:ext>
              </a:extLst>
            </p:cNvPr>
            <p:cNvSpPr>
              <a:spLocks noChangeShapeType="1"/>
            </p:cNvSpPr>
            <p:nvPr/>
          </p:nvSpPr>
          <p:spPr bwMode="auto">
            <a:xfrm>
              <a:off x="8674869" y="44316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0" name="Line 373">
              <a:extLst>
                <a:ext uri="{FF2B5EF4-FFF2-40B4-BE49-F238E27FC236}">
                  <a16:creationId xmlns:a16="http://schemas.microsoft.com/office/drawing/2014/main" id="{5AEA623B-E1D8-ED67-FCEE-39E40187B0D1}"/>
                </a:ext>
              </a:extLst>
            </p:cNvPr>
            <p:cNvSpPr>
              <a:spLocks noChangeShapeType="1"/>
            </p:cNvSpPr>
            <p:nvPr/>
          </p:nvSpPr>
          <p:spPr bwMode="auto">
            <a:xfrm>
              <a:off x="8689156" y="44316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1" name="Line 374">
              <a:extLst>
                <a:ext uri="{FF2B5EF4-FFF2-40B4-BE49-F238E27FC236}">
                  <a16:creationId xmlns:a16="http://schemas.microsoft.com/office/drawing/2014/main" id="{A80DBCC1-3BA8-7610-B6A3-00FD86A8F89E}"/>
                </a:ext>
              </a:extLst>
            </p:cNvPr>
            <p:cNvSpPr>
              <a:spLocks noChangeShapeType="1"/>
            </p:cNvSpPr>
            <p:nvPr/>
          </p:nvSpPr>
          <p:spPr bwMode="auto">
            <a:xfrm>
              <a:off x="8919344" y="44951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2" name="Line 375">
              <a:extLst>
                <a:ext uri="{FF2B5EF4-FFF2-40B4-BE49-F238E27FC236}">
                  <a16:creationId xmlns:a16="http://schemas.microsoft.com/office/drawing/2014/main" id="{5DA91B94-CA76-2BF8-15AD-2BA0455E2769}"/>
                </a:ext>
              </a:extLst>
            </p:cNvPr>
            <p:cNvSpPr>
              <a:spLocks noChangeShapeType="1"/>
            </p:cNvSpPr>
            <p:nvPr/>
          </p:nvSpPr>
          <p:spPr bwMode="auto">
            <a:xfrm>
              <a:off x="8946331" y="44951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3" name="Line 376">
              <a:extLst>
                <a:ext uri="{FF2B5EF4-FFF2-40B4-BE49-F238E27FC236}">
                  <a16:creationId xmlns:a16="http://schemas.microsoft.com/office/drawing/2014/main" id="{7CC35B46-544B-9A89-1D88-706BEB8F3DDE}"/>
                </a:ext>
              </a:extLst>
            </p:cNvPr>
            <p:cNvSpPr>
              <a:spLocks noChangeShapeType="1"/>
            </p:cNvSpPr>
            <p:nvPr/>
          </p:nvSpPr>
          <p:spPr bwMode="auto">
            <a:xfrm>
              <a:off x="8987606" y="4495101"/>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4" name="Line 377">
              <a:extLst>
                <a:ext uri="{FF2B5EF4-FFF2-40B4-BE49-F238E27FC236}">
                  <a16:creationId xmlns:a16="http://schemas.microsoft.com/office/drawing/2014/main" id="{AC569EE3-7473-D16E-CA64-F29BA8D30658}"/>
                </a:ext>
              </a:extLst>
            </p:cNvPr>
            <p:cNvSpPr>
              <a:spLocks noChangeShapeType="1"/>
            </p:cNvSpPr>
            <p:nvPr/>
          </p:nvSpPr>
          <p:spPr bwMode="auto">
            <a:xfrm>
              <a:off x="9106669" y="452208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5" name="Line 378">
              <a:extLst>
                <a:ext uri="{FF2B5EF4-FFF2-40B4-BE49-F238E27FC236}">
                  <a16:creationId xmlns:a16="http://schemas.microsoft.com/office/drawing/2014/main" id="{55490718-67F4-0229-C397-0522F7850244}"/>
                </a:ext>
              </a:extLst>
            </p:cNvPr>
            <p:cNvSpPr>
              <a:spLocks noChangeShapeType="1"/>
            </p:cNvSpPr>
            <p:nvPr/>
          </p:nvSpPr>
          <p:spPr bwMode="auto">
            <a:xfrm>
              <a:off x="9146356"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6" name="Line 379">
              <a:extLst>
                <a:ext uri="{FF2B5EF4-FFF2-40B4-BE49-F238E27FC236}">
                  <a16:creationId xmlns:a16="http://schemas.microsoft.com/office/drawing/2014/main" id="{62185581-588C-C834-45A4-037002F8D554}"/>
                </a:ext>
              </a:extLst>
            </p:cNvPr>
            <p:cNvSpPr>
              <a:spLocks noChangeShapeType="1"/>
            </p:cNvSpPr>
            <p:nvPr/>
          </p:nvSpPr>
          <p:spPr bwMode="auto">
            <a:xfrm>
              <a:off x="9151119"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7" name="Line 380">
              <a:extLst>
                <a:ext uri="{FF2B5EF4-FFF2-40B4-BE49-F238E27FC236}">
                  <a16:creationId xmlns:a16="http://schemas.microsoft.com/office/drawing/2014/main" id="{C5FFA5F6-572D-1113-3D68-C8954964C6A8}"/>
                </a:ext>
              </a:extLst>
            </p:cNvPr>
            <p:cNvSpPr>
              <a:spLocks noChangeShapeType="1"/>
            </p:cNvSpPr>
            <p:nvPr/>
          </p:nvSpPr>
          <p:spPr bwMode="auto">
            <a:xfrm>
              <a:off x="9157469"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8" name="Line 381">
              <a:extLst>
                <a:ext uri="{FF2B5EF4-FFF2-40B4-BE49-F238E27FC236}">
                  <a16:creationId xmlns:a16="http://schemas.microsoft.com/office/drawing/2014/main" id="{3F493194-B054-54EC-1C52-70C71C870E7E}"/>
                </a:ext>
              </a:extLst>
            </p:cNvPr>
            <p:cNvSpPr>
              <a:spLocks noChangeShapeType="1"/>
            </p:cNvSpPr>
            <p:nvPr/>
          </p:nvSpPr>
          <p:spPr bwMode="auto">
            <a:xfrm>
              <a:off x="9265419"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9" name="Line 382">
              <a:extLst>
                <a:ext uri="{FF2B5EF4-FFF2-40B4-BE49-F238E27FC236}">
                  <a16:creationId xmlns:a16="http://schemas.microsoft.com/office/drawing/2014/main" id="{332F0F94-8F5A-AF6D-C4C3-9B83D9DFA6B9}"/>
                </a:ext>
              </a:extLst>
            </p:cNvPr>
            <p:cNvSpPr>
              <a:spLocks noChangeShapeType="1"/>
            </p:cNvSpPr>
            <p:nvPr/>
          </p:nvSpPr>
          <p:spPr bwMode="auto">
            <a:xfrm>
              <a:off x="9271769"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0" name="Line 383">
              <a:extLst>
                <a:ext uri="{FF2B5EF4-FFF2-40B4-BE49-F238E27FC236}">
                  <a16:creationId xmlns:a16="http://schemas.microsoft.com/office/drawing/2014/main" id="{FD5E7C6A-7871-0AB0-9D5E-CEC2154EC493}"/>
                </a:ext>
              </a:extLst>
            </p:cNvPr>
            <p:cNvSpPr>
              <a:spLocks noChangeShapeType="1"/>
            </p:cNvSpPr>
            <p:nvPr/>
          </p:nvSpPr>
          <p:spPr bwMode="auto">
            <a:xfrm>
              <a:off x="9295581"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1" name="Line 384">
              <a:extLst>
                <a:ext uri="{FF2B5EF4-FFF2-40B4-BE49-F238E27FC236}">
                  <a16:creationId xmlns:a16="http://schemas.microsoft.com/office/drawing/2014/main" id="{7D56C234-48EB-361D-64B1-067C0E56112C}"/>
                </a:ext>
              </a:extLst>
            </p:cNvPr>
            <p:cNvSpPr>
              <a:spLocks noChangeShapeType="1"/>
            </p:cNvSpPr>
            <p:nvPr/>
          </p:nvSpPr>
          <p:spPr bwMode="auto">
            <a:xfrm>
              <a:off x="9347969" y="4563363"/>
              <a:ext cx="0" cy="66675"/>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2" name="Line 385">
              <a:extLst>
                <a:ext uri="{FF2B5EF4-FFF2-40B4-BE49-F238E27FC236}">
                  <a16:creationId xmlns:a16="http://schemas.microsoft.com/office/drawing/2014/main" id="{CF509DA7-1F86-B9D5-5E62-89762FE04ACB}"/>
                </a:ext>
              </a:extLst>
            </p:cNvPr>
            <p:cNvSpPr>
              <a:spLocks noChangeShapeType="1"/>
            </p:cNvSpPr>
            <p:nvPr/>
          </p:nvSpPr>
          <p:spPr bwMode="auto">
            <a:xfrm>
              <a:off x="9363844" y="458082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3" name="Line 386">
              <a:extLst>
                <a:ext uri="{FF2B5EF4-FFF2-40B4-BE49-F238E27FC236}">
                  <a16:creationId xmlns:a16="http://schemas.microsoft.com/office/drawing/2014/main" id="{4A9AA6D2-FF68-B198-63AE-9A23C051C115}"/>
                </a:ext>
              </a:extLst>
            </p:cNvPr>
            <p:cNvSpPr>
              <a:spLocks noChangeShapeType="1"/>
            </p:cNvSpPr>
            <p:nvPr/>
          </p:nvSpPr>
          <p:spPr bwMode="auto">
            <a:xfrm>
              <a:off x="9500369" y="463003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4" name="Line 387">
              <a:extLst>
                <a:ext uri="{FF2B5EF4-FFF2-40B4-BE49-F238E27FC236}">
                  <a16:creationId xmlns:a16="http://schemas.microsoft.com/office/drawing/2014/main" id="{AC590FC0-58E4-E947-63E1-A213CC3FCDA0}"/>
                </a:ext>
              </a:extLst>
            </p:cNvPr>
            <p:cNvSpPr>
              <a:spLocks noChangeShapeType="1"/>
            </p:cNvSpPr>
            <p:nvPr/>
          </p:nvSpPr>
          <p:spPr bwMode="auto">
            <a:xfrm>
              <a:off x="9519419" y="463003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5" name="Line 388">
              <a:extLst>
                <a:ext uri="{FF2B5EF4-FFF2-40B4-BE49-F238E27FC236}">
                  <a16:creationId xmlns:a16="http://schemas.microsoft.com/office/drawing/2014/main" id="{4A7882A9-0FE9-12BA-2A28-B638D8F0FDF7}"/>
                </a:ext>
              </a:extLst>
            </p:cNvPr>
            <p:cNvSpPr>
              <a:spLocks noChangeShapeType="1"/>
            </p:cNvSpPr>
            <p:nvPr/>
          </p:nvSpPr>
          <p:spPr bwMode="auto">
            <a:xfrm>
              <a:off x="9543231" y="463003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6" name="Line 389">
              <a:extLst>
                <a:ext uri="{FF2B5EF4-FFF2-40B4-BE49-F238E27FC236}">
                  <a16:creationId xmlns:a16="http://schemas.microsoft.com/office/drawing/2014/main" id="{58C5E71C-997A-E2A0-02EB-0C272780B725}"/>
                </a:ext>
              </a:extLst>
            </p:cNvPr>
            <p:cNvSpPr>
              <a:spLocks noChangeShapeType="1"/>
            </p:cNvSpPr>
            <p:nvPr/>
          </p:nvSpPr>
          <p:spPr bwMode="auto">
            <a:xfrm>
              <a:off x="9589269" y="4630038"/>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7" name="Line 390">
              <a:extLst>
                <a:ext uri="{FF2B5EF4-FFF2-40B4-BE49-F238E27FC236}">
                  <a16:creationId xmlns:a16="http://schemas.microsoft.com/office/drawing/2014/main" id="{5D8077A1-E0D7-4DFB-A57A-6A10D8BCCFFF}"/>
                </a:ext>
              </a:extLst>
            </p:cNvPr>
            <p:cNvSpPr>
              <a:spLocks noChangeShapeType="1"/>
            </p:cNvSpPr>
            <p:nvPr/>
          </p:nvSpPr>
          <p:spPr bwMode="auto">
            <a:xfrm>
              <a:off x="9630544" y="4650676"/>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8" name="Line 391">
              <a:extLst>
                <a:ext uri="{FF2B5EF4-FFF2-40B4-BE49-F238E27FC236}">
                  <a16:creationId xmlns:a16="http://schemas.microsoft.com/office/drawing/2014/main" id="{75C4D490-4442-F6DA-0366-7B47917AD74D}"/>
                </a:ext>
              </a:extLst>
            </p:cNvPr>
            <p:cNvSpPr>
              <a:spLocks noChangeShapeType="1"/>
            </p:cNvSpPr>
            <p:nvPr/>
          </p:nvSpPr>
          <p:spPr bwMode="auto">
            <a:xfrm>
              <a:off x="969880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19" name="Line 392">
              <a:extLst>
                <a:ext uri="{FF2B5EF4-FFF2-40B4-BE49-F238E27FC236}">
                  <a16:creationId xmlns:a16="http://schemas.microsoft.com/office/drawing/2014/main" id="{F676E1BE-E209-7CE0-EC7F-E120B865837C}"/>
                </a:ext>
              </a:extLst>
            </p:cNvPr>
            <p:cNvSpPr>
              <a:spLocks noChangeShapeType="1"/>
            </p:cNvSpPr>
            <p:nvPr/>
          </p:nvSpPr>
          <p:spPr bwMode="auto">
            <a:xfrm>
              <a:off x="980358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0" name="Line 393">
              <a:extLst>
                <a:ext uri="{FF2B5EF4-FFF2-40B4-BE49-F238E27FC236}">
                  <a16:creationId xmlns:a16="http://schemas.microsoft.com/office/drawing/2014/main" id="{0DFDBB92-9BF7-FFBC-60B8-9FD854956B4C}"/>
                </a:ext>
              </a:extLst>
            </p:cNvPr>
            <p:cNvSpPr>
              <a:spLocks noChangeShapeType="1"/>
            </p:cNvSpPr>
            <p:nvPr/>
          </p:nvSpPr>
          <p:spPr bwMode="auto">
            <a:xfrm>
              <a:off x="982580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1" name="Line 394">
              <a:extLst>
                <a:ext uri="{FF2B5EF4-FFF2-40B4-BE49-F238E27FC236}">
                  <a16:creationId xmlns:a16="http://schemas.microsoft.com/office/drawing/2014/main" id="{626E8172-DCC0-8135-2F93-14EC58D46496}"/>
                </a:ext>
              </a:extLst>
            </p:cNvPr>
            <p:cNvSpPr>
              <a:spLocks noChangeShapeType="1"/>
            </p:cNvSpPr>
            <p:nvPr/>
          </p:nvSpPr>
          <p:spPr bwMode="auto">
            <a:xfrm>
              <a:off x="985755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2" name="Line 395">
              <a:extLst>
                <a:ext uri="{FF2B5EF4-FFF2-40B4-BE49-F238E27FC236}">
                  <a16:creationId xmlns:a16="http://schemas.microsoft.com/office/drawing/2014/main" id="{252EC7DE-219B-BF44-998D-0EF2F89C2020}"/>
                </a:ext>
              </a:extLst>
            </p:cNvPr>
            <p:cNvSpPr>
              <a:spLocks noChangeShapeType="1"/>
            </p:cNvSpPr>
            <p:nvPr/>
          </p:nvSpPr>
          <p:spPr bwMode="auto">
            <a:xfrm>
              <a:off x="986866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3" name="Line 396">
              <a:extLst>
                <a:ext uri="{FF2B5EF4-FFF2-40B4-BE49-F238E27FC236}">
                  <a16:creationId xmlns:a16="http://schemas.microsoft.com/office/drawing/2014/main" id="{E8221542-F942-DD50-59BF-E0D0B8D218BA}"/>
                </a:ext>
              </a:extLst>
            </p:cNvPr>
            <p:cNvSpPr>
              <a:spLocks noChangeShapeType="1"/>
            </p:cNvSpPr>
            <p:nvPr/>
          </p:nvSpPr>
          <p:spPr bwMode="auto">
            <a:xfrm>
              <a:off x="1005916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4" name="Line 397">
              <a:extLst>
                <a:ext uri="{FF2B5EF4-FFF2-40B4-BE49-F238E27FC236}">
                  <a16:creationId xmlns:a16="http://schemas.microsoft.com/office/drawing/2014/main" id="{40D91129-D531-7EEA-1AF5-1357E842A252}"/>
                </a:ext>
              </a:extLst>
            </p:cNvPr>
            <p:cNvSpPr>
              <a:spLocks noChangeShapeType="1"/>
            </p:cNvSpPr>
            <p:nvPr/>
          </p:nvSpPr>
          <p:spPr bwMode="auto">
            <a:xfrm>
              <a:off x="10144894"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5" name="Line 398">
              <a:extLst>
                <a:ext uri="{FF2B5EF4-FFF2-40B4-BE49-F238E27FC236}">
                  <a16:creationId xmlns:a16="http://schemas.microsoft.com/office/drawing/2014/main" id="{52E49995-33C8-2588-87C0-4730A9D140A8}"/>
                </a:ext>
              </a:extLst>
            </p:cNvPr>
            <p:cNvSpPr>
              <a:spLocks noChangeShapeType="1"/>
            </p:cNvSpPr>
            <p:nvPr/>
          </p:nvSpPr>
          <p:spPr bwMode="auto">
            <a:xfrm>
              <a:off x="1016553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6" name="Line 399">
              <a:extLst>
                <a:ext uri="{FF2B5EF4-FFF2-40B4-BE49-F238E27FC236}">
                  <a16:creationId xmlns:a16="http://schemas.microsoft.com/office/drawing/2014/main" id="{9973BF7E-051B-5E39-76D8-CF9ACFFA8C07}"/>
                </a:ext>
              </a:extLst>
            </p:cNvPr>
            <p:cNvSpPr>
              <a:spLocks noChangeShapeType="1"/>
            </p:cNvSpPr>
            <p:nvPr/>
          </p:nvSpPr>
          <p:spPr bwMode="auto">
            <a:xfrm>
              <a:off x="1018458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7" name="Line 400">
              <a:extLst>
                <a:ext uri="{FF2B5EF4-FFF2-40B4-BE49-F238E27FC236}">
                  <a16:creationId xmlns:a16="http://schemas.microsoft.com/office/drawing/2014/main" id="{DB3B8305-5B83-40E6-CA08-6A342B7E2013}"/>
                </a:ext>
              </a:extLst>
            </p:cNvPr>
            <p:cNvSpPr>
              <a:spLocks noChangeShapeType="1"/>
            </p:cNvSpPr>
            <p:nvPr/>
          </p:nvSpPr>
          <p:spPr bwMode="auto">
            <a:xfrm>
              <a:off x="1026236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8" name="Line 401">
              <a:extLst>
                <a:ext uri="{FF2B5EF4-FFF2-40B4-BE49-F238E27FC236}">
                  <a16:creationId xmlns:a16="http://schemas.microsoft.com/office/drawing/2014/main" id="{DBD3C88C-4781-71A6-6C24-661708E53398}"/>
                </a:ext>
              </a:extLst>
            </p:cNvPr>
            <p:cNvSpPr>
              <a:spLocks noChangeShapeType="1"/>
            </p:cNvSpPr>
            <p:nvPr/>
          </p:nvSpPr>
          <p:spPr bwMode="auto">
            <a:xfrm>
              <a:off x="1031793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9" name="Line 402">
              <a:extLst>
                <a:ext uri="{FF2B5EF4-FFF2-40B4-BE49-F238E27FC236}">
                  <a16:creationId xmlns:a16="http://schemas.microsoft.com/office/drawing/2014/main" id="{42F85484-B55F-E6EB-7B57-147585F89838}"/>
                </a:ext>
              </a:extLst>
            </p:cNvPr>
            <p:cNvSpPr>
              <a:spLocks noChangeShapeType="1"/>
            </p:cNvSpPr>
            <p:nvPr/>
          </p:nvSpPr>
          <p:spPr bwMode="auto">
            <a:xfrm>
              <a:off x="10392544"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0" name="Line 403">
              <a:extLst>
                <a:ext uri="{FF2B5EF4-FFF2-40B4-BE49-F238E27FC236}">
                  <a16:creationId xmlns:a16="http://schemas.microsoft.com/office/drawing/2014/main" id="{6488F4C8-6EB0-180D-7D4A-0B7092822FEE}"/>
                </a:ext>
              </a:extLst>
            </p:cNvPr>
            <p:cNvSpPr>
              <a:spLocks noChangeShapeType="1"/>
            </p:cNvSpPr>
            <p:nvPr/>
          </p:nvSpPr>
          <p:spPr bwMode="auto">
            <a:xfrm>
              <a:off x="1040683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1" name="Line 404">
              <a:extLst>
                <a:ext uri="{FF2B5EF4-FFF2-40B4-BE49-F238E27FC236}">
                  <a16:creationId xmlns:a16="http://schemas.microsoft.com/office/drawing/2014/main" id="{D6FCE025-5043-9C98-92EA-178E60DA4D3B}"/>
                </a:ext>
              </a:extLst>
            </p:cNvPr>
            <p:cNvSpPr>
              <a:spLocks noChangeShapeType="1"/>
            </p:cNvSpPr>
            <p:nvPr/>
          </p:nvSpPr>
          <p:spPr bwMode="auto">
            <a:xfrm>
              <a:off x="10487794"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2" name="Line 405">
              <a:extLst>
                <a:ext uri="{FF2B5EF4-FFF2-40B4-BE49-F238E27FC236}">
                  <a16:creationId xmlns:a16="http://schemas.microsoft.com/office/drawing/2014/main" id="{A3332892-148A-E6D5-C7AF-C4CB620C5249}"/>
                </a:ext>
              </a:extLst>
            </p:cNvPr>
            <p:cNvSpPr>
              <a:spLocks noChangeShapeType="1"/>
            </p:cNvSpPr>
            <p:nvPr/>
          </p:nvSpPr>
          <p:spPr bwMode="auto">
            <a:xfrm>
              <a:off x="1050525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3" name="Line 406">
              <a:extLst>
                <a:ext uri="{FF2B5EF4-FFF2-40B4-BE49-F238E27FC236}">
                  <a16:creationId xmlns:a16="http://schemas.microsoft.com/office/drawing/2014/main" id="{1CE3A568-19EF-D644-447B-B2E8BF0BE80A}"/>
                </a:ext>
              </a:extLst>
            </p:cNvPr>
            <p:cNvSpPr>
              <a:spLocks noChangeShapeType="1"/>
            </p:cNvSpPr>
            <p:nvPr/>
          </p:nvSpPr>
          <p:spPr bwMode="auto">
            <a:xfrm>
              <a:off x="1051001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4" name="Line 407">
              <a:extLst>
                <a:ext uri="{FF2B5EF4-FFF2-40B4-BE49-F238E27FC236}">
                  <a16:creationId xmlns:a16="http://schemas.microsoft.com/office/drawing/2014/main" id="{A9ECB8F6-9593-F9DF-E855-0688FA83965B}"/>
                </a:ext>
              </a:extLst>
            </p:cNvPr>
            <p:cNvSpPr>
              <a:spLocks noChangeShapeType="1"/>
            </p:cNvSpPr>
            <p:nvPr/>
          </p:nvSpPr>
          <p:spPr bwMode="auto">
            <a:xfrm>
              <a:off x="1052271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5" name="Line 408">
              <a:extLst>
                <a:ext uri="{FF2B5EF4-FFF2-40B4-BE49-F238E27FC236}">
                  <a16:creationId xmlns:a16="http://schemas.microsoft.com/office/drawing/2014/main" id="{4813E438-401C-1BE1-5B9F-8A5CE70A6A5A}"/>
                </a:ext>
              </a:extLst>
            </p:cNvPr>
            <p:cNvSpPr>
              <a:spLocks noChangeShapeType="1"/>
            </p:cNvSpPr>
            <p:nvPr/>
          </p:nvSpPr>
          <p:spPr bwMode="auto">
            <a:xfrm>
              <a:off x="10610031"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6" name="Line 409">
              <a:extLst>
                <a:ext uri="{FF2B5EF4-FFF2-40B4-BE49-F238E27FC236}">
                  <a16:creationId xmlns:a16="http://schemas.microsoft.com/office/drawing/2014/main" id="{B9A781E8-A3AF-1943-710C-F9703AD1324F}"/>
                </a:ext>
              </a:extLst>
            </p:cNvPr>
            <p:cNvSpPr>
              <a:spLocks noChangeShapeType="1"/>
            </p:cNvSpPr>
            <p:nvPr/>
          </p:nvSpPr>
          <p:spPr bwMode="auto">
            <a:xfrm>
              <a:off x="10621144"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7" name="Line 410">
              <a:extLst>
                <a:ext uri="{FF2B5EF4-FFF2-40B4-BE49-F238E27FC236}">
                  <a16:creationId xmlns:a16="http://schemas.microsoft.com/office/drawing/2014/main" id="{0372E67D-F309-AE70-92D5-213F310E7245}"/>
                </a:ext>
              </a:extLst>
            </p:cNvPr>
            <p:cNvSpPr>
              <a:spLocks noChangeShapeType="1"/>
            </p:cNvSpPr>
            <p:nvPr/>
          </p:nvSpPr>
          <p:spPr bwMode="auto">
            <a:xfrm>
              <a:off x="10716394"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8" name="Line 411">
              <a:extLst>
                <a:ext uri="{FF2B5EF4-FFF2-40B4-BE49-F238E27FC236}">
                  <a16:creationId xmlns:a16="http://schemas.microsoft.com/office/drawing/2014/main" id="{D887B2B1-6F44-F3C8-F1E5-D67A94BD18F4}"/>
                </a:ext>
              </a:extLst>
            </p:cNvPr>
            <p:cNvSpPr>
              <a:spLocks noChangeShapeType="1"/>
            </p:cNvSpPr>
            <p:nvPr/>
          </p:nvSpPr>
          <p:spPr bwMode="auto">
            <a:xfrm>
              <a:off x="1074020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9" name="Line 412">
              <a:extLst>
                <a:ext uri="{FF2B5EF4-FFF2-40B4-BE49-F238E27FC236}">
                  <a16:creationId xmlns:a16="http://schemas.microsoft.com/office/drawing/2014/main" id="{2C63D4F0-E896-BB2A-82F0-4A794E5D2E55}"/>
                </a:ext>
              </a:extLst>
            </p:cNvPr>
            <p:cNvSpPr>
              <a:spLocks noChangeShapeType="1"/>
            </p:cNvSpPr>
            <p:nvPr/>
          </p:nvSpPr>
          <p:spPr bwMode="auto">
            <a:xfrm>
              <a:off x="10981506"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0" name="Line 413">
              <a:extLst>
                <a:ext uri="{FF2B5EF4-FFF2-40B4-BE49-F238E27FC236}">
                  <a16:creationId xmlns:a16="http://schemas.microsoft.com/office/drawing/2014/main" id="{7AF12B60-30B1-B8AD-C97D-6220C7747C70}"/>
                </a:ext>
              </a:extLst>
            </p:cNvPr>
            <p:cNvSpPr>
              <a:spLocks noChangeShapeType="1"/>
            </p:cNvSpPr>
            <p:nvPr/>
          </p:nvSpPr>
          <p:spPr bwMode="auto">
            <a:xfrm>
              <a:off x="11087869" y="4671313"/>
              <a:ext cx="0" cy="6826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1" name="Rectangle 414">
              <a:extLst>
                <a:ext uri="{FF2B5EF4-FFF2-40B4-BE49-F238E27FC236}">
                  <a16:creationId xmlns:a16="http://schemas.microsoft.com/office/drawing/2014/main" id="{1F2CC20B-2FB5-7107-07B7-7D605108D91F}"/>
                </a:ext>
              </a:extLst>
            </p:cNvPr>
            <p:cNvSpPr>
              <a:spLocks noChangeArrowheads="1"/>
            </p:cNvSpPr>
            <p:nvPr/>
          </p:nvSpPr>
          <p:spPr bwMode="auto">
            <a:xfrm>
              <a:off x="8622481" y="5584126"/>
              <a:ext cx="9991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Time, months</a:t>
              </a:r>
              <a:endParaRPr kumimoji="0" lang="en-US" altLang="en-US" sz="1600" b="0" i="0" u="none" strike="noStrike" cap="none" normalizeH="0" baseline="0" dirty="0">
                <a:ln>
                  <a:noFill/>
                </a:ln>
                <a:solidFill>
                  <a:schemeClr val="tx1"/>
                </a:solidFill>
                <a:effectLst/>
                <a:latin typeface="+mn-lt"/>
              </a:endParaRPr>
            </a:p>
          </p:txBody>
        </p:sp>
        <p:sp>
          <p:nvSpPr>
            <p:cNvPr id="448" name="Rectangle 421">
              <a:extLst>
                <a:ext uri="{FF2B5EF4-FFF2-40B4-BE49-F238E27FC236}">
                  <a16:creationId xmlns:a16="http://schemas.microsoft.com/office/drawing/2014/main" id="{7DD1170E-60F6-C14F-407E-42838D057573}"/>
                </a:ext>
              </a:extLst>
            </p:cNvPr>
            <p:cNvSpPr>
              <a:spLocks noChangeArrowheads="1"/>
            </p:cNvSpPr>
            <p:nvPr/>
          </p:nvSpPr>
          <p:spPr bwMode="auto">
            <a:xfrm>
              <a:off x="6573019" y="5659141"/>
              <a:ext cx="53219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000000"/>
                  </a:solidFill>
                  <a:effectLst/>
                  <a:latin typeface="+mn-lt"/>
                </a:rPr>
                <a:t>No. at Risk</a:t>
              </a:r>
              <a:endParaRPr kumimoji="0" lang="en-US" altLang="en-US" sz="1800" b="0" i="0" u="none" strike="noStrike" cap="none" normalizeH="0" baseline="0" dirty="0">
                <a:ln>
                  <a:noFill/>
                </a:ln>
                <a:solidFill>
                  <a:schemeClr val="tx1"/>
                </a:solidFill>
                <a:effectLst/>
                <a:latin typeface="+mn-lt"/>
              </a:endParaRPr>
            </a:p>
          </p:txBody>
        </p:sp>
        <p:sp>
          <p:nvSpPr>
            <p:cNvPr id="459" name="Rectangle 432">
              <a:extLst>
                <a:ext uri="{FF2B5EF4-FFF2-40B4-BE49-F238E27FC236}">
                  <a16:creationId xmlns:a16="http://schemas.microsoft.com/office/drawing/2014/main" id="{28C1D0EE-5A74-A01A-41CC-A31E78AD6E6C}"/>
                </a:ext>
              </a:extLst>
            </p:cNvPr>
            <p:cNvSpPr>
              <a:spLocks noChangeArrowheads="1"/>
            </p:cNvSpPr>
            <p:nvPr/>
          </p:nvSpPr>
          <p:spPr bwMode="auto">
            <a:xfrm>
              <a:off x="8887478" y="4272355"/>
              <a:ext cx="282129"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877C"/>
                  </a:solidFill>
                  <a:effectLst/>
                  <a:latin typeface="+mn-lt"/>
                </a:rPr>
                <a:t>25%</a:t>
              </a:r>
              <a:endParaRPr kumimoji="0" lang="en-US" altLang="en-US" sz="1800" b="0" i="0" u="none" strike="noStrike" cap="none" normalizeH="0" baseline="0" dirty="0">
                <a:ln>
                  <a:noFill/>
                </a:ln>
                <a:solidFill>
                  <a:schemeClr val="tx1"/>
                </a:solidFill>
                <a:effectLst/>
                <a:latin typeface="+mn-lt"/>
              </a:endParaRPr>
            </a:p>
          </p:txBody>
        </p:sp>
        <p:sp>
          <p:nvSpPr>
            <p:cNvPr id="460" name="Rectangle 433">
              <a:extLst>
                <a:ext uri="{FF2B5EF4-FFF2-40B4-BE49-F238E27FC236}">
                  <a16:creationId xmlns:a16="http://schemas.microsoft.com/office/drawing/2014/main" id="{BDFCA682-4BC4-9FC0-E713-3B4E319D6051}"/>
                </a:ext>
              </a:extLst>
            </p:cNvPr>
            <p:cNvSpPr>
              <a:spLocks noChangeArrowheads="1"/>
            </p:cNvSpPr>
            <p:nvPr/>
          </p:nvSpPr>
          <p:spPr bwMode="auto">
            <a:xfrm>
              <a:off x="8905096" y="4986430"/>
              <a:ext cx="282129"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5"/>
                  </a:solidFill>
                  <a:effectLst/>
                  <a:latin typeface="+mn-lt"/>
                </a:rPr>
                <a:t>14%</a:t>
              </a:r>
              <a:endParaRPr kumimoji="0" lang="en-US" altLang="en-US" sz="1800" b="0" i="0" u="none" strike="noStrike" cap="none" normalizeH="0" baseline="0" dirty="0">
                <a:ln>
                  <a:noFill/>
                </a:ln>
                <a:solidFill>
                  <a:schemeClr val="accent5"/>
                </a:solidFill>
                <a:effectLst/>
                <a:latin typeface="+mn-lt"/>
              </a:endParaRPr>
            </a:p>
          </p:txBody>
        </p:sp>
        <p:sp>
          <p:nvSpPr>
            <p:cNvPr id="463" name="Rectangle 436">
              <a:extLst>
                <a:ext uri="{FF2B5EF4-FFF2-40B4-BE49-F238E27FC236}">
                  <a16:creationId xmlns:a16="http://schemas.microsoft.com/office/drawing/2014/main" id="{CEAFE17A-5947-6745-B6D2-7EF44D1A6291}"/>
                </a:ext>
              </a:extLst>
            </p:cNvPr>
            <p:cNvSpPr>
              <a:spLocks noChangeArrowheads="1"/>
            </p:cNvSpPr>
            <p:nvPr/>
          </p:nvSpPr>
          <p:spPr bwMode="auto">
            <a:xfrm>
              <a:off x="9871525" y="4446847"/>
              <a:ext cx="282129"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877C"/>
                  </a:solidFill>
                  <a:effectLst/>
                  <a:latin typeface="+mn-lt"/>
                </a:rPr>
                <a:t>18%</a:t>
              </a:r>
              <a:endParaRPr kumimoji="0" lang="en-US" altLang="en-US" sz="1800" b="0" i="0" u="none" strike="noStrike" cap="none" normalizeH="0" baseline="0" dirty="0">
                <a:ln>
                  <a:noFill/>
                </a:ln>
                <a:solidFill>
                  <a:schemeClr val="tx1"/>
                </a:solidFill>
                <a:effectLst/>
                <a:latin typeface="+mn-lt"/>
              </a:endParaRPr>
            </a:p>
          </p:txBody>
        </p:sp>
        <p:sp>
          <p:nvSpPr>
            <p:cNvPr id="464" name="Rectangle 437">
              <a:extLst>
                <a:ext uri="{FF2B5EF4-FFF2-40B4-BE49-F238E27FC236}">
                  <a16:creationId xmlns:a16="http://schemas.microsoft.com/office/drawing/2014/main" id="{EE808F8F-A13C-6960-2647-F10C91BD7093}"/>
                </a:ext>
              </a:extLst>
            </p:cNvPr>
            <p:cNvSpPr>
              <a:spLocks noChangeArrowheads="1"/>
            </p:cNvSpPr>
            <p:nvPr/>
          </p:nvSpPr>
          <p:spPr bwMode="auto">
            <a:xfrm>
              <a:off x="9869620" y="5012919"/>
              <a:ext cx="2374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5"/>
                  </a:solidFill>
                  <a:effectLst/>
                  <a:latin typeface="+mn-lt"/>
                </a:rPr>
                <a:t>10%</a:t>
              </a:r>
              <a:endParaRPr kumimoji="0" lang="en-US" altLang="en-US" sz="1800" b="0" i="0" u="none" strike="noStrike" cap="none" normalizeH="0" baseline="0" dirty="0">
                <a:ln>
                  <a:noFill/>
                </a:ln>
                <a:solidFill>
                  <a:schemeClr val="accent5"/>
                </a:solidFill>
                <a:effectLst/>
                <a:latin typeface="+mn-lt"/>
              </a:endParaRPr>
            </a:p>
          </p:txBody>
        </p:sp>
        <p:grpSp>
          <p:nvGrpSpPr>
            <p:cNvPr id="454" name="Group 453">
              <a:extLst>
                <a:ext uri="{FF2B5EF4-FFF2-40B4-BE49-F238E27FC236}">
                  <a16:creationId xmlns:a16="http://schemas.microsoft.com/office/drawing/2014/main" id="{A5329D5B-2D77-CE0A-7427-2B146A9BA14B}"/>
                </a:ext>
              </a:extLst>
            </p:cNvPr>
            <p:cNvGrpSpPr/>
            <p:nvPr/>
          </p:nvGrpSpPr>
          <p:grpSpPr>
            <a:xfrm>
              <a:off x="5882642" y="5808365"/>
              <a:ext cx="5207556" cy="264399"/>
              <a:chOff x="5882642" y="5808365"/>
              <a:chExt cx="5207556" cy="264399"/>
            </a:xfrm>
          </p:grpSpPr>
          <p:sp>
            <p:nvSpPr>
              <p:cNvPr id="465" name="Rectangle 438">
                <a:extLst>
                  <a:ext uri="{FF2B5EF4-FFF2-40B4-BE49-F238E27FC236}">
                    <a16:creationId xmlns:a16="http://schemas.microsoft.com/office/drawing/2014/main" id="{CE05EA0E-B4B8-7ED2-5805-DFA7EEDD5C60}"/>
                  </a:ext>
                </a:extLst>
              </p:cNvPr>
              <p:cNvSpPr>
                <a:spLocks noChangeArrowheads="1"/>
              </p:cNvSpPr>
              <p:nvPr/>
            </p:nvSpPr>
            <p:spPr bwMode="auto">
              <a:xfrm>
                <a:off x="5882642" y="5808365"/>
                <a:ext cx="85921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Pembrolizumab gp</a:t>
                </a:r>
                <a:endParaRPr kumimoji="0" lang="en-US" altLang="en-US" sz="1800" b="0" i="0" u="none" strike="noStrike" cap="none" normalizeH="0" baseline="0" dirty="0">
                  <a:ln>
                    <a:noFill/>
                  </a:ln>
                  <a:solidFill>
                    <a:schemeClr val="tx1"/>
                  </a:solidFill>
                  <a:effectLst/>
                  <a:latin typeface="+mn-lt"/>
                </a:endParaRPr>
              </a:p>
            </p:txBody>
          </p:sp>
          <p:sp>
            <p:nvSpPr>
              <p:cNvPr id="466" name="Rectangle 439">
                <a:extLst>
                  <a:ext uri="{FF2B5EF4-FFF2-40B4-BE49-F238E27FC236}">
                    <a16:creationId xmlns:a16="http://schemas.microsoft.com/office/drawing/2014/main" id="{005B1DBA-3D76-E4D1-AF02-A851C8C27D2E}"/>
                  </a:ext>
                </a:extLst>
              </p:cNvPr>
              <p:cNvSpPr>
                <a:spLocks noChangeArrowheads="1"/>
              </p:cNvSpPr>
              <p:nvPr/>
            </p:nvSpPr>
            <p:spPr bwMode="auto">
              <a:xfrm>
                <a:off x="6162042" y="5949653"/>
                <a:ext cx="51777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Placebo gp</a:t>
                </a:r>
                <a:endParaRPr kumimoji="0" lang="en-US" altLang="en-US" sz="1800" b="0" i="0" u="none" strike="noStrike" cap="none" normalizeH="0" baseline="0" dirty="0">
                  <a:ln>
                    <a:noFill/>
                  </a:ln>
                  <a:solidFill>
                    <a:schemeClr val="tx1"/>
                  </a:solidFill>
                  <a:effectLst/>
                  <a:latin typeface="+mn-lt"/>
                </a:endParaRPr>
              </a:p>
            </p:txBody>
          </p:sp>
          <p:sp>
            <p:nvSpPr>
              <p:cNvPr id="467" name="Rectangle 440">
                <a:extLst>
                  <a:ext uri="{FF2B5EF4-FFF2-40B4-BE49-F238E27FC236}">
                    <a16:creationId xmlns:a16="http://schemas.microsoft.com/office/drawing/2014/main" id="{F88836D6-EFF5-03BA-E6AE-D64F313A9EB2}"/>
                  </a:ext>
                </a:extLst>
              </p:cNvPr>
              <p:cNvSpPr>
                <a:spLocks noChangeArrowheads="1"/>
              </p:cNvSpPr>
              <p:nvPr/>
            </p:nvSpPr>
            <p:spPr bwMode="auto">
              <a:xfrm>
                <a:off x="6801803"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298</a:t>
                </a:r>
                <a:endParaRPr kumimoji="0" lang="en-US" altLang="en-US" sz="1800" b="0" i="0" u="none" strike="noStrike" cap="none" normalizeH="0" baseline="0" dirty="0">
                  <a:ln>
                    <a:noFill/>
                  </a:ln>
                  <a:solidFill>
                    <a:schemeClr val="tx1"/>
                  </a:solidFill>
                  <a:effectLst/>
                  <a:latin typeface="+mn-lt"/>
                </a:endParaRPr>
              </a:p>
            </p:txBody>
          </p:sp>
          <p:sp>
            <p:nvSpPr>
              <p:cNvPr id="468" name="Rectangle 441">
                <a:extLst>
                  <a:ext uri="{FF2B5EF4-FFF2-40B4-BE49-F238E27FC236}">
                    <a16:creationId xmlns:a16="http://schemas.microsoft.com/office/drawing/2014/main" id="{BDE6D01B-C46C-B260-CD53-5BBA3E8AC1BF}"/>
                  </a:ext>
                </a:extLst>
              </p:cNvPr>
              <p:cNvSpPr>
                <a:spLocks noChangeArrowheads="1"/>
              </p:cNvSpPr>
              <p:nvPr/>
            </p:nvSpPr>
            <p:spPr bwMode="auto">
              <a:xfrm>
                <a:off x="7028815"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250</a:t>
                </a:r>
                <a:endParaRPr kumimoji="0" lang="en-US" altLang="en-US" sz="1800" b="0" i="0" u="none" strike="noStrike" cap="none" normalizeH="0" baseline="0" dirty="0">
                  <a:ln>
                    <a:noFill/>
                  </a:ln>
                  <a:solidFill>
                    <a:schemeClr val="tx1"/>
                  </a:solidFill>
                  <a:effectLst/>
                  <a:latin typeface="+mn-lt"/>
                </a:endParaRPr>
              </a:p>
            </p:txBody>
          </p:sp>
          <p:sp>
            <p:nvSpPr>
              <p:cNvPr id="469" name="Rectangle 442">
                <a:extLst>
                  <a:ext uri="{FF2B5EF4-FFF2-40B4-BE49-F238E27FC236}">
                    <a16:creationId xmlns:a16="http://schemas.microsoft.com/office/drawing/2014/main" id="{4D39DD10-7203-7853-5620-12936BD3FAAD}"/>
                  </a:ext>
                </a:extLst>
              </p:cNvPr>
              <p:cNvSpPr>
                <a:spLocks noChangeArrowheads="1"/>
              </p:cNvSpPr>
              <p:nvPr/>
            </p:nvSpPr>
            <p:spPr bwMode="auto">
              <a:xfrm>
                <a:off x="7281228"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200</a:t>
                </a:r>
                <a:endParaRPr kumimoji="0" lang="en-US" altLang="en-US" sz="1800" b="0" i="0" u="none" strike="noStrike" cap="none" normalizeH="0" baseline="0" dirty="0">
                  <a:ln>
                    <a:noFill/>
                  </a:ln>
                  <a:solidFill>
                    <a:schemeClr val="tx1"/>
                  </a:solidFill>
                  <a:effectLst/>
                  <a:latin typeface="+mn-lt"/>
                </a:endParaRPr>
              </a:p>
            </p:txBody>
          </p:sp>
          <p:sp>
            <p:nvSpPr>
              <p:cNvPr id="470" name="Rectangle 443">
                <a:extLst>
                  <a:ext uri="{FF2B5EF4-FFF2-40B4-BE49-F238E27FC236}">
                    <a16:creationId xmlns:a16="http://schemas.microsoft.com/office/drawing/2014/main" id="{22DB3F64-2C63-E60E-F957-0D3553778111}"/>
                  </a:ext>
                </a:extLst>
              </p:cNvPr>
              <p:cNvSpPr>
                <a:spLocks noChangeArrowheads="1"/>
              </p:cNvSpPr>
              <p:nvPr/>
            </p:nvSpPr>
            <p:spPr bwMode="auto">
              <a:xfrm>
                <a:off x="7535228"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151</a:t>
                </a:r>
                <a:endParaRPr kumimoji="0" lang="en-US" altLang="en-US" sz="1800" b="0" i="0" u="none" strike="noStrike" cap="none" normalizeH="0" baseline="0" dirty="0">
                  <a:ln>
                    <a:noFill/>
                  </a:ln>
                  <a:solidFill>
                    <a:schemeClr val="tx1"/>
                  </a:solidFill>
                  <a:effectLst/>
                  <a:latin typeface="+mn-lt"/>
                </a:endParaRPr>
              </a:p>
            </p:txBody>
          </p:sp>
          <p:sp>
            <p:nvSpPr>
              <p:cNvPr id="471" name="Rectangle 444">
                <a:extLst>
                  <a:ext uri="{FF2B5EF4-FFF2-40B4-BE49-F238E27FC236}">
                    <a16:creationId xmlns:a16="http://schemas.microsoft.com/office/drawing/2014/main" id="{EB0D8E8D-EE6C-0465-7F25-629B56E3B331}"/>
                  </a:ext>
                </a:extLst>
              </p:cNvPr>
              <p:cNvSpPr>
                <a:spLocks noChangeArrowheads="1"/>
              </p:cNvSpPr>
              <p:nvPr/>
            </p:nvSpPr>
            <p:spPr bwMode="auto">
              <a:xfrm>
                <a:off x="7781290" y="580836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123</a:t>
                </a:r>
                <a:endParaRPr kumimoji="0" lang="en-US" altLang="en-US" sz="1800" b="0" i="0" u="none" strike="noStrike" cap="none" normalizeH="0" baseline="0" dirty="0">
                  <a:ln>
                    <a:noFill/>
                  </a:ln>
                  <a:solidFill>
                    <a:schemeClr val="tx1"/>
                  </a:solidFill>
                  <a:effectLst/>
                  <a:latin typeface="+mn-lt"/>
                </a:endParaRPr>
              </a:p>
            </p:txBody>
          </p:sp>
          <p:sp>
            <p:nvSpPr>
              <p:cNvPr id="472" name="Rectangle 445">
                <a:extLst>
                  <a:ext uri="{FF2B5EF4-FFF2-40B4-BE49-F238E27FC236}">
                    <a16:creationId xmlns:a16="http://schemas.microsoft.com/office/drawing/2014/main" id="{049F598D-82D7-F464-CEAC-2D6870CD8D04}"/>
                  </a:ext>
                </a:extLst>
              </p:cNvPr>
              <p:cNvSpPr>
                <a:spLocks noChangeArrowheads="1"/>
              </p:cNvSpPr>
              <p:nvPr/>
            </p:nvSpPr>
            <p:spPr bwMode="auto">
              <a:xfrm>
                <a:off x="8043228"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91</a:t>
                </a:r>
                <a:endParaRPr kumimoji="0" lang="en-US" altLang="en-US" sz="1800" b="0" i="0" u="none" strike="noStrike" cap="none" normalizeH="0" baseline="0" dirty="0">
                  <a:ln>
                    <a:noFill/>
                  </a:ln>
                  <a:solidFill>
                    <a:schemeClr val="tx1"/>
                  </a:solidFill>
                  <a:effectLst/>
                  <a:latin typeface="+mn-lt"/>
                </a:endParaRPr>
              </a:p>
            </p:txBody>
          </p:sp>
          <p:sp>
            <p:nvSpPr>
              <p:cNvPr id="473" name="Rectangle 446">
                <a:extLst>
                  <a:ext uri="{FF2B5EF4-FFF2-40B4-BE49-F238E27FC236}">
                    <a16:creationId xmlns:a16="http://schemas.microsoft.com/office/drawing/2014/main" id="{6934D713-A6B0-7290-E3CF-7CBA85342C7E}"/>
                  </a:ext>
                </a:extLst>
              </p:cNvPr>
              <p:cNvSpPr>
                <a:spLocks noChangeArrowheads="1"/>
              </p:cNvSpPr>
              <p:nvPr/>
            </p:nvSpPr>
            <p:spPr bwMode="auto">
              <a:xfrm>
                <a:off x="8270240"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74</a:t>
                </a:r>
                <a:endParaRPr kumimoji="0" lang="en-US" altLang="en-US" sz="1800" b="0" i="0" u="none" strike="noStrike" cap="none" normalizeH="0" baseline="0" dirty="0">
                  <a:ln>
                    <a:noFill/>
                  </a:ln>
                  <a:solidFill>
                    <a:schemeClr val="tx1"/>
                  </a:solidFill>
                  <a:effectLst/>
                  <a:latin typeface="+mn-lt"/>
                </a:endParaRPr>
              </a:p>
            </p:txBody>
          </p:sp>
          <p:sp>
            <p:nvSpPr>
              <p:cNvPr id="474" name="Rectangle 447">
                <a:extLst>
                  <a:ext uri="{FF2B5EF4-FFF2-40B4-BE49-F238E27FC236}">
                    <a16:creationId xmlns:a16="http://schemas.microsoft.com/office/drawing/2014/main" id="{67326B3C-1AA2-BD46-6FA5-6CF0D3EC36E3}"/>
                  </a:ext>
                </a:extLst>
              </p:cNvPr>
              <p:cNvSpPr>
                <a:spLocks noChangeArrowheads="1"/>
              </p:cNvSpPr>
              <p:nvPr/>
            </p:nvSpPr>
            <p:spPr bwMode="auto">
              <a:xfrm>
                <a:off x="8529003"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63</a:t>
                </a:r>
                <a:endParaRPr kumimoji="0" lang="en-US" altLang="en-US" sz="1800" b="0" i="0" u="none" strike="noStrike" cap="none" normalizeH="0" baseline="0" dirty="0">
                  <a:ln>
                    <a:noFill/>
                  </a:ln>
                  <a:solidFill>
                    <a:schemeClr val="tx1"/>
                  </a:solidFill>
                  <a:effectLst/>
                  <a:latin typeface="+mn-lt"/>
                </a:endParaRPr>
              </a:p>
            </p:txBody>
          </p:sp>
          <p:sp>
            <p:nvSpPr>
              <p:cNvPr id="475" name="Rectangle 448">
                <a:extLst>
                  <a:ext uri="{FF2B5EF4-FFF2-40B4-BE49-F238E27FC236}">
                    <a16:creationId xmlns:a16="http://schemas.microsoft.com/office/drawing/2014/main" id="{AED5874C-919B-C4A6-B7F1-2265D8618A03}"/>
                  </a:ext>
                </a:extLst>
              </p:cNvPr>
              <p:cNvSpPr>
                <a:spLocks noChangeArrowheads="1"/>
              </p:cNvSpPr>
              <p:nvPr/>
            </p:nvSpPr>
            <p:spPr bwMode="auto">
              <a:xfrm>
                <a:off x="8770303"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56</a:t>
                </a:r>
                <a:endParaRPr kumimoji="0" lang="en-US" altLang="en-US" sz="1800" b="0" i="0" u="none" strike="noStrike" cap="none" normalizeH="0" baseline="0" dirty="0">
                  <a:ln>
                    <a:noFill/>
                  </a:ln>
                  <a:solidFill>
                    <a:schemeClr val="tx1"/>
                  </a:solidFill>
                  <a:effectLst/>
                  <a:latin typeface="+mn-lt"/>
                </a:endParaRPr>
              </a:p>
            </p:txBody>
          </p:sp>
          <p:sp>
            <p:nvSpPr>
              <p:cNvPr id="476" name="Rectangle 449">
                <a:extLst>
                  <a:ext uri="{FF2B5EF4-FFF2-40B4-BE49-F238E27FC236}">
                    <a16:creationId xmlns:a16="http://schemas.microsoft.com/office/drawing/2014/main" id="{0B05AAEF-4A99-FBEF-B30D-A14B6BF4D460}"/>
                  </a:ext>
                </a:extLst>
              </p:cNvPr>
              <p:cNvSpPr>
                <a:spLocks noChangeArrowheads="1"/>
              </p:cNvSpPr>
              <p:nvPr/>
            </p:nvSpPr>
            <p:spPr bwMode="auto">
              <a:xfrm>
                <a:off x="902271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51</a:t>
                </a:r>
                <a:endParaRPr kumimoji="0" lang="en-US" altLang="en-US" sz="1800" b="0" i="0" u="none" strike="noStrike" cap="none" normalizeH="0" baseline="0" dirty="0">
                  <a:ln>
                    <a:noFill/>
                  </a:ln>
                  <a:solidFill>
                    <a:schemeClr val="tx1"/>
                  </a:solidFill>
                  <a:effectLst/>
                  <a:latin typeface="+mn-lt"/>
                </a:endParaRPr>
              </a:p>
            </p:txBody>
          </p:sp>
          <p:sp>
            <p:nvSpPr>
              <p:cNvPr id="477" name="Rectangle 450">
                <a:extLst>
                  <a:ext uri="{FF2B5EF4-FFF2-40B4-BE49-F238E27FC236}">
                    <a16:creationId xmlns:a16="http://schemas.microsoft.com/office/drawing/2014/main" id="{6722410E-7709-35D1-68EC-91DE03FD7C20}"/>
                  </a:ext>
                </a:extLst>
              </p:cNvPr>
              <p:cNvSpPr>
                <a:spLocks noChangeArrowheads="1"/>
              </p:cNvSpPr>
              <p:nvPr/>
            </p:nvSpPr>
            <p:spPr bwMode="auto">
              <a:xfrm>
                <a:off x="1006411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20</a:t>
                </a:r>
                <a:endParaRPr kumimoji="0" lang="en-US" altLang="en-US" sz="1800" b="0" i="0" u="none" strike="noStrike" cap="none" normalizeH="0" baseline="0" dirty="0">
                  <a:ln>
                    <a:noFill/>
                  </a:ln>
                  <a:solidFill>
                    <a:schemeClr val="tx1"/>
                  </a:solidFill>
                  <a:effectLst/>
                  <a:latin typeface="+mn-lt"/>
                </a:endParaRPr>
              </a:p>
            </p:txBody>
          </p:sp>
          <p:sp>
            <p:nvSpPr>
              <p:cNvPr id="478" name="Rectangle 451">
                <a:extLst>
                  <a:ext uri="{FF2B5EF4-FFF2-40B4-BE49-F238E27FC236}">
                    <a16:creationId xmlns:a16="http://schemas.microsoft.com/office/drawing/2014/main" id="{E183B719-6FE9-5A98-DDAF-A6D3596BD032}"/>
                  </a:ext>
                </a:extLst>
              </p:cNvPr>
              <p:cNvSpPr>
                <a:spLocks noChangeArrowheads="1"/>
              </p:cNvSpPr>
              <p:nvPr/>
            </p:nvSpPr>
            <p:spPr bwMode="auto">
              <a:xfrm>
                <a:off x="10326053"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14</a:t>
                </a:r>
                <a:endParaRPr kumimoji="0" lang="en-US" altLang="en-US" sz="1800" b="0" i="0" u="none" strike="noStrike" cap="none" normalizeH="0" baseline="0" dirty="0">
                  <a:ln>
                    <a:noFill/>
                  </a:ln>
                  <a:solidFill>
                    <a:schemeClr val="tx1"/>
                  </a:solidFill>
                  <a:effectLst/>
                  <a:latin typeface="+mn-lt"/>
                </a:endParaRPr>
              </a:p>
            </p:txBody>
          </p:sp>
          <p:sp>
            <p:nvSpPr>
              <p:cNvPr id="479" name="Rectangle 452">
                <a:extLst>
                  <a:ext uri="{FF2B5EF4-FFF2-40B4-BE49-F238E27FC236}">
                    <a16:creationId xmlns:a16="http://schemas.microsoft.com/office/drawing/2014/main" id="{22F7EDD3-CF4D-F198-EF14-5A13E1E96496}"/>
                  </a:ext>
                </a:extLst>
              </p:cNvPr>
              <p:cNvSpPr>
                <a:spLocks noChangeArrowheads="1"/>
              </p:cNvSpPr>
              <p:nvPr/>
            </p:nvSpPr>
            <p:spPr bwMode="auto">
              <a:xfrm>
                <a:off x="10562590"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a:t>
                </a:r>
                <a:endParaRPr kumimoji="0" lang="en-US" altLang="en-US" sz="1800" b="0" i="0" u="none" strike="noStrike" cap="none" normalizeH="0" baseline="0" dirty="0">
                  <a:ln>
                    <a:noFill/>
                  </a:ln>
                  <a:solidFill>
                    <a:schemeClr val="tx1"/>
                  </a:solidFill>
                  <a:effectLst/>
                  <a:latin typeface="+mn-lt"/>
                </a:endParaRPr>
              </a:p>
            </p:txBody>
          </p:sp>
          <p:sp>
            <p:nvSpPr>
              <p:cNvPr id="480" name="Rectangle 453">
                <a:extLst>
                  <a:ext uri="{FF2B5EF4-FFF2-40B4-BE49-F238E27FC236}">
                    <a16:creationId xmlns:a16="http://schemas.microsoft.com/office/drawing/2014/main" id="{D8A72E49-A031-1E4C-B246-2D2A1C0AC3DC}"/>
                  </a:ext>
                </a:extLst>
              </p:cNvPr>
              <p:cNvSpPr>
                <a:spLocks noChangeArrowheads="1"/>
              </p:cNvSpPr>
              <p:nvPr/>
            </p:nvSpPr>
            <p:spPr bwMode="auto">
              <a:xfrm>
                <a:off x="10819765"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a:t>
                </a:r>
                <a:endParaRPr kumimoji="0" lang="en-US" altLang="en-US" sz="1800" b="0" i="0" u="none" strike="noStrike" cap="none" normalizeH="0" baseline="0" dirty="0">
                  <a:ln>
                    <a:noFill/>
                  </a:ln>
                  <a:solidFill>
                    <a:schemeClr val="tx1"/>
                  </a:solidFill>
                  <a:effectLst/>
                  <a:latin typeface="+mn-lt"/>
                </a:endParaRPr>
              </a:p>
            </p:txBody>
          </p:sp>
          <p:sp>
            <p:nvSpPr>
              <p:cNvPr id="481" name="Rectangle 454">
                <a:extLst>
                  <a:ext uri="{FF2B5EF4-FFF2-40B4-BE49-F238E27FC236}">
                    <a16:creationId xmlns:a16="http://schemas.microsoft.com/office/drawing/2014/main" id="{8D296617-5D05-B96B-5DF0-F4639DFC76B5}"/>
                  </a:ext>
                </a:extLst>
              </p:cNvPr>
              <p:cNvSpPr>
                <a:spLocks noChangeArrowheads="1"/>
              </p:cNvSpPr>
              <p:nvPr/>
            </p:nvSpPr>
            <p:spPr bwMode="auto">
              <a:xfrm>
                <a:off x="11029315" y="580836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a:t>
                </a:r>
                <a:endParaRPr kumimoji="0" lang="en-US" altLang="en-US" sz="1800" b="0" i="0" u="none" strike="noStrike" cap="none" normalizeH="0" baseline="0" dirty="0">
                  <a:ln>
                    <a:noFill/>
                  </a:ln>
                  <a:solidFill>
                    <a:schemeClr val="tx1"/>
                  </a:solidFill>
                  <a:effectLst/>
                  <a:latin typeface="+mn-lt"/>
                </a:endParaRPr>
              </a:p>
            </p:txBody>
          </p:sp>
          <p:sp>
            <p:nvSpPr>
              <p:cNvPr id="261" name="Rectangle 456">
                <a:extLst>
                  <a:ext uri="{FF2B5EF4-FFF2-40B4-BE49-F238E27FC236}">
                    <a16:creationId xmlns:a16="http://schemas.microsoft.com/office/drawing/2014/main" id="{40BB3E7C-BB5F-F63C-77AE-8C5322F231F8}"/>
                  </a:ext>
                </a:extLst>
              </p:cNvPr>
              <p:cNvSpPr>
                <a:spLocks noChangeArrowheads="1"/>
              </p:cNvSpPr>
              <p:nvPr/>
            </p:nvSpPr>
            <p:spPr bwMode="auto">
              <a:xfrm>
                <a:off x="6803390"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296</a:t>
                </a:r>
                <a:endParaRPr kumimoji="0" lang="en-US" altLang="en-US" sz="1800" b="0" i="0" u="none" strike="noStrike" cap="none" normalizeH="0" baseline="0" dirty="0">
                  <a:ln>
                    <a:noFill/>
                  </a:ln>
                  <a:solidFill>
                    <a:schemeClr val="tx1"/>
                  </a:solidFill>
                  <a:effectLst/>
                  <a:latin typeface="+mn-lt"/>
                </a:endParaRPr>
              </a:p>
            </p:txBody>
          </p:sp>
          <p:sp>
            <p:nvSpPr>
              <p:cNvPr id="262" name="Rectangle 457">
                <a:extLst>
                  <a:ext uri="{FF2B5EF4-FFF2-40B4-BE49-F238E27FC236}">
                    <a16:creationId xmlns:a16="http://schemas.microsoft.com/office/drawing/2014/main" id="{08C6BFAC-C823-2054-6CA1-3933CFBB70D6}"/>
                  </a:ext>
                </a:extLst>
              </p:cNvPr>
              <p:cNvSpPr>
                <a:spLocks noChangeArrowheads="1"/>
              </p:cNvSpPr>
              <p:nvPr/>
            </p:nvSpPr>
            <p:spPr bwMode="auto">
              <a:xfrm>
                <a:off x="7028815"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231</a:t>
                </a:r>
                <a:endParaRPr kumimoji="0" lang="en-US" altLang="en-US" sz="1800" b="0" i="0" u="none" strike="noStrike" cap="none" normalizeH="0" baseline="0" dirty="0">
                  <a:ln>
                    <a:noFill/>
                  </a:ln>
                  <a:solidFill>
                    <a:schemeClr val="tx1"/>
                  </a:solidFill>
                  <a:effectLst/>
                  <a:latin typeface="+mn-lt"/>
                </a:endParaRPr>
              </a:p>
            </p:txBody>
          </p:sp>
          <p:sp>
            <p:nvSpPr>
              <p:cNvPr id="263" name="Rectangle 458">
                <a:extLst>
                  <a:ext uri="{FF2B5EF4-FFF2-40B4-BE49-F238E27FC236}">
                    <a16:creationId xmlns:a16="http://schemas.microsoft.com/office/drawing/2014/main" id="{E657D6D6-353D-DF0B-0FFB-94340E0A5756}"/>
                  </a:ext>
                </a:extLst>
              </p:cNvPr>
              <p:cNvSpPr>
                <a:spLocks noChangeArrowheads="1"/>
              </p:cNvSpPr>
              <p:nvPr/>
            </p:nvSpPr>
            <p:spPr bwMode="auto">
              <a:xfrm>
                <a:off x="7281227"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152</a:t>
                </a:r>
                <a:endParaRPr kumimoji="0" lang="en-US" altLang="en-US" sz="1800" b="0" i="0" u="none" strike="noStrike" cap="none" normalizeH="0" baseline="0" dirty="0">
                  <a:ln>
                    <a:noFill/>
                  </a:ln>
                  <a:solidFill>
                    <a:schemeClr val="tx1"/>
                  </a:solidFill>
                  <a:effectLst/>
                  <a:latin typeface="+mn-lt"/>
                </a:endParaRPr>
              </a:p>
            </p:txBody>
          </p:sp>
          <p:sp>
            <p:nvSpPr>
              <p:cNvPr id="264" name="Rectangle 459">
                <a:extLst>
                  <a:ext uri="{FF2B5EF4-FFF2-40B4-BE49-F238E27FC236}">
                    <a16:creationId xmlns:a16="http://schemas.microsoft.com/office/drawing/2014/main" id="{166F9E75-B31D-0025-E2F2-17B3042E5120}"/>
                  </a:ext>
                </a:extLst>
              </p:cNvPr>
              <p:cNvSpPr>
                <a:spLocks noChangeArrowheads="1"/>
              </p:cNvSpPr>
              <p:nvPr/>
            </p:nvSpPr>
            <p:spPr bwMode="auto">
              <a:xfrm>
                <a:off x="7538402" y="5949653"/>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100</a:t>
                </a:r>
                <a:endParaRPr kumimoji="0" lang="en-US" altLang="en-US" sz="1800" b="0" i="0" u="none" strike="noStrike" cap="none" normalizeH="0" baseline="0" dirty="0">
                  <a:ln>
                    <a:noFill/>
                  </a:ln>
                  <a:solidFill>
                    <a:schemeClr val="tx1"/>
                  </a:solidFill>
                  <a:effectLst/>
                  <a:latin typeface="+mn-lt"/>
                </a:endParaRPr>
              </a:p>
            </p:txBody>
          </p:sp>
          <p:sp>
            <p:nvSpPr>
              <p:cNvPr id="265" name="Rectangle 460">
                <a:extLst>
                  <a:ext uri="{FF2B5EF4-FFF2-40B4-BE49-F238E27FC236}">
                    <a16:creationId xmlns:a16="http://schemas.microsoft.com/office/drawing/2014/main" id="{4C979F7A-0CED-D023-B8F7-1F673CAD53F8}"/>
                  </a:ext>
                </a:extLst>
              </p:cNvPr>
              <p:cNvSpPr>
                <a:spLocks noChangeArrowheads="1"/>
              </p:cNvSpPr>
              <p:nvPr/>
            </p:nvSpPr>
            <p:spPr bwMode="auto">
              <a:xfrm>
                <a:off x="7803515"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78</a:t>
                </a:r>
                <a:endParaRPr kumimoji="0" lang="en-US" altLang="en-US" sz="1800" b="0" i="0" u="none" strike="noStrike" cap="none" normalizeH="0" baseline="0" dirty="0">
                  <a:ln>
                    <a:noFill/>
                  </a:ln>
                  <a:solidFill>
                    <a:schemeClr val="tx1"/>
                  </a:solidFill>
                  <a:effectLst/>
                  <a:latin typeface="+mn-lt"/>
                </a:endParaRPr>
              </a:p>
            </p:txBody>
          </p:sp>
          <p:sp>
            <p:nvSpPr>
              <p:cNvPr id="266" name="Rectangle 461">
                <a:extLst>
                  <a:ext uri="{FF2B5EF4-FFF2-40B4-BE49-F238E27FC236}">
                    <a16:creationId xmlns:a16="http://schemas.microsoft.com/office/drawing/2014/main" id="{7771789A-9226-0C30-7F54-3B3316DACF87}"/>
                  </a:ext>
                </a:extLst>
              </p:cNvPr>
              <p:cNvSpPr>
                <a:spLocks noChangeArrowheads="1"/>
              </p:cNvSpPr>
              <p:nvPr/>
            </p:nvSpPr>
            <p:spPr bwMode="auto">
              <a:xfrm>
                <a:off x="804640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58</a:t>
                </a:r>
                <a:endParaRPr kumimoji="0" lang="en-US" altLang="en-US" sz="1800" b="0" i="0" u="none" strike="noStrike" cap="none" normalizeH="0" baseline="0" dirty="0">
                  <a:ln>
                    <a:noFill/>
                  </a:ln>
                  <a:solidFill>
                    <a:schemeClr val="tx1"/>
                  </a:solidFill>
                  <a:effectLst/>
                  <a:latin typeface="+mn-lt"/>
                </a:endParaRPr>
              </a:p>
            </p:txBody>
          </p:sp>
          <p:sp>
            <p:nvSpPr>
              <p:cNvPr id="267" name="Rectangle 462">
                <a:extLst>
                  <a:ext uri="{FF2B5EF4-FFF2-40B4-BE49-F238E27FC236}">
                    <a16:creationId xmlns:a16="http://schemas.microsoft.com/office/drawing/2014/main" id="{60D841B7-6BEA-738A-10C7-154D1B21F350}"/>
                  </a:ext>
                </a:extLst>
              </p:cNvPr>
              <p:cNvSpPr>
                <a:spLocks noChangeArrowheads="1"/>
              </p:cNvSpPr>
              <p:nvPr/>
            </p:nvSpPr>
            <p:spPr bwMode="auto">
              <a:xfrm>
                <a:off x="8273415"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45</a:t>
                </a:r>
                <a:endParaRPr kumimoji="0" lang="en-US" altLang="en-US" sz="1800" b="0" i="0" u="none" strike="noStrike" cap="none" normalizeH="0" baseline="0" dirty="0">
                  <a:ln>
                    <a:noFill/>
                  </a:ln>
                  <a:solidFill>
                    <a:schemeClr val="tx1"/>
                  </a:solidFill>
                  <a:effectLst/>
                  <a:latin typeface="+mn-lt"/>
                </a:endParaRPr>
              </a:p>
            </p:txBody>
          </p:sp>
          <p:sp>
            <p:nvSpPr>
              <p:cNvPr id="268" name="Rectangle 463">
                <a:extLst>
                  <a:ext uri="{FF2B5EF4-FFF2-40B4-BE49-F238E27FC236}">
                    <a16:creationId xmlns:a16="http://schemas.microsoft.com/office/drawing/2014/main" id="{11DE04A9-1291-6108-9687-CB2FCA2C81C8}"/>
                  </a:ext>
                </a:extLst>
              </p:cNvPr>
              <p:cNvSpPr>
                <a:spLocks noChangeArrowheads="1"/>
              </p:cNvSpPr>
              <p:nvPr/>
            </p:nvSpPr>
            <p:spPr bwMode="auto">
              <a:xfrm>
                <a:off x="852900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34</a:t>
                </a:r>
                <a:endParaRPr kumimoji="0" lang="en-US" altLang="en-US" sz="1800" b="0" i="0" u="none" strike="noStrike" cap="none" normalizeH="0" baseline="0" dirty="0">
                  <a:ln>
                    <a:noFill/>
                  </a:ln>
                  <a:solidFill>
                    <a:schemeClr val="tx1"/>
                  </a:solidFill>
                  <a:effectLst/>
                  <a:latin typeface="+mn-lt"/>
                </a:endParaRPr>
              </a:p>
            </p:txBody>
          </p:sp>
          <p:sp>
            <p:nvSpPr>
              <p:cNvPr id="269" name="Rectangle 464">
                <a:extLst>
                  <a:ext uri="{FF2B5EF4-FFF2-40B4-BE49-F238E27FC236}">
                    <a16:creationId xmlns:a16="http://schemas.microsoft.com/office/drawing/2014/main" id="{EB350492-47B4-E23F-EF08-4657B9C634D1}"/>
                  </a:ext>
                </a:extLst>
              </p:cNvPr>
              <p:cNvSpPr>
                <a:spLocks noChangeArrowheads="1"/>
              </p:cNvSpPr>
              <p:nvPr/>
            </p:nvSpPr>
            <p:spPr bwMode="auto">
              <a:xfrm>
                <a:off x="877030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28</a:t>
                </a:r>
                <a:endParaRPr kumimoji="0" lang="en-US" altLang="en-US" sz="1800" b="0" i="0" u="none" strike="noStrike" cap="none" normalizeH="0" baseline="0" dirty="0">
                  <a:ln>
                    <a:noFill/>
                  </a:ln>
                  <a:solidFill>
                    <a:schemeClr val="tx1"/>
                  </a:solidFill>
                  <a:effectLst/>
                  <a:latin typeface="+mn-lt"/>
                </a:endParaRPr>
              </a:p>
            </p:txBody>
          </p:sp>
          <p:sp>
            <p:nvSpPr>
              <p:cNvPr id="270" name="Rectangle 465">
                <a:extLst>
                  <a:ext uri="{FF2B5EF4-FFF2-40B4-BE49-F238E27FC236}">
                    <a16:creationId xmlns:a16="http://schemas.microsoft.com/office/drawing/2014/main" id="{4E90CF05-7120-117A-4DBE-23FF093301AD}"/>
                  </a:ext>
                </a:extLst>
              </p:cNvPr>
              <p:cNvSpPr>
                <a:spLocks noChangeArrowheads="1"/>
              </p:cNvSpPr>
              <p:nvPr/>
            </p:nvSpPr>
            <p:spPr bwMode="auto">
              <a:xfrm>
                <a:off x="902430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20</a:t>
                </a:r>
                <a:endParaRPr kumimoji="0" lang="en-US" altLang="en-US" sz="1800" b="0" i="0" u="none" strike="noStrike" cap="none" normalizeH="0" baseline="0" dirty="0">
                  <a:ln>
                    <a:noFill/>
                  </a:ln>
                  <a:solidFill>
                    <a:schemeClr val="tx1"/>
                  </a:solidFill>
                  <a:effectLst/>
                  <a:latin typeface="+mn-lt"/>
                </a:endParaRPr>
              </a:p>
            </p:txBody>
          </p:sp>
          <p:sp>
            <p:nvSpPr>
              <p:cNvPr id="271" name="Rectangle 466">
                <a:extLst>
                  <a:ext uri="{FF2B5EF4-FFF2-40B4-BE49-F238E27FC236}">
                    <a16:creationId xmlns:a16="http://schemas.microsoft.com/office/drawing/2014/main" id="{2B3C84CE-E6D8-FDB6-AC8D-E482110EE10A}"/>
                  </a:ext>
                </a:extLst>
              </p:cNvPr>
              <p:cNvSpPr>
                <a:spLocks noChangeArrowheads="1"/>
              </p:cNvSpPr>
              <p:nvPr/>
            </p:nvSpPr>
            <p:spPr bwMode="auto">
              <a:xfrm>
                <a:off x="10064115"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10</a:t>
                </a:r>
                <a:endParaRPr kumimoji="0" lang="en-US" altLang="en-US" sz="1800" b="0" i="0" u="none" strike="noStrike" cap="none" normalizeH="0" baseline="0" dirty="0">
                  <a:ln>
                    <a:noFill/>
                  </a:ln>
                  <a:solidFill>
                    <a:schemeClr val="tx1"/>
                  </a:solidFill>
                  <a:effectLst/>
                  <a:latin typeface="+mn-lt"/>
                </a:endParaRPr>
              </a:p>
            </p:txBody>
          </p:sp>
          <p:sp>
            <p:nvSpPr>
              <p:cNvPr id="272" name="Rectangle 467">
                <a:extLst>
                  <a:ext uri="{FF2B5EF4-FFF2-40B4-BE49-F238E27FC236}">
                    <a16:creationId xmlns:a16="http://schemas.microsoft.com/office/drawing/2014/main" id="{7B2F73E9-CE66-B524-4BD3-FEA0520339B0}"/>
                  </a:ext>
                </a:extLst>
              </p:cNvPr>
              <p:cNvSpPr>
                <a:spLocks noChangeArrowheads="1"/>
              </p:cNvSpPr>
              <p:nvPr/>
            </p:nvSpPr>
            <p:spPr bwMode="auto">
              <a:xfrm>
                <a:off x="10332402"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6</a:t>
                </a:r>
                <a:endParaRPr kumimoji="0" lang="en-US" altLang="en-US" sz="1800" b="0" i="0" u="none" strike="noStrike" cap="none" normalizeH="0" baseline="0" dirty="0">
                  <a:ln>
                    <a:noFill/>
                  </a:ln>
                  <a:solidFill>
                    <a:schemeClr val="tx1"/>
                  </a:solidFill>
                  <a:effectLst/>
                  <a:latin typeface="+mn-lt"/>
                </a:endParaRPr>
              </a:p>
            </p:txBody>
          </p:sp>
          <p:sp>
            <p:nvSpPr>
              <p:cNvPr id="273" name="Rectangle 468">
                <a:extLst>
                  <a:ext uri="{FF2B5EF4-FFF2-40B4-BE49-F238E27FC236}">
                    <a16:creationId xmlns:a16="http://schemas.microsoft.com/office/drawing/2014/main" id="{16F4E026-305B-A1CB-10E3-FDC2FF54151A}"/>
                  </a:ext>
                </a:extLst>
              </p:cNvPr>
              <p:cNvSpPr>
                <a:spLocks noChangeArrowheads="1"/>
              </p:cNvSpPr>
              <p:nvPr/>
            </p:nvSpPr>
            <p:spPr bwMode="auto">
              <a:xfrm>
                <a:off x="10564177"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4</a:t>
                </a:r>
                <a:endParaRPr kumimoji="0" lang="en-US" altLang="en-US" sz="1800" b="0" i="0" u="none" strike="noStrike" cap="none" normalizeH="0" baseline="0" dirty="0">
                  <a:ln>
                    <a:noFill/>
                  </a:ln>
                  <a:solidFill>
                    <a:schemeClr val="tx1"/>
                  </a:solidFill>
                  <a:effectLst/>
                  <a:latin typeface="+mn-lt"/>
                </a:endParaRPr>
              </a:p>
            </p:txBody>
          </p:sp>
          <p:sp>
            <p:nvSpPr>
              <p:cNvPr id="274" name="Rectangle 469">
                <a:extLst>
                  <a:ext uri="{FF2B5EF4-FFF2-40B4-BE49-F238E27FC236}">
                    <a16:creationId xmlns:a16="http://schemas.microsoft.com/office/drawing/2014/main" id="{28D03D7D-DBEC-D0E4-58C1-EA6C6D8DB3E1}"/>
                  </a:ext>
                </a:extLst>
              </p:cNvPr>
              <p:cNvSpPr>
                <a:spLocks noChangeArrowheads="1"/>
              </p:cNvSpPr>
              <p:nvPr/>
            </p:nvSpPr>
            <p:spPr bwMode="auto">
              <a:xfrm>
                <a:off x="10822940"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a:t>
                </a:r>
                <a:endParaRPr kumimoji="0" lang="en-US" altLang="en-US" sz="1800" b="0" i="0" u="none" strike="noStrike" cap="none" normalizeH="0" baseline="0" dirty="0">
                  <a:ln>
                    <a:noFill/>
                  </a:ln>
                  <a:solidFill>
                    <a:schemeClr val="tx1"/>
                  </a:solidFill>
                  <a:effectLst/>
                  <a:latin typeface="+mn-lt"/>
                </a:endParaRPr>
              </a:p>
            </p:txBody>
          </p:sp>
          <p:sp>
            <p:nvSpPr>
              <p:cNvPr id="275" name="Rectangle 470">
                <a:extLst>
                  <a:ext uri="{FF2B5EF4-FFF2-40B4-BE49-F238E27FC236}">
                    <a16:creationId xmlns:a16="http://schemas.microsoft.com/office/drawing/2014/main" id="{5EEEC86D-A4A6-03BF-5947-B3D606993F62}"/>
                  </a:ext>
                </a:extLst>
              </p:cNvPr>
              <p:cNvSpPr>
                <a:spLocks noChangeArrowheads="1"/>
              </p:cNvSpPr>
              <p:nvPr/>
            </p:nvSpPr>
            <p:spPr bwMode="auto">
              <a:xfrm>
                <a:off x="11032490" y="5949653"/>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0</a:t>
                </a:r>
                <a:endParaRPr kumimoji="0" lang="en-US" altLang="en-US" sz="1800" b="0" i="0" u="none" strike="noStrike" cap="none" normalizeH="0" baseline="0" dirty="0">
                  <a:ln>
                    <a:noFill/>
                  </a:ln>
                  <a:solidFill>
                    <a:schemeClr val="tx1"/>
                  </a:solidFill>
                  <a:effectLst/>
                  <a:latin typeface="+mn-lt"/>
                </a:endParaRPr>
              </a:p>
            </p:txBody>
          </p:sp>
          <p:sp>
            <p:nvSpPr>
              <p:cNvPr id="276" name="Rectangle 471">
                <a:extLst>
                  <a:ext uri="{FF2B5EF4-FFF2-40B4-BE49-F238E27FC236}">
                    <a16:creationId xmlns:a16="http://schemas.microsoft.com/office/drawing/2014/main" id="{C60D350E-0818-F1D9-A0DF-4289375D4D11}"/>
                  </a:ext>
                </a:extLst>
              </p:cNvPr>
              <p:cNvSpPr>
                <a:spLocks noChangeArrowheads="1"/>
              </p:cNvSpPr>
              <p:nvPr/>
            </p:nvSpPr>
            <p:spPr bwMode="auto">
              <a:xfrm>
                <a:off x="928941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39</a:t>
                </a:r>
                <a:endParaRPr kumimoji="0" lang="en-US" altLang="en-US" sz="1800" b="0" i="0" u="none" strike="noStrike" cap="none" normalizeH="0" baseline="0" dirty="0">
                  <a:ln>
                    <a:noFill/>
                  </a:ln>
                  <a:solidFill>
                    <a:schemeClr val="tx1"/>
                  </a:solidFill>
                  <a:effectLst/>
                  <a:latin typeface="+mn-lt"/>
                </a:endParaRPr>
              </a:p>
            </p:txBody>
          </p:sp>
          <p:sp>
            <p:nvSpPr>
              <p:cNvPr id="277" name="Rectangle 472">
                <a:extLst>
                  <a:ext uri="{FF2B5EF4-FFF2-40B4-BE49-F238E27FC236}">
                    <a16:creationId xmlns:a16="http://schemas.microsoft.com/office/drawing/2014/main" id="{FD268F5F-61F7-237D-2155-73E46E7C6ED1}"/>
                  </a:ext>
                </a:extLst>
              </p:cNvPr>
              <p:cNvSpPr>
                <a:spLocks noChangeArrowheads="1"/>
              </p:cNvSpPr>
              <p:nvPr/>
            </p:nvSpPr>
            <p:spPr bwMode="auto">
              <a:xfrm>
                <a:off x="928465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18</a:t>
                </a:r>
                <a:endParaRPr kumimoji="0" lang="en-US" altLang="en-US" sz="1800" b="0" i="0" u="none" strike="noStrike" cap="none" normalizeH="0" baseline="0" dirty="0">
                  <a:ln>
                    <a:noFill/>
                  </a:ln>
                  <a:solidFill>
                    <a:schemeClr val="tx1"/>
                  </a:solidFill>
                  <a:effectLst/>
                  <a:latin typeface="+mn-lt"/>
                </a:endParaRPr>
              </a:p>
            </p:txBody>
          </p:sp>
          <p:sp>
            <p:nvSpPr>
              <p:cNvPr id="278" name="Rectangle 473">
                <a:extLst>
                  <a:ext uri="{FF2B5EF4-FFF2-40B4-BE49-F238E27FC236}">
                    <a16:creationId xmlns:a16="http://schemas.microsoft.com/office/drawing/2014/main" id="{B7206229-3D6E-9AC9-0A05-14518A8DA712}"/>
                  </a:ext>
                </a:extLst>
              </p:cNvPr>
              <p:cNvSpPr>
                <a:spLocks noChangeArrowheads="1"/>
              </p:cNvSpPr>
              <p:nvPr/>
            </p:nvSpPr>
            <p:spPr bwMode="auto">
              <a:xfrm>
                <a:off x="9543415"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30</a:t>
                </a:r>
                <a:endParaRPr kumimoji="0" lang="en-US" altLang="en-US" sz="1800" b="0" i="0" u="none" strike="noStrike" cap="none" normalizeH="0" baseline="0" dirty="0">
                  <a:ln>
                    <a:noFill/>
                  </a:ln>
                  <a:solidFill>
                    <a:schemeClr val="tx1"/>
                  </a:solidFill>
                  <a:effectLst/>
                  <a:latin typeface="+mn-lt"/>
                </a:endParaRPr>
              </a:p>
            </p:txBody>
          </p:sp>
          <p:sp>
            <p:nvSpPr>
              <p:cNvPr id="279" name="Rectangle 474">
                <a:extLst>
                  <a:ext uri="{FF2B5EF4-FFF2-40B4-BE49-F238E27FC236}">
                    <a16:creationId xmlns:a16="http://schemas.microsoft.com/office/drawing/2014/main" id="{CD3337D0-7E6E-A52B-9A1B-695AC2A48F3F}"/>
                  </a:ext>
                </a:extLst>
              </p:cNvPr>
              <p:cNvSpPr>
                <a:spLocks noChangeArrowheads="1"/>
              </p:cNvSpPr>
              <p:nvPr/>
            </p:nvSpPr>
            <p:spPr bwMode="auto">
              <a:xfrm>
                <a:off x="9545002"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16</a:t>
                </a:r>
                <a:endParaRPr kumimoji="0" lang="en-US" altLang="en-US" sz="1800" b="0" i="0" u="none" strike="noStrike" cap="none" normalizeH="0" baseline="0" dirty="0">
                  <a:ln>
                    <a:noFill/>
                  </a:ln>
                  <a:solidFill>
                    <a:schemeClr val="tx1"/>
                  </a:solidFill>
                  <a:effectLst/>
                  <a:latin typeface="+mn-lt"/>
                </a:endParaRPr>
              </a:p>
            </p:txBody>
          </p:sp>
          <p:sp>
            <p:nvSpPr>
              <p:cNvPr id="280" name="Rectangle 475">
                <a:extLst>
                  <a:ext uri="{FF2B5EF4-FFF2-40B4-BE49-F238E27FC236}">
                    <a16:creationId xmlns:a16="http://schemas.microsoft.com/office/drawing/2014/main" id="{E340BD04-635E-D620-F180-CAA8997853D1}"/>
                  </a:ext>
                </a:extLst>
              </p:cNvPr>
              <p:cNvSpPr>
                <a:spLocks noChangeArrowheads="1"/>
              </p:cNvSpPr>
              <p:nvPr/>
            </p:nvSpPr>
            <p:spPr bwMode="auto">
              <a:xfrm>
                <a:off x="9794240" y="580836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23</a:t>
                </a:r>
                <a:endParaRPr kumimoji="0" lang="en-US" altLang="en-US" sz="1800" b="0" i="0" u="none" strike="noStrike" cap="none" normalizeH="0" baseline="0" dirty="0">
                  <a:ln>
                    <a:noFill/>
                  </a:ln>
                  <a:solidFill>
                    <a:schemeClr val="tx1"/>
                  </a:solidFill>
                  <a:effectLst/>
                  <a:latin typeface="+mn-lt"/>
                </a:endParaRPr>
              </a:p>
            </p:txBody>
          </p:sp>
          <p:sp>
            <p:nvSpPr>
              <p:cNvPr id="281" name="Rectangle 476">
                <a:extLst>
                  <a:ext uri="{FF2B5EF4-FFF2-40B4-BE49-F238E27FC236}">
                    <a16:creationId xmlns:a16="http://schemas.microsoft.com/office/drawing/2014/main" id="{76125BED-D41B-CFCE-E8FC-B73176589390}"/>
                  </a:ext>
                </a:extLst>
              </p:cNvPr>
              <p:cNvSpPr>
                <a:spLocks noChangeArrowheads="1"/>
              </p:cNvSpPr>
              <p:nvPr/>
            </p:nvSpPr>
            <p:spPr bwMode="auto">
              <a:xfrm>
                <a:off x="9795827" y="5949653"/>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14</a:t>
                </a:r>
                <a:endParaRPr kumimoji="0" lang="en-US" altLang="en-US" sz="1800" b="0" i="0" u="none" strike="noStrike" cap="none" normalizeH="0" baseline="0" dirty="0">
                  <a:ln>
                    <a:noFill/>
                  </a:ln>
                  <a:solidFill>
                    <a:schemeClr val="tx1"/>
                  </a:solidFill>
                  <a:effectLst/>
                  <a:latin typeface="+mn-lt"/>
                </a:endParaRPr>
              </a:p>
            </p:txBody>
          </p:sp>
        </p:grpSp>
        <p:sp>
          <p:nvSpPr>
            <p:cNvPr id="34" name="Freeform 434">
              <a:extLst>
                <a:ext uri="{FF2B5EF4-FFF2-40B4-BE49-F238E27FC236}">
                  <a16:creationId xmlns:a16="http://schemas.microsoft.com/office/drawing/2014/main" id="{853B7A08-1938-3E76-6CB4-634C8C101C40}"/>
                </a:ext>
              </a:extLst>
            </p:cNvPr>
            <p:cNvSpPr>
              <a:spLocks noEditPoints="1"/>
            </p:cNvSpPr>
            <p:nvPr/>
          </p:nvSpPr>
          <p:spPr bwMode="auto">
            <a:xfrm>
              <a:off x="8832031" y="4421434"/>
              <a:ext cx="6350" cy="822960"/>
            </a:xfrm>
            <a:custGeom>
              <a:avLst/>
              <a:gdLst>
                <a:gd name="T0" fmla="*/ 0 w 48"/>
                <a:gd name="T1" fmla="*/ 0 h 9960"/>
                <a:gd name="T2" fmla="*/ 0 w 48"/>
                <a:gd name="T3" fmla="*/ 336 h 9960"/>
                <a:gd name="T4" fmla="*/ 48 w 48"/>
                <a:gd name="T5" fmla="*/ 576 h 9960"/>
                <a:gd name="T6" fmla="*/ 48 w 48"/>
                <a:gd name="T7" fmla="*/ 480 h 9960"/>
                <a:gd name="T8" fmla="*/ 0 w 48"/>
                <a:gd name="T9" fmla="*/ 720 h 9960"/>
                <a:gd name="T10" fmla="*/ 24 w 48"/>
                <a:gd name="T11" fmla="*/ 1080 h 9960"/>
                <a:gd name="T12" fmla="*/ 48 w 48"/>
                <a:gd name="T13" fmla="*/ 1200 h 9960"/>
                <a:gd name="T14" fmla="*/ 24 w 48"/>
                <a:gd name="T15" fmla="*/ 1176 h 9960"/>
                <a:gd name="T16" fmla="*/ 0 w 48"/>
                <a:gd name="T17" fmla="*/ 1536 h 9960"/>
                <a:gd name="T18" fmla="*/ 48 w 48"/>
                <a:gd name="T19" fmla="*/ 1776 h 9960"/>
                <a:gd name="T20" fmla="*/ 48 w 48"/>
                <a:gd name="T21" fmla="*/ 1680 h 9960"/>
                <a:gd name="T22" fmla="*/ 0 w 48"/>
                <a:gd name="T23" fmla="*/ 1920 h 9960"/>
                <a:gd name="T24" fmla="*/ 24 w 48"/>
                <a:gd name="T25" fmla="*/ 2280 h 9960"/>
                <a:gd name="T26" fmla="*/ 48 w 48"/>
                <a:gd name="T27" fmla="*/ 2400 h 9960"/>
                <a:gd name="T28" fmla="*/ 24 w 48"/>
                <a:gd name="T29" fmla="*/ 2376 h 9960"/>
                <a:gd name="T30" fmla="*/ 0 w 48"/>
                <a:gd name="T31" fmla="*/ 2736 h 9960"/>
                <a:gd name="T32" fmla="*/ 48 w 48"/>
                <a:gd name="T33" fmla="*/ 2976 h 9960"/>
                <a:gd name="T34" fmla="*/ 48 w 48"/>
                <a:gd name="T35" fmla="*/ 2880 h 9960"/>
                <a:gd name="T36" fmla="*/ 0 w 48"/>
                <a:gd name="T37" fmla="*/ 3120 h 9960"/>
                <a:gd name="T38" fmla="*/ 24 w 48"/>
                <a:gd name="T39" fmla="*/ 3480 h 9960"/>
                <a:gd name="T40" fmla="*/ 48 w 48"/>
                <a:gd name="T41" fmla="*/ 3600 h 9960"/>
                <a:gd name="T42" fmla="*/ 24 w 48"/>
                <a:gd name="T43" fmla="*/ 3576 h 9960"/>
                <a:gd name="T44" fmla="*/ 0 w 48"/>
                <a:gd name="T45" fmla="*/ 3936 h 9960"/>
                <a:gd name="T46" fmla="*/ 48 w 48"/>
                <a:gd name="T47" fmla="*/ 4176 h 9960"/>
                <a:gd name="T48" fmla="*/ 48 w 48"/>
                <a:gd name="T49" fmla="*/ 4080 h 9960"/>
                <a:gd name="T50" fmla="*/ 0 w 48"/>
                <a:gd name="T51" fmla="*/ 4320 h 9960"/>
                <a:gd name="T52" fmla="*/ 24 w 48"/>
                <a:gd name="T53" fmla="*/ 4680 h 9960"/>
                <a:gd name="T54" fmla="*/ 48 w 48"/>
                <a:gd name="T55" fmla="*/ 4800 h 9960"/>
                <a:gd name="T56" fmla="*/ 24 w 48"/>
                <a:gd name="T57" fmla="*/ 4776 h 9960"/>
                <a:gd name="T58" fmla="*/ 0 w 48"/>
                <a:gd name="T59" fmla="*/ 5136 h 9960"/>
                <a:gd name="T60" fmla="*/ 48 w 48"/>
                <a:gd name="T61" fmla="*/ 5376 h 9960"/>
                <a:gd name="T62" fmla="*/ 48 w 48"/>
                <a:gd name="T63" fmla="*/ 5280 h 9960"/>
                <a:gd name="T64" fmla="*/ 0 w 48"/>
                <a:gd name="T65" fmla="*/ 5520 h 9960"/>
                <a:gd name="T66" fmla="*/ 24 w 48"/>
                <a:gd name="T67" fmla="*/ 5880 h 9960"/>
                <a:gd name="T68" fmla="*/ 48 w 48"/>
                <a:gd name="T69" fmla="*/ 6000 h 9960"/>
                <a:gd name="T70" fmla="*/ 24 w 48"/>
                <a:gd name="T71" fmla="*/ 5976 h 9960"/>
                <a:gd name="T72" fmla="*/ 0 w 48"/>
                <a:gd name="T73" fmla="*/ 6336 h 9960"/>
                <a:gd name="T74" fmla="*/ 48 w 48"/>
                <a:gd name="T75" fmla="*/ 6576 h 9960"/>
                <a:gd name="T76" fmla="*/ 48 w 48"/>
                <a:gd name="T77" fmla="*/ 6480 h 9960"/>
                <a:gd name="T78" fmla="*/ 0 w 48"/>
                <a:gd name="T79" fmla="*/ 6720 h 9960"/>
                <a:gd name="T80" fmla="*/ 24 w 48"/>
                <a:gd name="T81" fmla="*/ 7080 h 9960"/>
                <a:gd name="T82" fmla="*/ 48 w 48"/>
                <a:gd name="T83" fmla="*/ 7200 h 9960"/>
                <a:gd name="T84" fmla="*/ 24 w 48"/>
                <a:gd name="T85" fmla="*/ 7176 h 9960"/>
                <a:gd name="T86" fmla="*/ 0 w 48"/>
                <a:gd name="T87" fmla="*/ 7536 h 9960"/>
                <a:gd name="T88" fmla="*/ 48 w 48"/>
                <a:gd name="T89" fmla="*/ 7776 h 9960"/>
                <a:gd name="T90" fmla="*/ 48 w 48"/>
                <a:gd name="T91" fmla="*/ 7680 h 9960"/>
                <a:gd name="T92" fmla="*/ 0 w 48"/>
                <a:gd name="T93" fmla="*/ 7920 h 9960"/>
                <a:gd name="T94" fmla="*/ 24 w 48"/>
                <a:gd name="T95" fmla="*/ 8280 h 9960"/>
                <a:gd name="T96" fmla="*/ 48 w 48"/>
                <a:gd name="T97" fmla="*/ 8400 h 9960"/>
                <a:gd name="T98" fmla="*/ 24 w 48"/>
                <a:gd name="T99" fmla="*/ 8376 h 9960"/>
                <a:gd name="T100" fmla="*/ 0 w 48"/>
                <a:gd name="T101" fmla="*/ 8736 h 9960"/>
                <a:gd name="T102" fmla="*/ 48 w 48"/>
                <a:gd name="T103" fmla="*/ 8976 h 9960"/>
                <a:gd name="T104" fmla="*/ 48 w 48"/>
                <a:gd name="T105" fmla="*/ 8880 h 9960"/>
                <a:gd name="T106" fmla="*/ 0 w 48"/>
                <a:gd name="T107" fmla="*/ 9120 h 9960"/>
                <a:gd name="T108" fmla="*/ 24 w 48"/>
                <a:gd name="T109" fmla="*/ 9480 h 9960"/>
                <a:gd name="T110" fmla="*/ 48 w 48"/>
                <a:gd name="T111" fmla="*/ 9600 h 9960"/>
                <a:gd name="T112" fmla="*/ 24 w 48"/>
                <a:gd name="T113" fmla="*/ 9576 h 9960"/>
                <a:gd name="T114" fmla="*/ 0 w 48"/>
                <a:gd name="T115" fmla="*/ 9936 h 9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996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moveTo>
                    <a:pt x="48" y="9120"/>
                  </a:moveTo>
                  <a:lnTo>
                    <a:pt x="48" y="9216"/>
                  </a:lnTo>
                  <a:cubicBezTo>
                    <a:pt x="48" y="9230"/>
                    <a:pt x="38" y="9240"/>
                    <a:pt x="24" y="9240"/>
                  </a:cubicBezTo>
                  <a:cubicBezTo>
                    <a:pt x="11" y="9240"/>
                    <a:pt x="0" y="9230"/>
                    <a:pt x="0" y="9216"/>
                  </a:cubicBezTo>
                  <a:lnTo>
                    <a:pt x="0" y="9120"/>
                  </a:lnTo>
                  <a:cubicBezTo>
                    <a:pt x="0" y="9107"/>
                    <a:pt x="11" y="9096"/>
                    <a:pt x="24" y="9096"/>
                  </a:cubicBezTo>
                  <a:cubicBezTo>
                    <a:pt x="38" y="9096"/>
                    <a:pt x="48" y="9107"/>
                    <a:pt x="48" y="9120"/>
                  </a:cubicBezTo>
                  <a:close/>
                  <a:moveTo>
                    <a:pt x="48" y="9360"/>
                  </a:moveTo>
                  <a:lnTo>
                    <a:pt x="48" y="9456"/>
                  </a:lnTo>
                  <a:cubicBezTo>
                    <a:pt x="48" y="9470"/>
                    <a:pt x="38" y="9480"/>
                    <a:pt x="24" y="9480"/>
                  </a:cubicBezTo>
                  <a:cubicBezTo>
                    <a:pt x="11" y="9480"/>
                    <a:pt x="0" y="9470"/>
                    <a:pt x="0" y="9456"/>
                  </a:cubicBezTo>
                  <a:lnTo>
                    <a:pt x="0" y="9360"/>
                  </a:lnTo>
                  <a:cubicBezTo>
                    <a:pt x="0" y="9347"/>
                    <a:pt x="11" y="9336"/>
                    <a:pt x="24" y="9336"/>
                  </a:cubicBezTo>
                  <a:cubicBezTo>
                    <a:pt x="38" y="9336"/>
                    <a:pt x="48" y="9347"/>
                    <a:pt x="48" y="9360"/>
                  </a:cubicBezTo>
                  <a:close/>
                  <a:moveTo>
                    <a:pt x="48" y="9600"/>
                  </a:moveTo>
                  <a:lnTo>
                    <a:pt x="48" y="9696"/>
                  </a:lnTo>
                  <a:cubicBezTo>
                    <a:pt x="48" y="9710"/>
                    <a:pt x="38" y="9720"/>
                    <a:pt x="24" y="9720"/>
                  </a:cubicBezTo>
                  <a:cubicBezTo>
                    <a:pt x="11" y="9720"/>
                    <a:pt x="0" y="9710"/>
                    <a:pt x="0" y="9696"/>
                  </a:cubicBezTo>
                  <a:lnTo>
                    <a:pt x="0" y="9600"/>
                  </a:lnTo>
                  <a:cubicBezTo>
                    <a:pt x="0" y="9587"/>
                    <a:pt x="11" y="9576"/>
                    <a:pt x="24" y="9576"/>
                  </a:cubicBezTo>
                  <a:cubicBezTo>
                    <a:pt x="38" y="9576"/>
                    <a:pt x="48" y="9587"/>
                    <a:pt x="48" y="9600"/>
                  </a:cubicBezTo>
                  <a:close/>
                  <a:moveTo>
                    <a:pt x="48" y="9840"/>
                  </a:moveTo>
                  <a:lnTo>
                    <a:pt x="48" y="9936"/>
                  </a:lnTo>
                  <a:cubicBezTo>
                    <a:pt x="48" y="9950"/>
                    <a:pt x="38" y="9960"/>
                    <a:pt x="24" y="9960"/>
                  </a:cubicBezTo>
                  <a:cubicBezTo>
                    <a:pt x="11" y="9960"/>
                    <a:pt x="0" y="9950"/>
                    <a:pt x="0" y="9936"/>
                  </a:cubicBezTo>
                  <a:lnTo>
                    <a:pt x="0" y="9840"/>
                  </a:lnTo>
                  <a:cubicBezTo>
                    <a:pt x="0" y="9827"/>
                    <a:pt x="11" y="9816"/>
                    <a:pt x="24" y="9816"/>
                  </a:cubicBezTo>
                  <a:cubicBezTo>
                    <a:pt x="38" y="9816"/>
                    <a:pt x="48" y="9827"/>
                    <a:pt x="48" y="984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Rectangle 415">
              <a:extLst>
                <a:ext uri="{FF2B5EF4-FFF2-40B4-BE49-F238E27FC236}">
                  <a16:creationId xmlns:a16="http://schemas.microsoft.com/office/drawing/2014/main" id="{DCB71C93-2C04-D70F-3143-E0913348D05B}"/>
                </a:ext>
              </a:extLst>
            </p:cNvPr>
            <p:cNvSpPr>
              <a:spLocks noChangeArrowheads="1"/>
            </p:cNvSpPr>
            <p:nvPr/>
          </p:nvSpPr>
          <p:spPr bwMode="auto">
            <a:xfrm rot="16200000">
              <a:off x="6197928" y="3745363"/>
              <a:ext cx="52257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PFS, %</a:t>
              </a:r>
              <a:endParaRPr kumimoji="0" lang="en-US" altLang="en-US" sz="1200" b="0" i="0" u="none" strike="noStrike" cap="none" normalizeH="0" baseline="0" dirty="0">
                <a:ln>
                  <a:noFill/>
                </a:ln>
                <a:solidFill>
                  <a:schemeClr val="tx1"/>
                </a:solidFill>
                <a:effectLst/>
                <a:latin typeface="+mn-lt"/>
              </a:endParaRPr>
            </a:p>
          </p:txBody>
        </p:sp>
        <p:sp>
          <p:nvSpPr>
            <p:cNvPr id="10" name="Freeform 240">
              <a:extLst>
                <a:ext uri="{FF2B5EF4-FFF2-40B4-BE49-F238E27FC236}">
                  <a16:creationId xmlns:a16="http://schemas.microsoft.com/office/drawing/2014/main" id="{1969208F-1533-9205-515A-9C8DBD23B222}"/>
                </a:ext>
              </a:extLst>
            </p:cNvPr>
            <p:cNvSpPr>
              <a:spLocks noEditPoints="1"/>
            </p:cNvSpPr>
            <p:nvPr/>
          </p:nvSpPr>
          <p:spPr bwMode="auto">
            <a:xfrm>
              <a:off x="9823425" y="4625812"/>
              <a:ext cx="7938" cy="640080"/>
            </a:xfrm>
            <a:custGeom>
              <a:avLst/>
              <a:gdLst>
                <a:gd name="T0" fmla="*/ 0 w 48"/>
                <a:gd name="T1" fmla="*/ 0 h 9960"/>
                <a:gd name="T2" fmla="*/ 0 w 48"/>
                <a:gd name="T3" fmla="*/ 336 h 9960"/>
                <a:gd name="T4" fmla="*/ 48 w 48"/>
                <a:gd name="T5" fmla="*/ 576 h 9960"/>
                <a:gd name="T6" fmla="*/ 48 w 48"/>
                <a:gd name="T7" fmla="*/ 480 h 9960"/>
                <a:gd name="T8" fmla="*/ 0 w 48"/>
                <a:gd name="T9" fmla="*/ 720 h 9960"/>
                <a:gd name="T10" fmla="*/ 24 w 48"/>
                <a:gd name="T11" fmla="*/ 1080 h 9960"/>
                <a:gd name="T12" fmla="*/ 48 w 48"/>
                <a:gd name="T13" fmla="*/ 1200 h 9960"/>
                <a:gd name="T14" fmla="*/ 24 w 48"/>
                <a:gd name="T15" fmla="*/ 1176 h 9960"/>
                <a:gd name="T16" fmla="*/ 0 w 48"/>
                <a:gd name="T17" fmla="*/ 1536 h 9960"/>
                <a:gd name="T18" fmla="*/ 48 w 48"/>
                <a:gd name="T19" fmla="*/ 1776 h 9960"/>
                <a:gd name="T20" fmla="*/ 48 w 48"/>
                <a:gd name="T21" fmla="*/ 1680 h 9960"/>
                <a:gd name="T22" fmla="*/ 0 w 48"/>
                <a:gd name="T23" fmla="*/ 1920 h 9960"/>
                <a:gd name="T24" fmla="*/ 24 w 48"/>
                <a:gd name="T25" fmla="*/ 2280 h 9960"/>
                <a:gd name="T26" fmla="*/ 48 w 48"/>
                <a:gd name="T27" fmla="*/ 2400 h 9960"/>
                <a:gd name="T28" fmla="*/ 24 w 48"/>
                <a:gd name="T29" fmla="*/ 2376 h 9960"/>
                <a:gd name="T30" fmla="*/ 0 w 48"/>
                <a:gd name="T31" fmla="*/ 2736 h 9960"/>
                <a:gd name="T32" fmla="*/ 48 w 48"/>
                <a:gd name="T33" fmla="*/ 2976 h 9960"/>
                <a:gd name="T34" fmla="*/ 48 w 48"/>
                <a:gd name="T35" fmla="*/ 2880 h 9960"/>
                <a:gd name="T36" fmla="*/ 0 w 48"/>
                <a:gd name="T37" fmla="*/ 3120 h 9960"/>
                <a:gd name="T38" fmla="*/ 24 w 48"/>
                <a:gd name="T39" fmla="*/ 3480 h 9960"/>
                <a:gd name="T40" fmla="*/ 48 w 48"/>
                <a:gd name="T41" fmla="*/ 3600 h 9960"/>
                <a:gd name="T42" fmla="*/ 24 w 48"/>
                <a:gd name="T43" fmla="*/ 3576 h 9960"/>
                <a:gd name="T44" fmla="*/ 0 w 48"/>
                <a:gd name="T45" fmla="*/ 3936 h 9960"/>
                <a:gd name="T46" fmla="*/ 48 w 48"/>
                <a:gd name="T47" fmla="*/ 4176 h 9960"/>
                <a:gd name="T48" fmla="*/ 48 w 48"/>
                <a:gd name="T49" fmla="*/ 4080 h 9960"/>
                <a:gd name="T50" fmla="*/ 0 w 48"/>
                <a:gd name="T51" fmla="*/ 4320 h 9960"/>
                <a:gd name="T52" fmla="*/ 24 w 48"/>
                <a:gd name="T53" fmla="*/ 4680 h 9960"/>
                <a:gd name="T54" fmla="*/ 48 w 48"/>
                <a:gd name="T55" fmla="*/ 4800 h 9960"/>
                <a:gd name="T56" fmla="*/ 24 w 48"/>
                <a:gd name="T57" fmla="*/ 4776 h 9960"/>
                <a:gd name="T58" fmla="*/ 0 w 48"/>
                <a:gd name="T59" fmla="*/ 5136 h 9960"/>
                <a:gd name="T60" fmla="*/ 48 w 48"/>
                <a:gd name="T61" fmla="*/ 5376 h 9960"/>
                <a:gd name="T62" fmla="*/ 48 w 48"/>
                <a:gd name="T63" fmla="*/ 5280 h 9960"/>
                <a:gd name="T64" fmla="*/ 0 w 48"/>
                <a:gd name="T65" fmla="*/ 5520 h 9960"/>
                <a:gd name="T66" fmla="*/ 24 w 48"/>
                <a:gd name="T67" fmla="*/ 5880 h 9960"/>
                <a:gd name="T68" fmla="*/ 48 w 48"/>
                <a:gd name="T69" fmla="*/ 6000 h 9960"/>
                <a:gd name="T70" fmla="*/ 24 w 48"/>
                <a:gd name="T71" fmla="*/ 5976 h 9960"/>
                <a:gd name="T72" fmla="*/ 0 w 48"/>
                <a:gd name="T73" fmla="*/ 6336 h 9960"/>
                <a:gd name="T74" fmla="*/ 48 w 48"/>
                <a:gd name="T75" fmla="*/ 6576 h 9960"/>
                <a:gd name="T76" fmla="*/ 48 w 48"/>
                <a:gd name="T77" fmla="*/ 6480 h 9960"/>
                <a:gd name="T78" fmla="*/ 0 w 48"/>
                <a:gd name="T79" fmla="*/ 6720 h 9960"/>
                <a:gd name="T80" fmla="*/ 24 w 48"/>
                <a:gd name="T81" fmla="*/ 7080 h 9960"/>
                <a:gd name="T82" fmla="*/ 48 w 48"/>
                <a:gd name="T83" fmla="*/ 7200 h 9960"/>
                <a:gd name="T84" fmla="*/ 24 w 48"/>
                <a:gd name="T85" fmla="*/ 7176 h 9960"/>
                <a:gd name="T86" fmla="*/ 0 w 48"/>
                <a:gd name="T87" fmla="*/ 7536 h 9960"/>
                <a:gd name="T88" fmla="*/ 48 w 48"/>
                <a:gd name="T89" fmla="*/ 7776 h 9960"/>
                <a:gd name="T90" fmla="*/ 48 w 48"/>
                <a:gd name="T91" fmla="*/ 7680 h 9960"/>
                <a:gd name="T92" fmla="*/ 0 w 48"/>
                <a:gd name="T93" fmla="*/ 7920 h 9960"/>
                <a:gd name="T94" fmla="*/ 24 w 48"/>
                <a:gd name="T95" fmla="*/ 8280 h 9960"/>
                <a:gd name="T96" fmla="*/ 48 w 48"/>
                <a:gd name="T97" fmla="*/ 8400 h 9960"/>
                <a:gd name="T98" fmla="*/ 24 w 48"/>
                <a:gd name="T99" fmla="*/ 8376 h 9960"/>
                <a:gd name="T100" fmla="*/ 0 w 48"/>
                <a:gd name="T101" fmla="*/ 8736 h 9960"/>
                <a:gd name="T102" fmla="*/ 48 w 48"/>
                <a:gd name="T103" fmla="*/ 8976 h 9960"/>
                <a:gd name="T104" fmla="*/ 48 w 48"/>
                <a:gd name="T105" fmla="*/ 8880 h 9960"/>
                <a:gd name="T106" fmla="*/ 0 w 48"/>
                <a:gd name="T107" fmla="*/ 9120 h 9960"/>
                <a:gd name="T108" fmla="*/ 24 w 48"/>
                <a:gd name="T109" fmla="*/ 9480 h 9960"/>
                <a:gd name="T110" fmla="*/ 48 w 48"/>
                <a:gd name="T111" fmla="*/ 9600 h 9960"/>
                <a:gd name="T112" fmla="*/ 24 w 48"/>
                <a:gd name="T113" fmla="*/ 9576 h 9960"/>
                <a:gd name="T114" fmla="*/ 0 w 48"/>
                <a:gd name="T115" fmla="*/ 9936 h 9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 h="996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moveTo>
                    <a:pt x="48" y="9120"/>
                  </a:moveTo>
                  <a:lnTo>
                    <a:pt x="48" y="9216"/>
                  </a:lnTo>
                  <a:cubicBezTo>
                    <a:pt x="48" y="9230"/>
                    <a:pt x="38" y="9240"/>
                    <a:pt x="24" y="9240"/>
                  </a:cubicBezTo>
                  <a:cubicBezTo>
                    <a:pt x="11" y="9240"/>
                    <a:pt x="0" y="9230"/>
                    <a:pt x="0" y="9216"/>
                  </a:cubicBezTo>
                  <a:lnTo>
                    <a:pt x="0" y="9120"/>
                  </a:lnTo>
                  <a:cubicBezTo>
                    <a:pt x="0" y="9107"/>
                    <a:pt x="11" y="9096"/>
                    <a:pt x="24" y="9096"/>
                  </a:cubicBezTo>
                  <a:cubicBezTo>
                    <a:pt x="38" y="9096"/>
                    <a:pt x="48" y="9107"/>
                    <a:pt x="48" y="9120"/>
                  </a:cubicBezTo>
                  <a:close/>
                  <a:moveTo>
                    <a:pt x="48" y="9360"/>
                  </a:moveTo>
                  <a:lnTo>
                    <a:pt x="48" y="9456"/>
                  </a:lnTo>
                  <a:cubicBezTo>
                    <a:pt x="48" y="9470"/>
                    <a:pt x="38" y="9480"/>
                    <a:pt x="24" y="9480"/>
                  </a:cubicBezTo>
                  <a:cubicBezTo>
                    <a:pt x="11" y="9480"/>
                    <a:pt x="0" y="9470"/>
                    <a:pt x="0" y="9456"/>
                  </a:cubicBezTo>
                  <a:lnTo>
                    <a:pt x="0" y="9360"/>
                  </a:lnTo>
                  <a:cubicBezTo>
                    <a:pt x="0" y="9347"/>
                    <a:pt x="11" y="9336"/>
                    <a:pt x="24" y="9336"/>
                  </a:cubicBezTo>
                  <a:cubicBezTo>
                    <a:pt x="38" y="9336"/>
                    <a:pt x="48" y="9347"/>
                    <a:pt x="48" y="9360"/>
                  </a:cubicBezTo>
                  <a:close/>
                  <a:moveTo>
                    <a:pt x="48" y="9600"/>
                  </a:moveTo>
                  <a:lnTo>
                    <a:pt x="48" y="9696"/>
                  </a:lnTo>
                  <a:cubicBezTo>
                    <a:pt x="48" y="9710"/>
                    <a:pt x="38" y="9720"/>
                    <a:pt x="24" y="9720"/>
                  </a:cubicBezTo>
                  <a:cubicBezTo>
                    <a:pt x="11" y="9720"/>
                    <a:pt x="0" y="9710"/>
                    <a:pt x="0" y="9696"/>
                  </a:cubicBezTo>
                  <a:lnTo>
                    <a:pt x="0" y="9600"/>
                  </a:lnTo>
                  <a:cubicBezTo>
                    <a:pt x="0" y="9587"/>
                    <a:pt x="11" y="9576"/>
                    <a:pt x="24" y="9576"/>
                  </a:cubicBezTo>
                  <a:cubicBezTo>
                    <a:pt x="38" y="9576"/>
                    <a:pt x="48" y="9587"/>
                    <a:pt x="48" y="9600"/>
                  </a:cubicBezTo>
                  <a:close/>
                  <a:moveTo>
                    <a:pt x="48" y="9840"/>
                  </a:moveTo>
                  <a:lnTo>
                    <a:pt x="48" y="9936"/>
                  </a:lnTo>
                  <a:cubicBezTo>
                    <a:pt x="48" y="9950"/>
                    <a:pt x="38" y="9960"/>
                    <a:pt x="24" y="9960"/>
                  </a:cubicBezTo>
                  <a:cubicBezTo>
                    <a:pt x="11" y="9960"/>
                    <a:pt x="0" y="9950"/>
                    <a:pt x="0" y="9936"/>
                  </a:cubicBezTo>
                  <a:lnTo>
                    <a:pt x="0" y="9840"/>
                  </a:lnTo>
                  <a:cubicBezTo>
                    <a:pt x="0" y="9827"/>
                    <a:pt x="11" y="9816"/>
                    <a:pt x="24" y="9816"/>
                  </a:cubicBezTo>
                  <a:cubicBezTo>
                    <a:pt x="38" y="9816"/>
                    <a:pt x="48" y="9827"/>
                    <a:pt x="48" y="984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dirty="0"/>
            </a:p>
          </p:txBody>
        </p:sp>
      </p:grpSp>
      <p:graphicFrame>
        <p:nvGraphicFramePr>
          <p:cNvPr id="3" name="Table 482">
            <a:extLst>
              <a:ext uri="{FF2B5EF4-FFF2-40B4-BE49-F238E27FC236}">
                <a16:creationId xmlns:a16="http://schemas.microsoft.com/office/drawing/2014/main" id="{9E09B64C-4AB3-F5DB-977A-42AB10B3DE5C}"/>
              </a:ext>
            </a:extLst>
          </p:cNvPr>
          <p:cNvGraphicFramePr>
            <a:graphicFrameLocks noGrp="1"/>
          </p:cNvGraphicFramePr>
          <p:nvPr>
            <p:extLst>
              <p:ext uri="{D42A27DB-BD31-4B8C-83A1-F6EECF244321}">
                <p14:modId xmlns:p14="http://schemas.microsoft.com/office/powerpoint/2010/main" val="1273482919"/>
              </p:ext>
            </p:extLst>
          </p:nvPr>
        </p:nvGraphicFramePr>
        <p:xfrm>
          <a:off x="7840827" y="1911970"/>
          <a:ext cx="3979719" cy="807535"/>
        </p:xfrm>
        <a:graphic>
          <a:graphicData uri="http://schemas.openxmlformats.org/drawingml/2006/table">
            <a:tbl>
              <a:tblPr firstRow="1" bandRow="1">
                <a:tableStyleId>{5940675A-B579-460E-94D1-54222C63F5DA}</a:tableStyleId>
              </a:tblPr>
              <a:tblGrid>
                <a:gridCol w="1595083">
                  <a:extLst>
                    <a:ext uri="{9D8B030D-6E8A-4147-A177-3AD203B41FA5}">
                      <a16:colId xmlns:a16="http://schemas.microsoft.com/office/drawing/2014/main" val="2017605153"/>
                    </a:ext>
                  </a:extLst>
                </a:gridCol>
                <a:gridCol w="1227536">
                  <a:extLst>
                    <a:ext uri="{9D8B030D-6E8A-4147-A177-3AD203B41FA5}">
                      <a16:colId xmlns:a16="http://schemas.microsoft.com/office/drawing/2014/main" val="786565826"/>
                    </a:ext>
                  </a:extLst>
                </a:gridCol>
                <a:gridCol w="1157100">
                  <a:extLst>
                    <a:ext uri="{9D8B030D-6E8A-4147-A177-3AD203B41FA5}">
                      <a16:colId xmlns:a16="http://schemas.microsoft.com/office/drawing/2014/main" val="659480566"/>
                    </a:ext>
                  </a:extLst>
                </a:gridCol>
              </a:tblGrid>
              <a:tr h="219219">
                <a:tc>
                  <a:txBody>
                    <a:bodyPr/>
                    <a:lstStyle/>
                    <a:p>
                      <a:pPr>
                        <a:lnSpc>
                          <a:spcPct val="80000"/>
                        </a:lnSpc>
                      </a:pPr>
                      <a:endParaRPr lang="en-US" sz="1200" dirty="0">
                        <a:latin typeface="+mn-lt"/>
                      </a:endParaRP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200" b="1" dirty="0">
                          <a:solidFill>
                            <a:srgbClr val="00857C"/>
                          </a:solidFill>
                          <a:latin typeface="+mn-lt"/>
                        </a:rPr>
                        <a:t>Pembrolizuab</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200" b="1" dirty="0">
                          <a:solidFill>
                            <a:schemeClr val="accent5"/>
                          </a:solidFill>
                          <a:latin typeface="+mn-lt"/>
                        </a:rPr>
                        <a:t>Placebo</a:t>
                      </a:r>
                      <a:r>
                        <a:rPr lang="en-US" sz="1200" b="1" dirty="0">
                          <a:solidFill>
                            <a:srgbClr val="66203A"/>
                          </a:solidFill>
                          <a:latin typeface="+mn-lt"/>
                        </a:rPr>
                        <a:t> </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2577739425"/>
                  </a:ext>
                </a:extLst>
              </a:tr>
              <a:tr h="368476">
                <a:tc>
                  <a:txBody>
                    <a:bodyPr/>
                    <a:lstStyle/>
                    <a:p>
                      <a:pPr>
                        <a:lnSpc>
                          <a:spcPct val="80000"/>
                        </a:lnSpc>
                      </a:pPr>
                      <a:r>
                        <a:rPr lang="en-US" sz="1200" dirty="0">
                          <a:solidFill>
                            <a:schemeClr val="tx1"/>
                          </a:solidFill>
                          <a:latin typeface="+mn-lt"/>
                        </a:rPr>
                        <a:t>Median PFS, </a:t>
                      </a:r>
                      <a:r>
                        <a:rPr lang="en-US" sz="1200" dirty="0" err="1">
                          <a:solidFill>
                            <a:schemeClr val="tx1"/>
                          </a:solidFill>
                          <a:latin typeface="+mn-lt"/>
                        </a:rPr>
                        <a:t>mo</a:t>
                      </a:r>
                      <a:endParaRPr lang="en-US" sz="1200" dirty="0">
                        <a:solidFill>
                          <a:schemeClr val="tx1"/>
                        </a:solidFill>
                        <a:latin typeface="+mn-lt"/>
                      </a:endParaRPr>
                    </a:p>
                    <a:p>
                      <a:pPr algn="ctr">
                        <a:lnSpc>
                          <a:spcPct val="80000"/>
                        </a:lnSpc>
                      </a:pPr>
                      <a:r>
                        <a:rPr lang="en-US" sz="1200" dirty="0">
                          <a:solidFill>
                            <a:schemeClr val="tx1"/>
                          </a:solidFill>
                          <a:latin typeface="+mn-lt"/>
                        </a:rPr>
                        <a:t>95% CI</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200" dirty="0">
                          <a:solidFill>
                            <a:schemeClr val="tx1"/>
                          </a:solidFill>
                          <a:latin typeface="+mn-lt"/>
                        </a:rPr>
                        <a:t>10.0</a:t>
                      </a:r>
                      <a:br>
                        <a:rPr lang="en-US" sz="1200" dirty="0">
                          <a:solidFill>
                            <a:schemeClr val="tx1"/>
                          </a:solidFill>
                          <a:latin typeface="+mn-lt"/>
                        </a:rPr>
                      </a:br>
                      <a:r>
                        <a:rPr lang="en-US" sz="1200" dirty="0">
                          <a:solidFill>
                            <a:schemeClr val="tx1"/>
                          </a:solidFill>
                          <a:latin typeface="+mn-lt"/>
                        </a:rPr>
                        <a:t>8.5-12.5</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200" dirty="0">
                          <a:solidFill>
                            <a:schemeClr val="tx1"/>
                          </a:solidFill>
                          <a:latin typeface="+mn-lt"/>
                        </a:rPr>
                        <a:t>7.3</a:t>
                      </a:r>
                      <a:br>
                        <a:rPr lang="en-US" sz="1200" dirty="0">
                          <a:solidFill>
                            <a:schemeClr val="tx1"/>
                          </a:solidFill>
                          <a:latin typeface="+mn-lt"/>
                        </a:rPr>
                      </a:br>
                      <a:r>
                        <a:rPr lang="en-US" sz="1200" dirty="0">
                          <a:solidFill>
                            <a:schemeClr val="tx1"/>
                          </a:solidFill>
                          <a:latin typeface="+mn-lt"/>
                        </a:rPr>
                        <a:t>6.8-8.5</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57620152"/>
                  </a:ext>
                </a:extLst>
              </a:tr>
              <a:tr h="219219">
                <a:tc>
                  <a:txBody>
                    <a:bodyPr/>
                    <a:lstStyle/>
                    <a:p>
                      <a:pPr algn="ctr">
                        <a:lnSpc>
                          <a:spcPct val="80000"/>
                        </a:lnSpc>
                      </a:pPr>
                      <a:r>
                        <a:rPr lang="en-US" sz="1200" dirty="0">
                          <a:solidFill>
                            <a:schemeClr val="tx1"/>
                          </a:solidFill>
                          <a:latin typeface="+mn-lt"/>
                        </a:rPr>
                        <a:t>HR (95% CI)</a:t>
                      </a:r>
                    </a:p>
                  </a:txBody>
                  <a:tcPr marL="69963" marR="69963" marT="34982" marB="34982">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algn="ctr">
                        <a:lnSpc>
                          <a:spcPct val="80000"/>
                        </a:lnSpc>
                      </a:pPr>
                      <a:r>
                        <a:rPr lang="en-US" sz="1200" dirty="0">
                          <a:solidFill>
                            <a:schemeClr val="tx1"/>
                          </a:solidFill>
                          <a:latin typeface="+mn-lt"/>
                        </a:rPr>
                        <a:t>0.71 (0.59-0.86)</a:t>
                      </a:r>
                    </a:p>
                  </a:txBody>
                  <a:tcPr marL="73536" marR="73536" marT="36768" marB="3676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algn="ctr">
                        <a:lnSpc>
                          <a:spcPct val="80000"/>
                        </a:lnSpc>
                      </a:pPr>
                      <a:endParaRPr lang="en-US" sz="1200" dirty="0">
                        <a:solidFill>
                          <a:schemeClr val="tx1"/>
                        </a:solidFill>
                        <a:latin typeface="Arial Narrow" panose="020B0606020202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7645023"/>
                  </a:ext>
                </a:extLst>
              </a:tr>
            </a:tbl>
          </a:graphicData>
        </a:graphic>
      </p:graphicFrame>
    </p:spTree>
    <p:extLst>
      <p:ext uri="{BB962C8B-B14F-4D97-AF65-F5344CB8AC3E}">
        <p14:creationId xmlns:p14="http://schemas.microsoft.com/office/powerpoint/2010/main" val="2930363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41002-13F0-477F-89C5-65288D0C8380}"/>
              </a:ext>
            </a:extLst>
          </p:cNvPr>
          <p:cNvSpPr>
            <a:spLocks noGrp="1"/>
          </p:cNvSpPr>
          <p:nvPr>
            <p:ph type="title"/>
          </p:nvPr>
        </p:nvSpPr>
        <p:spPr>
          <a:xfrm>
            <a:off x="609600" y="199505"/>
            <a:ext cx="10744200" cy="1185577"/>
          </a:xfrm>
        </p:spPr>
        <p:txBody>
          <a:bodyPr>
            <a:normAutofit/>
          </a:bodyPr>
          <a:lstStyle/>
          <a:p>
            <a:r>
              <a:rPr lang="en-US" dirty="0"/>
              <a:t>Progression-Free Survival in Key Subgroups at IA3</a:t>
            </a:r>
          </a:p>
        </p:txBody>
      </p:sp>
      <p:grpSp>
        <p:nvGrpSpPr>
          <p:cNvPr id="36" name="Group 35">
            <a:extLst>
              <a:ext uri="{FF2B5EF4-FFF2-40B4-BE49-F238E27FC236}">
                <a16:creationId xmlns:a16="http://schemas.microsoft.com/office/drawing/2014/main" id="{2AC24823-5C02-3587-586A-1E666E8F6E66}"/>
              </a:ext>
            </a:extLst>
          </p:cNvPr>
          <p:cNvGrpSpPr/>
          <p:nvPr/>
        </p:nvGrpSpPr>
        <p:grpSpPr>
          <a:xfrm>
            <a:off x="583831" y="1248913"/>
            <a:ext cx="5255779" cy="4576999"/>
            <a:chOff x="583831" y="1581422"/>
            <a:chExt cx="5255779" cy="4576999"/>
          </a:xfrm>
        </p:grpSpPr>
        <p:sp>
          <p:nvSpPr>
            <p:cNvPr id="8" name="Rectangle 7">
              <a:extLst>
                <a:ext uri="{FF2B5EF4-FFF2-40B4-BE49-F238E27FC236}">
                  <a16:creationId xmlns:a16="http://schemas.microsoft.com/office/drawing/2014/main" id="{ED033D61-CFD9-6E2C-D5BE-87C82C0BED9F}"/>
                </a:ext>
              </a:extLst>
            </p:cNvPr>
            <p:cNvSpPr/>
            <p:nvPr/>
          </p:nvSpPr>
          <p:spPr>
            <a:xfrm>
              <a:off x="583831" y="1812893"/>
              <a:ext cx="5237089" cy="228487"/>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9" name="Rectangle 8">
              <a:extLst>
                <a:ext uri="{FF2B5EF4-FFF2-40B4-BE49-F238E27FC236}">
                  <a16:creationId xmlns:a16="http://schemas.microsoft.com/office/drawing/2014/main" id="{6B0970D5-F599-2401-1F0D-1621D5E51A76}"/>
                </a:ext>
              </a:extLst>
            </p:cNvPr>
            <p:cNvSpPr/>
            <p:nvPr/>
          </p:nvSpPr>
          <p:spPr>
            <a:xfrm>
              <a:off x="583831" y="2577214"/>
              <a:ext cx="5224324" cy="487145"/>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10" name="Rectangle 9">
              <a:extLst>
                <a:ext uri="{FF2B5EF4-FFF2-40B4-BE49-F238E27FC236}">
                  <a16:creationId xmlns:a16="http://schemas.microsoft.com/office/drawing/2014/main" id="{627EFEFA-189F-15A7-0942-F85269D22E30}"/>
                </a:ext>
              </a:extLst>
            </p:cNvPr>
            <p:cNvSpPr/>
            <p:nvPr/>
          </p:nvSpPr>
          <p:spPr>
            <a:xfrm>
              <a:off x="593902" y="3530541"/>
              <a:ext cx="5245708" cy="723102"/>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30" name="Rectangle 29">
              <a:extLst>
                <a:ext uri="{FF2B5EF4-FFF2-40B4-BE49-F238E27FC236}">
                  <a16:creationId xmlns:a16="http://schemas.microsoft.com/office/drawing/2014/main" id="{EDF8A36E-DAE9-91D7-5156-803B69BA2FAB}"/>
                </a:ext>
              </a:extLst>
            </p:cNvPr>
            <p:cNvSpPr/>
            <p:nvPr/>
          </p:nvSpPr>
          <p:spPr>
            <a:xfrm>
              <a:off x="593902" y="4755183"/>
              <a:ext cx="5237089" cy="359971"/>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31" name="Rectangle 30">
              <a:extLst>
                <a:ext uri="{FF2B5EF4-FFF2-40B4-BE49-F238E27FC236}">
                  <a16:creationId xmlns:a16="http://schemas.microsoft.com/office/drawing/2014/main" id="{2926BEFC-441C-98FA-139F-0FA0720D044D}"/>
                </a:ext>
              </a:extLst>
            </p:cNvPr>
            <p:cNvSpPr/>
            <p:nvPr/>
          </p:nvSpPr>
          <p:spPr>
            <a:xfrm>
              <a:off x="3532706" y="1812893"/>
              <a:ext cx="236534" cy="3909329"/>
            </a:xfrm>
            <a:prstGeom prst="rect">
              <a:avLst/>
            </a:prstGeom>
            <a:solidFill>
              <a:schemeClr val="bg1">
                <a:lumMod val="8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285" name="Rectangle 196">
              <a:extLst>
                <a:ext uri="{FF2B5EF4-FFF2-40B4-BE49-F238E27FC236}">
                  <a16:creationId xmlns:a16="http://schemas.microsoft.com/office/drawing/2014/main" id="{89FA5B01-1179-3319-7597-29D3371F5746}"/>
                </a:ext>
              </a:extLst>
            </p:cNvPr>
            <p:cNvSpPr>
              <a:spLocks noChangeArrowheads="1"/>
            </p:cNvSpPr>
            <p:nvPr/>
          </p:nvSpPr>
          <p:spPr bwMode="auto">
            <a:xfrm>
              <a:off x="631040" y="5128717"/>
              <a:ext cx="58189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ECOG PS</a:t>
              </a:r>
              <a:endParaRPr kumimoji="0" lang="en-US" altLang="en-US" sz="1000" b="0" i="0" u="none" strike="noStrike" cap="none" normalizeH="0" baseline="0" dirty="0">
                <a:ln>
                  <a:noFill/>
                </a:ln>
                <a:solidFill>
                  <a:schemeClr val="tx1"/>
                </a:solidFill>
                <a:effectLst/>
                <a:latin typeface="+mn-lt"/>
              </a:endParaRPr>
            </a:p>
          </p:txBody>
        </p:sp>
        <p:sp>
          <p:nvSpPr>
            <p:cNvPr id="286" name="Rectangle 197">
              <a:extLst>
                <a:ext uri="{FF2B5EF4-FFF2-40B4-BE49-F238E27FC236}">
                  <a16:creationId xmlns:a16="http://schemas.microsoft.com/office/drawing/2014/main" id="{89C10F04-312C-5F05-B973-9E1DD07F0BF6}"/>
                </a:ext>
              </a:extLst>
            </p:cNvPr>
            <p:cNvSpPr>
              <a:spLocks noChangeArrowheads="1"/>
            </p:cNvSpPr>
            <p:nvPr/>
          </p:nvSpPr>
          <p:spPr bwMode="auto">
            <a:xfrm>
              <a:off x="864355" y="5248414"/>
              <a:ext cx="7053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a:t>
              </a:r>
              <a:endParaRPr kumimoji="0" lang="en-US" altLang="en-US" sz="1000" b="0" i="0" u="none" strike="noStrike" cap="none" normalizeH="0" baseline="0" dirty="0">
                <a:ln>
                  <a:noFill/>
                </a:ln>
                <a:solidFill>
                  <a:schemeClr val="tx1"/>
                </a:solidFill>
                <a:effectLst/>
                <a:latin typeface="+mn-lt"/>
              </a:endParaRPr>
            </a:p>
          </p:txBody>
        </p:sp>
        <p:sp>
          <p:nvSpPr>
            <p:cNvPr id="287" name="Rectangle 198">
              <a:extLst>
                <a:ext uri="{FF2B5EF4-FFF2-40B4-BE49-F238E27FC236}">
                  <a16:creationId xmlns:a16="http://schemas.microsoft.com/office/drawing/2014/main" id="{7F05242F-898D-F351-8761-4DB6EE05FF1E}"/>
                </a:ext>
              </a:extLst>
            </p:cNvPr>
            <p:cNvSpPr>
              <a:spLocks noChangeArrowheads="1"/>
            </p:cNvSpPr>
            <p:nvPr/>
          </p:nvSpPr>
          <p:spPr bwMode="auto">
            <a:xfrm>
              <a:off x="864355" y="5424623"/>
              <a:ext cx="7053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1</a:t>
              </a:r>
              <a:endParaRPr kumimoji="0" lang="en-US" altLang="en-US" sz="1000" b="0" i="0" u="none" strike="noStrike" cap="none" normalizeH="0" baseline="0" dirty="0">
                <a:ln>
                  <a:noFill/>
                </a:ln>
                <a:solidFill>
                  <a:schemeClr val="tx1"/>
                </a:solidFill>
                <a:effectLst/>
                <a:latin typeface="+mn-lt"/>
              </a:endParaRPr>
            </a:p>
          </p:txBody>
        </p:sp>
        <p:sp>
          <p:nvSpPr>
            <p:cNvPr id="288" name="Rectangle 199">
              <a:extLst>
                <a:ext uri="{FF2B5EF4-FFF2-40B4-BE49-F238E27FC236}">
                  <a16:creationId xmlns:a16="http://schemas.microsoft.com/office/drawing/2014/main" id="{21AB5E61-F296-FEB1-E0CB-E43F3C91B728}"/>
                </a:ext>
              </a:extLst>
            </p:cNvPr>
            <p:cNvSpPr>
              <a:spLocks noChangeArrowheads="1"/>
            </p:cNvSpPr>
            <p:nvPr/>
          </p:nvSpPr>
          <p:spPr bwMode="auto">
            <a:xfrm>
              <a:off x="631040" y="2553744"/>
              <a:ext cx="22602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Sex</a:t>
              </a:r>
              <a:endParaRPr kumimoji="0" lang="en-US" altLang="en-US" sz="1000" b="0" i="0" u="none" strike="noStrike" cap="none" normalizeH="0" baseline="0" dirty="0">
                <a:ln>
                  <a:noFill/>
                </a:ln>
                <a:solidFill>
                  <a:schemeClr val="tx1"/>
                </a:solidFill>
                <a:effectLst/>
                <a:latin typeface="+mn-lt"/>
              </a:endParaRPr>
            </a:p>
          </p:txBody>
        </p:sp>
        <p:sp>
          <p:nvSpPr>
            <p:cNvPr id="289" name="Rectangle 200">
              <a:extLst>
                <a:ext uri="{FF2B5EF4-FFF2-40B4-BE49-F238E27FC236}">
                  <a16:creationId xmlns:a16="http://schemas.microsoft.com/office/drawing/2014/main" id="{7E08F17E-17F7-F444-2679-1639300DC073}"/>
                </a:ext>
              </a:extLst>
            </p:cNvPr>
            <p:cNvSpPr>
              <a:spLocks noChangeArrowheads="1"/>
            </p:cNvSpPr>
            <p:nvPr/>
          </p:nvSpPr>
          <p:spPr bwMode="auto">
            <a:xfrm>
              <a:off x="864355" y="2707663"/>
              <a:ext cx="42639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Female</a:t>
              </a:r>
              <a:endParaRPr kumimoji="0" lang="en-US" altLang="en-US" sz="1000" b="0" i="0" u="none" strike="noStrike" cap="none" normalizeH="0" baseline="0" dirty="0">
                <a:ln>
                  <a:noFill/>
                </a:ln>
                <a:solidFill>
                  <a:schemeClr val="tx1"/>
                </a:solidFill>
                <a:effectLst/>
                <a:latin typeface="+mn-lt"/>
              </a:endParaRPr>
            </a:p>
          </p:txBody>
        </p:sp>
        <p:sp>
          <p:nvSpPr>
            <p:cNvPr id="290" name="Rectangle 201">
              <a:extLst>
                <a:ext uri="{FF2B5EF4-FFF2-40B4-BE49-F238E27FC236}">
                  <a16:creationId xmlns:a16="http://schemas.microsoft.com/office/drawing/2014/main" id="{EA8B26FF-3C65-0F64-26AC-7464A529E156}"/>
                </a:ext>
              </a:extLst>
            </p:cNvPr>
            <p:cNvSpPr>
              <a:spLocks noChangeArrowheads="1"/>
            </p:cNvSpPr>
            <p:nvPr/>
          </p:nvSpPr>
          <p:spPr bwMode="auto">
            <a:xfrm>
              <a:off x="864355" y="2888156"/>
              <a:ext cx="27732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Male</a:t>
              </a:r>
              <a:endParaRPr kumimoji="0" lang="en-US" altLang="en-US" sz="1000" b="0" i="0" u="none" strike="noStrike" cap="none" normalizeH="0" baseline="0" dirty="0">
                <a:ln>
                  <a:noFill/>
                </a:ln>
                <a:solidFill>
                  <a:schemeClr val="tx1"/>
                </a:solidFill>
                <a:effectLst/>
                <a:latin typeface="+mn-lt"/>
              </a:endParaRPr>
            </a:p>
          </p:txBody>
        </p:sp>
        <p:sp>
          <p:nvSpPr>
            <p:cNvPr id="291" name="Rectangle 202">
              <a:extLst>
                <a:ext uri="{FF2B5EF4-FFF2-40B4-BE49-F238E27FC236}">
                  <a16:creationId xmlns:a16="http://schemas.microsoft.com/office/drawing/2014/main" id="{224B3B96-6AD0-A8DA-5673-34ADC0428C52}"/>
                </a:ext>
              </a:extLst>
            </p:cNvPr>
            <p:cNvSpPr>
              <a:spLocks noChangeArrowheads="1"/>
            </p:cNvSpPr>
            <p:nvPr/>
          </p:nvSpPr>
          <p:spPr bwMode="auto">
            <a:xfrm>
              <a:off x="631040" y="2053384"/>
              <a:ext cx="64440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Age, years</a:t>
              </a:r>
              <a:endParaRPr kumimoji="0" lang="en-US" altLang="en-US" sz="1000" b="0" i="0" u="none" strike="noStrike" cap="none" normalizeH="0" baseline="0" dirty="0">
                <a:ln>
                  <a:noFill/>
                </a:ln>
                <a:solidFill>
                  <a:schemeClr val="tx1"/>
                </a:solidFill>
                <a:effectLst/>
                <a:latin typeface="+mn-lt"/>
              </a:endParaRPr>
            </a:p>
          </p:txBody>
        </p:sp>
        <p:sp>
          <p:nvSpPr>
            <p:cNvPr id="292" name="Rectangle 203">
              <a:extLst>
                <a:ext uri="{FF2B5EF4-FFF2-40B4-BE49-F238E27FC236}">
                  <a16:creationId xmlns:a16="http://schemas.microsoft.com/office/drawing/2014/main" id="{D19193E7-FB02-6F69-4A37-8DB1CE0ECAD9}"/>
                </a:ext>
              </a:extLst>
            </p:cNvPr>
            <p:cNvSpPr>
              <a:spLocks noChangeArrowheads="1"/>
            </p:cNvSpPr>
            <p:nvPr/>
          </p:nvSpPr>
          <p:spPr bwMode="auto">
            <a:xfrm>
              <a:off x="864355" y="2191124"/>
              <a:ext cx="21640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&lt;65</a:t>
              </a:r>
              <a:endParaRPr kumimoji="0" lang="en-US" altLang="en-US" sz="1000" b="0" i="0" u="none" strike="noStrike" cap="none" normalizeH="0" baseline="0" dirty="0">
                <a:ln>
                  <a:noFill/>
                </a:ln>
                <a:solidFill>
                  <a:schemeClr val="tx1"/>
                </a:solidFill>
                <a:effectLst/>
                <a:latin typeface="+mn-lt"/>
              </a:endParaRPr>
            </a:p>
          </p:txBody>
        </p:sp>
        <p:sp>
          <p:nvSpPr>
            <p:cNvPr id="11" name="Rectangle 206">
              <a:extLst>
                <a:ext uri="{FF2B5EF4-FFF2-40B4-BE49-F238E27FC236}">
                  <a16:creationId xmlns:a16="http://schemas.microsoft.com/office/drawing/2014/main" id="{4D799841-A3D9-7844-AA1D-7C7AF6C4DE4B}"/>
                </a:ext>
              </a:extLst>
            </p:cNvPr>
            <p:cNvSpPr>
              <a:spLocks noChangeArrowheads="1"/>
            </p:cNvSpPr>
            <p:nvPr/>
          </p:nvSpPr>
          <p:spPr bwMode="auto">
            <a:xfrm>
              <a:off x="800411" y="2377542"/>
              <a:ext cx="24686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 </a:t>
              </a:r>
              <a:r>
                <a:rPr kumimoji="0" lang="en-US" altLang="en-US" sz="1000" b="0" i="0" u="none" strike="noStrike" cap="none" normalizeH="0" baseline="0" dirty="0">
                  <a:ln>
                    <a:noFill/>
                  </a:ln>
                  <a:solidFill>
                    <a:srgbClr val="000000"/>
                  </a:solidFill>
                  <a:effectLst/>
                  <a:latin typeface="+mn-lt"/>
                  <a:cs typeface="Arial" panose="020B0604020202020204" pitchFamily="34" charset="0"/>
                </a:rPr>
                <a:t>≥</a:t>
              </a:r>
              <a:r>
                <a:rPr kumimoji="0" lang="en-US" altLang="en-US" sz="1000" b="0" i="0" u="none" strike="noStrike" cap="none" normalizeH="0" baseline="0" dirty="0">
                  <a:ln>
                    <a:noFill/>
                  </a:ln>
                  <a:solidFill>
                    <a:srgbClr val="000000"/>
                  </a:solidFill>
                  <a:effectLst/>
                  <a:latin typeface="+mn-lt"/>
                </a:rPr>
                <a:t>65</a:t>
              </a:r>
              <a:endParaRPr kumimoji="0" lang="en-US" altLang="en-US" sz="1000" b="0" i="0" u="none" strike="noStrike" cap="none" normalizeH="0" baseline="0" dirty="0">
                <a:ln>
                  <a:noFill/>
                </a:ln>
                <a:solidFill>
                  <a:schemeClr val="tx1"/>
                </a:solidFill>
                <a:effectLst/>
                <a:latin typeface="+mn-lt"/>
              </a:endParaRPr>
            </a:p>
          </p:txBody>
        </p:sp>
        <p:sp>
          <p:nvSpPr>
            <p:cNvPr id="12" name="Rectangle 207">
              <a:extLst>
                <a:ext uri="{FF2B5EF4-FFF2-40B4-BE49-F238E27FC236}">
                  <a16:creationId xmlns:a16="http://schemas.microsoft.com/office/drawing/2014/main" id="{6E336A52-922C-33F9-F77F-B3F2C252E970}"/>
                </a:ext>
              </a:extLst>
            </p:cNvPr>
            <p:cNvSpPr>
              <a:spLocks noChangeArrowheads="1"/>
            </p:cNvSpPr>
            <p:nvPr/>
          </p:nvSpPr>
          <p:spPr bwMode="auto">
            <a:xfrm>
              <a:off x="631040" y="4753145"/>
              <a:ext cx="65402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MSI Status</a:t>
              </a:r>
              <a:endParaRPr kumimoji="0" lang="en-US" altLang="en-US" sz="1000" b="0" i="0" u="none" strike="noStrike" cap="none" normalizeH="0" baseline="0" dirty="0">
                <a:ln>
                  <a:noFill/>
                </a:ln>
                <a:solidFill>
                  <a:schemeClr val="tx1"/>
                </a:solidFill>
                <a:effectLst/>
                <a:latin typeface="+mn-lt"/>
              </a:endParaRPr>
            </a:p>
          </p:txBody>
        </p:sp>
        <p:sp>
          <p:nvSpPr>
            <p:cNvPr id="13" name="Rectangle 208">
              <a:extLst>
                <a:ext uri="{FF2B5EF4-FFF2-40B4-BE49-F238E27FC236}">
                  <a16:creationId xmlns:a16="http://schemas.microsoft.com/office/drawing/2014/main" id="{0DA86759-B9BB-C1BD-D07F-C7418FC7F908}"/>
                </a:ext>
              </a:extLst>
            </p:cNvPr>
            <p:cNvSpPr>
              <a:spLocks noChangeArrowheads="1"/>
            </p:cNvSpPr>
            <p:nvPr/>
          </p:nvSpPr>
          <p:spPr bwMode="auto">
            <a:xfrm>
              <a:off x="864353" y="4916493"/>
              <a:ext cx="64120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Non-MSI-H</a:t>
              </a:r>
              <a:endParaRPr kumimoji="0" lang="en-US" altLang="en-US" sz="1000" b="0" i="0" u="none" strike="noStrike" cap="none" normalizeH="0" baseline="0" dirty="0">
                <a:ln>
                  <a:noFill/>
                </a:ln>
                <a:solidFill>
                  <a:schemeClr val="tx1"/>
                </a:solidFill>
                <a:effectLst/>
                <a:latin typeface="+mn-lt"/>
              </a:endParaRPr>
            </a:p>
          </p:txBody>
        </p:sp>
        <p:sp>
          <p:nvSpPr>
            <p:cNvPr id="14" name="Rectangle 209">
              <a:extLst>
                <a:ext uri="{FF2B5EF4-FFF2-40B4-BE49-F238E27FC236}">
                  <a16:creationId xmlns:a16="http://schemas.microsoft.com/office/drawing/2014/main" id="{130D611B-5FA6-AFD7-C31D-FFAB234B8106}"/>
                </a:ext>
              </a:extLst>
            </p:cNvPr>
            <p:cNvSpPr>
              <a:spLocks noChangeArrowheads="1"/>
            </p:cNvSpPr>
            <p:nvPr/>
          </p:nvSpPr>
          <p:spPr bwMode="auto">
            <a:xfrm>
              <a:off x="631040" y="3532981"/>
              <a:ext cx="117981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Geographic Region</a:t>
              </a:r>
              <a:endParaRPr kumimoji="0" lang="en-US" altLang="en-US" sz="1000" b="0" i="0" u="none" strike="noStrike" cap="none" normalizeH="0" baseline="0" dirty="0">
                <a:ln>
                  <a:noFill/>
                </a:ln>
                <a:solidFill>
                  <a:schemeClr val="tx1"/>
                </a:solidFill>
                <a:effectLst/>
                <a:latin typeface="+mn-lt"/>
              </a:endParaRPr>
            </a:p>
          </p:txBody>
        </p:sp>
        <p:sp>
          <p:nvSpPr>
            <p:cNvPr id="15" name="Rectangle 210">
              <a:extLst>
                <a:ext uri="{FF2B5EF4-FFF2-40B4-BE49-F238E27FC236}">
                  <a16:creationId xmlns:a16="http://schemas.microsoft.com/office/drawing/2014/main" id="{C452EF0F-A21E-7023-FCCE-2A7B9FA796C6}"/>
                </a:ext>
              </a:extLst>
            </p:cNvPr>
            <p:cNvSpPr>
              <a:spLocks noChangeArrowheads="1"/>
            </p:cNvSpPr>
            <p:nvPr/>
          </p:nvSpPr>
          <p:spPr bwMode="auto">
            <a:xfrm>
              <a:off x="864353" y="3891634"/>
              <a:ext cx="24846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Asia</a:t>
              </a:r>
              <a:endParaRPr kumimoji="0" lang="en-US" altLang="en-US" sz="1000" b="0" i="0" u="none" strike="noStrike" cap="none" normalizeH="0" baseline="0" dirty="0">
                <a:ln>
                  <a:noFill/>
                </a:ln>
                <a:solidFill>
                  <a:schemeClr val="tx1"/>
                </a:solidFill>
                <a:effectLst/>
                <a:latin typeface="+mn-lt"/>
              </a:endParaRPr>
            </a:p>
          </p:txBody>
        </p:sp>
        <p:sp>
          <p:nvSpPr>
            <p:cNvPr id="16" name="Rectangle 211">
              <a:extLst>
                <a:ext uri="{FF2B5EF4-FFF2-40B4-BE49-F238E27FC236}">
                  <a16:creationId xmlns:a16="http://schemas.microsoft.com/office/drawing/2014/main" id="{3C342557-AD33-F014-39EB-B095EB5C9C6B}"/>
                </a:ext>
              </a:extLst>
            </p:cNvPr>
            <p:cNvSpPr>
              <a:spLocks noChangeArrowheads="1"/>
            </p:cNvSpPr>
            <p:nvPr/>
          </p:nvSpPr>
          <p:spPr bwMode="auto">
            <a:xfrm>
              <a:off x="864353" y="4071459"/>
              <a:ext cx="7453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Rest of world</a:t>
              </a:r>
              <a:endParaRPr kumimoji="0" lang="en-US" altLang="en-US" sz="1000" b="0" i="0" u="none" strike="noStrike" cap="none" normalizeH="0" baseline="0" dirty="0">
                <a:ln>
                  <a:noFill/>
                </a:ln>
                <a:solidFill>
                  <a:schemeClr val="tx1"/>
                </a:solidFill>
                <a:effectLst/>
                <a:latin typeface="+mn-lt"/>
              </a:endParaRPr>
            </a:p>
          </p:txBody>
        </p:sp>
        <p:sp>
          <p:nvSpPr>
            <p:cNvPr id="17" name="Rectangle 212">
              <a:extLst>
                <a:ext uri="{FF2B5EF4-FFF2-40B4-BE49-F238E27FC236}">
                  <a16:creationId xmlns:a16="http://schemas.microsoft.com/office/drawing/2014/main" id="{7627E4B3-9570-8EFF-7C7C-FDE95C84192E}"/>
                </a:ext>
              </a:extLst>
            </p:cNvPr>
            <p:cNvSpPr>
              <a:spLocks noChangeArrowheads="1"/>
            </p:cNvSpPr>
            <p:nvPr/>
          </p:nvSpPr>
          <p:spPr bwMode="auto">
            <a:xfrm>
              <a:off x="864353" y="3729492"/>
              <a:ext cx="102912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err="1">
                  <a:ln>
                    <a:noFill/>
                  </a:ln>
                  <a:solidFill>
                    <a:srgbClr val="000000"/>
                  </a:solidFill>
                  <a:effectLst/>
                  <a:latin typeface="+mn-lt"/>
                </a:rPr>
                <a:t>Eur</a:t>
              </a:r>
              <a:r>
                <a:rPr kumimoji="0" lang="en-US" altLang="en-US" sz="1000" b="0" i="0" u="none" strike="noStrike" cap="none" normalizeH="0" baseline="0" dirty="0">
                  <a:ln>
                    <a:noFill/>
                  </a:ln>
                  <a:solidFill>
                    <a:srgbClr val="000000"/>
                  </a:solidFill>
                  <a:effectLst/>
                  <a:latin typeface="+mn-lt"/>
                </a:rPr>
                <a:t>/North Am/</a:t>
              </a:r>
              <a:r>
                <a:rPr kumimoji="0" lang="en-US" altLang="en-US" sz="1000" b="0" i="0" u="none" strike="noStrike" cap="none" normalizeH="0" baseline="0" dirty="0" err="1">
                  <a:ln>
                    <a:noFill/>
                  </a:ln>
                  <a:solidFill>
                    <a:srgbClr val="000000"/>
                  </a:solidFill>
                  <a:effectLst/>
                  <a:latin typeface="+mn-lt"/>
                </a:rPr>
                <a:t>Aus</a:t>
              </a:r>
              <a:endParaRPr kumimoji="0" lang="en-US" altLang="en-US" sz="1000" b="0" i="0" u="none" strike="noStrike" cap="none" normalizeH="0" baseline="0" dirty="0">
                <a:ln>
                  <a:noFill/>
                </a:ln>
                <a:solidFill>
                  <a:schemeClr val="tx1"/>
                </a:solidFill>
                <a:effectLst/>
                <a:latin typeface="+mn-lt"/>
              </a:endParaRPr>
            </a:p>
          </p:txBody>
        </p:sp>
        <p:sp>
          <p:nvSpPr>
            <p:cNvPr id="18" name="Rectangle 213">
              <a:extLst>
                <a:ext uri="{FF2B5EF4-FFF2-40B4-BE49-F238E27FC236}">
                  <a16:creationId xmlns:a16="http://schemas.microsoft.com/office/drawing/2014/main" id="{9F2E56A4-6CB2-0C74-1A2C-AED2C562414C}"/>
                </a:ext>
              </a:extLst>
            </p:cNvPr>
            <p:cNvSpPr>
              <a:spLocks noChangeArrowheads="1"/>
            </p:cNvSpPr>
            <p:nvPr/>
          </p:nvSpPr>
          <p:spPr bwMode="auto">
            <a:xfrm>
              <a:off x="631040" y="1866912"/>
              <a:ext cx="43120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Overall</a:t>
              </a:r>
              <a:endParaRPr kumimoji="0" lang="en-US" altLang="en-US" sz="1000" b="0" i="0" u="none" strike="noStrike" cap="none" normalizeH="0" baseline="0" dirty="0">
                <a:ln>
                  <a:noFill/>
                </a:ln>
                <a:solidFill>
                  <a:schemeClr val="tx1"/>
                </a:solidFill>
                <a:effectLst/>
                <a:latin typeface="+mn-lt"/>
              </a:endParaRPr>
            </a:p>
          </p:txBody>
        </p:sp>
        <p:sp>
          <p:nvSpPr>
            <p:cNvPr id="81" name="Rectangle 276">
              <a:extLst>
                <a:ext uri="{FF2B5EF4-FFF2-40B4-BE49-F238E27FC236}">
                  <a16:creationId xmlns:a16="http://schemas.microsoft.com/office/drawing/2014/main" id="{C4EA09E4-63FF-FF2B-3A9B-5A07699F708C}"/>
                </a:ext>
              </a:extLst>
            </p:cNvPr>
            <p:cNvSpPr>
              <a:spLocks noChangeArrowheads="1"/>
            </p:cNvSpPr>
            <p:nvPr/>
          </p:nvSpPr>
          <p:spPr bwMode="auto">
            <a:xfrm>
              <a:off x="631040" y="3048522"/>
              <a:ext cx="3045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Race</a:t>
              </a:r>
              <a:endParaRPr kumimoji="0" lang="en-US" altLang="en-US" sz="1000" b="0" i="0" u="none" strike="noStrike" cap="none" normalizeH="0" baseline="0" dirty="0">
                <a:ln>
                  <a:noFill/>
                </a:ln>
                <a:solidFill>
                  <a:schemeClr val="tx1"/>
                </a:solidFill>
                <a:effectLst/>
                <a:latin typeface="+mn-lt"/>
              </a:endParaRPr>
            </a:p>
          </p:txBody>
        </p:sp>
        <p:sp>
          <p:nvSpPr>
            <p:cNvPr id="82" name="Rectangle 277">
              <a:extLst>
                <a:ext uri="{FF2B5EF4-FFF2-40B4-BE49-F238E27FC236}">
                  <a16:creationId xmlns:a16="http://schemas.microsoft.com/office/drawing/2014/main" id="{CBF90AF3-A495-B9EA-1A3C-4E557029142E}"/>
                </a:ext>
              </a:extLst>
            </p:cNvPr>
            <p:cNvSpPr>
              <a:spLocks noChangeArrowheads="1"/>
            </p:cNvSpPr>
            <p:nvPr/>
          </p:nvSpPr>
          <p:spPr bwMode="auto">
            <a:xfrm>
              <a:off x="864353" y="3206009"/>
              <a:ext cx="31899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Asian</a:t>
              </a:r>
              <a:endParaRPr kumimoji="0" lang="en-US" altLang="en-US" sz="1000" b="0" i="0" u="none" strike="noStrike" cap="none" normalizeH="0" baseline="0" dirty="0">
                <a:ln>
                  <a:noFill/>
                </a:ln>
                <a:solidFill>
                  <a:schemeClr val="tx1"/>
                </a:solidFill>
                <a:effectLst/>
                <a:latin typeface="+mn-lt"/>
              </a:endParaRPr>
            </a:p>
          </p:txBody>
        </p:sp>
        <p:sp>
          <p:nvSpPr>
            <p:cNvPr id="83" name="Rectangle 278">
              <a:extLst>
                <a:ext uri="{FF2B5EF4-FFF2-40B4-BE49-F238E27FC236}">
                  <a16:creationId xmlns:a16="http://schemas.microsoft.com/office/drawing/2014/main" id="{24E82078-F844-E372-2F60-307B37B64A08}"/>
                </a:ext>
              </a:extLst>
            </p:cNvPr>
            <p:cNvSpPr>
              <a:spLocks noChangeArrowheads="1"/>
            </p:cNvSpPr>
            <p:nvPr/>
          </p:nvSpPr>
          <p:spPr bwMode="auto">
            <a:xfrm>
              <a:off x="864353" y="3373573"/>
              <a:ext cx="59631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Non-Asian</a:t>
              </a:r>
              <a:endParaRPr kumimoji="0" lang="en-US" altLang="en-US" sz="1000" b="0" i="0" u="none" strike="noStrike" cap="none" normalizeH="0" baseline="0" dirty="0">
                <a:ln>
                  <a:noFill/>
                </a:ln>
                <a:solidFill>
                  <a:schemeClr val="tx1"/>
                </a:solidFill>
                <a:effectLst/>
                <a:latin typeface="+mn-lt"/>
              </a:endParaRPr>
            </a:p>
          </p:txBody>
        </p:sp>
        <p:sp>
          <p:nvSpPr>
            <p:cNvPr id="84" name="Rectangle 279">
              <a:extLst>
                <a:ext uri="{FF2B5EF4-FFF2-40B4-BE49-F238E27FC236}">
                  <a16:creationId xmlns:a16="http://schemas.microsoft.com/office/drawing/2014/main" id="{02B98A82-64A2-5962-65AC-1E9750136F59}"/>
                </a:ext>
              </a:extLst>
            </p:cNvPr>
            <p:cNvSpPr>
              <a:spLocks noChangeArrowheads="1"/>
            </p:cNvSpPr>
            <p:nvPr/>
          </p:nvSpPr>
          <p:spPr bwMode="auto">
            <a:xfrm>
              <a:off x="631040" y="4256438"/>
              <a:ext cx="796693"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PD-L1 Status</a:t>
              </a:r>
              <a:endParaRPr kumimoji="0" lang="en-US" altLang="en-US" sz="1000" b="0" i="0" u="none" strike="noStrike" cap="none" normalizeH="0" baseline="0" dirty="0">
                <a:ln>
                  <a:noFill/>
                </a:ln>
                <a:solidFill>
                  <a:schemeClr val="tx1"/>
                </a:solidFill>
                <a:effectLst/>
                <a:latin typeface="+mn-lt"/>
              </a:endParaRPr>
            </a:p>
          </p:txBody>
        </p:sp>
        <p:sp>
          <p:nvSpPr>
            <p:cNvPr id="85" name="Rectangle 280">
              <a:extLst>
                <a:ext uri="{FF2B5EF4-FFF2-40B4-BE49-F238E27FC236}">
                  <a16:creationId xmlns:a16="http://schemas.microsoft.com/office/drawing/2014/main" id="{294C07F5-065E-26FF-8CDA-BC0D8297C11D}"/>
                </a:ext>
              </a:extLst>
            </p:cNvPr>
            <p:cNvSpPr>
              <a:spLocks noChangeArrowheads="1"/>
            </p:cNvSpPr>
            <p:nvPr/>
          </p:nvSpPr>
          <p:spPr bwMode="auto">
            <a:xfrm>
              <a:off x="864353" y="4408443"/>
              <a:ext cx="439223"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CPS </a:t>
              </a:r>
              <a:r>
                <a:rPr kumimoji="0" lang="en-US" altLang="en-US" sz="1000" b="0" i="0" u="none" strike="noStrike" cap="none" normalizeH="0" baseline="0" dirty="0">
                  <a:ln>
                    <a:noFill/>
                  </a:ln>
                  <a:solidFill>
                    <a:srgbClr val="000000"/>
                  </a:solidFill>
                  <a:effectLst/>
                  <a:latin typeface="+mn-lt"/>
                  <a:cs typeface="Arial" panose="020B0604020202020204" pitchFamily="34" charset="0"/>
                </a:rPr>
                <a:t>≥1</a:t>
              </a:r>
              <a:endParaRPr kumimoji="0" lang="en-US" altLang="en-US" sz="1000" b="0" i="0" u="none" strike="noStrike" cap="none" normalizeH="0" baseline="0" dirty="0">
                <a:ln>
                  <a:noFill/>
                </a:ln>
                <a:solidFill>
                  <a:schemeClr val="tx1"/>
                </a:solidFill>
                <a:effectLst/>
                <a:latin typeface="+mn-lt"/>
              </a:endParaRPr>
            </a:p>
          </p:txBody>
        </p:sp>
        <p:sp>
          <p:nvSpPr>
            <p:cNvPr id="88" name="Rectangle 283">
              <a:extLst>
                <a:ext uri="{FF2B5EF4-FFF2-40B4-BE49-F238E27FC236}">
                  <a16:creationId xmlns:a16="http://schemas.microsoft.com/office/drawing/2014/main" id="{3C7D08AD-2E83-CC58-A598-92340D86F6D6}"/>
                </a:ext>
              </a:extLst>
            </p:cNvPr>
            <p:cNvSpPr>
              <a:spLocks noChangeArrowheads="1"/>
            </p:cNvSpPr>
            <p:nvPr/>
          </p:nvSpPr>
          <p:spPr bwMode="auto">
            <a:xfrm>
              <a:off x="864353" y="4573077"/>
              <a:ext cx="44403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CPS &lt;1</a:t>
              </a:r>
              <a:endParaRPr kumimoji="0" lang="en-US" altLang="en-US" sz="1000" b="0" i="0" u="none" strike="noStrike" cap="none" normalizeH="0" baseline="0" dirty="0">
                <a:ln>
                  <a:noFill/>
                </a:ln>
                <a:solidFill>
                  <a:schemeClr val="tx1"/>
                </a:solidFill>
                <a:effectLst/>
                <a:latin typeface="+mn-lt"/>
              </a:endParaRPr>
            </a:p>
          </p:txBody>
        </p:sp>
        <p:sp>
          <p:nvSpPr>
            <p:cNvPr id="29" name="Rectangle 224">
              <a:extLst>
                <a:ext uri="{FF2B5EF4-FFF2-40B4-BE49-F238E27FC236}">
                  <a16:creationId xmlns:a16="http://schemas.microsoft.com/office/drawing/2014/main" id="{CA7C9DB6-308A-5DAC-D283-02F2B92B14BC}"/>
                </a:ext>
              </a:extLst>
            </p:cNvPr>
            <p:cNvSpPr>
              <a:spLocks noChangeArrowheads="1"/>
            </p:cNvSpPr>
            <p:nvPr/>
          </p:nvSpPr>
          <p:spPr bwMode="auto">
            <a:xfrm>
              <a:off x="2558950" y="5424623"/>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312/406</a:t>
              </a:r>
              <a:endParaRPr kumimoji="0" lang="en-US" altLang="en-US" sz="1000" b="0" i="0" u="none" strike="noStrike" cap="none" normalizeH="0" baseline="0" dirty="0">
                <a:ln>
                  <a:noFill/>
                </a:ln>
                <a:solidFill>
                  <a:schemeClr val="tx1"/>
                </a:solidFill>
                <a:effectLst/>
                <a:latin typeface="+mn-lt"/>
              </a:endParaRPr>
            </a:p>
          </p:txBody>
        </p:sp>
        <p:sp>
          <p:nvSpPr>
            <p:cNvPr id="94" name="Rectangle 5">
              <a:extLst>
                <a:ext uri="{FF2B5EF4-FFF2-40B4-BE49-F238E27FC236}">
                  <a16:creationId xmlns:a16="http://schemas.microsoft.com/office/drawing/2014/main" id="{BB557A93-4ED0-984E-8A79-7AD8C365B50A}"/>
                </a:ext>
              </a:extLst>
            </p:cNvPr>
            <p:cNvSpPr>
              <a:spLocks noChangeArrowheads="1"/>
            </p:cNvSpPr>
            <p:nvPr/>
          </p:nvSpPr>
          <p:spPr bwMode="auto">
            <a:xfrm>
              <a:off x="2240610" y="5813822"/>
              <a:ext cx="1763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0000"/>
                  </a:solidFill>
                  <a:effectLst/>
                  <a:latin typeface="+mn-lt"/>
                </a:rPr>
                <a:t>0.1</a:t>
              </a:r>
              <a:endParaRPr kumimoji="0" lang="en-US" altLang="en-US" sz="1000" b="0" i="0" u="none" strike="noStrike" cap="none" normalizeH="0" baseline="0">
                <a:ln>
                  <a:noFill/>
                </a:ln>
                <a:solidFill>
                  <a:schemeClr val="tx1"/>
                </a:solidFill>
                <a:effectLst/>
                <a:latin typeface="+mn-lt"/>
              </a:endParaRPr>
            </a:p>
          </p:txBody>
        </p:sp>
        <p:sp>
          <p:nvSpPr>
            <p:cNvPr id="95" name="Rectangle 6">
              <a:extLst>
                <a:ext uri="{FF2B5EF4-FFF2-40B4-BE49-F238E27FC236}">
                  <a16:creationId xmlns:a16="http://schemas.microsoft.com/office/drawing/2014/main" id="{1E0813E0-91E4-94A3-EC97-7633132D4C43}"/>
                </a:ext>
              </a:extLst>
            </p:cNvPr>
            <p:cNvSpPr>
              <a:spLocks noChangeArrowheads="1"/>
            </p:cNvSpPr>
            <p:nvPr/>
          </p:nvSpPr>
          <p:spPr bwMode="auto">
            <a:xfrm>
              <a:off x="3828870" y="5813822"/>
              <a:ext cx="7053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0000"/>
                  </a:solidFill>
                  <a:effectLst/>
                  <a:latin typeface="+mn-lt"/>
                </a:rPr>
                <a:t>1</a:t>
              </a:r>
              <a:endParaRPr kumimoji="0" lang="en-US" altLang="en-US" sz="1000" b="0" i="0" u="none" strike="noStrike" cap="none" normalizeH="0" baseline="0">
                <a:ln>
                  <a:noFill/>
                </a:ln>
                <a:solidFill>
                  <a:schemeClr val="tx1"/>
                </a:solidFill>
                <a:effectLst/>
                <a:latin typeface="+mn-lt"/>
              </a:endParaRPr>
            </a:p>
          </p:txBody>
        </p:sp>
        <p:sp>
          <p:nvSpPr>
            <p:cNvPr id="96" name="Rectangle 7">
              <a:extLst>
                <a:ext uri="{FF2B5EF4-FFF2-40B4-BE49-F238E27FC236}">
                  <a16:creationId xmlns:a16="http://schemas.microsoft.com/office/drawing/2014/main" id="{D3036A3A-D111-1944-5F37-0D9B129A912A}"/>
                </a:ext>
              </a:extLst>
            </p:cNvPr>
            <p:cNvSpPr>
              <a:spLocks noChangeArrowheads="1"/>
            </p:cNvSpPr>
            <p:nvPr/>
          </p:nvSpPr>
          <p:spPr bwMode="auto">
            <a:xfrm>
              <a:off x="5306607" y="5813822"/>
              <a:ext cx="14106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000000"/>
                  </a:solidFill>
                  <a:effectLst/>
                  <a:latin typeface="+mn-lt"/>
                </a:rPr>
                <a:t>10</a:t>
              </a:r>
              <a:endParaRPr kumimoji="0" lang="en-US" altLang="en-US" sz="1000" b="0" i="0" u="none" strike="noStrike" cap="none" normalizeH="0" baseline="0">
                <a:ln>
                  <a:noFill/>
                </a:ln>
                <a:solidFill>
                  <a:schemeClr val="tx1"/>
                </a:solidFill>
                <a:effectLst/>
                <a:latin typeface="+mn-lt"/>
              </a:endParaRPr>
            </a:p>
          </p:txBody>
        </p:sp>
        <p:sp>
          <p:nvSpPr>
            <p:cNvPr id="97" name="Freeform 8">
              <a:extLst>
                <a:ext uri="{FF2B5EF4-FFF2-40B4-BE49-F238E27FC236}">
                  <a16:creationId xmlns:a16="http://schemas.microsoft.com/office/drawing/2014/main" id="{AAA46003-2FC4-C298-9FBD-65371EF71989}"/>
                </a:ext>
              </a:extLst>
            </p:cNvPr>
            <p:cNvSpPr>
              <a:spLocks noEditPoints="1"/>
            </p:cNvSpPr>
            <p:nvPr/>
          </p:nvSpPr>
          <p:spPr bwMode="auto">
            <a:xfrm>
              <a:off x="2329631" y="5726360"/>
              <a:ext cx="3063378" cy="59166"/>
            </a:xfrm>
            <a:custGeom>
              <a:avLst/>
              <a:gdLst>
                <a:gd name="T0" fmla="*/ 0 w 1170"/>
                <a:gd name="T1" fmla="*/ 0 h 23"/>
                <a:gd name="T2" fmla="*/ 1170 w 1170"/>
                <a:gd name="T3" fmla="*/ 0 h 23"/>
                <a:gd name="T4" fmla="*/ 3 w 1170"/>
                <a:gd name="T5" fmla="*/ 0 h 23"/>
                <a:gd name="T6" fmla="*/ 3 w 1170"/>
                <a:gd name="T7" fmla="*/ 23 h 23"/>
                <a:gd name="T8" fmla="*/ 585 w 1170"/>
                <a:gd name="T9" fmla="*/ 0 h 23"/>
                <a:gd name="T10" fmla="*/ 585 w 1170"/>
                <a:gd name="T11" fmla="*/ 23 h 23"/>
                <a:gd name="T12" fmla="*/ 1167 w 1170"/>
                <a:gd name="T13" fmla="*/ 0 h 23"/>
                <a:gd name="T14" fmla="*/ 1167 w 1170"/>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0" h="23">
                  <a:moveTo>
                    <a:pt x="0" y="0"/>
                  </a:moveTo>
                  <a:lnTo>
                    <a:pt x="1170" y="0"/>
                  </a:lnTo>
                  <a:moveTo>
                    <a:pt x="3" y="0"/>
                  </a:moveTo>
                  <a:lnTo>
                    <a:pt x="3" y="23"/>
                  </a:lnTo>
                  <a:moveTo>
                    <a:pt x="585" y="0"/>
                  </a:moveTo>
                  <a:lnTo>
                    <a:pt x="585" y="23"/>
                  </a:lnTo>
                  <a:moveTo>
                    <a:pt x="1167" y="0"/>
                  </a:moveTo>
                  <a:lnTo>
                    <a:pt x="1167" y="23"/>
                  </a:lnTo>
                </a:path>
              </a:pathLst>
            </a:custGeom>
            <a:noFill/>
            <a:ln w="190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98" name="Line 9">
              <a:extLst>
                <a:ext uri="{FF2B5EF4-FFF2-40B4-BE49-F238E27FC236}">
                  <a16:creationId xmlns:a16="http://schemas.microsoft.com/office/drawing/2014/main" id="{68574653-7768-81A0-9FEB-8EE769FBF8E9}"/>
                </a:ext>
              </a:extLst>
            </p:cNvPr>
            <p:cNvSpPr>
              <a:spLocks noChangeShapeType="1"/>
            </p:cNvSpPr>
            <p:nvPr/>
          </p:nvSpPr>
          <p:spPr bwMode="auto">
            <a:xfrm flipV="1">
              <a:off x="3861320" y="1812893"/>
              <a:ext cx="0" cy="3935772"/>
            </a:xfrm>
            <a:prstGeom prst="line">
              <a:avLst/>
            </a:prstGeom>
            <a:noFill/>
            <a:ln w="190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99" name="Line 10">
              <a:extLst>
                <a:ext uri="{FF2B5EF4-FFF2-40B4-BE49-F238E27FC236}">
                  <a16:creationId xmlns:a16="http://schemas.microsoft.com/office/drawing/2014/main" id="{CF65A9A4-3580-2B6A-7F8F-C68CD8D65EA8}"/>
                </a:ext>
              </a:extLst>
            </p:cNvPr>
            <p:cNvSpPr>
              <a:spLocks noChangeShapeType="1"/>
            </p:cNvSpPr>
            <p:nvPr/>
          </p:nvSpPr>
          <p:spPr bwMode="auto">
            <a:xfrm flipH="1">
              <a:off x="3651950" y="1936368"/>
              <a:ext cx="115204"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0" name="Line 11">
              <a:extLst>
                <a:ext uri="{FF2B5EF4-FFF2-40B4-BE49-F238E27FC236}">
                  <a16:creationId xmlns:a16="http://schemas.microsoft.com/office/drawing/2014/main" id="{EC7C17AF-4870-4E44-7B43-E75F9477359E}"/>
                </a:ext>
              </a:extLst>
            </p:cNvPr>
            <p:cNvSpPr>
              <a:spLocks noChangeShapeType="1"/>
            </p:cNvSpPr>
            <p:nvPr/>
          </p:nvSpPr>
          <p:spPr bwMode="auto">
            <a:xfrm flipH="1">
              <a:off x="3534127" y="1936368"/>
              <a:ext cx="117823"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1" name="Line 12">
              <a:extLst>
                <a:ext uri="{FF2B5EF4-FFF2-40B4-BE49-F238E27FC236}">
                  <a16:creationId xmlns:a16="http://schemas.microsoft.com/office/drawing/2014/main" id="{00868DD4-FC2A-D73B-8082-F8E1977A4504}"/>
                </a:ext>
              </a:extLst>
            </p:cNvPr>
            <p:cNvSpPr>
              <a:spLocks noChangeShapeType="1"/>
            </p:cNvSpPr>
            <p:nvPr/>
          </p:nvSpPr>
          <p:spPr bwMode="auto">
            <a:xfrm>
              <a:off x="3767154" y="1884920"/>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2" name="Line 13">
              <a:extLst>
                <a:ext uri="{FF2B5EF4-FFF2-40B4-BE49-F238E27FC236}">
                  <a16:creationId xmlns:a16="http://schemas.microsoft.com/office/drawing/2014/main" id="{05BB6727-A630-2848-AEE4-227E68CA5B5C}"/>
                </a:ext>
              </a:extLst>
            </p:cNvPr>
            <p:cNvSpPr>
              <a:spLocks noChangeShapeType="1"/>
            </p:cNvSpPr>
            <p:nvPr/>
          </p:nvSpPr>
          <p:spPr bwMode="auto">
            <a:xfrm>
              <a:off x="3534127" y="1884920"/>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40" name="Group 439">
              <a:extLst>
                <a:ext uri="{FF2B5EF4-FFF2-40B4-BE49-F238E27FC236}">
                  <a16:creationId xmlns:a16="http://schemas.microsoft.com/office/drawing/2014/main" id="{990E1EF3-2620-D5CE-7812-2E6DFE8B88E1}"/>
                </a:ext>
              </a:extLst>
            </p:cNvPr>
            <p:cNvGrpSpPr/>
            <p:nvPr/>
          </p:nvGrpSpPr>
          <p:grpSpPr>
            <a:xfrm>
              <a:off x="3599585" y="1884920"/>
              <a:ext cx="91440" cy="91440"/>
              <a:chOff x="3668158" y="1956479"/>
              <a:chExt cx="93807" cy="100324"/>
            </a:xfrm>
          </p:grpSpPr>
          <p:sp>
            <p:nvSpPr>
              <p:cNvPr id="103" name="Rectangle 14">
                <a:extLst>
                  <a:ext uri="{FF2B5EF4-FFF2-40B4-BE49-F238E27FC236}">
                    <a16:creationId xmlns:a16="http://schemas.microsoft.com/office/drawing/2014/main" id="{41667AEF-A92F-70BF-0543-9A4A79664E30}"/>
                  </a:ext>
                </a:extLst>
              </p:cNvPr>
              <p:cNvSpPr>
                <a:spLocks noChangeArrowheads="1"/>
              </p:cNvSpPr>
              <p:nvPr/>
            </p:nvSpPr>
            <p:spPr bwMode="auto">
              <a:xfrm>
                <a:off x="3668158" y="1956479"/>
                <a:ext cx="93807"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04" name="Rectangle 15">
                <a:extLst>
                  <a:ext uri="{FF2B5EF4-FFF2-40B4-BE49-F238E27FC236}">
                    <a16:creationId xmlns:a16="http://schemas.microsoft.com/office/drawing/2014/main" id="{E6EA09E7-FF7F-1682-AF0D-DBB66411CDCD}"/>
                  </a:ext>
                </a:extLst>
              </p:cNvPr>
              <p:cNvSpPr>
                <a:spLocks noChangeArrowheads="1"/>
              </p:cNvSpPr>
              <p:nvPr/>
            </p:nvSpPr>
            <p:spPr bwMode="auto">
              <a:xfrm>
                <a:off x="3668158" y="1956479"/>
                <a:ext cx="93807"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05" name="Line 16">
              <a:extLst>
                <a:ext uri="{FF2B5EF4-FFF2-40B4-BE49-F238E27FC236}">
                  <a16:creationId xmlns:a16="http://schemas.microsoft.com/office/drawing/2014/main" id="{1AFF4D3F-4D7D-D2D8-33EE-0D7B602F536E}"/>
                </a:ext>
              </a:extLst>
            </p:cNvPr>
            <p:cNvSpPr>
              <a:spLocks noChangeShapeType="1"/>
            </p:cNvSpPr>
            <p:nvPr/>
          </p:nvSpPr>
          <p:spPr bwMode="auto">
            <a:xfrm flipH="1">
              <a:off x="3596966" y="2273353"/>
              <a:ext cx="157096"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6" name="Line 17">
              <a:extLst>
                <a:ext uri="{FF2B5EF4-FFF2-40B4-BE49-F238E27FC236}">
                  <a16:creationId xmlns:a16="http://schemas.microsoft.com/office/drawing/2014/main" id="{A20DFF74-5805-16B7-44FB-392F46953281}"/>
                </a:ext>
              </a:extLst>
            </p:cNvPr>
            <p:cNvSpPr>
              <a:spLocks noChangeShapeType="1"/>
            </p:cNvSpPr>
            <p:nvPr/>
          </p:nvSpPr>
          <p:spPr bwMode="auto">
            <a:xfrm flipH="1">
              <a:off x="3452961" y="2273353"/>
              <a:ext cx="144005"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7" name="Line 18">
              <a:extLst>
                <a:ext uri="{FF2B5EF4-FFF2-40B4-BE49-F238E27FC236}">
                  <a16:creationId xmlns:a16="http://schemas.microsoft.com/office/drawing/2014/main" id="{8C069E6B-936F-9B80-E582-28AF82287E6B}"/>
                </a:ext>
              </a:extLst>
            </p:cNvPr>
            <p:cNvSpPr>
              <a:spLocks noChangeShapeType="1"/>
            </p:cNvSpPr>
            <p:nvPr/>
          </p:nvSpPr>
          <p:spPr bwMode="auto">
            <a:xfrm>
              <a:off x="3754062" y="222190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8" name="Line 19">
              <a:extLst>
                <a:ext uri="{FF2B5EF4-FFF2-40B4-BE49-F238E27FC236}">
                  <a16:creationId xmlns:a16="http://schemas.microsoft.com/office/drawing/2014/main" id="{0CE9DF2E-4A6D-96C9-B539-57AAE0764C20}"/>
                </a:ext>
              </a:extLst>
            </p:cNvPr>
            <p:cNvSpPr>
              <a:spLocks noChangeShapeType="1"/>
            </p:cNvSpPr>
            <p:nvPr/>
          </p:nvSpPr>
          <p:spPr bwMode="auto">
            <a:xfrm>
              <a:off x="3452961" y="222190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09" name="Rectangle 20">
              <a:extLst>
                <a:ext uri="{FF2B5EF4-FFF2-40B4-BE49-F238E27FC236}">
                  <a16:creationId xmlns:a16="http://schemas.microsoft.com/office/drawing/2014/main" id="{9002A7E2-CD6C-DED3-0A13-DFD3B551F352}"/>
                </a:ext>
              </a:extLst>
            </p:cNvPr>
            <p:cNvSpPr>
              <a:spLocks noChangeArrowheads="1"/>
            </p:cNvSpPr>
            <p:nvPr/>
          </p:nvSpPr>
          <p:spPr bwMode="auto">
            <a:xfrm>
              <a:off x="3544600" y="2221905"/>
              <a:ext cx="102113"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10" name="Rectangle 21">
              <a:extLst>
                <a:ext uri="{FF2B5EF4-FFF2-40B4-BE49-F238E27FC236}">
                  <a16:creationId xmlns:a16="http://schemas.microsoft.com/office/drawing/2014/main" id="{4394F318-649A-23DA-3798-32AFE4AFEE5B}"/>
                </a:ext>
              </a:extLst>
            </p:cNvPr>
            <p:cNvSpPr>
              <a:spLocks noChangeArrowheads="1"/>
            </p:cNvSpPr>
            <p:nvPr/>
          </p:nvSpPr>
          <p:spPr bwMode="auto">
            <a:xfrm>
              <a:off x="3544600" y="2221905"/>
              <a:ext cx="91440" cy="91440"/>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1" name="Line 22">
              <a:extLst>
                <a:ext uri="{FF2B5EF4-FFF2-40B4-BE49-F238E27FC236}">
                  <a16:creationId xmlns:a16="http://schemas.microsoft.com/office/drawing/2014/main" id="{9010B016-352B-2B42-929E-9AB4A7755A99}"/>
                </a:ext>
              </a:extLst>
            </p:cNvPr>
            <p:cNvSpPr>
              <a:spLocks noChangeShapeType="1"/>
            </p:cNvSpPr>
            <p:nvPr/>
          </p:nvSpPr>
          <p:spPr bwMode="auto">
            <a:xfrm flipH="1">
              <a:off x="3743589" y="2443131"/>
              <a:ext cx="18066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2" name="Line 23">
              <a:extLst>
                <a:ext uri="{FF2B5EF4-FFF2-40B4-BE49-F238E27FC236}">
                  <a16:creationId xmlns:a16="http://schemas.microsoft.com/office/drawing/2014/main" id="{984F8BE7-5288-6152-EF6E-EDD906DFE0F4}"/>
                </a:ext>
              </a:extLst>
            </p:cNvPr>
            <p:cNvSpPr>
              <a:spLocks noChangeShapeType="1"/>
            </p:cNvSpPr>
            <p:nvPr/>
          </p:nvSpPr>
          <p:spPr bwMode="auto">
            <a:xfrm flipH="1">
              <a:off x="3565546" y="2443131"/>
              <a:ext cx="178042"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3" name="Line 24">
              <a:extLst>
                <a:ext uri="{FF2B5EF4-FFF2-40B4-BE49-F238E27FC236}">
                  <a16:creationId xmlns:a16="http://schemas.microsoft.com/office/drawing/2014/main" id="{5821EB27-CC5C-5EBD-AC9E-8AB224CAD907}"/>
                </a:ext>
              </a:extLst>
            </p:cNvPr>
            <p:cNvSpPr>
              <a:spLocks noChangeShapeType="1"/>
            </p:cNvSpPr>
            <p:nvPr/>
          </p:nvSpPr>
          <p:spPr bwMode="auto">
            <a:xfrm>
              <a:off x="3924250" y="2391683"/>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4" name="Line 25">
              <a:extLst>
                <a:ext uri="{FF2B5EF4-FFF2-40B4-BE49-F238E27FC236}">
                  <a16:creationId xmlns:a16="http://schemas.microsoft.com/office/drawing/2014/main" id="{1D72CB7B-56FA-E5BB-327F-3E0865A2D3CA}"/>
                </a:ext>
              </a:extLst>
            </p:cNvPr>
            <p:cNvSpPr>
              <a:spLocks noChangeShapeType="1"/>
            </p:cNvSpPr>
            <p:nvPr/>
          </p:nvSpPr>
          <p:spPr bwMode="auto">
            <a:xfrm>
              <a:off x="3565546" y="2391683"/>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5" name="Rectangle 26">
              <a:extLst>
                <a:ext uri="{FF2B5EF4-FFF2-40B4-BE49-F238E27FC236}">
                  <a16:creationId xmlns:a16="http://schemas.microsoft.com/office/drawing/2014/main" id="{CD6AF448-28E5-295F-7349-6D895D08BBCA}"/>
                </a:ext>
              </a:extLst>
            </p:cNvPr>
            <p:cNvSpPr>
              <a:spLocks noChangeArrowheads="1"/>
            </p:cNvSpPr>
            <p:nvPr/>
          </p:nvSpPr>
          <p:spPr bwMode="auto">
            <a:xfrm>
              <a:off x="3693843" y="2391683"/>
              <a:ext cx="102113"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16" name="Rectangle 27">
              <a:extLst>
                <a:ext uri="{FF2B5EF4-FFF2-40B4-BE49-F238E27FC236}">
                  <a16:creationId xmlns:a16="http://schemas.microsoft.com/office/drawing/2014/main" id="{A397E5D6-EECE-8937-1E74-B5313485AFA1}"/>
                </a:ext>
              </a:extLst>
            </p:cNvPr>
            <p:cNvSpPr>
              <a:spLocks noChangeArrowheads="1"/>
            </p:cNvSpPr>
            <p:nvPr/>
          </p:nvSpPr>
          <p:spPr bwMode="auto">
            <a:xfrm>
              <a:off x="3693843" y="2391683"/>
              <a:ext cx="102113"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7" name="Line 28">
              <a:extLst>
                <a:ext uri="{FF2B5EF4-FFF2-40B4-BE49-F238E27FC236}">
                  <a16:creationId xmlns:a16="http://schemas.microsoft.com/office/drawing/2014/main" id="{FA9461E5-16FE-B147-3EB6-687D9332EBF2}"/>
                </a:ext>
              </a:extLst>
            </p:cNvPr>
            <p:cNvSpPr>
              <a:spLocks noChangeShapeType="1"/>
            </p:cNvSpPr>
            <p:nvPr/>
          </p:nvSpPr>
          <p:spPr bwMode="auto">
            <a:xfrm flipH="1">
              <a:off x="3390123" y="2780115"/>
              <a:ext cx="27230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8" name="Line 29">
              <a:extLst>
                <a:ext uri="{FF2B5EF4-FFF2-40B4-BE49-F238E27FC236}">
                  <a16:creationId xmlns:a16="http://schemas.microsoft.com/office/drawing/2014/main" id="{1094C635-673B-D156-1621-35D431435586}"/>
                </a:ext>
              </a:extLst>
            </p:cNvPr>
            <p:cNvSpPr>
              <a:spLocks noChangeShapeType="1"/>
            </p:cNvSpPr>
            <p:nvPr/>
          </p:nvSpPr>
          <p:spPr bwMode="auto">
            <a:xfrm flipH="1">
              <a:off x="3107349" y="2780115"/>
              <a:ext cx="282773"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19" name="Line 30">
              <a:extLst>
                <a:ext uri="{FF2B5EF4-FFF2-40B4-BE49-F238E27FC236}">
                  <a16:creationId xmlns:a16="http://schemas.microsoft.com/office/drawing/2014/main" id="{ACBE172C-B8D7-A61F-9026-3936A5833E26}"/>
                </a:ext>
              </a:extLst>
            </p:cNvPr>
            <p:cNvSpPr>
              <a:spLocks noChangeShapeType="1"/>
            </p:cNvSpPr>
            <p:nvPr/>
          </p:nvSpPr>
          <p:spPr bwMode="auto">
            <a:xfrm>
              <a:off x="3662423" y="2728667"/>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20" name="Line 31">
              <a:extLst>
                <a:ext uri="{FF2B5EF4-FFF2-40B4-BE49-F238E27FC236}">
                  <a16:creationId xmlns:a16="http://schemas.microsoft.com/office/drawing/2014/main" id="{268039AC-902D-EE5A-F09A-D2AFCB296176}"/>
                </a:ext>
              </a:extLst>
            </p:cNvPr>
            <p:cNvSpPr>
              <a:spLocks noChangeShapeType="1"/>
            </p:cNvSpPr>
            <p:nvPr/>
          </p:nvSpPr>
          <p:spPr bwMode="auto">
            <a:xfrm>
              <a:off x="3107349" y="2728667"/>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63" name="Group 462">
              <a:extLst>
                <a:ext uri="{FF2B5EF4-FFF2-40B4-BE49-F238E27FC236}">
                  <a16:creationId xmlns:a16="http://schemas.microsoft.com/office/drawing/2014/main" id="{FA2223E8-D595-6E0C-1DED-A9BD6E175C10}"/>
                </a:ext>
              </a:extLst>
            </p:cNvPr>
            <p:cNvGrpSpPr/>
            <p:nvPr/>
          </p:nvGrpSpPr>
          <p:grpSpPr>
            <a:xfrm>
              <a:off x="3337758" y="2728667"/>
              <a:ext cx="91440" cy="91440"/>
              <a:chOff x="3427628" y="2800226"/>
              <a:chExt cx="93807" cy="91440"/>
            </a:xfrm>
          </p:grpSpPr>
          <p:sp>
            <p:nvSpPr>
              <p:cNvPr id="121" name="Rectangle 32">
                <a:extLst>
                  <a:ext uri="{FF2B5EF4-FFF2-40B4-BE49-F238E27FC236}">
                    <a16:creationId xmlns:a16="http://schemas.microsoft.com/office/drawing/2014/main" id="{7E1C56D4-8098-0563-9895-076E6C73D5EA}"/>
                  </a:ext>
                </a:extLst>
              </p:cNvPr>
              <p:cNvSpPr>
                <a:spLocks noChangeArrowheads="1"/>
              </p:cNvSpPr>
              <p:nvPr/>
            </p:nvSpPr>
            <p:spPr bwMode="auto">
              <a:xfrm>
                <a:off x="3427628" y="2800226"/>
                <a:ext cx="93807" cy="914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22" name="Rectangle 33">
                <a:extLst>
                  <a:ext uri="{FF2B5EF4-FFF2-40B4-BE49-F238E27FC236}">
                    <a16:creationId xmlns:a16="http://schemas.microsoft.com/office/drawing/2014/main" id="{755DDEC0-CECB-A8C2-BA06-EEBE4844CBA8}"/>
                  </a:ext>
                </a:extLst>
              </p:cNvPr>
              <p:cNvSpPr>
                <a:spLocks noChangeArrowheads="1"/>
              </p:cNvSpPr>
              <p:nvPr/>
            </p:nvSpPr>
            <p:spPr bwMode="auto">
              <a:xfrm>
                <a:off x="3427628" y="2800226"/>
                <a:ext cx="93807" cy="91440"/>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23" name="Line 34">
              <a:extLst>
                <a:ext uri="{FF2B5EF4-FFF2-40B4-BE49-F238E27FC236}">
                  <a16:creationId xmlns:a16="http://schemas.microsoft.com/office/drawing/2014/main" id="{CB8A0BCC-B884-9A0E-7568-25EE796B68C3}"/>
                </a:ext>
              </a:extLst>
            </p:cNvPr>
            <p:cNvSpPr>
              <a:spLocks noChangeShapeType="1"/>
            </p:cNvSpPr>
            <p:nvPr/>
          </p:nvSpPr>
          <p:spPr bwMode="auto">
            <a:xfrm flipH="1">
              <a:off x="3738352" y="2949893"/>
              <a:ext cx="128296"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24" name="Line 35">
              <a:extLst>
                <a:ext uri="{FF2B5EF4-FFF2-40B4-BE49-F238E27FC236}">
                  <a16:creationId xmlns:a16="http://schemas.microsoft.com/office/drawing/2014/main" id="{DEAC0815-75E7-33E6-2D46-2B71BE0DAF55}"/>
                </a:ext>
              </a:extLst>
            </p:cNvPr>
            <p:cNvSpPr>
              <a:spLocks noChangeShapeType="1"/>
            </p:cNvSpPr>
            <p:nvPr/>
          </p:nvSpPr>
          <p:spPr bwMode="auto">
            <a:xfrm flipH="1">
              <a:off x="3615295" y="2949893"/>
              <a:ext cx="12306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25" name="Line 36">
              <a:extLst>
                <a:ext uri="{FF2B5EF4-FFF2-40B4-BE49-F238E27FC236}">
                  <a16:creationId xmlns:a16="http://schemas.microsoft.com/office/drawing/2014/main" id="{D2CE33E4-F58A-DA92-0187-3365FA229456}"/>
                </a:ext>
              </a:extLst>
            </p:cNvPr>
            <p:cNvSpPr>
              <a:spLocks noChangeShapeType="1"/>
            </p:cNvSpPr>
            <p:nvPr/>
          </p:nvSpPr>
          <p:spPr bwMode="auto">
            <a:xfrm>
              <a:off x="3866648" y="289844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26" name="Line 37">
              <a:extLst>
                <a:ext uri="{FF2B5EF4-FFF2-40B4-BE49-F238E27FC236}">
                  <a16:creationId xmlns:a16="http://schemas.microsoft.com/office/drawing/2014/main" id="{42DFDB11-72DC-C138-1600-185FD656C37A}"/>
                </a:ext>
              </a:extLst>
            </p:cNvPr>
            <p:cNvSpPr>
              <a:spLocks noChangeShapeType="1"/>
            </p:cNvSpPr>
            <p:nvPr/>
          </p:nvSpPr>
          <p:spPr bwMode="auto">
            <a:xfrm>
              <a:off x="3615295" y="289844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83" name="Group 482">
              <a:extLst>
                <a:ext uri="{FF2B5EF4-FFF2-40B4-BE49-F238E27FC236}">
                  <a16:creationId xmlns:a16="http://schemas.microsoft.com/office/drawing/2014/main" id="{F3D143DA-B68D-87A8-5854-7C8AE7407725}"/>
                </a:ext>
              </a:extLst>
            </p:cNvPr>
            <p:cNvGrpSpPr/>
            <p:nvPr/>
          </p:nvGrpSpPr>
          <p:grpSpPr>
            <a:xfrm>
              <a:off x="3685987" y="2898445"/>
              <a:ext cx="91440" cy="91440"/>
              <a:chOff x="3685987" y="2898445"/>
              <a:chExt cx="91440" cy="91440"/>
            </a:xfrm>
          </p:grpSpPr>
          <p:sp>
            <p:nvSpPr>
              <p:cNvPr id="127" name="Rectangle 38">
                <a:extLst>
                  <a:ext uri="{FF2B5EF4-FFF2-40B4-BE49-F238E27FC236}">
                    <a16:creationId xmlns:a16="http://schemas.microsoft.com/office/drawing/2014/main" id="{610CB200-04B8-CAC9-4064-CD1F1EC08E89}"/>
                  </a:ext>
                </a:extLst>
              </p:cNvPr>
              <p:cNvSpPr>
                <a:spLocks noChangeArrowheads="1"/>
              </p:cNvSpPr>
              <p:nvPr/>
            </p:nvSpPr>
            <p:spPr bwMode="auto">
              <a:xfrm>
                <a:off x="3685987" y="2898445"/>
                <a:ext cx="91440" cy="914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28" name="Rectangle 39">
                <a:extLst>
                  <a:ext uri="{FF2B5EF4-FFF2-40B4-BE49-F238E27FC236}">
                    <a16:creationId xmlns:a16="http://schemas.microsoft.com/office/drawing/2014/main" id="{9841210E-AD4E-2662-D8F0-5937E7CE24DC}"/>
                  </a:ext>
                </a:extLst>
              </p:cNvPr>
              <p:cNvSpPr>
                <a:spLocks noChangeArrowheads="1"/>
              </p:cNvSpPr>
              <p:nvPr/>
            </p:nvSpPr>
            <p:spPr bwMode="auto">
              <a:xfrm>
                <a:off x="3685987" y="2898445"/>
                <a:ext cx="91440" cy="91440"/>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29" name="Line 40">
              <a:extLst>
                <a:ext uri="{FF2B5EF4-FFF2-40B4-BE49-F238E27FC236}">
                  <a16:creationId xmlns:a16="http://schemas.microsoft.com/office/drawing/2014/main" id="{A57A6791-B096-9893-BA87-0C14B2890EDA}"/>
                </a:ext>
              </a:extLst>
            </p:cNvPr>
            <p:cNvSpPr>
              <a:spLocks noChangeShapeType="1"/>
            </p:cNvSpPr>
            <p:nvPr/>
          </p:nvSpPr>
          <p:spPr bwMode="auto">
            <a:xfrm flipH="1">
              <a:off x="3754062" y="3286879"/>
              <a:ext cx="204225"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0" name="Line 41">
              <a:extLst>
                <a:ext uri="{FF2B5EF4-FFF2-40B4-BE49-F238E27FC236}">
                  <a16:creationId xmlns:a16="http://schemas.microsoft.com/office/drawing/2014/main" id="{84770EF6-DF32-57CE-0D42-772DB353EF5B}"/>
                </a:ext>
              </a:extLst>
            </p:cNvPr>
            <p:cNvSpPr>
              <a:spLocks noChangeShapeType="1"/>
            </p:cNvSpPr>
            <p:nvPr/>
          </p:nvSpPr>
          <p:spPr bwMode="auto">
            <a:xfrm flipH="1">
              <a:off x="3544600" y="3286879"/>
              <a:ext cx="209462"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1" name="Line 42">
              <a:extLst>
                <a:ext uri="{FF2B5EF4-FFF2-40B4-BE49-F238E27FC236}">
                  <a16:creationId xmlns:a16="http://schemas.microsoft.com/office/drawing/2014/main" id="{98E91ACD-26E8-4DCB-9E0E-762379170989}"/>
                </a:ext>
              </a:extLst>
            </p:cNvPr>
            <p:cNvSpPr>
              <a:spLocks noChangeShapeType="1"/>
            </p:cNvSpPr>
            <p:nvPr/>
          </p:nvSpPr>
          <p:spPr bwMode="auto">
            <a:xfrm>
              <a:off x="3958287" y="3235431"/>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2" name="Line 43">
              <a:extLst>
                <a:ext uri="{FF2B5EF4-FFF2-40B4-BE49-F238E27FC236}">
                  <a16:creationId xmlns:a16="http://schemas.microsoft.com/office/drawing/2014/main" id="{541E91DC-1747-65F1-19E6-3E29626220DD}"/>
                </a:ext>
              </a:extLst>
            </p:cNvPr>
            <p:cNvSpPr>
              <a:spLocks noChangeShapeType="1"/>
            </p:cNvSpPr>
            <p:nvPr/>
          </p:nvSpPr>
          <p:spPr bwMode="auto">
            <a:xfrm>
              <a:off x="3544600" y="3235431"/>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82" name="Group 481">
              <a:extLst>
                <a:ext uri="{FF2B5EF4-FFF2-40B4-BE49-F238E27FC236}">
                  <a16:creationId xmlns:a16="http://schemas.microsoft.com/office/drawing/2014/main" id="{06FB54B0-1679-D58E-E2D1-3163666CD64E}"/>
                </a:ext>
              </a:extLst>
            </p:cNvPr>
            <p:cNvGrpSpPr/>
            <p:nvPr/>
          </p:nvGrpSpPr>
          <p:grpSpPr>
            <a:xfrm>
              <a:off x="3701697" y="3235431"/>
              <a:ext cx="91440" cy="91440"/>
              <a:chOff x="3701697" y="3235431"/>
              <a:chExt cx="91440" cy="91440"/>
            </a:xfrm>
          </p:grpSpPr>
          <p:sp>
            <p:nvSpPr>
              <p:cNvPr id="133" name="Rectangle 44">
                <a:extLst>
                  <a:ext uri="{FF2B5EF4-FFF2-40B4-BE49-F238E27FC236}">
                    <a16:creationId xmlns:a16="http://schemas.microsoft.com/office/drawing/2014/main" id="{EFBB14E5-9F55-4E00-AE8B-EA08B1E96B19}"/>
                  </a:ext>
                </a:extLst>
              </p:cNvPr>
              <p:cNvSpPr>
                <a:spLocks noChangeArrowheads="1"/>
              </p:cNvSpPr>
              <p:nvPr/>
            </p:nvSpPr>
            <p:spPr bwMode="auto">
              <a:xfrm>
                <a:off x="3701697" y="3235431"/>
                <a:ext cx="91440" cy="914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34" name="Rectangle 45">
                <a:extLst>
                  <a:ext uri="{FF2B5EF4-FFF2-40B4-BE49-F238E27FC236}">
                    <a16:creationId xmlns:a16="http://schemas.microsoft.com/office/drawing/2014/main" id="{E2D0ED41-055F-B73F-0DDE-C55FA5042708}"/>
                  </a:ext>
                </a:extLst>
              </p:cNvPr>
              <p:cNvSpPr>
                <a:spLocks noChangeArrowheads="1"/>
              </p:cNvSpPr>
              <p:nvPr/>
            </p:nvSpPr>
            <p:spPr bwMode="auto">
              <a:xfrm>
                <a:off x="3701697" y="3235431"/>
                <a:ext cx="91440" cy="91440"/>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35" name="Line 46">
              <a:extLst>
                <a:ext uri="{FF2B5EF4-FFF2-40B4-BE49-F238E27FC236}">
                  <a16:creationId xmlns:a16="http://schemas.microsoft.com/office/drawing/2014/main" id="{EBCCD658-03B3-8699-C90C-D5D818AC6014}"/>
                </a:ext>
              </a:extLst>
            </p:cNvPr>
            <p:cNvSpPr>
              <a:spLocks noChangeShapeType="1"/>
            </p:cNvSpPr>
            <p:nvPr/>
          </p:nvSpPr>
          <p:spPr bwMode="auto">
            <a:xfrm flipH="1">
              <a:off x="3615295" y="3456657"/>
              <a:ext cx="128296"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6" name="Line 47">
              <a:extLst>
                <a:ext uri="{FF2B5EF4-FFF2-40B4-BE49-F238E27FC236}">
                  <a16:creationId xmlns:a16="http://schemas.microsoft.com/office/drawing/2014/main" id="{A34D058A-971F-1980-00C6-73203538EF46}"/>
                </a:ext>
              </a:extLst>
            </p:cNvPr>
            <p:cNvSpPr>
              <a:spLocks noChangeShapeType="1"/>
            </p:cNvSpPr>
            <p:nvPr/>
          </p:nvSpPr>
          <p:spPr bwMode="auto">
            <a:xfrm flipH="1">
              <a:off x="3476525" y="3456657"/>
              <a:ext cx="13877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7" name="Line 48">
              <a:extLst>
                <a:ext uri="{FF2B5EF4-FFF2-40B4-BE49-F238E27FC236}">
                  <a16:creationId xmlns:a16="http://schemas.microsoft.com/office/drawing/2014/main" id="{02F913A3-AAFA-C3AA-6F78-B3E8E58572A6}"/>
                </a:ext>
              </a:extLst>
            </p:cNvPr>
            <p:cNvSpPr>
              <a:spLocks noChangeShapeType="1"/>
            </p:cNvSpPr>
            <p:nvPr/>
          </p:nvSpPr>
          <p:spPr bwMode="auto">
            <a:xfrm>
              <a:off x="3743589" y="3405209"/>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38" name="Line 49">
              <a:extLst>
                <a:ext uri="{FF2B5EF4-FFF2-40B4-BE49-F238E27FC236}">
                  <a16:creationId xmlns:a16="http://schemas.microsoft.com/office/drawing/2014/main" id="{50F616E8-447A-AF06-8CC0-1C61CEAF6E4B}"/>
                </a:ext>
              </a:extLst>
            </p:cNvPr>
            <p:cNvSpPr>
              <a:spLocks noChangeShapeType="1"/>
            </p:cNvSpPr>
            <p:nvPr/>
          </p:nvSpPr>
          <p:spPr bwMode="auto">
            <a:xfrm>
              <a:off x="3476525" y="3405209"/>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61" name="Group 460">
              <a:extLst>
                <a:ext uri="{FF2B5EF4-FFF2-40B4-BE49-F238E27FC236}">
                  <a16:creationId xmlns:a16="http://schemas.microsoft.com/office/drawing/2014/main" id="{D284C6B8-F1AF-D74B-A00C-655846D063FA}"/>
                </a:ext>
              </a:extLst>
            </p:cNvPr>
            <p:cNvGrpSpPr/>
            <p:nvPr/>
          </p:nvGrpSpPr>
          <p:grpSpPr>
            <a:xfrm>
              <a:off x="3562929" y="3405209"/>
              <a:ext cx="91440" cy="91440"/>
              <a:chOff x="3634484" y="3476768"/>
              <a:chExt cx="93807" cy="100324"/>
            </a:xfrm>
          </p:grpSpPr>
          <p:sp>
            <p:nvSpPr>
              <p:cNvPr id="139" name="Rectangle 50">
                <a:extLst>
                  <a:ext uri="{FF2B5EF4-FFF2-40B4-BE49-F238E27FC236}">
                    <a16:creationId xmlns:a16="http://schemas.microsoft.com/office/drawing/2014/main" id="{077F4634-7DB7-56B8-37BA-7B4CED48E761}"/>
                  </a:ext>
                </a:extLst>
              </p:cNvPr>
              <p:cNvSpPr>
                <a:spLocks noChangeArrowheads="1"/>
              </p:cNvSpPr>
              <p:nvPr/>
            </p:nvSpPr>
            <p:spPr bwMode="auto">
              <a:xfrm>
                <a:off x="3634484" y="3476768"/>
                <a:ext cx="93807"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40" name="Rectangle 51">
                <a:extLst>
                  <a:ext uri="{FF2B5EF4-FFF2-40B4-BE49-F238E27FC236}">
                    <a16:creationId xmlns:a16="http://schemas.microsoft.com/office/drawing/2014/main" id="{9CA62790-1DEC-9132-4B8D-469AB04C0EC2}"/>
                  </a:ext>
                </a:extLst>
              </p:cNvPr>
              <p:cNvSpPr>
                <a:spLocks noChangeArrowheads="1"/>
              </p:cNvSpPr>
              <p:nvPr/>
            </p:nvSpPr>
            <p:spPr bwMode="auto">
              <a:xfrm>
                <a:off x="3634484" y="3476768"/>
                <a:ext cx="93807"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41" name="Line 52">
              <a:extLst>
                <a:ext uri="{FF2B5EF4-FFF2-40B4-BE49-F238E27FC236}">
                  <a16:creationId xmlns:a16="http://schemas.microsoft.com/office/drawing/2014/main" id="{8676672A-294B-EBC6-CE33-B17147C07C41}"/>
                </a:ext>
              </a:extLst>
            </p:cNvPr>
            <p:cNvSpPr>
              <a:spLocks noChangeShapeType="1"/>
            </p:cNvSpPr>
            <p:nvPr/>
          </p:nvSpPr>
          <p:spPr bwMode="auto">
            <a:xfrm flipH="1">
              <a:off x="3651950" y="3793641"/>
              <a:ext cx="201608"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42" name="Line 53">
              <a:extLst>
                <a:ext uri="{FF2B5EF4-FFF2-40B4-BE49-F238E27FC236}">
                  <a16:creationId xmlns:a16="http://schemas.microsoft.com/office/drawing/2014/main" id="{138B8A69-231B-E2BC-E7FD-DF00EDB08F78}"/>
                </a:ext>
              </a:extLst>
            </p:cNvPr>
            <p:cNvSpPr>
              <a:spLocks noChangeShapeType="1"/>
            </p:cNvSpPr>
            <p:nvPr/>
          </p:nvSpPr>
          <p:spPr bwMode="auto">
            <a:xfrm flipH="1">
              <a:off x="3452961" y="3793641"/>
              <a:ext cx="198989"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43" name="Line 54">
              <a:extLst>
                <a:ext uri="{FF2B5EF4-FFF2-40B4-BE49-F238E27FC236}">
                  <a16:creationId xmlns:a16="http://schemas.microsoft.com/office/drawing/2014/main" id="{01422EDE-6739-28A8-96E1-76169609C0B2}"/>
                </a:ext>
              </a:extLst>
            </p:cNvPr>
            <p:cNvSpPr>
              <a:spLocks noChangeShapeType="1"/>
            </p:cNvSpPr>
            <p:nvPr/>
          </p:nvSpPr>
          <p:spPr bwMode="auto">
            <a:xfrm>
              <a:off x="3853556" y="3744766"/>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44" name="Line 55">
              <a:extLst>
                <a:ext uri="{FF2B5EF4-FFF2-40B4-BE49-F238E27FC236}">
                  <a16:creationId xmlns:a16="http://schemas.microsoft.com/office/drawing/2014/main" id="{90F25AED-63CF-212A-47CA-B8532C1C842C}"/>
                </a:ext>
              </a:extLst>
            </p:cNvPr>
            <p:cNvSpPr>
              <a:spLocks noChangeShapeType="1"/>
            </p:cNvSpPr>
            <p:nvPr/>
          </p:nvSpPr>
          <p:spPr bwMode="auto">
            <a:xfrm>
              <a:off x="3452961" y="3744766"/>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58" name="Group 457">
              <a:extLst>
                <a:ext uri="{FF2B5EF4-FFF2-40B4-BE49-F238E27FC236}">
                  <a16:creationId xmlns:a16="http://schemas.microsoft.com/office/drawing/2014/main" id="{7E277AEE-1ECC-1DA9-7B1E-2A6D3F4F360D}"/>
                </a:ext>
              </a:extLst>
            </p:cNvPr>
            <p:cNvGrpSpPr/>
            <p:nvPr/>
          </p:nvGrpSpPr>
          <p:grpSpPr>
            <a:xfrm>
              <a:off x="3599585" y="3744766"/>
              <a:ext cx="91440" cy="91440"/>
              <a:chOff x="3668158" y="3816325"/>
              <a:chExt cx="93807" cy="97751"/>
            </a:xfrm>
          </p:grpSpPr>
          <p:sp>
            <p:nvSpPr>
              <p:cNvPr id="145" name="Rectangle 56">
                <a:extLst>
                  <a:ext uri="{FF2B5EF4-FFF2-40B4-BE49-F238E27FC236}">
                    <a16:creationId xmlns:a16="http://schemas.microsoft.com/office/drawing/2014/main" id="{7F8BE419-2B32-4966-0C36-B058B3356B1D}"/>
                  </a:ext>
                </a:extLst>
              </p:cNvPr>
              <p:cNvSpPr>
                <a:spLocks noChangeArrowheads="1"/>
              </p:cNvSpPr>
              <p:nvPr/>
            </p:nvSpPr>
            <p:spPr bwMode="auto">
              <a:xfrm>
                <a:off x="3668158" y="3816325"/>
                <a:ext cx="93807" cy="977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46" name="Rectangle 57">
                <a:extLst>
                  <a:ext uri="{FF2B5EF4-FFF2-40B4-BE49-F238E27FC236}">
                    <a16:creationId xmlns:a16="http://schemas.microsoft.com/office/drawing/2014/main" id="{627DC123-1F39-0F88-8C08-AE5CE907209D}"/>
                  </a:ext>
                </a:extLst>
              </p:cNvPr>
              <p:cNvSpPr>
                <a:spLocks noChangeArrowheads="1"/>
              </p:cNvSpPr>
              <p:nvPr/>
            </p:nvSpPr>
            <p:spPr bwMode="auto">
              <a:xfrm>
                <a:off x="3668158" y="3816325"/>
                <a:ext cx="93807" cy="9775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47" name="Line 58">
              <a:extLst>
                <a:ext uri="{FF2B5EF4-FFF2-40B4-BE49-F238E27FC236}">
                  <a16:creationId xmlns:a16="http://schemas.microsoft.com/office/drawing/2014/main" id="{2BA0FAD4-87BE-3A66-CFCA-945C0A9AF7FF}"/>
                </a:ext>
              </a:extLst>
            </p:cNvPr>
            <p:cNvSpPr>
              <a:spLocks noChangeShapeType="1"/>
            </p:cNvSpPr>
            <p:nvPr/>
          </p:nvSpPr>
          <p:spPr bwMode="auto">
            <a:xfrm flipH="1">
              <a:off x="3743589" y="3963419"/>
              <a:ext cx="214699"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48" name="Line 59">
              <a:extLst>
                <a:ext uri="{FF2B5EF4-FFF2-40B4-BE49-F238E27FC236}">
                  <a16:creationId xmlns:a16="http://schemas.microsoft.com/office/drawing/2014/main" id="{6D9EBB20-A268-7285-91D0-3DAB648871D8}"/>
                </a:ext>
              </a:extLst>
            </p:cNvPr>
            <p:cNvSpPr>
              <a:spLocks noChangeShapeType="1"/>
            </p:cNvSpPr>
            <p:nvPr/>
          </p:nvSpPr>
          <p:spPr bwMode="auto">
            <a:xfrm flipH="1">
              <a:off x="3534127" y="3963419"/>
              <a:ext cx="209462"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49" name="Line 60">
              <a:extLst>
                <a:ext uri="{FF2B5EF4-FFF2-40B4-BE49-F238E27FC236}">
                  <a16:creationId xmlns:a16="http://schemas.microsoft.com/office/drawing/2014/main" id="{0551D0CA-84A3-8C76-2DF1-5FC3F484B096}"/>
                </a:ext>
              </a:extLst>
            </p:cNvPr>
            <p:cNvSpPr>
              <a:spLocks noChangeShapeType="1"/>
            </p:cNvSpPr>
            <p:nvPr/>
          </p:nvSpPr>
          <p:spPr bwMode="auto">
            <a:xfrm>
              <a:off x="3958287" y="3911971"/>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0" name="Line 61">
              <a:extLst>
                <a:ext uri="{FF2B5EF4-FFF2-40B4-BE49-F238E27FC236}">
                  <a16:creationId xmlns:a16="http://schemas.microsoft.com/office/drawing/2014/main" id="{74914FA8-D68C-7271-0D2D-425D56BD167A}"/>
                </a:ext>
              </a:extLst>
            </p:cNvPr>
            <p:cNvSpPr>
              <a:spLocks noChangeShapeType="1"/>
            </p:cNvSpPr>
            <p:nvPr/>
          </p:nvSpPr>
          <p:spPr bwMode="auto">
            <a:xfrm>
              <a:off x="3534127" y="3911971"/>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1" name="Rectangle 62">
              <a:extLst>
                <a:ext uri="{FF2B5EF4-FFF2-40B4-BE49-F238E27FC236}">
                  <a16:creationId xmlns:a16="http://schemas.microsoft.com/office/drawing/2014/main" id="{2BB0EACE-D359-7489-B8F1-82BBF8CBCB3B}"/>
                </a:ext>
              </a:extLst>
            </p:cNvPr>
            <p:cNvSpPr>
              <a:spLocks noChangeArrowheads="1"/>
            </p:cNvSpPr>
            <p:nvPr/>
          </p:nvSpPr>
          <p:spPr bwMode="auto">
            <a:xfrm>
              <a:off x="3693843" y="3911971"/>
              <a:ext cx="102113"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52" name="Rectangle 63">
              <a:extLst>
                <a:ext uri="{FF2B5EF4-FFF2-40B4-BE49-F238E27FC236}">
                  <a16:creationId xmlns:a16="http://schemas.microsoft.com/office/drawing/2014/main" id="{6A935087-35CE-528E-374C-04FAD6F3EEBE}"/>
                </a:ext>
              </a:extLst>
            </p:cNvPr>
            <p:cNvSpPr>
              <a:spLocks noChangeArrowheads="1"/>
            </p:cNvSpPr>
            <p:nvPr/>
          </p:nvSpPr>
          <p:spPr bwMode="auto">
            <a:xfrm>
              <a:off x="3693843" y="3911971"/>
              <a:ext cx="91440" cy="91440"/>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3" name="Line 64">
              <a:extLst>
                <a:ext uri="{FF2B5EF4-FFF2-40B4-BE49-F238E27FC236}">
                  <a16:creationId xmlns:a16="http://schemas.microsoft.com/office/drawing/2014/main" id="{3B47C799-110F-4104-053A-64F906FF05E3}"/>
                </a:ext>
              </a:extLst>
            </p:cNvPr>
            <p:cNvSpPr>
              <a:spLocks noChangeShapeType="1"/>
            </p:cNvSpPr>
            <p:nvPr/>
          </p:nvSpPr>
          <p:spPr bwMode="auto">
            <a:xfrm flipH="1">
              <a:off x="3576019" y="4130626"/>
              <a:ext cx="191135"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4" name="Line 65">
              <a:extLst>
                <a:ext uri="{FF2B5EF4-FFF2-40B4-BE49-F238E27FC236}">
                  <a16:creationId xmlns:a16="http://schemas.microsoft.com/office/drawing/2014/main" id="{703BB42C-287A-8486-F867-D602AAFD91D5}"/>
                </a:ext>
              </a:extLst>
            </p:cNvPr>
            <p:cNvSpPr>
              <a:spLocks noChangeShapeType="1"/>
            </p:cNvSpPr>
            <p:nvPr/>
          </p:nvSpPr>
          <p:spPr bwMode="auto">
            <a:xfrm flipH="1">
              <a:off x="3390123" y="4130626"/>
              <a:ext cx="185898"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5" name="Line 66">
              <a:extLst>
                <a:ext uri="{FF2B5EF4-FFF2-40B4-BE49-F238E27FC236}">
                  <a16:creationId xmlns:a16="http://schemas.microsoft.com/office/drawing/2014/main" id="{281CF568-0C9B-1A0F-C807-1FF46FE9DF1A}"/>
                </a:ext>
              </a:extLst>
            </p:cNvPr>
            <p:cNvSpPr>
              <a:spLocks noChangeShapeType="1"/>
            </p:cNvSpPr>
            <p:nvPr/>
          </p:nvSpPr>
          <p:spPr bwMode="auto">
            <a:xfrm>
              <a:off x="3767154" y="4081749"/>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56" name="Line 67">
              <a:extLst>
                <a:ext uri="{FF2B5EF4-FFF2-40B4-BE49-F238E27FC236}">
                  <a16:creationId xmlns:a16="http://schemas.microsoft.com/office/drawing/2014/main" id="{D2A7DA18-C282-FBD7-40EB-D7C5346DB940}"/>
                </a:ext>
              </a:extLst>
            </p:cNvPr>
            <p:cNvSpPr>
              <a:spLocks noChangeShapeType="1"/>
            </p:cNvSpPr>
            <p:nvPr/>
          </p:nvSpPr>
          <p:spPr bwMode="auto">
            <a:xfrm>
              <a:off x="3390123" y="4081749"/>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57" name="Group 456">
              <a:extLst>
                <a:ext uri="{FF2B5EF4-FFF2-40B4-BE49-F238E27FC236}">
                  <a16:creationId xmlns:a16="http://schemas.microsoft.com/office/drawing/2014/main" id="{64391702-88D9-6DA7-BFA4-A5141BDAAF9E}"/>
                </a:ext>
              </a:extLst>
            </p:cNvPr>
            <p:cNvGrpSpPr/>
            <p:nvPr/>
          </p:nvGrpSpPr>
          <p:grpSpPr>
            <a:xfrm>
              <a:off x="3523653" y="4081749"/>
              <a:ext cx="91440" cy="91440"/>
              <a:chOff x="3598403" y="4153308"/>
              <a:chExt cx="93807" cy="97751"/>
            </a:xfrm>
          </p:grpSpPr>
          <p:sp>
            <p:nvSpPr>
              <p:cNvPr id="157" name="Rectangle 68">
                <a:extLst>
                  <a:ext uri="{FF2B5EF4-FFF2-40B4-BE49-F238E27FC236}">
                    <a16:creationId xmlns:a16="http://schemas.microsoft.com/office/drawing/2014/main" id="{39432525-C55B-B0F2-664E-59DEA286FEB8}"/>
                  </a:ext>
                </a:extLst>
              </p:cNvPr>
              <p:cNvSpPr>
                <a:spLocks noChangeArrowheads="1"/>
              </p:cNvSpPr>
              <p:nvPr/>
            </p:nvSpPr>
            <p:spPr bwMode="auto">
              <a:xfrm>
                <a:off x="3598403" y="4153308"/>
                <a:ext cx="93807" cy="977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58" name="Rectangle 69">
                <a:extLst>
                  <a:ext uri="{FF2B5EF4-FFF2-40B4-BE49-F238E27FC236}">
                    <a16:creationId xmlns:a16="http://schemas.microsoft.com/office/drawing/2014/main" id="{5629F6A2-E433-AE58-B839-A410900039DA}"/>
                  </a:ext>
                </a:extLst>
              </p:cNvPr>
              <p:cNvSpPr>
                <a:spLocks noChangeArrowheads="1"/>
              </p:cNvSpPr>
              <p:nvPr/>
            </p:nvSpPr>
            <p:spPr bwMode="auto">
              <a:xfrm>
                <a:off x="3598403" y="4153308"/>
                <a:ext cx="93807" cy="9775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59" name="Line 70">
              <a:extLst>
                <a:ext uri="{FF2B5EF4-FFF2-40B4-BE49-F238E27FC236}">
                  <a16:creationId xmlns:a16="http://schemas.microsoft.com/office/drawing/2014/main" id="{89BB4ED1-1C95-6EAF-2E21-3136B9113756}"/>
                </a:ext>
              </a:extLst>
            </p:cNvPr>
            <p:cNvSpPr>
              <a:spLocks noChangeShapeType="1"/>
            </p:cNvSpPr>
            <p:nvPr/>
          </p:nvSpPr>
          <p:spPr bwMode="auto">
            <a:xfrm flipH="1">
              <a:off x="3633621" y="4467610"/>
              <a:ext cx="128296"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0" name="Line 71">
              <a:extLst>
                <a:ext uri="{FF2B5EF4-FFF2-40B4-BE49-F238E27FC236}">
                  <a16:creationId xmlns:a16="http://schemas.microsoft.com/office/drawing/2014/main" id="{F188D141-4D59-F810-A900-A0C73672D88E}"/>
                </a:ext>
              </a:extLst>
            </p:cNvPr>
            <p:cNvSpPr>
              <a:spLocks noChangeShapeType="1"/>
            </p:cNvSpPr>
            <p:nvPr/>
          </p:nvSpPr>
          <p:spPr bwMode="auto">
            <a:xfrm flipH="1">
              <a:off x="3510564" y="4467610"/>
              <a:ext cx="12306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1" name="Line 72">
              <a:extLst>
                <a:ext uri="{FF2B5EF4-FFF2-40B4-BE49-F238E27FC236}">
                  <a16:creationId xmlns:a16="http://schemas.microsoft.com/office/drawing/2014/main" id="{61A6DEE2-B9CC-C5E1-B18F-0D11A7460AEB}"/>
                </a:ext>
              </a:extLst>
            </p:cNvPr>
            <p:cNvSpPr>
              <a:spLocks noChangeShapeType="1"/>
            </p:cNvSpPr>
            <p:nvPr/>
          </p:nvSpPr>
          <p:spPr bwMode="auto">
            <a:xfrm>
              <a:off x="3761917" y="441873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2" name="Line 73">
              <a:extLst>
                <a:ext uri="{FF2B5EF4-FFF2-40B4-BE49-F238E27FC236}">
                  <a16:creationId xmlns:a16="http://schemas.microsoft.com/office/drawing/2014/main" id="{14EC144C-7968-88CF-2A4A-CDAB0EBCCC26}"/>
                </a:ext>
              </a:extLst>
            </p:cNvPr>
            <p:cNvSpPr>
              <a:spLocks noChangeShapeType="1"/>
            </p:cNvSpPr>
            <p:nvPr/>
          </p:nvSpPr>
          <p:spPr bwMode="auto">
            <a:xfrm>
              <a:off x="3510564" y="4418735"/>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56" name="Group 455">
              <a:extLst>
                <a:ext uri="{FF2B5EF4-FFF2-40B4-BE49-F238E27FC236}">
                  <a16:creationId xmlns:a16="http://schemas.microsoft.com/office/drawing/2014/main" id="{DCF5BB33-573F-CFBA-E7E9-DAB44E2D7E9D}"/>
                </a:ext>
              </a:extLst>
            </p:cNvPr>
            <p:cNvGrpSpPr/>
            <p:nvPr/>
          </p:nvGrpSpPr>
          <p:grpSpPr>
            <a:xfrm>
              <a:off x="3583875" y="4418735"/>
              <a:ext cx="91440" cy="91440"/>
              <a:chOff x="3653726" y="4490294"/>
              <a:chExt cx="93807" cy="100324"/>
            </a:xfrm>
          </p:grpSpPr>
          <p:sp>
            <p:nvSpPr>
              <p:cNvPr id="163" name="Rectangle 74">
                <a:extLst>
                  <a:ext uri="{FF2B5EF4-FFF2-40B4-BE49-F238E27FC236}">
                    <a16:creationId xmlns:a16="http://schemas.microsoft.com/office/drawing/2014/main" id="{C82E3A33-24BC-5E38-4525-81541ABA7B26}"/>
                  </a:ext>
                </a:extLst>
              </p:cNvPr>
              <p:cNvSpPr>
                <a:spLocks noChangeArrowheads="1"/>
              </p:cNvSpPr>
              <p:nvPr/>
            </p:nvSpPr>
            <p:spPr bwMode="auto">
              <a:xfrm>
                <a:off x="3653726" y="4490294"/>
                <a:ext cx="93807"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64" name="Rectangle 75">
                <a:extLst>
                  <a:ext uri="{FF2B5EF4-FFF2-40B4-BE49-F238E27FC236}">
                    <a16:creationId xmlns:a16="http://schemas.microsoft.com/office/drawing/2014/main" id="{2256B9D0-0327-E64A-69B1-D1DC053C188E}"/>
                  </a:ext>
                </a:extLst>
              </p:cNvPr>
              <p:cNvSpPr>
                <a:spLocks noChangeArrowheads="1"/>
              </p:cNvSpPr>
              <p:nvPr/>
            </p:nvSpPr>
            <p:spPr bwMode="auto">
              <a:xfrm>
                <a:off x="3653726" y="4490294"/>
                <a:ext cx="93807"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65" name="Line 76">
              <a:extLst>
                <a:ext uri="{FF2B5EF4-FFF2-40B4-BE49-F238E27FC236}">
                  <a16:creationId xmlns:a16="http://schemas.microsoft.com/office/drawing/2014/main" id="{369BE596-F5E1-AF7B-A6BF-215D7049A9FC}"/>
                </a:ext>
              </a:extLst>
            </p:cNvPr>
            <p:cNvSpPr>
              <a:spLocks noChangeShapeType="1"/>
            </p:cNvSpPr>
            <p:nvPr/>
          </p:nvSpPr>
          <p:spPr bwMode="auto">
            <a:xfrm flipH="1">
              <a:off x="3879739" y="4637388"/>
              <a:ext cx="308956"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6" name="Line 77">
              <a:extLst>
                <a:ext uri="{FF2B5EF4-FFF2-40B4-BE49-F238E27FC236}">
                  <a16:creationId xmlns:a16="http://schemas.microsoft.com/office/drawing/2014/main" id="{DA93F589-56E0-73B5-F137-83918ED4FA66}"/>
                </a:ext>
              </a:extLst>
            </p:cNvPr>
            <p:cNvSpPr>
              <a:spLocks noChangeShapeType="1"/>
            </p:cNvSpPr>
            <p:nvPr/>
          </p:nvSpPr>
          <p:spPr bwMode="auto">
            <a:xfrm flipH="1">
              <a:off x="3576019" y="4637388"/>
              <a:ext cx="30372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7" name="Line 78">
              <a:extLst>
                <a:ext uri="{FF2B5EF4-FFF2-40B4-BE49-F238E27FC236}">
                  <a16:creationId xmlns:a16="http://schemas.microsoft.com/office/drawing/2014/main" id="{78AD5639-07AF-81C0-FFA4-CB138455C5FB}"/>
                </a:ext>
              </a:extLst>
            </p:cNvPr>
            <p:cNvSpPr>
              <a:spLocks noChangeShapeType="1"/>
            </p:cNvSpPr>
            <p:nvPr/>
          </p:nvSpPr>
          <p:spPr bwMode="auto">
            <a:xfrm>
              <a:off x="4188695" y="4588513"/>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68" name="Line 79">
              <a:extLst>
                <a:ext uri="{FF2B5EF4-FFF2-40B4-BE49-F238E27FC236}">
                  <a16:creationId xmlns:a16="http://schemas.microsoft.com/office/drawing/2014/main" id="{8B969F01-29EC-06BB-CE24-D634F8024059}"/>
                </a:ext>
              </a:extLst>
            </p:cNvPr>
            <p:cNvSpPr>
              <a:spLocks noChangeShapeType="1"/>
            </p:cNvSpPr>
            <p:nvPr/>
          </p:nvSpPr>
          <p:spPr bwMode="auto">
            <a:xfrm>
              <a:off x="3576019" y="4588513"/>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59" name="Group 458">
              <a:extLst>
                <a:ext uri="{FF2B5EF4-FFF2-40B4-BE49-F238E27FC236}">
                  <a16:creationId xmlns:a16="http://schemas.microsoft.com/office/drawing/2014/main" id="{562249CF-0E8D-A89A-0A38-E4C78361D8B7}"/>
                </a:ext>
              </a:extLst>
            </p:cNvPr>
            <p:cNvGrpSpPr/>
            <p:nvPr/>
          </p:nvGrpSpPr>
          <p:grpSpPr>
            <a:xfrm>
              <a:off x="3829992" y="4588513"/>
              <a:ext cx="91440" cy="91440"/>
              <a:chOff x="3879824" y="4660072"/>
              <a:chExt cx="91401" cy="97751"/>
            </a:xfrm>
          </p:grpSpPr>
          <p:sp>
            <p:nvSpPr>
              <p:cNvPr id="169" name="Rectangle 80">
                <a:extLst>
                  <a:ext uri="{FF2B5EF4-FFF2-40B4-BE49-F238E27FC236}">
                    <a16:creationId xmlns:a16="http://schemas.microsoft.com/office/drawing/2014/main" id="{E25C5C3E-3577-7392-F012-31860C2B4FE2}"/>
                  </a:ext>
                </a:extLst>
              </p:cNvPr>
              <p:cNvSpPr>
                <a:spLocks noChangeArrowheads="1"/>
              </p:cNvSpPr>
              <p:nvPr/>
            </p:nvSpPr>
            <p:spPr bwMode="auto">
              <a:xfrm>
                <a:off x="3879824" y="4660072"/>
                <a:ext cx="91401" cy="977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70" name="Rectangle 81">
                <a:extLst>
                  <a:ext uri="{FF2B5EF4-FFF2-40B4-BE49-F238E27FC236}">
                    <a16:creationId xmlns:a16="http://schemas.microsoft.com/office/drawing/2014/main" id="{E5625467-0FD7-E03F-C002-5860700AF286}"/>
                  </a:ext>
                </a:extLst>
              </p:cNvPr>
              <p:cNvSpPr>
                <a:spLocks noChangeArrowheads="1"/>
              </p:cNvSpPr>
              <p:nvPr/>
            </p:nvSpPr>
            <p:spPr bwMode="auto">
              <a:xfrm>
                <a:off x="3879824" y="4660072"/>
                <a:ext cx="91401" cy="9775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71" name="Line 82">
              <a:extLst>
                <a:ext uri="{FF2B5EF4-FFF2-40B4-BE49-F238E27FC236}">
                  <a16:creationId xmlns:a16="http://schemas.microsoft.com/office/drawing/2014/main" id="{770FFD85-D39E-999C-8288-68C8063DC855}"/>
                </a:ext>
              </a:extLst>
            </p:cNvPr>
            <p:cNvSpPr>
              <a:spLocks noChangeShapeType="1"/>
            </p:cNvSpPr>
            <p:nvPr/>
          </p:nvSpPr>
          <p:spPr bwMode="auto">
            <a:xfrm flipH="1">
              <a:off x="3670277" y="4974373"/>
              <a:ext cx="12044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72" name="Line 83">
              <a:extLst>
                <a:ext uri="{FF2B5EF4-FFF2-40B4-BE49-F238E27FC236}">
                  <a16:creationId xmlns:a16="http://schemas.microsoft.com/office/drawing/2014/main" id="{DC9ED3F0-2C5F-C332-BB2E-5010C34F6E9B}"/>
                </a:ext>
              </a:extLst>
            </p:cNvPr>
            <p:cNvSpPr>
              <a:spLocks noChangeShapeType="1"/>
            </p:cNvSpPr>
            <p:nvPr/>
          </p:nvSpPr>
          <p:spPr bwMode="auto">
            <a:xfrm flipH="1">
              <a:off x="3555073" y="4974373"/>
              <a:ext cx="115204"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73" name="Line 84">
              <a:extLst>
                <a:ext uri="{FF2B5EF4-FFF2-40B4-BE49-F238E27FC236}">
                  <a16:creationId xmlns:a16="http://schemas.microsoft.com/office/drawing/2014/main" id="{CAC91773-8555-A966-D98D-6B0E4862D152}"/>
                </a:ext>
              </a:extLst>
            </p:cNvPr>
            <p:cNvSpPr>
              <a:spLocks noChangeShapeType="1"/>
            </p:cNvSpPr>
            <p:nvPr/>
          </p:nvSpPr>
          <p:spPr bwMode="auto">
            <a:xfrm>
              <a:off x="3790718" y="4925497"/>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74" name="Line 85">
              <a:extLst>
                <a:ext uri="{FF2B5EF4-FFF2-40B4-BE49-F238E27FC236}">
                  <a16:creationId xmlns:a16="http://schemas.microsoft.com/office/drawing/2014/main" id="{DC79D83A-51D2-03E0-AA57-307768E7B838}"/>
                </a:ext>
              </a:extLst>
            </p:cNvPr>
            <p:cNvSpPr>
              <a:spLocks noChangeShapeType="1"/>
            </p:cNvSpPr>
            <p:nvPr/>
          </p:nvSpPr>
          <p:spPr bwMode="auto">
            <a:xfrm>
              <a:off x="3555073" y="4925497"/>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55" name="Group 454">
              <a:extLst>
                <a:ext uri="{FF2B5EF4-FFF2-40B4-BE49-F238E27FC236}">
                  <a16:creationId xmlns:a16="http://schemas.microsoft.com/office/drawing/2014/main" id="{16783450-F832-D5F1-8BB5-7EB71EA43C64}"/>
                </a:ext>
              </a:extLst>
            </p:cNvPr>
            <p:cNvGrpSpPr/>
            <p:nvPr/>
          </p:nvGrpSpPr>
          <p:grpSpPr>
            <a:xfrm>
              <a:off x="3620530" y="4925497"/>
              <a:ext cx="91440" cy="91440"/>
              <a:chOff x="3687400" y="4997056"/>
              <a:chExt cx="91401" cy="100324"/>
            </a:xfrm>
          </p:grpSpPr>
          <p:sp>
            <p:nvSpPr>
              <p:cNvPr id="175" name="Rectangle 86">
                <a:extLst>
                  <a:ext uri="{FF2B5EF4-FFF2-40B4-BE49-F238E27FC236}">
                    <a16:creationId xmlns:a16="http://schemas.microsoft.com/office/drawing/2014/main" id="{C75A7A86-B840-4817-3D89-CC58956EAAD9}"/>
                  </a:ext>
                </a:extLst>
              </p:cNvPr>
              <p:cNvSpPr>
                <a:spLocks noChangeArrowheads="1"/>
              </p:cNvSpPr>
              <p:nvPr/>
            </p:nvSpPr>
            <p:spPr bwMode="auto">
              <a:xfrm>
                <a:off x="3687400" y="4997056"/>
                <a:ext cx="91401"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76" name="Rectangle 87">
                <a:extLst>
                  <a:ext uri="{FF2B5EF4-FFF2-40B4-BE49-F238E27FC236}">
                    <a16:creationId xmlns:a16="http://schemas.microsoft.com/office/drawing/2014/main" id="{49452415-E183-B806-32E2-2B71B6B23F5E}"/>
                  </a:ext>
                </a:extLst>
              </p:cNvPr>
              <p:cNvSpPr>
                <a:spLocks noChangeArrowheads="1"/>
              </p:cNvSpPr>
              <p:nvPr/>
            </p:nvSpPr>
            <p:spPr bwMode="auto">
              <a:xfrm>
                <a:off x="3687400" y="4997056"/>
                <a:ext cx="91401"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77" name="Line 88">
              <a:extLst>
                <a:ext uri="{FF2B5EF4-FFF2-40B4-BE49-F238E27FC236}">
                  <a16:creationId xmlns:a16="http://schemas.microsoft.com/office/drawing/2014/main" id="{AC1AB31C-5228-834A-BC01-7A1B6584A9D7}"/>
                </a:ext>
              </a:extLst>
            </p:cNvPr>
            <p:cNvSpPr>
              <a:spLocks noChangeShapeType="1"/>
            </p:cNvSpPr>
            <p:nvPr/>
          </p:nvSpPr>
          <p:spPr bwMode="auto">
            <a:xfrm flipH="1">
              <a:off x="3678133" y="5313930"/>
              <a:ext cx="183279"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78" name="Line 89">
              <a:extLst>
                <a:ext uri="{FF2B5EF4-FFF2-40B4-BE49-F238E27FC236}">
                  <a16:creationId xmlns:a16="http://schemas.microsoft.com/office/drawing/2014/main" id="{348EBB05-75A7-80F8-A6E9-10A7CCC9F617}"/>
                </a:ext>
              </a:extLst>
            </p:cNvPr>
            <p:cNvSpPr>
              <a:spLocks noChangeShapeType="1"/>
            </p:cNvSpPr>
            <p:nvPr/>
          </p:nvSpPr>
          <p:spPr bwMode="auto">
            <a:xfrm flipH="1">
              <a:off x="3500090" y="5313930"/>
              <a:ext cx="178042"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79" name="Line 90">
              <a:extLst>
                <a:ext uri="{FF2B5EF4-FFF2-40B4-BE49-F238E27FC236}">
                  <a16:creationId xmlns:a16="http://schemas.microsoft.com/office/drawing/2014/main" id="{B2368C56-9A1B-880F-C1F4-7B4E3126A256}"/>
                </a:ext>
              </a:extLst>
            </p:cNvPr>
            <p:cNvSpPr>
              <a:spLocks noChangeShapeType="1"/>
            </p:cNvSpPr>
            <p:nvPr/>
          </p:nvSpPr>
          <p:spPr bwMode="auto">
            <a:xfrm>
              <a:off x="3861412" y="5265054"/>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80" name="Line 91">
              <a:extLst>
                <a:ext uri="{FF2B5EF4-FFF2-40B4-BE49-F238E27FC236}">
                  <a16:creationId xmlns:a16="http://schemas.microsoft.com/office/drawing/2014/main" id="{ACADF4B2-0C5F-D1C5-32E7-3B1B5ABFAA09}"/>
                </a:ext>
              </a:extLst>
            </p:cNvPr>
            <p:cNvSpPr>
              <a:spLocks noChangeShapeType="1"/>
            </p:cNvSpPr>
            <p:nvPr/>
          </p:nvSpPr>
          <p:spPr bwMode="auto">
            <a:xfrm>
              <a:off x="3500090" y="5265054"/>
              <a:ext cx="0" cy="9775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68" name="Group 467">
              <a:extLst>
                <a:ext uri="{FF2B5EF4-FFF2-40B4-BE49-F238E27FC236}">
                  <a16:creationId xmlns:a16="http://schemas.microsoft.com/office/drawing/2014/main" id="{0A2E82A0-4129-E9FD-BA44-5310C2A57ACD}"/>
                </a:ext>
              </a:extLst>
            </p:cNvPr>
            <p:cNvGrpSpPr/>
            <p:nvPr/>
          </p:nvGrpSpPr>
          <p:grpSpPr>
            <a:xfrm>
              <a:off x="3628384" y="5265054"/>
              <a:ext cx="91440" cy="91440"/>
              <a:chOff x="3628384" y="5336613"/>
              <a:chExt cx="102113" cy="97751"/>
            </a:xfrm>
          </p:grpSpPr>
          <p:sp>
            <p:nvSpPr>
              <p:cNvPr id="181" name="Rectangle 92">
                <a:extLst>
                  <a:ext uri="{FF2B5EF4-FFF2-40B4-BE49-F238E27FC236}">
                    <a16:creationId xmlns:a16="http://schemas.microsoft.com/office/drawing/2014/main" id="{000AB2DD-FC78-0C03-0C01-3DCC8A13F422}"/>
                  </a:ext>
                </a:extLst>
              </p:cNvPr>
              <p:cNvSpPr>
                <a:spLocks noChangeArrowheads="1"/>
              </p:cNvSpPr>
              <p:nvPr/>
            </p:nvSpPr>
            <p:spPr bwMode="auto">
              <a:xfrm>
                <a:off x="3628384" y="5336613"/>
                <a:ext cx="102113" cy="977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82" name="Rectangle 93">
                <a:extLst>
                  <a:ext uri="{FF2B5EF4-FFF2-40B4-BE49-F238E27FC236}">
                    <a16:creationId xmlns:a16="http://schemas.microsoft.com/office/drawing/2014/main" id="{AC8E4DB9-B64E-6660-C85F-788A22B1ACBF}"/>
                  </a:ext>
                </a:extLst>
              </p:cNvPr>
              <p:cNvSpPr>
                <a:spLocks noChangeArrowheads="1"/>
              </p:cNvSpPr>
              <p:nvPr/>
            </p:nvSpPr>
            <p:spPr bwMode="auto">
              <a:xfrm>
                <a:off x="3628384" y="5336613"/>
                <a:ext cx="102113" cy="9775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85" name="Line 96">
              <a:extLst>
                <a:ext uri="{FF2B5EF4-FFF2-40B4-BE49-F238E27FC236}">
                  <a16:creationId xmlns:a16="http://schemas.microsoft.com/office/drawing/2014/main" id="{E0846B1D-D730-3843-56B8-EBC0153CC000}"/>
                </a:ext>
              </a:extLst>
            </p:cNvPr>
            <p:cNvSpPr>
              <a:spLocks noChangeShapeType="1"/>
            </p:cNvSpPr>
            <p:nvPr/>
          </p:nvSpPr>
          <p:spPr bwMode="auto">
            <a:xfrm>
              <a:off x="3811663" y="5432260"/>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sp>
          <p:nvSpPr>
            <p:cNvPr id="186" name="Line 97">
              <a:extLst>
                <a:ext uri="{FF2B5EF4-FFF2-40B4-BE49-F238E27FC236}">
                  <a16:creationId xmlns:a16="http://schemas.microsoft.com/office/drawing/2014/main" id="{7489816D-0DB8-0C38-D60F-FD76C9CCB601}"/>
                </a:ext>
              </a:extLst>
            </p:cNvPr>
            <p:cNvSpPr>
              <a:spLocks noChangeShapeType="1"/>
            </p:cNvSpPr>
            <p:nvPr/>
          </p:nvSpPr>
          <p:spPr bwMode="auto">
            <a:xfrm>
              <a:off x="3510564" y="5432260"/>
              <a:ext cx="0" cy="100324"/>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a:p>
          </p:txBody>
        </p:sp>
        <p:grpSp>
          <p:nvGrpSpPr>
            <p:cNvPr id="467" name="Group 466">
              <a:extLst>
                <a:ext uri="{FF2B5EF4-FFF2-40B4-BE49-F238E27FC236}">
                  <a16:creationId xmlns:a16="http://schemas.microsoft.com/office/drawing/2014/main" id="{08E46E3E-B8F2-B45D-A96B-45EC84581BC1}"/>
                </a:ext>
              </a:extLst>
            </p:cNvPr>
            <p:cNvGrpSpPr/>
            <p:nvPr/>
          </p:nvGrpSpPr>
          <p:grpSpPr>
            <a:xfrm>
              <a:off x="3610058" y="5432260"/>
              <a:ext cx="91440" cy="91440"/>
              <a:chOff x="3610058" y="5503819"/>
              <a:chExt cx="102113" cy="100324"/>
            </a:xfrm>
          </p:grpSpPr>
          <p:sp>
            <p:nvSpPr>
              <p:cNvPr id="187" name="Rectangle 98">
                <a:extLst>
                  <a:ext uri="{FF2B5EF4-FFF2-40B4-BE49-F238E27FC236}">
                    <a16:creationId xmlns:a16="http://schemas.microsoft.com/office/drawing/2014/main" id="{2B97486C-192F-4485-A4EF-E4BA7AE9FF89}"/>
                  </a:ext>
                </a:extLst>
              </p:cNvPr>
              <p:cNvSpPr>
                <a:spLocks noChangeArrowheads="1"/>
              </p:cNvSpPr>
              <p:nvPr/>
            </p:nvSpPr>
            <p:spPr bwMode="auto">
              <a:xfrm>
                <a:off x="3610058" y="5503819"/>
                <a:ext cx="102113" cy="10032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a:p>
            </p:txBody>
          </p:sp>
          <p:sp>
            <p:nvSpPr>
              <p:cNvPr id="188" name="Rectangle 99">
                <a:extLst>
                  <a:ext uri="{FF2B5EF4-FFF2-40B4-BE49-F238E27FC236}">
                    <a16:creationId xmlns:a16="http://schemas.microsoft.com/office/drawing/2014/main" id="{341FB89C-F3EE-A34F-786C-75A6301EC2B8}"/>
                  </a:ext>
                </a:extLst>
              </p:cNvPr>
              <p:cNvSpPr>
                <a:spLocks noChangeArrowheads="1"/>
              </p:cNvSpPr>
              <p:nvPr/>
            </p:nvSpPr>
            <p:spPr bwMode="auto">
              <a:xfrm>
                <a:off x="3610058" y="5503819"/>
                <a:ext cx="102113" cy="100324"/>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a:p>
            </p:txBody>
          </p:sp>
        </p:grpSp>
        <p:sp>
          <p:nvSpPr>
            <p:cNvPr id="19" name="Rectangle 214">
              <a:extLst>
                <a:ext uri="{FF2B5EF4-FFF2-40B4-BE49-F238E27FC236}">
                  <a16:creationId xmlns:a16="http://schemas.microsoft.com/office/drawing/2014/main" id="{AB5D4CFE-66C2-1334-EECC-E9E8910E7094}"/>
                </a:ext>
              </a:extLst>
            </p:cNvPr>
            <p:cNvSpPr>
              <a:spLocks noChangeArrowheads="1"/>
            </p:cNvSpPr>
            <p:nvPr/>
          </p:nvSpPr>
          <p:spPr bwMode="auto">
            <a:xfrm>
              <a:off x="2290447" y="1581422"/>
              <a:ext cx="111408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Events/Patients, N</a:t>
              </a:r>
              <a:endParaRPr kumimoji="0" lang="en-US" altLang="en-US" sz="1000" b="0" i="0" u="none" strike="noStrike" cap="none" normalizeH="0" baseline="0" dirty="0">
                <a:ln>
                  <a:noFill/>
                </a:ln>
                <a:solidFill>
                  <a:schemeClr val="tx1"/>
                </a:solidFill>
                <a:effectLst/>
                <a:latin typeface="+mn-lt"/>
              </a:endParaRPr>
            </a:p>
          </p:txBody>
        </p:sp>
        <p:sp>
          <p:nvSpPr>
            <p:cNvPr id="20" name="Rectangle 215">
              <a:extLst>
                <a:ext uri="{FF2B5EF4-FFF2-40B4-BE49-F238E27FC236}">
                  <a16:creationId xmlns:a16="http://schemas.microsoft.com/office/drawing/2014/main" id="{DBA3055C-3E67-A623-C31D-E3AC73B29F1E}"/>
                </a:ext>
              </a:extLst>
            </p:cNvPr>
            <p:cNvSpPr>
              <a:spLocks noChangeArrowheads="1"/>
            </p:cNvSpPr>
            <p:nvPr/>
          </p:nvSpPr>
          <p:spPr bwMode="auto">
            <a:xfrm>
              <a:off x="2558950" y="1875492"/>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514/698</a:t>
              </a:r>
              <a:endParaRPr kumimoji="0" lang="en-US" altLang="en-US" sz="1000" b="0" i="0" u="none" strike="noStrike" cap="none" normalizeH="0" baseline="0" dirty="0">
                <a:ln>
                  <a:noFill/>
                </a:ln>
                <a:solidFill>
                  <a:schemeClr val="tx1"/>
                </a:solidFill>
                <a:effectLst/>
                <a:latin typeface="+mn-lt"/>
              </a:endParaRPr>
            </a:p>
          </p:txBody>
        </p:sp>
        <p:sp>
          <p:nvSpPr>
            <p:cNvPr id="21" name="Rectangle 216">
              <a:extLst>
                <a:ext uri="{FF2B5EF4-FFF2-40B4-BE49-F238E27FC236}">
                  <a16:creationId xmlns:a16="http://schemas.microsoft.com/office/drawing/2014/main" id="{607CF4F8-C9EB-11B3-E764-B794B66528CA}"/>
                </a:ext>
              </a:extLst>
            </p:cNvPr>
            <p:cNvSpPr>
              <a:spLocks noChangeArrowheads="1"/>
            </p:cNvSpPr>
            <p:nvPr/>
          </p:nvSpPr>
          <p:spPr bwMode="auto">
            <a:xfrm>
              <a:off x="2558950" y="2191124"/>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305/397</a:t>
              </a:r>
              <a:endParaRPr kumimoji="0" lang="en-US" altLang="en-US" sz="1000" b="0" i="0" u="none" strike="noStrike" cap="none" normalizeH="0" baseline="0" dirty="0">
                <a:ln>
                  <a:noFill/>
                </a:ln>
                <a:solidFill>
                  <a:schemeClr val="tx1"/>
                </a:solidFill>
                <a:effectLst/>
                <a:latin typeface="+mn-lt"/>
              </a:endParaRPr>
            </a:p>
          </p:txBody>
        </p:sp>
        <p:sp>
          <p:nvSpPr>
            <p:cNvPr id="22" name="Rectangle 217">
              <a:extLst>
                <a:ext uri="{FF2B5EF4-FFF2-40B4-BE49-F238E27FC236}">
                  <a16:creationId xmlns:a16="http://schemas.microsoft.com/office/drawing/2014/main" id="{E3A29C14-1504-C732-224C-C69EFF6F243C}"/>
                </a:ext>
              </a:extLst>
            </p:cNvPr>
            <p:cNvSpPr>
              <a:spLocks noChangeArrowheads="1"/>
            </p:cNvSpPr>
            <p:nvPr/>
          </p:nvSpPr>
          <p:spPr bwMode="auto">
            <a:xfrm>
              <a:off x="2558950" y="2377542"/>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209/301</a:t>
              </a:r>
              <a:endParaRPr kumimoji="0" lang="en-US" altLang="en-US" sz="1000" b="0" i="0" u="none" strike="noStrike" cap="none" normalizeH="0" baseline="0" dirty="0">
                <a:ln>
                  <a:noFill/>
                </a:ln>
                <a:solidFill>
                  <a:schemeClr val="tx1"/>
                </a:solidFill>
                <a:effectLst/>
                <a:latin typeface="+mn-lt"/>
              </a:endParaRPr>
            </a:p>
          </p:txBody>
        </p:sp>
        <p:sp>
          <p:nvSpPr>
            <p:cNvPr id="23" name="Rectangle 218">
              <a:extLst>
                <a:ext uri="{FF2B5EF4-FFF2-40B4-BE49-F238E27FC236}">
                  <a16:creationId xmlns:a16="http://schemas.microsoft.com/office/drawing/2014/main" id="{26E33F30-32D0-95F2-3A95-70A18D757720}"/>
                </a:ext>
              </a:extLst>
            </p:cNvPr>
            <p:cNvSpPr>
              <a:spLocks noChangeArrowheads="1"/>
            </p:cNvSpPr>
            <p:nvPr/>
          </p:nvSpPr>
          <p:spPr bwMode="auto">
            <a:xfrm>
              <a:off x="2558950" y="3729492"/>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172/224</a:t>
              </a:r>
              <a:endParaRPr kumimoji="0" lang="en-US" altLang="en-US" sz="1000" b="0" i="0" u="none" strike="noStrike" cap="none" normalizeH="0" baseline="0">
                <a:ln>
                  <a:noFill/>
                </a:ln>
                <a:solidFill>
                  <a:schemeClr val="tx1"/>
                </a:solidFill>
                <a:effectLst/>
                <a:latin typeface="+mn-lt"/>
              </a:endParaRPr>
            </a:p>
          </p:txBody>
        </p:sp>
        <p:sp>
          <p:nvSpPr>
            <p:cNvPr id="24" name="Rectangle 219">
              <a:extLst>
                <a:ext uri="{FF2B5EF4-FFF2-40B4-BE49-F238E27FC236}">
                  <a16:creationId xmlns:a16="http://schemas.microsoft.com/office/drawing/2014/main" id="{F011B706-7765-6093-A4D6-9C71E751930D}"/>
                </a:ext>
              </a:extLst>
            </p:cNvPr>
            <p:cNvSpPr>
              <a:spLocks noChangeArrowheads="1"/>
            </p:cNvSpPr>
            <p:nvPr/>
          </p:nvSpPr>
          <p:spPr bwMode="auto">
            <a:xfrm>
              <a:off x="2558950" y="3891634"/>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153/237</a:t>
              </a:r>
              <a:endParaRPr kumimoji="0" lang="en-US" altLang="en-US" sz="1000" b="0" i="0" u="none" strike="noStrike" cap="none" normalizeH="0" baseline="0" dirty="0">
                <a:ln>
                  <a:noFill/>
                </a:ln>
                <a:solidFill>
                  <a:schemeClr val="tx1"/>
                </a:solidFill>
                <a:effectLst/>
                <a:latin typeface="+mn-lt"/>
              </a:endParaRPr>
            </a:p>
          </p:txBody>
        </p:sp>
        <p:sp>
          <p:nvSpPr>
            <p:cNvPr id="25" name="Rectangle 220">
              <a:extLst>
                <a:ext uri="{FF2B5EF4-FFF2-40B4-BE49-F238E27FC236}">
                  <a16:creationId xmlns:a16="http://schemas.microsoft.com/office/drawing/2014/main" id="{922C81F5-609F-4AC3-A4F2-D56CC8356D1E}"/>
                </a:ext>
              </a:extLst>
            </p:cNvPr>
            <p:cNvSpPr>
              <a:spLocks noChangeArrowheads="1"/>
            </p:cNvSpPr>
            <p:nvPr/>
          </p:nvSpPr>
          <p:spPr bwMode="auto">
            <a:xfrm>
              <a:off x="2558950" y="4071459"/>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189/237</a:t>
              </a:r>
              <a:endParaRPr kumimoji="0" lang="en-US" altLang="en-US" sz="1000" b="0" i="0" u="none" strike="noStrike" cap="none" normalizeH="0" baseline="0">
                <a:ln>
                  <a:noFill/>
                </a:ln>
                <a:solidFill>
                  <a:schemeClr val="tx1"/>
                </a:solidFill>
                <a:effectLst/>
                <a:latin typeface="+mn-lt"/>
              </a:endParaRPr>
            </a:p>
          </p:txBody>
        </p:sp>
        <p:sp>
          <p:nvSpPr>
            <p:cNvPr id="26" name="Rectangle 221">
              <a:extLst>
                <a:ext uri="{FF2B5EF4-FFF2-40B4-BE49-F238E27FC236}">
                  <a16:creationId xmlns:a16="http://schemas.microsoft.com/office/drawing/2014/main" id="{B4B411C1-739B-40C6-131A-32ED8F4C7D2E}"/>
                </a:ext>
              </a:extLst>
            </p:cNvPr>
            <p:cNvSpPr>
              <a:spLocks noChangeArrowheads="1"/>
            </p:cNvSpPr>
            <p:nvPr/>
          </p:nvSpPr>
          <p:spPr bwMode="auto">
            <a:xfrm>
              <a:off x="2558950" y="4408443"/>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442/594</a:t>
              </a:r>
              <a:endParaRPr kumimoji="0" lang="en-US" altLang="en-US" sz="1000" b="0" i="0" u="none" strike="noStrike" cap="none" normalizeH="0" baseline="0">
                <a:ln>
                  <a:noFill/>
                </a:ln>
                <a:solidFill>
                  <a:schemeClr val="tx1"/>
                </a:solidFill>
                <a:effectLst/>
                <a:latin typeface="+mn-lt"/>
              </a:endParaRPr>
            </a:p>
          </p:txBody>
        </p:sp>
        <p:sp>
          <p:nvSpPr>
            <p:cNvPr id="27" name="Rectangle 222">
              <a:extLst>
                <a:ext uri="{FF2B5EF4-FFF2-40B4-BE49-F238E27FC236}">
                  <a16:creationId xmlns:a16="http://schemas.microsoft.com/office/drawing/2014/main" id="{1AE33C8A-1C2B-8F34-57A9-BC6EE9CE6F6E}"/>
                </a:ext>
              </a:extLst>
            </p:cNvPr>
            <p:cNvSpPr>
              <a:spLocks noChangeArrowheads="1"/>
            </p:cNvSpPr>
            <p:nvPr/>
          </p:nvSpPr>
          <p:spPr bwMode="auto">
            <a:xfrm>
              <a:off x="2587804" y="4573077"/>
              <a:ext cx="3879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72/104</a:t>
              </a:r>
              <a:endParaRPr kumimoji="0" lang="en-US" altLang="en-US" sz="1000" b="0" i="0" u="none" strike="noStrike" cap="none" normalizeH="0" baseline="0">
                <a:ln>
                  <a:noFill/>
                </a:ln>
                <a:solidFill>
                  <a:schemeClr val="tx1"/>
                </a:solidFill>
                <a:effectLst/>
                <a:latin typeface="+mn-lt"/>
              </a:endParaRPr>
            </a:p>
          </p:txBody>
        </p:sp>
        <p:sp>
          <p:nvSpPr>
            <p:cNvPr id="28" name="Rectangle 223">
              <a:extLst>
                <a:ext uri="{FF2B5EF4-FFF2-40B4-BE49-F238E27FC236}">
                  <a16:creationId xmlns:a16="http://schemas.microsoft.com/office/drawing/2014/main" id="{227F8E7E-DA0C-6E88-4901-60A94283B8C0}"/>
                </a:ext>
              </a:extLst>
            </p:cNvPr>
            <p:cNvSpPr>
              <a:spLocks noChangeArrowheads="1"/>
            </p:cNvSpPr>
            <p:nvPr/>
          </p:nvSpPr>
          <p:spPr bwMode="auto">
            <a:xfrm>
              <a:off x="2558950" y="5248414"/>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202/292</a:t>
              </a:r>
              <a:endParaRPr kumimoji="0" lang="en-US" altLang="en-US" sz="1000" b="0" i="0" u="none" strike="noStrike" cap="none" normalizeH="0" baseline="0" dirty="0">
                <a:ln>
                  <a:noFill/>
                </a:ln>
                <a:solidFill>
                  <a:schemeClr val="tx1"/>
                </a:solidFill>
                <a:effectLst/>
                <a:latin typeface="+mn-lt"/>
              </a:endParaRPr>
            </a:p>
          </p:txBody>
        </p:sp>
        <p:sp>
          <p:nvSpPr>
            <p:cNvPr id="43" name="Rectangle 238">
              <a:extLst>
                <a:ext uri="{FF2B5EF4-FFF2-40B4-BE49-F238E27FC236}">
                  <a16:creationId xmlns:a16="http://schemas.microsoft.com/office/drawing/2014/main" id="{9A21F0DF-ABE3-E4C9-E734-AC5C0A73A4E4}"/>
                </a:ext>
              </a:extLst>
            </p:cNvPr>
            <p:cNvSpPr>
              <a:spLocks noChangeArrowheads="1"/>
            </p:cNvSpPr>
            <p:nvPr/>
          </p:nvSpPr>
          <p:spPr bwMode="auto">
            <a:xfrm>
              <a:off x="4508069" y="1581422"/>
              <a:ext cx="72616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HR (95% CI)</a:t>
              </a:r>
              <a:endParaRPr kumimoji="0" lang="en-US" altLang="en-US" sz="1000" b="0" i="0" u="none" strike="noStrike" cap="none" normalizeH="0" baseline="0" dirty="0">
                <a:ln>
                  <a:noFill/>
                </a:ln>
                <a:solidFill>
                  <a:schemeClr val="tx1"/>
                </a:solidFill>
                <a:effectLst/>
                <a:latin typeface="+mn-lt"/>
              </a:endParaRPr>
            </a:p>
          </p:txBody>
        </p:sp>
        <p:sp>
          <p:nvSpPr>
            <p:cNvPr id="44" name="Rectangle 239">
              <a:extLst>
                <a:ext uri="{FF2B5EF4-FFF2-40B4-BE49-F238E27FC236}">
                  <a16:creationId xmlns:a16="http://schemas.microsoft.com/office/drawing/2014/main" id="{AE4B4B4C-32DF-5615-F2F5-93A3B153BBB6}"/>
                </a:ext>
              </a:extLst>
            </p:cNvPr>
            <p:cNvSpPr>
              <a:spLocks noChangeArrowheads="1"/>
            </p:cNvSpPr>
            <p:nvPr/>
          </p:nvSpPr>
          <p:spPr bwMode="auto">
            <a:xfrm>
              <a:off x="4433530" y="1875492"/>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0.73 (0.61-0.87)</a:t>
              </a:r>
              <a:endParaRPr kumimoji="0" lang="en-US" altLang="en-US" sz="1000" b="0" i="0" u="none" strike="noStrike" cap="none" normalizeH="0" baseline="0" dirty="0">
                <a:ln>
                  <a:noFill/>
                </a:ln>
                <a:solidFill>
                  <a:schemeClr val="tx1"/>
                </a:solidFill>
                <a:effectLst/>
                <a:latin typeface="+mn-lt"/>
              </a:endParaRPr>
            </a:p>
          </p:txBody>
        </p:sp>
        <p:sp>
          <p:nvSpPr>
            <p:cNvPr id="45" name="Rectangle 240">
              <a:extLst>
                <a:ext uri="{FF2B5EF4-FFF2-40B4-BE49-F238E27FC236}">
                  <a16:creationId xmlns:a16="http://schemas.microsoft.com/office/drawing/2014/main" id="{910EAC85-77CD-E458-A84A-B632CE79D380}"/>
                </a:ext>
              </a:extLst>
            </p:cNvPr>
            <p:cNvSpPr>
              <a:spLocks noChangeArrowheads="1"/>
            </p:cNvSpPr>
            <p:nvPr/>
          </p:nvSpPr>
          <p:spPr bwMode="auto">
            <a:xfrm>
              <a:off x="4419103" y="2191124"/>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0.67 (0.54-0.85)</a:t>
              </a:r>
              <a:endParaRPr kumimoji="0" lang="en-US" altLang="en-US" sz="1000" b="0" i="0" u="none" strike="noStrike" cap="none" normalizeH="0" baseline="0" dirty="0">
                <a:ln>
                  <a:noFill/>
                </a:ln>
                <a:solidFill>
                  <a:schemeClr val="tx1"/>
                </a:solidFill>
                <a:effectLst/>
                <a:latin typeface="+mn-lt"/>
              </a:endParaRPr>
            </a:p>
          </p:txBody>
        </p:sp>
        <p:sp>
          <p:nvSpPr>
            <p:cNvPr id="46" name="Rectangle 241">
              <a:extLst>
                <a:ext uri="{FF2B5EF4-FFF2-40B4-BE49-F238E27FC236}">
                  <a16:creationId xmlns:a16="http://schemas.microsoft.com/office/drawing/2014/main" id="{88536641-55CC-0EF9-4C1D-D04BBB4D942D}"/>
                </a:ext>
              </a:extLst>
            </p:cNvPr>
            <p:cNvSpPr>
              <a:spLocks noChangeArrowheads="1"/>
            </p:cNvSpPr>
            <p:nvPr/>
          </p:nvSpPr>
          <p:spPr bwMode="auto">
            <a:xfrm>
              <a:off x="4433530" y="2377542"/>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0.84 (0.64-1.10)</a:t>
              </a:r>
              <a:endParaRPr kumimoji="0" lang="en-US" altLang="en-US" sz="1000" b="0" i="0" u="none" strike="noStrike" cap="none" normalizeH="0" baseline="0">
                <a:ln>
                  <a:noFill/>
                </a:ln>
                <a:solidFill>
                  <a:schemeClr val="tx1"/>
                </a:solidFill>
                <a:effectLst/>
                <a:latin typeface="+mn-lt"/>
              </a:endParaRPr>
            </a:p>
          </p:txBody>
        </p:sp>
        <p:sp>
          <p:nvSpPr>
            <p:cNvPr id="47" name="Rectangle 242">
              <a:extLst>
                <a:ext uri="{FF2B5EF4-FFF2-40B4-BE49-F238E27FC236}">
                  <a16:creationId xmlns:a16="http://schemas.microsoft.com/office/drawing/2014/main" id="{9119F934-B311-086C-76DD-E80AF378C44C}"/>
                </a:ext>
              </a:extLst>
            </p:cNvPr>
            <p:cNvSpPr>
              <a:spLocks noChangeArrowheads="1"/>
            </p:cNvSpPr>
            <p:nvPr/>
          </p:nvSpPr>
          <p:spPr bwMode="auto">
            <a:xfrm>
              <a:off x="4419103" y="2707663"/>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0.49 (0.32-0.74)</a:t>
              </a:r>
              <a:endParaRPr kumimoji="0" lang="en-US" altLang="en-US" sz="1000" b="0" i="0" u="none" strike="noStrike" cap="none" normalizeH="0" baseline="0" dirty="0">
                <a:ln>
                  <a:noFill/>
                </a:ln>
                <a:solidFill>
                  <a:schemeClr val="tx1"/>
                </a:solidFill>
                <a:effectLst/>
                <a:latin typeface="+mn-lt"/>
              </a:endParaRPr>
            </a:p>
          </p:txBody>
        </p:sp>
        <p:sp>
          <p:nvSpPr>
            <p:cNvPr id="48" name="Rectangle 243">
              <a:extLst>
                <a:ext uri="{FF2B5EF4-FFF2-40B4-BE49-F238E27FC236}">
                  <a16:creationId xmlns:a16="http://schemas.microsoft.com/office/drawing/2014/main" id="{5F5F0FB8-FCDA-092E-D982-F9F578E2DC25}"/>
                </a:ext>
              </a:extLst>
            </p:cNvPr>
            <p:cNvSpPr>
              <a:spLocks noChangeArrowheads="1"/>
            </p:cNvSpPr>
            <p:nvPr/>
          </p:nvSpPr>
          <p:spPr bwMode="auto">
            <a:xfrm>
              <a:off x="4433530" y="2888156"/>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0.83 (0.69-1.01)</a:t>
              </a:r>
              <a:endParaRPr kumimoji="0" lang="en-US" altLang="en-US" sz="1000" b="0" i="0" u="none" strike="noStrike" cap="none" normalizeH="0" baseline="0">
                <a:ln>
                  <a:noFill/>
                </a:ln>
                <a:solidFill>
                  <a:schemeClr val="tx1"/>
                </a:solidFill>
                <a:effectLst/>
                <a:latin typeface="+mn-lt"/>
              </a:endParaRPr>
            </a:p>
          </p:txBody>
        </p:sp>
        <p:sp>
          <p:nvSpPr>
            <p:cNvPr id="49" name="Rectangle 244">
              <a:extLst>
                <a:ext uri="{FF2B5EF4-FFF2-40B4-BE49-F238E27FC236}">
                  <a16:creationId xmlns:a16="http://schemas.microsoft.com/office/drawing/2014/main" id="{F0D89FAA-BD0E-8F48-6A3B-60015173F547}"/>
                </a:ext>
              </a:extLst>
            </p:cNvPr>
            <p:cNvSpPr>
              <a:spLocks noChangeArrowheads="1"/>
            </p:cNvSpPr>
            <p:nvPr/>
          </p:nvSpPr>
          <p:spPr bwMode="auto">
            <a:xfrm>
              <a:off x="4433530" y="3206009"/>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0.85 (0.62-1.16)</a:t>
              </a:r>
              <a:endParaRPr kumimoji="0" lang="en-US" altLang="en-US" sz="1000" b="0" i="0" u="none" strike="noStrike" cap="none" normalizeH="0" baseline="0">
                <a:ln>
                  <a:noFill/>
                </a:ln>
                <a:solidFill>
                  <a:schemeClr val="tx1"/>
                </a:solidFill>
                <a:effectLst/>
                <a:latin typeface="+mn-lt"/>
              </a:endParaRPr>
            </a:p>
          </p:txBody>
        </p:sp>
        <p:sp>
          <p:nvSpPr>
            <p:cNvPr id="50" name="Rectangle 245">
              <a:extLst>
                <a:ext uri="{FF2B5EF4-FFF2-40B4-BE49-F238E27FC236}">
                  <a16:creationId xmlns:a16="http://schemas.microsoft.com/office/drawing/2014/main" id="{F2DEBB3B-62FF-A08F-7F37-5C39E46C5DB0}"/>
                </a:ext>
              </a:extLst>
            </p:cNvPr>
            <p:cNvSpPr>
              <a:spLocks noChangeArrowheads="1"/>
            </p:cNvSpPr>
            <p:nvPr/>
          </p:nvSpPr>
          <p:spPr bwMode="auto">
            <a:xfrm>
              <a:off x="4433530" y="3373573"/>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0.69 (0.56-0.84)</a:t>
              </a:r>
              <a:endParaRPr kumimoji="0" lang="en-US" altLang="en-US" sz="1000" b="0" i="0" u="none" strike="noStrike" cap="none" normalizeH="0" baseline="0">
                <a:ln>
                  <a:noFill/>
                </a:ln>
                <a:solidFill>
                  <a:schemeClr val="tx1"/>
                </a:solidFill>
                <a:effectLst/>
                <a:latin typeface="+mn-lt"/>
              </a:endParaRPr>
            </a:p>
          </p:txBody>
        </p:sp>
        <p:sp>
          <p:nvSpPr>
            <p:cNvPr id="51" name="Rectangle 246">
              <a:extLst>
                <a:ext uri="{FF2B5EF4-FFF2-40B4-BE49-F238E27FC236}">
                  <a16:creationId xmlns:a16="http://schemas.microsoft.com/office/drawing/2014/main" id="{E61D5ADE-535A-AECB-5F87-26072A38B0C1}"/>
                </a:ext>
              </a:extLst>
            </p:cNvPr>
            <p:cNvSpPr>
              <a:spLocks noChangeArrowheads="1"/>
            </p:cNvSpPr>
            <p:nvPr/>
          </p:nvSpPr>
          <p:spPr bwMode="auto">
            <a:xfrm>
              <a:off x="4433530" y="3891634"/>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0.84 (0.61-1.16)</a:t>
              </a:r>
              <a:endParaRPr kumimoji="0" lang="en-US" altLang="en-US" sz="1000" b="0" i="0" u="none" strike="noStrike" cap="none" normalizeH="0" baseline="0" dirty="0">
                <a:ln>
                  <a:noFill/>
                </a:ln>
                <a:solidFill>
                  <a:schemeClr val="tx1"/>
                </a:solidFill>
                <a:effectLst/>
                <a:latin typeface="+mn-lt"/>
              </a:endParaRPr>
            </a:p>
          </p:txBody>
        </p:sp>
        <p:sp>
          <p:nvSpPr>
            <p:cNvPr id="52" name="Rectangle 247">
              <a:extLst>
                <a:ext uri="{FF2B5EF4-FFF2-40B4-BE49-F238E27FC236}">
                  <a16:creationId xmlns:a16="http://schemas.microsoft.com/office/drawing/2014/main" id="{5A72A4B2-60FD-ACA6-0F79-40C09F8EC613}"/>
                </a:ext>
              </a:extLst>
            </p:cNvPr>
            <p:cNvSpPr>
              <a:spLocks noChangeArrowheads="1"/>
            </p:cNvSpPr>
            <p:nvPr/>
          </p:nvSpPr>
          <p:spPr bwMode="auto">
            <a:xfrm>
              <a:off x="4419103" y="3729492"/>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0.73 (0.54-0.99)</a:t>
              </a:r>
              <a:endParaRPr kumimoji="0" lang="en-US" altLang="en-US" sz="1000" b="0" i="0" u="none" strike="noStrike" cap="none" normalizeH="0" baseline="0" dirty="0">
                <a:ln>
                  <a:noFill/>
                </a:ln>
                <a:solidFill>
                  <a:schemeClr val="tx1"/>
                </a:solidFill>
                <a:effectLst/>
                <a:latin typeface="+mn-lt"/>
              </a:endParaRPr>
            </a:p>
          </p:txBody>
        </p:sp>
        <p:sp>
          <p:nvSpPr>
            <p:cNvPr id="53" name="Rectangle 248">
              <a:extLst>
                <a:ext uri="{FF2B5EF4-FFF2-40B4-BE49-F238E27FC236}">
                  <a16:creationId xmlns:a16="http://schemas.microsoft.com/office/drawing/2014/main" id="{121ECF6D-9111-C0AA-77E0-136BCE5169B7}"/>
                </a:ext>
              </a:extLst>
            </p:cNvPr>
            <p:cNvSpPr>
              <a:spLocks noChangeArrowheads="1"/>
            </p:cNvSpPr>
            <p:nvPr/>
          </p:nvSpPr>
          <p:spPr bwMode="auto">
            <a:xfrm>
              <a:off x="4433530" y="4071459"/>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0.65 (0.49-0.87)</a:t>
              </a:r>
              <a:endParaRPr kumimoji="0" lang="en-US" altLang="en-US" sz="1000" b="0" i="0" u="none" strike="noStrike" cap="none" normalizeH="0" baseline="0">
                <a:ln>
                  <a:noFill/>
                </a:ln>
                <a:solidFill>
                  <a:schemeClr val="tx1"/>
                </a:solidFill>
                <a:effectLst/>
                <a:latin typeface="+mn-lt"/>
              </a:endParaRPr>
            </a:p>
          </p:txBody>
        </p:sp>
        <p:sp>
          <p:nvSpPr>
            <p:cNvPr id="54" name="Rectangle 249">
              <a:extLst>
                <a:ext uri="{FF2B5EF4-FFF2-40B4-BE49-F238E27FC236}">
                  <a16:creationId xmlns:a16="http://schemas.microsoft.com/office/drawing/2014/main" id="{57E5E59B-8721-D0DA-14A2-4F93B5566BAF}"/>
                </a:ext>
              </a:extLst>
            </p:cNvPr>
            <p:cNvSpPr>
              <a:spLocks noChangeArrowheads="1"/>
            </p:cNvSpPr>
            <p:nvPr/>
          </p:nvSpPr>
          <p:spPr bwMode="auto">
            <a:xfrm>
              <a:off x="4433530" y="4408443"/>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0.71 (0.59-0.86)</a:t>
              </a:r>
              <a:endParaRPr kumimoji="0" lang="en-US" altLang="en-US" sz="1000" b="0" i="0" u="none" strike="noStrike" cap="none" normalizeH="0" baseline="0">
                <a:ln>
                  <a:noFill/>
                </a:ln>
                <a:solidFill>
                  <a:schemeClr val="tx1"/>
                </a:solidFill>
                <a:effectLst/>
                <a:latin typeface="+mn-lt"/>
              </a:endParaRPr>
            </a:p>
          </p:txBody>
        </p:sp>
        <p:sp>
          <p:nvSpPr>
            <p:cNvPr id="55" name="Rectangle 250">
              <a:extLst>
                <a:ext uri="{FF2B5EF4-FFF2-40B4-BE49-F238E27FC236}">
                  <a16:creationId xmlns:a16="http://schemas.microsoft.com/office/drawing/2014/main" id="{5A9AED37-F572-0115-3CA4-82B5731C6095}"/>
                </a:ext>
              </a:extLst>
            </p:cNvPr>
            <p:cNvSpPr>
              <a:spLocks noChangeArrowheads="1"/>
            </p:cNvSpPr>
            <p:nvPr/>
          </p:nvSpPr>
          <p:spPr bwMode="auto">
            <a:xfrm>
              <a:off x="4433530" y="4573077"/>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1.03 (0.65-1.64)</a:t>
              </a:r>
              <a:endParaRPr kumimoji="0" lang="en-US" altLang="en-US" sz="1000" b="0" i="0" u="none" strike="noStrike" cap="none" normalizeH="0" baseline="0">
                <a:ln>
                  <a:noFill/>
                </a:ln>
                <a:solidFill>
                  <a:schemeClr val="tx1"/>
                </a:solidFill>
                <a:effectLst/>
                <a:latin typeface="+mn-lt"/>
              </a:endParaRPr>
            </a:p>
          </p:txBody>
        </p:sp>
        <p:sp>
          <p:nvSpPr>
            <p:cNvPr id="56" name="Rectangle 251">
              <a:extLst>
                <a:ext uri="{FF2B5EF4-FFF2-40B4-BE49-F238E27FC236}">
                  <a16:creationId xmlns:a16="http://schemas.microsoft.com/office/drawing/2014/main" id="{1BC56BC8-E1C2-D095-2349-F849512D50C7}"/>
                </a:ext>
              </a:extLst>
            </p:cNvPr>
            <p:cNvSpPr>
              <a:spLocks noChangeArrowheads="1"/>
            </p:cNvSpPr>
            <p:nvPr/>
          </p:nvSpPr>
          <p:spPr bwMode="auto">
            <a:xfrm>
              <a:off x="4433530" y="4916493"/>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0.75 (0.63-0.90)</a:t>
              </a:r>
              <a:endParaRPr kumimoji="0" lang="en-US" altLang="en-US" sz="1000" b="0" i="0" u="none" strike="noStrike" cap="none" normalizeH="0" baseline="0">
                <a:ln>
                  <a:noFill/>
                </a:ln>
                <a:solidFill>
                  <a:schemeClr val="tx1"/>
                </a:solidFill>
                <a:effectLst/>
                <a:latin typeface="+mn-lt"/>
              </a:endParaRPr>
            </a:p>
          </p:txBody>
        </p:sp>
        <p:sp>
          <p:nvSpPr>
            <p:cNvPr id="57" name="Rectangle 252">
              <a:extLst>
                <a:ext uri="{FF2B5EF4-FFF2-40B4-BE49-F238E27FC236}">
                  <a16:creationId xmlns:a16="http://schemas.microsoft.com/office/drawing/2014/main" id="{46DBDD10-7B87-9C45-60E5-CAA41E61AE00}"/>
                </a:ext>
              </a:extLst>
            </p:cNvPr>
            <p:cNvSpPr>
              <a:spLocks noChangeArrowheads="1"/>
            </p:cNvSpPr>
            <p:nvPr/>
          </p:nvSpPr>
          <p:spPr bwMode="auto">
            <a:xfrm>
              <a:off x="4433530" y="5248414"/>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0.76 (0.58-1.00)</a:t>
              </a:r>
              <a:endParaRPr kumimoji="0" lang="en-US" altLang="en-US" sz="1000" b="0" i="0" u="none" strike="noStrike" cap="none" normalizeH="0" baseline="0">
                <a:ln>
                  <a:noFill/>
                </a:ln>
                <a:solidFill>
                  <a:schemeClr val="tx1"/>
                </a:solidFill>
                <a:effectLst/>
                <a:latin typeface="+mn-lt"/>
              </a:endParaRPr>
            </a:p>
          </p:txBody>
        </p:sp>
        <p:sp>
          <p:nvSpPr>
            <p:cNvPr id="58" name="Rectangle 253">
              <a:extLst>
                <a:ext uri="{FF2B5EF4-FFF2-40B4-BE49-F238E27FC236}">
                  <a16:creationId xmlns:a16="http://schemas.microsoft.com/office/drawing/2014/main" id="{EF40EB1E-9673-55F3-921A-591BE4EFD2C6}"/>
                </a:ext>
              </a:extLst>
            </p:cNvPr>
            <p:cNvSpPr>
              <a:spLocks noChangeArrowheads="1"/>
            </p:cNvSpPr>
            <p:nvPr/>
          </p:nvSpPr>
          <p:spPr bwMode="auto">
            <a:xfrm>
              <a:off x="4433530" y="5424623"/>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0.74 (0.59-0.92)</a:t>
              </a:r>
              <a:endParaRPr kumimoji="0" lang="en-US" altLang="en-US" sz="1000" b="0" i="0" u="none" strike="noStrike" cap="none" normalizeH="0" baseline="0" dirty="0">
                <a:ln>
                  <a:noFill/>
                </a:ln>
                <a:solidFill>
                  <a:schemeClr val="tx1"/>
                </a:solidFill>
                <a:effectLst/>
                <a:latin typeface="+mn-lt"/>
              </a:endParaRPr>
            </a:p>
          </p:txBody>
        </p:sp>
        <p:sp>
          <p:nvSpPr>
            <p:cNvPr id="89" name="Rectangle 284">
              <a:extLst>
                <a:ext uri="{FF2B5EF4-FFF2-40B4-BE49-F238E27FC236}">
                  <a16:creationId xmlns:a16="http://schemas.microsoft.com/office/drawing/2014/main" id="{60882409-8661-290A-F187-F6BDD70DB9D3}"/>
                </a:ext>
              </a:extLst>
            </p:cNvPr>
            <p:cNvSpPr>
              <a:spLocks noChangeArrowheads="1"/>
            </p:cNvSpPr>
            <p:nvPr/>
          </p:nvSpPr>
          <p:spPr bwMode="auto">
            <a:xfrm>
              <a:off x="2587804" y="2707663"/>
              <a:ext cx="3879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97/134</a:t>
              </a:r>
              <a:endParaRPr kumimoji="0" lang="en-US" altLang="en-US" sz="1000" b="0" i="0" u="none" strike="noStrike" cap="none" normalizeH="0" baseline="0">
                <a:ln>
                  <a:noFill/>
                </a:ln>
                <a:solidFill>
                  <a:schemeClr val="tx1"/>
                </a:solidFill>
                <a:effectLst/>
                <a:latin typeface="+mn-lt"/>
              </a:endParaRPr>
            </a:p>
          </p:txBody>
        </p:sp>
        <p:sp>
          <p:nvSpPr>
            <p:cNvPr id="90" name="Rectangle 285">
              <a:extLst>
                <a:ext uri="{FF2B5EF4-FFF2-40B4-BE49-F238E27FC236}">
                  <a16:creationId xmlns:a16="http://schemas.microsoft.com/office/drawing/2014/main" id="{740D0777-9BDB-E3C1-FA53-25F8FAB4D6FE}"/>
                </a:ext>
              </a:extLst>
            </p:cNvPr>
            <p:cNvSpPr>
              <a:spLocks noChangeArrowheads="1"/>
            </p:cNvSpPr>
            <p:nvPr/>
          </p:nvSpPr>
          <p:spPr bwMode="auto">
            <a:xfrm>
              <a:off x="2558950" y="2888156"/>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417/564</a:t>
              </a:r>
              <a:endParaRPr kumimoji="0" lang="en-US" altLang="en-US" sz="1000" b="0" i="0" u="none" strike="noStrike" cap="none" normalizeH="0" baseline="0">
                <a:ln>
                  <a:noFill/>
                </a:ln>
                <a:solidFill>
                  <a:schemeClr val="tx1"/>
                </a:solidFill>
                <a:effectLst/>
                <a:latin typeface="+mn-lt"/>
              </a:endParaRPr>
            </a:p>
          </p:txBody>
        </p:sp>
        <p:sp>
          <p:nvSpPr>
            <p:cNvPr id="91" name="Rectangle 286">
              <a:extLst>
                <a:ext uri="{FF2B5EF4-FFF2-40B4-BE49-F238E27FC236}">
                  <a16:creationId xmlns:a16="http://schemas.microsoft.com/office/drawing/2014/main" id="{C69801A6-69E9-BFB6-9539-D1C3389D29A7}"/>
                </a:ext>
              </a:extLst>
            </p:cNvPr>
            <p:cNvSpPr>
              <a:spLocks noChangeArrowheads="1"/>
            </p:cNvSpPr>
            <p:nvPr/>
          </p:nvSpPr>
          <p:spPr bwMode="auto">
            <a:xfrm>
              <a:off x="2558950" y="3206009"/>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156/240</a:t>
              </a:r>
              <a:endParaRPr kumimoji="0" lang="en-US" altLang="en-US" sz="1000" b="0" i="0" u="none" strike="noStrike" cap="none" normalizeH="0" baseline="0">
                <a:ln>
                  <a:noFill/>
                </a:ln>
                <a:solidFill>
                  <a:schemeClr val="tx1"/>
                </a:solidFill>
                <a:effectLst/>
                <a:latin typeface="+mn-lt"/>
              </a:endParaRPr>
            </a:p>
          </p:txBody>
        </p:sp>
        <p:sp>
          <p:nvSpPr>
            <p:cNvPr id="92" name="Rectangle 287">
              <a:extLst>
                <a:ext uri="{FF2B5EF4-FFF2-40B4-BE49-F238E27FC236}">
                  <a16:creationId xmlns:a16="http://schemas.microsoft.com/office/drawing/2014/main" id="{FF9FDC83-443D-8B7A-B5A6-5F2D0889274B}"/>
                </a:ext>
              </a:extLst>
            </p:cNvPr>
            <p:cNvSpPr>
              <a:spLocks noChangeArrowheads="1"/>
            </p:cNvSpPr>
            <p:nvPr/>
          </p:nvSpPr>
          <p:spPr bwMode="auto">
            <a:xfrm>
              <a:off x="2558950" y="3373573"/>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356/456</a:t>
              </a:r>
              <a:endParaRPr kumimoji="0" lang="en-US" altLang="en-US" sz="1000" b="0" i="0" u="none" strike="noStrike" cap="none" normalizeH="0" baseline="0">
                <a:ln>
                  <a:noFill/>
                </a:ln>
                <a:solidFill>
                  <a:schemeClr val="tx1"/>
                </a:solidFill>
                <a:effectLst/>
                <a:latin typeface="+mn-lt"/>
              </a:endParaRPr>
            </a:p>
          </p:txBody>
        </p:sp>
        <p:sp>
          <p:nvSpPr>
            <p:cNvPr id="93" name="Rectangle 288">
              <a:extLst>
                <a:ext uri="{FF2B5EF4-FFF2-40B4-BE49-F238E27FC236}">
                  <a16:creationId xmlns:a16="http://schemas.microsoft.com/office/drawing/2014/main" id="{F0ACFACB-4761-9E2B-6E36-3A6E16FA33A7}"/>
                </a:ext>
              </a:extLst>
            </p:cNvPr>
            <p:cNvSpPr>
              <a:spLocks noChangeArrowheads="1"/>
            </p:cNvSpPr>
            <p:nvPr/>
          </p:nvSpPr>
          <p:spPr bwMode="auto">
            <a:xfrm>
              <a:off x="2558950" y="4916493"/>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mn-lt"/>
                </a:rPr>
                <a:t>478/655</a:t>
              </a:r>
              <a:endParaRPr kumimoji="0" lang="en-US" altLang="en-US" sz="1000" b="0" i="0" u="none" strike="noStrike" cap="none" normalizeH="0" baseline="0">
                <a:ln>
                  <a:noFill/>
                </a:ln>
                <a:solidFill>
                  <a:schemeClr val="tx1"/>
                </a:solidFill>
                <a:effectLst/>
                <a:latin typeface="+mn-lt"/>
              </a:endParaRPr>
            </a:p>
          </p:txBody>
        </p:sp>
        <p:cxnSp>
          <p:nvCxnSpPr>
            <p:cNvPr id="454" name="Straight Connector 453">
              <a:extLst>
                <a:ext uri="{FF2B5EF4-FFF2-40B4-BE49-F238E27FC236}">
                  <a16:creationId xmlns:a16="http://schemas.microsoft.com/office/drawing/2014/main" id="{46F8A443-F094-1FC5-5A4F-6F46D53B9A5C}"/>
                </a:ext>
              </a:extLst>
            </p:cNvPr>
            <p:cNvCxnSpPr>
              <a:cxnSpLocks/>
            </p:cNvCxnSpPr>
            <p:nvPr/>
          </p:nvCxnSpPr>
          <p:spPr>
            <a:xfrm>
              <a:off x="3510565" y="5485449"/>
              <a:ext cx="301100" cy="0"/>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grpSp>
          <p:nvGrpSpPr>
            <p:cNvPr id="32" name="Group 31">
              <a:extLst>
                <a:ext uri="{FF2B5EF4-FFF2-40B4-BE49-F238E27FC236}">
                  <a16:creationId xmlns:a16="http://schemas.microsoft.com/office/drawing/2014/main" id="{3534FE3B-E676-DE95-8CF6-62ABFF0A9172}"/>
                </a:ext>
              </a:extLst>
            </p:cNvPr>
            <p:cNvGrpSpPr/>
            <p:nvPr/>
          </p:nvGrpSpPr>
          <p:grpSpPr>
            <a:xfrm>
              <a:off x="2411535" y="5824525"/>
              <a:ext cx="2867403" cy="333896"/>
              <a:chOff x="2411535" y="5824525"/>
              <a:chExt cx="2867403" cy="333896"/>
            </a:xfrm>
          </p:grpSpPr>
          <p:sp>
            <p:nvSpPr>
              <p:cNvPr id="72" name="Rectangle 267">
                <a:extLst>
                  <a:ext uri="{FF2B5EF4-FFF2-40B4-BE49-F238E27FC236}">
                    <a16:creationId xmlns:a16="http://schemas.microsoft.com/office/drawing/2014/main" id="{3EED1C31-5B2C-9840-EC60-9F7A933118F9}"/>
                  </a:ext>
                </a:extLst>
              </p:cNvPr>
              <p:cNvSpPr>
                <a:spLocks noChangeArrowheads="1"/>
              </p:cNvSpPr>
              <p:nvPr/>
            </p:nvSpPr>
            <p:spPr bwMode="auto">
              <a:xfrm>
                <a:off x="4195371" y="5824525"/>
                <a:ext cx="8848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accent5"/>
                    </a:solidFill>
                    <a:effectLst/>
                    <a:latin typeface="+mn-lt"/>
                  </a:rPr>
                  <a:t>Favors Placebo </a:t>
                </a:r>
                <a:br>
                  <a:rPr kumimoji="0" lang="en-US" altLang="en-US" sz="900" b="1" i="0" u="none" strike="noStrike" cap="none" normalizeH="0" baseline="0" dirty="0">
                    <a:ln>
                      <a:noFill/>
                    </a:ln>
                    <a:solidFill>
                      <a:schemeClr val="accent5"/>
                    </a:solidFill>
                    <a:effectLst/>
                    <a:latin typeface="+mn-lt"/>
                  </a:rPr>
                </a:br>
                <a:r>
                  <a:rPr kumimoji="0" lang="en-US" altLang="en-US" sz="900" b="1" i="0" u="none" strike="noStrike" cap="none" normalizeH="0" baseline="0" dirty="0">
                    <a:ln>
                      <a:noFill/>
                    </a:ln>
                    <a:solidFill>
                      <a:schemeClr val="accent5"/>
                    </a:solidFill>
                    <a:effectLst/>
                    <a:latin typeface="+mn-lt"/>
                  </a:rPr>
                  <a:t>Group</a:t>
                </a:r>
              </a:p>
            </p:txBody>
          </p:sp>
          <p:sp>
            <p:nvSpPr>
              <p:cNvPr id="74" name="Rectangle 269">
                <a:extLst>
                  <a:ext uri="{FF2B5EF4-FFF2-40B4-BE49-F238E27FC236}">
                    <a16:creationId xmlns:a16="http://schemas.microsoft.com/office/drawing/2014/main" id="{7960A502-362B-0A1E-AE92-59F9EEF63C55}"/>
                  </a:ext>
                </a:extLst>
              </p:cNvPr>
              <p:cNvSpPr>
                <a:spLocks noChangeArrowheads="1"/>
              </p:cNvSpPr>
              <p:nvPr/>
            </p:nvSpPr>
            <p:spPr bwMode="auto">
              <a:xfrm>
                <a:off x="2466495" y="5824525"/>
                <a:ext cx="13016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accent6"/>
                    </a:solidFill>
                    <a:effectLst/>
                    <a:latin typeface="+mn-lt"/>
                  </a:rPr>
                  <a:t>Favors Pembrolizumab </a:t>
                </a:r>
                <a:br>
                  <a:rPr kumimoji="0" lang="en-US" altLang="en-US" sz="900" b="1" i="0" u="none" strike="noStrike" cap="none" normalizeH="0" baseline="0" dirty="0">
                    <a:ln>
                      <a:noFill/>
                    </a:ln>
                    <a:solidFill>
                      <a:schemeClr val="accent6"/>
                    </a:solidFill>
                    <a:effectLst/>
                    <a:latin typeface="+mn-lt"/>
                  </a:rPr>
                </a:br>
                <a:r>
                  <a:rPr kumimoji="0" lang="en-US" altLang="en-US" sz="900" b="1" i="0" u="none" strike="noStrike" cap="none" normalizeH="0" baseline="0" dirty="0">
                    <a:ln>
                      <a:noFill/>
                    </a:ln>
                    <a:solidFill>
                      <a:schemeClr val="accent6"/>
                    </a:solidFill>
                    <a:effectLst/>
                    <a:latin typeface="+mn-lt"/>
                  </a:rPr>
                  <a:t>Group</a:t>
                </a:r>
              </a:p>
            </p:txBody>
          </p:sp>
          <p:cxnSp>
            <p:nvCxnSpPr>
              <p:cNvPr id="465" name="Straight Arrow Connector 464">
                <a:extLst>
                  <a:ext uri="{FF2B5EF4-FFF2-40B4-BE49-F238E27FC236}">
                    <a16:creationId xmlns:a16="http://schemas.microsoft.com/office/drawing/2014/main" id="{1778355D-8170-CDE0-D3A8-13A89FF05CC0}"/>
                  </a:ext>
                </a:extLst>
              </p:cNvPr>
              <p:cNvCxnSpPr>
                <a:cxnSpLocks/>
              </p:cNvCxnSpPr>
              <p:nvPr/>
            </p:nvCxnSpPr>
            <p:spPr>
              <a:xfrm>
                <a:off x="4015005" y="6158421"/>
                <a:ext cx="1263933"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469" name="Straight Arrow Connector 468">
                <a:extLst>
                  <a:ext uri="{FF2B5EF4-FFF2-40B4-BE49-F238E27FC236}">
                    <a16:creationId xmlns:a16="http://schemas.microsoft.com/office/drawing/2014/main" id="{528E2189-080F-167A-6A41-59B1B3BAAA7A}"/>
                  </a:ext>
                </a:extLst>
              </p:cNvPr>
              <p:cNvCxnSpPr>
                <a:cxnSpLocks/>
              </p:cNvCxnSpPr>
              <p:nvPr/>
            </p:nvCxnSpPr>
            <p:spPr>
              <a:xfrm flipH="1">
                <a:off x="2411535" y="6158421"/>
                <a:ext cx="1263933"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grpSp>
        <p:sp>
          <p:nvSpPr>
            <p:cNvPr id="6" name="Rectangle 5">
              <a:extLst>
                <a:ext uri="{FF2B5EF4-FFF2-40B4-BE49-F238E27FC236}">
                  <a16:creationId xmlns:a16="http://schemas.microsoft.com/office/drawing/2014/main" id="{E99EC6FF-5A79-54B3-F807-5C86D5D08806}"/>
                </a:ext>
              </a:extLst>
            </p:cNvPr>
            <p:cNvSpPr/>
            <p:nvPr/>
          </p:nvSpPr>
          <p:spPr>
            <a:xfrm>
              <a:off x="583831" y="1794431"/>
              <a:ext cx="5228949" cy="3906654"/>
            </a:xfrm>
            <a:prstGeom prst="rect">
              <a:avLst/>
            </a:prstGeom>
            <a:no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err="1"/>
            </a:p>
          </p:txBody>
        </p:sp>
      </p:grpSp>
      <p:grpSp>
        <p:nvGrpSpPr>
          <p:cNvPr id="41" name="Group 40">
            <a:extLst>
              <a:ext uri="{FF2B5EF4-FFF2-40B4-BE49-F238E27FC236}">
                <a16:creationId xmlns:a16="http://schemas.microsoft.com/office/drawing/2014/main" id="{643384F6-54A6-942A-5525-17DCCDD41047}"/>
              </a:ext>
            </a:extLst>
          </p:cNvPr>
          <p:cNvGrpSpPr/>
          <p:nvPr/>
        </p:nvGrpSpPr>
        <p:grpSpPr>
          <a:xfrm>
            <a:off x="6347925" y="1244615"/>
            <a:ext cx="5215505" cy="4583449"/>
            <a:chOff x="6347925" y="1577124"/>
            <a:chExt cx="5215505" cy="4583449"/>
          </a:xfrm>
        </p:grpSpPr>
        <p:sp>
          <p:nvSpPr>
            <p:cNvPr id="35" name="Rectangle 34">
              <a:extLst>
                <a:ext uri="{FF2B5EF4-FFF2-40B4-BE49-F238E27FC236}">
                  <a16:creationId xmlns:a16="http://schemas.microsoft.com/office/drawing/2014/main" id="{9691BA85-C3B6-FEA9-33AB-F764E17DF6DF}"/>
                </a:ext>
              </a:extLst>
            </p:cNvPr>
            <p:cNvSpPr/>
            <p:nvPr/>
          </p:nvSpPr>
          <p:spPr>
            <a:xfrm>
              <a:off x="6356918" y="4504924"/>
              <a:ext cx="5204856" cy="601813"/>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34" name="Rectangle 33">
              <a:extLst>
                <a:ext uri="{FF2B5EF4-FFF2-40B4-BE49-F238E27FC236}">
                  <a16:creationId xmlns:a16="http://schemas.microsoft.com/office/drawing/2014/main" id="{79801830-C100-86ED-D6B5-FA90FF7C83C5}"/>
                </a:ext>
              </a:extLst>
            </p:cNvPr>
            <p:cNvSpPr/>
            <p:nvPr/>
          </p:nvSpPr>
          <p:spPr>
            <a:xfrm>
              <a:off x="6358574" y="3257046"/>
              <a:ext cx="5204856" cy="601813"/>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33" name="Rectangle 32">
              <a:extLst>
                <a:ext uri="{FF2B5EF4-FFF2-40B4-BE49-F238E27FC236}">
                  <a16:creationId xmlns:a16="http://schemas.microsoft.com/office/drawing/2014/main" id="{4399C102-26B7-1FC5-BDA5-1B57ADD72561}"/>
                </a:ext>
              </a:extLst>
            </p:cNvPr>
            <p:cNvSpPr/>
            <p:nvPr/>
          </p:nvSpPr>
          <p:spPr>
            <a:xfrm>
              <a:off x="6356067" y="1800404"/>
              <a:ext cx="5204856" cy="601813"/>
            </a:xfrm>
            <a:prstGeom prst="rect">
              <a:avLst/>
            </a:prstGeom>
            <a:solidFill>
              <a:schemeClr val="bg1">
                <a:lumMod val="9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375" name="Rectangle 178">
              <a:extLst>
                <a:ext uri="{FF2B5EF4-FFF2-40B4-BE49-F238E27FC236}">
                  <a16:creationId xmlns:a16="http://schemas.microsoft.com/office/drawing/2014/main" id="{CF7FA8A5-692C-0239-85AF-FE6C224498EE}"/>
                </a:ext>
              </a:extLst>
            </p:cNvPr>
            <p:cNvSpPr>
              <a:spLocks noChangeArrowheads="1"/>
            </p:cNvSpPr>
            <p:nvPr/>
          </p:nvSpPr>
          <p:spPr bwMode="auto">
            <a:xfrm>
              <a:off x="6356067" y="5112138"/>
              <a:ext cx="147155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Chemotherapy Regimen</a:t>
              </a:r>
              <a:endParaRPr kumimoji="0" lang="en-US" altLang="en-US" sz="1000" b="0" i="0" u="none" strike="noStrike" cap="none" normalizeH="0" baseline="0" dirty="0">
                <a:ln>
                  <a:noFill/>
                </a:ln>
                <a:solidFill>
                  <a:schemeClr val="tx1"/>
                </a:solidFill>
                <a:effectLst/>
                <a:latin typeface="+mn-lt"/>
              </a:endParaRPr>
            </a:p>
          </p:txBody>
        </p:sp>
        <p:sp>
          <p:nvSpPr>
            <p:cNvPr id="376" name="Rectangle 179">
              <a:extLst>
                <a:ext uri="{FF2B5EF4-FFF2-40B4-BE49-F238E27FC236}">
                  <a16:creationId xmlns:a16="http://schemas.microsoft.com/office/drawing/2014/main" id="{4AF08AFE-89E9-A2A4-80D8-DA0ACB223E81}"/>
                </a:ext>
              </a:extLst>
            </p:cNvPr>
            <p:cNvSpPr>
              <a:spLocks noChangeArrowheads="1"/>
            </p:cNvSpPr>
            <p:nvPr/>
          </p:nvSpPr>
          <p:spPr bwMode="auto">
            <a:xfrm>
              <a:off x="6601094" y="5297678"/>
              <a:ext cx="44723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CAPOX</a:t>
              </a:r>
              <a:endParaRPr kumimoji="0" lang="en-US" altLang="en-US" sz="1000" b="0" i="0" u="none" strike="noStrike" cap="none" normalizeH="0" baseline="0" dirty="0">
                <a:ln>
                  <a:noFill/>
                </a:ln>
                <a:solidFill>
                  <a:schemeClr val="tx1"/>
                </a:solidFill>
                <a:effectLst/>
                <a:latin typeface="+mn-lt"/>
              </a:endParaRPr>
            </a:p>
          </p:txBody>
        </p:sp>
        <p:sp>
          <p:nvSpPr>
            <p:cNvPr id="377" name="Rectangle 180">
              <a:extLst>
                <a:ext uri="{FF2B5EF4-FFF2-40B4-BE49-F238E27FC236}">
                  <a16:creationId xmlns:a16="http://schemas.microsoft.com/office/drawing/2014/main" id="{236C7C1E-F0D8-DB1B-3213-1693C79BAA5C}"/>
                </a:ext>
              </a:extLst>
            </p:cNvPr>
            <p:cNvSpPr>
              <a:spLocks noChangeArrowheads="1"/>
            </p:cNvSpPr>
            <p:nvPr/>
          </p:nvSpPr>
          <p:spPr bwMode="auto">
            <a:xfrm>
              <a:off x="6601094" y="5508378"/>
              <a:ext cx="16350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FP</a:t>
              </a:r>
              <a:endParaRPr kumimoji="0" lang="en-US" altLang="en-US" sz="1000" b="0" i="0" u="none" strike="noStrike" cap="none" normalizeH="0" baseline="0" dirty="0">
                <a:ln>
                  <a:noFill/>
                </a:ln>
                <a:solidFill>
                  <a:schemeClr val="tx1"/>
                </a:solidFill>
                <a:effectLst/>
                <a:latin typeface="+mn-lt"/>
              </a:endParaRPr>
            </a:p>
          </p:txBody>
        </p:sp>
        <p:sp>
          <p:nvSpPr>
            <p:cNvPr id="378" name="Rectangle 181">
              <a:extLst>
                <a:ext uri="{FF2B5EF4-FFF2-40B4-BE49-F238E27FC236}">
                  <a16:creationId xmlns:a16="http://schemas.microsoft.com/office/drawing/2014/main" id="{31305CAF-3C9D-3243-9358-987439947269}"/>
                </a:ext>
              </a:extLst>
            </p:cNvPr>
            <p:cNvSpPr>
              <a:spLocks noChangeArrowheads="1"/>
            </p:cNvSpPr>
            <p:nvPr/>
          </p:nvSpPr>
          <p:spPr bwMode="auto">
            <a:xfrm>
              <a:off x="6356067" y="4514041"/>
              <a:ext cx="111408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Prior Gastrectomy</a:t>
              </a:r>
              <a:endParaRPr kumimoji="0" lang="en-US" altLang="en-US" sz="1000" b="0" i="0" u="none" strike="noStrike" cap="none" normalizeH="0" baseline="0" dirty="0">
                <a:ln>
                  <a:noFill/>
                </a:ln>
                <a:solidFill>
                  <a:schemeClr val="tx1"/>
                </a:solidFill>
                <a:effectLst/>
                <a:latin typeface="+mn-lt"/>
              </a:endParaRPr>
            </a:p>
          </p:txBody>
        </p:sp>
        <p:sp>
          <p:nvSpPr>
            <p:cNvPr id="379" name="Rectangle 182">
              <a:extLst>
                <a:ext uri="{FF2B5EF4-FFF2-40B4-BE49-F238E27FC236}">
                  <a16:creationId xmlns:a16="http://schemas.microsoft.com/office/drawing/2014/main" id="{2F8A2AFC-26D9-AB95-6973-29A4B7C6457A}"/>
                </a:ext>
              </a:extLst>
            </p:cNvPr>
            <p:cNvSpPr>
              <a:spLocks noChangeArrowheads="1"/>
            </p:cNvSpPr>
            <p:nvPr/>
          </p:nvSpPr>
          <p:spPr bwMode="auto">
            <a:xfrm>
              <a:off x="6601094" y="4679644"/>
              <a:ext cx="21961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Yes</a:t>
              </a:r>
              <a:endParaRPr kumimoji="0" lang="en-US" altLang="en-US" sz="1000" b="0" i="0" u="none" strike="noStrike" cap="none" normalizeH="0" baseline="0" dirty="0">
                <a:ln>
                  <a:noFill/>
                </a:ln>
                <a:solidFill>
                  <a:schemeClr val="tx1"/>
                </a:solidFill>
                <a:effectLst/>
                <a:latin typeface="+mn-lt"/>
              </a:endParaRPr>
            </a:p>
          </p:txBody>
        </p:sp>
        <p:sp>
          <p:nvSpPr>
            <p:cNvPr id="380" name="Rectangle 183">
              <a:extLst>
                <a:ext uri="{FF2B5EF4-FFF2-40B4-BE49-F238E27FC236}">
                  <a16:creationId xmlns:a16="http://schemas.microsoft.com/office/drawing/2014/main" id="{54CB9823-0CA1-53CD-42E0-2E2C5BB54D0C}"/>
                </a:ext>
              </a:extLst>
            </p:cNvPr>
            <p:cNvSpPr>
              <a:spLocks noChangeArrowheads="1"/>
            </p:cNvSpPr>
            <p:nvPr/>
          </p:nvSpPr>
          <p:spPr bwMode="auto">
            <a:xfrm>
              <a:off x="6601094" y="4882570"/>
              <a:ext cx="16350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No</a:t>
              </a:r>
              <a:endParaRPr kumimoji="0" lang="en-US" altLang="en-US" sz="1000" b="0" i="0" u="none" strike="noStrike" cap="none" normalizeH="0" baseline="0" dirty="0">
                <a:ln>
                  <a:noFill/>
                </a:ln>
                <a:solidFill>
                  <a:schemeClr val="tx1"/>
                </a:solidFill>
                <a:effectLst/>
                <a:latin typeface="+mn-lt"/>
              </a:endParaRPr>
            </a:p>
          </p:txBody>
        </p:sp>
        <p:sp>
          <p:nvSpPr>
            <p:cNvPr id="381" name="Rectangle 184">
              <a:extLst>
                <a:ext uri="{FF2B5EF4-FFF2-40B4-BE49-F238E27FC236}">
                  <a16:creationId xmlns:a16="http://schemas.microsoft.com/office/drawing/2014/main" id="{706A8AFF-8235-C772-7156-E34ED3932D6C}"/>
                </a:ext>
              </a:extLst>
            </p:cNvPr>
            <p:cNvSpPr>
              <a:spLocks noChangeArrowheads="1"/>
            </p:cNvSpPr>
            <p:nvPr/>
          </p:nvSpPr>
          <p:spPr bwMode="auto">
            <a:xfrm>
              <a:off x="6356067" y="3885680"/>
              <a:ext cx="164147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Number of Metastatic Sites</a:t>
              </a:r>
              <a:endParaRPr kumimoji="0" lang="en-US" altLang="en-US" sz="1000" b="0" i="0" u="none" strike="noStrike" cap="none" normalizeH="0" baseline="0" dirty="0">
                <a:ln>
                  <a:noFill/>
                </a:ln>
                <a:solidFill>
                  <a:schemeClr val="tx1"/>
                </a:solidFill>
                <a:effectLst/>
                <a:latin typeface="+mn-lt"/>
              </a:endParaRPr>
            </a:p>
          </p:txBody>
        </p:sp>
        <p:sp>
          <p:nvSpPr>
            <p:cNvPr id="383" name="Rectangle 186">
              <a:extLst>
                <a:ext uri="{FF2B5EF4-FFF2-40B4-BE49-F238E27FC236}">
                  <a16:creationId xmlns:a16="http://schemas.microsoft.com/office/drawing/2014/main" id="{33CFC968-EE7D-604C-7376-9E8D7718D100}"/>
                </a:ext>
              </a:extLst>
            </p:cNvPr>
            <p:cNvSpPr>
              <a:spLocks noChangeArrowheads="1"/>
            </p:cNvSpPr>
            <p:nvPr/>
          </p:nvSpPr>
          <p:spPr bwMode="auto">
            <a:xfrm>
              <a:off x="6659192" y="4068078"/>
              <a:ext cx="14106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a:t>
              </a:r>
              <a:endParaRPr kumimoji="0" lang="en-US" altLang="en-US" sz="1000" b="0" i="0" u="none" strike="noStrike" cap="none" normalizeH="0" baseline="0" dirty="0">
                <a:ln>
                  <a:noFill/>
                </a:ln>
                <a:solidFill>
                  <a:schemeClr val="tx1"/>
                </a:solidFill>
                <a:effectLst/>
                <a:latin typeface="+mn-lt"/>
              </a:endParaRPr>
            </a:p>
          </p:txBody>
        </p:sp>
        <p:sp>
          <p:nvSpPr>
            <p:cNvPr id="385" name="Rectangle 188">
              <a:extLst>
                <a:ext uri="{FF2B5EF4-FFF2-40B4-BE49-F238E27FC236}">
                  <a16:creationId xmlns:a16="http://schemas.microsoft.com/office/drawing/2014/main" id="{D9A83E18-E834-D152-F32E-AADE5DC62CF7}"/>
                </a:ext>
              </a:extLst>
            </p:cNvPr>
            <p:cNvSpPr>
              <a:spLocks noChangeArrowheads="1"/>
            </p:cNvSpPr>
            <p:nvPr/>
          </p:nvSpPr>
          <p:spPr bwMode="auto">
            <a:xfrm>
              <a:off x="6659192" y="4263051"/>
              <a:ext cx="14106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cs typeface="Arial" panose="020B0604020202020204" pitchFamily="34" charset="0"/>
                </a:rPr>
                <a:t>≥</a:t>
              </a:r>
              <a:r>
                <a:rPr kumimoji="0" lang="en-US" altLang="en-US" sz="1000" b="0" i="0" u="none" strike="noStrike" cap="none" normalizeH="0" baseline="0" dirty="0">
                  <a:ln>
                    <a:noFill/>
                  </a:ln>
                  <a:solidFill>
                    <a:srgbClr val="000000"/>
                  </a:solidFill>
                  <a:effectLst/>
                  <a:latin typeface="+mn-lt"/>
                </a:rPr>
                <a:t>3</a:t>
              </a:r>
              <a:endParaRPr kumimoji="0" lang="en-US" altLang="en-US" sz="1000" b="0" i="0" u="none" strike="noStrike" cap="none" normalizeH="0" baseline="0" dirty="0">
                <a:ln>
                  <a:noFill/>
                </a:ln>
                <a:solidFill>
                  <a:schemeClr val="tx1"/>
                </a:solidFill>
                <a:effectLst/>
                <a:latin typeface="+mn-lt"/>
              </a:endParaRPr>
            </a:p>
          </p:txBody>
        </p:sp>
        <p:sp>
          <p:nvSpPr>
            <p:cNvPr id="386" name="Rectangle 189">
              <a:extLst>
                <a:ext uri="{FF2B5EF4-FFF2-40B4-BE49-F238E27FC236}">
                  <a16:creationId xmlns:a16="http://schemas.microsoft.com/office/drawing/2014/main" id="{FCF7E7DB-DC45-4679-62B2-FCCAB8EEE64F}"/>
                </a:ext>
              </a:extLst>
            </p:cNvPr>
            <p:cNvSpPr>
              <a:spLocks noChangeArrowheads="1"/>
            </p:cNvSpPr>
            <p:nvPr/>
          </p:nvSpPr>
          <p:spPr bwMode="auto">
            <a:xfrm>
              <a:off x="6356067" y="2432800"/>
              <a:ext cx="126477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Histological Subtype</a:t>
              </a:r>
              <a:endParaRPr kumimoji="0" lang="en-US" altLang="en-US" sz="1000" b="0" i="0" u="none" strike="noStrike" cap="none" normalizeH="0" baseline="0" dirty="0">
                <a:ln>
                  <a:noFill/>
                </a:ln>
                <a:solidFill>
                  <a:schemeClr val="tx1"/>
                </a:solidFill>
                <a:effectLst/>
                <a:latin typeface="+mn-lt"/>
              </a:endParaRPr>
            </a:p>
          </p:txBody>
        </p:sp>
        <p:sp>
          <p:nvSpPr>
            <p:cNvPr id="387" name="Rectangle 190">
              <a:extLst>
                <a:ext uri="{FF2B5EF4-FFF2-40B4-BE49-F238E27FC236}">
                  <a16:creationId xmlns:a16="http://schemas.microsoft.com/office/drawing/2014/main" id="{4959B7C9-54F6-3B38-6E38-E8746A4B4985}"/>
                </a:ext>
              </a:extLst>
            </p:cNvPr>
            <p:cNvSpPr>
              <a:spLocks noChangeArrowheads="1"/>
            </p:cNvSpPr>
            <p:nvPr/>
          </p:nvSpPr>
          <p:spPr bwMode="auto">
            <a:xfrm>
              <a:off x="6601094" y="2630919"/>
              <a:ext cx="39754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Diffuse</a:t>
              </a:r>
              <a:endParaRPr kumimoji="0" lang="en-US" altLang="en-US" sz="1000" b="0" i="0" u="none" strike="noStrike" cap="none" normalizeH="0" baseline="0" dirty="0">
                <a:ln>
                  <a:noFill/>
                </a:ln>
                <a:solidFill>
                  <a:schemeClr val="tx1"/>
                </a:solidFill>
                <a:effectLst/>
                <a:latin typeface="+mn-lt"/>
              </a:endParaRPr>
            </a:p>
          </p:txBody>
        </p:sp>
        <p:sp>
          <p:nvSpPr>
            <p:cNvPr id="388" name="Rectangle 191">
              <a:extLst>
                <a:ext uri="{FF2B5EF4-FFF2-40B4-BE49-F238E27FC236}">
                  <a16:creationId xmlns:a16="http://schemas.microsoft.com/office/drawing/2014/main" id="{E439DD3F-0ED7-0F0A-CE84-086BF9BF9F9F}"/>
                </a:ext>
              </a:extLst>
            </p:cNvPr>
            <p:cNvSpPr>
              <a:spLocks noChangeArrowheads="1"/>
            </p:cNvSpPr>
            <p:nvPr/>
          </p:nvSpPr>
          <p:spPr bwMode="auto">
            <a:xfrm>
              <a:off x="6601094" y="2825895"/>
              <a:ext cx="50975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Intestinal</a:t>
              </a:r>
              <a:endParaRPr kumimoji="0" lang="en-US" altLang="en-US" sz="1000" b="0" i="0" u="none" strike="noStrike" cap="none" normalizeH="0" baseline="0" dirty="0">
                <a:ln>
                  <a:noFill/>
                </a:ln>
                <a:solidFill>
                  <a:schemeClr val="tx1"/>
                </a:solidFill>
                <a:effectLst/>
                <a:latin typeface="+mn-lt"/>
              </a:endParaRPr>
            </a:p>
          </p:txBody>
        </p:sp>
        <p:sp>
          <p:nvSpPr>
            <p:cNvPr id="389" name="Rectangle 192">
              <a:extLst>
                <a:ext uri="{FF2B5EF4-FFF2-40B4-BE49-F238E27FC236}">
                  <a16:creationId xmlns:a16="http://schemas.microsoft.com/office/drawing/2014/main" id="{C080F26B-DE01-3877-36CA-6CFF6DBC7CBA}"/>
                </a:ext>
              </a:extLst>
            </p:cNvPr>
            <p:cNvSpPr>
              <a:spLocks noChangeArrowheads="1"/>
            </p:cNvSpPr>
            <p:nvPr/>
          </p:nvSpPr>
          <p:spPr bwMode="auto">
            <a:xfrm>
              <a:off x="6601094" y="3039739"/>
              <a:ext cx="7790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Indeterminate</a:t>
              </a:r>
              <a:endParaRPr kumimoji="0" lang="en-US" altLang="en-US" sz="1000" b="0" i="0" u="none" strike="noStrike" cap="none" normalizeH="0" baseline="0" dirty="0">
                <a:ln>
                  <a:noFill/>
                </a:ln>
                <a:solidFill>
                  <a:schemeClr val="tx1"/>
                </a:solidFill>
                <a:effectLst/>
                <a:latin typeface="+mn-lt"/>
              </a:endParaRPr>
            </a:p>
          </p:txBody>
        </p:sp>
        <p:sp>
          <p:nvSpPr>
            <p:cNvPr id="390" name="Rectangle 193">
              <a:extLst>
                <a:ext uri="{FF2B5EF4-FFF2-40B4-BE49-F238E27FC236}">
                  <a16:creationId xmlns:a16="http://schemas.microsoft.com/office/drawing/2014/main" id="{B7021957-FC0E-42A5-4EB6-A73C76E08020}"/>
                </a:ext>
              </a:extLst>
            </p:cNvPr>
            <p:cNvSpPr>
              <a:spLocks noChangeArrowheads="1"/>
            </p:cNvSpPr>
            <p:nvPr/>
          </p:nvSpPr>
          <p:spPr bwMode="auto">
            <a:xfrm>
              <a:off x="6356067" y="1819569"/>
              <a:ext cx="147796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Primary Tumor Location</a:t>
              </a:r>
              <a:endParaRPr kumimoji="0" lang="en-US" altLang="en-US" sz="1000" b="0" i="0" u="none" strike="noStrike" cap="none" normalizeH="0" baseline="0" dirty="0">
                <a:ln>
                  <a:noFill/>
                </a:ln>
                <a:solidFill>
                  <a:schemeClr val="tx1"/>
                </a:solidFill>
                <a:effectLst/>
                <a:latin typeface="+mn-lt"/>
              </a:endParaRPr>
            </a:p>
          </p:txBody>
        </p:sp>
        <p:sp>
          <p:nvSpPr>
            <p:cNvPr id="391" name="Rectangle 194">
              <a:extLst>
                <a:ext uri="{FF2B5EF4-FFF2-40B4-BE49-F238E27FC236}">
                  <a16:creationId xmlns:a16="http://schemas.microsoft.com/office/drawing/2014/main" id="{7236A6DB-BCD8-A6EC-BE5D-2FE00ED61550}"/>
                </a:ext>
              </a:extLst>
            </p:cNvPr>
            <p:cNvSpPr>
              <a:spLocks noChangeArrowheads="1"/>
            </p:cNvSpPr>
            <p:nvPr/>
          </p:nvSpPr>
          <p:spPr bwMode="auto">
            <a:xfrm>
              <a:off x="6601094" y="2005111"/>
              <a:ext cx="503343"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Stomach</a:t>
              </a:r>
              <a:endParaRPr kumimoji="0" lang="en-US" altLang="en-US" sz="1000" b="0" i="0" u="none" strike="noStrike" cap="none" normalizeH="0" baseline="0" dirty="0">
                <a:ln>
                  <a:noFill/>
                </a:ln>
                <a:solidFill>
                  <a:schemeClr val="tx1"/>
                </a:solidFill>
                <a:effectLst/>
                <a:latin typeface="+mn-lt"/>
              </a:endParaRPr>
            </a:p>
          </p:txBody>
        </p:sp>
        <p:sp>
          <p:nvSpPr>
            <p:cNvPr id="392" name="Rectangle 195">
              <a:extLst>
                <a:ext uri="{FF2B5EF4-FFF2-40B4-BE49-F238E27FC236}">
                  <a16:creationId xmlns:a16="http://schemas.microsoft.com/office/drawing/2014/main" id="{522CE1E5-4D82-1E12-E1F1-EEF42D4704C1}"/>
                </a:ext>
              </a:extLst>
            </p:cNvPr>
            <p:cNvSpPr>
              <a:spLocks noChangeArrowheads="1"/>
            </p:cNvSpPr>
            <p:nvPr/>
          </p:nvSpPr>
          <p:spPr bwMode="auto">
            <a:xfrm>
              <a:off x="6601094" y="2209520"/>
              <a:ext cx="151483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Gastroesophageal junction</a:t>
              </a:r>
              <a:endParaRPr kumimoji="0" lang="en-US" altLang="en-US" sz="1000" b="0" i="0" u="none" strike="noStrike" cap="none" normalizeH="0" baseline="0" dirty="0">
                <a:ln>
                  <a:noFill/>
                </a:ln>
                <a:solidFill>
                  <a:schemeClr val="tx1"/>
                </a:solidFill>
                <a:effectLst/>
                <a:latin typeface="+mn-lt"/>
              </a:endParaRPr>
            </a:p>
          </p:txBody>
        </p:sp>
        <p:sp>
          <p:nvSpPr>
            <p:cNvPr id="425" name="Rectangle 273">
              <a:extLst>
                <a:ext uri="{FF2B5EF4-FFF2-40B4-BE49-F238E27FC236}">
                  <a16:creationId xmlns:a16="http://schemas.microsoft.com/office/drawing/2014/main" id="{832026B3-2C79-506D-1A2F-366597E1600F}"/>
                </a:ext>
              </a:extLst>
            </p:cNvPr>
            <p:cNvSpPr>
              <a:spLocks noChangeArrowheads="1"/>
            </p:cNvSpPr>
            <p:nvPr/>
          </p:nvSpPr>
          <p:spPr bwMode="auto">
            <a:xfrm>
              <a:off x="6356067" y="3278741"/>
              <a:ext cx="166231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Tumor Size (above median)</a:t>
              </a:r>
              <a:endParaRPr kumimoji="0" lang="en-US" altLang="en-US" sz="1000" b="0" i="0" u="none" strike="noStrike" cap="none" normalizeH="0" baseline="0" dirty="0">
                <a:ln>
                  <a:noFill/>
                </a:ln>
                <a:solidFill>
                  <a:schemeClr val="tx1"/>
                </a:solidFill>
                <a:effectLst/>
                <a:latin typeface="+mn-lt"/>
              </a:endParaRPr>
            </a:p>
          </p:txBody>
        </p:sp>
        <p:sp>
          <p:nvSpPr>
            <p:cNvPr id="426" name="Rectangle 274">
              <a:extLst>
                <a:ext uri="{FF2B5EF4-FFF2-40B4-BE49-F238E27FC236}">
                  <a16:creationId xmlns:a16="http://schemas.microsoft.com/office/drawing/2014/main" id="{D1766E15-59C5-04F4-DE3E-7D2302B10AD5}"/>
                </a:ext>
              </a:extLst>
            </p:cNvPr>
            <p:cNvSpPr>
              <a:spLocks noChangeArrowheads="1"/>
            </p:cNvSpPr>
            <p:nvPr/>
          </p:nvSpPr>
          <p:spPr bwMode="auto">
            <a:xfrm>
              <a:off x="6601092" y="3454847"/>
              <a:ext cx="21961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Yes</a:t>
              </a:r>
              <a:endParaRPr kumimoji="0" lang="en-US" altLang="en-US" sz="1000" b="0" i="0" u="none" strike="noStrike" cap="none" normalizeH="0" baseline="0" dirty="0">
                <a:ln>
                  <a:noFill/>
                </a:ln>
                <a:solidFill>
                  <a:schemeClr val="tx1"/>
                </a:solidFill>
                <a:effectLst/>
                <a:latin typeface="+mn-lt"/>
              </a:endParaRPr>
            </a:p>
          </p:txBody>
        </p:sp>
        <p:sp>
          <p:nvSpPr>
            <p:cNvPr id="427" name="Rectangle 275">
              <a:extLst>
                <a:ext uri="{FF2B5EF4-FFF2-40B4-BE49-F238E27FC236}">
                  <a16:creationId xmlns:a16="http://schemas.microsoft.com/office/drawing/2014/main" id="{DC2BEE56-F47A-9551-F779-A66CB5B52BFB}"/>
                </a:ext>
              </a:extLst>
            </p:cNvPr>
            <p:cNvSpPr>
              <a:spLocks noChangeArrowheads="1"/>
            </p:cNvSpPr>
            <p:nvPr/>
          </p:nvSpPr>
          <p:spPr bwMode="auto">
            <a:xfrm>
              <a:off x="6601092" y="3646677"/>
              <a:ext cx="16350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No</a:t>
              </a:r>
              <a:endParaRPr kumimoji="0" lang="en-US" altLang="en-US" sz="1000" b="0" i="0" u="none" strike="noStrike" cap="none" normalizeH="0" baseline="0" dirty="0">
                <a:ln>
                  <a:noFill/>
                </a:ln>
                <a:solidFill>
                  <a:schemeClr val="tx1"/>
                </a:solidFill>
                <a:effectLst/>
                <a:latin typeface="+mn-lt"/>
              </a:endParaRPr>
            </a:p>
          </p:txBody>
        </p:sp>
        <p:sp>
          <p:nvSpPr>
            <p:cNvPr id="7" name="Rectangle 5">
              <a:extLst>
                <a:ext uri="{FF2B5EF4-FFF2-40B4-BE49-F238E27FC236}">
                  <a16:creationId xmlns:a16="http://schemas.microsoft.com/office/drawing/2014/main" id="{EE0E2F73-B15E-CCBF-F9B7-51A45B1285D7}"/>
                </a:ext>
              </a:extLst>
            </p:cNvPr>
            <p:cNvSpPr>
              <a:spLocks noChangeArrowheads="1"/>
            </p:cNvSpPr>
            <p:nvPr/>
          </p:nvSpPr>
          <p:spPr bwMode="auto">
            <a:xfrm>
              <a:off x="8195024" y="5829145"/>
              <a:ext cx="1763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0.1</a:t>
              </a:r>
              <a:endParaRPr kumimoji="0" lang="en-US" altLang="en-US" sz="1000" b="0" i="0" u="none" strike="noStrike" cap="none" normalizeH="0" baseline="0" dirty="0">
                <a:ln>
                  <a:noFill/>
                </a:ln>
                <a:solidFill>
                  <a:schemeClr val="tx1"/>
                </a:solidFill>
                <a:effectLst/>
                <a:latin typeface="+mn-lt"/>
              </a:endParaRPr>
            </a:p>
          </p:txBody>
        </p:sp>
        <p:sp>
          <p:nvSpPr>
            <p:cNvPr id="294" name="Rectangle 6">
              <a:extLst>
                <a:ext uri="{FF2B5EF4-FFF2-40B4-BE49-F238E27FC236}">
                  <a16:creationId xmlns:a16="http://schemas.microsoft.com/office/drawing/2014/main" id="{2151392F-C91F-6C6A-0B01-D75C2A4BAF2E}"/>
                </a:ext>
              </a:extLst>
            </p:cNvPr>
            <p:cNvSpPr>
              <a:spLocks noChangeArrowheads="1"/>
            </p:cNvSpPr>
            <p:nvPr/>
          </p:nvSpPr>
          <p:spPr bwMode="auto">
            <a:xfrm>
              <a:off x="9815663" y="5829145"/>
              <a:ext cx="70532"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1</a:t>
              </a:r>
              <a:endParaRPr kumimoji="0" lang="en-US" altLang="en-US" sz="1000" b="0" i="0" u="none" strike="noStrike" cap="none" normalizeH="0" baseline="0" dirty="0">
                <a:ln>
                  <a:noFill/>
                </a:ln>
                <a:solidFill>
                  <a:schemeClr val="tx1"/>
                </a:solidFill>
                <a:effectLst/>
                <a:latin typeface="+mn-lt"/>
              </a:endParaRPr>
            </a:p>
          </p:txBody>
        </p:sp>
        <p:sp>
          <p:nvSpPr>
            <p:cNvPr id="295" name="Rectangle 7">
              <a:extLst>
                <a:ext uri="{FF2B5EF4-FFF2-40B4-BE49-F238E27FC236}">
                  <a16:creationId xmlns:a16="http://schemas.microsoft.com/office/drawing/2014/main" id="{E26F1373-8F20-7CB6-9E74-55A14E22542F}"/>
                </a:ext>
              </a:extLst>
            </p:cNvPr>
            <p:cNvSpPr>
              <a:spLocks noChangeArrowheads="1"/>
            </p:cNvSpPr>
            <p:nvPr/>
          </p:nvSpPr>
          <p:spPr bwMode="auto">
            <a:xfrm>
              <a:off x="11337025" y="5829145"/>
              <a:ext cx="14106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10</a:t>
              </a:r>
              <a:endParaRPr kumimoji="0" lang="en-US" altLang="en-US" sz="1000" b="0" i="0" u="none" strike="noStrike" cap="none" normalizeH="0" baseline="0" dirty="0">
                <a:ln>
                  <a:noFill/>
                </a:ln>
                <a:solidFill>
                  <a:schemeClr val="tx1"/>
                </a:solidFill>
                <a:effectLst/>
                <a:latin typeface="+mn-lt"/>
              </a:endParaRPr>
            </a:p>
          </p:txBody>
        </p:sp>
        <p:sp>
          <p:nvSpPr>
            <p:cNvPr id="393" name="Rectangle 225">
              <a:extLst>
                <a:ext uri="{FF2B5EF4-FFF2-40B4-BE49-F238E27FC236}">
                  <a16:creationId xmlns:a16="http://schemas.microsoft.com/office/drawing/2014/main" id="{2C624DFA-8933-972B-D92C-07079E8B8263}"/>
                </a:ext>
              </a:extLst>
            </p:cNvPr>
            <p:cNvSpPr>
              <a:spLocks noChangeArrowheads="1"/>
            </p:cNvSpPr>
            <p:nvPr/>
          </p:nvSpPr>
          <p:spPr bwMode="auto">
            <a:xfrm>
              <a:off x="8504883" y="2005111"/>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344/466</a:t>
              </a:r>
              <a:endParaRPr kumimoji="0" lang="en-US" altLang="en-US" sz="1000" b="0" i="0" u="none" strike="noStrike" cap="none" normalizeH="0" baseline="0" dirty="0">
                <a:ln>
                  <a:noFill/>
                </a:ln>
                <a:solidFill>
                  <a:schemeClr val="tx1"/>
                </a:solidFill>
                <a:effectLst/>
                <a:latin typeface="+mn-lt"/>
              </a:endParaRPr>
            </a:p>
          </p:txBody>
        </p:sp>
        <p:sp>
          <p:nvSpPr>
            <p:cNvPr id="394" name="Rectangle 226">
              <a:extLst>
                <a:ext uri="{FF2B5EF4-FFF2-40B4-BE49-F238E27FC236}">
                  <a16:creationId xmlns:a16="http://schemas.microsoft.com/office/drawing/2014/main" id="{D76EB9D6-839C-F969-B513-772C4DD2DD34}"/>
                </a:ext>
              </a:extLst>
            </p:cNvPr>
            <p:cNvSpPr>
              <a:spLocks noChangeArrowheads="1"/>
            </p:cNvSpPr>
            <p:nvPr/>
          </p:nvSpPr>
          <p:spPr bwMode="auto">
            <a:xfrm>
              <a:off x="8504883" y="2209520"/>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170/232</a:t>
              </a:r>
              <a:endParaRPr kumimoji="0" lang="en-US" altLang="en-US" sz="1000" b="0" i="0" u="none" strike="noStrike" cap="none" normalizeH="0" baseline="0" dirty="0">
                <a:ln>
                  <a:noFill/>
                </a:ln>
                <a:solidFill>
                  <a:schemeClr val="tx1"/>
                </a:solidFill>
                <a:effectLst/>
                <a:latin typeface="+mn-lt"/>
              </a:endParaRPr>
            </a:p>
          </p:txBody>
        </p:sp>
        <p:sp>
          <p:nvSpPr>
            <p:cNvPr id="395" name="Rectangle 227">
              <a:extLst>
                <a:ext uri="{FF2B5EF4-FFF2-40B4-BE49-F238E27FC236}">
                  <a16:creationId xmlns:a16="http://schemas.microsoft.com/office/drawing/2014/main" id="{27364967-FBDA-DDDC-FD84-D4EA76212BDC}"/>
                </a:ext>
              </a:extLst>
            </p:cNvPr>
            <p:cNvSpPr>
              <a:spLocks noChangeArrowheads="1"/>
            </p:cNvSpPr>
            <p:nvPr/>
          </p:nvSpPr>
          <p:spPr bwMode="auto">
            <a:xfrm>
              <a:off x="8533737" y="2630919"/>
              <a:ext cx="3879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94/119</a:t>
              </a:r>
              <a:endParaRPr kumimoji="0" lang="en-US" altLang="en-US" sz="1000" b="0" i="0" u="none" strike="noStrike" cap="none" normalizeH="0" baseline="0" dirty="0">
                <a:ln>
                  <a:noFill/>
                </a:ln>
                <a:solidFill>
                  <a:schemeClr val="tx1"/>
                </a:solidFill>
                <a:effectLst/>
                <a:latin typeface="+mn-lt"/>
              </a:endParaRPr>
            </a:p>
          </p:txBody>
        </p:sp>
        <p:sp>
          <p:nvSpPr>
            <p:cNvPr id="396" name="Rectangle 228">
              <a:extLst>
                <a:ext uri="{FF2B5EF4-FFF2-40B4-BE49-F238E27FC236}">
                  <a16:creationId xmlns:a16="http://schemas.microsoft.com/office/drawing/2014/main" id="{B5C5B9AB-813B-0152-A2CB-9FBD93B919F1}"/>
                </a:ext>
              </a:extLst>
            </p:cNvPr>
            <p:cNvSpPr>
              <a:spLocks noChangeArrowheads="1"/>
            </p:cNvSpPr>
            <p:nvPr/>
          </p:nvSpPr>
          <p:spPr bwMode="auto">
            <a:xfrm>
              <a:off x="8504883" y="2825895"/>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270/386</a:t>
              </a:r>
              <a:endParaRPr kumimoji="0" lang="en-US" altLang="en-US" sz="1000" b="0" i="0" u="none" strike="noStrike" cap="none" normalizeH="0" baseline="0" dirty="0">
                <a:ln>
                  <a:noFill/>
                </a:ln>
                <a:solidFill>
                  <a:schemeClr val="tx1"/>
                </a:solidFill>
                <a:effectLst/>
                <a:latin typeface="+mn-lt"/>
              </a:endParaRPr>
            </a:p>
          </p:txBody>
        </p:sp>
        <p:sp>
          <p:nvSpPr>
            <p:cNvPr id="397" name="Rectangle 229">
              <a:extLst>
                <a:ext uri="{FF2B5EF4-FFF2-40B4-BE49-F238E27FC236}">
                  <a16:creationId xmlns:a16="http://schemas.microsoft.com/office/drawing/2014/main" id="{6FEBB063-006C-AB1C-CFBE-56714AA9DB94}"/>
                </a:ext>
              </a:extLst>
            </p:cNvPr>
            <p:cNvSpPr>
              <a:spLocks noChangeArrowheads="1"/>
            </p:cNvSpPr>
            <p:nvPr/>
          </p:nvSpPr>
          <p:spPr bwMode="auto">
            <a:xfrm>
              <a:off x="8504883" y="3039739"/>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149/192</a:t>
              </a:r>
              <a:endParaRPr kumimoji="0" lang="en-US" altLang="en-US" sz="1000" b="0" i="0" u="none" strike="noStrike" cap="none" normalizeH="0" baseline="0" dirty="0">
                <a:ln>
                  <a:noFill/>
                </a:ln>
                <a:solidFill>
                  <a:schemeClr val="tx1"/>
                </a:solidFill>
                <a:effectLst/>
                <a:latin typeface="+mn-lt"/>
              </a:endParaRPr>
            </a:p>
          </p:txBody>
        </p:sp>
        <p:sp>
          <p:nvSpPr>
            <p:cNvPr id="398" name="Rectangle 230">
              <a:extLst>
                <a:ext uri="{FF2B5EF4-FFF2-40B4-BE49-F238E27FC236}">
                  <a16:creationId xmlns:a16="http://schemas.microsoft.com/office/drawing/2014/main" id="{05FD0C82-B6AF-1836-2B66-CBF336CC8255}"/>
                </a:ext>
              </a:extLst>
            </p:cNvPr>
            <p:cNvSpPr>
              <a:spLocks noChangeArrowheads="1"/>
            </p:cNvSpPr>
            <p:nvPr/>
          </p:nvSpPr>
          <p:spPr bwMode="auto">
            <a:xfrm>
              <a:off x="8504883" y="3454847"/>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263/341</a:t>
              </a:r>
              <a:endParaRPr kumimoji="0" lang="en-US" altLang="en-US" sz="1000" b="0" i="0" u="none" strike="noStrike" cap="none" normalizeH="0" baseline="0" dirty="0">
                <a:ln>
                  <a:noFill/>
                </a:ln>
                <a:solidFill>
                  <a:schemeClr val="tx1"/>
                </a:solidFill>
                <a:effectLst/>
                <a:latin typeface="+mn-lt"/>
              </a:endParaRPr>
            </a:p>
          </p:txBody>
        </p:sp>
        <p:sp>
          <p:nvSpPr>
            <p:cNvPr id="399" name="Rectangle 231">
              <a:extLst>
                <a:ext uri="{FF2B5EF4-FFF2-40B4-BE49-F238E27FC236}">
                  <a16:creationId xmlns:a16="http://schemas.microsoft.com/office/drawing/2014/main" id="{F2720EA5-7BC4-AFEA-F3A7-096B9C75CDBA}"/>
                </a:ext>
              </a:extLst>
            </p:cNvPr>
            <p:cNvSpPr>
              <a:spLocks noChangeArrowheads="1"/>
            </p:cNvSpPr>
            <p:nvPr/>
          </p:nvSpPr>
          <p:spPr bwMode="auto">
            <a:xfrm>
              <a:off x="8504883" y="3646677"/>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233/328</a:t>
              </a:r>
              <a:endParaRPr kumimoji="0" lang="en-US" altLang="en-US" sz="1000" b="0" i="0" u="none" strike="noStrike" cap="none" normalizeH="0" baseline="0" dirty="0">
                <a:ln>
                  <a:noFill/>
                </a:ln>
                <a:solidFill>
                  <a:schemeClr val="tx1"/>
                </a:solidFill>
                <a:effectLst/>
                <a:latin typeface="+mn-lt"/>
              </a:endParaRPr>
            </a:p>
          </p:txBody>
        </p:sp>
        <p:sp>
          <p:nvSpPr>
            <p:cNvPr id="400" name="Rectangle 232">
              <a:extLst>
                <a:ext uri="{FF2B5EF4-FFF2-40B4-BE49-F238E27FC236}">
                  <a16:creationId xmlns:a16="http://schemas.microsoft.com/office/drawing/2014/main" id="{8BAE817D-50AA-E91C-4188-124898CA0837}"/>
                </a:ext>
              </a:extLst>
            </p:cNvPr>
            <p:cNvSpPr>
              <a:spLocks noChangeArrowheads="1"/>
            </p:cNvSpPr>
            <p:nvPr/>
          </p:nvSpPr>
          <p:spPr bwMode="auto">
            <a:xfrm>
              <a:off x="8504883" y="4068078"/>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269/377</a:t>
              </a:r>
              <a:endParaRPr kumimoji="0" lang="en-US" altLang="en-US" sz="1000" b="0" i="0" u="none" strike="noStrike" cap="none" normalizeH="0" baseline="0" dirty="0">
                <a:ln>
                  <a:noFill/>
                </a:ln>
                <a:solidFill>
                  <a:schemeClr val="tx1"/>
                </a:solidFill>
                <a:effectLst/>
                <a:latin typeface="+mn-lt"/>
              </a:endParaRPr>
            </a:p>
          </p:txBody>
        </p:sp>
        <p:sp>
          <p:nvSpPr>
            <p:cNvPr id="401" name="Rectangle 233">
              <a:extLst>
                <a:ext uri="{FF2B5EF4-FFF2-40B4-BE49-F238E27FC236}">
                  <a16:creationId xmlns:a16="http://schemas.microsoft.com/office/drawing/2014/main" id="{CA13A6AE-153B-FDEF-57C5-0AB00150A11A}"/>
                </a:ext>
              </a:extLst>
            </p:cNvPr>
            <p:cNvSpPr>
              <a:spLocks noChangeArrowheads="1"/>
            </p:cNvSpPr>
            <p:nvPr/>
          </p:nvSpPr>
          <p:spPr bwMode="auto">
            <a:xfrm>
              <a:off x="8504883" y="4263051"/>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245/321</a:t>
              </a:r>
              <a:endParaRPr kumimoji="0" lang="en-US" altLang="en-US" sz="1000" b="0" i="0" u="none" strike="noStrike" cap="none" normalizeH="0" baseline="0" dirty="0">
                <a:ln>
                  <a:noFill/>
                </a:ln>
                <a:solidFill>
                  <a:schemeClr val="tx1"/>
                </a:solidFill>
                <a:effectLst/>
                <a:latin typeface="+mn-lt"/>
              </a:endParaRPr>
            </a:p>
          </p:txBody>
        </p:sp>
        <p:sp>
          <p:nvSpPr>
            <p:cNvPr id="402" name="Rectangle 234">
              <a:extLst>
                <a:ext uri="{FF2B5EF4-FFF2-40B4-BE49-F238E27FC236}">
                  <a16:creationId xmlns:a16="http://schemas.microsoft.com/office/drawing/2014/main" id="{72141069-2F7F-CC9A-4C7E-4DB5C588D3BB}"/>
                </a:ext>
              </a:extLst>
            </p:cNvPr>
            <p:cNvSpPr>
              <a:spLocks noChangeArrowheads="1"/>
            </p:cNvSpPr>
            <p:nvPr/>
          </p:nvSpPr>
          <p:spPr bwMode="auto">
            <a:xfrm>
              <a:off x="8533737" y="4679644"/>
              <a:ext cx="3879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78/114</a:t>
              </a:r>
              <a:endParaRPr kumimoji="0" lang="en-US" altLang="en-US" sz="1000" b="0" i="0" u="none" strike="noStrike" cap="none" normalizeH="0" baseline="0" dirty="0">
                <a:ln>
                  <a:noFill/>
                </a:ln>
                <a:solidFill>
                  <a:schemeClr val="tx1"/>
                </a:solidFill>
                <a:effectLst/>
                <a:latin typeface="+mn-lt"/>
              </a:endParaRPr>
            </a:p>
          </p:txBody>
        </p:sp>
        <p:sp>
          <p:nvSpPr>
            <p:cNvPr id="403" name="Rectangle 235">
              <a:extLst>
                <a:ext uri="{FF2B5EF4-FFF2-40B4-BE49-F238E27FC236}">
                  <a16:creationId xmlns:a16="http://schemas.microsoft.com/office/drawing/2014/main" id="{45667C28-334E-2C30-057E-E1DD978C5DCC}"/>
                </a:ext>
              </a:extLst>
            </p:cNvPr>
            <p:cNvSpPr>
              <a:spLocks noChangeArrowheads="1"/>
            </p:cNvSpPr>
            <p:nvPr/>
          </p:nvSpPr>
          <p:spPr bwMode="auto">
            <a:xfrm>
              <a:off x="8504883" y="4882570"/>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436/584</a:t>
              </a:r>
              <a:endParaRPr kumimoji="0" lang="en-US" altLang="en-US" sz="1000" b="0" i="0" u="none" strike="noStrike" cap="none" normalizeH="0" baseline="0" dirty="0">
                <a:ln>
                  <a:noFill/>
                </a:ln>
                <a:solidFill>
                  <a:schemeClr val="tx1"/>
                </a:solidFill>
                <a:effectLst/>
                <a:latin typeface="+mn-lt"/>
              </a:endParaRPr>
            </a:p>
          </p:txBody>
        </p:sp>
        <p:sp>
          <p:nvSpPr>
            <p:cNvPr id="404" name="Rectangle 236">
              <a:extLst>
                <a:ext uri="{FF2B5EF4-FFF2-40B4-BE49-F238E27FC236}">
                  <a16:creationId xmlns:a16="http://schemas.microsoft.com/office/drawing/2014/main" id="{2A14282A-44CC-2D75-83E1-C8ED30621BB3}"/>
                </a:ext>
              </a:extLst>
            </p:cNvPr>
            <p:cNvSpPr>
              <a:spLocks noChangeArrowheads="1"/>
            </p:cNvSpPr>
            <p:nvPr/>
          </p:nvSpPr>
          <p:spPr bwMode="auto">
            <a:xfrm>
              <a:off x="8504883" y="5297678"/>
              <a:ext cx="45845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433/596</a:t>
              </a:r>
              <a:endParaRPr kumimoji="0" lang="en-US" altLang="en-US" sz="1000" b="0" i="0" u="none" strike="noStrike" cap="none" normalizeH="0" baseline="0" dirty="0">
                <a:ln>
                  <a:noFill/>
                </a:ln>
                <a:solidFill>
                  <a:schemeClr val="tx1"/>
                </a:solidFill>
                <a:effectLst/>
                <a:latin typeface="+mn-lt"/>
              </a:endParaRPr>
            </a:p>
          </p:txBody>
        </p:sp>
        <p:sp>
          <p:nvSpPr>
            <p:cNvPr id="405" name="Rectangle 237">
              <a:extLst>
                <a:ext uri="{FF2B5EF4-FFF2-40B4-BE49-F238E27FC236}">
                  <a16:creationId xmlns:a16="http://schemas.microsoft.com/office/drawing/2014/main" id="{B3680CFB-F041-22A2-17E2-D89780392882}"/>
                </a:ext>
              </a:extLst>
            </p:cNvPr>
            <p:cNvSpPr>
              <a:spLocks noChangeArrowheads="1"/>
            </p:cNvSpPr>
            <p:nvPr/>
          </p:nvSpPr>
          <p:spPr bwMode="auto">
            <a:xfrm>
              <a:off x="8533737" y="5508378"/>
              <a:ext cx="38792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81/102</a:t>
              </a:r>
              <a:endParaRPr kumimoji="0" lang="en-US" altLang="en-US" sz="1000" b="0" i="0" u="none" strike="noStrike" cap="none" normalizeH="0" baseline="0" dirty="0">
                <a:ln>
                  <a:noFill/>
                </a:ln>
                <a:solidFill>
                  <a:schemeClr val="tx1"/>
                </a:solidFill>
                <a:effectLst/>
                <a:latin typeface="+mn-lt"/>
              </a:endParaRPr>
            </a:p>
          </p:txBody>
        </p:sp>
        <p:sp>
          <p:nvSpPr>
            <p:cNvPr id="406" name="Rectangle 254">
              <a:extLst>
                <a:ext uri="{FF2B5EF4-FFF2-40B4-BE49-F238E27FC236}">
                  <a16:creationId xmlns:a16="http://schemas.microsoft.com/office/drawing/2014/main" id="{65D1C034-E03E-0C48-4CC3-393FCD8E9507}"/>
                </a:ext>
              </a:extLst>
            </p:cNvPr>
            <p:cNvSpPr>
              <a:spLocks noChangeArrowheads="1"/>
            </p:cNvSpPr>
            <p:nvPr/>
          </p:nvSpPr>
          <p:spPr bwMode="auto">
            <a:xfrm>
              <a:off x="10446209" y="2005111"/>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0.70 (0.57-0.87)</a:t>
              </a:r>
              <a:endParaRPr kumimoji="0" lang="en-US" altLang="en-US" sz="1000" b="0" i="0" u="none" strike="noStrike" cap="none" normalizeH="0" baseline="0" dirty="0">
                <a:ln>
                  <a:noFill/>
                </a:ln>
                <a:solidFill>
                  <a:schemeClr val="tx1"/>
                </a:solidFill>
                <a:effectLst/>
                <a:latin typeface="+mn-lt"/>
              </a:endParaRPr>
            </a:p>
          </p:txBody>
        </p:sp>
        <p:sp>
          <p:nvSpPr>
            <p:cNvPr id="407" name="Rectangle 255">
              <a:extLst>
                <a:ext uri="{FF2B5EF4-FFF2-40B4-BE49-F238E27FC236}">
                  <a16:creationId xmlns:a16="http://schemas.microsoft.com/office/drawing/2014/main" id="{BC8975A3-A9BD-7336-3C2E-17F4072785D4}"/>
                </a:ext>
              </a:extLst>
            </p:cNvPr>
            <p:cNvSpPr>
              <a:spLocks noChangeArrowheads="1"/>
            </p:cNvSpPr>
            <p:nvPr/>
          </p:nvSpPr>
          <p:spPr bwMode="auto">
            <a:xfrm>
              <a:off x="10446209" y="2209520"/>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0.85 (0.63-1.15)</a:t>
              </a:r>
              <a:endParaRPr kumimoji="0" lang="en-US" altLang="en-US" sz="1000" b="0" i="0" u="none" strike="noStrike" cap="none" normalizeH="0" baseline="0" dirty="0">
                <a:ln>
                  <a:noFill/>
                </a:ln>
                <a:solidFill>
                  <a:schemeClr val="tx1"/>
                </a:solidFill>
                <a:effectLst/>
                <a:latin typeface="+mn-lt"/>
              </a:endParaRPr>
            </a:p>
          </p:txBody>
        </p:sp>
        <p:sp>
          <p:nvSpPr>
            <p:cNvPr id="408" name="Rectangle 256">
              <a:extLst>
                <a:ext uri="{FF2B5EF4-FFF2-40B4-BE49-F238E27FC236}">
                  <a16:creationId xmlns:a16="http://schemas.microsoft.com/office/drawing/2014/main" id="{6362BFDB-7307-0338-3FE6-4A5F106B8040}"/>
                </a:ext>
              </a:extLst>
            </p:cNvPr>
            <p:cNvSpPr>
              <a:spLocks noChangeArrowheads="1"/>
            </p:cNvSpPr>
            <p:nvPr/>
          </p:nvSpPr>
          <p:spPr bwMode="auto">
            <a:xfrm>
              <a:off x="10446209" y="2630919"/>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0.71 (0.47-1.07)</a:t>
              </a:r>
              <a:endParaRPr kumimoji="0" lang="en-US" altLang="en-US" sz="1000" b="0" i="0" u="none" strike="noStrike" cap="none" normalizeH="0" baseline="0" dirty="0">
                <a:ln>
                  <a:noFill/>
                </a:ln>
                <a:solidFill>
                  <a:schemeClr val="tx1"/>
                </a:solidFill>
                <a:effectLst/>
                <a:latin typeface="+mn-lt"/>
              </a:endParaRPr>
            </a:p>
          </p:txBody>
        </p:sp>
        <p:sp>
          <p:nvSpPr>
            <p:cNvPr id="409" name="Rectangle 257">
              <a:extLst>
                <a:ext uri="{FF2B5EF4-FFF2-40B4-BE49-F238E27FC236}">
                  <a16:creationId xmlns:a16="http://schemas.microsoft.com/office/drawing/2014/main" id="{CD9BCB4C-6DEF-18A0-2EF9-FA9CE773539D}"/>
                </a:ext>
              </a:extLst>
            </p:cNvPr>
            <p:cNvSpPr>
              <a:spLocks noChangeArrowheads="1"/>
            </p:cNvSpPr>
            <p:nvPr/>
          </p:nvSpPr>
          <p:spPr bwMode="auto">
            <a:xfrm>
              <a:off x="10446209" y="2825895"/>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0.73 (0.57-0.92)</a:t>
              </a:r>
              <a:endParaRPr kumimoji="0" lang="en-US" altLang="en-US" sz="1000" b="0" i="0" u="none" strike="noStrike" cap="none" normalizeH="0" baseline="0" dirty="0">
                <a:ln>
                  <a:noFill/>
                </a:ln>
                <a:solidFill>
                  <a:schemeClr val="tx1"/>
                </a:solidFill>
                <a:effectLst/>
                <a:latin typeface="+mn-lt"/>
              </a:endParaRPr>
            </a:p>
          </p:txBody>
        </p:sp>
        <p:sp>
          <p:nvSpPr>
            <p:cNvPr id="410" name="Rectangle 258">
              <a:extLst>
                <a:ext uri="{FF2B5EF4-FFF2-40B4-BE49-F238E27FC236}">
                  <a16:creationId xmlns:a16="http://schemas.microsoft.com/office/drawing/2014/main" id="{65FD2F56-766B-BBBD-FDAF-8C822E9C975E}"/>
                </a:ext>
              </a:extLst>
            </p:cNvPr>
            <p:cNvSpPr>
              <a:spLocks noChangeArrowheads="1"/>
            </p:cNvSpPr>
            <p:nvPr/>
          </p:nvSpPr>
          <p:spPr bwMode="auto">
            <a:xfrm>
              <a:off x="10446209" y="3039739"/>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0.81 (0.59-1.12)</a:t>
              </a:r>
              <a:endParaRPr kumimoji="0" lang="en-US" altLang="en-US" sz="1000" b="0" i="0" u="none" strike="noStrike" cap="none" normalizeH="0" baseline="0" dirty="0">
                <a:ln>
                  <a:noFill/>
                </a:ln>
                <a:solidFill>
                  <a:schemeClr val="tx1"/>
                </a:solidFill>
                <a:effectLst/>
                <a:latin typeface="+mn-lt"/>
              </a:endParaRPr>
            </a:p>
          </p:txBody>
        </p:sp>
        <p:sp>
          <p:nvSpPr>
            <p:cNvPr id="411" name="Rectangle 259">
              <a:extLst>
                <a:ext uri="{FF2B5EF4-FFF2-40B4-BE49-F238E27FC236}">
                  <a16:creationId xmlns:a16="http://schemas.microsoft.com/office/drawing/2014/main" id="{F94B1BFE-A3EA-B361-481F-5702F101E01A}"/>
                </a:ext>
              </a:extLst>
            </p:cNvPr>
            <p:cNvSpPr>
              <a:spLocks noChangeArrowheads="1"/>
            </p:cNvSpPr>
            <p:nvPr/>
          </p:nvSpPr>
          <p:spPr bwMode="auto">
            <a:xfrm>
              <a:off x="10446209" y="3454847"/>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0.71 (0.56-0.91)</a:t>
              </a:r>
              <a:endParaRPr kumimoji="0" lang="en-US" altLang="en-US" sz="1000" b="0" i="0" u="none" strike="noStrike" cap="none" normalizeH="0" baseline="0" dirty="0">
                <a:ln>
                  <a:noFill/>
                </a:ln>
                <a:solidFill>
                  <a:schemeClr val="tx1"/>
                </a:solidFill>
                <a:effectLst/>
                <a:latin typeface="+mn-lt"/>
              </a:endParaRPr>
            </a:p>
          </p:txBody>
        </p:sp>
        <p:sp>
          <p:nvSpPr>
            <p:cNvPr id="412" name="Rectangle 260">
              <a:extLst>
                <a:ext uri="{FF2B5EF4-FFF2-40B4-BE49-F238E27FC236}">
                  <a16:creationId xmlns:a16="http://schemas.microsoft.com/office/drawing/2014/main" id="{4EF18B92-50E8-4C46-CA09-8E15BD12970A}"/>
                </a:ext>
              </a:extLst>
            </p:cNvPr>
            <p:cNvSpPr>
              <a:spLocks noChangeArrowheads="1"/>
            </p:cNvSpPr>
            <p:nvPr/>
          </p:nvSpPr>
          <p:spPr bwMode="auto">
            <a:xfrm>
              <a:off x="10446209" y="3646677"/>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0.74 (0.57-0.96)</a:t>
              </a:r>
              <a:endParaRPr kumimoji="0" lang="en-US" altLang="en-US" sz="1000" b="0" i="0" u="none" strike="noStrike" cap="none" normalizeH="0" baseline="0" dirty="0">
                <a:ln>
                  <a:noFill/>
                </a:ln>
                <a:solidFill>
                  <a:schemeClr val="tx1"/>
                </a:solidFill>
                <a:effectLst/>
                <a:latin typeface="+mn-lt"/>
              </a:endParaRPr>
            </a:p>
          </p:txBody>
        </p:sp>
        <p:sp>
          <p:nvSpPr>
            <p:cNvPr id="413" name="Rectangle 261">
              <a:extLst>
                <a:ext uri="{FF2B5EF4-FFF2-40B4-BE49-F238E27FC236}">
                  <a16:creationId xmlns:a16="http://schemas.microsoft.com/office/drawing/2014/main" id="{7AFE61FE-0871-9A33-BAC0-45399D82CAA6}"/>
                </a:ext>
              </a:extLst>
            </p:cNvPr>
            <p:cNvSpPr>
              <a:spLocks noChangeArrowheads="1"/>
            </p:cNvSpPr>
            <p:nvPr/>
          </p:nvSpPr>
          <p:spPr bwMode="auto">
            <a:xfrm>
              <a:off x="10446209" y="4068078"/>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0.71 (0.56-0.91)</a:t>
              </a:r>
              <a:endParaRPr kumimoji="0" lang="en-US" altLang="en-US" sz="1000" b="0" i="0" u="none" strike="noStrike" cap="none" normalizeH="0" baseline="0" dirty="0">
                <a:ln>
                  <a:noFill/>
                </a:ln>
                <a:solidFill>
                  <a:schemeClr val="tx1"/>
                </a:solidFill>
                <a:effectLst/>
                <a:latin typeface="+mn-lt"/>
              </a:endParaRPr>
            </a:p>
          </p:txBody>
        </p:sp>
        <p:sp>
          <p:nvSpPr>
            <p:cNvPr id="414" name="Rectangle 262">
              <a:extLst>
                <a:ext uri="{FF2B5EF4-FFF2-40B4-BE49-F238E27FC236}">
                  <a16:creationId xmlns:a16="http://schemas.microsoft.com/office/drawing/2014/main" id="{12AF0379-06CE-1F65-036F-87AA4FAFC44A}"/>
                </a:ext>
              </a:extLst>
            </p:cNvPr>
            <p:cNvSpPr>
              <a:spLocks noChangeArrowheads="1"/>
            </p:cNvSpPr>
            <p:nvPr/>
          </p:nvSpPr>
          <p:spPr bwMode="auto">
            <a:xfrm>
              <a:off x="10446209" y="4263051"/>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0.78 (0.61-1.00)</a:t>
              </a:r>
              <a:endParaRPr kumimoji="0" lang="en-US" altLang="en-US" sz="1000" b="0" i="0" u="none" strike="noStrike" cap="none" normalizeH="0" baseline="0" dirty="0">
                <a:ln>
                  <a:noFill/>
                </a:ln>
                <a:solidFill>
                  <a:schemeClr val="tx1"/>
                </a:solidFill>
                <a:effectLst/>
                <a:latin typeface="+mn-lt"/>
              </a:endParaRPr>
            </a:p>
          </p:txBody>
        </p:sp>
        <p:sp>
          <p:nvSpPr>
            <p:cNvPr id="415" name="Rectangle 263">
              <a:extLst>
                <a:ext uri="{FF2B5EF4-FFF2-40B4-BE49-F238E27FC236}">
                  <a16:creationId xmlns:a16="http://schemas.microsoft.com/office/drawing/2014/main" id="{F5C7EF0B-A1C6-E199-AB34-A5FD60F664B4}"/>
                </a:ext>
              </a:extLst>
            </p:cNvPr>
            <p:cNvSpPr>
              <a:spLocks noChangeArrowheads="1"/>
            </p:cNvSpPr>
            <p:nvPr/>
          </p:nvSpPr>
          <p:spPr bwMode="auto">
            <a:xfrm>
              <a:off x="10446209" y="4679644"/>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0.81 (0.52-1.27)</a:t>
              </a:r>
              <a:endParaRPr kumimoji="0" lang="en-US" altLang="en-US" sz="1000" b="0" i="0" u="none" strike="noStrike" cap="none" normalizeH="0" baseline="0" dirty="0">
                <a:ln>
                  <a:noFill/>
                </a:ln>
                <a:solidFill>
                  <a:schemeClr val="tx1"/>
                </a:solidFill>
                <a:effectLst/>
                <a:latin typeface="+mn-lt"/>
              </a:endParaRPr>
            </a:p>
          </p:txBody>
        </p:sp>
        <p:sp>
          <p:nvSpPr>
            <p:cNvPr id="416" name="Rectangle 264">
              <a:extLst>
                <a:ext uri="{FF2B5EF4-FFF2-40B4-BE49-F238E27FC236}">
                  <a16:creationId xmlns:a16="http://schemas.microsoft.com/office/drawing/2014/main" id="{DB1BDF6D-68F8-7FB6-20D4-37CD15A1FB42}"/>
                </a:ext>
              </a:extLst>
            </p:cNvPr>
            <p:cNvSpPr>
              <a:spLocks noChangeArrowheads="1"/>
            </p:cNvSpPr>
            <p:nvPr/>
          </p:nvSpPr>
          <p:spPr bwMode="auto">
            <a:xfrm>
              <a:off x="10446209" y="4882570"/>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0.72 (0.59-0.87)</a:t>
              </a:r>
              <a:endParaRPr kumimoji="0" lang="en-US" altLang="en-US" sz="1000" b="0" i="0" u="none" strike="noStrike" cap="none" normalizeH="0" baseline="0" dirty="0">
                <a:ln>
                  <a:noFill/>
                </a:ln>
                <a:solidFill>
                  <a:schemeClr val="tx1"/>
                </a:solidFill>
                <a:effectLst/>
                <a:latin typeface="+mn-lt"/>
              </a:endParaRPr>
            </a:p>
          </p:txBody>
        </p:sp>
        <p:sp>
          <p:nvSpPr>
            <p:cNvPr id="417" name="Rectangle 265">
              <a:extLst>
                <a:ext uri="{FF2B5EF4-FFF2-40B4-BE49-F238E27FC236}">
                  <a16:creationId xmlns:a16="http://schemas.microsoft.com/office/drawing/2014/main" id="{F528E301-D796-F8DF-6418-63A437565610}"/>
                </a:ext>
              </a:extLst>
            </p:cNvPr>
            <p:cNvSpPr>
              <a:spLocks noChangeArrowheads="1"/>
            </p:cNvSpPr>
            <p:nvPr/>
          </p:nvSpPr>
          <p:spPr bwMode="auto">
            <a:xfrm>
              <a:off x="10446209" y="5297678"/>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0.74 (0.61-0.90)</a:t>
              </a:r>
              <a:endParaRPr kumimoji="0" lang="en-US" altLang="en-US" sz="1000" b="0" i="0" u="none" strike="noStrike" cap="none" normalizeH="0" baseline="0" dirty="0">
                <a:ln>
                  <a:noFill/>
                </a:ln>
                <a:solidFill>
                  <a:schemeClr val="tx1"/>
                </a:solidFill>
                <a:effectLst/>
                <a:latin typeface="+mn-lt"/>
              </a:endParaRPr>
            </a:p>
          </p:txBody>
        </p:sp>
        <p:sp>
          <p:nvSpPr>
            <p:cNvPr id="418" name="Rectangle 266">
              <a:extLst>
                <a:ext uri="{FF2B5EF4-FFF2-40B4-BE49-F238E27FC236}">
                  <a16:creationId xmlns:a16="http://schemas.microsoft.com/office/drawing/2014/main" id="{6C3990EA-69E2-6123-5BAE-8BF25D654AE6}"/>
                </a:ext>
              </a:extLst>
            </p:cNvPr>
            <p:cNvSpPr>
              <a:spLocks noChangeArrowheads="1"/>
            </p:cNvSpPr>
            <p:nvPr/>
          </p:nvSpPr>
          <p:spPr bwMode="auto">
            <a:xfrm>
              <a:off x="10446209" y="5508378"/>
              <a:ext cx="905697"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mn-lt"/>
                </a:rPr>
                <a:t>0.73 (0.47-1.14)</a:t>
              </a:r>
              <a:endParaRPr kumimoji="0" lang="en-US" altLang="en-US" sz="1000" b="0" i="0" u="none" strike="noStrike" cap="none" normalizeH="0" baseline="0" dirty="0">
                <a:ln>
                  <a:noFill/>
                </a:ln>
                <a:solidFill>
                  <a:schemeClr val="tx1"/>
                </a:solidFill>
                <a:effectLst/>
                <a:latin typeface="+mn-lt"/>
              </a:endParaRPr>
            </a:p>
          </p:txBody>
        </p:sp>
        <p:sp>
          <p:nvSpPr>
            <p:cNvPr id="428" name="Line 9">
              <a:extLst>
                <a:ext uri="{FF2B5EF4-FFF2-40B4-BE49-F238E27FC236}">
                  <a16:creationId xmlns:a16="http://schemas.microsoft.com/office/drawing/2014/main" id="{898E8AEC-9D3F-D404-55F8-74188D856C0A}"/>
                </a:ext>
              </a:extLst>
            </p:cNvPr>
            <p:cNvSpPr>
              <a:spLocks noChangeShapeType="1"/>
            </p:cNvSpPr>
            <p:nvPr/>
          </p:nvSpPr>
          <p:spPr bwMode="auto">
            <a:xfrm flipV="1">
              <a:off x="9855911" y="1819568"/>
              <a:ext cx="0" cy="3915232"/>
            </a:xfrm>
            <a:prstGeom prst="line">
              <a:avLst/>
            </a:prstGeom>
            <a:noFill/>
            <a:ln w="190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430" name="Rectangle 214">
              <a:extLst>
                <a:ext uri="{FF2B5EF4-FFF2-40B4-BE49-F238E27FC236}">
                  <a16:creationId xmlns:a16="http://schemas.microsoft.com/office/drawing/2014/main" id="{5A58A857-FEAB-0F6F-815F-5F6C26860C05}"/>
                </a:ext>
              </a:extLst>
            </p:cNvPr>
            <p:cNvSpPr>
              <a:spLocks noChangeArrowheads="1"/>
            </p:cNvSpPr>
            <p:nvPr/>
          </p:nvSpPr>
          <p:spPr bwMode="auto">
            <a:xfrm>
              <a:off x="8236380" y="1577124"/>
              <a:ext cx="111408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Events/Patients, N</a:t>
              </a:r>
              <a:endParaRPr kumimoji="0" lang="en-US" altLang="en-US" sz="1000" b="0" i="0" u="none" strike="noStrike" cap="none" normalizeH="0" baseline="0" dirty="0">
                <a:ln>
                  <a:noFill/>
                </a:ln>
                <a:solidFill>
                  <a:schemeClr val="tx1"/>
                </a:solidFill>
                <a:effectLst/>
                <a:latin typeface="+mn-lt"/>
              </a:endParaRPr>
            </a:p>
          </p:txBody>
        </p:sp>
        <p:sp>
          <p:nvSpPr>
            <p:cNvPr id="431" name="Rectangle 238">
              <a:extLst>
                <a:ext uri="{FF2B5EF4-FFF2-40B4-BE49-F238E27FC236}">
                  <a16:creationId xmlns:a16="http://schemas.microsoft.com/office/drawing/2014/main" id="{6D76CC1D-AC1C-7261-0C94-36A993293242}"/>
                </a:ext>
              </a:extLst>
            </p:cNvPr>
            <p:cNvSpPr>
              <a:spLocks noChangeArrowheads="1"/>
            </p:cNvSpPr>
            <p:nvPr/>
          </p:nvSpPr>
          <p:spPr bwMode="auto">
            <a:xfrm>
              <a:off x="10520748" y="1577124"/>
              <a:ext cx="72616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000000"/>
                  </a:solidFill>
                  <a:effectLst/>
                  <a:latin typeface="+mn-lt"/>
                </a:rPr>
                <a:t>HR (95% CI)</a:t>
              </a:r>
              <a:endParaRPr kumimoji="0" lang="en-US" altLang="en-US" sz="1000" b="0" i="0" u="none" strike="noStrike" cap="none" normalizeH="0" baseline="0" dirty="0">
                <a:ln>
                  <a:noFill/>
                </a:ln>
                <a:solidFill>
                  <a:schemeClr val="tx1"/>
                </a:solidFill>
                <a:effectLst/>
                <a:latin typeface="+mn-lt"/>
              </a:endParaRPr>
            </a:p>
          </p:txBody>
        </p:sp>
        <p:sp>
          <p:nvSpPr>
            <p:cNvPr id="470" name="Rectangle 267">
              <a:extLst>
                <a:ext uri="{FF2B5EF4-FFF2-40B4-BE49-F238E27FC236}">
                  <a16:creationId xmlns:a16="http://schemas.microsoft.com/office/drawing/2014/main" id="{0E561ABA-9851-50B3-8AEC-9A8FF910A080}"/>
                </a:ext>
              </a:extLst>
            </p:cNvPr>
            <p:cNvSpPr>
              <a:spLocks noChangeArrowheads="1"/>
            </p:cNvSpPr>
            <p:nvPr/>
          </p:nvSpPr>
          <p:spPr bwMode="auto">
            <a:xfrm>
              <a:off x="10194162" y="5826677"/>
              <a:ext cx="8848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accent5"/>
                  </a:solidFill>
                  <a:effectLst/>
                  <a:latin typeface="+mn-lt"/>
                </a:rPr>
                <a:t>Favors Placebo </a:t>
              </a:r>
              <a:br>
                <a:rPr kumimoji="0" lang="en-US" altLang="en-US" sz="900" b="1" i="0" u="none" strike="noStrike" cap="none" normalizeH="0" baseline="0" dirty="0">
                  <a:ln>
                    <a:noFill/>
                  </a:ln>
                  <a:solidFill>
                    <a:schemeClr val="accent5"/>
                  </a:solidFill>
                  <a:effectLst/>
                  <a:latin typeface="+mn-lt"/>
                </a:rPr>
              </a:br>
              <a:r>
                <a:rPr kumimoji="0" lang="en-US" altLang="en-US" sz="900" b="1" i="0" u="none" strike="noStrike" cap="none" normalizeH="0" baseline="0" dirty="0">
                  <a:ln>
                    <a:noFill/>
                  </a:ln>
                  <a:solidFill>
                    <a:schemeClr val="accent5"/>
                  </a:solidFill>
                  <a:effectLst/>
                  <a:latin typeface="+mn-lt"/>
                </a:rPr>
                <a:t>Group</a:t>
              </a:r>
            </a:p>
          </p:txBody>
        </p:sp>
        <p:sp>
          <p:nvSpPr>
            <p:cNvPr id="471" name="Rectangle 269">
              <a:extLst>
                <a:ext uri="{FF2B5EF4-FFF2-40B4-BE49-F238E27FC236}">
                  <a16:creationId xmlns:a16="http://schemas.microsoft.com/office/drawing/2014/main" id="{4D318766-89DE-7776-C62A-41AF55A9F682}"/>
                </a:ext>
              </a:extLst>
            </p:cNvPr>
            <p:cNvSpPr>
              <a:spLocks noChangeArrowheads="1"/>
            </p:cNvSpPr>
            <p:nvPr/>
          </p:nvSpPr>
          <p:spPr bwMode="auto">
            <a:xfrm>
              <a:off x="8465283" y="5826677"/>
              <a:ext cx="13016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chemeClr val="accent6"/>
                  </a:solidFill>
                  <a:effectLst/>
                  <a:latin typeface="+mn-lt"/>
                </a:rPr>
                <a:t>Favors Pembrolizumab </a:t>
              </a:r>
              <a:br>
                <a:rPr kumimoji="0" lang="en-US" altLang="en-US" sz="900" b="1" i="0" u="none" strike="noStrike" cap="none" normalizeH="0" baseline="0" dirty="0">
                  <a:ln>
                    <a:noFill/>
                  </a:ln>
                  <a:solidFill>
                    <a:schemeClr val="accent6"/>
                  </a:solidFill>
                  <a:effectLst/>
                  <a:latin typeface="+mn-lt"/>
                </a:rPr>
              </a:br>
              <a:r>
                <a:rPr kumimoji="0" lang="en-US" altLang="en-US" sz="900" b="1" i="0" u="none" strike="noStrike" cap="none" normalizeH="0" baseline="0" dirty="0">
                  <a:ln>
                    <a:noFill/>
                  </a:ln>
                  <a:solidFill>
                    <a:schemeClr val="accent6"/>
                  </a:solidFill>
                  <a:effectLst/>
                  <a:latin typeface="+mn-lt"/>
                </a:rPr>
                <a:t>Group</a:t>
              </a:r>
            </a:p>
          </p:txBody>
        </p:sp>
        <p:cxnSp>
          <p:nvCxnSpPr>
            <p:cNvPr id="472" name="Straight Arrow Connector 471">
              <a:extLst>
                <a:ext uri="{FF2B5EF4-FFF2-40B4-BE49-F238E27FC236}">
                  <a16:creationId xmlns:a16="http://schemas.microsoft.com/office/drawing/2014/main" id="{30C35E86-F565-6226-9961-75310B5164B5}"/>
                </a:ext>
              </a:extLst>
            </p:cNvPr>
            <p:cNvCxnSpPr>
              <a:cxnSpLocks/>
            </p:cNvCxnSpPr>
            <p:nvPr/>
          </p:nvCxnSpPr>
          <p:spPr>
            <a:xfrm>
              <a:off x="10013796" y="6160573"/>
              <a:ext cx="1263933"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3" name="Rectangle 2">
              <a:extLst>
                <a:ext uri="{FF2B5EF4-FFF2-40B4-BE49-F238E27FC236}">
                  <a16:creationId xmlns:a16="http://schemas.microsoft.com/office/drawing/2014/main" id="{EE639F15-C7B4-F5E2-516F-63ADCD74EB89}"/>
                </a:ext>
              </a:extLst>
            </p:cNvPr>
            <p:cNvSpPr/>
            <p:nvPr/>
          </p:nvSpPr>
          <p:spPr>
            <a:xfrm>
              <a:off x="6347925" y="1794431"/>
              <a:ext cx="5213001" cy="3901673"/>
            </a:xfrm>
            <a:prstGeom prst="rect">
              <a:avLst/>
            </a:prstGeom>
            <a:no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cxnSp>
          <p:nvCxnSpPr>
            <p:cNvPr id="473" name="Straight Arrow Connector 472">
              <a:extLst>
                <a:ext uri="{FF2B5EF4-FFF2-40B4-BE49-F238E27FC236}">
                  <a16:creationId xmlns:a16="http://schemas.microsoft.com/office/drawing/2014/main" id="{FD650EFB-6A47-09FF-75A7-13B933CCB5E3}"/>
                </a:ext>
              </a:extLst>
            </p:cNvPr>
            <p:cNvCxnSpPr>
              <a:cxnSpLocks/>
            </p:cNvCxnSpPr>
            <p:nvPr/>
          </p:nvCxnSpPr>
          <p:spPr>
            <a:xfrm flipH="1">
              <a:off x="8410326" y="6160573"/>
              <a:ext cx="1263933"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38" name="Rectangle 37">
              <a:extLst>
                <a:ext uri="{FF2B5EF4-FFF2-40B4-BE49-F238E27FC236}">
                  <a16:creationId xmlns:a16="http://schemas.microsoft.com/office/drawing/2014/main" id="{B27CEB49-C99B-34E0-4E7F-6F67500C9A7A}"/>
                </a:ext>
              </a:extLst>
            </p:cNvPr>
            <p:cNvSpPr/>
            <p:nvPr/>
          </p:nvSpPr>
          <p:spPr>
            <a:xfrm>
              <a:off x="9557830" y="1812893"/>
              <a:ext cx="236534" cy="3909329"/>
            </a:xfrm>
            <a:prstGeom prst="rect">
              <a:avLst/>
            </a:prstGeom>
            <a:solidFill>
              <a:schemeClr val="bg1">
                <a:lumMod val="85000"/>
              </a:schemeClr>
            </a:solidFill>
            <a:ln w="635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kern="600" spc="30" dirty="0"/>
            </a:p>
          </p:txBody>
        </p:sp>
        <p:sp>
          <p:nvSpPr>
            <p:cNvPr id="297" name="Line 100">
              <a:extLst>
                <a:ext uri="{FF2B5EF4-FFF2-40B4-BE49-F238E27FC236}">
                  <a16:creationId xmlns:a16="http://schemas.microsoft.com/office/drawing/2014/main" id="{CF0A5382-48D0-B9C8-9FFC-7136B604BBFA}"/>
                </a:ext>
              </a:extLst>
            </p:cNvPr>
            <p:cNvSpPr>
              <a:spLocks noChangeShapeType="1"/>
            </p:cNvSpPr>
            <p:nvPr/>
          </p:nvSpPr>
          <p:spPr bwMode="auto">
            <a:xfrm flipH="1">
              <a:off x="9614426" y="2074297"/>
              <a:ext cx="14489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298" name="Line 101">
              <a:extLst>
                <a:ext uri="{FF2B5EF4-FFF2-40B4-BE49-F238E27FC236}">
                  <a16:creationId xmlns:a16="http://schemas.microsoft.com/office/drawing/2014/main" id="{B8F9DBFE-FDB9-DCE1-4DCB-59432D877A51}"/>
                </a:ext>
              </a:extLst>
            </p:cNvPr>
            <p:cNvSpPr>
              <a:spLocks noChangeShapeType="1"/>
            </p:cNvSpPr>
            <p:nvPr/>
          </p:nvSpPr>
          <p:spPr bwMode="auto">
            <a:xfrm flipH="1">
              <a:off x="9474901" y="2074297"/>
              <a:ext cx="139525"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299" name="Line 102">
              <a:extLst>
                <a:ext uri="{FF2B5EF4-FFF2-40B4-BE49-F238E27FC236}">
                  <a16:creationId xmlns:a16="http://schemas.microsoft.com/office/drawing/2014/main" id="{A7BC38D3-E1EE-AFDB-6777-364BDAB93A35}"/>
                </a:ext>
              </a:extLst>
            </p:cNvPr>
            <p:cNvSpPr>
              <a:spLocks noChangeShapeType="1"/>
            </p:cNvSpPr>
            <p:nvPr/>
          </p:nvSpPr>
          <p:spPr bwMode="auto">
            <a:xfrm>
              <a:off x="9759317" y="201454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00" name="Line 103">
              <a:extLst>
                <a:ext uri="{FF2B5EF4-FFF2-40B4-BE49-F238E27FC236}">
                  <a16:creationId xmlns:a16="http://schemas.microsoft.com/office/drawing/2014/main" id="{C589314C-B954-6147-CAF1-A8FE20D1EA7F}"/>
                </a:ext>
              </a:extLst>
            </p:cNvPr>
            <p:cNvSpPr>
              <a:spLocks noChangeShapeType="1"/>
            </p:cNvSpPr>
            <p:nvPr/>
          </p:nvSpPr>
          <p:spPr bwMode="auto">
            <a:xfrm>
              <a:off x="9474901" y="201454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2" name="Group 441">
              <a:extLst>
                <a:ext uri="{FF2B5EF4-FFF2-40B4-BE49-F238E27FC236}">
                  <a16:creationId xmlns:a16="http://schemas.microsoft.com/office/drawing/2014/main" id="{89C57657-AF62-AB53-54A1-93435441B990}"/>
                </a:ext>
              </a:extLst>
            </p:cNvPr>
            <p:cNvGrpSpPr/>
            <p:nvPr/>
          </p:nvGrpSpPr>
          <p:grpSpPr>
            <a:xfrm>
              <a:off x="9560762" y="2019751"/>
              <a:ext cx="91440" cy="91440"/>
              <a:chOff x="9480781" y="2086104"/>
              <a:chExt cx="98516" cy="122647"/>
            </a:xfrm>
          </p:grpSpPr>
          <p:sp>
            <p:nvSpPr>
              <p:cNvPr id="301" name="Rectangle 104">
                <a:extLst>
                  <a:ext uri="{FF2B5EF4-FFF2-40B4-BE49-F238E27FC236}">
                    <a16:creationId xmlns:a16="http://schemas.microsoft.com/office/drawing/2014/main" id="{74290AC8-D9BF-E279-2E16-B66BE3A97203}"/>
                  </a:ext>
                </a:extLst>
              </p:cNvPr>
              <p:cNvSpPr>
                <a:spLocks noChangeArrowheads="1"/>
              </p:cNvSpPr>
              <p:nvPr/>
            </p:nvSpPr>
            <p:spPr bwMode="auto">
              <a:xfrm>
                <a:off x="9480781" y="2086104"/>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02" name="Rectangle 105">
                <a:extLst>
                  <a:ext uri="{FF2B5EF4-FFF2-40B4-BE49-F238E27FC236}">
                    <a16:creationId xmlns:a16="http://schemas.microsoft.com/office/drawing/2014/main" id="{DABC7BF7-CB4F-1DF7-84B6-52F1C5AD2D5F}"/>
                  </a:ext>
                </a:extLst>
              </p:cNvPr>
              <p:cNvSpPr>
                <a:spLocks noChangeArrowheads="1"/>
              </p:cNvSpPr>
              <p:nvPr/>
            </p:nvSpPr>
            <p:spPr bwMode="auto">
              <a:xfrm>
                <a:off x="9480781" y="2086104"/>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03" name="Line 106">
              <a:extLst>
                <a:ext uri="{FF2B5EF4-FFF2-40B4-BE49-F238E27FC236}">
                  <a16:creationId xmlns:a16="http://schemas.microsoft.com/office/drawing/2014/main" id="{1AE094C9-8DE9-D571-44D9-1C442A9052A1}"/>
                </a:ext>
              </a:extLst>
            </p:cNvPr>
            <p:cNvSpPr>
              <a:spLocks noChangeShapeType="1"/>
            </p:cNvSpPr>
            <p:nvPr/>
          </p:nvSpPr>
          <p:spPr bwMode="auto">
            <a:xfrm flipH="1">
              <a:off x="9745900" y="2281851"/>
              <a:ext cx="20392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04" name="Line 107">
              <a:extLst>
                <a:ext uri="{FF2B5EF4-FFF2-40B4-BE49-F238E27FC236}">
                  <a16:creationId xmlns:a16="http://schemas.microsoft.com/office/drawing/2014/main" id="{41EF029A-A4C1-665C-04B1-2440F15298B9}"/>
                </a:ext>
              </a:extLst>
            </p:cNvPr>
            <p:cNvSpPr>
              <a:spLocks noChangeShapeType="1"/>
            </p:cNvSpPr>
            <p:nvPr/>
          </p:nvSpPr>
          <p:spPr bwMode="auto">
            <a:xfrm flipH="1">
              <a:off x="9541979" y="2281851"/>
              <a:ext cx="20392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05" name="Line 108">
              <a:extLst>
                <a:ext uri="{FF2B5EF4-FFF2-40B4-BE49-F238E27FC236}">
                  <a16:creationId xmlns:a16="http://schemas.microsoft.com/office/drawing/2014/main" id="{A898D4F2-1FA5-74E9-4CBA-7F7DDF0978FA}"/>
                </a:ext>
              </a:extLst>
            </p:cNvPr>
            <p:cNvSpPr>
              <a:spLocks noChangeShapeType="1"/>
            </p:cNvSpPr>
            <p:nvPr/>
          </p:nvSpPr>
          <p:spPr bwMode="auto">
            <a:xfrm>
              <a:off x="9949822" y="2222099"/>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06" name="Line 109">
              <a:extLst>
                <a:ext uri="{FF2B5EF4-FFF2-40B4-BE49-F238E27FC236}">
                  <a16:creationId xmlns:a16="http://schemas.microsoft.com/office/drawing/2014/main" id="{E75DF568-130F-7BB3-D6E7-1D87F070FED8}"/>
                </a:ext>
              </a:extLst>
            </p:cNvPr>
            <p:cNvSpPr>
              <a:spLocks noChangeShapeType="1"/>
            </p:cNvSpPr>
            <p:nvPr/>
          </p:nvSpPr>
          <p:spPr bwMode="auto">
            <a:xfrm>
              <a:off x="9541979" y="2222099"/>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3" name="Group 442">
              <a:extLst>
                <a:ext uri="{FF2B5EF4-FFF2-40B4-BE49-F238E27FC236}">
                  <a16:creationId xmlns:a16="http://schemas.microsoft.com/office/drawing/2014/main" id="{78D2014E-BD5E-3454-E4C8-679B7CE11AF7}"/>
                </a:ext>
              </a:extLst>
            </p:cNvPr>
            <p:cNvGrpSpPr/>
            <p:nvPr/>
          </p:nvGrpSpPr>
          <p:grpSpPr>
            <a:xfrm>
              <a:off x="9692237" y="2240953"/>
              <a:ext cx="91440" cy="91440"/>
              <a:chOff x="9604556" y="2293658"/>
              <a:chExt cx="98516" cy="122647"/>
            </a:xfrm>
          </p:grpSpPr>
          <p:sp>
            <p:nvSpPr>
              <p:cNvPr id="307" name="Rectangle 110">
                <a:extLst>
                  <a:ext uri="{FF2B5EF4-FFF2-40B4-BE49-F238E27FC236}">
                    <a16:creationId xmlns:a16="http://schemas.microsoft.com/office/drawing/2014/main" id="{D0E8E25B-BAD0-C631-48A0-083220AB1A22}"/>
                  </a:ext>
                </a:extLst>
              </p:cNvPr>
              <p:cNvSpPr>
                <a:spLocks noChangeArrowheads="1"/>
              </p:cNvSpPr>
              <p:nvPr/>
            </p:nvSpPr>
            <p:spPr bwMode="auto">
              <a:xfrm>
                <a:off x="9604556" y="2293658"/>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08" name="Rectangle 111">
                <a:extLst>
                  <a:ext uri="{FF2B5EF4-FFF2-40B4-BE49-F238E27FC236}">
                    <a16:creationId xmlns:a16="http://schemas.microsoft.com/office/drawing/2014/main" id="{70A96E7C-7EE5-BDF6-7D71-C875FDCB8D6F}"/>
                  </a:ext>
                </a:extLst>
              </p:cNvPr>
              <p:cNvSpPr>
                <a:spLocks noChangeArrowheads="1"/>
              </p:cNvSpPr>
              <p:nvPr/>
            </p:nvSpPr>
            <p:spPr bwMode="auto">
              <a:xfrm>
                <a:off x="9604556" y="2293658"/>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15" name="Line 118">
              <a:extLst>
                <a:ext uri="{FF2B5EF4-FFF2-40B4-BE49-F238E27FC236}">
                  <a16:creationId xmlns:a16="http://schemas.microsoft.com/office/drawing/2014/main" id="{E2E51D0E-EC8B-045B-BF76-ED9EDA2C6B47}"/>
                </a:ext>
              </a:extLst>
            </p:cNvPr>
            <p:cNvSpPr>
              <a:spLocks noChangeShapeType="1"/>
            </p:cNvSpPr>
            <p:nvPr/>
          </p:nvSpPr>
          <p:spPr bwMode="auto">
            <a:xfrm flipH="1">
              <a:off x="9641257" y="2901369"/>
              <a:ext cx="158308"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6" name="Line 119">
              <a:extLst>
                <a:ext uri="{FF2B5EF4-FFF2-40B4-BE49-F238E27FC236}">
                  <a16:creationId xmlns:a16="http://schemas.microsoft.com/office/drawing/2014/main" id="{D2783D07-3AFD-E0E5-9652-E23856575F84}"/>
                </a:ext>
              </a:extLst>
            </p:cNvPr>
            <p:cNvSpPr>
              <a:spLocks noChangeShapeType="1"/>
            </p:cNvSpPr>
            <p:nvPr/>
          </p:nvSpPr>
          <p:spPr bwMode="auto">
            <a:xfrm flipH="1">
              <a:off x="9474901" y="2901369"/>
              <a:ext cx="166357"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7" name="Line 120">
              <a:extLst>
                <a:ext uri="{FF2B5EF4-FFF2-40B4-BE49-F238E27FC236}">
                  <a16:creationId xmlns:a16="http://schemas.microsoft.com/office/drawing/2014/main" id="{668B1413-F6E5-37B6-5399-27C2425F70B5}"/>
                </a:ext>
              </a:extLst>
            </p:cNvPr>
            <p:cNvSpPr>
              <a:spLocks noChangeShapeType="1"/>
            </p:cNvSpPr>
            <p:nvPr/>
          </p:nvSpPr>
          <p:spPr bwMode="auto">
            <a:xfrm>
              <a:off x="9799564" y="2841620"/>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8" name="Line 121">
              <a:extLst>
                <a:ext uri="{FF2B5EF4-FFF2-40B4-BE49-F238E27FC236}">
                  <a16:creationId xmlns:a16="http://schemas.microsoft.com/office/drawing/2014/main" id="{D92A5E64-FB2C-5C87-FCDD-D24101576374}"/>
                </a:ext>
              </a:extLst>
            </p:cNvPr>
            <p:cNvSpPr>
              <a:spLocks noChangeShapeType="1"/>
            </p:cNvSpPr>
            <p:nvPr/>
          </p:nvSpPr>
          <p:spPr bwMode="auto">
            <a:xfrm>
              <a:off x="9474901" y="2841620"/>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60" name="Group 459">
              <a:extLst>
                <a:ext uri="{FF2B5EF4-FFF2-40B4-BE49-F238E27FC236}">
                  <a16:creationId xmlns:a16="http://schemas.microsoft.com/office/drawing/2014/main" id="{81CB72E2-8837-F19E-E439-FD2D752A2E3A}"/>
                </a:ext>
              </a:extLst>
            </p:cNvPr>
            <p:cNvGrpSpPr/>
            <p:nvPr/>
          </p:nvGrpSpPr>
          <p:grpSpPr>
            <a:xfrm>
              <a:off x="9587593" y="2855268"/>
              <a:ext cx="91440" cy="91440"/>
              <a:chOff x="9506041" y="2913179"/>
              <a:chExt cx="98516" cy="122647"/>
            </a:xfrm>
          </p:grpSpPr>
          <p:sp>
            <p:nvSpPr>
              <p:cNvPr id="319" name="Rectangle 122">
                <a:extLst>
                  <a:ext uri="{FF2B5EF4-FFF2-40B4-BE49-F238E27FC236}">
                    <a16:creationId xmlns:a16="http://schemas.microsoft.com/office/drawing/2014/main" id="{D132CDE9-0EE1-80FE-5D26-8D4ECE65E5B5}"/>
                  </a:ext>
                </a:extLst>
              </p:cNvPr>
              <p:cNvSpPr>
                <a:spLocks noChangeArrowheads="1"/>
              </p:cNvSpPr>
              <p:nvPr/>
            </p:nvSpPr>
            <p:spPr bwMode="auto">
              <a:xfrm>
                <a:off x="9506041" y="2913179"/>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20" name="Rectangle 123">
                <a:extLst>
                  <a:ext uri="{FF2B5EF4-FFF2-40B4-BE49-F238E27FC236}">
                    <a16:creationId xmlns:a16="http://schemas.microsoft.com/office/drawing/2014/main" id="{533C1CC6-A7BF-A3E3-553C-C9E68BF722A6}"/>
                  </a:ext>
                </a:extLst>
              </p:cNvPr>
              <p:cNvSpPr>
                <a:spLocks noChangeArrowheads="1"/>
              </p:cNvSpPr>
              <p:nvPr/>
            </p:nvSpPr>
            <p:spPr bwMode="auto">
              <a:xfrm>
                <a:off x="9506041" y="2913179"/>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21" name="Line 124">
              <a:extLst>
                <a:ext uri="{FF2B5EF4-FFF2-40B4-BE49-F238E27FC236}">
                  <a16:creationId xmlns:a16="http://schemas.microsoft.com/office/drawing/2014/main" id="{A8C9A767-9382-5202-DDB0-BB49E4033BC7}"/>
                </a:ext>
              </a:extLst>
            </p:cNvPr>
            <p:cNvSpPr>
              <a:spLocks noChangeShapeType="1"/>
            </p:cNvSpPr>
            <p:nvPr/>
          </p:nvSpPr>
          <p:spPr bwMode="auto">
            <a:xfrm flipH="1">
              <a:off x="9711020" y="3108923"/>
              <a:ext cx="22002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22" name="Line 125">
              <a:extLst>
                <a:ext uri="{FF2B5EF4-FFF2-40B4-BE49-F238E27FC236}">
                  <a16:creationId xmlns:a16="http://schemas.microsoft.com/office/drawing/2014/main" id="{022360C9-A49B-9E55-16DB-DA1D9BB57CB4}"/>
                </a:ext>
              </a:extLst>
            </p:cNvPr>
            <p:cNvSpPr>
              <a:spLocks noChangeShapeType="1"/>
            </p:cNvSpPr>
            <p:nvPr/>
          </p:nvSpPr>
          <p:spPr bwMode="auto">
            <a:xfrm flipH="1">
              <a:off x="9496366" y="3108923"/>
              <a:ext cx="214654"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23" name="Line 126">
              <a:extLst>
                <a:ext uri="{FF2B5EF4-FFF2-40B4-BE49-F238E27FC236}">
                  <a16:creationId xmlns:a16="http://schemas.microsoft.com/office/drawing/2014/main" id="{68D3A2D0-E4D5-7773-6D75-AEBE936C89AB}"/>
                </a:ext>
              </a:extLst>
            </p:cNvPr>
            <p:cNvSpPr>
              <a:spLocks noChangeShapeType="1"/>
            </p:cNvSpPr>
            <p:nvPr/>
          </p:nvSpPr>
          <p:spPr bwMode="auto">
            <a:xfrm>
              <a:off x="9931041" y="304602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24" name="Line 127">
              <a:extLst>
                <a:ext uri="{FF2B5EF4-FFF2-40B4-BE49-F238E27FC236}">
                  <a16:creationId xmlns:a16="http://schemas.microsoft.com/office/drawing/2014/main" id="{4E441CF7-71D4-AE2C-8C24-15922647D229}"/>
                </a:ext>
              </a:extLst>
            </p:cNvPr>
            <p:cNvSpPr>
              <a:spLocks noChangeShapeType="1"/>
            </p:cNvSpPr>
            <p:nvPr/>
          </p:nvSpPr>
          <p:spPr bwMode="auto">
            <a:xfrm>
              <a:off x="9496366" y="304602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52" name="Group 451">
              <a:extLst>
                <a:ext uri="{FF2B5EF4-FFF2-40B4-BE49-F238E27FC236}">
                  <a16:creationId xmlns:a16="http://schemas.microsoft.com/office/drawing/2014/main" id="{34E82D00-5782-2710-79A8-49638AD63E9A}"/>
                </a:ext>
              </a:extLst>
            </p:cNvPr>
            <p:cNvGrpSpPr/>
            <p:nvPr/>
          </p:nvGrpSpPr>
          <p:grpSpPr>
            <a:xfrm>
              <a:off x="9660039" y="3055454"/>
              <a:ext cx="91440" cy="91440"/>
              <a:chOff x="9574244" y="3117586"/>
              <a:chExt cx="98516" cy="122647"/>
            </a:xfrm>
          </p:grpSpPr>
          <p:sp>
            <p:nvSpPr>
              <p:cNvPr id="325" name="Rectangle 128">
                <a:extLst>
                  <a:ext uri="{FF2B5EF4-FFF2-40B4-BE49-F238E27FC236}">
                    <a16:creationId xmlns:a16="http://schemas.microsoft.com/office/drawing/2014/main" id="{2F050A46-4728-EF45-E78C-01E75137556A}"/>
                  </a:ext>
                </a:extLst>
              </p:cNvPr>
              <p:cNvSpPr>
                <a:spLocks noChangeArrowheads="1"/>
              </p:cNvSpPr>
              <p:nvPr/>
            </p:nvSpPr>
            <p:spPr bwMode="auto">
              <a:xfrm>
                <a:off x="9574244" y="3117586"/>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26" name="Rectangle 129">
                <a:extLst>
                  <a:ext uri="{FF2B5EF4-FFF2-40B4-BE49-F238E27FC236}">
                    <a16:creationId xmlns:a16="http://schemas.microsoft.com/office/drawing/2014/main" id="{BD816B85-C364-D872-2D64-AAD021CFA95E}"/>
                  </a:ext>
                </a:extLst>
              </p:cNvPr>
              <p:cNvSpPr>
                <a:spLocks noChangeArrowheads="1"/>
              </p:cNvSpPr>
              <p:nvPr/>
            </p:nvSpPr>
            <p:spPr bwMode="auto">
              <a:xfrm>
                <a:off x="9574244" y="3117586"/>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27" name="Line 130">
              <a:extLst>
                <a:ext uri="{FF2B5EF4-FFF2-40B4-BE49-F238E27FC236}">
                  <a16:creationId xmlns:a16="http://schemas.microsoft.com/office/drawing/2014/main" id="{57783F2D-C52B-11A1-9F94-DABCEC7EDD82}"/>
                </a:ext>
              </a:extLst>
            </p:cNvPr>
            <p:cNvSpPr>
              <a:spLocks noChangeShapeType="1"/>
            </p:cNvSpPr>
            <p:nvPr/>
          </p:nvSpPr>
          <p:spPr bwMode="auto">
            <a:xfrm flipH="1">
              <a:off x="9622474" y="3524032"/>
              <a:ext cx="16904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28" name="Line 131">
              <a:extLst>
                <a:ext uri="{FF2B5EF4-FFF2-40B4-BE49-F238E27FC236}">
                  <a16:creationId xmlns:a16="http://schemas.microsoft.com/office/drawing/2014/main" id="{6C50169F-D168-1FC7-D429-BF8E35219E0B}"/>
                </a:ext>
              </a:extLst>
            </p:cNvPr>
            <p:cNvSpPr>
              <a:spLocks noChangeShapeType="1"/>
            </p:cNvSpPr>
            <p:nvPr/>
          </p:nvSpPr>
          <p:spPr bwMode="auto">
            <a:xfrm flipH="1">
              <a:off x="9461484" y="3524032"/>
              <a:ext cx="16099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29" name="Line 132">
              <a:extLst>
                <a:ext uri="{FF2B5EF4-FFF2-40B4-BE49-F238E27FC236}">
                  <a16:creationId xmlns:a16="http://schemas.microsoft.com/office/drawing/2014/main" id="{322B28D5-50CB-32DE-A3C5-70CB5F0E90EC}"/>
                </a:ext>
              </a:extLst>
            </p:cNvPr>
            <p:cNvSpPr>
              <a:spLocks noChangeShapeType="1"/>
            </p:cNvSpPr>
            <p:nvPr/>
          </p:nvSpPr>
          <p:spPr bwMode="auto">
            <a:xfrm>
              <a:off x="9791515" y="346113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30" name="Line 133">
              <a:extLst>
                <a:ext uri="{FF2B5EF4-FFF2-40B4-BE49-F238E27FC236}">
                  <a16:creationId xmlns:a16="http://schemas.microsoft.com/office/drawing/2014/main" id="{161A3BEC-14F2-858E-07FE-12B625FCFE72}"/>
                </a:ext>
              </a:extLst>
            </p:cNvPr>
            <p:cNvSpPr>
              <a:spLocks noChangeShapeType="1"/>
            </p:cNvSpPr>
            <p:nvPr/>
          </p:nvSpPr>
          <p:spPr bwMode="auto">
            <a:xfrm>
              <a:off x="9461484" y="346113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50" name="Group 449">
              <a:extLst>
                <a:ext uri="{FF2B5EF4-FFF2-40B4-BE49-F238E27FC236}">
                  <a16:creationId xmlns:a16="http://schemas.microsoft.com/office/drawing/2014/main" id="{07F6BEE3-D0C8-C6CE-3D96-600474F15466}"/>
                </a:ext>
              </a:extLst>
            </p:cNvPr>
            <p:cNvGrpSpPr/>
            <p:nvPr/>
          </p:nvGrpSpPr>
          <p:grpSpPr>
            <a:xfrm>
              <a:off x="9571495" y="3470564"/>
              <a:ext cx="91440" cy="91440"/>
              <a:chOff x="9490885" y="3532696"/>
              <a:chExt cx="98516" cy="122647"/>
            </a:xfrm>
          </p:grpSpPr>
          <p:sp>
            <p:nvSpPr>
              <p:cNvPr id="331" name="Rectangle 134">
                <a:extLst>
                  <a:ext uri="{FF2B5EF4-FFF2-40B4-BE49-F238E27FC236}">
                    <a16:creationId xmlns:a16="http://schemas.microsoft.com/office/drawing/2014/main" id="{71106CBB-CA9F-B2FD-A9DE-45C2D16D22E0}"/>
                  </a:ext>
                </a:extLst>
              </p:cNvPr>
              <p:cNvSpPr>
                <a:spLocks noChangeArrowheads="1"/>
              </p:cNvSpPr>
              <p:nvPr/>
            </p:nvSpPr>
            <p:spPr bwMode="auto">
              <a:xfrm>
                <a:off x="9490885" y="3532696"/>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32" name="Rectangle 135">
                <a:extLst>
                  <a:ext uri="{FF2B5EF4-FFF2-40B4-BE49-F238E27FC236}">
                    <a16:creationId xmlns:a16="http://schemas.microsoft.com/office/drawing/2014/main" id="{8C32A023-DC35-CE1F-D4B2-43FE9BC38B43}"/>
                  </a:ext>
                </a:extLst>
              </p:cNvPr>
              <p:cNvSpPr>
                <a:spLocks noChangeArrowheads="1"/>
              </p:cNvSpPr>
              <p:nvPr/>
            </p:nvSpPr>
            <p:spPr bwMode="auto">
              <a:xfrm>
                <a:off x="9490885" y="3532696"/>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33" name="Line 136">
              <a:extLst>
                <a:ext uri="{FF2B5EF4-FFF2-40B4-BE49-F238E27FC236}">
                  <a16:creationId xmlns:a16="http://schemas.microsoft.com/office/drawing/2014/main" id="{5C8102EB-1AD4-9910-C8F7-E9858D20BB3C}"/>
                </a:ext>
              </a:extLst>
            </p:cNvPr>
            <p:cNvSpPr>
              <a:spLocks noChangeShapeType="1"/>
            </p:cNvSpPr>
            <p:nvPr/>
          </p:nvSpPr>
          <p:spPr bwMode="auto">
            <a:xfrm flipH="1">
              <a:off x="9651990" y="3728443"/>
              <a:ext cx="17709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34" name="Line 137">
              <a:extLst>
                <a:ext uri="{FF2B5EF4-FFF2-40B4-BE49-F238E27FC236}">
                  <a16:creationId xmlns:a16="http://schemas.microsoft.com/office/drawing/2014/main" id="{066A3629-AC20-36FE-7DB0-85414A0C73C7}"/>
                </a:ext>
              </a:extLst>
            </p:cNvPr>
            <p:cNvSpPr>
              <a:spLocks noChangeShapeType="1"/>
            </p:cNvSpPr>
            <p:nvPr/>
          </p:nvSpPr>
          <p:spPr bwMode="auto">
            <a:xfrm flipH="1">
              <a:off x="9474901" y="3728443"/>
              <a:ext cx="17709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35" name="Line 138">
              <a:extLst>
                <a:ext uri="{FF2B5EF4-FFF2-40B4-BE49-F238E27FC236}">
                  <a16:creationId xmlns:a16="http://schemas.microsoft.com/office/drawing/2014/main" id="{294A1520-5EF9-4B9A-A980-021E57D1E88D}"/>
                </a:ext>
              </a:extLst>
            </p:cNvPr>
            <p:cNvSpPr>
              <a:spLocks noChangeShapeType="1"/>
            </p:cNvSpPr>
            <p:nvPr/>
          </p:nvSpPr>
          <p:spPr bwMode="auto">
            <a:xfrm>
              <a:off x="9829080" y="366554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36" name="Line 139">
              <a:extLst>
                <a:ext uri="{FF2B5EF4-FFF2-40B4-BE49-F238E27FC236}">
                  <a16:creationId xmlns:a16="http://schemas.microsoft.com/office/drawing/2014/main" id="{3A1035CB-DE47-3487-846D-982EC82060FB}"/>
                </a:ext>
              </a:extLst>
            </p:cNvPr>
            <p:cNvSpPr>
              <a:spLocks noChangeShapeType="1"/>
            </p:cNvSpPr>
            <p:nvPr/>
          </p:nvSpPr>
          <p:spPr bwMode="auto">
            <a:xfrm>
              <a:off x="9474901" y="3665547"/>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51" name="Group 450">
              <a:extLst>
                <a:ext uri="{FF2B5EF4-FFF2-40B4-BE49-F238E27FC236}">
                  <a16:creationId xmlns:a16="http://schemas.microsoft.com/office/drawing/2014/main" id="{8D59C170-64FB-1239-E107-07906C57770C}"/>
                </a:ext>
              </a:extLst>
            </p:cNvPr>
            <p:cNvGrpSpPr/>
            <p:nvPr/>
          </p:nvGrpSpPr>
          <p:grpSpPr>
            <a:xfrm>
              <a:off x="9598327" y="3679195"/>
              <a:ext cx="91440" cy="91440"/>
              <a:chOff x="9516146" y="3737106"/>
              <a:chExt cx="98516" cy="122647"/>
            </a:xfrm>
          </p:grpSpPr>
          <p:sp>
            <p:nvSpPr>
              <p:cNvPr id="337" name="Rectangle 140">
                <a:extLst>
                  <a:ext uri="{FF2B5EF4-FFF2-40B4-BE49-F238E27FC236}">
                    <a16:creationId xmlns:a16="http://schemas.microsoft.com/office/drawing/2014/main" id="{E3798F5F-FD40-8F24-12BB-C74B5AD5DA90}"/>
                  </a:ext>
                </a:extLst>
              </p:cNvPr>
              <p:cNvSpPr>
                <a:spLocks noChangeArrowheads="1"/>
              </p:cNvSpPr>
              <p:nvPr/>
            </p:nvSpPr>
            <p:spPr bwMode="auto">
              <a:xfrm>
                <a:off x="9516146" y="3737106"/>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38" name="Rectangle 141">
                <a:extLst>
                  <a:ext uri="{FF2B5EF4-FFF2-40B4-BE49-F238E27FC236}">
                    <a16:creationId xmlns:a16="http://schemas.microsoft.com/office/drawing/2014/main" id="{6F6FA438-E7BB-9679-0195-4485D1A7F796}"/>
                  </a:ext>
                </a:extLst>
              </p:cNvPr>
              <p:cNvSpPr>
                <a:spLocks noChangeArrowheads="1"/>
              </p:cNvSpPr>
              <p:nvPr/>
            </p:nvSpPr>
            <p:spPr bwMode="auto">
              <a:xfrm>
                <a:off x="9516146" y="3737106"/>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39" name="Line 142">
              <a:extLst>
                <a:ext uri="{FF2B5EF4-FFF2-40B4-BE49-F238E27FC236}">
                  <a16:creationId xmlns:a16="http://schemas.microsoft.com/office/drawing/2014/main" id="{B3FA2F0A-7E95-06CB-373B-5C2CC0C7186F}"/>
                </a:ext>
              </a:extLst>
            </p:cNvPr>
            <p:cNvSpPr>
              <a:spLocks noChangeShapeType="1"/>
            </p:cNvSpPr>
            <p:nvPr/>
          </p:nvSpPr>
          <p:spPr bwMode="auto">
            <a:xfrm flipH="1">
              <a:off x="9622474" y="4140405"/>
              <a:ext cx="16904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0" name="Line 143">
              <a:extLst>
                <a:ext uri="{FF2B5EF4-FFF2-40B4-BE49-F238E27FC236}">
                  <a16:creationId xmlns:a16="http://schemas.microsoft.com/office/drawing/2014/main" id="{FED59AC5-D1E0-298A-6497-5910A7805A3F}"/>
                </a:ext>
              </a:extLst>
            </p:cNvPr>
            <p:cNvSpPr>
              <a:spLocks noChangeShapeType="1"/>
            </p:cNvSpPr>
            <p:nvPr/>
          </p:nvSpPr>
          <p:spPr bwMode="auto">
            <a:xfrm flipH="1">
              <a:off x="9461484" y="4140405"/>
              <a:ext cx="16099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1" name="Line 144">
              <a:extLst>
                <a:ext uri="{FF2B5EF4-FFF2-40B4-BE49-F238E27FC236}">
                  <a16:creationId xmlns:a16="http://schemas.microsoft.com/office/drawing/2014/main" id="{44DED763-75FF-32F2-C508-7C1FB6027FED}"/>
                </a:ext>
              </a:extLst>
            </p:cNvPr>
            <p:cNvSpPr>
              <a:spLocks noChangeShapeType="1"/>
            </p:cNvSpPr>
            <p:nvPr/>
          </p:nvSpPr>
          <p:spPr bwMode="auto">
            <a:xfrm>
              <a:off x="9791515" y="4080656"/>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2" name="Line 145">
              <a:extLst>
                <a:ext uri="{FF2B5EF4-FFF2-40B4-BE49-F238E27FC236}">
                  <a16:creationId xmlns:a16="http://schemas.microsoft.com/office/drawing/2014/main" id="{122E6ACB-AA1D-BB41-81AB-EB55A2797731}"/>
                </a:ext>
              </a:extLst>
            </p:cNvPr>
            <p:cNvSpPr>
              <a:spLocks noChangeShapeType="1"/>
            </p:cNvSpPr>
            <p:nvPr/>
          </p:nvSpPr>
          <p:spPr bwMode="auto">
            <a:xfrm>
              <a:off x="9461484" y="4080656"/>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8" name="Group 447">
              <a:extLst>
                <a:ext uri="{FF2B5EF4-FFF2-40B4-BE49-F238E27FC236}">
                  <a16:creationId xmlns:a16="http://schemas.microsoft.com/office/drawing/2014/main" id="{53E303B4-965B-67A2-F4DF-64B1FE490119}"/>
                </a:ext>
              </a:extLst>
            </p:cNvPr>
            <p:cNvGrpSpPr/>
            <p:nvPr/>
          </p:nvGrpSpPr>
          <p:grpSpPr>
            <a:xfrm>
              <a:off x="9571495" y="4085862"/>
              <a:ext cx="91440" cy="91440"/>
              <a:chOff x="9490885" y="4152215"/>
              <a:chExt cx="98516" cy="119501"/>
            </a:xfrm>
          </p:grpSpPr>
          <p:sp>
            <p:nvSpPr>
              <p:cNvPr id="343" name="Rectangle 146">
                <a:extLst>
                  <a:ext uri="{FF2B5EF4-FFF2-40B4-BE49-F238E27FC236}">
                    <a16:creationId xmlns:a16="http://schemas.microsoft.com/office/drawing/2014/main" id="{8B66D5E4-E7BC-19D6-7E07-AB1E52AAAFC7}"/>
                  </a:ext>
                </a:extLst>
              </p:cNvPr>
              <p:cNvSpPr>
                <a:spLocks noChangeArrowheads="1"/>
              </p:cNvSpPr>
              <p:nvPr/>
            </p:nvSpPr>
            <p:spPr bwMode="auto">
              <a:xfrm>
                <a:off x="9490885" y="4152215"/>
                <a:ext cx="98516" cy="11950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44" name="Rectangle 147">
                <a:extLst>
                  <a:ext uri="{FF2B5EF4-FFF2-40B4-BE49-F238E27FC236}">
                    <a16:creationId xmlns:a16="http://schemas.microsoft.com/office/drawing/2014/main" id="{FA34A1B1-D99C-A347-6811-BF5D56A7F4D2}"/>
                  </a:ext>
                </a:extLst>
              </p:cNvPr>
              <p:cNvSpPr>
                <a:spLocks noChangeArrowheads="1"/>
              </p:cNvSpPr>
              <p:nvPr/>
            </p:nvSpPr>
            <p:spPr bwMode="auto">
              <a:xfrm>
                <a:off x="9490885" y="4152215"/>
                <a:ext cx="98516" cy="11950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45" name="Line 148">
              <a:extLst>
                <a:ext uri="{FF2B5EF4-FFF2-40B4-BE49-F238E27FC236}">
                  <a16:creationId xmlns:a16="http://schemas.microsoft.com/office/drawing/2014/main" id="{A464F516-3178-22F5-BB25-66CD8E8FAE89}"/>
                </a:ext>
              </a:extLst>
            </p:cNvPr>
            <p:cNvSpPr>
              <a:spLocks noChangeShapeType="1"/>
            </p:cNvSpPr>
            <p:nvPr/>
          </p:nvSpPr>
          <p:spPr bwMode="auto">
            <a:xfrm flipH="1">
              <a:off x="9686870" y="4347960"/>
              <a:ext cx="169041"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6" name="Line 149">
              <a:extLst>
                <a:ext uri="{FF2B5EF4-FFF2-40B4-BE49-F238E27FC236}">
                  <a16:creationId xmlns:a16="http://schemas.microsoft.com/office/drawing/2014/main" id="{7A9ADA02-8D94-55F1-02C9-9F5E030CA14C}"/>
                </a:ext>
              </a:extLst>
            </p:cNvPr>
            <p:cNvSpPr>
              <a:spLocks noChangeShapeType="1"/>
            </p:cNvSpPr>
            <p:nvPr/>
          </p:nvSpPr>
          <p:spPr bwMode="auto">
            <a:xfrm flipH="1">
              <a:off x="9520514" y="4347960"/>
              <a:ext cx="166357"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7" name="Line 150">
              <a:extLst>
                <a:ext uri="{FF2B5EF4-FFF2-40B4-BE49-F238E27FC236}">
                  <a16:creationId xmlns:a16="http://schemas.microsoft.com/office/drawing/2014/main" id="{BBEDEEAC-F216-1C68-6DB7-290F236F93CD}"/>
                </a:ext>
              </a:extLst>
            </p:cNvPr>
            <p:cNvSpPr>
              <a:spLocks noChangeShapeType="1"/>
            </p:cNvSpPr>
            <p:nvPr/>
          </p:nvSpPr>
          <p:spPr bwMode="auto">
            <a:xfrm>
              <a:off x="9855911" y="428506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48" name="Line 151">
              <a:extLst>
                <a:ext uri="{FF2B5EF4-FFF2-40B4-BE49-F238E27FC236}">
                  <a16:creationId xmlns:a16="http://schemas.microsoft.com/office/drawing/2014/main" id="{BF4BB19F-084D-AD9B-E252-5CE51D3E2261}"/>
                </a:ext>
              </a:extLst>
            </p:cNvPr>
            <p:cNvSpPr>
              <a:spLocks noChangeShapeType="1"/>
            </p:cNvSpPr>
            <p:nvPr/>
          </p:nvSpPr>
          <p:spPr bwMode="auto">
            <a:xfrm>
              <a:off x="9520514" y="428506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9" name="Group 448">
              <a:extLst>
                <a:ext uri="{FF2B5EF4-FFF2-40B4-BE49-F238E27FC236}">
                  <a16:creationId xmlns:a16="http://schemas.microsoft.com/office/drawing/2014/main" id="{569C074D-160F-B4CB-E760-5BD164BB7813}"/>
                </a:ext>
              </a:extLst>
            </p:cNvPr>
            <p:cNvGrpSpPr/>
            <p:nvPr/>
          </p:nvGrpSpPr>
          <p:grpSpPr>
            <a:xfrm>
              <a:off x="9633207" y="4303919"/>
              <a:ext cx="91440" cy="91440"/>
              <a:chOff x="9548983" y="4356624"/>
              <a:chExt cx="98516" cy="122647"/>
            </a:xfrm>
          </p:grpSpPr>
          <p:sp>
            <p:nvSpPr>
              <p:cNvPr id="349" name="Rectangle 152">
                <a:extLst>
                  <a:ext uri="{FF2B5EF4-FFF2-40B4-BE49-F238E27FC236}">
                    <a16:creationId xmlns:a16="http://schemas.microsoft.com/office/drawing/2014/main" id="{F6490578-C445-C5C1-D582-5CDF9E7C6D4A}"/>
                  </a:ext>
                </a:extLst>
              </p:cNvPr>
              <p:cNvSpPr>
                <a:spLocks noChangeArrowheads="1"/>
              </p:cNvSpPr>
              <p:nvPr/>
            </p:nvSpPr>
            <p:spPr bwMode="auto">
              <a:xfrm>
                <a:off x="9548983" y="4356624"/>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50" name="Rectangle 153">
                <a:extLst>
                  <a:ext uri="{FF2B5EF4-FFF2-40B4-BE49-F238E27FC236}">
                    <a16:creationId xmlns:a16="http://schemas.microsoft.com/office/drawing/2014/main" id="{FEF5CA48-D619-9AAD-7C2A-D8CA261A4C32}"/>
                  </a:ext>
                </a:extLst>
              </p:cNvPr>
              <p:cNvSpPr>
                <a:spLocks noChangeArrowheads="1"/>
              </p:cNvSpPr>
              <p:nvPr/>
            </p:nvSpPr>
            <p:spPr bwMode="auto">
              <a:xfrm>
                <a:off x="9548983" y="4356624"/>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51" name="Line 154">
              <a:extLst>
                <a:ext uri="{FF2B5EF4-FFF2-40B4-BE49-F238E27FC236}">
                  <a16:creationId xmlns:a16="http://schemas.microsoft.com/office/drawing/2014/main" id="{E5A0305D-FFC3-5117-A8AA-3A3305A61057}"/>
                </a:ext>
              </a:extLst>
            </p:cNvPr>
            <p:cNvSpPr>
              <a:spLocks noChangeShapeType="1"/>
            </p:cNvSpPr>
            <p:nvPr/>
          </p:nvSpPr>
          <p:spPr bwMode="auto">
            <a:xfrm flipH="1">
              <a:off x="9711020" y="4759925"/>
              <a:ext cx="305882"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52" name="Line 155">
              <a:extLst>
                <a:ext uri="{FF2B5EF4-FFF2-40B4-BE49-F238E27FC236}">
                  <a16:creationId xmlns:a16="http://schemas.microsoft.com/office/drawing/2014/main" id="{1FD04AA2-493F-6F86-D60C-09D7BD825BDB}"/>
                </a:ext>
              </a:extLst>
            </p:cNvPr>
            <p:cNvSpPr>
              <a:spLocks noChangeShapeType="1"/>
            </p:cNvSpPr>
            <p:nvPr/>
          </p:nvSpPr>
          <p:spPr bwMode="auto">
            <a:xfrm flipH="1">
              <a:off x="9413187" y="4759925"/>
              <a:ext cx="297833"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53" name="Line 156">
              <a:extLst>
                <a:ext uri="{FF2B5EF4-FFF2-40B4-BE49-F238E27FC236}">
                  <a16:creationId xmlns:a16="http://schemas.microsoft.com/office/drawing/2014/main" id="{8990E455-0DD4-D736-883B-2752C558EBFA}"/>
                </a:ext>
              </a:extLst>
            </p:cNvPr>
            <p:cNvSpPr>
              <a:spLocks noChangeShapeType="1"/>
            </p:cNvSpPr>
            <p:nvPr/>
          </p:nvSpPr>
          <p:spPr bwMode="auto">
            <a:xfrm>
              <a:off x="10016902" y="4700174"/>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54" name="Line 157">
              <a:extLst>
                <a:ext uri="{FF2B5EF4-FFF2-40B4-BE49-F238E27FC236}">
                  <a16:creationId xmlns:a16="http://schemas.microsoft.com/office/drawing/2014/main" id="{DC8D7DFB-D4AA-00F7-A7EA-F820F0250C19}"/>
                </a:ext>
              </a:extLst>
            </p:cNvPr>
            <p:cNvSpPr>
              <a:spLocks noChangeShapeType="1"/>
            </p:cNvSpPr>
            <p:nvPr/>
          </p:nvSpPr>
          <p:spPr bwMode="auto">
            <a:xfrm>
              <a:off x="9413187" y="4700174"/>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6" name="Group 445">
              <a:extLst>
                <a:ext uri="{FF2B5EF4-FFF2-40B4-BE49-F238E27FC236}">
                  <a16:creationId xmlns:a16="http://schemas.microsoft.com/office/drawing/2014/main" id="{28321789-03F5-C158-8736-E355A35FDC2E}"/>
                </a:ext>
              </a:extLst>
            </p:cNvPr>
            <p:cNvGrpSpPr/>
            <p:nvPr/>
          </p:nvGrpSpPr>
          <p:grpSpPr>
            <a:xfrm>
              <a:off x="9660039" y="4712204"/>
              <a:ext cx="91440" cy="91440"/>
              <a:chOff x="9574244" y="4771733"/>
              <a:chExt cx="98516" cy="119501"/>
            </a:xfrm>
          </p:grpSpPr>
          <p:sp>
            <p:nvSpPr>
              <p:cNvPr id="355" name="Rectangle 158">
                <a:extLst>
                  <a:ext uri="{FF2B5EF4-FFF2-40B4-BE49-F238E27FC236}">
                    <a16:creationId xmlns:a16="http://schemas.microsoft.com/office/drawing/2014/main" id="{8B721097-8867-1459-294D-ECAABD678E83}"/>
                  </a:ext>
                </a:extLst>
              </p:cNvPr>
              <p:cNvSpPr>
                <a:spLocks noChangeArrowheads="1"/>
              </p:cNvSpPr>
              <p:nvPr/>
            </p:nvSpPr>
            <p:spPr bwMode="auto">
              <a:xfrm>
                <a:off x="9574244" y="4771733"/>
                <a:ext cx="98516" cy="11950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56" name="Rectangle 159">
                <a:extLst>
                  <a:ext uri="{FF2B5EF4-FFF2-40B4-BE49-F238E27FC236}">
                    <a16:creationId xmlns:a16="http://schemas.microsoft.com/office/drawing/2014/main" id="{20BB197A-E978-13E9-A794-EB5F0FC1AC75}"/>
                  </a:ext>
                </a:extLst>
              </p:cNvPr>
              <p:cNvSpPr>
                <a:spLocks noChangeArrowheads="1"/>
              </p:cNvSpPr>
              <p:nvPr/>
            </p:nvSpPr>
            <p:spPr bwMode="auto">
              <a:xfrm>
                <a:off x="9574244" y="4771733"/>
                <a:ext cx="98516" cy="11950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57" name="Line 160">
              <a:extLst>
                <a:ext uri="{FF2B5EF4-FFF2-40B4-BE49-F238E27FC236}">
                  <a16:creationId xmlns:a16="http://schemas.microsoft.com/office/drawing/2014/main" id="{6ACBF6D5-C281-550A-F340-E62B5AFB64F8}"/>
                </a:ext>
              </a:extLst>
            </p:cNvPr>
            <p:cNvSpPr>
              <a:spLocks noChangeShapeType="1"/>
            </p:cNvSpPr>
            <p:nvPr/>
          </p:nvSpPr>
          <p:spPr bwMode="auto">
            <a:xfrm flipH="1">
              <a:off x="9633207" y="4967480"/>
              <a:ext cx="12611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58" name="Line 161">
              <a:extLst>
                <a:ext uri="{FF2B5EF4-FFF2-40B4-BE49-F238E27FC236}">
                  <a16:creationId xmlns:a16="http://schemas.microsoft.com/office/drawing/2014/main" id="{E259C5C4-E01C-4E5E-297D-F2ECD2337EA0}"/>
                </a:ext>
              </a:extLst>
            </p:cNvPr>
            <p:cNvSpPr>
              <a:spLocks noChangeShapeType="1"/>
            </p:cNvSpPr>
            <p:nvPr/>
          </p:nvSpPr>
          <p:spPr bwMode="auto">
            <a:xfrm flipH="1">
              <a:off x="9496366" y="4967480"/>
              <a:ext cx="136843"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59" name="Line 162">
              <a:extLst>
                <a:ext uri="{FF2B5EF4-FFF2-40B4-BE49-F238E27FC236}">
                  <a16:creationId xmlns:a16="http://schemas.microsoft.com/office/drawing/2014/main" id="{FA76AF4D-F9FB-3C17-5D06-929C1DBECA6A}"/>
                </a:ext>
              </a:extLst>
            </p:cNvPr>
            <p:cNvSpPr>
              <a:spLocks noChangeShapeType="1"/>
            </p:cNvSpPr>
            <p:nvPr/>
          </p:nvSpPr>
          <p:spPr bwMode="auto">
            <a:xfrm>
              <a:off x="9759317" y="4907728"/>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60" name="Line 163">
              <a:extLst>
                <a:ext uri="{FF2B5EF4-FFF2-40B4-BE49-F238E27FC236}">
                  <a16:creationId xmlns:a16="http://schemas.microsoft.com/office/drawing/2014/main" id="{CE7DF7B6-ACD9-58CB-022E-BA7D73B451B8}"/>
                </a:ext>
              </a:extLst>
            </p:cNvPr>
            <p:cNvSpPr>
              <a:spLocks noChangeShapeType="1"/>
            </p:cNvSpPr>
            <p:nvPr/>
          </p:nvSpPr>
          <p:spPr bwMode="auto">
            <a:xfrm>
              <a:off x="9496366" y="4907728"/>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7" name="Group 446">
              <a:extLst>
                <a:ext uri="{FF2B5EF4-FFF2-40B4-BE49-F238E27FC236}">
                  <a16:creationId xmlns:a16="http://schemas.microsoft.com/office/drawing/2014/main" id="{CA2CB445-F5D6-B6D8-DC12-3D16DF954AAF}"/>
                </a:ext>
              </a:extLst>
            </p:cNvPr>
            <p:cNvGrpSpPr/>
            <p:nvPr/>
          </p:nvGrpSpPr>
          <p:grpSpPr>
            <a:xfrm>
              <a:off x="9579543" y="4917155"/>
              <a:ext cx="91440" cy="91440"/>
              <a:chOff x="9498462" y="4979287"/>
              <a:chExt cx="98516" cy="119501"/>
            </a:xfrm>
          </p:grpSpPr>
          <p:sp>
            <p:nvSpPr>
              <p:cNvPr id="361" name="Rectangle 164">
                <a:extLst>
                  <a:ext uri="{FF2B5EF4-FFF2-40B4-BE49-F238E27FC236}">
                    <a16:creationId xmlns:a16="http://schemas.microsoft.com/office/drawing/2014/main" id="{E6DEABE0-B36D-887D-40A5-2ED7B1AD8942}"/>
                  </a:ext>
                </a:extLst>
              </p:cNvPr>
              <p:cNvSpPr>
                <a:spLocks noChangeArrowheads="1"/>
              </p:cNvSpPr>
              <p:nvPr/>
            </p:nvSpPr>
            <p:spPr bwMode="auto">
              <a:xfrm>
                <a:off x="9498462" y="4979287"/>
                <a:ext cx="98516" cy="11950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62" name="Rectangle 165">
                <a:extLst>
                  <a:ext uri="{FF2B5EF4-FFF2-40B4-BE49-F238E27FC236}">
                    <a16:creationId xmlns:a16="http://schemas.microsoft.com/office/drawing/2014/main" id="{BC035EAE-F57A-B215-1061-CDAFC9463F7B}"/>
                  </a:ext>
                </a:extLst>
              </p:cNvPr>
              <p:cNvSpPr>
                <a:spLocks noChangeArrowheads="1"/>
              </p:cNvSpPr>
              <p:nvPr/>
            </p:nvSpPr>
            <p:spPr bwMode="auto">
              <a:xfrm>
                <a:off x="9498462" y="4979287"/>
                <a:ext cx="98516" cy="11950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63" name="Line 166">
              <a:extLst>
                <a:ext uri="{FF2B5EF4-FFF2-40B4-BE49-F238E27FC236}">
                  <a16:creationId xmlns:a16="http://schemas.microsoft.com/office/drawing/2014/main" id="{D17C84D3-F02E-1BBB-0EDE-5987D4A64D4A}"/>
                </a:ext>
              </a:extLst>
            </p:cNvPr>
            <p:cNvSpPr>
              <a:spLocks noChangeShapeType="1"/>
            </p:cNvSpPr>
            <p:nvPr/>
          </p:nvSpPr>
          <p:spPr bwMode="auto">
            <a:xfrm flipH="1">
              <a:off x="9651990" y="5379443"/>
              <a:ext cx="131477"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64" name="Line 167">
              <a:extLst>
                <a:ext uri="{FF2B5EF4-FFF2-40B4-BE49-F238E27FC236}">
                  <a16:creationId xmlns:a16="http://schemas.microsoft.com/office/drawing/2014/main" id="{02BFFB4F-A3A7-6F36-7062-31ACA7FB344D}"/>
                </a:ext>
              </a:extLst>
            </p:cNvPr>
            <p:cNvSpPr>
              <a:spLocks noChangeShapeType="1"/>
            </p:cNvSpPr>
            <p:nvPr/>
          </p:nvSpPr>
          <p:spPr bwMode="auto">
            <a:xfrm flipH="1">
              <a:off x="9520514" y="5379443"/>
              <a:ext cx="131477"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65" name="Line 168">
              <a:extLst>
                <a:ext uri="{FF2B5EF4-FFF2-40B4-BE49-F238E27FC236}">
                  <a16:creationId xmlns:a16="http://schemas.microsoft.com/office/drawing/2014/main" id="{59EC3846-32ED-184F-13FD-E93265A9BB20}"/>
                </a:ext>
              </a:extLst>
            </p:cNvPr>
            <p:cNvSpPr>
              <a:spLocks noChangeShapeType="1"/>
            </p:cNvSpPr>
            <p:nvPr/>
          </p:nvSpPr>
          <p:spPr bwMode="auto">
            <a:xfrm>
              <a:off x="9783465" y="5319693"/>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66" name="Line 169">
              <a:extLst>
                <a:ext uri="{FF2B5EF4-FFF2-40B4-BE49-F238E27FC236}">
                  <a16:creationId xmlns:a16="http://schemas.microsoft.com/office/drawing/2014/main" id="{F8728F50-007A-4A6A-814F-EBEE0DDC4584}"/>
                </a:ext>
              </a:extLst>
            </p:cNvPr>
            <p:cNvSpPr>
              <a:spLocks noChangeShapeType="1"/>
            </p:cNvSpPr>
            <p:nvPr/>
          </p:nvSpPr>
          <p:spPr bwMode="auto">
            <a:xfrm>
              <a:off x="9520514" y="5319693"/>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4" name="Group 443">
              <a:extLst>
                <a:ext uri="{FF2B5EF4-FFF2-40B4-BE49-F238E27FC236}">
                  <a16:creationId xmlns:a16="http://schemas.microsoft.com/office/drawing/2014/main" id="{50069B67-598E-B88D-81C0-1CB4115FF55D}"/>
                </a:ext>
              </a:extLst>
            </p:cNvPr>
            <p:cNvGrpSpPr/>
            <p:nvPr/>
          </p:nvGrpSpPr>
          <p:grpSpPr>
            <a:xfrm>
              <a:off x="9598327" y="5333341"/>
              <a:ext cx="91440" cy="91440"/>
              <a:chOff x="9516146" y="5391252"/>
              <a:chExt cx="98516" cy="119501"/>
            </a:xfrm>
          </p:grpSpPr>
          <p:sp>
            <p:nvSpPr>
              <p:cNvPr id="367" name="Rectangle 170">
                <a:extLst>
                  <a:ext uri="{FF2B5EF4-FFF2-40B4-BE49-F238E27FC236}">
                    <a16:creationId xmlns:a16="http://schemas.microsoft.com/office/drawing/2014/main" id="{AB0E7A6E-2459-959A-9C29-9C1B7909CE51}"/>
                  </a:ext>
                </a:extLst>
              </p:cNvPr>
              <p:cNvSpPr>
                <a:spLocks noChangeArrowheads="1"/>
              </p:cNvSpPr>
              <p:nvPr/>
            </p:nvSpPr>
            <p:spPr bwMode="auto">
              <a:xfrm>
                <a:off x="9516146" y="5391252"/>
                <a:ext cx="98516" cy="11950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68" name="Rectangle 171">
                <a:extLst>
                  <a:ext uri="{FF2B5EF4-FFF2-40B4-BE49-F238E27FC236}">
                    <a16:creationId xmlns:a16="http://schemas.microsoft.com/office/drawing/2014/main" id="{53D60F37-047C-3930-767D-0D9A5986B8D1}"/>
                  </a:ext>
                </a:extLst>
              </p:cNvPr>
              <p:cNvSpPr>
                <a:spLocks noChangeArrowheads="1"/>
              </p:cNvSpPr>
              <p:nvPr/>
            </p:nvSpPr>
            <p:spPr bwMode="auto">
              <a:xfrm>
                <a:off x="9516146" y="5391252"/>
                <a:ext cx="98516" cy="11950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69" name="Line 172">
              <a:extLst>
                <a:ext uri="{FF2B5EF4-FFF2-40B4-BE49-F238E27FC236}">
                  <a16:creationId xmlns:a16="http://schemas.microsoft.com/office/drawing/2014/main" id="{6F67908F-1A68-4CEB-C8F3-BFC5BB496008}"/>
                </a:ext>
              </a:extLst>
            </p:cNvPr>
            <p:cNvSpPr>
              <a:spLocks noChangeShapeType="1"/>
            </p:cNvSpPr>
            <p:nvPr/>
          </p:nvSpPr>
          <p:spPr bwMode="auto">
            <a:xfrm flipH="1">
              <a:off x="9641257" y="5586997"/>
              <a:ext cx="303199"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70" name="Line 173">
              <a:extLst>
                <a:ext uri="{FF2B5EF4-FFF2-40B4-BE49-F238E27FC236}">
                  <a16:creationId xmlns:a16="http://schemas.microsoft.com/office/drawing/2014/main" id="{5B3E52ED-481A-FAA5-C874-4FDA0AEAEA1F}"/>
                </a:ext>
              </a:extLst>
            </p:cNvPr>
            <p:cNvSpPr>
              <a:spLocks noChangeShapeType="1"/>
            </p:cNvSpPr>
            <p:nvPr/>
          </p:nvSpPr>
          <p:spPr bwMode="auto">
            <a:xfrm flipH="1">
              <a:off x="9343424" y="5586997"/>
              <a:ext cx="297833"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71" name="Line 174">
              <a:extLst>
                <a:ext uri="{FF2B5EF4-FFF2-40B4-BE49-F238E27FC236}">
                  <a16:creationId xmlns:a16="http://schemas.microsoft.com/office/drawing/2014/main" id="{C0274FE0-AF27-1EF6-1698-23E42B3DD666}"/>
                </a:ext>
              </a:extLst>
            </p:cNvPr>
            <p:cNvSpPr>
              <a:spLocks noChangeShapeType="1"/>
            </p:cNvSpPr>
            <p:nvPr/>
          </p:nvSpPr>
          <p:spPr bwMode="auto">
            <a:xfrm>
              <a:off x="9944455" y="5527248"/>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72" name="Line 175">
              <a:extLst>
                <a:ext uri="{FF2B5EF4-FFF2-40B4-BE49-F238E27FC236}">
                  <a16:creationId xmlns:a16="http://schemas.microsoft.com/office/drawing/2014/main" id="{3771E977-D832-2CA2-3F96-2E7128D65065}"/>
                </a:ext>
              </a:extLst>
            </p:cNvPr>
            <p:cNvSpPr>
              <a:spLocks noChangeShapeType="1"/>
            </p:cNvSpPr>
            <p:nvPr/>
          </p:nvSpPr>
          <p:spPr bwMode="auto">
            <a:xfrm>
              <a:off x="9343424" y="5527248"/>
              <a:ext cx="0" cy="119501"/>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5" name="Group 444">
              <a:extLst>
                <a:ext uri="{FF2B5EF4-FFF2-40B4-BE49-F238E27FC236}">
                  <a16:creationId xmlns:a16="http://schemas.microsoft.com/office/drawing/2014/main" id="{10C36645-DCE1-5147-409B-B4D8D1AD0346}"/>
                </a:ext>
              </a:extLst>
            </p:cNvPr>
            <p:cNvGrpSpPr/>
            <p:nvPr/>
          </p:nvGrpSpPr>
          <p:grpSpPr>
            <a:xfrm>
              <a:off x="9587593" y="5536675"/>
              <a:ext cx="91440" cy="91440"/>
              <a:chOff x="9506041" y="5598807"/>
              <a:chExt cx="98516" cy="119501"/>
            </a:xfrm>
          </p:grpSpPr>
          <p:sp>
            <p:nvSpPr>
              <p:cNvPr id="373" name="Rectangle 176">
                <a:extLst>
                  <a:ext uri="{FF2B5EF4-FFF2-40B4-BE49-F238E27FC236}">
                    <a16:creationId xmlns:a16="http://schemas.microsoft.com/office/drawing/2014/main" id="{D496C4BC-BF11-9CD3-0104-7A96AAA674A9}"/>
                  </a:ext>
                </a:extLst>
              </p:cNvPr>
              <p:cNvSpPr>
                <a:spLocks noChangeArrowheads="1"/>
              </p:cNvSpPr>
              <p:nvPr/>
            </p:nvSpPr>
            <p:spPr bwMode="auto">
              <a:xfrm>
                <a:off x="9506041" y="5598807"/>
                <a:ext cx="98516" cy="11950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74" name="Rectangle 177">
                <a:extLst>
                  <a:ext uri="{FF2B5EF4-FFF2-40B4-BE49-F238E27FC236}">
                    <a16:creationId xmlns:a16="http://schemas.microsoft.com/office/drawing/2014/main" id="{A7255727-57C1-43E6-8750-C108757D4B72}"/>
                  </a:ext>
                </a:extLst>
              </p:cNvPr>
              <p:cNvSpPr>
                <a:spLocks noChangeArrowheads="1"/>
              </p:cNvSpPr>
              <p:nvPr/>
            </p:nvSpPr>
            <p:spPr bwMode="auto">
              <a:xfrm>
                <a:off x="9506041" y="5598807"/>
                <a:ext cx="98516" cy="119501"/>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309" name="Line 112">
              <a:extLst>
                <a:ext uri="{FF2B5EF4-FFF2-40B4-BE49-F238E27FC236}">
                  <a16:creationId xmlns:a16="http://schemas.microsoft.com/office/drawing/2014/main" id="{5B0B3ABC-1CB4-EB83-13A1-39C64444319B}"/>
                </a:ext>
              </a:extLst>
            </p:cNvPr>
            <p:cNvSpPr>
              <a:spLocks noChangeShapeType="1"/>
            </p:cNvSpPr>
            <p:nvPr/>
          </p:nvSpPr>
          <p:spPr bwMode="auto">
            <a:xfrm flipH="1">
              <a:off x="9622474" y="2696960"/>
              <a:ext cx="27905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0" name="Line 113">
              <a:extLst>
                <a:ext uri="{FF2B5EF4-FFF2-40B4-BE49-F238E27FC236}">
                  <a16:creationId xmlns:a16="http://schemas.microsoft.com/office/drawing/2014/main" id="{314B7589-C832-1858-2A09-F3CCD166B142}"/>
                </a:ext>
              </a:extLst>
            </p:cNvPr>
            <p:cNvSpPr>
              <a:spLocks noChangeShapeType="1"/>
            </p:cNvSpPr>
            <p:nvPr/>
          </p:nvSpPr>
          <p:spPr bwMode="auto">
            <a:xfrm flipH="1">
              <a:off x="9343424" y="2696960"/>
              <a:ext cx="279050" cy="0"/>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1" name="Line 114">
              <a:extLst>
                <a:ext uri="{FF2B5EF4-FFF2-40B4-BE49-F238E27FC236}">
                  <a16:creationId xmlns:a16="http://schemas.microsoft.com/office/drawing/2014/main" id="{41D4CAFE-E80C-019B-26CC-63B15A897E08}"/>
                </a:ext>
              </a:extLst>
            </p:cNvPr>
            <p:cNvSpPr>
              <a:spLocks noChangeShapeType="1"/>
            </p:cNvSpPr>
            <p:nvPr/>
          </p:nvSpPr>
          <p:spPr bwMode="auto">
            <a:xfrm>
              <a:off x="9901524" y="263406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sp>
          <p:nvSpPr>
            <p:cNvPr id="312" name="Line 115">
              <a:extLst>
                <a:ext uri="{FF2B5EF4-FFF2-40B4-BE49-F238E27FC236}">
                  <a16:creationId xmlns:a16="http://schemas.microsoft.com/office/drawing/2014/main" id="{13572A1F-FA22-9A43-CE49-AB3BDB0A3A67}"/>
                </a:ext>
              </a:extLst>
            </p:cNvPr>
            <p:cNvSpPr>
              <a:spLocks noChangeShapeType="1"/>
            </p:cNvSpPr>
            <p:nvPr/>
          </p:nvSpPr>
          <p:spPr bwMode="auto">
            <a:xfrm>
              <a:off x="9343424" y="2634065"/>
              <a:ext cx="0" cy="122647"/>
            </a:xfrm>
            <a:prstGeom prst="line">
              <a:avLst/>
            </a:prstGeom>
            <a:noFill/>
            <a:ln w="1270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nvGrpSpPr>
            <p:cNvPr id="441" name="Group 440">
              <a:extLst>
                <a:ext uri="{FF2B5EF4-FFF2-40B4-BE49-F238E27FC236}">
                  <a16:creationId xmlns:a16="http://schemas.microsoft.com/office/drawing/2014/main" id="{3D5AFDDC-22A5-98E3-0B17-4102BD26AF5D}"/>
                </a:ext>
              </a:extLst>
            </p:cNvPr>
            <p:cNvGrpSpPr/>
            <p:nvPr/>
          </p:nvGrpSpPr>
          <p:grpSpPr>
            <a:xfrm>
              <a:off x="9571495" y="2652919"/>
              <a:ext cx="91440" cy="91440"/>
              <a:chOff x="9490885" y="2705624"/>
              <a:chExt cx="98516" cy="122647"/>
            </a:xfrm>
          </p:grpSpPr>
          <p:sp>
            <p:nvSpPr>
              <p:cNvPr id="313" name="Rectangle 116">
                <a:extLst>
                  <a:ext uri="{FF2B5EF4-FFF2-40B4-BE49-F238E27FC236}">
                    <a16:creationId xmlns:a16="http://schemas.microsoft.com/office/drawing/2014/main" id="{8503D94A-7E7D-144C-5F40-CAB8AF5F4AA1}"/>
                  </a:ext>
                </a:extLst>
              </p:cNvPr>
              <p:cNvSpPr>
                <a:spLocks noChangeArrowheads="1"/>
              </p:cNvSpPr>
              <p:nvPr/>
            </p:nvSpPr>
            <p:spPr bwMode="auto">
              <a:xfrm>
                <a:off x="9490885" y="2705624"/>
                <a:ext cx="98516" cy="1226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000" dirty="0"/>
              </a:p>
            </p:txBody>
          </p:sp>
          <p:sp>
            <p:nvSpPr>
              <p:cNvPr id="314" name="Rectangle 117">
                <a:extLst>
                  <a:ext uri="{FF2B5EF4-FFF2-40B4-BE49-F238E27FC236}">
                    <a16:creationId xmlns:a16="http://schemas.microsoft.com/office/drawing/2014/main" id="{C3F776FC-4EAC-03FB-5AB6-A6878BD84AA2}"/>
                  </a:ext>
                </a:extLst>
              </p:cNvPr>
              <p:cNvSpPr>
                <a:spLocks noChangeArrowheads="1"/>
              </p:cNvSpPr>
              <p:nvPr/>
            </p:nvSpPr>
            <p:spPr bwMode="auto">
              <a:xfrm>
                <a:off x="9490885" y="2705624"/>
                <a:ext cx="98516" cy="122647"/>
              </a:xfrm>
              <a:prstGeom prst="rect">
                <a:avLst/>
              </a:prstGeom>
              <a:noFill/>
              <a:ln w="15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296" name="Freeform 8">
              <a:extLst>
                <a:ext uri="{FF2B5EF4-FFF2-40B4-BE49-F238E27FC236}">
                  <a16:creationId xmlns:a16="http://schemas.microsoft.com/office/drawing/2014/main" id="{642244C3-94D0-2E71-EA82-7DA77A6EAA48}"/>
                </a:ext>
              </a:extLst>
            </p:cNvPr>
            <p:cNvSpPr>
              <a:spLocks noEditPoints="1"/>
            </p:cNvSpPr>
            <p:nvPr/>
          </p:nvSpPr>
          <p:spPr bwMode="auto">
            <a:xfrm>
              <a:off x="8286507" y="5722223"/>
              <a:ext cx="3139317" cy="72331"/>
            </a:xfrm>
            <a:custGeom>
              <a:avLst/>
              <a:gdLst>
                <a:gd name="T0" fmla="*/ 0 w 1170"/>
                <a:gd name="T1" fmla="*/ 0 h 23"/>
                <a:gd name="T2" fmla="*/ 1170 w 1170"/>
                <a:gd name="T3" fmla="*/ 0 h 23"/>
                <a:gd name="T4" fmla="*/ 3 w 1170"/>
                <a:gd name="T5" fmla="*/ 0 h 23"/>
                <a:gd name="T6" fmla="*/ 3 w 1170"/>
                <a:gd name="T7" fmla="*/ 23 h 23"/>
                <a:gd name="T8" fmla="*/ 585 w 1170"/>
                <a:gd name="T9" fmla="*/ 0 h 23"/>
                <a:gd name="T10" fmla="*/ 585 w 1170"/>
                <a:gd name="T11" fmla="*/ 23 h 23"/>
                <a:gd name="T12" fmla="*/ 1167 w 1170"/>
                <a:gd name="T13" fmla="*/ 0 h 23"/>
                <a:gd name="T14" fmla="*/ 1167 w 1170"/>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0" h="23">
                  <a:moveTo>
                    <a:pt x="0" y="0"/>
                  </a:moveTo>
                  <a:lnTo>
                    <a:pt x="1170" y="0"/>
                  </a:lnTo>
                  <a:moveTo>
                    <a:pt x="3" y="0"/>
                  </a:moveTo>
                  <a:lnTo>
                    <a:pt x="3" y="23"/>
                  </a:lnTo>
                  <a:moveTo>
                    <a:pt x="585" y="0"/>
                  </a:moveTo>
                  <a:lnTo>
                    <a:pt x="585" y="23"/>
                  </a:lnTo>
                  <a:moveTo>
                    <a:pt x="1167" y="0"/>
                  </a:moveTo>
                  <a:lnTo>
                    <a:pt x="1167" y="23"/>
                  </a:lnTo>
                </a:path>
              </a:pathLst>
            </a:custGeom>
            <a:noFill/>
            <a:ln w="190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000" dirty="0"/>
            </a:p>
          </p:txBody>
        </p:sp>
      </p:grpSp>
      <p:sp>
        <p:nvSpPr>
          <p:cNvPr id="42" name="Footer Placeholder 41">
            <a:extLst>
              <a:ext uri="{FF2B5EF4-FFF2-40B4-BE49-F238E27FC236}">
                <a16:creationId xmlns:a16="http://schemas.microsoft.com/office/drawing/2014/main" id="{9DA122F8-F3FA-2A52-19EF-D9AB4A5D835C}"/>
              </a:ext>
            </a:extLst>
          </p:cNvPr>
          <p:cNvSpPr>
            <a:spLocks noGrp="1"/>
          </p:cNvSpPr>
          <p:nvPr>
            <p:ph type="ftr" sz="quarter" idx="3"/>
          </p:nvPr>
        </p:nvSpPr>
        <p:spPr/>
        <p:txBody>
          <a:bodyPr/>
          <a:lstStyle/>
          <a:p>
            <a:r>
              <a:rPr lang="en-US"/>
              <a:t>Data cut-off: March 29, 2023.
CAPOX, oxaliplatin + capecitabine; ECOG, Eastern Cooperative Oncology Group; FP, 5-fluorouracil + cisplatin; MSI, microsatellite instability; PS, performance status.
Janjigian YY, et al. ESMO 2023. Abstract 15110.</a:t>
            </a:r>
          </a:p>
        </p:txBody>
      </p:sp>
    </p:spTree>
    <p:extLst>
      <p:ext uri="{BB962C8B-B14F-4D97-AF65-F5344CB8AC3E}">
        <p14:creationId xmlns:p14="http://schemas.microsoft.com/office/powerpoint/2010/main" val="202801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9626DDF-4064-4DCF-978D-53A17775D3AE}"/>
              </a:ext>
            </a:extLst>
          </p:cNvPr>
          <p:cNvSpPr>
            <a:spLocks noGrp="1"/>
          </p:cNvSpPr>
          <p:nvPr>
            <p:ph type="ftr" sz="quarter" idx="3"/>
          </p:nvPr>
        </p:nvSpPr>
        <p:spPr>
          <a:xfrm>
            <a:off x="609600" y="6356350"/>
            <a:ext cx="10744199" cy="442131"/>
          </a:xfrm>
        </p:spPr>
        <p:txBody>
          <a:bodyPr/>
          <a:lstStyle/>
          <a:p>
            <a:r>
              <a:rPr lang="en-US" dirty="0"/>
              <a:t>Data cut-off: March 29, 2023. OS did not meet the prespecified criteria for significance at IA3 and will be retested at final analysis. </a:t>
            </a:r>
          </a:p>
          <a:p>
            <a:r>
              <a:rPr lang="en-US" baseline="30000" dirty="0" err="1"/>
              <a:t>a</a:t>
            </a:r>
            <a:r>
              <a:rPr lang="en-US" dirty="0" err="1"/>
              <a:t>Not</a:t>
            </a:r>
            <a:r>
              <a:rPr lang="en-US" dirty="0"/>
              <a:t> a prespecified endpoint.</a:t>
            </a:r>
          </a:p>
          <a:p>
            <a:r>
              <a:rPr lang="en-US" dirty="0" err="1"/>
              <a:t>Janjigian</a:t>
            </a:r>
            <a:r>
              <a:rPr lang="en-US" dirty="0"/>
              <a:t> YY, et al. ESMO 2023. Abstract 15110.</a:t>
            </a:r>
          </a:p>
        </p:txBody>
      </p:sp>
      <p:sp>
        <p:nvSpPr>
          <p:cNvPr id="2" name="Title 1">
            <a:extLst>
              <a:ext uri="{FF2B5EF4-FFF2-40B4-BE49-F238E27FC236}">
                <a16:creationId xmlns:a16="http://schemas.microsoft.com/office/drawing/2014/main" id="{2BE2AFAD-C6D6-4AA3-9BC4-7B513E400941}"/>
              </a:ext>
            </a:extLst>
          </p:cNvPr>
          <p:cNvSpPr>
            <a:spLocks noGrp="1"/>
          </p:cNvSpPr>
          <p:nvPr>
            <p:ph type="title"/>
          </p:nvPr>
        </p:nvSpPr>
        <p:spPr>
          <a:xfrm>
            <a:off x="609600" y="199505"/>
            <a:ext cx="10744200" cy="1185577"/>
          </a:xfrm>
        </p:spPr>
        <p:txBody>
          <a:bodyPr>
            <a:normAutofit/>
          </a:bodyPr>
          <a:lstStyle/>
          <a:p>
            <a:r>
              <a:rPr lang="en-US" dirty="0"/>
              <a:t>Overall Survival at the Third Interim Analysis</a:t>
            </a:r>
          </a:p>
        </p:txBody>
      </p:sp>
      <p:sp>
        <p:nvSpPr>
          <p:cNvPr id="15" name="TextBox 14">
            <a:extLst>
              <a:ext uri="{FF2B5EF4-FFF2-40B4-BE49-F238E27FC236}">
                <a16:creationId xmlns:a16="http://schemas.microsoft.com/office/drawing/2014/main" id="{8CEDAE50-109C-002A-55CF-2859EB8628BB}"/>
              </a:ext>
            </a:extLst>
          </p:cNvPr>
          <p:cNvSpPr txBox="1"/>
          <p:nvPr/>
        </p:nvSpPr>
        <p:spPr>
          <a:xfrm>
            <a:off x="2768600" y="1444625"/>
            <a:ext cx="1426353" cy="307777"/>
          </a:xfrm>
          <a:prstGeom prst="rect">
            <a:avLst/>
          </a:prstGeom>
          <a:noFill/>
        </p:spPr>
        <p:txBody>
          <a:bodyPr wrap="none" lIns="0" tIns="0" rIns="0" bIns="0" rtlCol="0" anchor="t" anchorCtr="0">
            <a:spAutoFit/>
          </a:bodyPr>
          <a:lstStyle/>
          <a:p>
            <a:r>
              <a:rPr lang="en-US" sz="2000" b="1" kern="600" spc="30" dirty="0"/>
              <a:t>All patients</a:t>
            </a:r>
          </a:p>
        </p:txBody>
      </p:sp>
      <p:sp>
        <p:nvSpPr>
          <p:cNvPr id="16" name="TextBox 15">
            <a:extLst>
              <a:ext uri="{FF2B5EF4-FFF2-40B4-BE49-F238E27FC236}">
                <a16:creationId xmlns:a16="http://schemas.microsoft.com/office/drawing/2014/main" id="{328B6F3F-5694-D16F-A48B-51DC0ADBACEA}"/>
              </a:ext>
            </a:extLst>
          </p:cNvPr>
          <p:cNvSpPr txBox="1"/>
          <p:nvPr/>
        </p:nvSpPr>
        <p:spPr>
          <a:xfrm>
            <a:off x="8311973" y="1444625"/>
            <a:ext cx="1839286" cy="307777"/>
          </a:xfrm>
          <a:prstGeom prst="rect">
            <a:avLst/>
          </a:prstGeom>
          <a:noFill/>
        </p:spPr>
        <p:txBody>
          <a:bodyPr wrap="none" lIns="0" tIns="0" rIns="0" bIns="0" rtlCol="0" anchor="t" anchorCtr="0">
            <a:spAutoFit/>
          </a:bodyPr>
          <a:lstStyle/>
          <a:p>
            <a:r>
              <a:rPr lang="en-US" sz="2000" b="1" kern="600" spc="30" dirty="0"/>
              <a:t>PD-L1 CPS </a:t>
            </a:r>
            <a:r>
              <a:rPr lang="en-US" sz="2000" b="1" kern="600" spc="30" dirty="0">
                <a:cs typeface="Arial" panose="020B0604020202020204" pitchFamily="34" charset="0"/>
              </a:rPr>
              <a:t>≥1</a:t>
            </a:r>
            <a:r>
              <a:rPr lang="en-US" sz="2000" b="1" kern="600" spc="30" baseline="30000" dirty="0">
                <a:cs typeface="Arial" panose="020B0604020202020204" pitchFamily="34" charset="0"/>
              </a:rPr>
              <a:t>a</a:t>
            </a:r>
            <a:endParaRPr lang="en-US" sz="2000" b="1" kern="600" spc="30" baseline="30000" dirty="0"/>
          </a:p>
        </p:txBody>
      </p:sp>
      <p:grpSp>
        <p:nvGrpSpPr>
          <p:cNvPr id="9" name="Group 8">
            <a:extLst>
              <a:ext uri="{FF2B5EF4-FFF2-40B4-BE49-F238E27FC236}">
                <a16:creationId xmlns:a16="http://schemas.microsoft.com/office/drawing/2014/main" id="{A1A39EDA-505B-2CE7-76CD-C0C7C28F2BB0}"/>
              </a:ext>
            </a:extLst>
          </p:cNvPr>
          <p:cNvGrpSpPr/>
          <p:nvPr/>
        </p:nvGrpSpPr>
        <p:grpSpPr>
          <a:xfrm>
            <a:off x="184305" y="2267980"/>
            <a:ext cx="5334017" cy="3824731"/>
            <a:chOff x="184305" y="2267980"/>
            <a:chExt cx="5334017" cy="3824731"/>
          </a:xfrm>
        </p:grpSpPr>
        <p:sp>
          <p:nvSpPr>
            <p:cNvPr id="72" name="Rectangle 5">
              <a:extLst>
                <a:ext uri="{FF2B5EF4-FFF2-40B4-BE49-F238E27FC236}">
                  <a16:creationId xmlns:a16="http://schemas.microsoft.com/office/drawing/2014/main" id="{9E8C3DF6-035D-F7F0-1A1A-6FBD595ABD26}"/>
                </a:ext>
              </a:extLst>
            </p:cNvPr>
            <p:cNvSpPr>
              <a:spLocks noChangeArrowheads="1"/>
            </p:cNvSpPr>
            <p:nvPr/>
          </p:nvSpPr>
          <p:spPr bwMode="auto">
            <a:xfrm>
              <a:off x="1111367" y="5350712"/>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73" name="Rectangle 6">
              <a:extLst>
                <a:ext uri="{FF2B5EF4-FFF2-40B4-BE49-F238E27FC236}">
                  <a16:creationId xmlns:a16="http://schemas.microsoft.com/office/drawing/2014/main" id="{6040B6C0-1B24-E299-0945-082D9CCBC5E4}"/>
                </a:ext>
              </a:extLst>
            </p:cNvPr>
            <p:cNvSpPr>
              <a:spLocks noChangeArrowheads="1"/>
            </p:cNvSpPr>
            <p:nvPr/>
          </p:nvSpPr>
          <p:spPr bwMode="auto">
            <a:xfrm>
              <a:off x="1349492" y="5350712"/>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a:t>
              </a:r>
              <a:endParaRPr kumimoji="0" lang="en-US" altLang="en-US" sz="1800" b="0" i="0" u="none" strike="noStrike" cap="none" normalizeH="0" baseline="0">
                <a:ln>
                  <a:noFill/>
                </a:ln>
                <a:solidFill>
                  <a:schemeClr val="tx1"/>
                </a:solidFill>
                <a:effectLst/>
                <a:latin typeface="+mn-lt"/>
              </a:endParaRPr>
            </a:p>
          </p:txBody>
        </p:sp>
        <p:sp>
          <p:nvSpPr>
            <p:cNvPr id="74" name="Rectangle 7">
              <a:extLst>
                <a:ext uri="{FF2B5EF4-FFF2-40B4-BE49-F238E27FC236}">
                  <a16:creationId xmlns:a16="http://schemas.microsoft.com/office/drawing/2014/main" id="{8492628B-3A2A-9EC5-ED9E-3DA651A21915}"/>
                </a:ext>
              </a:extLst>
            </p:cNvPr>
            <p:cNvSpPr>
              <a:spLocks noChangeArrowheads="1"/>
            </p:cNvSpPr>
            <p:nvPr/>
          </p:nvSpPr>
          <p:spPr bwMode="auto">
            <a:xfrm>
              <a:off x="1586029" y="5350712"/>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6</a:t>
              </a:r>
              <a:endParaRPr kumimoji="0" lang="en-US" altLang="en-US" sz="1800" b="0" i="0" u="none" strike="noStrike" cap="none" normalizeH="0" baseline="0">
                <a:ln>
                  <a:noFill/>
                </a:ln>
                <a:solidFill>
                  <a:schemeClr val="tx1"/>
                </a:solidFill>
                <a:effectLst/>
                <a:latin typeface="+mn-lt"/>
              </a:endParaRPr>
            </a:p>
          </p:txBody>
        </p:sp>
        <p:sp>
          <p:nvSpPr>
            <p:cNvPr id="75" name="Rectangle 8">
              <a:extLst>
                <a:ext uri="{FF2B5EF4-FFF2-40B4-BE49-F238E27FC236}">
                  <a16:creationId xmlns:a16="http://schemas.microsoft.com/office/drawing/2014/main" id="{85324C9B-3A1F-3C7A-563A-AC7816AC3EAB}"/>
                </a:ext>
              </a:extLst>
            </p:cNvPr>
            <p:cNvSpPr>
              <a:spLocks noChangeArrowheads="1"/>
            </p:cNvSpPr>
            <p:nvPr/>
          </p:nvSpPr>
          <p:spPr bwMode="auto">
            <a:xfrm>
              <a:off x="1824154" y="5350712"/>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9</a:t>
              </a:r>
              <a:endParaRPr kumimoji="0" lang="en-US" altLang="en-US" sz="1800" b="0" i="0" u="none" strike="noStrike" cap="none" normalizeH="0" baseline="0">
                <a:ln>
                  <a:noFill/>
                </a:ln>
                <a:solidFill>
                  <a:schemeClr val="tx1"/>
                </a:solidFill>
                <a:effectLst/>
                <a:latin typeface="+mn-lt"/>
              </a:endParaRPr>
            </a:p>
          </p:txBody>
        </p:sp>
        <p:sp>
          <p:nvSpPr>
            <p:cNvPr id="76" name="Rectangle 9">
              <a:extLst>
                <a:ext uri="{FF2B5EF4-FFF2-40B4-BE49-F238E27FC236}">
                  <a16:creationId xmlns:a16="http://schemas.microsoft.com/office/drawing/2014/main" id="{619220B2-568B-B8C5-CA63-B1CC486A66FE}"/>
                </a:ext>
              </a:extLst>
            </p:cNvPr>
            <p:cNvSpPr>
              <a:spLocks noChangeArrowheads="1"/>
            </p:cNvSpPr>
            <p:nvPr/>
          </p:nvSpPr>
          <p:spPr bwMode="auto">
            <a:xfrm>
              <a:off x="2027354"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12</a:t>
              </a:r>
              <a:endParaRPr kumimoji="0" lang="en-US" altLang="en-US" sz="1800" b="0" i="0" u="none" strike="noStrike" cap="none" normalizeH="0" baseline="0">
                <a:ln>
                  <a:noFill/>
                </a:ln>
                <a:solidFill>
                  <a:schemeClr val="tx1"/>
                </a:solidFill>
                <a:effectLst/>
                <a:latin typeface="+mn-lt"/>
              </a:endParaRPr>
            </a:p>
          </p:txBody>
        </p:sp>
        <p:sp>
          <p:nvSpPr>
            <p:cNvPr id="77" name="Rectangle 10">
              <a:extLst>
                <a:ext uri="{FF2B5EF4-FFF2-40B4-BE49-F238E27FC236}">
                  <a16:creationId xmlns:a16="http://schemas.microsoft.com/office/drawing/2014/main" id="{4F314214-BB36-106C-869D-D1B94973A938}"/>
                </a:ext>
              </a:extLst>
            </p:cNvPr>
            <p:cNvSpPr>
              <a:spLocks noChangeArrowheads="1"/>
            </p:cNvSpPr>
            <p:nvPr/>
          </p:nvSpPr>
          <p:spPr bwMode="auto">
            <a:xfrm>
              <a:off x="2265479"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15</a:t>
              </a:r>
              <a:endParaRPr kumimoji="0" lang="en-US" altLang="en-US" sz="1800" b="0" i="0" u="none" strike="noStrike" cap="none" normalizeH="0" baseline="0">
                <a:ln>
                  <a:noFill/>
                </a:ln>
                <a:solidFill>
                  <a:schemeClr val="tx1"/>
                </a:solidFill>
                <a:effectLst/>
                <a:latin typeface="+mn-lt"/>
              </a:endParaRPr>
            </a:p>
          </p:txBody>
        </p:sp>
        <p:sp>
          <p:nvSpPr>
            <p:cNvPr id="78" name="Rectangle 11">
              <a:extLst>
                <a:ext uri="{FF2B5EF4-FFF2-40B4-BE49-F238E27FC236}">
                  <a16:creationId xmlns:a16="http://schemas.microsoft.com/office/drawing/2014/main" id="{A873DB97-946B-4C6C-E680-7A2CCFF79246}"/>
                </a:ext>
              </a:extLst>
            </p:cNvPr>
            <p:cNvSpPr>
              <a:spLocks noChangeArrowheads="1"/>
            </p:cNvSpPr>
            <p:nvPr/>
          </p:nvSpPr>
          <p:spPr bwMode="auto">
            <a:xfrm>
              <a:off x="2502017"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18</a:t>
              </a:r>
              <a:endParaRPr kumimoji="0" lang="en-US" altLang="en-US" sz="1800" b="0" i="0" u="none" strike="noStrike" cap="none" normalizeH="0" baseline="0">
                <a:ln>
                  <a:noFill/>
                </a:ln>
                <a:solidFill>
                  <a:schemeClr val="tx1"/>
                </a:solidFill>
                <a:effectLst/>
                <a:latin typeface="+mn-lt"/>
              </a:endParaRPr>
            </a:p>
          </p:txBody>
        </p:sp>
        <p:sp>
          <p:nvSpPr>
            <p:cNvPr id="79" name="Rectangle 12">
              <a:extLst>
                <a:ext uri="{FF2B5EF4-FFF2-40B4-BE49-F238E27FC236}">
                  <a16:creationId xmlns:a16="http://schemas.microsoft.com/office/drawing/2014/main" id="{090F927F-1950-47DD-5AA6-800C92358F97}"/>
                </a:ext>
              </a:extLst>
            </p:cNvPr>
            <p:cNvSpPr>
              <a:spLocks noChangeArrowheads="1"/>
            </p:cNvSpPr>
            <p:nvPr/>
          </p:nvSpPr>
          <p:spPr bwMode="auto">
            <a:xfrm>
              <a:off x="2740142"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21</a:t>
              </a:r>
              <a:endParaRPr kumimoji="0" lang="en-US" altLang="en-US" sz="1800" b="0" i="0" u="none" strike="noStrike" cap="none" normalizeH="0" baseline="0">
                <a:ln>
                  <a:noFill/>
                </a:ln>
                <a:solidFill>
                  <a:schemeClr val="tx1"/>
                </a:solidFill>
                <a:effectLst/>
                <a:latin typeface="+mn-lt"/>
              </a:endParaRPr>
            </a:p>
          </p:txBody>
        </p:sp>
        <p:sp>
          <p:nvSpPr>
            <p:cNvPr id="80" name="Rectangle 13">
              <a:extLst>
                <a:ext uri="{FF2B5EF4-FFF2-40B4-BE49-F238E27FC236}">
                  <a16:creationId xmlns:a16="http://schemas.microsoft.com/office/drawing/2014/main" id="{C765A2DE-87B3-3F7F-1F99-69E2ADF808CF}"/>
                </a:ext>
              </a:extLst>
            </p:cNvPr>
            <p:cNvSpPr>
              <a:spLocks noChangeArrowheads="1"/>
            </p:cNvSpPr>
            <p:nvPr/>
          </p:nvSpPr>
          <p:spPr bwMode="auto">
            <a:xfrm>
              <a:off x="2976679"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24</a:t>
              </a:r>
              <a:endParaRPr kumimoji="0" lang="en-US" altLang="en-US" sz="1800" b="0" i="0" u="none" strike="noStrike" cap="none" normalizeH="0" baseline="0">
                <a:ln>
                  <a:noFill/>
                </a:ln>
                <a:solidFill>
                  <a:schemeClr val="tx1"/>
                </a:solidFill>
                <a:effectLst/>
                <a:latin typeface="+mn-lt"/>
              </a:endParaRPr>
            </a:p>
          </p:txBody>
        </p:sp>
        <p:sp>
          <p:nvSpPr>
            <p:cNvPr id="81" name="Rectangle 14">
              <a:extLst>
                <a:ext uri="{FF2B5EF4-FFF2-40B4-BE49-F238E27FC236}">
                  <a16:creationId xmlns:a16="http://schemas.microsoft.com/office/drawing/2014/main" id="{EA280B70-144E-302E-6461-9BFA4DA05C2A}"/>
                </a:ext>
              </a:extLst>
            </p:cNvPr>
            <p:cNvSpPr>
              <a:spLocks noChangeArrowheads="1"/>
            </p:cNvSpPr>
            <p:nvPr/>
          </p:nvSpPr>
          <p:spPr bwMode="auto">
            <a:xfrm>
              <a:off x="3214804"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27</a:t>
              </a:r>
              <a:endParaRPr kumimoji="0" lang="en-US" altLang="en-US" sz="1800" b="0" i="0" u="none" strike="noStrike" cap="none" normalizeH="0" baseline="0">
                <a:ln>
                  <a:noFill/>
                </a:ln>
                <a:solidFill>
                  <a:schemeClr val="tx1"/>
                </a:solidFill>
                <a:effectLst/>
                <a:latin typeface="+mn-lt"/>
              </a:endParaRPr>
            </a:p>
          </p:txBody>
        </p:sp>
        <p:sp>
          <p:nvSpPr>
            <p:cNvPr id="82" name="Rectangle 15">
              <a:extLst>
                <a:ext uri="{FF2B5EF4-FFF2-40B4-BE49-F238E27FC236}">
                  <a16:creationId xmlns:a16="http://schemas.microsoft.com/office/drawing/2014/main" id="{784889B2-E267-7E00-C08F-6C05A2847C8C}"/>
                </a:ext>
              </a:extLst>
            </p:cNvPr>
            <p:cNvSpPr>
              <a:spLocks noChangeArrowheads="1"/>
            </p:cNvSpPr>
            <p:nvPr/>
          </p:nvSpPr>
          <p:spPr bwMode="auto">
            <a:xfrm>
              <a:off x="3451342"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30</a:t>
              </a:r>
              <a:endParaRPr kumimoji="0" lang="en-US" altLang="en-US" sz="1800" b="0" i="0" u="none" strike="noStrike" cap="none" normalizeH="0" baseline="0">
                <a:ln>
                  <a:noFill/>
                </a:ln>
                <a:solidFill>
                  <a:schemeClr val="tx1"/>
                </a:solidFill>
                <a:effectLst/>
                <a:latin typeface="+mn-lt"/>
              </a:endParaRPr>
            </a:p>
          </p:txBody>
        </p:sp>
        <p:sp>
          <p:nvSpPr>
            <p:cNvPr id="83" name="Rectangle 16">
              <a:extLst>
                <a:ext uri="{FF2B5EF4-FFF2-40B4-BE49-F238E27FC236}">
                  <a16:creationId xmlns:a16="http://schemas.microsoft.com/office/drawing/2014/main" id="{577253D6-60FA-1961-95F8-31FD82CC0BDB}"/>
                </a:ext>
              </a:extLst>
            </p:cNvPr>
            <p:cNvSpPr>
              <a:spLocks noChangeArrowheads="1"/>
            </p:cNvSpPr>
            <p:nvPr/>
          </p:nvSpPr>
          <p:spPr bwMode="auto">
            <a:xfrm>
              <a:off x="3687879"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33</a:t>
              </a:r>
              <a:endParaRPr kumimoji="0" lang="en-US" altLang="en-US" sz="1800" b="0" i="0" u="none" strike="noStrike" cap="none" normalizeH="0" baseline="0">
                <a:ln>
                  <a:noFill/>
                </a:ln>
                <a:solidFill>
                  <a:schemeClr val="tx1"/>
                </a:solidFill>
                <a:effectLst/>
                <a:latin typeface="+mn-lt"/>
              </a:endParaRPr>
            </a:p>
          </p:txBody>
        </p:sp>
        <p:sp>
          <p:nvSpPr>
            <p:cNvPr id="84" name="Rectangle 17">
              <a:extLst>
                <a:ext uri="{FF2B5EF4-FFF2-40B4-BE49-F238E27FC236}">
                  <a16:creationId xmlns:a16="http://schemas.microsoft.com/office/drawing/2014/main" id="{81C71C82-1154-F1E1-BE89-7C569B8CBAF8}"/>
                </a:ext>
              </a:extLst>
            </p:cNvPr>
            <p:cNvSpPr>
              <a:spLocks noChangeArrowheads="1"/>
            </p:cNvSpPr>
            <p:nvPr/>
          </p:nvSpPr>
          <p:spPr bwMode="auto">
            <a:xfrm>
              <a:off x="3926004"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36</a:t>
              </a:r>
              <a:endParaRPr kumimoji="0" lang="en-US" altLang="en-US" sz="1800" b="0" i="0" u="none" strike="noStrike" cap="none" normalizeH="0" baseline="0">
                <a:ln>
                  <a:noFill/>
                </a:ln>
                <a:solidFill>
                  <a:schemeClr val="tx1"/>
                </a:solidFill>
                <a:effectLst/>
                <a:latin typeface="+mn-lt"/>
              </a:endParaRPr>
            </a:p>
          </p:txBody>
        </p:sp>
        <p:sp>
          <p:nvSpPr>
            <p:cNvPr id="85" name="Rectangle 18">
              <a:extLst>
                <a:ext uri="{FF2B5EF4-FFF2-40B4-BE49-F238E27FC236}">
                  <a16:creationId xmlns:a16="http://schemas.microsoft.com/office/drawing/2014/main" id="{87D550BB-8BD7-41A2-D88B-D42324838A19}"/>
                </a:ext>
              </a:extLst>
            </p:cNvPr>
            <p:cNvSpPr>
              <a:spLocks noChangeArrowheads="1"/>
            </p:cNvSpPr>
            <p:nvPr/>
          </p:nvSpPr>
          <p:spPr bwMode="auto">
            <a:xfrm>
              <a:off x="4162542"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39</a:t>
              </a:r>
              <a:endParaRPr kumimoji="0" lang="en-US" altLang="en-US" sz="1800" b="0" i="0" u="none" strike="noStrike" cap="none" normalizeH="0" baseline="0">
                <a:ln>
                  <a:noFill/>
                </a:ln>
                <a:solidFill>
                  <a:schemeClr val="tx1"/>
                </a:solidFill>
                <a:effectLst/>
                <a:latin typeface="+mn-lt"/>
              </a:endParaRPr>
            </a:p>
          </p:txBody>
        </p:sp>
        <p:sp>
          <p:nvSpPr>
            <p:cNvPr id="86" name="Rectangle 19">
              <a:extLst>
                <a:ext uri="{FF2B5EF4-FFF2-40B4-BE49-F238E27FC236}">
                  <a16:creationId xmlns:a16="http://schemas.microsoft.com/office/drawing/2014/main" id="{8EB343C8-BC74-8679-099F-EAC68202D012}"/>
                </a:ext>
              </a:extLst>
            </p:cNvPr>
            <p:cNvSpPr>
              <a:spLocks noChangeArrowheads="1"/>
            </p:cNvSpPr>
            <p:nvPr/>
          </p:nvSpPr>
          <p:spPr bwMode="auto">
            <a:xfrm>
              <a:off x="4400667"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42</a:t>
              </a:r>
              <a:endParaRPr kumimoji="0" lang="en-US" altLang="en-US" sz="1800" b="0" i="0" u="none" strike="noStrike" cap="none" normalizeH="0" baseline="0">
                <a:ln>
                  <a:noFill/>
                </a:ln>
                <a:solidFill>
                  <a:schemeClr val="tx1"/>
                </a:solidFill>
                <a:effectLst/>
                <a:latin typeface="+mn-lt"/>
              </a:endParaRPr>
            </a:p>
          </p:txBody>
        </p:sp>
        <p:sp>
          <p:nvSpPr>
            <p:cNvPr id="87" name="Rectangle 20">
              <a:extLst>
                <a:ext uri="{FF2B5EF4-FFF2-40B4-BE49-F238E27FC236}">
                  <a16:creationId xmlns:a16="http://schemas.microsoft.com/office/drawing/2014/main" id="{59CF75AA-735A-14BD-5BF3-0E711190008E}"/>
                </a:ext>
              </a:extLst>
            </p:cNvPr>
            <p:cNvSpPr>
              <a:spLocks noChangeArrowheads="1"/>
            </p:cNvSpPr>
            <p:nvPr/>
          </p:nvSpPr>
          <p:spPr bwMode="auto">
            <a:xfrm>
              <a:off x="4637204"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45</a:t>
              </a:r>
              <a:endParaRPr kumimoji="0" lang="en-US" altLang="en-US" sz="1800" b="0" i="0" u="none" strike="noStrike" cap="none" normalizeH="0" baseline="0">
                <a:ln>
                  <a:noFill/>
                </a:ln>
                <a:solidFill>
                  <a:schemeClr val="tx1"/>
                </a:solidFill>
                <a:effectLst/>
                <a:latin typeface="+mn-lt"/>
              </a:endParaRPr>
            </a:p>
          </p:txBody>
        </p:sp>
        <p:sp>
          <p:nvSpPr>
            <p:cNvPr id="88" name="Rectangle 21">
              <a:extLst>
                <a:ext uri="{FF2B5EF4-FFF2-40B4-BE49-F238E27FC236}">
                  <a16:creationId xmlns:a16="http://schemas.microsoft.com/office/drawing/2014/main" id="{DCCF5AAA-360E-A4F2-B507-F5F6B3CAECF1}"/>
                </a:ext>
              </a:extLst>
            </p:cNvPr>
            <p:cNvSpPr>
              <a:spLocks noChangeArrowheads="1"/>
            </p:cNvSpPr>
            <p:nvPr/>
          </p:nvSpPr>
          <p:spPr bwMode="auto">
            <a:xfrm>
              <a:off x="4875329"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48</a:t>
              </a:r>
              <a:endParaRPr kumimoji="0" lang="en-US" altLang="en-US" sz="1800" b="0" i="0" u="none" strike="noStrike" cap="none" normalizeH="0" baseline="0">
                <a:ln>
                  <a:noFill/>
                </a:ln>
                <a:solidFill>
                  <a:schemeClr val="tx1"/>
                </a:solidFill>
                <a:effectLst/>
                <a:latin typeface="+mn-lt"/>
              </a:endParaRPr>
            </a:p>
          </p:txBody>
        </p:sp>
        <p:sp>
          <p:nvSpPr>
            <p:cNvPr id="89" name="Rectangle 22">
              <a:extLst>
                <a:ext uri="{FF2B5EF4-FFF2-40B4-BE49-F238E27FC236}">
                  <a16:creationId xmlns:a16="http://schemas.microsoft.com/office/drawing/2014/main" id="{02F4F115-74EA-5485-198F-72620C52475B}"/>
                </a:ext>
              </a:extLst>
            </p:cNvPr>
            <p:cNvSpPr>
              <a:spLocks noChangeArrowheads="1"/>
            </p:cNvSpPr>
            <p:nvPr/>
          </p:nvSpPr>
          <p:spPr bwMode="auto">
            <a:xfrm>
              <a:off x="5111867"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51</a:t>
              </a:r>
              <a:endParaRPr kumimoji="0" lang="en-US" altLang="en-US" sz="1800" b="0" i="0" u="none" strike="noStrike" cap="none" normalizeH="0" baseline="0">
                <a:ln>
                  <a:noFill/>
                </a:ln>
                <a:solidFill>
                  <a:schemeClr val="tx1"/>
                </a:solidFill>
                <a:effectLst/>
                <a:latin typeface="+mn-lt"/>
              </a:endParaRPr>
            </a:p>
          </p:txBody>
        </p:sp>
        <p:sp>
          <p:nvSpPr>
            <p:cNvPr id="90" name="Rectangle 23">
              <a:extLst>
                <a:ext uri="{FF2B5EF4-FFF2-40B4-BE49-F238E27FC236}">
                  <a16:creationId xmlns:a16="http://schemas.microsoft.com/office/drawing/2014/main" id="{11903E7D-1064-376F-4EFE-4A924E785850}"/>
                </a:ext>
              </a:extLst>
            </p:cNvPr>
            <p:cNvSpPr>
              <a:spLocks noChangeArrowheads="1"/>
            </p:cNvSpPr>
            <p:nvPr/>
          </p:nvSpPr>
          <p:spPr bwMode="auto">
            <a:xfrm>
              <a:off x="5348404" y="535071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54</a:t>
              </a:r>
              <a:endParaRPr kumimoji="0" lang="en-US" altLang="en-US" sz="1800" b="0" i="0" u="none" strike="noStrike" cap="none" normalizeH="0" baseline="0">
                <a:ln>
                  <a:noFill/>
                </a:ln>
                <a:solidFill>
                  <a:schemeClr val="tx1"/>
                </a:solidFill>
                <a:effectLst/>
                <a:latin typeface="+mn-lt"/>
              </a:endParaRPr>
            </a:p>
          </p:txBody>
        </p:sp>
        <p:sp>
          <p:nvSpPr>
            <p:cNvPr id="91" name="Freeform 24">
              <a:extLst>
                <a:ext uri="{FF2B5EF4-FFF2-40B4-BE49-F238E27FC236}">
                  <a16:creationId xmlns:a16="http://schemas.microsoft.com/office/drawing/2014/main" id="{DCE79CAA-9C7C-E7C3-446C-E1B463A0EFDD}"/>
                </a:ext>
              </a:extLst>
            </p:cNvPr>
            <p:cNvSpPr>
              <a:spLocks noEditPoints="1"/>
            </p:cNvSpPr>
            <p:nvPr/>
          </p:nvSpPr>
          <p:spPr bwMode="auto">
            <a:xfrm>
              <a:off x="1138354" y="5263733"/>
              <a:ext cx="4284663" cy="58544"/>
            </a:xfrm>
            <a:custGeom>
              <a:avLst/>
              <a:gdLst>
                <a:gd name="T0" fmla="*/ 0 w 2699"/>
                <a:gd name="T1" fmla="*/ 0 h 35"/>
                <a:gd name="T2" fmla="*/ 2699 w 2699"/>
                <a:gd name="T3" fmla="*/ 0 h 35"/>
                <a:gd name="T4" fmla="*/ 4 w 2699"/>
                <a:gd name="T5" fmla="*/ 0 h 35"/>
                <a:gd name="T6" fmla="*/ 4 w 2699"/>
                <a:gd name="T7" fmla="*/ 35 h 35"/>
                <a:gd name="T8" fmla="*/ 154 w 2699"/>
                <a:gd name="T9" fmla="*/ 0 h 35"/>
                <a:gd name="T10" fmla="*/ 154 w 2699"/>
                <a:gd name="T11" fmla="*/ 35 h 35"/>
                <a:gd name="T12" fmla="*/ 303 w 2699"/>
                <a:gd name="T13" fmla="*/ 0 h 35"/>
                <a:gd name="T14" fmla="*/ 303 w 2699"/>
                <a:gd name="T15" fmla="*/ 35 h 35"/>
                <a:gd name="T16" fmla="*/ 453 w 2699"/>
                <a:gd name="T17" fmla="*/ 0 h 35"/>
                <a:gd name="T18" fmla="*/ 453 w 2699"/>
                <a:gd name="T19" fmla="*/ 35 h 35"/>
                <a:gd name="T20" fmla="*/ 602 w 2699"/>
                <a:gd name="T21" fmla="*/ 0 h 35"/>
                <a:gd name="T22" fmla="*/ 602 w 2699"/>
                <a:gd name="T23" fmla="*/ 35 h 35"/>
                <a:gd name="T24" fmla="*/ 752 w 2699"/>
                <a:gd name="T25" fmla="*/ 0 h 35"/>
                <a:gd name="T26" fmla="*/ 752 w 2699"/>
                <a:gd name="T27" fmla="*/ 35 h 35"/>
                <a:gd name="T28" fmla="*/ 901 w 2699"/>
                <a:gd name="T29" fmla="*/ 0 h 35"/>
                <a:gd name="T30" fmla="*/ 901 w 2699"/>
                <a:gd name="T31" fmla="*/ 35 h 35"/>
                <a:gd name="T32" fmla="*/ 1050 w 2699"/>
                <a:gd name="T33" fmla="*/ 0 h 35"/>
                <a:gd name="T34" fmla="*/ 1050 w 2699"/>
                <a:gd name="T35" fmla="*/ 35 h 35"/>
                <a:gd name="T36" fmla="*/ 1200 w 2699"/>
                <a:gd name="T37" fmla="*/ 0 h 35"/>
                <a:gd name="T38" fmla="*/ 1200 w 2699"/>
                <a:gd name="T39" fmla="*/ 35 h 35"/>
                <a:gd name="T40" fmla="*/ 1349 w 2699"/>
                <a:gd name="T41" fmla="*/ 0 h 35"/>
                <a:gd name="T42" fmla="*/ 1349 w 2699"/>
                <a:gd name="T43" fmla="*/ 35 h 35"/>
                <a:gd name="T44" fmla="*/ 1499 w 2699"/>
                <a:gd name="T45" fmla="*/ 0 h 35"/>
                <a:gd name="T46" fmla="*/ 1499 w 2699"/>
                <a:gd name="T47" fmla="*/ 35 h 35"/>
                <a:gd name="T48" fmla="*/ 1648 w 2699"/>
                <a:gd name="T49" fmla="*/ 0 h 35"/>
                <a:gd name="T50" fmla="*/ 1648 w 2699"/>
                <a:gd name="T51" fmla="*/ 35 h 35"/>
                <a:gd name="T52" fmla="*/ 1798 w 2699"/>
                <a:gd name="T53" fmla="*/ 0 h 35"/>
                <a:gd name="T54" fmla="*/ 1798 w 2699"/>
                <a:gd name="T55" fmla="*/ 35 h 35"/>
                <a:gd name="T56" fmla="*/ 1947 w 2699"/>
                <a:gd name="T57" fmla="*/ 0 h 35"/>
                <a:gd name="T58" fmla="*/ 1947 w 2699"/>
                <a:gd name="T59" fmla="*/ 35 h 35"/>
                <a:gd name="T60" fmla="*/ 2097 w 2699"/>
                <a:gd name="T61" fmla="*/ 0 h 35"/>
                <a:gd name="T62" fmla="*/ 2097 w 2699"/>
                <a:gd name="T63" fmla="*/ 35 h 35"/>
                <a:gd name="T64" fmla="*/ 2246 w 2699"/>
                <a:gd name="T65" fmla="*/ 0 h 35"/>
                <a:gd name="T66" fmla="*/ 2246 w 2699"/>
                <a:gd name="T67" fmla="*/ 35 h 35"/>
                <a:gd name="T68" fmla="*/ 2395 w 2699"/>
                <a:gd name="T69" fmla="*/ 0 h 35"/>
                <a:gd name="T70" fmla="*/ 2395 w 2699"/>
                <a:gd name="T71" fmla="*/ 35 h 35"/>
                <a:gd name="T72" fmla="*/ 2545 w 2699"/>
                <a:gd name="T73" fmla="*/ 0 h 35"/>
                <a:gd name="T74" fmla="*/ 2545 w 2699"/>
                <a:gd name="T75" fmla="*/ 35 h 35"/>
                <a:gd name="T76" fmla="*/ 2694 w 2699"/>
                <a:gd name="T77" fmla="*/ 0 h 35"/>
                <a:gd name="T78" fmla="*/ 2694 w 2699"/>
                <a:gd name="T79"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99" h="35">
                  <a:moveTo>
                    <a:pt x="0" y="0"/>
                  </a:moveTo>
                  <a:lnTo>
                    <a:pt x="2699" y="0"/>
                  </a:lnTo>
                  <a:moveTo>
                    <a:pt x="4" y="0"/>
                  </a:moveTo>
                  <a:lnTo>
                    <a:pt x="4" y="35"/>
                  </a:lnTo>
                  <a:moveTo>
                    <a:pt x="154" y="0"/>
                  </a:moveTo>
                  <a:lnTo>
                    <a:pt x="154" y="35"/>
                  </a:lnTo>
                  <a:moveTo>
                    <a:pt x="303" y="0"/>
                  </a:moveTo>
                  <a:lnTo>
                    <a:pt x="303" y="35"/>
                  </a:lnTo>
                  <a:moveTo>
                    <a:pt x="453" y="0"/>
                  </a:moveTo>
                  <a:lnTo>
                    <a:pt x="453" y="35"/>
                  </a:lnTo>
                  <a:moveTo>
                    <a:pt x="602" y="0"/>
                  </a:moveTo>
                  <a:lnTo>
                    <a:pt x="602" y="35"/>
                  </a:lnTo>
                  <a:moveTo>
                    <a:pt x="752" y="0"/>
                  </a:moveTo>
                  <a:lnTo>
                    <a:pt x="752" y="35"/>
                  </a:lnTo>
                  <a:moveTo>
                    <a:pt x="901" y="0"/>
                  </a:moveTo>
                  <a:lnTo>
                    <a:pt x="901" y="35"/>
                  </a:lnTo>
                  <a:moveTo>
                    <a:pt x="1050" y="0"/>
                  </a:moveTo>
                  <a:lnTo>
                    <a:pt x="1050" y="35"/>
                  </a:lnTo>
                  <a:moveTo>
                    <a:pt x="1200" y="0"/>
                  </a:moveTo>
                  <a:lnTo>
                    <a:pt x="1200" y="35"/>
                  </a:lnTo>
                  <a:moveTo>
                    <a:pt x="1349" y="0"/>
                  </a:moveTo>
                  <a:lnTo>
                    <a:pt x="1349" y="35"/>
                  </a:lnTo>
                  <a:moveTo>
                    <a:pt x="1499" y="0"/>
                  </a:moveTo>
                  <a:lnTo>
                    <a:pt x="1499" y="35"/>
                  </a:lnTo>
                  <a:moveTo>
                    <a:pt x="1648" y="0"/>
                  </a:moveTo>
                  <a:lnTo>
                    <a:pt x="1648" y="35"/>
                  </a:lnTo>
                  <a:moveTo>
                    <a:pt x="1798" y="0"/>
                  </a:moveTo>
                  <a:lnTo>
                    <a:pt x="1798" y="35"/>
                  </a:lnTo>
                  <a:moveTo>
                    <a:pt x="1947" y="0"/>
                  </a:moveTo>
                  <a:lnTo>
                    <a:pt x="1947" y="35"/>
                  </a:lnTo>
                  <a:moveTo>
                    <a:pt x="2097" y="0"/>
                  </a:moveTo>
                  <a:lnTo>
                    <a:pt x="2097" y="35"/>
                  </a:lnTo>
                  <a:moveTo>
                    <a:pt x="2246" y="0"/>
                  </a:moveTo>
                  <a:lnTo>
                    <a:pt x="2246" y="35"/>
                  </a:lnTo>
                  <a:moveTo>
                    <a:pt x="2395" y="0"/>
                  </a:moveTo>
                  <a:lnTo>
                    <a:pt x="2395" y="35"/>
                  </a:lnTo>
                  <a:moveTo>
                    <a:pt x="2545" y="0"/>
                  </a:moveTo>
                  <a:lnTo>
                    <a:pt x="2545" y="35"/>
                  </a:lnTo>
                  <a:moveTo>
                    <a:pt x="2694" y="0"/>
                  </a:moveTo>
                  <a:lnTo>
                    <a:pt x="2694" y="3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Rectangle 25">
              <a:extLst>
                <a:ext uri="{FF2B5EF4-FFF2-40B4-BE49-F238E27FC236}">
                  <a16:creationId xmlns:a16="http://schemas.microsoft.com/office/drawing/2014/main" id="{A0E6348B-1319-8F63-A642-9FD3C10E0888}"/>
                </a:ext>
              </a:extLst>
            </p:cNvPr>
            <p:cNvSpPr>
              <a:spLocks noChangeArrowheads="1"/>
            </p:cNvSpPr>
            <p:nvPr/>
          </p:nvSpPr>
          <p:spPr bwMode="auto">
            <a:xfrm>
              <a:off x="990663" y="5173409"/>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93" name="Rectangle 26">
              <a:extLst>
                <a:ext uri="{FF2B5EF4-FFF2-40B4-BE49-F238E27FC236}">
                  <a16:creationId xmlns:a16="http://schemas.microsoft.com/office/drawing/2014/main" id="{F264F2C2-4DED-EF6F-D1F0-96BC492ACFB5}"/>
                </a:ext>
              </a:extLst>
            </p:cNvPr>
            <p:cNvSpPr>
              <a:spLocks noChangeArrowheads="1"/>
            </p:cNvSpPr>
            <p:nvPr/>
          </p:nvSpPr>
          <p:spPr bwMode="auto">
            <a:xfrm>
              <a:off x="925575" y="4882364"/>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10</a:t>
              </a:r>
              <a:endParaRPr kumimoji="0" lang="en-US" altLang="en-US" sz="1800" b="0" i="0" u="none" strike="noStrike" cap="none" normalizeH="0" baseline="0">
                <a:ln>
                  <a:noFill/>
                </a:ln>
                <a:solidFill>
                  <a:schemeClr val="tx1"/>
                </a:solidFill>
                <a:effectLst/>
                <a:latin typeface="+mn-lt"/>
              </a:endParaRPr>
            </a:p>
          </p:txBody>
        </p:sp>
        <p:sp>
          <p:nvSpPr>
            <p:cNvPr id="94" name="Rectangle 27">
              <a:extLst>
                <a:ext uri="{FF2B5EF4-FFF2-40B4-BE49-F238E27FC236}">
                  <a16:creationId xmlns:a16="http://schemas.microsoft.com/office/drawing/2014/main" id="{D74DFAE1-860B-CDCB-02B6-7DB72B7B4480}"/>
                </a:ext>
              </a:extLst>
            </p:cNvPr>
            <p:cNvSpPr>
              <a:spLocks noChangeArrowheads="1"/>
            </p:cNvSpPr>
            <p:nvPr/>
          </p:nvSpPr>
          <p:spPr bwMode="auto">
            <a:xfrm>
              <a:off x="925575" y="4592992"/>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20</a:t>
              </a:r>
              <a:endParaRPr kumimoji="0" lang="en-US" altLang="en-US" sz="1800" b="0" i="0" u="none" strike="noStrike" cap="none" normalizeH="0" baseline="0">
                <a:ln>
                  <a:noFill/>
                </a:ln>
                <a:solidFill>
                  <a:schemeClr val="tx1"/>
                </a:solidFill>
                <a:effectLst/>
                <a:latin typeface="+mn-lt"/>
              </a:endParaRPr>
            </a:p>
          </p:txBody>
        </p:sp>
        <p:sp>
          <p:nvSpPr>
            <p:cNvPr id="95" name="Rectangle 28">
              <a:extLst>
                <a:ext uri="{FF2B5EF4-FFF2-40B4-BE49-F238E27FC236}">
                  <a16:creationId xmlns:a16="http://schemas.microsoft.com/office/drawing/2014/main" id="{78378A48-013F-FE7A-FA64-B64F84730DE0}"/>
                </a:ext>
              </a:extLst>
            </p:cNvPr>
            <p:cNvSpPr>
              <a:spLocks noChangeArrowheads="1"/>
            </p:cNvSpPr>
            <p:nvPr/>
          </p:nvSpPr>
          <p:spPr bwMode="auto">
            <a:xfrm>
              <a:off x="925575" y="430194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30</a:t>
              </a:r>
              <a:endParaRPr kumimoji="0" lang="en-US" altLang="en-US" sz="1800" b="0" i="0" u="none" strike="noStrike" cap="none" normalizeH="0" baseline="0">
                <a:ln>
                  <a:noFill/>
                </a:ln>
                <a:solidFill>
                  <a:schemeClr val="tx1"/>
                </a:solidFill>
                <a:effectLst/>
                <a:latin typeface="+mn-lt"/>
              </a:endParaRPr>
            </a:p>
          </p:txBody>
        </p:sp>
        <p:sp>
          <p:nvSpPr>
            <p:cNvPr id="96" name="Rectangle 29">
              <a:extLst>
                <a:ext uri="{FF2B5EF4-FFF2-40B4-BE49-F238E27FC236}">
                  <a16:creationId xmlns:a16="http://schemas.microsoft.com/office/drawing/2014/main" id="{B1FD702D-3B23-E4BE-968B-593564ED0F11}"/>
                </a:ext>
              </a:extLst>
            </p:cNvPr>
            <p:cNvSpPr>
              <a:spLocks noChangeArrowheads="1"/>
            </p:cNvSpPr>
            <p:nvPr/>
          </p:nvSpPr>
          <p:spPr bwMode="auto">
            <a:xfrm>
              <a:off x="925575" y="4012575"/>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40</a:t>
              </a:r>
              <a:endParaRPr kumimoji="0" lang="en-US" altLang="en-US" sz="1800" b="0" i="0" u="none" strike="noStrike" cap="none" normalizeH="0" baseline="0">
                <a:ln>
                  <a:noFill/>
                </a:ln>
                <a:solidFill>
                  <a:schemeClr val="tx1"/>
                </a:solidFill>
                <a:effectLst/>
                <a:latin typeface="+mn-lt"/>
              </a:endParaRPr>
            </a:p>
          </p:txBody>
        </p:sp>
        <p:sp>
          <p:nvSpPr>
            <p:cNvPr id="97" name="Rectangle 30">
              <a:extLst>
                <a:ext uri="{FF2B5EF4-FFF2-40B4-BE49-F238E27FC236}">
                  <a16:creationId xmlns:a16="http://schemas.microsoft.com/office/drawing/2014/main" id="{A4CA1690-B163-7832-B97B-8CB976200FB9}"/>
                </a:ext>
              </a:extLst>
            </p:cNvPr>
            <p:cNvSpPr>
              <a:spLocks noChangeArrowheads="1"/>
            </p:cNvSpPr>
            <p:nvPr/>
          </p:nvSpPr>
          <p:spPr bwMode="auto">
            <a:xfrm>
              <a:off x="925575" y="3721530"/>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50</a:t>
              </a:r>
              <a:endParaRPr kumimoji="0" lang="en-US" altLang="en-US" sz="1800" b="0" i="0" u="none" strike="noStrike" cap="none" normalizeH="0" baseline="0">
                <a:ln>
                  <a:noFill/>
                </a:ln>
                <a:solidFill>
                  <a:schemeClr val="tx1"/>
                </a:solidFill>
                <a:effectLst/>
                <a:latin typeface="+mn-lt"/>
              </a:endParaRPr>
            </a:p>
          </p:txBody>
        </p:sp>
        <p:sp>
          <p:nvSpPr>
            <p:cNvPr id="98" name="Rectangle 31">
              <a:extLst>
                <a:ext uri="{FF2B5EF4-FFF2-40B4-BE49-F238E27FC236}">
                  <a16:creationId xmlns:a16="http://schemas.microsoft.com/office/drawing/2014/main" id="{BE95DFED-191E-58FB-C47E-DE502E99544B}"/>
                </a:ext>
              </a:extLst>
            </p:cNvPr>
            <p:cNvSpPr>
              <a:spLocks noChangeArrowheads="1"/>
            </p:cNvSpPr>
            <p:nvPr/>
          </p:nvSpPr>
          <p:spPr bwMode="auto">
            <a:xfrm>
              <a:off x="925575" y="343215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60</a:t>
              </a:r>
              <a:endParaRPr kumimoji="0" lang="en-US" altLang="en-US" sz="1800" b="0" i="0" u="none" strike="noStrike" cap="none" normalizeH="0" baseline="0" dirty="0">
                <a:ln>
                  <a:noFill/>
                </a:ln>
                <a:solidFill>
                  <a:schemeClr val="tx1"/>
                </a:solidFill>
                <a:effectLst/>
                <a:latin typeface="+mn-lt"/>
              </a:endParaRPr>
            </a:p>
          </p:txBody>
        </p:sp>
        <p:sp>
          <p:nvSpPr>
            <p:cNvPr id="99" name="Rectangle 32">
              <a:extLst>
                <a:ext uri="{FF2B5EF4-FFF2-40B4-BE49-F238E27FC236}">
                  <a16:creationId xmlns:a16="http://schemas.microsoft.com/office/drawing/2014/main" id="{55B3B674-8977-33FC-F48D-5519907A9E87}"/>
                </a:ext>
              </a:extLst>
            </p:cNvPr>
            <p:cNvSpPr>
              <a:spLocks noChangeArrowheads="1"/>
            </p:cNvSpPr>
            <p:nvPr/>
          </p:nvSpPr>
          <p:spPr bwMode="auto">
            <a:xfrm>
              <a:off x="925575" y="3141114"/>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70</a:t>
              </a:r>
              <a:endParaRPr kumimoji="0" lang="en-US" altLang="en-US" sz="1800" b="0" i="0" u="none" strike="noStrike" cap="none" normalizeH="0" baseline="0">
                <a:ln>
                  <a:noFill/>
                </a:ln>
                <a:solidFill>
                  <a:schemeClr val="tx1"/>
                </a:solidFill>
                <a:effectLst/>
                <a:latin typeface="+mn-lt"/>
              </a:endParaRPr>
            </a:p>
          </p:txBody>
        </p:sp>
        <p:sp>
          <p:nvSpPr>
            <p:cNvPr id="100" name="Rectangle 33">
              <a:extLst>
                <a:ext uri="{FF2B5EF4-FFF2-40B4-BE49-F238E27FC236}">
                  <a16:creationId xmlns:a16="http://schemas.microsoft.com/office/drawing/2014/main" id="{58D4FB35-00DD-9645-8581-7F60C94A831F}"/>
                </a:ext>
              </a:extLst>
            </p:cNvPr>
            <p:cNvSpPr>
              <a:spLocks noChangeArrowheads="1"/>
            </p:cNvSpPr>
            <p:nvPr/>
          </p:nvSpPr>
          <p:spPr bwMode="auto">
            <a:xfrm>
              <a:off x="925575" y="285006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80</a:t>
              </a:r>
              <a:endParaRPr kumimoji="0" lang="en-US" altLang="en-US" sz="1800" b="0" i="0" u="none" strike="noStrike" cap="none" normalizeH="0" baseline="0">
                <a:ln>
                  <a:noFill/>
                </a:ln>
                <a:solidFill>
                  <a:schemeClr val="tx1"/>
                </a:solidFill>
                <a:effectLst/>
                <a:latin typeface="+mn-lt"/>
              </a:endParaRPr>
            </a:p>
          </p:txBody>
        </p:sp>
        <p:sp>
          <p:nvSpPr>
            <p:cNvPr id="101" name="Rectangle 34">
              <a:extLst>
                <a:ext uri="{FF2B5EF4-FFF2-40B4-BE49-F238E27FC236}">
                  <a16:creationId xmlns:a16="http://schemas.microsoft.com/office/drawing/2014/main" id="{60B9FA55-FC20-0BA3-9FE6-5CEA36CE62ED}"/>
                </a:ext>
              </a:extLst>
            </p:cNvPr>
            <p:cNvSpPr>
              <a:spLocks noChangeArrowheads="1"/>
            </p:cNvSpPr>
            <p:nvPr/>
          </p:nvSpPr>
          <p:spPr bwMode="auto">
            <a:xfrm>
              <a:off x="925575" y="2560697"/>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90</a:t>
              </a:r>
              <a:endParaRPr kumimoji="0" lang="en-US" altLang="en-US" sz="1800" b="0" i="0" u="none" strike="noStrike" cap="none" normalizeH="0" baseline="0">
                <a:ln>
                  <a:noFill/>
                </a:ln>
                <a:solidFill>
                  <a:schemeClr val="tx1"/>
                </a:solidFill>
                <a:effectLst/>
                <a:latin typeface="+mn-lt"/>
              </a:endParaRPr>
            </a:p>
          </p:txBody>
        </p:sp>
        <p:sp>
          <p:nvSpPr>
            <p:cNvPr id="102" name="Rectangle 35">
              <a:extLst>
                <a:ext uri="{FF2B5EF4-FFF2-40B4-BE49-F238E27FC236}">
                  <a16:creationId xmlns:a16="http://schemas.microsoft.com/office/drawing/2014/main" id="{BE974BE2-7051-05DC-0CD6-C5F85D7D964A}"/>
                </a:ext>
              </a:extLst>
            </p:cNvPr>
            <p:cNvSpPr>
              <a:spLocks noChangeArrowheads="1"/>
            </p:cNvSpPr>
            <p:nvPr/>
          </p:nvSpPr>
          <p:spPr bwMode="auto">
            <a:xfrm>
              <a:off x="858900" y="2267980"/>
              <a:ext cx="2548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100</a:t>
              </a:r>
              <a:endParaRPr kumimoji="0" lang="en-US" altLang="en-US" sz="1800" b="0" i="0" u="none" strike="noStrike" cap="none" normalizeH="0" baseline="0" dirty="0">
                <a:ln>
                  <a:noFill/>
                </a:ln>
                <a:solidFill>
                  <a:schemeClr val="tx1"/>
                </a:solidFill>
                <a:effectLst/>
                <a:latin typeface="+mn-lt"/>
              </a:endParaRPr>
            </a:p>
          </p:txBody>
        </p:sp>
        <p:sp>
          <p:nvSpPr>
            <p:cNvPr id="103" name="Freeform 36">
              <a:extLst>
                <a:ext uri="{FF2B5EF4-FFF2-40B4-BE49-F238E27FC236}">
                  <a16:creationId xmlns:a16="http://schemas.microsoft.com/office/drawing/2014/main" id="{69CCF8E9-7DCA-AD3B-7098-B9583CD394C5}"/>
                </a:ext>
              </a:extLst>
            </p:cNvPr>
            <p:cNvSpPr>
              <a:spLocks noEditPoints="1"/>
            </p:cNvSpPr>
            <p:nvPr/>
          </p:nvSpPr>
          <p:spPr bwMode="auto">
            <a:xfrm>
              <a:off x="1103429" y="2334887"/>
              <a:ext cx="41275" cy="2938883"/>
            </a:xfrm>
            <a:custGeom>
              <a:avLst/>
              <a:gdLst>
                <a:gd name="T0" fmla="*/ 26 w 26"/>
                <a:gd name="T1" fmla="*/ 1757 h 1757"/>
                <a:gd name="T2" fmla="*/ 26 w 26"/>
                <a:gd name="T3" fmla="*/ 0 h 1757"/>
                <a:gd name="T4" fmla="*/ 26 w 26"/>
                <a:gd name="T5" fmla="*/ 1751 h 1757"/>
                <a:gd name="T6" fmla="*/ 0 w 26"/>
                <a:gd name="T7" fmla="*/ 1751 h 1757"/>
                <a:gd name="T8" fmla="*/ 26 w 26"/>
                <a:gd name="T9" fmla="*/ 1577 h 1757"/>
                <a:gd name="T10" fmla="*/ 0 w 26"/>
                <a:gd name="T11" fmla="*/ 1577 h 1757"/>
                <a:gd name="T12" fmla="*/ 26 w 26"/>
                <a:gd name="T13" fmla="*/ 1404 h 1757"/>
                <a:gd name="T14" fmla="*/ 0 w 26"/>
                <a:gd name="T15" fmla="*/ 1404 h 1757"/>
                <a:gd name="T16" fmla="*/ 26 w 26"/>
                <a:gd name="T17" fmla="*/ 1230 h 1757"/>
                <a:gd name="T18" fmla="*/ 0 w 26"/>
                <a:gd name="T19" fmla="*/ 1230 h 1757"/>
                <a:gd name="T20" fmla="*/ 26 w 26"/>
                <a:gd name="T21" fmla="*/ 1057 h 1757"/>
                <a:gd name="T22" fmla="*/ 0 w 26"/>
                <a:gd name="T23" fmla="*/ 1057 h 1757"/>
                <a:gd name="T24" fmla="*/ 26 w 26"/>
                <a:gd name="T25" fmla="*/ 883 h 1757"/>
                <a:gd name="T26" fmla="*/ 0 w 26"/>
                <a:gd name="T27" fmla="*/ 883 h 1757"/>
                <a:gd name="T28" fmla="*/ 26 w 26"/>
                <a:gd name="T29" fmla="*/ 710 h 1757"/>
                <a:gd name="T30" fmla="*/ 0 w 26"/>
                <a:gd name="T31" fmla="*/ 710 h 1757"/>
                <a:gd name="T32" fmla="*/ 26 w 26"/>
                <a:gd name="T33" fmla="*/ 536 h 1757"/>
                <a:gd name="T34" fmla="*/ 0 w 26"/>
                <a:gd name="T35" fmla="*/ 536 h 1757"/>
                <a:gd name="T36" fmla="*/ 26 w 26"/>
                <a:gd name="T37" fmla="*/ 363 h 1757"/>
                <a:gd name="T38" fmla="*/ 0 w 26"/>
                <a:gd name="T39" fmla="*/ 363 h 1757"/>
                <a:gd name="T40" fmla="*/ 26 w 26"/>
                <a:gd name="T41" fmla="*/ 189 h 1757"/>
                <a:gd name="T42" fmla="*/ 0 w 26"/>
                <a:gd name="T43" fmla="*/ 189 h 1757"/>
                <a:gd name="T44" fmla="*/ 26 w 26"/>
                <a:gd name="T45" fmla="*/ 15 h 1757"/>
                <a:gd name="T46" fmla="*/ 0 w 26"/>
                <a:gd name="T47" fmla="*/ 15 h 17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 h="1757">
                  <a:moveTo>
                    <a:pt x="26" y="1757"/>
                  </a:moveTo>
                  <a:lnTo>
                    <a:pt x="26" y="0"/>
                  </a:lnTo>
                  <a:moveTo>
                    <a:pt x="26" y="1751"/>
                  </a:moveTo>
                  <a:lnTo>
                    <a:pt x="0" y="1751"/>
                  </a:lnTo>
                  <a:moveTo>
                    <a:pt x="26" y="1577"/>
                  </a:moveTo>
                  <a:lnTo>
                    <a:pt x="0" y="1577"/>
                  </a:lnTo>
                  <a:moveTo>
                    <a:pt x="26" y="1404"/>
                  </a:moveTo>
                  <a:lnTo>
                    <a:pt x="0" y="1404"/>
                  </a:lnTo>
                  <a:moveTo>
                    <a:pt x="26" y="1230"/>
                  </a:moveTo>
                  <a:lnTo>
                    <a:pt x="0" y="1230"/>
                  </a:lnTo>
                  <a:moveTo>
                    <a:pt x="26" y="1057"/>
                  </a:moveTo>
                  <a:lnTo>
                    <a:pt x="0" y="1057"/>
                  </a:lnTo>
                  <a:moveTo>
                    <a:pt x="26" y="883"/>
                  </a:moveTo>
                  <a:lnTo>
                    <a:pt x="0" y="883"/>
                  </a:lnTo>
                  <a:moveTo>
                    <a:pt x="26" y="710"/>
                  </a:moveTo>
                  <a:lnTo>
                    <a:pt x="0" y="710"/>
                  </a:lnTo>
                  <a:moveTo>
                    <a:pt x="26" y="536"/>
                  </a:moveTo>
                  <a:lnTo>
                    <a:pt x="0" y="536"/>
                  </a:lnTo>
                  <a:moveTo>
                    <a:pt x="26" y="363"/>
                  </a:moveTo>
                  <a:lnTo>
                    <a:pt x="0" y="363"/>
                  </a:lnTo>
                  <a:moveTo>
                    <a:pt x="26" y="189"/>
                  </a:moveTo>
                  <a:lnTo>
                    <a:pt x="0" y="189"/>
                  </a:lnTo>
                  <a:moveTo>
                    <a:pt x="26" y="15"/>
                  </a:moveTo>
                  <a:lnTo>
                    <a:pt x="0" y="1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Freeform 37">
              <a:extLst>
                <a:ext uri="{FF2B5EF4-FFF2-40B4-BE49-F238E27FC236}">
                  <a16:creationId xmlns:a16="http://schemas.microsoft.com/office/drawing/2014/main" id="{D9E050EF-DA4A-8B37-3A39-A1AEC3EB58DF}"/>
                </a:ext>
              </a:extLst>
            </p:cNvPr>
            <p:cNvSpPr>
              <a:spLocks/>
            </p:cNvSpPr>
            <p:nvPr/>
          </p:nvSpPr>
          <p:spPr bwMode="auto">
            <a:xfrm>
              <a:off x="1144704" y="2359976"/>
              <a:ext cx="4044950" cy="2390247"/>
            </a:xfrm>
            <a:custGeom>
              <a:avLst/>
              <a:gdLst>
                <a:gd name="T0" fmla="*/ 42 w 2548"/>
                <a:gd name="T1" fmla="*/ 15 h 1429"/>
                <a:gd name="T2" fmla="*/ 64 w 2548"/>
                <a:gd name="T3" fmla="*/ 45 h 1429"/>
                <a:gd name="T4" fmla="*/ 126 w 2548"/>
                <a:gd name="T5" fmla="*/ 75 h 1429"/>
                <a:gd name="T6" fmla="*/ 145 w 2548"/>
                <a:gd name="T7" fmla="*/ 95 h 1429"/>
                <a:gd name="T8" fmla="*/ 183 w 2548"/>
                <a:gd name="T9" fmla="*/ 129 h 1429"/>
                <a:gd name="T10" fmla="*/ 213 w 2548"/>
                <a:gd name="T11" fmla="*/ 160 h 1429"/>
                <a:gd name="T12" fmla="*/ 236 w 2548"/>
                <a:gd name="T13" fmla="*/ 185 h 1429"/>
                <a:gd name="T14" fmla="*/ 247 w 2548"/>
                <a:gd name="T15" fmla="*/ 210 h 1429"/>
                <a:gd name="T16" fmla="*/ 263 w 2548"/>
                <a:gd name="T17" fmla="*/ 234 h 1429"/>
                <a:gd name="T18" fmla="*/ 280 w 2548"/>
                <a:gd name="T19" fmla="*/ 255 h 1429"/>
                <a:gd name="T20" fmla="*/ 299 w 2548"/>
                <a:gd name="T21" fmla="*/ 285 h 1429"/>
                <a:gd name="T22" fmla="*/ 347 w 2548"/>
                <a:gd name="T23" fmla="*/ 315 h 1429"/>
                <a:gd name="T24" fmla="*/ 372 w 2548"/>
                <a:gd name="T25" fmla="*/ 339 h 1429"/>
                <a:gd name="T26" fmla="*/ 396 w 2548"/>
                <a:gd name="T27" fmla="*/ 369 h 1429"/>
                <a:gd name="T28" fmla="*/ 417 w 2548"/>
                <a:gd name="T29" fmla="*/ 404 h 1429"/>
                <a:gd name="T30" fmla="*/ 439 w 2548"/>
                <a:gd name="T31" fmla="*/ 434 h 1429"/>
                <a:gd name="T32" fmla="*/ 467 w 2548"/>
                <a:gd name="T33" fmla="*/ 479 h 1429"/>
                <a:gd name="T34" fmla="*/ 508 w 2548"/>
                <a:gd name="T35" fmla="*/ 509 h 1429"/>
                <a:gd name="T36" fmla="*/ 520 w 2548"/>
                <a:gd name="T37" fmla="*/ 549 h 1429"/>
                <a:gd name="T38" fmla="*/ 548 w 2548"/>
                <a:gd name="T39" fmla="*/ 574 h 1429"/>
                <a:gd name="T40" fmla="*/ 570 w 2548"/>
                <a:gd name="T41" fmla="*/ 604 h 1429"/>
                <a:gd name="T42" fmla="*/ 588 w 2548"/>
                <a:gd name="T43" fmla="*/ 624 h 1429"/>
                <a:gd name="T44" fmla="*/ 610 w 2548"/>
                <a:gd name="T45" fmla="*/ 654 h 1429"/>
                <a:gd name="T46" fmla="*/ 637 w 2548"/>
                <a:gd name="T47" fmla="*/ 684 h 1429"/>
                <a:gd name="T48" fmla="*/ 671 w 2548"/>
                <a:gd name="T49" fmla="*/ 703 h 1429"/>
                <a:gd name="T50" fmla="*/ 710 w 2548"/>
                <a:gd name="T51" fmla="*/ 733 h 1429"/>
                <a:gd name="T52" fmla="*/ 727 w 2548"/>
                <a:gd name="T53" fmla="*/ 759 h 1429"/>
                <a:gd name="T54" fmla="*/ 753 w 2548"/>
                <a:gd name="T55" fmla="*/ 778 h 1429"/>
                <a:gd name="T56" fmla="*/ 766 w 2548"/>
                <a:gd name="T57" fmla="*/ 808 h 1429"/>
                <a:gd name="T58" fmla="*/ 798 w 2548"/>
                <a:gd name="T59" fmla="*/ 838 h 1429"/>
                <a:gd name="T60" fmla="*/ 835 w 2548"/>
                <a:gd name="T61" fmla="*/ 863 h 1429"/>
                <a:gd name="T62" fmla="*/ 859 w 2548"/>
                <a:gd name="T63" fmla="*/ 898 h 1429"/>
                <a:gd name="T64" fmla="*/ 902 w 2548"/>
                <a:gd name="T65" fmla="*/ 924 h 1429"/>
                <a:gd name="T66" fmla="*/ 933 w 2548"/>
                <a:gd name="T67" fmla="*/ 953 h 1429"/>
                <a:gd name="T68" fmla="*/ 982 w 2548"/>
                <a:gd name="T69" fmla="*/ 978 h 1429"/>
                <a:gd name="T70" fmla="*/ 993 w 2548"/>
                <a:gd name="T71" fmla="*/ 1003 h 1429"/>
                <a:gd name="T72" fmla="*/ 1035 w 2548"/>
                <a:gd name="T73" fmla="*/ 1023 h 1429"/>
                <a:gd name="T74" fmla="*/ 1073 w 2548"/>
                <a:gd name="T75" fmla="*/ 1034 h 1429"/>
                <a:gd name="T76" fmla="*/ 1102 w 2548"/>
                <a:gd name="T77" fmla="*/ 1055 h 1429"/>
                <a:gd name="T78" fmla="*/ 1118 w 2548"/>
                <a:gd name="T79" fmla="*/ 1082 h 1429"/>
                <a:gd name="T80" fmla="*/ 1205 w 2548"/>
                <a:gd name="T81" fmla="*/ 1103 h 1429"/>
                <a:gd name="T82" fmla="*/ 1242 w 2548"/>
                <a:gd name="T83" fmla="*/ 1131 h 1429"/>
                <a:gd name="T84" fmla="*/ 1268 w 2548"/>
                <a:gd name="T85" fmla="*/ 1148 h 1429"/>
                <a:gd name="T86" fmla="*/ 1288 w 2548"/>
                <a:gd name="T87" fmla="*/ 1159 h 1429"/>
                <a:gd name="T88" fmla="*/ 1372 w 2548"/>
                <a:gd name="T89" fmla="*/ 1177 h 1429"/>
                <a:gd name="T90" fmla="*/ 1413 w 2548"/>
                <a:gd name="T91" fmla="*/ 1182 h 1429"/>
                <a:gd name="T92" fmla="*/ 1468 w 2548"/>
                <a:gd name="T93" fmla="*/ 1202 h 1429"/>
                <a:gd name="T94" fmla="*/ 1511 w 2548"/>
                <a:gd name="T95" fmla="*/ 1220 h 1429"/>
                <a:gd name="T96" fmla="*/ 1543 w 2548"/>
                <a:gd name="T97" fmla="*/ 1227 h 1429"/>
                <a:gd name="T98" fmla="*/ 1591 w 2548"/>
                <a:gd name="T99" fmla="*/ 1242 h 1429"/>
                <a:gd name="T100" fmla="*/ 1620 w 2548"/>
                <a:gd name="T101" fmla="*/ 1264 h 1429"/>
                <a:gd name="T102" fmla="*/ 1676 w 2548"/>
                <a:gd name="T103" fmla="*/ 1279 h 1429"/>
                <a:gd name="T104" fmla="*/ 1787 w 2548"/>
                <a:gd name="T105" fmla="*/ 1296 h 1429"/>
                <a:gd name="T106" fmla="*/ 1886 w 2548"/>
                <a:gd name="T107" fmla="*/ 1313 h 1429"/>
                <a:gd name="T108" fmla="*/ 1927 w 2548"/>
                <a:gd name="T109" fmla="*/ 1313 h 1429"/>
                <a:gd name="T110" fmla="*/ 1956 w 2548"/>
                <a:gd name="T111" fmla="*/ 1335 h 1429"/>
                <a:gd name="T112" fmla="*/ 2031 w 2548"/>
                <a:gd name="T113" fmla="*/ 1335 h 1429"/>
                <a:gd name="T114" fmla="*/ 2092 w 2548"/>
                <a:gd name="T115" fmla="*/ 1335 h 1429"/>
                <a:gd name="T116" fmla="*/ 2122 w 2548"/>
                <a:gd name="T117" fmla="*/ 1352 h 1429"/>
                <a:gd name="T118" fmla="*/ 2203 w 2548"/>
                <a:gd name="T119" fmla="*/ 1352 h 1429"/>
                <a:gd name="T120" fmla="*/ 2304 w 2548"/>
                <a:gd name="T121" fmla="*/ 1352 h 1429"/>
                <a:gd name="T122" fmla="*/ 2458 w 2548"/>
                <a:gd name="T123" fmla="*/ 1352 h 1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48" h="1429">
                  <a:moveTo>
                    <a:pt x="0" y="0"/>
                  </a:moveTo>
                  <a:lnTo>
                    <a:pt x="0" y="0"/>
                  </a:lnTo>
                  <a:lnTo>
                    <a:pt x="0" y="0"/>
                  </a:lnTo>
                  <a:lnTo>
                    <a:pt x="0" y="0"/>
                  </a:lnTo>
                  <a:lnTo>
                    <a:pt x="16" y="0"/>
                  </a:lnTo>
                  <a:lnTo>
                    <a:pt x="16" y="5"/>
                  </a:lnTo>
                  <a:lnTo>
                    <a:pt x="16" y="5"/>
                  </a:lnTo>
                  <a:lnTo>
                    <a:pt x="27" y="5"/>
                  </a:lnTo>
                  <a:lnTo>
                    <a:pt x="27" y="10"/>
                  </a:lnTo>
                  <a:lnTo>
                    <a:pt x="27" y="10"/>
                  </a:lnTo>
                  <a:lnTo>
                    <a:pt x="28" y="10"/>
                  </a:lnTo>
                  <a:lnTo>
                    <a:pt x="28" y="15"/>
                  </a:lnTo>
                  <a:lnTo>
                    <a:pt x="28" y="15"/>
                  </a:lnTo>
                  <a:lnTo>
                    <a:pt x="42" y="15"/>
                  </a:lnTo>
                  <a:lnTo>
                    <a:pt x="42" y="25"/>
                  </a:lnTo>
                  <a:lnTo>
                    <a:pt x="42" y="25"/>
                  </a:lnTo>
                  <a:lnTo>
                    <a:pt x="45" y="25"/>
                  </a:lnTo>
                  <a:lnTo>
                    <a:pt x="45" y="30"/>
                  </a:lnTo>
                  <a:lnTo>
                    <a:pt x="45" y="30"/>
                  </a:lnTo>
                  <a:lnTo>
                    <a:pt x="54" y="30"/>
                  </a:lnTo>
                  <a:lnTo>
                    <a:pt x="54" y="34"/>
                  </a:lnTo>
                  <a:lnTo>
                    <a:pt x="54" y="34"/>
                  </a:lnTo>
                  <a:lnTo>
                    <a:pt x="57" y="34"/>
                  </a:lnTo>
                  <a:lnTo>
                    <a:pt x="57" y="40"/>
                  </a:lnTo>
                  <a:lnTo>
                    <a:pt x="57" y="40"/>
                  </a:lnTo>
                  <a:lnTo>
                    <a:pt x="64" y="40"/>
                  </a:lnTo>
                  <a:lnTo>
                    <a:pt x="64" y="45"/>
                  </a:lnTo>
                  <a:lnTo>
                    <a:pt x="64" y="45"/>
                  </a:lnTo>
                  <a:lnTo>
                    <a:pt x="87" y="45"/>
                  </a:lnTo>
                  <a:lnTo>
                    <a:pt x="87" y="55"/>
                  </a:lnTo>
                  <a:lnTo>
                    <a:pt x="87" y="55"/>
                  </a:lnTo>
                  <a:lnTo>
                    <a:pt x="92" y="55"/>
                  </a:lnTo>
                  <a:lnTo>
                    <a:pt x="92" y="60"/>
                  </a:lnTo>
                  <a:lnTo>
                    <a:pt x="92" y="60"/>
                  </a:lnTo>
                  <a:lnTo>
                    <a:pt x="101" y="60"/>
                  </a:lnTo>
                  <a:lnTo>
                    <a:pt x="101" y="64"/>
                  </a:lnTo>
                  <a:lnTo>
                    <a:pt x="101" y="64"/>
                  </a:lnTo>
                  <a:lnTo>
                    <a:pt x="110" y="64"/>
                  </a:lnTo>
                  <a:lnTo>
                    <a:pt x="110" y="70"/>
                  </a:lnTo>
                  <a:lnTo>
                    <a:pt x="110" y="70"/>
                  </a:lnTo>
                  <a:lnTo>
                    <a:pt x="126" y="70"/>
                  </a:lnTo>
                  <a:lnTo>
                    <a:pt x="126" y="75"/>
                  </a:lnTo>
                  <a:lnTo>
                    <a:pt x="126" y="75"/>
                  </a:lnTo>
                  <a:lnTo>
                    <a:pt x="130" y="75"/>
                  </a:lnTo>
                  <a:lnTo>
                    <a:pt x="130" y="80"/>
                  </a:lnTo>
                  <a:lnTo>
                    <a:pt x="130" y="80"/>
                  </a:lnTo>
                  <a:lnTo>
                    <a:pt x="139" y="80"/>
                  </a:lnTo>
                  <a:lnTo>
                    <a:pt x="139" y="85"/>
                  </a:lnTo>
                  <a:lnTo>
                    <a:pt x="139" y="85"/>
                  </a:lnTo>
                  <a:lnTo>
                    <a:pt x="141" y="85"/>
                  </a:lnTo>
                  <a:lnTo>
                    <a:pt x="141" y="90"/>
                  </a:lnTo>
                  <a:lnTo>
                    <a:pt x="141" y="90"/>
                  </a:lnTo>
                  <a:lnTo>
                    <a:pt x="142" y="90"/>
                  </a:lnTo>
                  <a:lnTo>
                    <a:pt x="142" y="95"/>
                  </a:lnTo>
                  <a:lnTo>
                    <a:pt x="142" y="95"/>
                  </a:lnTo>
                  <a:lnTo>
                    <a:pt x="145" y="95"/>
                  </a:lnTo>
                  <a:lnTo>
                    <a:pt x="145" y="105"/>
                  </a:lnTo>
                  <a:lnTo>
                    <a:pt x="145" y="105"/>
                  </a:lnTo>
                  <a:lnTo>
                    <a:pt x="151" y="105"/>
                  </a:lnTo>
                  <a:lnTo>
                    <a:pt x="151" y="110"/>
                  </a:lnTo>
                  <a:lnTo>
                    <a:pt x="152" y="115"/>
                  </a:lnTo>
                  <a:lnTo>
                    <a:pt x="169" y="115"/>
                  </a:lnTo>
                  <a:lnTo>
                    <a:pt x="169" y="120"/>
                  </a:lnTo>
                  <a:lnTo>
                    <a:pt x="169" y="120"/>
                  </a:lnTo>
                  <a:lnTo>
                    <a:pt x="175" y="120"/>
                  </a:lnTo>
                  <a:lnTo>
                    <a:pt x="175" y="125"/>
                  </a:lnTo>
                  <a:lnTo>
                    <a:pt x="175" y="125"/>
                  </a:lnTo>
                  <a:lnTo>
                    <a:pt x="183" y="125"/>
                  </a:lnTo>
                  <a:lnTo>
                    <a:pt x="183" y="129"/>
                  </a:lnTo>
                  <a:lnTo>
                    <a:pt x="183" y="129"/>
                  </a:lnTo>
                  <a:lnTo>
                    <a:pt x="190" y="129"/>
                  </a:lnTo>
                  <a:lnTo>
                    <a:pt x="190" y="140"/>
                  </a:lnTo>
                  <a:lnTo>
                    <a:pt x="190" y="140"/>
                  </a:lnTo>
                  <a:lnTo>
                    <a:pt x="201" y="140"/>
                  </a:lnTo>
                  <a:lnTo>
                    <a:pt x="201" y="145"/>
                  </a:lnTo>
                  <a:lnTo>
                    <a:pt x="201" y="145"/>
                  </a:lnTo>
                  <a:lnTo>
                    <a:pt x="206" y="145"/>
                  </a:lnTo>
                  <a:lnTo>
                    <a:pt x="206" y="150"/>
                  </a:lnTo>
                  <a:lnTo>
                    <a:pt x="206" y="150"/>
                  </a:lnTo>
                  <a:lnTo>
                    <a:pt x="210" y="150"/>
                  </a:lnTo>
                  <a:lnTo>
                    <a:pt x="210" y="155"/>
                  </a:lnTo>
                  <a:lnTo>
                    <a:pt x="210" y="155"/>
                  </a:lnTo>
                  <a:lnTo>
                    <a:pt x="213" y="155"/>
                  </a:lnTo>
                  <a:lnTo>
                    <a:pt x="213" y="160"/>
                  </a:lnTo>
                  <a:lnTo>
                    <a:pt x="213" y="160"/>
                  </a:lnTo>
                  <a:lnTo>
                    <a:pt x="214" y="160"/>
                  </a:lnTo>
                  <a:lnTo>
                    <a:pt x="214" y="169"/>
                  </a:lnTo>
                  <a:lnTo>
                    <a:pt x="214" y="169"/>
                  </a:lnTo>
                  <a:lnTo>
                    <a:pt x="219" y="169"/>
                  </a:lnTo>
                  <a:lnTo>
                    <a:pt x="219" y="175"/>
                  </a:lnTo>
                  <a:lnTo>
                    <a:pt x="219" y="175"/>
                  </a:lnTo>
                  <a:lnTo>
                    <a:pt x="225" y="175"/>
                  </a:lnTo>
                  <a:lnTo>
                    <a:pt x="225" y="180"/>
                  </a:lnTo>
                  <a:lnTo>
                    <a:pt x="225" y="180"/>
                  </a:lnTo>
                  <a:lnTo>
                    <a:pt x="231" y="180"/>
                  </a:lnTo>
                  <a:lnTo>
                    <a:pt x="231" y="185"/>
                  </a:lnTo>
                  <a:lnTo>
                    <a:pt x="231" y="185"/>
                  </a:lnTo>
                  <a:lnTo>
                    <a:pt x="236" y="185"/>
                  </a:lnTo>
                  <a:lnTo>
                    <a:pt x="236" y="190"/>
                  </a:lnTo>
                  <a:lnTo>
                    <a:pt x="236" y="190"/>
                  </a:lnTo>
                  <a:lnTo>
                    <a:pt x="237" y="190"/>
                  </a:lnTo>
                  <a:lnTo>
                    <a:pt x="237" y="194"/>
                  </a:lnTo>
                  <a:lnTo>
                    <a:pt x="237" y="194"/>
                  </a:lnTo>
                  <a:lnTo>
                    <a:pt x="239" y="194"/>
                  </a:lnTo>
                  <a:lnTo>
                    <a:pt x="239" y="199"/>
                  </a:lnTo>
                  <a:lnTo>
                    <a:pt x="239" y="199"/>
                  </a:lnTo>
                  <a:lnTo>
                    <a:pt x="244" y="199"/>
                  </a:lnTo>
                  <a:lnTo>
                    <a:pt x="244" y="204"/>
                  </a:lnTo>
                  <a:lnTo>
                    <a:pt x="244" y="204"/>
                  </a:lnTo>
                  <a:lnTo>
                    <a:pt x="247" y="204"/>
                  </a:lnTo>
                  <a:lnTo>
                    <a:pt x="247" y="210"/>
                  </a:lnTo>
                  <a:lnTo>
                    <a:pt x="247" y="210"/>
                  </a:lnTo>
                  <a:lnTo>
                    <a:pt x="251" y="210"/>
                  </a:lnTo>
                  <a:lnTo>
                    <a:pt x="251" y="215"/>
                  </a:lnTo>
                  <a:lnTo>
                    <a:pt x="251" y="215"/>
                  </a:lnTo>
                  <a:lnTo>
                    <a:pt x="252" y="215"/>
                  </a:lnTo>
                  <a:lnTo>
                    <a:pt x="252" y="220"/>
                  </a:lnTo>
                  <a:lnTo>
                    <a:pt x="252" y="220"/>
                  </a:lnTo>
                  <a:lnTo>
                    <a:pt x="255" y="220"/>
                  </a:lnTo>
                  <a:lnTo>
                    <a:pt x="255" y="224"/>
                  </a:lnTo>
                  <a:lnTo>
                    <a:pt x="255" y="224"/>
                  </a:lnTo>
                  <a:lnTo>
                    <a:pt x="262" y="224"/>
                  </a:lnTo>
                  <a:lnTo>
                    <a:pt x="262" y="229"/>
                  </a:lnTo>
                  <a:lnTo>
                    <a:pt x="262" y="229"/>
                  </a:lnTo>
                  <a:lnTo>
                    <a:pt x="263" y="229"/>
                  </a:lnTo>
                  <a:lnTo>
                    <a:pt x="263" y="234"/>
                  </a:lnTo>
                  <a:lnTo>
                    <a:pt x="263" y="234"/>
                  </a:lnTo>
                  <a:lnTo>
                    <a:pt x="265" y="234"/>
                  </a:lnTo>
                  <a:lnTo>
                    <a:pt x="265" y="239"/>
                  </a:lnTo>
                  <a:lnTo>
                    <a:pt x="265" y="239"/>
                  </a:lnTo>
                  <a:lnTo>
                    <a:pt x="267" y="239"/>
                  </a:lnTo>
                  <a:lnTo>
                    <a:pt x="267" y="245"/>
                  </a:lnTo>
                  <a:lnTo>
                    <a:pt x="267" y="245"/>
                  </a:lnTo>
                  <a:lnTo>
                    <a:pt x="273" y="245"/>
                  </a:lnTo>
                  <a:lnTo>
                    <a:pt x="273" y="250"/>
                  </a:lnTo>
                  <a:lnTo>
                    <a:pt x="273" y="250"/>
                  </a:lnTo>
                  <a:lnTo>
                    <a:pt x="275" y="250"/>
                  </a:lnTo>
                  <a:lnTo>
                    <a:pt x="275" y="255"/>
                  </a:lnTo>
                  <a:lnTo>
                    <a:pt x="275" y="255"/>
                  </a:lnTo>
                  <a:lnTo>
                    <a:pt x="280" y="255"/>
                  </a:lnTo>
                  <a:lnTo>
                    <a:pt x="280" y="259"/>
                  </a:lnTo>
                  <a:lnTo>
                    <a:pt x="280" y="259"/>
                  </a:lnTo>
                  <a:lnTo>
                    <a:pt x="281" y="259"/>
                  </a:lnTo>
                  <a:lnTo>
                    <a:pt x="281" y="264"/>
                  </a:lnTo>
                  <a:lnTo>
                    <a:pt x="281" y="264"/>
                  </a:lnTo>
                  <a:lnTo>
                    <a:pt x="290" y="264"/>
                  </a:lnTo>
                  <a:lnTo>
                    <a:pt x="290" y="269"/>
                  </a:lnTo>
                  <a:lnTo>
                    <a:pt x="290" y="269"/>
                  </a:lnTo>
                  <a:lnTo>
                    <a:pt x="296" y="269"/>
                  </a:lnTo>
                  <a:lnTo>
                    <a:pt x="296" y="280"/>
                  </a:lnTo>
                  <a:lnTo>
                    <a:pt x="296" y="280"/>
                  </a:lnTo>
                  <a:lnTo>
                    <a:pt x="299" y="280"/>
                  </a:lnTo>
                  <a:lnTo>
                    <a:pt x="299" y="285"/>
                  </a:lnTo>
                  <a:lnTo>
                    <a:pt x="299" y="285"/>
                  </a:lnTo>
                  <a:lnTo>
                    <a:pt x="317" y="285"/>
                  </a:lnTo>
                  <a:lnTo>
                    <a:pt x="317" y="289"/>
                  </a:lnTo>
                  <a:lnTo>
                    <a:pt x="317" y="289"/>
                  </a:lnTo>
                  <a:lnTo>
                    <a:pt x="324" y="289"/>
                  </a:lnTo>
                  <a:lnTo>
                    <a:pt x="324" y="294"/>
                  </a:lnTo>
                  <a:lnTo>
                    <a:pt x="324" y="294"/>
                  </a:lnTo>
                  <a:lnTo>
                    <a:pt x="325" y="294"/>
                  </a:lnTo>
                  <a:lnTo>
                    <a:pt x="325" y="299"/>
                  </a:lnTo>
                  <a:lnTo>
                    <a:pt x="325" y="299"/>
                  </a:lnTo>
                  <a:lnTo>
                    <a:pt x="332" y="299"/>
                  </a:lnTo>
                  <a:lnTo>
                    <a:pt x="332" y="310"/>
                  </a:lnTo>
                  <a:lnTo>
                    <a:pt x="332" y="310"/>
                  </a:lnTo>
                  <a:lnTo>
                    <a:pt x="347" y="310"/>
                  </a:lnTo>
                  <a:lnTo>
                    <a:pt x="347" y="315"/>
                  </a:lnTo>
                  <a:lnTo>
                    <a:pt x="347" y="315"/>
                  </a:lnTo>
                  <a:lnTo>
                    <a:pt x="354" y="315"/>
                  </a:lnTo>
                  <a:lnTo>
                    <a:pt x="354" y="319"/>
                  </a:lnTo>
                  <a:lnTo>
                    <a:pt x="354" y="319"/>
                  </a:lnTo>
                  <a:lnTo>
                    <a:pt x="358" y="319"/>
                  </a:lnTo>
                  <a:lnTo>
                    <a:pt x="358" y="329"/>
                  </a:lnTo>
                  <a:lnTo>
                    <a:pt x="358" y="329"/>
                  </a:lnTo>
                  <a:lnTo>
                    <a:pt x="360" y="329"/>
                  </a:lnTo>
                  <a:lnTo>
                    <a:pt x="360" y="334"/>
                  </a:lnTo>
                  <a:lnTo>
                    <a:pt x="360" y="334"/>
                  </a:lnTo>
                  <a:lnTo>
                    <a:pt x="367" y="334"/>
                  </a:lnTo>
                  <a:lnTo>
                    <a:pt x="367" y="339"/>
                  </a:lnTo>
                  <a:lnTo>
                    <a:pt x="367" y="339"/>
                  </a:lnTo>
                  <a:lnTo>
                    <a:pt x="372" y="339"/>
                  </a:lnTo>
                  <a:lnTo>
                    <a:pt x="372" y="345"/>
                  </a:lnTo>
                  <a:lnTo>
                    <a:pt x="372" y="345"/>
                  </a:lnTo>
                  <a:lnTo>
                    <a:pt x="378" y="345"/>
                  </a:lnTo>
                  <a:lnTo>
                    <a:pt x="378" y="350"/>
                  </a:lnTo>
                  <a:lnTo>
                    <a:pt x="378" y="350"/>
                  </a:lnTo>
                  <a:lnTo>
                    <a:pt x="381" y="350"/>
                  </a:lnTo>
                  <a:lnTo>
                    <a:pt x="381" y="359"/>
                  </a:lnTo>
                  <a:lnTo>
                    <a:pt x="381" y="359"/>
                  </a:lnTo>
                  <a:lnTo>
                    <a:pt x="390" y="359"/>
                  </a:lnTo>
                  <a:lnTo>
                    <a:pt x="390" y="364"/>
                  </a:lnTo>
                  <a:lnTo>
                    <a:pt x="390" y="364"/>
                  </a:lnTo>
                  <a:lnTo>
                    <a:pt x="396" y="364"/>
                  </a:lnTo>
                  <a:lnTo>
                    <a:pt x="396" y="369"/>
                  </a:lnTo>
                  <a:lnTo>
                    <a:pt x="396" y="369"/>
                  </a:lnTo>
                  <a:lnTo>
                    <a:pt x="398" y="369"/>
                  </a:lnTo>
                  <a:lnTo>
                    <a:pt x="398" y="374"/>
                  </a:lnTo>
                  <a:lnTo>
                    <a:pt x="398" y="374"/>
                  </a:lnTo>
                  <a:lnTo>
                    <a:pt x="408" y="374"/>
                  </a:lnTo>
                  <a:lnTo>
                    <a:pt x="408" y="380"/>
                  </a:lnTo>
                  <a:lnTo>
                    <a:pt x="408" y="380"/>
                  </a:lnTo>
                  <a:lnTo>
                    <a:pt x="409" y="380"/>
                  </a:lnTo>
                  <a:lnTo>
                    <a:pt x="409" y="389"/>
                  </a:lnTo>
                  <a:lnTo>
                    <a:pt x="411" y="394"/>
                  </a:lnTo>
                  <a:lnTo>
                    <a:pt x="414" y="394"/>
                  </a:lnTo>
                  <a:lnTo>
                    <a:pt x="414" y="399"/>
                  </a:lnTo>
                  <a:lnTo>
                    <a:pt x="414" y="399"/>
                  </a:lnTo>
                  <a:lnTo>
                    <a:pt x="417" y="399"/>
                  </a:lnTo>
                  <a:lnTo>
                    <a:pt x="417" y="404"/>
                  </a:lnTo>
                  <a:lnTo>
                    <a:pt x="417" y="404"/>
                  </a:lnTo>
                  <a:lnTo>
                    <a:pt x="419" y="404"/>
                  </a:lnTo>
                  <a:lnTo>
                    <a:pt x="419" y="415"/>
                  </a:lnTo>
                  <a:lnTo>
                    <a:pt x="419" y="415"/>
                  </a:lnTo>
                  <a:lnTo>
                    <a:pt x="420" y="415"/>
                  </a:lnTo>
                  <a:lnTo>
                    <a:pt x="420" y="419"/>
                  </a:lnTo>
                  <a:lnTo>
                    <a:pt x="420" y="419"/>
                  </a:lnTo>
                  <a:lnTo>
                    <a:pt x="423" y="419"/>
                  </a:lnTo>
                  <a:lnTo>
                    <a:pt x="423" y="424"/>
                  </a:lnTo>
                  <a:lnTo>
                    <a:pt x="423" y="424"/>
                  </a:lnTo>
                  <a:lnTo>
                    <a:pt x="431" y="424"/>
                  </a:lnTo>
                  <a:lnTo>
                    <a:pt x="431" y="434"/>
                  </a:lnTo>
                  <a:lnTo>
                    <a:pt x="431" y="434"/>
                  </a:lnTo>
                  <a:lnTo>
                    <a:pt x="439" y="434"/>
                  </a:lnTo>
                  <a:lnTo>
                    <a:pt x="439" y="439"/>
                  </a:lnTo>
                  <a:lnTo>
                    <a:pt x="439" y="439"/>
                  </a:lnTo>
                  <a:lnTo>
                    <a:pt x="444" y="439"/>
                  </a:lnTo>
                  <a:lnTo>
                    <a:pt x="444" y="445"/>
                  </a:lnTo>
                  <a:lnTo>
                    <a:pt x="444" y="445"/>
                  </a:lnTo>
                  <a:lnTo>
                    <a:pt x="455" y="445"/>
                  </a:lnTo>
                  <a:lnTo>
                    <a:pt x="455" y="459"/>
                  </a:lnTo>
                  <a:lnTo>
                    <a:pt x="455" y="459"/>
                  </a:lnTo>
                  <a:lnTo>
                    <a:pt x="460" y="459"/>
                  </a:lnTo>
                  <a:lnTo>
                    <a:pt x="460" y="464"/>
                  </a:lnTo>
                  <a:lnTo>
                    <a:pt x="460" y="464"/>
                  </a:lnTo>
                  <a:lnTo>
                    <a:pt x="467" y="464"/>
                  </a:lnTo>
                  <a:lnTo>
                    <a:pt x="467" y="479"/>
                  </a:lnTo>
                  <a:lnTo>
                    <a:pt x="467" y="479"/>
                  </a:lnTo>
                  <a:lnTo>
                    <a:pt x="470" y="479"/>
                  </a:lnTo>
                  <a:lnTo>
                    <a:pt x="470" y="484"/>
                  </a:lnTo>
                  <a:lnTo>
                    <a:pt x="470" y="484"/>
                  </a:lnTo>
                  <a:lnTo>
                    <a:pt x="479" y="484"/>
                  </a:lnTo>
                  <a:lnTo>
                    <a:pt x="479" y="489"/>
                  </a:lnTo>
                  <a:lnTo>
                    <a:pt x="479" y="489"/>
                  </a:lnTo>
                  <a:lnTo>
                    <a:pt x="486" y="489"/>
                  </a:lnTo>
                  <a:lnTo>
                    <a:pt x="486" y="494"/>
                  </a:lnTo>
                  <a:lnTo>
                    <a:pt x="486" y="494"/>
                  </a:lnTo>
                  <a:lnTo>
                    <a:pt x="494" y="494"/>
                  </a:lnTo>
                  <a:lnTo>
                    <a:pt x="494" y="504"/>
                  </a:lnTo>
                  <a:lnTo>
                    <a:pt x="494" y="504"/>
                  </a:lnTo>
                  <a:lnTo>
                    <a:pt x="508" y="504"/>
                  </a:lnTo>
                  <a:lnTo>
                    <a:pt x="508" y="509"/>
                  </a:lnTo>
                  <a:lnTo>
                    <a:pt x="508" y="509"/>
                  </a:lnTo>
                  <a:lnTo>
                    <a:pt x="511" y="509"/>
                  </a:lnTo>
                  <a:lnTo>
                    <a:pt x="511" y="519"/>
                  </a:lnTo>
                  <a:lnTo>
                    <a:pt x="511" y="519"/>
                  </a:lnTo>
                  <a:lnTo>
                    <a:pt x="514" y="519"/>
                  </a:lnTo>
                  <a:lnTo>
                    <a:pt x="514" y="529"/>
                  </a:lnTo>
                  <a:lnTo>
                    <a:pt x="514" y="529"/>
                  </a:lnTo>
                  <a:lnTo>
                    <a:pt x="515" y="529"/>
                  </a:lnTo>
                  <a:lnTo>
                    <a:pt x="515" y="543"/>
                  </a:lnTo>
                  <a:lnTo>
                    <a:pt x="515" y="543"/>
                  </a:lnTo>
                  <a:lnTo>
                    <a:pt x="519" y="543"/>
                  </a:lnTo>
                  <a:lnTo>
                    <a:pt x="519" y="549"/>
                  </a:lnTo>
                  <a:lnTo>
                    <a:pt x="519" y="549"/>
                  </a:lnTo>
                  <a:lnTo>
                    <a:pt x="520" y="549"/>
                  </a:lnTo>
                  <a:lnTo>
                    <a:pt x="520" y="554"/>
                  </a:lnTo>
                  <a:lnTo>
                    <a:pt x="520" y="554"/>
                  </a:lnTo>
                  <a:lnTo>
                    <a:pt x="523" y="554"/>
                  </a:lnTo>
                  <a:lnTo>
                    <a:pt x="523" y="559"/>
                  </a:lnTo>
                  <a:lnTo>
                    <a:pt x="523" y="559"/>
                  </a:lnTo>
                  <a:lnTo>
                    <a:pt x="537" y="559"/>
                  </a:lnTo>
                  <a:lnTo>
                    <a:pt x="537" y="564"/>
                  </a:lnTo>
                  <a:lnTo>
                    <a:pt x="537" y="564"/>
                  </a:lnTo>
                  <a:lnTo>
                    <a:pt x="542" y="564"/>
                  </a:lnTo>
                  <a:lnTo>
                    <a:pt x="542" y="569"/>
                  </a:lnTo>
                  <a:lnTo>
                    <a:pt x="542" y="569"/>
                  </a:lnTo>
                  <a:lnTo>
                    <a:pt x="548" y="569"/>
                  </a:lnTo>
                  <a:lnTo>
                    <a:pt x="548" y="574"/>
                  </a:lnTo>
                  <a:lnTo>
                    <a:pt x="548" y="574"/>
                  </a:lnTo>
                  <a:lnTo>
                    <a:pt x="550" y="574"/>
                  </a:lnTo>
                  <a:lnTo>
                    <a:pt x="550" y="578"/>
                  </a:lnTo>
                  <a:lnTo>
                    <a:pt x="550" y="578"/>
                  </a:lnTo>
                  <a:lnTo>
                    <a:pt x="555" y="578"/>
                  </a:lnTo>
                  <a:lnTo>
                    <a:pt x="555" y="584"/>
                  </a:lnTo>
                  <a:lnTo>
                    <a:pt x="555" y="584"/>
                  </a:lnTo>
                  <a:lnTo>
                    <a:pt x="558" y="584"/>
                  </a:lnTo>
                  <a:lnTo>
                    <a:pt x="558" y="589"/>
                  </a:lnTo>
                  <a:lnTo>
                    <a:pt x="558" y="589"/>
                  </a:lnTo>
                  <a:lnTo>
                    <a:pt x="560" y="589"/>
                  </a:lnTo>
                  <a:lnTo>
                    <a:pt x="560" y="594"/>
                  </a:lnTo>
                  <a:lnTo>
                    <a:pt x="560" y="594"/>
                  </a:lnTo>
                  <a:lnTo>
                    <a:pt x="570" y="594"/>
                  </a:lnTo>
                  <a:lnTo>
                    <a:pt x="570" y="604"/>
                  </a:lnTo>
                  <a:lnTo>
                    <a:pt x="570" y="604"/>
                  </a:lnTo>
                  <a:lnTo>
                    <a:pt x="574" y="604"/>
                  </a:lnTo>
                  <a:lnTo>
                    <a:pt x="574" y="608"/>
                  </a:lnTo>
                  <a:lnTo>
                    <a:pt x="574" y="608"/>
                  </a:lnTo>
                  <a:lnTo>
                    <a:pt x="576" y="608"/>
                  </a:lnTo>
                  <a:lnTo>
                    <a:pt x="576" y="613"/>
                  </a:lnTo>
                  <a:lnTo>
                    <a:pt x="576" y="613"/>
                  </a:lnTo>
                  <a:lnTo>
                    <a:pt x="584" y="613"/>
                  </a:lnTo>
                  <a:lnTo>
                    <a:pt x="584" y="619"/>
                  </a:lnTo>
                  <a:lnTo>
                    <a:pt x="584" y="619"/>
                  </a:lnTo>
                  <a:lnTo>
                    <a:pt x="586" y="619"/>
                  </a:lnTo>
                  <a:lnTo>
                    <a:pt x="586" y="624"/>
                  </a:lnTo>
                  <a:lnTo>
                    <a:pt x="586" y="624"/>
                  </a:lnTo>
                  <a:lnTo>
                    <a:pt x="588" y="624"/>
                  </a:lnTo>
                  <a:lnTo>
                    <a:pt x="588" y="629"/>
                  </a:lnTo>
                  <a:lnTo>
                    <a:pt x="588" y="629"/>
                  </a:lnTo>
                  <a:lnTo>
                    <a:pt x="589" y="629"/>
                  </a:lnTo>
                  <a:lnTo>
                    <a:pt x="589" y="638"/>
                  </a:lnTo>
                  <a:lnTo>
                    <a:pt x="589" y="638"/>
                  </a:lnTo>
                  <a:lnTo>
                    <a:pt x="603" y="638"/>
                  </a:lnTo>
                  <a:lnTo>
                    <a:pt x="603" y="643"/>
                  </a:lnTo>
                  <a:lnTo>
                    <a:pt x="603" y="643"/>
                  </a:lnTo>
                  <a:lnTo>
                    <a:pt x="604" y="643"/>
                  </a:lnTo>
                  <a:lnTo>
                    <a:pt x="604" y="649"/>
                  </a:lnTo>
                  <a:lnTo>
                    <a:pt x="604" y="649"/>
                  </a:lnTo>
                  <a:lnTo>
                    <a:pt x="610" y="649"/>
                  </a:lnTo>
                  <a:lnTo>
                    <a:pt x="610" y="654"/>
                  </a:lnTo>
                  <a:lnTo>
                    <a:pt x="610" y="654"/>
                  </a:lnTo>
                  <a:lnTo>
                    <a:pt x="614" y="654"/>
                  </a:lnTo>
                  <a:lnTo>
                    <a:pt x="614" y="659"/>
                  </a:lnTo>
                  <a:lnTo>
                    <a:pt x="614" y="659"/>
                  </a:lnTo>
                  <a:lnTo>
                    <a:pt x="622" y="659"/>
                  </a:lnTo>
                  <a:lnTo>
                    <a:pt x="622" y="664"/>
                  </a:lnTo>
                  <a:lnTo>
                    <a:pt x="622" y="664"/>
                  </a:lnTo>
                  <a:lnTo>
                    <a:pt x="629" y="664"/>
                  </a:lnTo>
                  <a:lnTo>
                    <a:pt x="629" y="669"/>
                  </a:lnTo>
                  <a:lnTo>
                    <a:pt x="632" y="673"/>
                  </a:lnTo>
                  <a:lnTo>
                    <a:pt x="633" y="673"/>
                  </a:lnTo>
                  <a:lnTo>
                    <a:pt x="633" y="678"/>
                  </a:lnTo>
                  <a:lnTo>
                    <a:pt x="633" y="678"/>
                  </a:lnTo>
                  <a:lnTo>
                    <a:pt x="637" y="678"/>
                  </a:lnTo>
                  <a:lnTo>
                    <a:pt x="637" y="684"/>
                  </a:lnTo>
                  <a:lnTo>
                    <a:pt x="637" y="684"/>
                  </a:lnTo>
                  <a:lnTo>
                    <a:pt x="647" y="684"/>
                  </a:lnTo>
                  <a:lnTo>
                    <a:pt x="647" y="689"/>
                  </a:lnTo>
                  <a:lnTo>
                    <a:pt x="647" y="689"/>
                  </a:lnTo>
                  <a:lnTo>
                    <a:pt x="651" y="689"/>
                  </a:lnTo>
                  <a:lnTo>
                    <a:pt x="651" y="694"/>
                  </a:lnTo>
                  <a:lnTo>
                    <a:pt x="651" y="694"/>
                  </a:lnTo>
                  <a:lnTo>
                    <a:pt x="655" y="694"/>
                  </a:lnTo>
                  <a:lnTo>
                    <a:pt x="655" y="699"/>
                  </a:lnTo>
                  <a:lnTo>
                    <a:pt x="655" y="699"/>
                  </a:lnTo>
                  <a:lnTo>
                    <a:pt x="668" y="699"/>
                  </a:lnTo>
                  <a:lnTo>
                    <a:pt x="668" y="703"/>
                  </a:lnTo>
                  <a:lnTo>
                    <a:pt x="668" y="703"/>
                  </a:lnTo>
                  <a:lnTo>
                    <a:pt x="671" y="703"/>
                  </a:lnTo>
                  <a:lnTo>
                    <a:pt x="671" y="713"/>
                  </a:lnTo>
                  <a:lnTo>
                    <a:pt x="671" y="713"/>
                  </a:lnTo>
                  <a:lnTo>
                    <a:pt x="676" y="713"/>
                  </a:lnTo>
                  <a:lnTo>
                    <a:pt x="676" y="719"/>
                  </a:lnTo>
                  <a:lnTo>
                    <a:pt x="676" y="719"/>
                  </a:lnTo>
                  <a:lnTo>
                    <a:pt x="683" y="719"/>
                  </a:lnTo>
                  <a:lnTo>
                    <a:pt x="683" y="724"/>
                  </a:lnTo>
                  <a:lnTo>
                    <a:pt x="683" y="724"/>
                  </a:lnTo>
                  <a:lnTo>
                    <a:pt x="709" y="724"/>
                  </a:lnTo>
                  <a:lnTo>
                    <a:pt x="709" y="729"/>
                  </a:lnTo>
                  <a:lnTo>
                    <a:pt x="709" y="729"/>
                  </a:lnTo>
                  <a:lnTo>
                    <a:pt x="710" y="729"/>
                  </a:lnTo>
                  <a:lnTo>
                    <a:pt x="710" y="733"/>
                  </a:lnTo>
                  <a:lnTo>
                    <a:pt x="710" y="733"/>
                  </a:lnTo>
                  <a:lnTo>
                    <a:pt x="712" y="733"/>
                  </a:lnTo>
                  <a:lnTo>
                    <a:pt x="712" y="738"/>
                  </a:lnTo>
                  <a:lnTo>
                    <a:pt x="712" y="738"/>
                  </a:lnTo>
                  <a:lnTo>
                    <a:pt x="720" y="738"/>
                  </a:lnTo>
                  <a:lnTo>
                    <a:pt x="720" y="743"/>
                  </a:lnTo>
                  <a:lnTo>
                    <a:pt x="720" y="743"/>
                  </a:lnTo>
                  <a:lnTo>
                    <a:pt x="724" y="743"/>
                  </a:lnTo>
                  <a:lnTo>
                    <a:pt x="724" y="748"/>
                  </a:lnTo>
                  <a:lnTo>
                    <a:pt x="724" y="748"/>
                  </a:lnTo>
                  <a:lnTo>
                    <a:pt x="725" y="748"/>
                  </a:lnTo>
                  <a:lnTo>
                    <a:pt x="725" y="754"/>
                  </a:lnTo>
                  <a:lnTo>
                    <a:pt x="725" y="754"/>
                  </a:lnTo>
                  <a:lnTo>
                    <a:pt x="727" y="754"/>
                  </a:lnTo>
                  <a:lnTo>
                    <a:pt x="727" y="759"/>
                  </a:lnTo>
                  <a:lnTo>
                    <a:pt x="727" y="759"/>
                  </a:lnTo>
                  <a:lnTo>
                    <a:pt x="728" y="759"/>
                  </a:lnTo>
                  <a:lnTo>
                    <a:pt x="728" y="764"/>
                  </a:lnTo>
                  <a:lnTo>
                    <a:pt x="728" y="764"/>
                  </a:lnTo>
                  <a:lnTo>
                    <a:pt x="736" y="764"/>
                  </a:lnTo>
                  <a:lnTo>
                    <a:pt x="736" y="768"/>
                  </a:lnTo>
                  <a:lnTo>
                    <a:pt x="736" y="768"/>
                  </a:lnTo>
                  <a:lnTo>
                    <a:pt x="740" y="768"/>
                  </a:lnTo>
                  <a:lnTo>
                    <a:pt x="740" y="773"/>
                  </a:lnTo>
                  <a:lnTo>
                    <a:pt x="740" y="773"/>
                  </a:lnTo>
                  <a:lnTo>
                    <a:pt x="748" y="773"/>
                  </a:lnTo>
                  <a:lnTo>
                    <a:pt x="748" y="778"/>
                  </a:lnTo>
                  <a:lnTo>
                    <a:pt x="748" y="778"/>
                  </a:lnTo>
                  <a:lnTo>
                    <a:pt x="753" y="778"/>
                  </a:lnTo>
                  <a:lnTo>
                    <a:pt x="753" y="783"/>
                  </a:lnTo>
                  <a:lnTo>
                    <a:pt x="753" y="783"/>
                  </a:lnTo>
                  <a:lnTo>
                    <a:pt x="761" y="783"/>
                  </a:lnTo>
                  <a:lnTo>
                    <a:pt x="761" y="789"/>
                  </a:lnTo>
                  <a:lnTo>
                    <a:pt x="761" y="789"/>
                  </a:lnTo>
                  <a:lnTo>
                    <a:pt x="763" y="789"/>
                  </a:lnTo>
                  <a:lnTo>
                    <a:pt x="763" y="794"/>
                  </a:lnTo>
                  <a:lnTo>
                    <a:pt x="763" y="794"/>
                  </a:lnTo>
                  <a:lnTo>
                    <a:pt x="764" y="794"/>
                  </a:lnTo>
                  <a:lnTo>
                    <a:pt x="764" y="803"/>
                  </a:lnTo>
                  <a:lnTo>
                    <a:pt x="764" y="803"/>
                  </a:lnTo>
                  <a:lnTo>
                    <a:pt x="766" y="803"/>
                  </a:lnTo>
                  <a:lnTo>
                    <a:pt x="766" y="808"/>
                  </a:lnTo>
                  <a:lnTo>
                    <a:pt x="766" y="808"/>
                  </a:lnTo>
                  <a:lnTo>
                    <a:pt x="775" y="808"/>
                  </a:lnTo>
                  <a:lnTo>
                    <a:pt x="775" y="813"/>
                  </a:lnTo>
                  <a:lnTo>
                    <a:pt x="775" y="813"/>
                  </a:lnTo>
                  <a:lnTo>
                    <a:pt x="776" y="813"/>
                  </a:lnTo>
                  <a:lnTo>
                    <a:pt x="776" y="819"/>
                  </a:lnTo>
                  <a:lnTo>
                    <a:pt x="776" y="819"/>
                  </a:lnTo>
                  <a:lnTo>
                    <a:pt x="778" y="819"/>
                  </a:lnTo>
                  <a:lnTo>
                    <a:pt x="778" y="824"/>
                  </a:lnTo>
                  <a:lnTo>
                    <a:pt x="778" y="824"/>
                  </a:lnTo>
                  <a:lnTo>
                    <a:pt x="784" y="824"/>
                  </a:lnTo>
                  <a:lnTo>
                    <a:pt x="784" y="833"/>
                  </a:lnTo>
                  <a:lnTo>
                    <a:pt x="784" y="833"/>
                  </a:lnTo>
                  <a:lnTo>
                    <a:pt x="798" y="833"/>
                  </a:lnTo>
                  <a:lnTo>
                    <a:pt x="798" y="838"/>
                  </a:lnTo>
                  <a:lnTo>
                    <a:pt x="798" y="838"/>
                  </a:lnTo>
                  <a:lnTo>
                    <a:pt x="807" y="838"/>
                  </a:lnTo>
                  <a:lnTo>
                    <a:pt x="807" y="848"/>
                  </a:lnTo>
                  <a:lnTo>
                    <a:pt x="807" y="848"/>
                  </a:lnTo>
                  <a:lnTo>
                    <a:pt x="813" y="848"/>
                  </a:lnTo>
                  <a:lnTo>
                    <a:pt x="813" y="854"/>
                  </a:lnTo>
                  <a:lnTo>
                    <a:pt x="813" y="854"/>
                  </a:lnTo>
                  <a:lnTo>
                    <a:pt x="819" y="854"/>
                  </a:lnTo>
                  <a:lnTo>
                    <a:pt x="819" y="859"/>
                  </a:lnTo>
                  <a:lnTo>
                    <a:pt x="819" y="859"/>
                  </a:lnTo>
                  <a:lnTo>
                    <a:pt x="827" y="859"/>
                  </a:lnTo>
                  <a:lnTo>
                    <a:pt x="827" y="863"/>
                  </a:lnTo>
                  <a:lnTo>
                    <a:pt x="827" y="863"/>
                  </a:lnTo>
                  <a:lnTo>
                    <a:pt x="835" y="863"/>
                  </a:lnTo>
                  <a:lnTo>
                    <a:pt x="835" y="868"/>
                  </a:lnTo>
                  <a:lnTo>
                    <a:pt x="835" y="868"/>
                  </a:lnTo>
                  <a:lnTo>
                    <a:pt x="838" y="868"/>
                  </a:lnTo>
                  <a:lnTo>
                    <a:pt x="838" y="873"/>
                  </a:lnTo>
                  <a:lnTo>
                    <a:pt x="838" y="873"/>
                  </a:lnTo>
                  <a:lnTo>
                    <a:pt x="841" y="873"/>
                  </a:lnTo>
                  <a:lnTo>
                    <a:pt x="841" y="878"/>
                  </a:lnTo>
                  <a:lnTo>
                    <a:pt x="843" y="883"/>
                  </a:lnTo>
                  <a:lnTo>
                    <a:pt x="853" y="883"/>
                  </a:lnTo>
                  <a:lnTo>
                    <a:pt x="853" y="889"/>
                  </a:lnTo>
                  <a:lnTo>
                    <a:pt x="853" y="889"/>
                  </a:lnTo>
                  <a:lnTo>
                    <a:pt x="859" y="889"/>
                  </a:lnTo>
                  <a:lnTo>
                    <a:pt x="859" y="898"/>
                  </a:lnTo>
                  <a:lnTo>
                    <a:pt x="859" y="898"/>
                  </a:lnTo>
                  <a:lnTo>
                    <a:pt x="861" y="898"/>
                  </a:lnTo>
                  <a:lnTo>
                    <a:pt x="861" y="903"/>
                  </a:lnTo>
                  <a:lnTo>
                    <a:pt x="861" y="903"/>
                  </a:lnTo>
                  <a:lnTo>
                    <a:pt x="875" y="903"/>
                  </a:lnTo>
                  <a:lnTo>
                    <a:pt x="875" y="908"/>
                  </a:lnTo>
                  <a:lnTo>
                    <a:pt x="875" y="908"/>
                  </a:lnTo>
                  <a:lnTo>
                    <a:pt x="881" y="908"/>
                  </a:lnTo>
                  <a:lnTo>
                    <a:pt x="881" y="913"/>
                  </a:lnTo>
                  <a:lnTo>
                    <a:pt x="881" y="913"/>
                  </a:lnTo>
                  <a:lnTo>
                    <a:pt x="899" y="913"/>
                  </a:lnTo>
                  <a:lnTo>
                    <a:pt x="899" y="918"/>
                  </a:lnTo>
                  <a:lnTo>
                    <a:pt x="899" y="918"/>
                  </a:lnTo>
                  <a:lnTo>
                    <a:pt x="902" y="918"/>
                  </a:lnTo>
                  <a:lnTo>
                    <a:pt x="902" y="924"/>
                  </a:lnTo>
                  <a:lnTo>
                    <a:pt x="902" y="924"/>
                  </a:lnTo>
                  <a:lnTo>
                    <a:pt x="907" y="924"/>
                  </a:lnTo>
                  <a:lnTo>
                    <a:pt x="907" y="928"/>
                  </a:lnTo>
                  <a:lnTo>
                    <a:pt x="907" y="928"/>
                  </a:lnTo>
                  <a:lnTo>
                    <a:pt x="908" y="928"/>
                  </a:lnTo>
                  <a:lnTo>
                    <a:pt x="908" y="933"/>
                  </a:lnTo>
                  <a:lnTo>
                    <a:pt x="908" y="933"/>
                  </a:lnTo>
                  <a:lnTo>
                    <a:pt x="919" y="933"/>
                  </a:lnTo>
                  <a:lnTo>
                    <a:pt x="919" y="943"/>
                  </a:lnTo>
                  <a:lnTo>
                    <a:pt x="919" y="943"/>
                  </a:lnTo>
                  <a:lnTo>
                    <a:pt x="925" y="943"/>
                  </a:lnTo>
                  <a:lnTo>
                    <a:pt x="925" y="948"/>
                  </a:lnTo>
                  <a:lnTo>
                    <a:pt x="928" y="953"/>
                  </a:lnTo>
                  <a:lnTo>
                    <a:pt x="933" y="953"/>
                  </a:lnTo>
                  <a:lnTo>
                    <a:pt x="933" y="958"/>
                  </a:lnTo>
                  <a:lnTo>
                    <a:pt x="933" y="958"/>
                  </a:lnTo>
                  <a:lnTo>
                    <a:pt x="946" y="958"/>
                  </a:lnTo>
                  <a:lnTo>
                    <a:pt x="946" y="963"/>
                  </a:lnTo>
                  <a:lnTo>
                    <a:pt x="946" y="963"/>
                  </a:lnTo>
                  <a:lnTo>
                    <a:pt x="948" y="963"/>
                  </a:lnTo>
                  <a:lnTo>
                    <a:pt x="948" y="968"/>
                  </a:lnTo>
                  <a:lnTo>
                    <a:pt x="948" y="968"/>
                  </a:lnTo>
                  <a:lnTo>
                    <a:pt x="956" y="968"/>
                  </a:lnTo>
                  <a:lnTo>
                    <a:pt x="956" y="973"/>
                  </a:lnTo>
                  <a:lnTo>
                    <a:pt x="956" y="973"/>
                  </a:lnTo>
                  <a:lnTo>
                    <a:pt x="979" y="973"/>
                  </a:lnTo>
                  <a:lnTo>
                    <a:pt x="979" y="978"/>
                  </a:lnTo>
                  <a:lnTo>
                    <a:pt x="982" y="978"/>
                  </a:lnTo>
                  <a:lnTo>
                    <a:pt x="984" y="978"/>
                  </a:lnTo>
                  <a:lnTo>
                    <a:pt x="984" y="983"/>
                  </a:lnTo>
                  <a:lnTo>
                    <a:pt x="984" y="983"/>
                  </a:lnTo>
                  <a:lnTo>
                    <a:pt x="985" y="983"/>
                  </a:lnTo>
                  <a:lnTo>
                    <a:pt x="985" y="988"/>
                  </a:lnTo>
                  <a:lnTo>
                    <a:pt x="985" y="988"/>
                  </a:lnTo>
                  <a:lnTo>
                    <a:pt x="990" y="988"/>
                  </a:lnTo>
                  <a:lnTo>
                    <a:pt x="990" y="988"/>
                  </a:lnTo>
                  <a:lnTo>
                    <a:pt x="990" y="988"/>
                  </a:lnTo>
                  <a:lnTo>
                    <a:pt x="992" y="988"/>
                  </a:lnTo>
                  <a:lnTo>
                    <a:pt x="992" y="993"/>
                  </a:lnTo>
                  <a:lnTo>
                    <a:pt x="992" y="993"/>
                  </a:lnTo>
                  <a:lnTo>
                    <a:pt x="993" y="993"/>
                  </a:lnTo>
                  <a:lnTo>
                    <a:pt x="993" y="1003"/>
                  </a:lnTo>
                  <a:lnTo>
                    <a:pt x="993" y="1003"/>
                  </a:lnTo>
                  <a:lnTo>
                    <a:pt x="999" y="1003"/>
                  </a:lnTo>
                  <a:lnTo>
                    <a:pt x="999" y="1009"/>
                  </a:lnTo>
                  <a:lnTo>
                    <a:pt x="999" y="1009"/>
                  </a:lnTo>
                  <a:lnTo>
                    <a:pt x="1000" y="1009"/>
                  </a:lnTo>
                  <a:lnTo>
                    <a:pt x="1000" y="1014"/>
                  </a:lnTo>
                  <a:lnTo>
                    <a:pt x="1000" y="1014"/>
                  </a:lnTo>
                  <a:lnTo>
                    <a:pt x="1017" y="1014"/>
                  </a:lnTo>
                  <a:lnTo>
                    <a:pt x="1017" y="1019"/>
                  </a:lnTo>
                  <a:lnTo>
                    <a:pt x="1017" y="1019"/>
                  </a:lnTo>
                  <a:lnTo>
                    <a:pt x="1031" y="1019"/>
                  </a:lnTo>
                  <a:lnTo>
                    <a:pt x="1031" y="1023"/>
                  </a:lnTo>
                  <a:lnTo>
                    <a:pt x="1031" y="1023"/>
                  </a:lnTo>
                  <a:lnTo>
                    <a:pt x="1035" y="1023"/>
                  </a:lnTo>
                  <a:lnTo>
                    <a:pt x="1035" y="1029"/>
                  </a:lnTo>
                  <a:lnTo>
                    <a:pt x="1035" y="1029"/>
                  </a:lnTo>
                  <a:lnTo>
                    <a:pt x="1043" y="1029"/>
                  </a:lnTo>
                  <a:lnTo>
                    <a:pt x="1043" y="1029"/>
                  </a:lnTo>
                  <a:lnTo>
                    <a:pt x="1043" y="1029"/>
                  </a:lnTo>
                  <a:lnTo>
                    <a:pt x="1047" y="1029"/>
                  </a:lnTo>
                  <a:lnTo>
                    <a:pt x="1047" y="1029"/>
                  </a:lnTo>
                  <a:lnTo>
                    <a:pt x="1047" y="1029"/>
                  </a:lnTo>
                  <a:lnTo>
                    <a:pt x="1065" y="1029"/>
                  </a:lnTo>
                  <a:lnTo>
                    <a:pt x="1065" y="1029"/>
                  </a:lnTo>
                  <a:lnTo>
                    <a:pt x="1065" y="1029"/>
                  </a:lnTo>
                  <a:lnTo>
                    <a:pt x="1073" y="1029"/>
                  </a:lnTo>
                  <a:lnTo>
                    <a:pt x="1073" y="1034"/>
                  </a:lnTo>
                  <a:lnTo>
                    <a:pt x="1073" y="1034"/>
                  </a:lnTo>
                  <a:lnTo>
                    <a:pt x="1077" y="1034"/>
                  </a:lnTo>
                  <a:lnTo>
                    <a:pt x="1077" y="1039"/>
                  </a:lnTo>
                  <a:lnTo>
                    <a:pt x="1079" y="1039"/>
                  </a:lnTo>
                  <a:lnTo>
                    <a:pt x="1085" y="1039"/>
                  </a:lnTo>
                  <a:lnTo>
                    <a:pt x="1085" y="1039"/>
                  </a:lnTo>
                  <a:lnTo>
                    <a:pt x="1085" y="1039"/>
                  </a:lnTo>
                  <a:lnTo>
                    <a:pt x="1094" y="1039"/>
                  </a:lnTo>
                  <a:lnTo>
                    <a:pt x="1094" y="1045"/>
                  </a:lnTo>
                  <a:lnTo>
                    <a:pt x="1094" y="1045"/>
                  </a:lnTo>
                  <a:lnTo>
                    <a:pt x="1100" y="1045"/>
                  </a:lnTo>
                  <a:lnTo>
                    <a:pt x="1100" y="1050"/>
                  </a:lnTo>
                  <a:lnTo>
                    <a:pt x="1100" y="1050"/>
                  </a:lnTo>
                  <a:lnTo>
                    <a:pt x="1102" y="1050"/>
                  </a:lnTo>
                  <a:lnTo>
                    <a:pt x="1102" y="1055"/>
                  </a:lnTo>
                  <a:lnTo>
                    <a:pt x="1102" y="1055"/>
                  </a:lnTo>
                  <a:lnTo>
                    <a:pt x="1105" y="1055"/>
                  </a:lnTo>
                  <a:lnTo>
                    <a:pt x="1105" y="1060"/>
                  </a:lnTo>
                  <a:lnTo>
                    <a:pt x="1105" y="1060"/>
                  </a:lnTo>
                  <a:lnTo>
                    <a:pt x="1106" y="1060"/>
                  </a:lnTo>
                  <a:lnTo>
                    <a:pt x="1106" y="1066"/>
                  </a:lnTo>
                  <a:lnTo>
                    <a:pt x="1106" y="1066"/>
                  </a:lnTo>
                  <a:lnTo>
                    <a:pt x="1110" y="1066"/>
                  </a:lnTo>
                  <a:lnTo>
                    <a:pt x="1110" y="1077"/>
                  </a:lnTo>
                  <a:lnTo>
                    <a:pt x="1110" y="1077"/>
                  </a:lnTo>
                  <a:lnTo>
                    <a:pt x="1116" y="1077"/>
                  </a:lnTo>
                  <a:lnTo>
                    <a:pt x="1116" y="1082"/>
                  </a:lnTo>
                  <a:lnTo>
                    <a:pt x="1116" y="1082"/>
                  </a:lnTo>
                  <a:lnTo>
                    <a:pt x="1118" y="1082"/>
                  </a:lnTo>
                  <a:lnTo>
                    <a:pt x="1118" y="1087"/>
                  </a:lnTo>
                  <a:lnTo>
                    <a:pt x="1121" y="1092"/>
                  </a:lnTo>
                  <a:lnTo>
                    <a:pt x="1152" y="1092"/>
                  </a:lnTo>
                  <a:lnTo>
                    <a:pt x="1152" y="1092"/>
                  </a:lnTo>
                  <a:lnTo>
                    <a:pt x="1152" y="1092"/>
                  </a:lnTo>
                  <a:lnTo>
                    <a:pt x="1157" y="1092"/>
                  </a:lnTo>
                  <a:lnTo>
                    <a:pt x="1157" y="1098"/>
                  </a:lnTo>
                  <a:lnTo>
                    <a:pt x="1157" y="1098"/>
                  </a:lnTo>
                  <a:lnTo>
                    <a:pt x="1168" y="1098"/>
                  </a:lnTo>
                  <a:lnTo>
                    <a:pt x="1168" y="1098"/>
                  </a:lnTo>
                  <a:lnTo>
                    <a:pt x="1168" y="1098"/>
                  </a:lnTo>
                  <a:lnTo>
                    <a:pt x="1205" y="1098"/>
                  </a:lnTo>
                  <a:lnTo>
                    <a:pt x="1205" y="1103"/>
                  </a:lnTo>
                  <a:lnTo>
                    <a:pt x="1205" y="1103"/>
                  </a:lnTo>
                  <a:lnTo>
                    <a:pt x="1216" y="1103"/>
                  </a:lnTo>
                  <a:lnTo>
                    <a:pt x="1216" y="1109"/>
                  </a:lnTo>
                  <a:lnTo>
                    <a:pt x="1216" y="1109"/>
                  </a:lnTo>
                  <a:lnTo>
                    <a:pt x="1227" y="1109"/>
                  </a:lnTo>
                  <a:lnTo>
                    <a:pt x="1227" y="1109"/>
                  </a:lnTo>
                  <a:lnTo>
                    <a:pt x="1227" y="1109"/>
                  </a:lnTo>
                  <a:lnTo>
                    <a:pt x="1229" y="1109"/>
                  </a:lnTo>
                  <a:lnTo>
                    <a:pt x="1229" y="1115"/>
                  </a:lnTo>
                  <a:lnTo>
                    <a:pt x="1229" y="1115"/>
                  </a:lnTo>
                  <a:lnTo>
                    <a:pt x="1233" y="1115"/>
                  </a:lnTo>
                  <a:lnTo>
                    <a:pt x="1233" y="1125"/>
                  </a:lnTo>
                  <a:lnTo>
                    <a:pt x="1233" y="1125"/>
                  </a:lnTo>
                  <a:lnTo>
                    <a:pt x="1242" y="1125"/>
                  </a:lnTo>
                  <a:lnTo>
                    <a:pt x="1242" y="1131"/>
                  </a:lnTo>
                  <a:lnTo>
                    <a:pt x="1242" y="1131"/>
                  </a:lnTo>
                  <a:lnTo>
                    <a:pt x="1249" y="1131"/>
                  </a:lnTo>
                  <a:lnTo>
                    <a:pt x="1249" y="1131"/>
                  </a:lnTo>
                  <a:lnTo>
                    <a:pt x="1249" y="1131"/>
                  </a:lnTo>
                  <a:lnTo>
                    <a:pt x="1250" y="1131"/>
                  </a:lnTo>
                  <a:lnTo>
                    <a:pt x="1250" y="1137"/>
                  </a:lnTo>
                  <a:lnTo>
                    <a:pt x="1250" y="1137"/>
                  </a:lnTo>
                  <a:lnTo>
                    <a:pt x="1259" y="1137"/>
                  </a:lnTo>
                  <a:lnTo>
                    <a:pt x="1259" y="1143"/>
                  </a:lnTo>
                  <a:lnTo>
                    <a:pt x="1259" y="1143"/>
                  </a:lnTo>
                  <a:lnTo>
                    <a:pt x="1262" y="1143"/>
                  </a:lnTo>
                  <a:lnTo>
                    <a:pt x="1262" y="1148"/>
                  </a:lnTo>
                  <a:lnTo>
                    <a:pt x="1262" y="1148"/>
                  </a:lnTo>
                  <a:lnTo>
                    <a:pt x="1268" y="1148"/>
                  </a:lnTo>
                  <a:lnTo>
                    <a:pt x="1268" y="1153"/>
                  </a:lnTo>
                  <a:lnTo>
                    <a:pt x="1268" y="1153"/>
                  </a:lnTo>
                  <a:lnTo>
                    <a:pt x="1270" y="1153"/>
                  </a:lnTo>
                  <a:lnTo>
                    <a:pt x="1270" y="1153"/>
                  </a:lnTo>
                  <a:lnTo>
                    <a:pt x="1270" y="1153"/>
                  </a:lnTo>
                  <a:lnTo>
                    <a:pt x="1278" y="1153"/>
                  </a:lnTo>
                  <a:lnTo>
                    <a:pt x="1278" y="1159"/>
                  </a:lnTo>
                  <a:lnTo>
                    <a:pt x="1278" y="1159"/>
                  </a:lnTo>
                  <a:lnTo>
                    <a:pt x="1282" y="1159"/>
                  </a:lnTo>
                  <a:lnTo>
                    <a:pt x="1282" y="1159"/>
                  </a:lnTo>
                  <a:lnTo>
                    <a:pt x="1282" y="1159"/>
                  </a:lnTo>
                  <a:lnTo>
                    <a:pt x="1288" y="1159"/>
                  </a:lnTo>
                  <a:lnTo>
                    <a:pt x="1288" y="1159"/>
                  </a:lnTo>
                  <a:lnTo>
                    <a:pt x="1288" y="1159"/>
                  </a:lnTo>
                  <a:lnTo>
                    <a:pt x="1292" y="1159"/>
                  </a:lnTo>
                  <a:lnTo>
                    <a:pt x="1292" y="1165"/>
                  </a:lnTo>
                  <a:lnTo>
                    <a:pt x="1292" y="1165"/>
                  </a:lnTo>
                  <a:lnTo>
                    <a:pt x="1322" y="1165"/>
                  </a:lnTo>
                  <a:lnTo>
                    <a:pt x="1322" y="1165"/>
                  </a:lnTo>
                  <a:lnTo>
                    <a:pt x="1322" y="1165"/>
                  </a:lnTo>
                  <a:lnTo>
                    <a:pt x="1344" y="1165"/>
                  </a:lnTo>
                  <a:lnTo>
                    <a:pt x="1344" y="1171"/>
                  </a:lnTo>
                  <a:lnTo>
                    <a:pt x="1344" y="1171"/>
                  </a:lnTo>
                  <a:lnTo>
                    <a:pt x="1363" y="1171"/>
                  </a:lnTo>
                  <a:lnTo>
                    <a:pt x="1363" y="1177"/>
                  </a:lnTo>
                  <a:lnTo>
                    <a:pt x="1363" y="1177"/>
                  </a:lnTo>
                  <a:lnTo>
                    <a:pt x="1372" y="1177"/>
                  </a:lnTo>
                  <a:lnTo>
                    <a:pt x="1372" y="1177"/>
                  </a:lnTo>
                  <a:lnTo>
                    <a:pt x="1372" y="1177"/>
                  </a:lnTo>
                  <a:lnTo>
                    <a:pt x="1375" y="1177"/>
                  </a:lnTo>
                  <a:lnTo>
                    <a:pt x="1375" y="1177"/>
                  </a:lnTo>
                  <a:lnTo>
                    <a:pt x="1375" y="1177"/>
                  </a:lnTo>
                  <a:lnTo>
                    <a:pt x="1378" y="1177"/>
                  </a:lnTo>
                  <a:lnTo>
                    <a:pt x="1378" y="1177"/>
                  </a:lnTo>
                  <a:lnTo>
                    <a:pt x="1378" y="1177"/>
                  </a:lnTo>
                  <a:lnTo>
                    <a:pt x="1383" y="1177"/>
                  </a:lnTo>
                  <a:lnTo>
                    <a:pt x="1383" y="1182"/>
                  </a:lnTo>
                  <a:lnTo>
                    <a:pt x="1383" y="1182"/>
                  </a:lnTo>
                  <a:lnTo>
                    <a:pt x="1399" y="1182"/>
                  </a:lnTo>
                  <a:lnTo>
                    <a:pt x="1399" y="1182"/>
                  </a:lnTo>
                  <a:lnTo>
                    <a:pt x="1399" y="1182"/>
                  </a:lnTo>
                  <a:lnTo>
                    <a:pt x="1413" y="1182"/>
                  </a:lnTo>
                  <a:lnTo>
                    <a:pt x="1413" y="1182"/>
                  </a:lnTo>
                  <a:lnTo>
                    <a:pt x="1413" y="1182"/>
                  </a:lnTo>
                  <a:lnTo>
                    <a:pt x="1417" y="1182"/>
                  </a:lnTo>
                  <a:lnTo>
                    <a:pt x="1417" y="1189"/>
                  </a:lnTo>
                  <a:lnTo>
                    <a:pt x="1417" y="1189"/>
                  </a:lnTo>
                  <a:lnTo>
                    <a:pt x="1434" y="1189"/>
                  </a:lnTo>
                  <a:lnTo>
                    <a:pt x="1434" y="1195"/>
                  </a:lnTo>
                  <a:lnTo>
                    <a:pt x="1434" y="1195"/>
                  </a:lnTo>
                  <a:lnTo>
                    <a:pt x="1447" y="1195"/>
                  </a:lnTo>
                  <a:lnTo>
                    <a:pt x="1447" y="1195"/>
                  </a:lnTo>
                  <a:lnTo>
                    <a:pt x="1447" y="1195"/>
                  </a:lnTo>
                  <a:lnTo>
                    <a:pt x="1468" y="1195"/>
                  </a:lnTo>
                  <a:lnTo>
                    <a:pt x="1468" y="1202"/>
                  </a:lnTo>
                  <a:lnTo>
                    <a:pt x="1468" y="1202"/>
                  </a:lnTo>
                  <a:lnTo>
                    <a:pt x="1473" y="1202"/>
                  </a:lnTo>
                  <a:lnTo>
                    <a:pt x="1473" y="1202"/>
                  </a:lnTo>
                  <a:lnTo>
                    <a:pt x="1473" y="1202"/>
                  </a:lnTo>
                  <a:lnTo>
                    <a:pt x="1480" y="1202"/>
                  </a:lnTo>
                  <a:lnTo>
                    <a:pt x="1480" y="1208"/>
                  </a:lnTo>
                  <a:lnTo>
                    <a:pt x="1480" y="1208"/>
                  </a:lnTo>
                  <a:lnTo>
                    <a:pt x="1498" y="1208"/>
                  </a:lnTo>
                  <a:lnTo>
                    <a:pt x="1498" y="1214"/>
                  </a:lnTo>
                  <a:lnTo>
                    <a:pt x="1498" y="1214"/>
                  </a:lnTo>
                  <a:lnTo>
                    <a:pt x="1501" y="1214"/>
                  </a:lnTo>
                  <a:lnTo>
                    <a:pt x="1501" y="1220"/>
                  </a:lnTo>
                  <a:lnTo>
                    <a:pt x="1502" y="1220"/>
                  </a:lnTo>
                  <a:lnTo>
                    <a:pt x="1511" y="1220"/>
                  </a:lnTo>
                  <a:lnTo>
                    <a:pt x="1511" y="1220"/>
                  </a:lnTo>
                  <a:lnTo>
                    <a:pt x="1511" y="1220"/>
                  </a:lnTo>
                  <a:lnTo>
                    <a:pt x="1512" y="1220"/>
                  </a:lnTo>
                  <a:lnTo>
                    <a:pt x="1512" y="1220"/>
                  </a:lnTo>
                  <a:lnTo>
                    <a:pt x="1516" y="1220"/>
                  </a:lnTo>
                  <a:lnTo>
                    <a:pt x="1534" y="1220"/>
                  </a:lnTo>
                  <a:lnTo>
                    <a:pt x="1534" y="1227"/>
                  </a:lnTo>
                  <a:lnTo>
                    <a:pt x="1534" y="1227"/>
                  </a:lnTo>
                  <a:lnTo>
                    <a:pt x="1535" y="1227"/>
                  </a:lnTo>
                  <a:lnTo>
                    <a:pt x="1535" y="1227"/>
                  </a:lnTo>
                  <a:lnTo>
                    <a:pt x="1537" y="1227"/>
                  </a:lnTo>
                  <a:lnTo>
                    <a:pt x="1540" y="1227"/>
                  </a:lnTo>
                  <a:lnTo>
                    <a:pt x="1540" y="1227"/>
                  </a:lnTo>
                  <a:lnTo>
                    <a:pt x="1540" y="1227"/>
                  </a:lnTo>
                  <a:lnTo>
                    <a:pt x="1543" y="1227"/>
                  </a:lnTo>
                  <a:lnTo>
                    <a:pt x="1543" y="1227"/>
                  </a:lnTo>
                  <a:lnTo>
                    <a:pt x="1543" y="1227"/>
                  </a:lnTo>
                  <a:lnTo>
                    <a:pt x="1549" y="1227"/>
                  </a:lnTo>
                  <a:lnTo>
                    <a:pt x="1549" y="1235"/>
                  </a:lnTo>
                  <a:lnTo>
                    <a:pt x="1549" y="1235"/>
                  </a:lnTo>
                  <a:lnTo>
                    <a:pt x="1558" y="1235"/>
                  </a:lnTo>
                  <a:lnTo>
                    <a:pt x="1558" y="1242"/>
                  </a:lnTo>
                  <a:lnTo>
                    <a:pt x="1560" y="1242"/>
                  </a:lnTo>
                  <a:lnTo>
                    <a:pt x="1581" y="1242"/>
                  </a:lnTo>
                  <a:lnTo>
                    <a:pt x="1581" y="1242"/>
                  </a:lnTo>
                  <a:lnTo>
                    <a:pt x="1581" y="1242"/>
                  </a:lnTo>
                  <a:lnTo>
                    <a:pt x="1591" y="1242"/>
                  </a:lnTo>
                  <a:lnTo>
                    <a:pt x="1591" y="1242"/>
                  </a:lnTo>
                  <a:lnTo>
                    <a:pt x="1591" y="1242"/>
                  </a:lnTo>
                  <a:lnTo>
                    <a:pt x="1601" y="1242"/>
                  </a:lnTo>
                  <a:lnTo>
                    <a:pt x="1601" y="1249"/>
                  </a:lnTo>
                  <a:lnTo>
                    <a:pt x="1601" y="1249"/>
                  </a:lnTo>
                  <a:lnTo>
                    <a:pt x="1602" y="1249"/>
                  </a:lnTo>
                  <a:lnTo>
                    <a:pt x="1602" y="1256"/>
                  </a:lnTo>
                  <a:lnTo>
                    <a:pt x="1602" y="1256"/>
                  </a:lnTo>
                  <a:lnTo>
                    <a:pt x="1612" y="1256"/>
                  </a:lnTo>
                  <a:lnTo>
                    <a:pt x="1612" y="1256"/>
                  </a:lnTo>
                  <a:lnTo>
                    <a:pt x="1612" y="1256"/>
                  </a:lnTo>
                  <a:lnTo>
                    <a:pt x="1619" y="1256"/>
                  </a:lnTo>
                  <a:lnTo>
                    <a:pt x="1619" y="1264"/>
                  </a:lnTo>
                  <a:lnTo>
                    <a:pt x="1619" y="1264"/>
                  </a:lnTo>
                  <a:lnTo>
                    <a:pt x="1620" y="1264"/>
                  </a:lnTo>
                  <a:lnTo>
                    <a:pt x="1620" y="1264"/>
                  </a:lnTo>
                  <a:lnTo>
                    <a:pt x="1620" y="1264"/>
                  </a:lnTo>
                  <a:lnTo>
                    <a:pt x="1622" y="1264"/>
                  </a:lnTo>
                  <a:lnTo>
                    <a:pt x="1622" y="1272"/>
                  </a:lnTo>
                  <a:lnTo>
                    <a:pt x="1622" y="1272"/>
                  </a:lnTo>
                  <a:lnTo>
                    <a:pt x="1640" y="1272"/>
                  </a:lnTo>
                  <a:lnTo>
                    <a:pt x="1640" y="1272"/>
                  </a:lnTo>
                  <a:lnTo>
                    <a:pt x="1640" y="1272"/>
                  </a:lnTo>
                  <a:lnTo>
                    <a:pt x="1644" y="1272"/>
                  </a:lnTo>
                  <a:lnTo>
                    <a:pt x="1644" y="1279"/>
                  </a:lnTo>
                  <a:lnTo>
                    <a:pt x="1644" y="1279"/>
                  </a:lnTo>
                  <a:lnTo>
                    <a:pt x="1655" y="1279"/>
                  </a:lnTo>
                  <a:lnTo>
                    <a:pt x="1655" y="1279"/>
                  </a:lnTo>
                  <a:lnTo>
                    <a:pt x="1655" y="1279"/>
                  </a:lnTo>
                  <a:lnTo>
                    <a:pt x="1676" y="1279"/>
                  </a:lnTo>
                  <a:lnTo>
                    <a:pt x="1676" y="1287"/>
                  </a:lnTo>
                  <a:lnTo>
                    <a:pt x="1676" y="1287"/>
                  </a:lnTo>
                  <a:lnTo>
                    <a:pt x="1689" y="1287"/>
                  </a:lnTo>
                  <a:lnTo>
                    <a:pt x="1689" y="1287"/>
                  </a:lnTo>
                  <a:lnTo>
                    <a:pt x="1689" y="1287"/>
                  </a:lnTo>
                  <a:lnTo>
                    <a:pt x="1707" y="1287"/>
                  </a:lnTo>
                  <a:lnTo>
                    <a:pt x="1707" y="1287"/>
                  </a:lnTo>
                  <a:lnTo>
                    <a:pt x="1707" y="1287"/>
                  </a:lnTo>
                  <a:lnTo>
                    <a:pt x="1773" y="1287"/>
                  </a:lnTo>
                  <a:lnTo>
                    <a:pt x="1773" y="1296"/>
                  </a:lnTo>
                  <a:lnTo>
                    <a:pt x="1773" y="1296"/>
                  </a:lnTo>
                  <a:lnTo>
                    <a:pt x="1787" y="1296"/>
                  </a:lnTo>
                  <a:lnTo>
                    <a:pt x="1787" y="1296"/>
                  </a:lnTo>
                  <a:lnTo>
                    <a:pt x="1787" y="1296"/>
                  </a:lnTo>
                  <a:lnTo>
                    <a:pt x="1789" y="1296"/>
                  </a:lnTo>
                  <a:lnTo>
                    <a:pt x="1789" y="1305"/>
                  </a:lnTo>
                  <a:lnTo>
                    <a:pt x="1789" y="1305"/>
                  </a:lnTo>
                  <a:lnTo>
                    <a:pt x="1813" y="1305"/>
                  </a:lnTo>
                  <a:lnTo>
                    <a:pt x="1813" y="1305"/>
                  </a:lnTo>
                  <a:lnTo>
                    <a:pt x="1813" y="1305"/>
                  </a:lnTo>
                  <a:lnTo>
                    <a:pt x="1824" y="1305"/>
                  </a:lnTo>
                  <a:lnTo>
                    <a:pt x="1824" y="1305"/>
                  </a:lnTo>
                  <a:lnTo>
                    <a:pt x="1824" y="1305"/>
                  </a:lnTo>
                  <a:lnTo>
                    <a:pt x="1847" y="1305"/>
                  </a:lnTo>
                  <a:lnTo>
                    <a:pt x="1847" y="1305"/>
                  </a:lnTo>
                  <a:lnTo>
                    <a:pt x="1847" y="1305"/>
                  </a:lnTo>
                  <a:lnTo>
                    <a:pt x="1886" y="1305"/>
                  </a:lnTo>
                  <a:lnTo>
                    <a:pt x="1886" y="1313"/>
                  </a:lnTo>
                  <a:lnTo>
                    <a:pt x="1886" y="1313"/>
                  </a:lnTo>
                  <a:lnTo>
                    <a:pt x="1895" y="1313"/>
                  </a:lnTo>
                  <a:lnTo>
                    <a:pt x="1895" y="1313"/>
                  </a:lnTo>
                  <a:lnTo>
                    <a:pt x="1895" y="1313"/>
                  </a:lnTo>
                  <a:lnTo>
                    <a:pt x="1898" y="1313"/>
                  </a:lnTo>
                  <a:lnTo>
                    <a:pt x="1898" y="1313"/>
                  </a:lnTo>
                  <a:lnTo>
                    <a:pt x="1898" y="1313"/>
                  </a:lnTo>
                  <a:lnTo>
                    <a:pt x="1907" y="1313"/>
                  </a:lnTo>
                  <a:lnTo>
                    <a:pt x="1907" y="1313"/>
                  </a:lnTo>
                  <a:lnTo>
                    <a:pt x="1907" y="1313"/>
                  </a:lnTo>
                  <a:lnTo>
                    <a:pt x="1915" y="1313"/>
                  </a:lnTo>
                  <a:lnTo>
                    <a:pt x="1915" y="1313"/>
                  </a:lnTo>
                  <a:lnTo>
                    <a:pt x="1915" y="1313"/>
                  </a:lnTo>
                  <a:lnTo>
                    <a:pt x="1927" y="1313"/>
                  </a:lnTo>
                  <a:lnTo>
                    <a:pt x="1927" y="1313"/>
                  </a:lnTo>
                  <a:lnTo>
                    <a:pt x="1927" y="1313"/>
                  </a:lnTo>
                  <a:lnTo>
                    <a:pt x="1930" y="1313"/>
                  </a:lnTo>
                  <a:lnTo>
                    <a:pt x="1930" y="1313"/>
                  </a:lnTo>
                  <a:lnTo>
                    <a:pt x="1930" y="1313"/>
                  </a:lnTo>
                  <a:lnTo>
                    <a:pt x="1931" y="1313"/>
                  </a:lnTo>
                  <a:lnTo>
                    <a:pt x="1931" y="1324"/>
                  </a:lnTo>
                  <a:lnTo>
                    <a:pt x="1931" y="1324"/>
                  </a:lnTo>
                  <a:lnTo>
                    <a:pt x="1936" y="1324"/>
                  </a:lnTo>
                  <a:lnTo>
                    <a:pt x="1936" y="1324"/>
                  </a:lnTo>
                  <a:lnTo>
                    <a:pt x="1936" y="1324"/>
                  </a:lnTo>
                  <a:lnTo>
                    <a:pt x="1956" y="1324"/>
                  </a:lnTo>
                  <a:lnTo>
                    <a:pt x="1956" y="1335"/>
                  </a:lnTo>
                  <a:lnTo>
                    <a:pt x="1956" y="1335"/>
                  </a:lnTo>
                  <a:lnTo>
                    <a:pt x="1980" y="1335"/>
                  </a:lnTo>
                  <a:lnTo>
                    <a:pt x="1980" y="1335"/>
                  </a:lnTo>
                  <a:lnTo>
                    <a:pt x="1980" y="1335"/>
                  </a:lnTo>
                  <a:lnTo>
                    <a:pt x="1983" y="1335"/>
                  </a:lnTo>
                  <a:lnTo>
                    <a:pt x="1983" y="1335"/>
                  </a:lnTo>
                  <a:lnTo>
                    <a:pt x="1983" y="1335"/>
                  </a:lnTo>
                  <a:lnTo>
                    <a:pt x="1989" y="1335"/>
                  </a:lnTo>
                  <a:lnTo>
                    <a:pt x="1989" y="1335"/>
                  </a:lnTo>
                  <a:lnTo>
                    <a:pt x="1989" y="1335"/>
                  </a:lnTo>
                  <a:lnTo>
                    <a:pt x="2019" y="1335"/>
                  </a:lnTo>
                  <a:lnTo>
                    <a:pt x="2019" y="1335"/>
                  </a:lnTo>
                  <a:lnTo>
                    <a:pt x="2019" y="1335"/>
                  </a:lnTo>
                  <a:lnTo>
                    <a:pt x="2031" y="1335"/>
                  </a:lnTo>
                  <a:lnTo>
                    <a:pt x="2031" y="1335"/>
                  </a:lnTo>
                  <a:lnTo>
                    <a:pt x="2031" y="1335"/>
                  </a:lnTo>
                  <a:lnTo>
                    <a:pt x="2041" y="1335"/>
                  </a:lnTo>
                  <a:lnTo>
                    <a:pt x="2041" y="1335"/>
                  </a:lnTo>
                  <a:lnTo>
                    <a:pt x="2041" y="1335"/>
                  </a:lnTo>
                  <a:lnTo>
                    <a:pt x="2048" y="1335"/>
                  </a:lnTo>
                  <a:lnTo>
                    <a:pt x="2048" y="1335"/>
                  </a:lnTo>
                  <a:lnTo>
                    <a:pt x="2048" y="1335"/>
                  </a:lnTo>
                  <a:lnTo>
                    <a:pt x="2062" y="1335"/>
                  </a:lnTo>
                  <a:lnTo>
                    <a:pt x="2062" y="1335"/>
                  </a:lnTo>
                  <a:lnTo>
                    <a:pt x="2062" y="1335"/>
                  </a:lnTo>
                  <a:lnTo>
                    <a:pt x="2088" y="1335"/>
                  </a:lnTo>
                  <a:lnTo>
                    <a:pt x="2088" y="1335"/>
                  </a:lnTo>
                  <a:lnTo>
                    <a:pt x="2088" y="1335"/>
                  </a:lnTo>
                  <a:lnTo>
                    <a:pt x="2092" y="1335"/>
                  </a:lnTo>
                  <a:lnTo>
                    <a:pt x="2092" y="1335"/>
                  </a:lnTo>
                  <a:lnTo>
                    <a:pt x="2092" y="1335"/>
                  </a:lnTo>
                  <a:lnTo>
                    <a:pt x="2096" y="1335"/>
                  </a:lnTo>
                  <a:lnTo>
                    <a:pt x="2096" y="1335"/>
                  </a:lnTo>
                  <a:lnTo>
                    <a:pt x="2096" y="1335"/>
                  </a:lnTo>
                  <a:lnTo>
                    <a:pt x="2108" y="1335"/>
                  </a:lnTo>
                  <a:lnTo>
                    <a:pt x="2108" y="1352"/>
                  </a:lnTo>
                  <a:lnTo>
                    <a:pt x="2111" y="1352"/>
                  </a:lnTo>
                  <a:lnTo>
                    <a:pt x="2113" y="1352"/>
                  </a:lnTo>
                  <a:lnTo>
                    <a:pt x="2113" y="1352"/>
                  </a:lnTo>
                  <a:lnTo>
                    <a:pt x="2113" y="1352"/>
                  </a:lnTo>
                  <a:lnTo>
                    <a:pt x="2122" y="1352"/>
                  </a:lnTo>
                  <a:lnTo>
                    <a:pt x="2122" y="1352"/>
                  </a:lnTo>
                  <a:lnTo>
                    <a:pt x="2122" y="1352"/>
                  </a:lnTo>
                  <a:lnTo>
                    <a:pt x="2134" y="1352"/>
                  </a:lnTo>
                  <a:lnTo>
                    <a:pt x="2134" y="1352"/>
                  </a:lnTo>
                  <a:lnTo>
                    <a:pt x="2134" y="1352"/>
                  </a:lnTo>
                  <a:lnTo>
                    <a:pt x="2161" y="1352"/>
                  </a:lnTo>
                  <a:lnTo>
                    <a:pt x="2161" y="1352"/>
                  </a:lnTo>
                  <a:lnTo>
                    <a:pt x="2161" y="1352"/>
                  </a:lnTo>
                  <a:lnTo>
                    <a:pt x="2165" y="1352"/>
                  </a:lnTo>
                  <a:lnTo>
                    <a:pt x="2165" y="1352"/>
                  </a:lnTo>
                  <a:lnTo>
                    <a:pt x="2165" y="1352"/>
                  </a:lnTo>
                  <a:lnTo>
                    <a:pt x="2180" y="1352"/>
                  </a:lnTo>
                  <a:lnTo>
                    <a:pt x="2180" y="1352"/>
                  </a:lnTo>
                  <a:lnTo>
                    <a:pt x="2180" y="1352"/>
                  </a:lnTo>
                  <a:lnTo>
                    <a:pt x="2203" y="1352"/>
                  </a:lnTo>
                  <a:lnTo>
                    <a:pt x="2203" y="1352"/>
                  </a:lnTo>
                  <a:lnTo>
                    <a:pt x="2203" y="1352"/>
                  </a:lnTo>
                  <a:lnTo>
                    <a:pt x="2247" y="1352"/>
                  </a:lnTo>
                  <a:lnTo>
                    <a:pt x="2247" y="1352"/>
                  </a:lnTo>
                  <a:lnTo>
                    <a:pt x="2249" y="1352"/>
                  </a:lnTo>
                  <a:lnTo>
                    <a:pt x="2265" y="1352"/>
                  </a:lnTo>
                  <a:lnTo>
                    <a:pt x="2265" y="1352"/>
                  </a:lnTo>
                  <a:lnTo>
                    <a:pt x="2265" y="1352"/>
                  </a:lnTo>
                  <a:lnTo>
                    <a:pt x="2272" y="1352"/>
                  </a:lnTo>
                  <a:lnTo>
                    <a:pt x="2272" y="1352"/>
                  </a:lnTo>
                  <a:lnTo>
                    <a:pt x="2272" y="1352"/>
                  </a:lnTo>
                  <a:lnTo>
                    <a:pt x="2275" y="1352"/>
                  </a:lnTo>
                  <a:lnTo>
                    <a:pt x="2275" y="1352"/>
                  </a:lnTo>
                  <a:lnTo>
                    <a:pt x="2275" y="1352"/>
                  </a:lnTo>
                  <a:lnTo>
                    <a:pt x="2304" y="1352"/>
                  </a:lnTo>
                  <a:lnTo>
                    <a:pt x="2304" y="1352"/>
                  </a:lnTo>
                  <a:lnTo>
                    <a:pt x="2304" y="1352"/>
                  </a:lnTo>
                  <a:lnTo>
                    <a:pt x="2350" y="1352"/>
                  </a:lnTo>
                  <a:lnTo>
                    <a:pt x="2350" y="1352"/>
                  </a:lnTo>
                  <a:lnTo>
                    <a:pt x="2350" y="1352"/>
                  </a:lnTo>
                  <a:lnTo>
                    <a:pt x="2414" y="1352"/>
                  </a:lnTo>
                  <a:lnTo>
                    <a:pt x="2414" y="1352"/>
                  </a:lnTo>
                  <a:lnTo>
                    <a:pt x="2414" y="1352"/>
                  </a:lnTo>
                  <a:lnTo>
                    <a:pt x="2421" y="1352"/>
                  </a:lnTo>
                  <a:lnTo>
                    <a:pt x="2421" y="1352"/>
                  </a:lnTo>
                  <a:lnTo>
                    <a:pt x="2421" y="1352"/>
                  </a:lnTo>
                  <a:lnTo>
                    <a:pt x="2458" y="1352"/>
                  </a:lnTo>
                  <a:lnTo>
                    <a:pt x="2458" y="1352"/>
                  </a:lnTo>
                  <a:lnTo>
                    <a:pt x="2458" y="1352"/>
                  </a:lnTo>
                  <a:lnTo>
                    <a:pt x="2463" y="1352"/>
                  </a:lnTo>
                  <a:lnTo>
                    <a:pt x="2463" y="1429"/>
                  </a:lnTo>
                  <a:lnTo>
                    <a:pt x="2463" y="1429"/>
                  </a:lnTo>
                  <a:lnTo>
                    <a:pt x="2468" y="1429"/>
                  </a:lnTo>
                  <a:lnTo>
                    <a:pt x="2468" y="1429"/>
                  </a:lnTo>
                  <a:lnTo>
                    <a:pt x="2470" y="1429"/>
                  </a:lnTo>
                  <a:lnTo>
                    <a:pt x="2486" y="1429"/>
                  </a:lnTo>
                  <a:lnTo>
                    <a:pt x="2486" y="1429"/>
                  </a:lnTo>
                  <a:lnTo>
                    <a:pt x="2486" y="1429"/>
                  </a:lnTo>
                  <a:lnTo>
                    <a:pt x="2548" y="1429"/>
                  </a:lnTo>
                  <a:lnTo>
                    <a:pt x="2548" y="1429"/>
                  </a:lnTo>
                </a:path>
              </a:pathLst>
            </a:custGeom>
            <a:solidFill>
              <a:srgbClr val="FFFFFF"/>
            </a:solidFill>
            <a:ln w="14288" cap="flat">
              <a:solidFill>
                <a:srgbClr val="66203A"/>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 name="Line 38">
              <a:extLst>
                <a:ext uri="{FF2B5EF4-FFF2-40B4-BE49-F238E27FC236}">
                  <a16:creationId xmlns:a16="http://schemas.microsoft.com/office/drawing/2014/main" id="{BEE2E92F-8B29-5854-75FC-3D3AA752A4F0}"/>
                </a:ext>
              </a:extLst>
            </p:cNvPr>
            <p:cNvSpPr>
              <a:spLocks noChangeShapeType="1"/>
            </p:cNvSpPr>
            <p:nvPr/>
          </p:nvSpPr>
          <p:spPr bwMode="auto">
            <a:xfrm>
              <a:off x="2703629" y="3927269"/>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39">
              <a:extLst>
                <a:ext uri="{FF2B5EF4-FFF2-40B4-BE49-F238E27FC236}">
                  <a16:creationId xmlns:a16="http://schemas.microsoft.com/office/drawing/2014/main" id="{65D5422B-D4D6-3A57-AC4B-EA56F5127EC1}"/>
                </a:ext>
              </a:extLst>
            </p:cNvPr>
            <p:cNvSpPr>
              <a:spLocks noChangeShapeType="1"/>
            </p:cNvSpPr>
            <p:nvPr/>
          </p:nvSpPr>
          <p:spPr bwMode="auto">
            <a:xfrm>
              <a:off x="2716329" y="394566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Line 40">
              <a:extLst>
                <a:ext uri="{FF2B5EF4-FFF2-40B4-BE49-F238E27FC236}">
                  <a16:creationId xmlns:a16="http://schemas.microsoft.com/office/drawing/2014/main" id="{9916C448-9611-07B1-81DF-95F6B12A3BD4}"/>
                </a:ext>
              </a:extLst>
            </p:cNvPr>
            <p:cNvSpPr>
              <a:spLocks noChangeShapeType="1"/>
            </p:cNvSpPr>
            <p:nvPr/>
          </p:nvSpPr>
          <p:spPr bwMode="auto">
            <a:xfrm>
              <a:off x="2800467" y="401257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Line 41">
              <a:extLst>
                <a:ext uri="{FF2B5EF4-FFF2-40B4-BE49-F238E27FC236}">
                  <a16:creationId xmlns:a16="http://schemas.microsoft.com/office/drawing/2014/main" id="{BE1F3C16-F0F5-0328-4F3C-B6F53ADB54C7}"/>
                </a:ext>
              </a:extLst>
            </p:cNvPr>
            <p:cNvSpPr>
              <a:spLocks noChangeShapeType="1"/>
            </p:cNvSpPr>
            <p:nvPr/>
          </p:nvSpPr>
          <p:spPr bwMode="auto">
            <a:xfrm>
              <a:off x="2806817" y="401257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42">
              <a:extLst>
                <a:ext uri="{FF2B5EF4-FFF2-40B4-BE49-F238E27FC236}">
                  <a16:creationId xmlns:a16="http://schemas.microsoft.com/office/drawing/2014/main" id="{EFAFD630-D3A7-2B83-A577-6FD030DDC7A3}"/>
                </a:ext>
              </a:extLst>
            </p:cNvPr>
            <p:cNvSpPr>
              <a:spLocks noChangeShapeType="1"/>
            </p:cNvSpPr>
            <p:nvPr/>
          </p:nvSpPr>
          <p:spPr bwMode="auto">
            <a:xfrm>
              <a:off x="2835392" y="401257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43">
              <a:extLst>
                <a:ext uri="{FF2B5EF4-FFF2-40B4-BE49-F238E27FC236}">
                  <a16:creationId xmlns:a16="http://schemas.microsoft.com/office/drawing/2014/main" id="{9F5AC31F-883F-8889-1244-06E6A414B21F}"/>
                </a:ext>
              </a:extLst>
            </p:cNvPr>
            <p:cNvSpPr>
              <a:spLocks noChangeShapeType="1"/>
            </p:cNvSpPr>
            <p:nvPr/>
          </p:nvSpPr>
          <p:spPr bwMode="auto">
            <a:xfrm>
              <a:off x="2867142" y="402930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Line 44">
              <a:extLst>
                <a:ext uri="{FF2B5EF4-FFF2-40B4-BE49-F238E27FC236}">
                  <a16:creationId xmlns:a16="http://schemas.microsoft.com/office/drawing/2014/main" id="{AE11BDDA-7740-0D5C-CCD8-9DD1C38F5275}"/>
                </a:ext>
              </a:extLst>
            </p:cNvPr>
            <p:cNvSpPr>
              <a:spLocks noChangeShapeType="1"/>
            </p:cNvSpPr>
            <p:nvPr/>
          </p:nvSpPr>
          <p:spPr bwMode="auto">
            <a:xfrm>
              <a:off x="2894129" y="405773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Line 45">
              <a:extLst>
                <a:ext uri="{FF2B5EF4-FFF2-40B4-BE49-F238E27FC236}">
                  <a16:creationId xmlns:a16="http://schemas.microsoft.com/office/drawing/2014/main" id="{265A91AB-B6A4-AA76-D162-7FC889766E1C}"/>
                </a:ext>
              </a:extLst>
            </p:cNvPr>
            <p:cNvSpPr>
              <a:spLocks noChangeShapeType="1"/>
            </p:cNvSpPr>
            <p:nvPr/>
          </p:nvSpPr>
          <p:spPr bwMode="auto">
            <a:xfrm>
              <a:off x="2916354" y="4101227"/>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Line 46">
              <a:extLst>
                <a:ext uri="{FF2B5EF4-FFF2-40B4-BE49-F238E27FC236}">
                  <a16:creationId xmlns:a16="http://schemas.microsoft.com/office/drawing/2014/main" id="{75802E6D-4419-BA5D-7479-CFBDBF91E073}"/>
                </a:ext>
              </a:extLst>
            </p:cNvPr>
            <p:cNvSpPr>
              <a:spLocks noChangeShapeType="1"/>
            </p:cNvSpPr>
            <p:nvPr/>
          </p:nvSpPr>
          <p:spPr bwMode="auto">
            <a:xfrm>
              <a:off x="2973504" y="4119626"/>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Line 47">
              <a:extLst>
                <a:ext uri="{FF2B5EF4-FFF2-40B4-BE49-F238E27FC236}">
                  <a16:creationId xmlns:a16="http://schemas.microsoft.com/office/drawing/2014/main" id="{7E64F162-89A7-24DB-5114-EBB0839E4BAC}"/>
                </a:ext>
              </a:extLst>
            </p:cNvPr>
            <p:cNvSpPr>
              <a:spLocks noChangeShapeType="1"/>
            </p:cNvSpPr>
            <p:nvPr/>
          </p:nvSpPr>
          <p:spPr bwMode="auto">
            <a:xfrm>
              <a:off x="2998904" y="4127990"/>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48">
              <a:extLst>
                <a:ext uri="{FF2B5EF4-FFF2-40B4-BE49-F238E27FC236}">
                  <a16:creationId xmlns:a16="http://schemas.microsoft.com/office/drawing/2014/main" id="{134D2B53-CCF7-3134-0357-461A7C859199}"/>
                </a:ext>
              </a:extLst>
            </p:cNvPr>
            <p:cNvSpPr>
              <a:spLocks noChangeShapeType="1"/>
            </p:cNvSpPr>
            <p:nvPr/>
          </p:nvSpPr>
          <p:spPr bwMode="auto">
            <a:xfrm>
              <a:off x="3092567" y="4146389"/>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49">
              <a:extLst>
                <a:ext uri="{FF2B5EF4-FFF2-40B4-BE49-F238E27FC236}">
                  <a16:creationId xmlns:a16="http://schemas.microsoft.com/office/drawing/2014/main" id="{DCC4C39C-FD2A-49A1-FDFF-0B3ED2DF5FDE}"/>
                </a:ext>
              </a:extLst>
            </p:cNvPr>
            <p:cNvSpPr>
              <a:spLocks noChangeShapeType="1"/>
            </p:cNvSpPr>
            <p:nvPr/>
          </p:nvSpPr>
          <p:spPr bwMode="auto">
            <a:xfrm>
              <a:off x="3127492" y="418318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Line 50">
              <a:extLst>
                <a:ext uri="{FF2B5EF4-FFF2-40B4-BE49-F238E27FC236}">
                  <a16:creationId xmlns:a16="http://schemas.microsoft.com/office/drawing/2014/main" id="{C1573610-94AE-FA09-9DBF-F6B7EF0A826F}"/>
                </a:ext>
              </a:extLst>
            </p:cNvPr>
            <p:cNvSpPr>
              <a:spLocks noChangeShapeType="1"/>
            </p:cNvSpPr>
            <p:nvPr/>
          </p:nvSpPr>
          <p:spPr bwMode="auto">
            <a:xfrm>
              <a:off x="3160829" y="4221660"/>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51">
              <a:extLst>
                <a:ext uri="{FF2B5EF4-FFF2-40B4-BE49-F238E27FC236}">
                  <a16:creationId xmlns:a16="http://schemas.microsoft.com/office/drawing/2014/main" id="{0823719D-8DDA-1EE9-21FC-C5410B445F9A}"/>
                </a:ext>
              </a:extLst>
            </p:cNvPr>
            <p:cNvSpPr>
              <a:spLocks noChangeShapeType="1"/>
            </p:cNvSpPr>
            <p:nvPr/>
          </p:nvSpPr>
          <p:spPr bwMode="auto">
            <a:xfrm>
              <a:off x="3189404" y="423002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52">
              <a:extLst>
                <a:ext uri="{FF2B5EF4-FFF2-40B4-BE49-F238E27FC236}">
                  <a16:creationId xmlns:a16="http://schemas.microsoft.com/office/drawing/2014/main" id="{A5BC2542-4F9D-868F-B1D2-2F56ECE53784}"/>
                </a:ext>
              </a:extLst>
            </p:cNvPr>
            <p:cNvSpPr>
              <a:spLocks noChangeShapeType="1"/>
            </p:cNvSpPr>
            <p:nvPr/>
          </p:nvSpPr>
          <p:spPr bwMode="auto">
            <a:xfrm>
              <a:off x="3195754" y="424005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53">
              <a:extLst>
                <a:ext uri="{FF2B5EF4-FFF2-40B4-BE49-F238E27FC236}">
                  <a16:creationId xmlns:a16="http://schemas.microsoft.com/office/drawing/2014/main" id="{5AC64A28-CCA7-F267-80C3-43405911922E}"/>
                </a:ext>
              </a:extLst>
            </p:cNvPr>
            <p:cNvSpPr>
              <a:spLocks noChangeShapeType="1"/>
            </p:cNvSpPr>
            <p:nvPr/>
          </p:nvSpPr>
          <p:spPr bwMode="auto">
            <a:xfrm>
              <a:off x="3243379" y="424005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54">
              <a:extLst>
                <a:ext uri="{FF2B5EF4-FFF2-40B4-BE49-F238E27FC236}">
                  <a16:creationId xmlns:a16="http://schemas.microsoft.com/office/drawing/2014/main" id="{C7B1870A-CF3D-8459-E8A7-908DB52443D9}"/>
                </a:ext>
              </a:extLst>
            </p:cNvPr>
            <p:cNvSpPr>
              <a:spLocks noChangeShapeType="1"/>
            </p:cNvSpPr>
            <p:nvPr/>
          </p:nvSpPr>
          <p:spPr bwMode="auto">
            <a:xfrm>
              <a:off x="3322754" y="4260130"/>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55">
              <a:extLst>
                <a:ext uri="{FF2B5EF4-FFF2-40B4-BE49-F238E27FC236}">
                  <a16:creationId xmlns:a16="http://schemas.microsoft.com/office/drawing/2014/main" id="{2A076E9B-313B-CECE-EB4E-EBB4DD7D94E1}"/>
                </a:ext>
              </a:extLst>
            </p:cNvPr>
            <p:cNvSpPr>
              <a:spLocks noChangeShapeType="1"/>
            </p:cNvSpPr>
            <p:nvPr/>
          </p:nvSpPr>
          <p:spPr bwMode="auto">
            <a:xfrm>
              <a:off x="3327517" y="4260130"/>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56">
              <a:extLst>
                <a:ext uri="{FF2B5EF4-FFF2-40B4-BE49-F238E27FC236}">
                  <a16:creationId xmlns:a16="http://schemas.microsoft.com/office/drawing/2014/main" id="{62690CE9-5464-D585-7DA8-EAA780DEBFB0}"/>
                </a:ext>
              </a:extLst>
            </p:cNvPr>
            <p:cNvSpPr>
              <a:spLocks noChangeShapeType="1"/>
            </p:cNvSpPr>
            <p:nvPr/>
          </p:nvSpPr>
          <p:spPr bwMode="auto">
            <a:xfrm>
              <a:off x="3332279" y="4260130"/>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57">
              <a:extLst>
                <a:ext uri="{FF2B5EF4-FFF2-40B4-BE49-F238E27FC236}">
                  <a16:creationId xmlns:a16="http://schemas.microsoft.com/office/drawing/2014/main" id="{EC16E76F-BF3C-8763-87DA-3BF1B99EE6E4}"/>
                </a:ext>
              </a:extLst>
            </p:cNvPr>
            <p:cNvSpPr>
              <a:spLocks noChangeShapeType="1"/>
            </p:cNvSpPr>
            <p:nvPr/>
          </p:nvSpPr>
          <p:spPr bwMode="auto">
            <a:xfrm>
              <a:off x="3365617" y="4270166"/>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58">
              <a:extLst>
                <a:ext uri="{FF2B5EF4-FFF2-40B4-BE49-F238E27FC236}">
                  <a16:creationId xmlns:a16="http://schemas.microsoft.com/office/drawing/2014/main" id="{35239241-E3CA-DC1C-6EEA-11B9832ED67B}"/>
                </a:ext>
              </a:extLst>
            </p:cNvPr>
            <p:cNvSpPr>
              <a:spLocks noChangeShapeType="1"/>
            </p:cNvSpPr>
            <p:nvPr/>
          </p:nvSpPr>
          <p:spPr bwMode="auto">
            <a:xfrm>
              <a:off x="3387842" y="4270166"/>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59">
              <a:extLst>
                <a:ext uri="{FF2B5EF4-FFF2-40B4-BE49-F238E27FC236}">
                  <a16:creationId xmlns:a16="http://schemas.microsoft.com/office/drawing/2014/main" id="{AE42C899-08F1-6286-9A2F-7322A4D708FB}"/>
                </a:ext>
              </a:extLst>
            </p:cNvPr>
            <p:cNvSpPr>
              <a:spLocks noChangeShapeType="1"/>
            </p:cNvSpPr>
            <p:nvPr/>
          </p:nvSpPr>
          <p:spPr bwMode="auto">
            <a:xfrm>
              <a:off x="3441817" y="429023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60">
              <a:extLst>
                <a:ext uri="{FF2B5EF4-FFF2-40B4-BE49-F238E27FC236}">
                  <a16:creationId xmlns:a16="http://schemas.microsoft.com/office/drawing/2014/main" id="{7174D5DF-F41C-6C26-158E-73C358FE1E3D}"/>
                </a:ext>
              </a:extLst>
            </p:cNvPr>
            <p:cNvSpPr>
              <a:spLocks noChangeShapeType="1"/>
            </p:cNvSpPr>
            <p:nvPr/>
          </p:nvSpPr>
          <p:spPr bwMode="auto">
            <a:xfrm>
              <a:off x="3483092" y="43019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61">
              <a:extLst>
                <a:ext uri="{FF2B5EF4-FFF2-40B4-BE49-F238E27FC236}">
                  <a16:creationId xmlns:a16="http://schemas.microsoft.com/office/drawing/2014/main" id="{48E648E2-CD69-8F95-9D73-A49C857567E4}"/>
                </a:ext>
              </a:extLst>
            </p:cNvPr>
            <p:cNvSpPr>
              <a:spLocks noChangeShapeType="1"/>
            </p:cNvSpPr>
            <p:nvPr/>
          </p:nvSpPr>
          <p:spPr bwMode="auto">
            <a:xfrm>
              <a:off x="3529129" y="433372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62">
              <a:extLst>
                <a:ext uri="{FF2B5EF4-FFF2-40B4-BE49-F238E27FC236}">
                  <a16:creationId xmlns:a16="http://schemas.microsoft.com/office/drawing/2014/main" id="{36893628-3CBC-6192-44D1-E5DECDFAF4DE}"/>
                </a:ext>
              </a:extLst>
            </p:cNvPr>
            <p:cNvSpPr>
              <a:spLocks noChangeShapeType="1"/>
            </p:cNvSpPr>
            <p:nvPr/>
          </p:nvSpPr>
          <p:spPr bwMode="auto">
            <a:xfrm>
              <a:off x="3543417" y="433372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63">
              <a:extLst>
                <a:ext uri="{FF2B5EF4-FFF2-40B4-BE49-F238E27FC236}">
                  <a16:creationId xmlns:a16="http://schemas.microsoft.com/office/drawing/2014/main" id="{1802880D-CB2B-80C5-4101-1A698660554D}"/>
                </a:ext>
              </a:extLst>
            </p:cNvPr>
            <p:cNvSpPr>
              <a:spLocks noChangeShapeType="1"/>
            </p:cNvSpPr>
            <p:nvPr/>
          </p:nvSpPr>
          <p:spPr bwMode="auto">
            <a:xfrm>
              <a:off x="3545004" y="433372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Line 64">
              <a:extLst>
                <a:ext uri="{FF2B5EF4-FFF2-40B4-BE49-F238E27FC236}">
                  <a16:creationId xmlns:a16="http://schemas.microsoft.com/office/drawing/2014/main" id="{3E18AF8F-FAE7-BF34-64D4-276C32637978}"/>
                </a:ext>
              </a:extLst>
            </p:cNvPr>
            <p:cNvSpPr>
              <a:spLocks noChangeShapeType="1"/>
            </p:cNvSpPr>
            <p:nvPr/>
          </p:nvSpPr>
          <p:spPr bwMode="auto">
            <a:xfrm>
              <a:off x="3551354" y="4333728"/>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Line 65">
              <a:extLst>
                <a:ext uri="{FF2B5EF4-FFF2-40B4-BE49-F238E27FC236}">
                  <a16:creationId xmlns:a16="http://schemas.microsoft.com/office/drawing/2014/main" id="{37DE20D5-B43F-D312-3AFD-566F2D5D2035}"/>
                </a:ext>
              </a:extLst>
            </p:cNvPr>
            <p:cNvSpPr>
              <a:spLocks noChangeShapeType="1"/>
            </p:cNvSpPr>
            <p:nvPr/>
          </p:nvSpPr>
          <p:spPr bwMode="auto">
            <a:xfrm>
              <a:off x="3589454" y="434376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Line 66">
              <a:extLst>
                <a:ext uri="{FF2B5EF4-FFF2-40B4-BE49-F238E27FC236}">
                  <a16:creationId xmlns:a16="http://schemas.microsoft.com/office/drawing/2014/main" id="{E71235B6-A776-CDFE-AE45-08002F08ED12}"/>
                </a:ext>
              </a:extLst>
            </p:cNvPr>
            <p:cNvSpPr>
              <a:spLocks noChangeShapeType="1"/>
            </p:cNvSpPr>
            <p:nvPr/>
          </p:nvSpPr>
          <p:spPr bwMode="auto">
            <a:xfrm>
              <a:off x="3594217" y="434376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67">
              <a:extLst>
                <a:ext uri="{FF2B5EF4-FFF2-40B4-BE49-F238E27FC236}">
                  <a16:creationId xmlns:a16="http://schemas.microsoft.com/office/drawing/2014/main" id="{5B1C72EE-354E-04B6-B203-0D82FFEF71E8}"/>
                </a:ext>
              </a:extLst>
            </p:cNvPr>
            <p:cNvSpPr>
              <a:spLocks noChangeShapeType="1"/>
            </p:cNvSpPr>
            <p:nvPr/>
          </p:nvSpPr>
          <p:spPr bwMode="auto">
            <a:xfrm>
              <a:off x="3654542" y="436885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Line 68">
              <a:extLst>
                <a:ext uri="{FF2B5EF4-FFF2-40B4-BE49-F238E27FC236}">
                  <a16:creationId xmlns:a16="http://schemas.microsoft.com/office/drawing/2014/main" id="{1816AAC6-8B3F-475B-5CFA-ED96FF22C076}"/>
                </a:ext>
              </a:extLst>
            </p:cNvPr>
            <p:cNvSpPr>
              <a:spLocks noChangeShapeType="1"/>
            </p:cNvSpPr>
            <p:nvPr/>
          </p:nvSpPr>
          <p:spPr bwMode="auto">
            <a:xfrm>
              <a:off x="3670417" y="436885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Line 69">
              <a:extLst>
                <a:ext uri="{FF2B5EF4-FFF2-40B4-BE49-F238E27FC236}">
                  <a16:creationId xmlns:a16="http://schemas.microsoft.com/office/drawing/2014/main" id="{B1C32CFF-8008-F8D4-95AC-A038CDF570DD}"/>
                </a:ext>
              </a:extLst>
            </p:cNvPr>
            <p:cNvSpPr>
              <a:spLocks noChangeShapeType="1"/>
            </p:cNvSpPr>
            <p:nvPr/>
          </p:nvSpPr>
          <p:spPr bwMode="auto">
            <a:xfrm>
              <a:off x="3703754" y="439227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Line 70">
              <a:extLst>
                <a:ext uri="{FF2B5EF4-FFF2-40B4-BE49-F238E27FC236}">
                  <a16:creationId xmlns:a16="http://schemas.microsoft.com/office/drawing/2014/main" id="{DB81E64E-0995-37B1-5B1C-564D5A29BC00}"/>
                </a:ext>
              </a:extLst>
            </p:cNvPr>
            <p:cNvSpPr>
              <a:spLocks noChangeShapeType="1"/>
            </p:cNvSpPr>
            <p:nvPr/>
          </p:nvSpPr>
          <p:spPr bwMode="auto">
            <a:xfrm>
              <a:off x="3714867" y="4405653"/>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Line 71">
              <a:extLst>
                <a:ext uri="{FF2B5EF4-FFF2-40B4-BE49-F238E27FC236}">
                  <a16:creationId xmlns:a16="http://schemas.microsoft.com/office/drawing/2014/main" id="{B9084A8E-6938-4E5E-27E8-926C5A9756F4}"/>
                </a:ext>
              </a:extLst>
            </p:cNvPr>
            <p:cNvSpPr>
              <a:spLocks noChangeShapeType="1"/>
            </p:cNvSpPr>
            <p:nvPr/>
          </p:nvSpPr>
          <p:spPr bwMode="auto">
            <a:xfrm>
              <a:off x="3748204" y="4419035"/>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Line 72">
              <a:extLst>
                <a:ext uri="{FF2B5EF4-FFF2-40B4-BE49-F238E27FC236}">
                  <a16:creationId xmlns:a16="http://schemas.microsoft.com/office/drawing/2014/main" id="{E2B1ECC4-0563-3A0A-7CC0-6A0DC399685F}"/>
                </a:ext>
              </a:extLst>
            </p:cNvPr>
            <p:cNvSpPr>
              <a:spLocks noChangeShapeType="1"/>
            </p:cNvSpPr>
            <p:nvPr/>
          </p:nvSpPr>
          <p:spPr bwMode="auto">
            <a:xfrm>
              <a:off x="3772017" y="4432416"/>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Line 73">
              <a:extLst>
                <a:ext uri="{FF2B5EF4-FFF2-40B4-BE49-F238E27FC236}">
                  <a16:creationId xmlns:a16="http://schemas.microsoft.com/office/drawing/2014/main" id="{E3510AC7-38E7-F14B-8C3D-27BF68044B2C}"/>
                </a:ext>
              </a:extLst>
            </p:cNvPr>
            <p:cNvSpPr>
              <a:spLocks noChangeShapeType="1"/>
            </p:cNvSpPr>
            <p:nvPr/>
          </p:nvSpPr>
          <p:spPr bwMode="auto">
            <a:xfrm>
              <a:off x="3825992" y="444412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Line 74">
              <a:extLst>
                <a:ext uri="{FF2B5EF4-FFF2-40B4-BE49-F238E27FC236}">
                  <a16:creationId xmlns:a16="http://schemas.microsoft.com/office/drawing/2014/main" id="{0C936DF3-DB05-DBDE-C0F6-EBDC77B6A853}"/>
                </a:ext>
              </a:extLst>
            </p:cNvPr>
            <p:cNvSpPr>
              <a:spLocks noChangeShapeType="1"/>
            </p:cNvSpPr>
            <p:nvPr/>
          </p:nvSpPr>
          <p:spPr bwMode="auto">
            <a:xfrm>
              <a:off x="3854567" y="444412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75">
              <a:extLst>
                <a:ext uri="{FF2B5EF4-FFF2-40B4-BE49-F238E27FC236}">
                  <a16:creationId xmlns:a16="http://schemas.microsoft.com/office/drawing/2014/main" id="{87358492-75A3-F2FE-CBF0-49C3F8EDC954}"/>
                </a:ext>
              </a:extLst>
            </p:cNvPr>
            <p:cNvSpPr>
              <a:spLocks noChangeShapeType="1"/>
            </p:cNvSpPr>
            <p:nvPr/>
          </p:nvSpPr>
          <p:spPr bwMode="auto">
            <a:xfrm>
              <a:off x="3981567" y="4459179"/>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Line 76">
              <a:extLst>
                <a:ext uri="{FF2B5EF4-FFF2-40B4-BE49-F238E27FC236}">
                  <a16:creationId xmlns:a16="http://schemas.microsoft.com/office/drawing/2014/main" id="{8B105A8C-7080-34CD-AB41-CDCB467B0E5D}"/>
                </a:ext>
              </a:extLst>
            </p:cNvPr>
            <p:cNvSpPr>
              <a:spLocks noChangeShapeType="1"/>
            </p:cNvSpPr>
            <p:nvPr/>
          </p:nvSpPr>
          <p:spPr bwMode="auto">
            <a:xfrm>
              <a:off x="4022842" y="447423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Line 77">
              <a:extLst>
                <a:ext uri="{FF2B5EF4-FFF2-40B4-BE49-F238E27FC236}">
                  <a16:creationId xmlns:a16="http://schemas.microsoft.com/office/drawing/2014/main" id="{52227FB7-D847-5209-59EA-9DED4CDA728E}"/>
                </a:ext>
              </a:extLst>
            </p:cNvPr>
            <p:cNvSpPr>
              <a:spLocks noChangeShapeType="1"/>
            </p:cNvSpPr>
            <p:nvPr/>
          </p:nvSpPr>
          <p:spPr bwMode="auto">
            <a:xfrm>
              <a:off x="4040304" y="447423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Line 78">
              <a:extLst>
                <a:ext uri="{FF2B5EF4-FFF2-40B4-BE49-F238E27FC236}">
                  <a16:creationId xmlns:a16="http://schemas.microsoft.com/office/drawing/2014/main" id="{86DDE1F7-B375-58AF-7720-B39B46CB5936}"/>
                </a:ext>
              </a:extLst>
            </p:cNvPr>
            <p:cNvSpPr>
              <a:spLocks noChangeShapeType="1"/>
            </p:cNvSpPr>
            <p:nvPr/>
          </p:nvSpPr>
          <p:spPr bwMode="auto">
            <a:xfrm>
              <a:off x="4076817" y="447423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Line 79">
              <a:extLst>
                <a:ext uri="{FF2B5EF4-FFF2-40B4-BE49-F238E27FC236}">
                  <a16:creationId xmlns:a16="http://schemas.microsoft.com/office/drawing/2014/main" id="{808F5167-104B-62D1-429C-106CED47D485}"/>
                </a:ext>
              </a:extLst>
            </p:cNvPr>
            <p:cNvSpPr>
              <a:spLocks noChangeShapeType="1"/>
            </p:cNvSpPr>
            <p:nvPr/>
          </p:nvSpPr>
          <p:spPr bwMode="auto">
            <a:xfrm>
              <a:off x="4153017"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Line 80">
              <a:extLst>
                <a:ext uri="{FF2B5EF4-FFF2-40B4-BE49-F238E27FC236}">
                  <a16:creationId xmlns:a16="http://schemas.microsoft.com/office/drawing/2014/main" id="{B8F8F505-B546-5EFC-0EA5-5414E22FCD02}"/>
                </a:ext>
              </a:extLst>
            </p:cNvPr>
            <p:cNvSpPr>
              <a:spLocks noChangeShapeType="1"/>
            </p:cNvSpPr>
            <p:nvPr/>
          </p:nvSpPr>
          <p:spPr bwMode="auto">
            <a:xfrm>
              <a:off x="4157779"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Line 81">
              <a:extLst>
                <a:ext uri="{FF2B5EF4-FFF2-40B4-BE49-F238E27FC236}">
                  <a16:creationId xmlns:a16="http://schemas.microsoft.com/office/drawing/2014/main" id="{785BDC06-00E5-1EFD-A55F-C3C956E29FE1}"/>
                </a:ext>
              </a:extLst>
            </p:cNvPr>
            <p:cNvSpPr>
              <a:spLocks noChangeShapeType="1"/>
            </p:cNvSpPr>
            <p:nvPr/>
          </p:nvSpPr>
          <p:spPr bwMode="auto">
            <a:xfrm>
              <a:off x="4172067"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82">
              <a:extLst>
                <a:ext uri="{FF2B5EF4-FFF2-40B4-BE49-F238E27FC236}">
                  <a16:creationId xmlns:a16="http://schemas.microsoft.com/office/drawing/2014/main" id="{D52CEE68-8078-C6C8-970C-86D710D80FD2}"/>
                </a:ext>
              </a:extLst>
            </p:cNvPr>
            <p:cNvSpPr>
              <a:spLocks noChangeShapeType="1"/>
            </p:cNvSpPr>
            <p:nvPr/>
          </p:nvSpPr>
          <p:spPr bwMode="auto">
            <a:xfrm>
              <a:off x="4184767"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83">
              <a:extLst>
                <a:ext uri="{FF2B5EF4-FFF2-40B4-BE49-F238E27FC236}">
                  <a16:creationId xmlns:a16="http://schemas.microsoft.com/office/drawing/2014/main" id="{DDD40BD3-73C5-4D4B-835F-4623C66B24F9}"/>
                </a:ext>
              </a:extLst>
            </p:cNvPr>
            <p:cNvSpPr>
              <a:spLocks noChangeShapeType="1"/>
            </p:cNvSpPr>
            <p:nvPr/>
          </p:nvSpPr>
          <p:spPr bwMode="auto">
            <a:xfrm>
              <a:off x="4203817"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84">
              <a:extLst>
                <a:ext uri="{FF2B5EF4-FFF2-40B4-BE49-F238E27FC236}">
                  <a16:creationId xmlns:a16="http://schemas.microsoft.com/office/drawing/2014/main" id="{7E987ACC-CBF6-BED5-B6DA-35C1657178EA}"/>
                </a:ext>
              </a:extLst>
            </p:cNvPr>
            <p:cNvSpPr>
              <a:spLocks noChangeShapeType="1"/>
            </p:cNvSpPr>
            <p:nvPr/>
          </p:nvSpPr>
          <p:spPr bwMode="auto">
            <a:xfrm>
              <a:off x="4208579" y="4489287"/>
              <a:ext cx="0" cy="66907"/>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85">
              <a:extLst>
                <a:ext uri="{FF2B5EF4-FFF2-40B4-BE49-F238E27FC236}">
                  <a16:creationId xmlns:a16="http://schemas.microsoft.com/office/drawing/2014/main" id="{8FD4EC3B-8987-1264-2544-0D4A61A67581}"/>
                </a:ext>
              </a:extLst>
            </p:cNvPr>
            <p:cNvSpPr>
              <a:spLocks noChangeShapeType="1"/>
            </p:cNvSpPr>
            <p:nvPr/>
          </p:nvSpPr>
          <p:spPr bwMode="auto">
            <a:xfrm>
              <a:off x="4210167" y="450601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86">
              <a:extLst>
                <a:ext uri="{FF2B5EF4-FFF2-40B4-BE49-F238E27FC236}">
                  <a16:creationId xmlns:a16="http://schemas.microsoft.com/office/drawing/2014/main" id="{01B763BD-CB79-9322-F392-3789FB0077D6}"/>
                </a:ext>
              </a:extLst>
            </p:cNvPr>
            <p:cNvSpPr>
              <a:spLocks noChangeShapeType="1"/>
            </p:cNvSpPr>
            <p:nvPr/>
          </p:nvSpPr>
          <p:spPr bwMode="auto">
            <a:xfrm>
              <a:off x="4218104" y="4506014"/>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Line 87">
              <a:extLst>
                <a:ext uri="{FF2B5EF4-FFF2-40B4-BE49-F238E27FC236}">
                  <a16:creationId xmlns:a16="http://schemas.microsoft.com/office/drawing/2014/main" id="{FC4CADF7-D622-08BF-C2D9-EE62B8678760}"/>
                </a:ext>
              </a:extLst>
            </p:cNvPr>
            <p:cNvSpPr>
              <a:spLocks noChangeShapeType="1"/>
            </p:cNvSpPr>
            <p:nvPr/>
          </p:nvSpPr>
          <p:spPr bwMode="auto">
            <a:xfrm>
              <a:off x="4287954"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Line 88">
              <a:extLst>
                <a:ext uri="{FF2B5EF4-FFF2-40B4-BE49-F238E27FC236}">
                  <a16:creationId xmlns:a16="http://schemas.microsoft.com/office/drawing/2014/main" id="{ED0CDB85-7B25-4D57-88CC-07D6ABDF06D9}"/>
                </a:ext>
              </a:extLst>
            </p:cNvPr>
            <p:cNvSpPr>
              <a:spLocks noChangeShapeType="1"/>
            </p:cNvSpPr>
            <p:nvPr/>
          </p:nvSpPr>
          <p:spPr bwMode="auto">
            <a:xfrm>
              <a:off x="4292717"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Line 89">
              <a:extLst>
                <a:ext uri="{FF2B5EF4-FFF2-40B4-BE49-F238E27FC236}">
                  <a16:creationId xmlns:a16="http://schemas.microsoft.com/office/drawing/2014/main" id="{0817EAC6-A9CD-418E-769A-7EAAC67A3609}"/>
                </a:ext>
              </a:extLst>
            </p:cNvPr>
            <p:cNvSpPr>
              <a:spLocks noChangeShapeType="1"/>
            </p:cNvSpPr>
            <p:nvPr/>
          </p:nvSpPr>
          <p:spPr bwMode="auto">
            <a:xfrm>
              <a:off x="4302242"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Line 90">
              <a:extLst>
                <a:ext uri="{FF2B5EF4-FFF2-40B4-BE49-F238E27FC236}">
                  <a16:creationId xmlns:a16="http://schemas.microsoft.com/office/drawing/2014/main" id="{D52338D3-747E-4F2E-6C00-CEC18EE0F4FE}"/>
                </a:ext>
              </a:extLst>
            </p:cNvPr>
            <p:cNvSpPr>
              <a:spLocks noChangeShapeType="1"/>
            </p:cNvSpPr>
            <p:nvPr/>
          </p:nvSpPr>
          <p:spPr bwMode="auto">
            <a:xfrm>
              <a:off x="4349867"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Line 91">
              <a:extLst>
                <a:ext uri="{FF2B5EF4-FFF2-40B4-BE49-F238E27FC236}">
                  <a16:creationId xmlns:a16="http://schemas.microsoft.com/office/drawing/2014/main" id="{6435DBD6-1D08-B7B8-5A94-0458E45E5D43}"/>
                </a:ext>
              </a:extLst>
            </p:cNvPr>
            <p:cNvSpPr>
              <a:spLocks noChangeShapeType="1"/>
            </p:cNvSpPr>
            <p:nvPr/>
          </p:nvSpPr>
          <p:spPr bwMode="auto">
            <a:xfrm>
              <a:off x="4368917"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Line 92">
              <a:extLst>
                <a:ext uri="{FF2B5EF4-FFF2-40B4-BE49-F238E27FC236}">
                  <a16:creationId xmlns:a16="http://schemas.microsoft.com/office/drawing/2014/main" id="{105B41B8-AC09-0633-33F1-BA0FE11DC416}"/>
                </a:ext>
              </a:extLst>
            </p:cNvPr>
            <p:cNvSpPr>
              <a:spLocks noChangeShapeType="1"/>
            </p:cNvSpPr>
            <p:nvPr/>
          </p:nvSpPr>
          <p:spPr bwMode="auto">
            <a:xfrm>
              <a:off x="4384792"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Line 93">
              <a:extLst>
                <a:ext uri="{FF2B5EF4-FFF2-40B4-BE49-F238E27FC236}">
                  <a16:creationId xmlns:a16="http://schemas.microsoft.com/office/drawing/2014/main" id="{905B547D-4776-4520-1D84-73CFE0FD09A5}"/>
                </a:ext>
              </a:extLst>
            </p:cNvPr>
            <p:cNvSpPr>
              <a:spLocks noChangeShapeType="1"/>
            </p:cNvSpPr>
            <p:nvPr/>
          </p:nvSpPr>
          <p:spPr bwMode="auto">
            <a:xfrm>
              <a:off x="4395904"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Line 94">
              <a:extLst>
                <a:ext uri="{FF2B5EF4-FFF2-40B4-BE49-F238E27FC236}">
                  <a16:creationId xmlns:a16="http://schemas.microsoft.com/office/drawing/2014/main" id="{F86608A7-2918-297F-92DC-EFF609AE83B8}"/>
                </a:ext>
              </a:extLst>
            </p:cNvPr>
            <p:cNvSpPr>
              <a:spLocks noChangeShapeType="1"/>
            </p:cNvSpPr>
            <p:nvPr/>
          </p:nvSpPr>
          <p:spPr bwMode="auto">
            <a:xfrm>
              <a:off x="4418129"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Line 95">
              <a:extLst>
                <a:ext uri="{FF2B5EF4-FFF2-40B4-BE49-F238E27FC236}">
                  <a16:creationId xmlns:a16="http://schemas.microsoft.com/office/drawing/2014/main" id="{FD172C22-1251-2F10-93D6-F4F2A030CC9F}"/>
                </a:ext>
              </a:extLst>
            </p:cNvPr>
            <p:cNvSpPr>
              <a:spLocks noChangeShapeType="1"/>
            </p:cNvSpPr>
            <p:nvPr/>
          </p:nvSpPr>
          <p:spPr bwMode="auto">
            <a:xfrm>
              <a:off x="4459404"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3" name="Line 96">
              <a:extLst>
                <a:ext uri="{FF2B5EF4-FFF2-40B4-BE49-F238E27FC236}">
                  <a16:creationId xmlns:a16="http://schemas.microsoft.com/office/drawing/2014/main" id="{75ADC2A5-1FC6-8C41-EA36-853C6D0816BC}"/>
                </a:ext>
              </a:extLst>
            </p:cNvPr>
            <p:cNvSpPr>
              <a:spLocks noChangeShapeType="1"/>
            </p:cNvSpPr>
            <p:nvPr/>
          </p:nvSpPr>
          <p:spPr bwMode="auto">
            <a:xfrm>
              <a:off x="4465754"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Line 97">
              <a:extLst>
                <a:ext uri="{FF2B5EF4-FFF2-40B4-BE49-F238E27FC236}">
                  <a16:creationId xmlns:a16="http://schemas.microsoft.com/office/drawing/2014/main" id="{DCF0DF77-370A-151C-E746-2502E8689270}"/>
                </a:ext>
              </a:extLst>
            </p:cNvPr>
            <p:cNvSpPr>
              <a:spLocks noChangeShapeType="1"/>
            </p:cNvSpPr>
            <p:nvPr/>
          </p:nvSpPr>
          <p:spPr bwMode="auto">
            <a:xfrm>
              <a:off x="4472104" y="4524412"/>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Line 98">
              <a:extLst>
                <a:ext uri="{FF2B5EF4-FFF2-40B4-BE49-F238E27FC236}">
                  <a16:creationId xmlns:a16="http://schemas.microsoft.com/office/drawing/2014/main" id="{7F199BBD-162D-4C8B-95B1-D5922A98703A}"/>
                </a:ext>
              </a:extLst>
            </p:cNvPr>
            <p:cNvSpPr>
              <a:spLocks noChangeShapeType="1"/>
            </p:cNvSpPr>
            <p:nvPr/>
          </p:nvSpPr>
          <p:spPr bwMode="auto">
            <a:xfrm>
              <a:off x="4499092"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Line 99">
              <a:extLst>
                <a:ext uri="{FF2B5EF4-FFF2-40B4-BE49-F238E27FC236}">
                  <a16:creationId xmlns:a16="http://schemas.microsoft.com/office/drawing/2014/main" id="{BDA0EDEB-EDD6-DD03-9A9B-3DBC85888D45}"/>
                </a:ext>
              </a:extLst>
            </p:cNvPr>
            <p:cNvSpPr>
              <a:spLocks noChangeShapeType="1"/>
            </p:cNvSpPr>
            <p:nvPr/>
          </p:nvSpPr>
          <p:spPr bwMode="auto">
            <a:xfrm>
              <a:off x="4513379"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Line 100">
              <a:extLst>
                <a:ext uri="{FF2B5EF4-FFF2-40B4-BE49-F238E27FC236}">
                  <a16:creationId xmlns:a16="http://schemas.microsoft.com/office/drawing/2014/main" id="{87225203-2C76-231C-E47D-E10897315E39}"/>
                </a:ext>
              </a:extLst>
            </p:cNvPr>
            <p:cNvSpPr>
              <a:spLocks noChangeShapeType="1"/>
            </p:cNvSpPr>
            <p:nvPr/>
          </p:nvSpPr>
          <p:spPr bwMode="auto">
            <a:xfrm>
              <a:off x="4532429"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Line 101">
              <a:extLst>
                <a:ext uri="{FF2B5EF4-FFF2-40B4-BE49-F238E27FC236}">
                  <a16:creationId xmlns:a16="http://schemas.microsoft.com/office/drawing/2014/main" id="{B25C41A0-1CED-E226-C03F-5DB30CD49056}"/>
                </a:ext>
              </a:extLst>
            </p:cNvPr>
            <p:cNvSpPr>
              <a:spLocks noChangeShapeType="1"/>
            </p:cNvSpPr>
            <p:nvPr/>
          </p:nvSpPr>
          <p:spPr bwMode="auto">
            <a:xfrm>
              <a:off x="4575292"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Line 102">
              <a:extLst>
                <a:ext uri="{FF2B5EF4-FFF2-40B4-BE49-F238E27FC236}">
                  <a16:creationId xmlns:a16="http://schemas.microsoft.com/office/drawing/2014/main" id="{FBFDD9E8-1572-EE64-B96C-95306A3E066B}"/>
                </a:ext>
              </a:extLst>
            </p:cNvPr>
            <p:cNvSpPr>
              <a:spLocks noChangeShapeType="1"/>
            </p:cNvSpPr>
            <p:nvPr/>
          </p:nvSpPr>
          <p:spPr bwMode="auto">
            <a:xfrm>
              <a:off x="4581642"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Line 103">
              <a:extLst>
                <a:ext uri="{FF2B5EF4-FFF2-40B4-BE49-F238E27FC236}">
                  <a16:creationId xmlns:a16="http://schemas.microsoft.com/office/drawing/2014/main" id="{2B9260BC-925D-3090-6A35-8AA5B2E6F171}"/>
                </a:ext>
              </a:extLst>
            </p:cNvPr>
            <p:cNvSpPr>
              <a:spLocks noChangeShapeType="1"/>
            </p:cNvSpPr>
            <p:nvPr/>
          </p:nvSpPr>
          <p:spPr bwMode="auto">
            <a:xfrm>
              <a:off x="4605454"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Line 104">
              <a:extLst>
                <a:ext uri="{FF2B5EF4-FFF2-40B4-BE49-F238E27FC236}">
                  <a16:creationId xmlns:a16="http://schemas.microsoft.com/office/drawing/2014/main" id="{9C802346-B28F-1EE6-1012-7798C820BADA}"/>
                </a:ext>
              </a:extLst>
            </p:cNvPr>
            <p:cNvSpPr>
              <a:spLocks noChangeShapeType="1"/>
            </p:cNvSpPr>
            <p:nvPr/>
          </p:nvSpPr>
          <p:spPr bwMode="auto">
            <a:xfrm>
              <a:off x="4641967"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Line 105">
              <a:extLst>
                <a:ext uri="{FF2B5EF4-FFF2-40B4-BE49-F238E27FC236}">
                  <a16:creationId xmlns:a16="http://schemas.microsoft.com/office/drawing/2014/main" id="{E7E15EC6-8A19-4141-077A-1196194C9A57}"/>
                </a:ext>
              </a:extLst>
            </p:cNvPr>
            <p:cNvSpPr>
              <a:spLocks noChangeShapeType="1"/>
            </p:cNvSpPr>
            <p:nvPr/>
          </p:nvSpPr>
          <p:spPr bwMode="auto">
            <a:xfrm>
              <a:off x="4711817"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Line 106">
              <a:extLst>
                <a:ext uri="{FF2B5EF4-FFF2-40B4-BE49-F238E27FC236}">
                  <a16:creationId xmlns:a16="http://schemas.microsoft.com/office/drawing/2014/main" id="{080A8881-77C7-6A93-B0FC-5164AC2EBD76}"/>
                </a:ext>
              </a:extLst>
            </p:cNvPr>
            <p:cNvSpPr>
              <a:spLocks noChangeShapeType="1"/>
            </p:cNvSpPr>
            <p:nvPr/>
          </p:nvSpPr>
          <p:spPr bwMode="auto">
            <a:xfrm>
              <a:off x="4740392"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Line 107">
              <a:extLst>
                <a:ext uri="{FF2B5EF4-FFF2-40B4-BE49-F238E27FC236}">
                  <a16:creationId xmlns:a16="http://schemas.microsoft.com/office/drawing/2014/main" id="{C08DD038-B4B9-453F-A65D-E9A329BE270C}"/>
                </a:ext>
              </a:extLst>
            </p:cNvPr>
            <p:cNvSpPr>
              <a:spLocks noChangeShapeType="1"/>
            </p:cNvSpPr>
            <p:nvPr/>
          </p:nvSpPr>
          <p:spPr bwMode="auto">
            <a:xfrm>
              <a:off x="4751504"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Line 108">
              <a:extLst>
                <a:ext uri="{FF2B5EF4-FFF2-40B4-BE49-F238E27FC236}">
                  <a16:creationId xmlns:a16="http://schemas.microsoft.com/office/drawing/2014/main" id="{D2310CA8-DF73-DEC4-4570-857A01A80FDC}"/>
                </a:ext>
              </a:extLst>
            </p:cNvPr>
            <p:cNvSpPr>
              <a:spLocks noChangeShapeType="1"/>
            </p:cNvSpPr>
            <p:nvPr/>
          </p:nvSpPr>
          <p:spPr bwMode="auto">
            <a:xfrm>
              <a:off x="4756267"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Line 109">
              <a:extLst>
                <a:ext uri="{FF2B5EF4-FFF2-40B4-BE49-F238E27FC236}">
                  <a16:creationId xmlns:a16="http://schemas.microsoft.com/office/drawing/2014/main" id="{692DBF10-631F-4381-45AD-E2B665F3BE73}"/>
                </a:ext>
              </a:extLst>
            </p:cNvPr>
            <p:cNvSpPr>
              <a:spLocks noChangeShapeType="1"/>
            </p:cNvSpPr>
            <p:nvPr/>
          </p:nvSpPr>
          <p:spPr bwMode="auto">
            <a:xfrm>
              <a:off x="4802304"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 name="Line 110">
              <a:extLst>
                <a:ext uri="{FF2B5EF4-FFF2-40B4-BE49-F238E27FC236}">
                  <a16:creationId xmlns:a16="http://schemas.microsoft.com/office/drawing/2014/main" id="{34FF30F2-7CA8-AAE6-0C66-5BE72C61044C}"/>
                </a:ext>
              </a:extLst>
            </p:cNvPr>
            <p:cNvSpPr>
              <a:spLocks noChangeShapeType="1"/>
            </p:cNvSpPr>
            <p:nvPr/>
          </p:nvSpPr>
          <p:spPr bwMode="auto">
            <a:xfrm>
              <a:off x="4875329"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Line 111">
              <a:extLst>
                <a:ext uri="{FF2B5EF4-FFF2-40B4-BE49-F238E27FC236}">
                  <a16:creationId xmlns:a16="http://schemas.microsoft.com/office/drawing/2014/main" id="{EAF2F268-6F3F-6F6B-68D6-220A144DB835}"/>
                </a:ext>
              </a:extLst>
            </p:cNvPr>
            <p:cNvSpPr>
              <a:spLocks noChangeShapeType="1"/>
            </p:cNvSpPr>
            <p:nvPr/>
          </p:nvSpPr>
          <p:spPr bwMode="auto">
            <a:xfrm>
              <a:off x="4976929"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Line 112">
              <a:extLst>
                <a:ext uri="{FF2B5EF4-FFF2-40B4-BE49-F238E27FC236}">
                  <a16:creationId xmlns:a16="http://schemas.microsoft.com/office/drawing/2014/main" id="{F545F1B9-A930-09AB-899C-4E2BFABE4B04}"/>
                </a:ext>
              </a:extLst>
            </p:cNvPr>
            <p:cNvSpPr>
              <a:spLocks noChangeShapeType="1"/>
            </p:cNvSpPr>
            <p:nvPr/>
          </p:nvSpPr>
          <p:spPr bwMode="auto">
            <a:xfrm>
              <a:off x="4988042"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Line 113">
              <a:extLst>
                <a:ext uri="{FF2B5EF4-FFF2-40B4-BE49-F238E27FC236}">
                  <a16:creationId xmlns:a16="http://schemas.microsoft.com/office/drawing/2014/main" id="{C343A5A4-5C97-ECD4-4DB8-97EA898A509A}"/>
                </a:ext>
              </a:extLst>
            </p:cNvPr>
            <p:cNvSpPr>
              <a:spLocks noChangeShapeType="1"/>
            </p:cNvSpPr>
            <p:nvPr/>
          </p:nvSpPr>
          <p:spPr bwMode="auto">
            <a:xfrm>
              <a:off x="5046779" y="4552848"/>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Line 114">
              <a:extLst>
                <a:ext uri="{FF2B5EF4-FFF2-40B4-BE49-F238E27FC236}">
                  <a16:creationId xmlns:a16="http://schemas.microsoft.com/office/drawing/2014/main" id="{47733E04-2D69-BC9E-4963-903FC9F3DF65}"/>
                </a:ext>
              </a:extLst>
            </p:cNvPr>
            <p:cNvSpPr>
              <a:spLocks noChangeShapeType="1"/>
            </p:cNvSpPr>
            <p:nvPr/>
          </p:nvSpPr>
          <p:spPr bwMode="auto">
            <a:xfrm>
              <a:off x="5062654" y="4681643"/>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Line 115">
              <a:extLst>
                <a:ext uri="{FF2B5EF4-FFF2-40B4-BE49-F238E27FC236}">
                  <a16:creationId xmlns:a16="http://schemas.microsoft.com/office/drawing/2014/main" id="{4A8909ED-ABA2-6AF6-DC03-D8FF4B844CA0}"/>
                </a:ext>
              </a:extLst>
            </p:cNvPr>
            <p:cNvSpPr>
              <a:spLocks noChangeShapeType="1"/>
            </p:cNvSpPr>
            <p:nvPr/>
          </p:nvSpPr>
          <p:spPr bwMode="auto">
            <a:xfrm>
              <a:off x="5091229" y="4681643"/>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Line 116">
              <a:extLst>
                <a:ext uri="{FF2B5EF4-FFF2-40B4-BE49-F238E27FC236}">
                  <a16:creationId xmlns:a16="http://schemas.microsoft.com/office/drawing/2014/main" id="{82DEAF6A-15E0-B0A1-EFDB-2F78FD6508EA}"/>
                </a:ext>
              </a:extLst>
            </p:cNvPr>
            <p:cNvSpPr>
              <a:spLocks noChangeShapeType="1"/>
            </p:cNvSpPr>
            <p:nvPr/>
          </p:nvSpPr>
          <p:spPr bwMode="auto">
            <a:xfrm>
              <a:off x="5189654" y="4681643"/>
              <a:ext cx="0" cy="6858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Freeform 117">
              <a:extLst>
                <a:ext uri="{FF2B5EF4-FFF2-40B4-BE49-F238E27FC236}">
                  <a16:creationId xmlns:a16="http://schemas.microsoft.com/office/drawing/2014/main" id="{BEED9E77-C01D-F401-7EF2-C9D66AEB67DD}"/>
                </a:ext>
              </a:extLst>
            </p:cNvPr>
            <p:cNvSpPr>
              <a:spLocks/>
            </p:cNvSpPr>
            <p:nvPr/>
          </p:nvSpPr>
          <p:spPr bwMode="auto">
            <a:xfrm>
              <a:off x="1144704" y="2359976"/>
              <a:ext cx="4087813" cy="2358466"/>
            </a:xfrm>
            <a:custGeom>
              <a:avLst/>
              <a:gdLst>
                <a:gd name="T0" fmla="*/ 62 w 2575"/>
                <a:gd name="T1" fmla="*/ 15 h 1410"/>
                <a:gd name="T2" fmla="*/ 130 w 2575"/>
                <a:gd name="T3" fmla="*/ 45 h 1410"/>
                <a:gd name="T4" fmla="*/ 166 w 2575"/>
                <a:gd name="T5" fmla="*/ 69 h 1410"/>
                <a:gd name="T6" fmla="*/ 186 w 2575"/>
                <a:gd name="T7" fmla="*/ 90 h 1410"/>
                <a:gd name="T8" fmla="*/ 213 w 2575"/>
                <a:gd name="T9" fmla="*/ 119 h 1410"/>
                <a:gd name="T10" fmla="*/ 263 w 2575"/>
                <a:gd name="T11" fmla="*/ 154 h 1410"/>
                <a:gd name="T12" fmla="*/ 285 w 2575"/>
                <a:gd name="T13" fmla="*/ 174 h 1410"/>
                <a:gd name="T14" fmla="*/ 305 w 2575"/>
                <a:gd name="T15" fmla="*/ 208 h 1410"/>
                <a:gd name="T16" fmla="*/ 343 w 2575"/>
                <a:gd name="T17" fmla="*/ 238 h 1410"/>
                <a:gd name="T18" fmla="*/ 360 w 2575"/>
                <a:gd name="T19" fmla="*/ 263 h 1410"/>
                <a:gd name="T20" fmla="*/ 370 w 2575"/>
                <a:gd name="T21" fmla="*/ 287 h 1410"/>
                <a:gd name="T22" fmla="*/ 405 w 2575"/>
                <a:gd name="T23" fmla="*/ 322 h 1410"/>
                <a:gd name="T24" fmla="*/ 452 w 2575"/>
                <a:gd name="T25" fmla="*/ 343 h 1410"/>
                <a:gd name="T26" fmla="*/ 467 w 2575"/>
                <a:gd name="T27" fmla="*/ 382 h 1410"/>
                <a:gd name="T28" fmla="*/ 491 w 2575"/>
                <a:gd name="T29" fmla="*/ 412 h 1410"/>
                <a:gd name="T30" fmla="*/ 508 w 2575"/>
                <a:gd name="T31" fmla="*/ 437 h 1410"/>
                <a:gd name="T32" fmla="*/ 527 w 2575"/>
                <a:gd name="T33" fmla="*/ 461 h 1410"/>
                <a:gd name="T34" fmla="*/ 562 w 2575"/>
                <a:gd name="T35" fmla="*/ 491 h 1410"/>
                <a:gd name="T36" fmla="*/ 592 w 2575"/>
                <a:gd name="T37" fmla="*/ 521 h 1410"/>
                <a:gd name="T38" fmla="*/ 615 w 2575"/>
                <a:gd name="T39" fmla="*/ 550 h 1410"/>
                <a:gd name="T40" fmla="*/ 655 w 2575"/>
                <a:gd name="T41" fmla="*/ 575 h 1410"/>
                <a:gd name="T42" fmla="*/ 715 w 2575"/>
                <a:gd name="T43" fmla="*/ 606 h 1410"/>
                <a:gd name="T44" fmla="*/ 738 w 2575"/>
                <a:gd name="T45" fmla="*/ 635 h 1410"/>
                <a:gd name="T46" fmla="*/ 763 w 2575"/>
                <a:gd name="T47" fmla="*/ 665 h 1410"/>
                <a:gd name="T48" fmla="*/ 795 w 2575"/>
                <a:gd name="T49" fmla="*/ 685 h 1410"/>
                <a:gd name="T50" fmla="*/ 804 w 2575"/>
                <a:gd name="T51" fmla="*/ 714 h 1410"/>
                <a:gd name="T52" fmla="*/ 848 w 2575"/>
                <a:gd name="T53" fmla="*/ 744 h 1410"/>
                <a:gd name="T54" fmla="*/ 874 w 2575"/>
                <a:gd name="T55" fmla="*/ 765 h 1410"/>
                <a:gd name="T56" fmla="*/ 905 w 2575"/>
                <a:gd name="T57" fmla="*/ 794 h 1410"/>
                <a:gd name="T58" fmla="*/ 933 w 2575"/>
                <a:gd name="T59" fmla="*/ 824 h 1410"/>
                <a:gd name="T60" fmla="*/ 969 w 2575"/>
                <a:gd name="T61" fmla="*/ 849 h 1410"/>
                <a:gd name="T62" fmla="*/ 992 w 2575"/>
                <a:gd name="T63" fmla="*/ 854 h 1410"/>
                <a:gd name="T64" fmla="*/ 1013 w 2575"/>
                <a:gd name="T65" fmla="*/ 889 h 1410"/>
                <a:gd name="T66" fmla="*/ 1035 w 2575"/>
                <a:gd name="T67" fmla="*/ 909 h 1410"/>
                <a:gd name="T68" fmla="*/ 1051 w 2575"/>
                <a:gd name="T69" fmla="*/ 930 h 1410"/>
                <a:gd name="T70" fmla="*/ 1102 w 2575"/>
                <a:gd name="T71" fmla="*/ 956 h 1410"/>
                <a:gd name="T72" fmla="*/ 1121 w 2575"/>
                <a:gd name="T73" fmla="*/ 967 h 1410"/>
                <a:gd name="T74" fmla="*/ 1156 w 2575"/>
                <a:gd name="T75" fmla="*/ 994 h 1410"/>
                <a:gd name="T76" fmla="*/ 1194 w 2575"/>
                <a:gd name="T77" fmla="*/ 1028 h 1410"/>
                <a:gd name="T78" fmla="*/ 1216 w 2575"/>
                <a:gd name="T79" fmla="*/ 1051 h 1410"/>
                <a:gd name="T80" fmla="*/ 1231 w 2575"/>
                <a:gd name="T81" fmla="*/ 1074 h 1410"/>
                <a:gd name="T82" fmla="*/ 1282 w 2575"/>
                <a:gd name="T83" fmla="*/ 1085 h 1410"/>
                <a:gd name="T84" fmla="*/ 1360 w 2575"/>
                <a:gd name="T85" fmla="*/ 1104 h 1410"/>
                <a:gd name="T86" fmla="*/ 1381 w 2575"/>
                <a:gd name="T87" fmla="*/ 1116 h 1410"/>
                <a:gd name="T88" fmla="*/ 1425 w 2575"/>
                <a:gd name="T89" fmla="*/ 1135 h 1410"/>
                <a:gd name="T90" fmla="*/ 1466 w 2575"/>
                <a:gd name="T91" fmla="*/ 1154 h 1410"/>
                <a:gd name="T92" fmla="*/ 1488 w 2575"/>
                <a:gd name="T93" fmla="*/ 1180 h 1410"/>
                <a:gd name="T94" fmla="*/ 1570 w 2575"/>
                <a:gd name="T95" fmla="*/ 1194 h 1410"/>
                <a:gd name="T96" fmla="*/ 1627 w 2575"/>
                <a:gd name="T97" fmla="*/ 1209 h 1410"/>
                <a:gd name="T98" fmla="*/ 1674 w 2575"/>
                <a:gd name="T99" fmla="*/ 1209 h 1410"/>
                <a:gd name="T100" fmla="*/ 1797 w 2575"/>
                <a:gd name="T101" fmla="*/ 1233 h 1410"/>
                <a:gd name="T102" fmla="*/ 1851 w 2575"/>
                <a:gd name="T103" fmla="*/ 1259 h 1410"/>
                <a:gd name="T104" fmla="*/ 1931 w 2575"/>
                <a:gd name="T105" fmla="*/ 1268 h 1410"/>
                <a:gd name="T106" fmla="*/ 1998 w 2575"/>
                <a:gd name="T107" fmla="*/ 1289 h 1410"/>
                <a:gd name="T108" fmla="*/ 2087 w 2575"/>
                <a:gd name="T109" fmla="*/ 1289 h 1410"/>
                <a:gd name="T110" fmla="*/ 2144 w 2575"/>
                <a:gd name="T111" fmla="*/ 1301 h 1410"/>
                <a:gd name="T112" fmla="*/ 2223 w 2575"/>
                <a:gd name="T113" fmla="*/ 1301 h 1410"/>
                <a:gd name="T114" fmla="*/ 2297 w 2575"/>
                <a:gd name="T115" fmla="*/ 1301 h 1410"/>
                <a:gd name="T116" fmla="*/ 2335 w 2575"/>
                <a:gd name="T117" fmla="*/ 1301 h 1410"/>
                <a:gd name="T118" fmla="*/ 2432 w 2575"/>
                <a:gd name="T119" fmla="*/ 1301 h 1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575" h="1410">
                  <a:moveTo>
                    <a:pt x="0" y="0"/>
                  </a:moveTo>
                  <a:lnTo>
                    <a:pt x="0" y="0"/>
                  </a:lnTo>
                  <a:lnTo>
                    <a:pt x="0" y="0"/>
                  </a:lnTo>
                  <a:lnTo>
                    <a:pt x="0" y="0"/>
                  </a:lnTo>
                  <a:lnTo>
                    <a:pt x="30" y="0"/>
                  </a:lnTo>
                  <a:lnTo>
                    <a:pt x="30" y="5"/>
                  </a:lnTo>
                  <a:lnTo>
                    <a:pt x="30" y="5"/>
                  </a:lnTo>
                  <a:lnTo>
                    <a:pt x="41" y="5"/>
                  </a:lnTo>
                  <a:lnTo>
                    <a:pt x="41" y="10"/>
                  </a:lnTo>
                  <a:lnTo>
                    <a:pt x="41" y="10"/>
                  </a:lnTo>
                  <a:lnTo>
                    <a:pt x="56" y="10"/>
                  </a:lnTo>
                  <a:lnTo>
                    <a:pt x="56" y="15"/>
                  </a:lnTo>
                  <a:lnTo>
                    <a:pt x="56" y="15"/>
                  </a:lnTo>
                  <a:lnTo>
                    <a:pt x="62" y="15"/>
                  </a:lnTo>
                  <a:lnTo>
                    <a:pt x="62" y="20"/>
                  </a:lnTo>
                  <a:lnTo>
                    <a:pt x="62" y="20"/>
                  </a:lnTo>
                  <a:lnTo>
                    <a:pt x="74" y="20"/>
                  </a:lnTo>
                  <a:lnTo>
                    <a:pt x="74" y="30"/>
                  </a:lnTo>
                  <a:lnTo>
                    <a:pt x="74" y="30"/>
                  </a:lnTo>
                  <a:lnTo>
                    <a:pt x="108" y="30"/>
                  </a:lnTo>
                  <a:lnTo>
                    <a:pt x="108" y="34"/>
                  </a:lnTo>
                  <a:lnTo>
                    <a:pt x="108" y="34"/>
                  </a:lnTo>
                  <a:lnTo>
                    <a:pt x="127" y="34"/>
                  </a:lnTo>
                  <a:lnTo>
                    <a:pt x="127" y="39"/>
                  </a:lnTo>
                  <a:lnTo>
                    <a:pt x="127" y="39"/>
                  </a:lnTo>
                  <a:lnTo>
                    <a:pt x="130" y="39"/>
                  </a:lnTo>
                  <a:lnTo>
                    <a:pt x="130" y="45"/>
                  </a:lnTo>
                  <a:lnTo>
                    <a:pt x="130" y="45"/>
                  </a:lnTo>
                  <a:lnTo>
                    <a:pt x="139" y="45"/>
                  </a:lnTo>
                  <a:lnTo>
                    <a:pt x="139" y="50"/>
                  </a:lnTo>
                  <a:lnTo>
                    <a:pt x="139" y="50"/>
                  </a:lnTo>
                  <a:lnTo>
                    <a:pt x="142" y="50"/>
                  </a:lnTo>
                  <a:lnTo>
                    <a:pt x="142" y="55"/>
                  </a:lnTo>
                  <a:lnTo>
                    <a:pt x="142" y="55"/>
                  </a:lnTo>
                  <a:lnTo>
                    <a:pt x="154" y="55"/>
                  </a:lnTo>
                  <a:lnTo>
                    <a:pt x="154" y="60"/>
                  </a:lnTo>
                  <a:lnTo>
                    <a:pt x="154" y="60"/>
                  </a:lnTo>
                  <a:lnTo>
                    <a:pt x="156" y="60"/>
                  </a:lnTo>
                  <a:lnTo>
                    <a:pt x="156" y="64"/>
                  </a:lnTo>
                  <a:lnTo>
                    <a:pt x="156" y="64"/>
                  </a:lnTo>
                  <a:lnTo>
                    <a:pt x="166" y="64"/>
                  </a:lnTo>
                  <a:lnTo>
                    <a:pt x="166" y="69"/>
                  </a:lnTo>
                  <a:lnTo>
                    <a:pt x="166" y="69"/>
                  </a:lnTo>
                  <a:lnTo>
                    <a:pt x="170" y="69"/>
                  </a:lnTo>
                  <a:lnTo>
                    <a:pt x="170" y="74"/>
                  </a:lnTo>
                  <a:lnTo>
                    <a:pt x="170" y="74"/>
                  </a:lnTo>
                  <a:lnTo>
                    <a:pt x="172" y="74"/>
                  </a:lnTo>
                  <a:lnTo>
                    <a:pt x="172" y="79"/>
                  </a:lnTo>
                  <a:lnTo>
                    <a:pt x="172" y="79"/>
                  </a:lnTo>
                  <a:lnTo>
                    <a:pt x="174" y="79"/>
                  </a:lnTo>
                  <a:lnTo>
                    <a:pt x="174" y="84"/>
                  </a:lnTo>
                  <a:lnTo>
                    <a:pt x="174" y="84"/>
                  </a:lnTo>
                  <a:lnTo>
                    <a:pt x="180" y="84"/>
                  </a:lnTo>
                  <a:lnTo>
                    <a:pt x="180" y="90"/>
                  </a:lnTo>
                  <a:lnTo>
                    <a:pt x="180" y="90"/>
                  </a:lnTo>
                  <a:lnTo>
                    <a:pt x="186" y="90"/>
                  </a:lnTo>
                  <a:lnTo>
                    <a:pt x="186" y="95"/>
                  </a:lnTo>
                  <a:lnTo>
                    <a:pt x="186" y="95"/>
                  </a:lnTo>
                  <a:lnTo>
                    <a:pt x="198" y="95"/>
                  </a:lnTo>
                  <a:lnTo>
                    <a:pt x="198" y="99"/>
                  </a:lnTo>
                  <a:lnTo>
                    <a:pt x="198" y="99"/>
                  </a:lnTo>
                  <a:lnTo>
                    <a:pt x="201" y="99"/>
                  </a:lnTo>
                  <a:lnTo>
                    <a:pt x="201" y="104"/>
                  </a:lnTo>
                  <a:lnTo>
                    <a:pt x="201" y="104"/>
                  </a:lnTo>
                  <a:lnTo>
                    <a:pt x="211" y="104"/>
                  </a:lnTo>
                  <a:lnTo>
                    <a:pt x="211" y="114"/>
                  </a:lnTo>
                  <a:lnTo>
                    <a:pt x="211" y="114"/>
                  </a:lnTo>
                  <a:lnTo>
                    <a:pt x="213" y="114"/>
                  </a:lnTo>
                  <a:lnTo>
                    <a:pt x="213" y="119"/>
                  </a:lnTo>
                  <a:lnTo>
                    <a:pt x="213" y="119"/>
                  </a:lnTo>
                  <a:lnTo>
                    <a:pt x="219" y="119"/>
                  </a:lnTo>
                  <a:lnTo>
                    <a:pt x="219" y="124"/>
                  </a:lnTo>
                  <a:lnTo>
                    <a:pt x="219" y="124"/>
                  </a:lnTo>
                  <a:lnTo>
                    <a:pt x="243" y="124"/>
                  </a:lnTo>
                  <a:lnTo>
                    <a:pt x="243" y="129"/>
                  </a:lnTo>
                  <a:lnTo>
                    <a:pt x="243" y="129"/>
                  </a:lnTo>
                  <a:lnTo>
                    <a:pt x="251" y="129"/>
                  </a:lnTo>
                  <a:lnTo>
                    <a:pt x="251" y="139"/>
                  </a:lnTo>
                  <a:lnTo>
                    <a:pt x="251" y="139"/>
                  </a:lnTo>
                  <a:lnTo>
                    <a:pt x="262" y="139"/>
                  </a:lnTo>
                  <a:lnTo>
                    <a:pt x="262" y="144"/>
                  </a:lnTo>
                  <a:lnTo>
                    <a:pt x="262" y="144"/>
                  </a:lnTo>
                  <a:lnTo>
                    <a:pt x="263" y="144"/>
                  </a:lnTo>
                  <a:lnTo>
                    <a:pt x="263" y="154"/>
                  </a:lnTo>
                  <a:lnTo>
                    <a:pt x="263" y="154"/>
                  </a:lnTo>
                  <a:lnTo>
                    <a:pt x="265" y="154"/>
                  </a:lnTo>
                  <a:lnTo>
                    <a:pt x="265" y="159"/>
                  </a:lnTo>
                  <a:lnTo>
                    <a:pt x="265" y="159"/>
                  </a:lnTo>
                  <a:lnTo>
                    <a:pt x="270" y="159"/>
                  </a:lnTo>
                  <a:lnTo>
                    <a:pt x="270" y="163"/>
                  </a:lnTo>
                  <a:lnTo>
                    <a:pt x="270" y="163"/>
                  </a:lnTo>
                  <a:lnTo>
                    <a:pt x="273" y="163"/>
                  </a:lnTo>
                  <a:lnTo>
                    <a:pt x="273" y="168"/>
                  </a:lnTo>
                  <a:lnTo>
                    <a:pt x="273" y="168"/>
                  </a:lnTo>
                  <a:lnTo>
                    <a:pt x="278" y="168"/>
                  </a:lnTo>
                  <a:lnTo>
                    <a:pt x="278" y="174"/>
                  </a:lnTo>
                  <a:lnTo>
                    <a:pt x="278" y="174"/>
                  </a:lnTo>
                  <a:lnTo>
                    <a:pt x="285" y="174"/>
                  </a:lnTo>
                  <a:lnTo>
                    <a:pt x="285" y="179"/>
                  </a:lnTo>
                  <a:lnTo>
                    <a:pt x="285" y="179"/>
                  </a:lnTo>
                  <a:lnTo>
                    <a:pt x="288" y="179"/>
                  </a:lnTo>
                  <a:lnTo>
                    <a:pt x="288" y="184"/>
                  </a:lnTo>
                  <a:lnTo>
                    <a:pt x="288" y="184"/>
                  </a:lnTo>
                  <a:lnTo>
                    <a:pt x="291" y="184"/>
                  </a:lnTo>
                  <a:lnTo>
                    <a:pt x="291" y="193"/>
                  </a:lnTo>
                  <a:lnTo>
                    <a:pt x="291" y="193"/>
                  </a:lnTo>
                  <a:lnTo>
                    <a:pt x="302" y="193"/>
                  </a:lnTo>
                  <a:lnTo>
                    <a:pt x="302" y="198"/>
                  </a:lnTo>
                  <a:lnTo>
                    <a:pt x="302" y="198"/>
                  </a:lnTo>
                  <a:lnTo>
                    <a:pt x="303" y="198"/>
                  </a:lnTo>
                  <a:lnTo>
                    <a:pt x="303" y="203"/>
                  </a:lnTo>
                  <a:lnTo>
                    <a:pt x="305" y="208"/>
                  </a:lnTo>
                  <a:lnTo>
                    <a:pt x="309" y="208"/>
                  </a:lnTo>
                  <a:lnTo>
                    <a:pt x="309" y="219"/>
                  </a:lnTo>
                  <a:lnTo>
                    <a:pt x="309" y="219"/>
                  </a:lnTo>
                  <a:lnTo>
                    <a:pt x="325" y="219"/>
                  </a:lnTo>
                  <a:lnTo>
                    <a:pt x="325" y="224"/>
                  </a:lnTo>
                  <a:lnTo>
                    <a:pt x="325" y="224"/>
                  </a:lnTo>
                  <a:lnTo>
                    <a:pt x="328" y="224"/>
                  </a:lnTo>
                  <a:lnTo>
                    <a:pt x="328" y="228"/>
                  </a:lnTo>
                  <a:lnTo>
                    <a:pt x="328" y="228"/>
                  </a:lnTo>
                  <a:lnTo>
                    <a:pt x="339" y="228"/>
                  </a:lnTo>
                  <a:lnTo>
                    <a:pt x="339" y="233"/>
                  </a:lnTo>
                  <a:lnTo>
                    <a:pt x="339" y="233"/>
                  </a:lnTo>
                  <a:lnTo>
                    <a:pt x="343" y="233"/>
                  </a:lnTo>
                  <a:lnTo>
                    <a:pt x="343" y="238"/>
                  </a:lnTo>
                  <a:lnTo>
                    <a:pt x="343" y="238"/>
                  </a:lnTo>
                  <a:lnTo>
                    <a:pt x="349" y="238"/>
                  </a:lnTo>
                  <a:lnTo>
                    <a:pt x="349" y="243"/>
                  </a:lnTo>
                  <a:lnTo>
                    <a:pt x="349" y="243"/>
                  </a:lnTo>
                  <a:lnTo>
                    <a:pt x="350" y="243"/>
                  </a:lnTo>
                  <a:lnTo>
                    <a:pt x="350" y="253"/>
                  </a:lnTo>
                  <a:lnTo>
                    <a:pt x="350" y="253"/>
                  </a:lnTo>
                  <a:lnTo>
                    <a:pt x="355" y="253"/>
                  </a:lnTo>
                  <a:lnTo>
                    <a:pt x="355" y="258"/>
                  </a:lnTo>
                  <a:lnTo>
                    <a:pt x="355" y="258"/>
                  </a:lnTo>
                  <a:lnTo>
                    <a:pt x="358" y="258"/>
                  </a:lnTo>
                  <a:lnTo>
                    <a:pt x="358" y="263"/>
                  </a:lnTo>
                  <a:lnTo>
                    <a:pt x="358" y="263"/>
                  </a:lnTo>
                  <a:lnTo>
                    <a:pt x="360" y="263"/>
                  </a:lnTo>
                  <a:lnTo>
                    <a:pt x="360" y="268"/>
                  </a:lnTo>
                  <a:lnTo>
                    <a:pt x="360" y="268"/>
                  </a:lnTo>
                  <a:lnTo>
                    <a:pt x="362" y="268"/>
                  </a:lnTo>
                  <a:lnTo>
                    <a:pt x="362" y="273"/>
                  </a:lnTo>
                  <a:lnTo>
                    <a:pt x="362" y="273"/>
                  </a:lnTo>
                  <a:lnTo>
                    <a:pt x="367" y="273"/>
                  </a:lnTo>
                  <a:lnTo>
                    <a:pt x="367" y="278"/>
                  </a:lnTo>
                  <a:lnTo>
                    <a:pt x="367" y="278"/>
                  </a:lnTo>
                  <a:lnTo>
                    <a:pt x="368" y="278"/>
                  </a:lnTo>
                  <a:lnTo>
                    <a:pt x="368" y="283"/>
                  </a:lnTo>
                  <a:lnTo>
                    <a:pt x="368" y="283"/>
                  </a:lnTo>
                  <a:lnTo>
                    <a:pt x="370" y="283"/>
                  </a:lnTo>
                  <a:lnTo>
                    <a:pt x="370" y="287"/>
                  </a:lnTo>
                  <a:lnTo>
                    <a:pt x="370" y="287"/>
                  </a:lnTo>
                  <a:lnTo>
                    <a:pt x="372" y="287"/>
                  </a:lnTo>
                  <a:lnTo>
                    <a:pt x="372" y="292"/>
                  </a:lnTo>
                  <a:lnTo>
                    <a:pt x="372" y="292"/>
                  </a:lnTo>
                  <a:lnTo>
                    <a:pt x="373" y="292"/>
                  </a:lnTo>
                  <a:lnTo>
                    <a:pt x="373" y="297"/>
                  </a:lnTo>
                  <a:lnTo>
                    <a:pt x="373" y="297"/>
                  </a:lnTo>
                  <a:lnTo>
                    <a:pt x="384" y="297"/>
                  </a:lnTo>
                  <a:lnTo>
                    <a:pt x="384" y="303"/>
                  </a:lnTo>
                  <a:lnTo>
                    <a:pt x="384" y="303"/>
                  </a:lnTo>
                  <a:lnTo>
                    <a:pt x="401" y="303"/>
                  </a:lnTo>
                  <a:lnTo>
                    <a:pt x="401" y="313"/>
                  </a:lnTo>
                  <a:lnTo>
                    <a:pt x="401" y="313"/>
                  </a:lnTo>
                  <a:lnTo>
                    <a:pt x="405" y="313"/>
                  </a:lnTo>
                  <a:lnTo>
                    <a:pt x="405" y="322"/>
                  </a:lnTo>
                  <a:lnTo>
                    <a:pt x="405" y="322"/>
                  </a:lnTo>
                  <a:lnTo>
                    <a:pt x="406" y="322"/>
                  </a:lnTo>
                  <a:lnTo>
                    <a:pt x="406" y="327"/>
                  </a:lnTo>
                  <a:lnTo>
                    <a:pt x="406" y="327"/>
                  </a:lnTo>
                  <a:lnTo>
                    <a:pt x="420" y="327"/>
                  </a:lnTo>
                  <a:lnTo>
                    <a:pt x="420" y="332"/>
                  </a:lnTo>
                  <a:lnTo>
                    <a:pt x="420" y="332"/>
                  </a:lnTo>
                  <a:lnTo>
                    <a:pt x="424" y="332"/>
                  </a:lnTo>
                  <a:lnTo>
                    <a:pt x="424" y="337"/>
                  </a:lnTo>
                  <a:lnTo>
                    <a:pt x="424" y="337"/>
                  </a:lnTo>
                  <a:lnTo>
                    <a:pt x="429" y="337"/>
                  </a:lnTo>
                  <a:lnTo>
                    <a:pt x="429" y="343"/>
                  </a:lnTo>
                  <a:lnTo>
                    <a:pt x="429" y="343"/>
                  </a:lnTo>
                  <a:lnTo>
                    <a:pt x="452" y="343"/>
                  </a:lnTo>
                  <a:lnTo>
                    <a:pt x="452" y="352"/>
                  </a:lnTo>
                  <a:lnTo>
                    <a:pt x="452" y="352"/>
                  </a:lnTo>
                  <a:lnTo>
                    <a:pt x="455" y="352"/>
                  </a:lnTo>
                  <a:lnTo>
                    <a:pt x="455" y="357"/>
                  </a:lnTo>
                  <a:lnTo>
                    <a:pt x="455" y="357"/>
                  </a:lnTo>
                  <a:lnTo>
                    <a:pt x="460" y="357"/>
                  </a:lnTo>
                  <a:lnTo>
                    <a:pt x="460" y="362"/>
                  </a:lnTo>
                  <a:lnTo>
                    <a:pt x="460" y="362"/>
                  </a:lnTo>
                  <a:lnTo>
                    <a:pt x="463" y="362"/>
                  </a:lnTo>
                  <a:lnTo>
                    <a:pt x="463" y="372"/>
                  </a:lnTo>
                  <a:lnTo>
                    <a:pt x="465" y="377"/>
                  </a:lnTo>
                  <a:lnTo>
                    <a:pt x="467" y="377"/>
                  </a:lnTo>
                  <a:lnTo>
                    <a:pt x="467" y="382"/>
                  </a:lnTo>
                  <a:lnTo>
                    <a:pt x="467" y="382"/>
                  </a:lnTo>
                  <a:lnTo>
                    <a:pt x="476" y="382"/>
                  </a:lnTo>
                  <a:lnTo>
                    <a:pt x="476" y="392"/>
                  </a:lnTo>
                  <a:lnTo>
                    <a:pt x="476" y="392"/>
                  </a:lnTo>
                  <a:lnTo>
                    <a:pt x="479" y="392"/>
                  </a:lnTo>
                  <a:lnTo>
                    <a:pt x="479" y="397"/>
                  </a:lnTo>
                  <a:lnTo>
                    <a:pt x="479" y="397"/>
                  </a:lnTo>
                  <a:lnTo>
                    <a:pt x="485" y="397"/>
                  </a:lnTo>
                  <a:lnTo>
                    <a:pt x="485" y="402"/>
                  </a:lnTo>
                  <a:lnTo>
                    <a:pt x="485" y="402"/>
                  </a:lnTo>
                  <a:lnTo>
                    <a:pt x="486" y="402"/>
                  </a:lnTo>
                  <a:lnTo>
                    <a:pt x="486" y="407"/>
                  </a:lnTo>
                  <a:lnTo>
                    <a:pt x="486" y="407"/>
                  </a:lnTo>
                  <a:lnTo>
                    <a:pt x="491" y="407"/>
                  </a:lnTo>
                  <a:lnTo>
                    <a:pt x="491" y="412"/>
                  </a:lnTo>
                  <a:lnTo>
                    <a:pt x="491" y="412"/>
                  </a:lnTo>
                  <a:lnTo>
                    <a:pt x="493" y="412"/>
                  </a:lnTo>
                  <a:lnTo>
                    <a:pt x="493" y="421"/>
                  </a:lnTo>
                  <a:lnTo>
                    <a:pt x="493" y="421"/>
                  </a:lnTo>
                  <a:lnTo>
                    <a:pt x="497" y="421"/>
                  </a:lnTo>
                  <a:lnTo>
                    <a:pt x="497" y="427"/>
                  </a:lnTo>
                  <a:lnTo>
                    <a:pt x="497" y="427"/>
                  </a:lnTo>
                  <a:lnTo>
                    <a:pt x="501" y="427"/>
                  </a:lnTo>
                  <a:lnTo>
                    <a:pt x="501" y="432"/>
                  </a:lnTo>
                  <a:lnTo>
                    <a:pt x="501" y="432"/>
                  </a:lnTo>
                  <a:lnTo>
                    <a:pt x="506" y="432"/>
                  </a:lnTo>
                  <a:lnTo>
                    <a:pt x="506" y="437"/>
                  </a:lnTo>
                  <a:lnTo>
                    <a:pt x="506" y="437"/>
                  </a:lnTo>
                  <a:lnTo>
                    <a:pt x="508" y="437"/>
                  </a:lnTo>
                  <a:lnTo>
                    <a:pt x="508" y="442"/>
                  </a:lnTo>
                  <a:lnTo>
                    <a:pt x="508" y="442"/>
                  </a:lnTo>
                  <a:lnTo>
                    <a:pt x="512" y="442"/>
                  </a:lnTo>
                  <a:lnTo>
                    <a:pt x="512" y="447"/>
                  </a:lnTo>
                  <a:lnTo>
                    <a:pt x="512" y="447"/>
                  </a:lnTo>
                  <a:lnTo>
                    <a:pt x="514" y="447"/>
                  </a:lnTo>
                  <a:lnTo>
                    <a:pt x="514" y="451"/>
                  </a:lnTo>
                  <a:lnTo>
                    <a:pt x="514" y="451"/>
                  </a:lnTo>
                  <a:lnTo>
                    <a:pt x="517" y="451"/>
                  </a:lnTo>
                  <a:lnTo>
                    <a:pt x="517" y="456"/>
                  </a:lnTo>
                  <a:lnTo>
                    <a:pt x="517" y="456"/>
                  </a:lnTo>
                  <a:lnTo>
                    <a:pt x="527" y="456"/>
                  </a:lnTo>
                  <a:lnTo>
                    <a:pt x="527" y="461"/>
                  </a:lnTo>
                  <a:lnTo>
                    <a:pt x="527" y="461"/>
                  </a:lnTo>
                  <a:lnTo>
                    <a:pt x="529" y="461"/>
                  </a:lnTo>
                  <a:lnTo>
                    <a:pt x="529" y="466"/>
                  </a:lnTo>
                  <a:lnTo>
                    <a:pt x="529" y="466"/>
                  </a:lnTo>
                  <a:lnTo>
                    <a:pt x="538" y="466"/>
                  </a:lnTo>
                  <a:lnTo>
                    <a:pt x="538" y="472"/>
                  </a:lnTo>
                  <a:lnTo>
                    <a:pt x="538" y="472"/>
                  </a:lnTo>
                  <a:lnTo>
                    <a:pt x="547" y="472"/>
                  </a:lnTo>
                  <a:lnTo>
                    <a:pt x="547" y="477"/>
                  </a:lnTo>
                  <a:lnTo>
                    <a:pt x="547" y="477"/>
                  </a:lnTo>
                  <a:lnTo>
                    <a:pt x="560" y="477"/>
                  </a:lnTo>
                  <a:lnTo>
                    <a:pt x="560" y="486"/>
                  </a:lnTo>
                  <a:lnTo>
                    <a:pt x="560" y="486"/>
                  </a:lnTo>
                  <a:lnTo>
                    <a:pt x="562" y="486"/>
                  </a:lnTo>
                  <a:lnTo>
                    <a:pt x="562" y="491"/>
                  </a:lnTo>
                  <a:lnTo>
                    <a:pt x="562" y="491"/>
                  </a:lnTo>
                  <a:lnTo>
                    <a:pt x="568" y="491"/>
                  </a:lnTo>
                  <a:lnTo>
                    <a:pt x="568" y="501"/>
                  </a:lnTo>
                  <a:lnTo>
                    <a:pt x="568" y="501"/>
                  </a:lnTo>
                  <a:lnTo>
                    <a:pt x="581" y="501"/>
                  </a:lnTo>
                  <a:lnTo>
                    <a:pt x="581" y="506"/>
                  </a:lnTo>
                  <a:lnTo>
                    <a:pt x="581" y="506"/>
                  </a:lnTo>
                  <a:lnTo>
                    <a:pt x="584" y="506"/>
                  </a:lnTo>
                  <a:lnTo>
                    <a:pt x="584" y="516"/>
                  </a:lnTo>
                  <a:lnTo>
                    <a:pt x="584" y="516"/>
                  </a:lnTo>
                  <a:lnTo>
                    <a:pt x="589" y="516"/>
                  </a:lnTo>
                  <a:lnTo>
                    <a:pt x="589" y="521"/>
                  </a:lnTo>
                  <a:lnTo>
                    <a:pt x="589" y="521"/>
                  </a:lnTo>
                  <a:lnTo>
                    <a:pt x="592" y="521"/>
                  </a:lnTo>
                  <a:lnTo>
                    <a:pt x="592" y="526"/>
                  </a:lnTo>
                  <a:lnTo>
                    <a:pt x="592" y="526"/>
                  </a:lnTo>
                  <a:lnTo>
                    <a:pt x="596" y="526"/>
                  </a:lnTo>
                  <a:lnTo>
                    <a:pt x="596" y="531"/>
                  </a:lnTo>
                  <a:lnTo>
                    <a:pt x="596" y="531"/>
                  </a:lnTo>
                  <a:lnTo>
                    <a:pt x="607" y="531"/>
                  </a:lnTo>
                  <a:lnTo>
                    <a:pt x="607" y="536"/>
                  </a:lnTo>
                  <a:lnTo>
                    <a:pt x="607" y="536"/>
                  </a:lnTo>
                  <a:lnTo>
                    <a:pt x="609" y="536"/>
                  </a:lnTo>
                  <a:lnTo>
                    <a:pt x="609" y="545"/>
                  </a:lnTo>
                  <a:lnTo>
                    <a:pt x="609" y="545"/>
                  </a:lnTo>
                  <a:lnTo>
                    <a:pt x="615" y="545"/>
                  </a:lnTo>
                  <a:lnTo>
                    <a:pt x="615" y="550"/>
                  </a:lnTo>
                  <a:lnTo>
                    <a:pt x="615" y="550"/>
                  </a:lnTo>
                  <a:lnTo>
                    <a:pt x="617" y="550"/>
                  </a:lnTo>
                  <a:lnTo>
                    <a:pt x="617" y="556"/>
                  </a:lnTo>
                  <a:lnTo>
                    <a:pt x="617" y="556"/>
                  </a:lnTo>
                  <a:lnTo>
                    <a:pt x="622" y="556"/>
                  </a:lnTo>
                  <a:lnTo>
                    <a:pt x="622" y="561"/>
                  </a:lnTo>
                  <a:lnTo>
                    <a:pt x="622" y="561"/>
                  </a:lnTo>
                  <a:lnTo>
                    <a:pt x="633" y="561"/>
                  </a:lnTo>
                  <a:lnTo>
                    <a:pt x="633" y="566"/>
                  </a:lnTo>
                  <a:lnTo>
                    <a:pt x="633" y="566"/>
                  </a:lnTo>
                  <a:lnTo>
                    <a:pt x="648" y="566"/>
                  </a:lnTo>
                  <a:lnTo>
                    <a:pt x="648" y="571"/>
                  </a:lnTo>
                  <a:lnTo>
                    <a:pt x="648" y="571"/>
                  </a:lnTo>
                  <a:lnTo>
                    <a:pt x="655" y="571"/>
                  </a:lnTo>
                  <a:lnTo>
                    <a:pt x="655" y="575"/>
                  </a:lnTo>
                  <a:lnTo>
                    <a:pt x="655" y="575"/>
                  </a:lnTo>
                  <a:lnTo>
                    <a:pt x="689" y="575"/>
                  </a:lnTo>
                  <a:lnTo>
                    <a:pt x="689" y="580"/>
                  </a:lnTo>
                  <a:lnTo>
                    <a:pt x="689" y="580"/>
                  </a:lnTo>
                  <a:lnTo>
                    <a:pt x="691" y="580"/>
                  </a:lnTo>
                  <a:lnTo>
                    <a:pt x="691" y="590"/>
                  </a:lnTo>
                  <a:lnTo>
                    <a:pt x="691" y="590"/>
                  </a:lnTo>
                  <a:lnTo>
                    <a:pt x="695" y="590"/>
                  </a:lnTo>
                  <a:lnTo>
                    <a:pt x="695" y="596"/>
                  </a:lnTo>
                  <a:lnTo>
                    <a:pt x="695" y="596"/>
                  </a:lnTo>
                  <a:lnTo>
                    <a:pt x="702" y="596"/>
                  </a:lnTo>
                  <a:lnTo>
                    <a:pt x="702" y="606"/>
                  </a:lnTo>
                  <a:lnTo>
                    <a:pt x="702" y="606"/>
                  </a:lnTo>
                  <a:lnTo>
                    <a:pt x="715" y="606"/>
                  </a:lnTo>
                  <a:lnTo>
                    <a:pt x="715" y="615"/>
                  </a:lnTo>
                  <a:lnTo>
                    <a:pt x="715" y="615"/>
                  </a:lnTo>
                  <a:lnTo>
                    <a:pt x="725" y="615"/>
                  </a:lnTo>
                  <a:lnTo>
                    <a:pt x="725" y="620"/>
                  </a:lnTo>
                  <a:lnTo>
                    <a:pt x="725" y="620"/>
                  </a:lnTo>
                  <a:lnTo>
                    <a:pt x="735" y="620"/>
                  </a:lnTo>
                  <a:lnTo>
                    <a:pt x="735" y="625"/>
                  </a:lnTo>
                  <a:lnTo>
                    <a:pt x="735" y="625"/>
                  </a:lnTo>
                  <a:lnTo>
                    <a:pt x="736" y="625"/>
                  </a:lnTo>
                  <a:lnTo>
                    <a:pt x="736" y="630"/>
                  </a:lnTo>
                  <a:lnTo>
                    <a:pt x="736" y="630"/>
                  </a:lnTo>
                  <a:lnTo>
                    <a:pt x="738" y="630"/>
                  </a:lnTo>
                  <a:lnTo>
                    <a:pt x="738" y="635"/>
                  </a:lnTo>
                  <a:lnTo>
                    <a:pt x="738" y="635"/>
                  </a:lnTo>
                  <a:lnTo>
                    <a:pt x="740" y="635"/>
                  </a:lnTo>
                  <a:lnTo>
                    <a:pt x="740" y="640"/>
                  </a:lnTo>
                  <a:lnTo>
                    <a:pt x="740" y="640"/>
                  </a:lnTo>
                  <a:lnTo>
                    <a:pt x="746" y="640"/>
                  </a:lnTo>
                  <a:lnTo>
                    <a:pt x="746" y="645"/>
                  </a:lnTo>
                  <a:lnTo>
                    <a:pt x="746" y="645"/>
                  </a:lnTo>
                  <a:lnTo>
                    <a:pt x="750" y="645"/>
                  </a:lnTo>
                  <a:lnTo>
                    <a:pt x="750" y="650"/>
                  </a:lnTo>
                  <a:lnTo>
                    <a:pt x="750" y="650"/>
                  </a:lnTo>
                  <a:lnTo>
                    <a:pt x="760" y="650"/>
                  </a:lnTo>
                  <a:lnTo>
                    <a:pt x="760" y="660"/>
                  </a:lnTo>
                  <a:lnTo>
                    <a:pt x="760" y="660"/>
                  </a:lnTo>
                  <a:lnTo>
                    <a:pt x="763" y="660"/>
                  </a:lnTo>
                  <a:lnTo>
                    <a:pt x="763" y="665"/>
                  </a:lnTo>
                  <a:lnTo>
                    <a:pt x="763" y="665"/>
                  </a:lnTo>
                  <a:lnTo>
                    <a:pt x="768" y="665"/>
                  </a:lnTo>
                  <a:lnTo>
                    <a:pt x="768" y="670"/>
                  </a:lnTo>
                  <a:lnTo>
                    <a:pt x="768" y="670"/>
                  </a:lnTo>
                  <a:lnTo>
                    <a:pt x="771" y="670"/>
                  </a:lnTo>
                  <a:lnTo>
                    <a:pt x="771" y="674"/>
                  </a:lnTo>
                  <a:lnTo>
                    <a:pt x="771" y="674"/>
                  </a:lnTo>
                  <a:lnTo>
                    <a:pt x="772" y="674"/>
                  </a:lnTo>
                  <a:lnTo>
                    <a:pt x="772" y="680"/>
                  </a:lnTo>
                  <a:lnTo>
                    <a:pt x="772" y="680"/>
                  </a:lnTo>
                  <a:lnTo>
                    <a:pt x="789" y="680"/>
                  </a:lnTo>
                  <a:lnTo>
                    <a:pt x="789" y="685"/>
                  </a:lnTo>
                  <a:lnTo>
                    <a:pt x="789" y="685"/>
                  </a:lnTo>
                  <a:lnTo>
                    <a:pt x="795" y="685"/>
                  </a:lnTo>
                  <a:lnTo>
                    <a:pt x="795" y="690"/>
                  </a:lnTo>
                  <a:lnTo>
                    <a:pt x="795" y="690"/>
                  </a:lnTo>
                  <a:lnTo>
                    <a:pt x="797" y="690"/>
                  </a:lnTo>
                  <a:lnTo>
                    <a:pt x="797" y="695"/>
                  </a:lnTo>
                  <a:lnTo>
                    <a:pt x="797" y="695"/>
                  </a:lnTo>
                  <a:lnTo>
                    <a:pt x="798" y="695"/>
                  </a:lnTo>
                  <a:lnTo>
                    <a:pt x="798" y="700"/>
                  </a:lnTo>
                  <a:lnTo>
                    <a:pt x="798" y="700"/>
                  </a:lnTo>
                  <a:lnTo>
                    <a:pt x="801" y="700"/>
                  </a:lnTo>
                  <a:lnTo>
                    <a:pt x="801" y="704"/>
                  </a:lnTo>
                  <a:lnTo>
                    <a:pt x="801" y="704"/>
                  </a:lnTo>
                  <a:lnTo>
                    <a:pt x="804" y="704"/>
                  </a:lnTo>
                  <a:lnTo>
                    <a:pt x="804" y="714"/>
                  </a:lnTo>
                  <a:lnTo>
                    <a:pt x="804" y="714"/>
                  </a:lnTo>
                  <a:lnTo>
                    <a:pt x="809" y="714"/>
                  </a:lnTo>
                  <a:lnTo>
                    <a:pt x="809" y="719"/>
                  </a:lnTo>
                  <a:lnTo>
                    <a:pt x="809" y="719"/>
                  </a:lnTo>
                  <a:lnTo>
                    <a:pt x="810" y="719"/>
                  </a:lnTo>
                  <a:lnTo>
                    <a:pt x="810" y="725"/>
                  </a:lnTo>
                  <a:lnTo>
                    <a:pt x="810" y="725"/>
                  </a:lnTo>
                  <a:lnTo>
                    <a:pt x="815" y="725"/>
                  </a:lnTo>
                  <a:lnTo>
                    <a:pt x="815" y="730"/>
                  </a:lnTo>
                  <a:lnTo>
                    <a:pt x="815" y="730"/>
                  </a:lnTo>
                  <a:lnTo>
                    <a:pt x="833" y="730"/>
                  </a:lnTo>
                  <a:lnTo>
                    <a:pt x="833" y="734"/>
                  </a:lnTo>
                  <a:lnTo>
                    <a:pt x="833" y="734"/>
                  </a:lnTo>
                  <a:lnTo>
                    <a:pt x="848" y="734"/>
                  </a:lnTo>
                  <a:lnTo>
                    <a:pt x="848" y="744"/>
                  </a:lnTo>
                  <a:lnTo>
                    <a:pt x="848" y="744"/>
                  </a:lnTo>
                  <a:lnTo>
                    <a:pt x="859" y="744"/>
                  </a:lnTo>
                  <a:lnTo>
                    <a:pt x="859" y="749"/>
                  </a:lnTo>
                  <a:lnTo>
                    <a:pt x="859" y="749"/>
                  </a:lnTo>
                  <a:lnTo>
                    <a:pt x="864" y="749"/>
                  </a:lnTo>
                  <a:lnTo>
                    <a:pt x="864" y="754"/>
                  </a:lnTo>
                  <a:lnTo>
                    <a:pt x="864" y="754"/>
                  </a:lnTo>
                  <a:lnTo>
                    <a:pt x="869" y="754"/>
                  </a:lnTo>
                  <a:lnTo>
                    <a:pt x="869" y="759"/>
                  </a:lnTo>
                  <a:lnTo>
                    <a:pt x="869" y="759"/>
                  </a:lnTo>
                  <a:lnTo>
                    <a:pt x="871" y="759"/>
                  </a:lnTo>
                  <a:lnTo>
                    <a:pt x="871" y="765"/>
                  </a:lnTo>
                  <a:lnTo>
                    <a:pt x="871" y="765"/>
                  </a:lnTo>
                  <a:lnTo>
                    <a:pt x="874" y="765"/>
                  </a:lnTo>
                  <a:lnTo>
                    <a:pt x="874" y="769"/>
                  </a:lnTo>
                  <a:lnTo>
                    <a:pt x="874" y="769"/>
                  </a:lnTo>
                  <a:lnTo>
                    <a:pt x="887" y="769"/>
                  </a:lnTo>
                  <a:lnTo>
                    <a:pt x="887" y="779"/>
                  </a:lnTo>
                  <a:lnTo>
                    <a:pt x="887" y="779"/>
                  </a:lnTo>
                  <a:lnTo>
                    <a:pt x="892" y="779"/>
                  </a:lnTo>
                  <a:lnTo>
                    <a:pt x="892" y="784"/>
                  </a:lnTo>
                  <a:lnTo>
                    <a:pt x="892" y="784"/>
                  </a:lnTo>
                  <a:lnTo>
                    <a:pt x="904" y="784"/>
                  </a:lnTo>
                  <a:lnTo>
                    <a:pt x="904" y="789"/>
                  </a:lnTo>
                  <a:lnTo>
                    <a:pt x="904" y="789"/>
                  </a:lnTo>
                  <a:lnTo>
                    <a:pt x="905" y="789"/>
                  </a:lnTo>
                  <a:lnTo>
                    <a:pt x="905" y="794"/>
                  </a:lnTo>
                  <a:lnTo>
                    <a:pt x="905" y="794"/>
                  </a:lnTo>
                  <a:lnTo>
                    <a:pt x="907" y="794"/>
                  </a:lnTo>
                  <a:lnTo>
                    <a:pt x="907" y="798"/>
                  </a:lnTo>
                  <a:lnTo>
                    <a:pt x="907" y="798"/>
                  </a:lnTo>
                  <a:lnTo>
                    <a:pt x="908" y="798"/>
                  </a:lnTo>
                  <a:lnTo>
                    <a:pt x="908" y="803"/>
                  </a:lnTo>
                  <a:lnTo>
                    <a:pt x="908" y="803"/>
                  </a:lnTo>
                  <a:lnTo>
                    <a:pt x="912" y="803"/>
                  </a:lnTo>
                  <a:lnTo>
                    <a:pt x="912" y="809"/>
                  </a:lnTo>
                  <a:lnTo>
                    <a:pt x="912" y="809"/>
                  </a:lnTo>
                  <a:lnTo>
                    <a:pt x="922" y="809"/>
                  </a:lnTo>
                  <a:lnTo>
                    <a:pt x="922" y="814"/>
                  </a:lnTo>
                  <a:lnTo>
                    <a:pt x="922" y="814"/>
                  </a:lnTo>
                  <a:lnTo>
                    <a:pt x="933" y="814"/>
                  </a:lnTo>
                  <a:lnTo>
                    <a:pt x="933" y="824"/>
                  </a:lnTo>
                  <a:lnTo>
                    <a:pt x="933" y="824"/>
                  </a:lnTo>
                  <a:lnTo>
                    <a:pt x="934" y="824"/>
                  </a:lnTo>
                  <a:lnTo>
                    <a:pt x="934" y="829"/>
                  </a:lnTo>
                  <a:lnTo>
                    <a:pt x="934" y="829"/>
                  </a:lnTo>
                  <a:lnTo>
                    <a:pt x="938" y="829"/>
                  </a:lnTo>
                  <a:lnTo>
                    <a:pt x="938" y="838"/>
                  </a:lnTo>
                  <a:lnTo>
                    <a:pt x="938" y="838"/>
                  </a:lnTo>
                  <a:lnTo>
                    <a:pt x="941" y="838"/>
                  </a:lnTo>
                  <a:lnTo>
                    <a:pt x="941" y="843"/>
                  </a:lnTo>
                  <a:lnTo>
                    <a:pt x="941" y="843"/>
                  </a:lnTo>
                  <a:lnTo>
                    <a:pt x="954" y="843"/>
                  </a:lnTo>
                  <a:lnTo>
                    <a:pt x="954" y="849"/>
                  </a:lnTo>
                  <a:lnTo>
                    <a:pt x="954" y="849"/>
                  </a:lnTo>
                  <a:lnTo>
                    <a:pt x="969" y="849"/>
                  </a:lnTo>
                  <a:lnTo>
                    <a:pt x="969" y="854"/>
                  </a:lnTo>
                  <a:lnTo>
                    <a:pt x="969" y="854"/>
                  </a:lnTo>
                  <a:lnTo>
                    <a:pt x="973" y="854"/>
                  </a:lnTo>
                  <a:lnTo>
                    <a:pt x="973" y="854"/>
                  </a:lnTo>
                  <a:lnTo>
                    <a:pt x="973" y="854"/>
                  </a:lnTo>
                  <a:lnTo>
                    <a:pt x="977" y="854"/>
                  </a:lnTo>
                  <a:lnTo>
                    <a:pt x="977" y="854"/>
                  </a:lnTo>
                  <a:lnTo>
                    <a:pt x="977" y="854"/>
                  </a:lnTo>
                  <a:lnTo>
                    <a:pt x="987" y="854"/>
                  </a:lnTo>
                  <a:lnTo>
                    <a:pt x="987" y="854"/>
                  </a:lnTo>
                  <a:lnTo>
                    <a:pt x="987" y="854"/>
                  </a:lnTo>
                  <a:lnTo>
                    <a:pt x="992" y="854"/>
                  </a:lnTo>
                  <a:lnTo>
                    <a:pt x="992" y="854"/>
                  </a:lnTo>
                  <a:lnTo>
                    <a:pt x="992" y="854"/>
                  </a:lnTo>
                  <a:lnTo>
                    <a:pt x="993" y="854"/>
                  </a:lnTo>
                  <a:lnTo>
                    <a:pt x="993" y="863"/>
                  </a:lnTo>
                  <a:lnTo>
                    <a:pt x="993" y="863"/>
                  </a:lnTo>
                  <a:lnTo>
                    <a:pt x="995" y="863"/>
                  </a:lnTo>
                  <a:lnTo>
                    <a:pt x="995" y="868"/>
                  </a:lnTo>
                  <a:lnTo>
                    <a:pt x="995" y="868"/>
                  </a:lnTo>
                  <a:lnTo>
                    <a:pt x="999" y="868"/>
                  </a:lnTo>
                  <a:lnTo>
                    <a:pt x="999" y="879"/>
                  </a:lnTo>
                  <a:lnTo>
                    <a:pt x="999" y="879"/>
                  </a:lnTo>
                  <a:lnTo>
                    <a:pt x="1000" y="879"/>
                  </a:lnTo>
                  <a:lnTo>
                    <a:pt x="1000" y="884"/>
                  </a:lnTo>
                  <a:lnTo>
                    <a:pt x="1000" y="884"/>
                  </a:lnTo>
                  <a:lnTo>
                    <a:pt x="1013" y="884"/>
                  </a:lnTo>
                  <a:lnTo>
                    <a:pt x="1013" y="889"/>
                  </a:lnTo>
                  <a:lnTo>
                    <a:pt x="1013" y="889"/>
                  </a:lnTo>
                  <a:lnTo>
                    <a:pt x="1015" y="889"/>
                  </a:lnTo>
                  <a:lnTo>
                    <a:pt x="1015" y="894"/>
                  </a:lnTo>
                  <a:lnTo>
                    <a:pt x="1015" y="894"/>
                  </a:lnTo>
                  <a:lnTo>
                    <a:pt x="1021" y="894"/>
                  </a:lnTo>
                  <a:lnTo>
                    <a:pt x="1021" y="899"/>
                  </a:lnTo>
                  <a:lnTo>
                    <a:pt x="1021" y="899"/>
                  </a:lnTo>
                  <a:lnTo>
                    <a:pt x="1023" y="899"/>
                  </a:lnTo>
                  <a:lnTo>
                    <a:pt x="1023" y="904"/>
                  </a:lnTo>
                  <a:lnTo>
                    <a:pt x="1023" y="904"/>
                  </a:lnTo>
                  <a:lnTo>
                    <a:pt x="1033" y="904"/>
                  </a:lnTo>
                  <a:lnTo>
                    <a:pt x="1033" y="909"/>
                  </a:lnTo>
                  <a:lnTo>
                    <a:pt x="1033" y="909"/>
                  </a:lnTo>
                  <a:lnTo>
                    <a:pt x="1035" y="909"/>
                  </a:lnTo>
                  <a:lnTo>
                    <a:pt x="1035" y="915"/>
                  </a:lnTo>
                  <a:lnTo>
                    <a:pt x="1036" y="915"/>
                  </a:lnTo>
                  <a:lnTo>
                    <a:pt x="1043" y="915"/>
                  </a:lnTo>
                  <a:lnTo>
                    <a:pt x="1043" y="920"/>
                  </a:lnTo>
                  <a:lnTo>
                    <a:pt x="1044" y="920"/>
                  </a:lnTo>
                  <a:lnTo>
                    <a:pt x="1046" y="920"/>
                  </a:lnTo>
                  <a:lnTo>
                    <a:pt x="1046" y="920"/>
                  </a:lnTo>
                  <a:lnTo>
                    <a:pt x="1046" y="920"/>
                  </a:lnTo>
                  <a:lnTo>
                    <a:pt x="1049" y="920"/>
                  </a:lnTo>
                  <a:lnTo>
                    <a:pt x="1049" y="925"/>
                  </a:lnTo>
                  <a:lnTo>
                    <a:pt x="1049" y="925"/>
                  </a:lnTo>
                  <a:lnTo>
                    <a:pt x="1051" y="925"/>
                  </a:lnTo>
                  <a:lnTo>
                    <a:pt x="1051" y="930"/>
                  </a:lnTo>
                  <a:lnTo>
                    <a:pt x="1051" y="930"/>
                  </a:lnTo>
                  <a:lnTo>
                    <a:pt x="1055" y="930"/>
                  </a:lnTo>
                  <a:lnTo>
                    <a:pt x="1055" y="935"/>
                  </a:lnTo>
                  <a:lnTo>
                    <a:pt x="1057" y="935"/>
                  </a:lnTo>
                  <a:lnTo>
                    <a:pt x="1069" y="935"/>
                  </a:lnTo>
                  <a:lnTo>
                    <a:pt x="1069" y="940"/>
                  </a:lnTo>
                  <a:lnTo>
                    <a:pt x="1069" y="940"/>
                  </a:lnTo>
                  <a:lnTo>
                    <a:pt x="1080" y="940"/>
                  </a:lnTo>
                  <a:lnTo>
                    <a:pt x="1080" y="951"/>
                  </a:lnTo>
                  <a:lnTo>
                    <a:pt x="1080" y="951"/>
                  </a:lnTo>
                  <a:lnTo>
                    <a:pt x="1094" y="951"/>
                  </a:lnTo>
                  <a:lnTo>
                    <a:pt x="1094" y="951"/>
                  </a:lnTo>
                  <a:lnTo>
                    <a:pt x="1094" y="951"/>
                  </a:lnTo>
                  <a:lnTo>
                    <a:pt x="1102" y="951"/>
                  </a:lnTo>
                  <a:lnTo>
                    <a:pt x="1102" y="956"/>
                  </a:lnTo>
                  <a:lnTo>
                    <a:pt x="1102" y="956"/>
                  </a:lnTo>
                  <a:lnTo>
                    <a:pt x="1103" y="956"/>
                  </a:lnTo>
                  <a:lnTo>
                    <a:pt x="1103" y="961"/>
                  </a:lnTo>
                  <a:lnTo>
                    <a:pt x="1103" y="961"/>
                  </a:lnTo>
                  <a:lnTo>
                    <a:pt x="1105" y="961"/>
                  </a:lnTo>
                  <a:lnTo>
                    <a:pt x="1105" y="967"/>
                  </a:lnTo>
                  <a:lnTo>
                    <a:pt x="1105" y="967"/>
                  </a:lnTo>
                  <a:lnTo>
                    <a:pt x="1110" y="967"/>
                  </a:lnTo>
                  <a:lnTo>
                    <a:pt x="1110" y="967"/>
                  </a:lnTo>
                  <a:lnTo>
                    <a:pt x="1110" y="967"/>
                  </a:lnTo>
                  <a:lnTo>
                    <a:pt x="1116" y="967"/>
                  </a:lnTo>
                  <a:lnTo>
                    <a:pt x="1116" y="967"/>
                  </a:lnTo>
                  <a:lnTo>
                    <a:pt x="1116" y="967"/>
                  </a:lnTo>
                  <a:lnTo>
                    <a:pt x="1121" y="967"/>
                  </a:lnTo>
                  <a:lnTo>
                    <a:pt x="1121" y="967"/>
                  </a:lnTo>
                  <a:lnTo>
                    <a:pt x="1121" y="967"/>
                  </a:lnTo>
                  <a:lnTo>
                    <a:pt x="1131" y="967"/>
                  </a:lnTo>
                  <a:lnTo>
                    <a:pt x="1131" y="978"/>
                  </a:lnTo>
                  <a:lnTo>
                    <a:pt x="1131" y="978"/>
                  </a:lnTo>
                  <a:lnTo>
                    <a:pt x="1138" y="978"/>
                  </a:lnTo>
                  <a:lnTo>
                    <a:pt x="1138" y="984"/>
                  </a:lnTo>
                  <a:lnTo>
                    <a:pt x="1138" y="984"/>
                  </a:lnTo>
                  <a:lnTo>
                    <a:pt x="1142" y="984"/>
                  </a:lnTo>
                  <a:lnTo>
                    <a:pt x="1142" y="989"/>
                  </a:lnTo>
                  <a:lnTo>
                    <a:pt x="1142" y="989"/>
                  </a:lnTo>
                  <a:lnTo>
                    <a:pt x="1156" y="989"/>
                  </a:lnTo>
                  <a:lnTo>
                    <a:pt x="1156" y="994"/>
                  </a:lnTo>
                  <a:lnTo>
                    <a:pt x="1156" y="994"/>
                  </a:lnTo>
                  <a:lnTo>
                    <a:pt x="1160" y="994"/>
                  </a:lnTo>
                  <a:lnTo>
                    <a:pt x="1160" y="994"/>
                  </a:lnTo>
                  <a:lnTo>
                    <a:pt x="1160" y="994"/>
                  </a:lnTo>
                  <a:lnTo>
                    <a:pt x="1162" y="994"/>
                  </a:lnTo>
                  <a:lnTo>
                    <a:pt x="1162" y="1000"/>
                  </a:lnTo>
                  <a:lnTo>
                    <a:pt x="1162" y="1000"/>
                  </a:lnTo>
                  <a:lnTo>
                    <a:pt x="1167" y="1000"/>
                  </a:lnTo>
                  <a:lnTo>
                    <a:pt x="1167" y="1012"/>
                  </a:lnTo>
                  <a:lnTo>
                    <a:pt x="1168" y="1017"/>
                  </a:lnTo>
                  <a:lnTo>
                    <a:pt x="1190" y="1017"/>
                  </a:lnTo>
                  <a:lnTo>
                    <a:pt x="1190" y="1022"/>
                  </a:lnTo>
                  <a:lnTo>
                    <a:pt x="1190" y="1022"/>
                  </a:lnTo>
                  <a:lnTo>
                    <a:pt x="1194" y="1022"/>
                  </a:lnTo>
                  <a:lnTo>
                    <a:pt x="1194" y="1028"/>
                  </a:lnTo>
                  <a:lnTo>
                    <a:pt x="1194" y="1028"/>
                  </a:lnTo>
                  <a:lnTo>
                    <a:pt x="1206" y="1028"/>
                  </a:lnTo>
                  <a:lnTo>
                    <a:pt x="1206" y="1040"/>
                  </a:lnTo>
                  <a:lnTo>
                    <a:pt x="1206" y="1040"/>
                  </a:lnTo>
                  <a:lnTo>
                    <a:pt x="1208" y="1040"/>
                  </a:lnTo>
                  <a:lnTo>
                    <a:pt x="1208" y="1040"/>
                  </a:lnTo>
                  <a:lnTo>
                    <a:pt x="1208" y="1040"/>
                  </a:lnTo>
                  <a:lnTo>
                    <a:pt x="1209" y="1040"/>
                  </a:lnTo>
                  <a:lnTo>
                    <a:pt x="1209" y="1045"/>
                  </a:lnTo>
                  <a:lnTo>
                    <a:pt x="1209" y="1045"/>
                  </a:lnTo>
                  <a:lnTo>
                    <a:pt x="1213" y="1045"/>
                  </a:lnTo>
                  <a:lnTo>
                    <a:pt x="1213" y="1051"/>
                  </a:lnTo>
                  <a:lnTo>
                    <a:pt x="1213" y="1051"/>
                  </a:lnTo>
                  <a:lnTo>
                    <a:pt x="1216" y="1051"/>
                  </a:lnTo>
                  <a:lnTo>
                    <a:pt x="1216" y="1051"/>
                  </a:lnTo>
                  <a:lnTo>
                    <a:pt x="1216" y="1051"/>
                  </a:lnTo>
                  <a:lnTo>
                    <a:pt x="1218" y="1051"/>
                  </a:lnTo>
                  <a:lnTo>
                    <a:pt x="1218" y="1056"/>
                  </a:lnTo>
                  <a:lnTo>
                    <a:pt x="1218" y="1056"/>
                  </a:lnTo>
                  <a:lnTo>
                    <a:pt x="1223" y="1056"/>
                  </a:lnTo>
                  <a:lnTo>
                    <a:pt x="1223" y="1062"/>
                  </a:lnTo>
                  <a:lnTo>
                    <a:pt x="1223" y="1062"/>
                  </a:lnTo>
                  <a:lnTo>
                    <a:pt x="1224" y="1062"/>
                  </a:lnTo>
                  <a:lnTo>
                    <a:pt x="1224" y="1068"/>
                  </a:lnTo>
                  <a:lnTo>
                    <a:pt x="1224" y="1068"/>
                  </a:lnTo>
                  <a:lnTo>
                    <a:pt x="1231" y="1068"/>
                  </a:lnTo>
                  <a:lnTo>
                    <a:pt x="1231" y="1074"/>
                  </a:lnTo>
                  <a:lnTo>
                    <a:pt x="1231" y="1074"/>
                  </a:lnTo>
                  <a:lnTo>
                    <a:pt x="1252" y="1074"/>
                  </a:lnTo>
                  <a:lnTo>
                    <a:pt x="1252" y="1074"/>
                  </a:lnTo>
                  <a:lnTo>
                    <a:pt x="1253" y="1074"/>
                  </a:lnTo>
                  <a:lnTo>
                    <a:pt x="1260" y="1074"/>
                  </a:lnTo>
                  <a:lnTo>
                    <a:pt x="1260" y="1074"/>
                  </a:lnTo>
                  <a:lnTo>
                    <a:pt x="1260" y="1074"/>
                  </a:lnTo>
                  <a:lnTo>
                    <a:pt x="1268" y="1074"/>
                  </a:lnTo>
                  <a:lnTo>
                    <a:pt x="1268" y="1080"/>
                  </a:lnTo>
                  <a:lnTo>
                    <a:pt x="1268" y="1080"/>
                  </a:lnTo>
                  <a:lnTo>
                    <a:pt x="1278" y="1080"/>
                  </a:lnTo>
                  <a:lnTo>
                    <a:pt x="1278" y="1080"/>
                  </a:lnTo>
                  <a:lnTo>
                    <a:pt x="1278" y="1080"/>
                  </a:lnTo>
                  <a:lnTo>
                    <a:pt x="1282" y="1080"/>
                  </a:lnTo>
                  <a:lnTo>
                    <a:pt x="1282" y="1085"/>
                  </a:lnTo>
                  <a:lnTo>
                    <a:pt x="1282" y="1085"/>
                  </a:lnTo>
                  <a:lnTo>
                    <a:pt x="1311" y="1085"/>
                  </a:lnTo>
                  <a:lnTo>
                    <a:pt x="1311" y="1085"/>
                  </a:lnTo>
                  <a:lnTo>
                    <a:pt x="1311" y="1085"/>
                  </a:lnTo>
                  <a:lnTo>
                    <a:pt x="1324" y="1085"/>
                  </a:lnTo>
                  <a:lnTo>
                    <a:pt x="1324" y="1097"/>
                  </a:lnTo>
                  <a:lnTo>
                    <a:pt x="1324" y="1097"/>
                  </a:lnTo>
                  <a:lnTo>
                    <a:pt x="1330" y="1097"/>
                  </a:lnTo>
                  <a:lnTo>
                    <a:pt x="1330" y="1097"/>
                  </a:lnTo>
                  <a:lnTo>
                    <a:pt x="1330" y="1097"/>
                  </a:lnTo>
                  <a:lnTo>
                    <a:pt x="1344" y="1097"/>
                  </a:lnTo>
                  <a:lnTo>
                    <a:pt x="1344" y="1104"/>
                  </a:lnTo>
                  <a:lnTo>
                    <a:pt x="1344" y="1104"/>
                  </a:lnTo>
                  <a:lnTo>
                    <a:pt x="1360" y="1104"/>
                  </a:lnTo>
                  <a:lnTo>
                    <a:pt x="1360" y="1104"/>
                  </a:lnTo>
                  <a:lnTo>
                    <a:pt x="1360" y="1104"/>
                  </a:lnTo>
                  <a:lnTo>
                    <a:pt x="1362" y="1104"/>
                  </a:lnTo>
                  <a:lnTo>
                    <a:pt x="1362" y="1110"/>
                  </a:lnTo>
                  <a:lnTo>
                    <a:pt x="1362" y="1110"/>
                  </a:lnTo>
                  <a:lnTo>
                    <a:pt x="1375" y="1110"/>
                  </a:lnTo>
                  <a:lnTo>
                    <a:pt x="1375" y="1110"/>
                  </a:lnTo>
                  <a:lnTo>
                    <a:pt x="1375" y="1110"/>
                  </a:lnTo>
                  <a:lnTo>
                    <a:pt x="1380" y="1110"/>
                  </a:lnTo>
                  <a:lnTo>
                    <a:pt x="1380" y="1110"/>
                  </a:lnTo>
                  <a:lnTo>
                    <a:pt x="1380" y="1110"/>
                  </a:lnTo>
                  <a:lnTo>
                    <a:pt x="1381" y="1110"/>
                  </a:lnTo>
                  <a:lnTo>
                    <a:pt x="1381" y="1116"/>
                  </a:lnTo>
                  <a:lnTo>
                    <a:pt x="1381" y="1116"/>
                  </a:lnTo>
                  <a:lnTo>
                    <a:pt x="1383" y="1116"/>
                  </a:lnTo>
                  <a:lnTo>
                    <a:pt x="1383" y="1116"/>
                  </a:lnTo>
                  <a:lnTo>
                    <a:pt x="1383" y="1116"/>
                  </a:lnTo>
                  <a:lnTo>
                    <a:pt x="1388" y="1116"/>
                  </a:lnTo>
                  <a:lnTo>
                    <a:pt x="1388" y="1122"/>
                  </a:lnTo>
                  <a:lnTo>
                    <a:pt x="1389" y="1122"/>
                  </a:lnTo>
                  <a:lnTo>
                    <a:pt x="1391" y="1122"/>
                  </a:lnTo>
                  <a:lnTo>
                    <a:pt x="1391" y="1122"/>
                  </a:lnTo>
                  <a:lnTo>
                    <a:pt x="1391" y="1122"/>
                  </a:lnTo>
                  <a:lnTo>
                    <a:pt x="1403" y="1122"/>
                  </a:lnTo>
                  <a:lnTo>
                    <a:pt x="1403" y="1128"/>
                  </a:lnTo>
                  <a:lnTo>
                    <a:pt x="1403" y="1128"/>
                  </a:lnTo>
                  <a:lnTo>
                    <a:pt x="1425" y="1128"/>
                  </a:lnTo>
                  <a:lnTo>
                    <a:pt x="1425" y="1135"/>
                  </a:lnTo>
                  <a:lnTo>
                    <a:pt x="1425" y="1135"/>
                  </a:lnTo>
                  <a:lnTo>
                    <a:pt x="1443" y="1135"/>
                  </a:lnTo>
                  <a:lnTo>
                    <a:pt x="1443" y="1141"/>
                  </a:lnTo>
                  <a:lnTo>
                    <a:pt x="1443" y="1141"/>
                  </a:lnTo>
                  <a:lnTo>
                    <a:pt x="1450" y="1141"/>
                  </a:lnTo>
                  <a:lnTo>
                    <a:pt x="1450" y="1148"/>
                  </a:lnTo>
                  <a:lnTo>
                    <a:pt x="1450" y="1148"/>
                  </a:lnTo>
                  <a:lnTo>
                    <a:pt x="1458" y="1148"/>
                  </a:lnTo>
                  <a:lnTo>
                    <a:pt x="1458" y="1148"/>
                  </a:lnTo>
                  <a:lnTo>
                    <a:pt x="1458" y="1148"/>
                  </a:lnTo>
                  <a:lnTo>
                    <a:pt x="1460" y="1148"/>
                  </a:lnTo>
                  <a:lnTo>
                    <a:pt x="1460" y="1154"/>
                  </a:lnTo>
                  <a:lnTo>
                    <a:pt x="1460" y="1154"/>
                  </a:lnTo>
                  <a:lnTo>
                    <a:pt x="1466" y="1154"/>
                  </a:lnTo>
                  <a:lnTo>
                    <a:pt x="1466" y="1161"/>
                  </a:lnTo>
                  <a:lnTo>
                    <a:pt x="1466" y="1161"/>
                  </a:lnTo>
                  <a:lnTo>
                    <a:pt x="1478" y="1161"/>
                  </a:lnTo>
                  <a:lnTo>
                    <a:pt x="1478" y="1161"/>
                  </a:lnTo>
                  <a:lnTo>
                    <a:pt x="1478" y="1161"/>
                  </a:lnTo>
                  <a:lnTo>
                    <a:pt x="1483" y="1161"/>
                  </a:lnTo>
                  <a:lnTo>
                    <a:pt x="1483" y="1167"/>
                  </a:lnTo>
                  <a:lnTo>
                    <a:pt x="1483" y="1167"/>
                  </a:lnTo>
                  <a:lnTo>
                    <a:pt x="1486" y="1167"/>
                  </a:lnTo>
                  <a:lnTo>
                    <a:pt x="1486" y="1174"/>
                  </a:lnTo>
                  <a:lnTo>
                    <a:pt x="1486" y="1174"/>
                  </a:lnTo>
                  <a:lnTo>
                    <a:pt x="1488" y="1174"/>
                  </a:lnTo>
                  <a:lnTo>
                    <a:pt x="1488" y="1180"/>
                  </a:lnTo>
                  <a:lnTo>
                    <a:pt x="1488" y="1180"/>
                  </a:lnTo>
                  <a:lnTo>
                    <a:pt x="1501" y="1180"/>
                  </a:lnTo>
                  <a:lnTo>
                    <a:pt x="1501" y="1187"/>
                  </a:lnTo>
                  <a:lnTo>
                    <a:pt x="1501" y="1187"/>
                  </a:lnTo>
                  <a:lnTo>
                    <a:pt x="1525" y="1187"/>
                  </a:lnTo>
                  <a:lnTo>
                    <a:pt x="1525" y="1187"/>
                  </a:lnTo>
                  <a:lnTo>
                    <a:pt x="1525" y="1187"/>
                  </a:lnTo>
                  <a:lnTo>
                    <a:pt x="1527" y="1187"/>
                  </a:lnTo>
                  <a:lnTo>
                    <a:pt x="1527" y="1194"/>
                  </a:lnTo>
                  <a:lnTo>
                    <a:pt x="1527" y="1194"/>
                  </a:lnTo>
                  <a:lnTo>
                    <a:pt x="1540" y="1194"/>
                  </a:lnTo>
                  <a:lnTo>
                    <a:pt x="1540" y="1194"/>
                  </a:lnTo>
                  <a:lnTo>
                    <a:pt x="1542" y="1194"/>
                  </a:lnTo>
                  <a:lnTo>
                    <a:pt x="1570" y="1194"/>
                  </a:lnTo>
                  <a:lnTo>
                    <a:pt x="1570" y="1194"/>
                  </a:lnTo>
                  <a:lnTo>
                    <a:pt x="1570" y="1194"/>
                  </a:lnTo>
                  <a:lnTo>
                    <a:pt x="1584" y="1194"/>
                  </a:lnTo>
                  <a:lnTo>
                    <a:pt x="1584" y="1194"/>
                  </a:lnTo>
                  <a:lnTo>
                    <a:pt x="1584" y="1194"/>
                  </a:lnTo>
                  <a:lnTo>
                    <a:pt x="1591" y="1194"/>
                  </a:lnTo>
                  <a:lnTo>
                    <a:pt x="1591" y="1201"/>
                  </a:lnTo>
                  <a:lnTo>
                    <a:pt x="1591" y="1201"/>
                  </a:lnTo>
                  <a:lnTo>
                    <a:pt x="1604" y="1201"/>
                  </a:lnTo>
                  <a:lnTo>
                    <a:pt x="1604" y="1201"/>
                  </a:lnTo>
                  <a:lnTo>
                    <a:pt x="1604" y="1201"/>
                  </a:lnTo>
                  <a:lnTo>
                    <a:pt x="1614" y="1201"/>
                  </a:lnTo>
                  <a:lnTo>
                    <a:pt x="1614" y="1209"/>
                  </a:lnTo>
                  <a:lnTo>
                    <a:pt x="1614" y="1209"/>
                  </a:lnTo>
                  <a:lnTo>
                    <a:pt x="1627" y="1209"/>
                  </a:lnTo>
                  <a:lnTo>
                    <a:pt x="1627" y="1209"/>
                  </a:lnTo>
                  <a:lnTo>
                    <a:pt x="1627" y="1209"/>
                  </a:lnTo>
                  <a:lnTo>
                    <a:pt x="1630" y="1209"/>
                  </a:lnTo>
                  <a:lnTo>
                    <a:pt x="1630" y="1209"/>
                  </a:lnTo>
                  <a:lnTo>
                    <a:pt x="1632" y="1209"/>
                  </a:lnTo>
                  <a:lnTo>
                    <a:pt x="1655" y="1209"/>
                  </a:lnTo>
                  <a:lnTo>
                    <a:pt x="1655" y="1209"/>
                  </a:lnTo>
                  <a:lnTo>
                    <a:pt x="1655" y="1209"/>
                  </a:lnTo>
                  <a:lnTo>
                    <a:pt x="1656" y="1209"/>
                  </a:lnTo>
                  <a:lnTo>
                    <a:pt x="1656" y="1209"/>
                  </a:lnTo>
                  <a:lnTo>
                    <a:pt x="1656" y="1209"/>
                  </a:lnTo>
                  <a:lnTo>
                    <a:pt x="1674" y="1209"/>
                  </a:lnTo>
                  <a:lnTo>
                    <a:pt x="1674" y="1209"/>
                  </a:lnTo>
                  <a:lnTo>
                    <a:pt x="1674" y="1209"/>
                  </a:lnTo>
                  <a:lnTo>
                    <a:pt x="1678" y="1209"/>
                  </a:lnTo>
                  <a:lnTo>
                    <a:pt x="1678" y="1209"/>
                  </a:lnTo>
                  <a:lnTo>
                    <a:pt x="1678" y="1209"/>
                  </a:lnTo>
                  <a:lnTo>
                    <a:pt x="1679" y="1209"/>
                  </a:lnTo>
                  <a:lnTo>
                    <a:pt x="1679" y="1216"/>
                  </a:lnTo>
                  <a:lnTo>
                    <a:pt x="1679" y="1216"/>
                  </a:lnTo>
                  <a:lnTo>
                    <a:pt x="1747" y="1216"/>
                  </a:lnTo>
                  <a:lnTo>
                    <a:pt x="1747" y="1225"/>
                  </a:lnTo>
                  <a:lnTo>
                    <a:pt x="1748" y="1225"/>
                  </a:lnTo>
                  <a:lnTo>
                    <a:pt x="1750" y="1225"/>
                  </a:lnTo>
                  <a:lnTo>
                    <a:pt x="1750" y="1233"/>
                  </a:lnTo>
                  <a:lnTo>
                    <a:pt x="1750" y="1233"/>
                  </a:lnTo>
                  <a:lnTo>
                    <a:pt x="1797" y="1233"/>
                  </a:lnTo>
                  <a:lnTo>
                    <a:pt x="1797" y="1233"/>
                  </a:lnTo>
                  <a:lnTo>
                    <a:pt x="1797" y="1233"/>
                  </a:lnTo>
                  <a:lnTo>
                    <a:pt x="1803" y="1233"/>
                  </a:lnTo>
                  <a:lnTo>
                    <a:pt x="1803" y="1250"/>
                  </a:lnTo>
                  <a:lnTo>
                    <a:pt x="1803" y="1250"/>
                  </a:lnTo>
                  <a:lnTo>
                    <a:pt x="1810" y="1250"/>
                  </a:lnTo>
                  <a:lnTo>
                    <a:pt x="1810" y="1250"/>
                  </a:lnTo>
                  <a:lnTo>
                    <a:pt x="1810" y="1250"/>
                  </a:lnTo>
                  <a:lnTo>
                    <a:pt x="1824" y="1250"/>
                  </a:lnTo>
                  <a:lnTo>
                    <a:pt x="1824" y="1250"/>
                  </a:lnTo>
                  <a:lnTo>
                    <a:pt x="1824" y="1250"/>
                  </a:lnTo>
                  <a:lnTo>
                    <a:pt x="1831" y="1250"/>
                  </a:lnTo>
                  <a:lnTo>
                    <a:pt x="1831" y="1259"/>
                  </a:lnTo>
                  <a:lnTo>
                    <a:pt x="1831" y="1259"/>
                  </a:lnTo>
                  <a:lnTo>
                    <a:pt x="1851" y="1259"/>
                  </a:lnTo>
                  <a:lnTo>
                    <a:pt x="1851" y="1259"/>
                  </a:lnTo>
                  <a:lnTo>
                    <a:pt x="1851" y="1259"/>
                  </a:lnTo>
                  <a:lnTo>
                    <a:pt x="1871" y="1259"/>
                  </a:lnTo>
                  <a:lnTo>
                    <a:pt x="1871" y="1268"/>
                  </a:lnTo>
                  <a:lnTo>
                    <a:pt x="1871" y="1268"/>
                  </a:lnTo>
                  <a:lnTo>
                    <a:pt x="1892" y="1268"/>
                  </a:lnTo>
                  <a:lnTo>
                    <a:pt x="1892" y="1268"/>
                  </a:lnTo>
                  <a:lnTo>
                    <a:pt x="1892" y="1268"/>
                  </a:lnTo>
                  <a:lnTo>
                    <a:pt x="1924" y="1268"/>
                  </a:lnTo>
                  <a:lnTo>
                    <a:pt x="1924" y="1268"/>
                  </a:lnTo>
                  <a:lnTo>
                    <a:pt x="1924" y="1268"/>
                  </a:lnTo>
                  <a:lnTo>
                    <a:pt x="1931" y="1268"/>
                  </a:lnTo>
                  <a:lnTo>
                    <a:pt x="1931" y="1268"/>
                  </a:lnTo>
                  <a:lnTo>
                    <a:pt x="1931" y="1268"/>
                  </a:lnTo>
                  <a:lnTo>
                    <a:pt x="1948" y="1268"/>
                  </a:lnTo>
                  <a:lnTo>
                    <a:pt x="1948" y="1268"/>
                  </a:lnTo>
                  <a:lnTo>
                    <a:pt x="1948" y="1268"/>
                  </a:lnTo>
                  <a:lnTo>
                    <a:pt x="1959" y="1268"/>
                  </a:lnTo>
                  <a:lnTo>
                    <a:pt x="1959" y="1278"/>
                  </a:lnTo>
                  <a:lnTo>
                    <a:pt x="1959" y="1278"/>
                  </a:lnTo>
                  <a:lnTo>
                    <a:pt x="1977" y="1278"/>
                  </a:lnTo>
                  <a:lnTo>
                    <a:pt x="1977" y="1278"/>
                  </a:lnTo>
                  <a:lnTo>
                    <a:pt x="1977" y="1278"/>
                  </a:lnTo>
                  <a:lnTo>
                    <a:pt x="1995" y="1278"/>
                  </a:lnTo>
                  <a:lnTo>
                    <a:pt x="1995" y="1278"/>
                  </a:lnTo>
                  <a:lnTo>
                    <a:pt x="1995" y="1278"/>
                  </a:lnTo>
                  <a:lnTo>
                    <a:pt x="1998" y="1278"/>
                  </a:lnTo>
                  <a:lnTo>
                    <a:pt x="1998" y="1289"/>
                  </a:lnTo>
                  <a:lnTo>
                    <a:pt x="1998" y="1289"/>
                  </a:lnTo>
                  <a:lnTo>
                    <a:pt x="2007" y="1289"/>
                  </a:lnTo>
                  <a:lnTo>
                    <a:pt x="2007" y="1289"/>
                  </a:lnTo>
                  <a:lnTo>
                    <a:pt x="2007" y="1289"/>
                  </a:lnTo>
                  <a:lnTo>
                    <a:pt x="2016" y="1289"/>
                  </a:lnTo>
                  <a:lnTo>
                    <a:pt x="2016" y="1289"/>
                  </a:lnTo>
                  <a:lnTo>
                    <a:pt x="2016" y="1289"/>
                  </a:lnTo>
                  <a:lnTo>
                    <a:pt x="2041" y="1289"/>
                  </a:lnTo>
                  <a:lnTo>
                    <a:pt x="2041" y="1289"/>
                  </a:lnTo>
                  <a:lnTo>
                    <a:pt x="2041" y="1289"/>
                  </a:lnTo>
                  <a:lnTo>
                    <a:pt x="2075" y="1289"/>
                  </a:lnTo>
                  <a:lnTo>
                    <a:pt x="2075" y="1289"/>
                  </a:lnTo>
                  <a:lnTo>
                    <a:pt x="2075" y="1289"/>
                  </a:lnTo>
                  <a:lnTo>
                    <a:pt x="2087" y="1289"/>
                  </a:lnTo>
                  <a:lnTo>
                    <a:pt x="2087" y="1289"/>
                  </a:lnTo>
                  <a:lnTo>
                    <a:pt x="2087" y="1289"/>
                  </a:lnTo>
                  <a:lnTo>
                    <a:pt x="2099" y="1289"/>
                  </a:lnTo>
                  <a:lnTo>
                    <a:pt x="2099" y="1289"/>
                  </a:lnTo>
                  <a:lnTo>
                    <a:pt x="2099" y="1289"/>
                  </a:lnTo>
                  <a:lnTo>
                    <a:pt x="2125" y="1289"/>
                  </a:lnTo>
                  <a:lnTo>
                    <a:pt x="2125" y="1301"/>
                  </a:lnTo>
                  <a:lnTo>
                    <a:pt x="2125" y="1301"/>
                  </a:lnTo>
                  <a:lnTo>
                    <a:pt x="2140" y="1301"/>
                  </a:lnTo>
                  <a:lnTo>
                    <a:pt x="2140" y="1301"/>
                  </a:lnTo>
                  <a:lnTo>
                    <a:pt x="2143" y="1301"/>
                  </a:lnTo>
                  <a:lnTo>
                    <a:pt x="2144" y="1301"/>
                  </a:lnTo>
                  <a:lnTo>
                    <a:pt x="2144" y="1301"/>
                  </a:lnTo>
                  <a:lnTo>
                    <a:pt x="2144" y="1301"/>
                  </a:lnTo>
                  <a:lnTo>
                    <a:pt x="2157" y="1301"/>
                  </a:lnTo>
                  <a:lnTo>
                    <a:pt x="2157" y="1301"/>
                  </a:lnTo>
                  <a:lnTo>
                    <a:pt x="2157" y="1301"/>
                  </a:lnTo>
                  <a:lnTo>
                    <a:pt x="2183" y="1301"/>
                  </a:lnTo>
                  <a:lnTo>
                    <a:pt x="2183" y="1301"/>
                  </a:lnTo>
                  <a:lnTo>
                    <a:pt x="2183" y="1301"/>
                  </a:lnTo>
                  <a:lnTo>
                    <a:pt x="2190" y="1301"/>
                  </a:lnTo>
                  <a:lnTo>
                    <a:pt x="2190" y="1301"/>
                  </a:lnTo>
                  <a:lnTo>
                    <a:pt x="2191" y="1301"/>
                  </a:lnTo>
                  <a:lnTo>
                    <a:pt x="2211" y="1301"/>
                  </a:lnTo>
                  <a:lnTo>
                    <a:pt x="2211" y="1301"/>
                  </a:lnTo>
                  <a:lnTo>
                    <a:pt x="2211" y="1301"/>
                  </a:lnTo>
                  <a:lnTo>
                    <a:pt x="2223" y="1301"/>
                  </a:lnTo>
                  <a:lnTo>
                    <a:pt x="2223" y="1301"/>
                  </a:lnTo>
                  <a:lnTo>
                    <a:pt x="2224" y="1301"/>
                  </a:lnTo>
                  <a:lnTo>
                    <a:pt x="2228" y="1301"/>
                  </a:lnTo>
                  <a:lnTo>
                    <a:pt x="2228" y="1301"/>
                  </a:lnTo>
                  <a:lnTo>
                    <a:pt x="2228" y="1301"/>
                  </a:lnTo>
                  <a:lnTo>
                    <a:pt x="2257" y="1301"/>
                  </a:lnTo>
                  <a:lnTo>
                    <a:pt x="2257" y="1301"/>
                  </a:lnTo>
                  <a:lnTo>
                    <a:pt x="2260" y="1301"/>
                  </a:lnTo>
                  <a:lnTo>
                    <a:pt x="2262" y="1301"/>
                  </a:lnTo>
                  <a:lnTo>
                    <a:pt x="2262" y="1301"/>
                  </a:lnTo>
                  <a:lnTo>
                    <a:pt x="2262" y="1301"/>
                  </a:lnTo>
                  <a:lnTo>
                    <a:pt x="2290" y="1301"/>
                  </a:lnTo>
                  <a:lnTo>
                    <a:pt x="2290" y="1301"/>
                  </a:lnTo>
                  <a:lnTo>
                    <a:pt x="2291" y="1301"/>
                  </a:lnTo>
                  <a:lnTo>
                    <a:pt x="2297" y="1301"/>
                  </a:lnTo>
                  <a:lnTo>
                    <a:pt x="2297" y="1301"/>
                  </a:lnTo>
                  <a:lnTo>
                    <a:pt x="2298" y="1301"/>
                  </a:lnTo>
                  <a:lnTo>
                    <a:pt x="2301" y="1301"/>
                  </a:lnTo>
                  <a:lnTo>
                    <a:pt x="2301" y="1301"/>
                  </a:lnTo>
                  <a:lnTo>
                    <a:pt x="2301" y="1301"/>
                  </a:lnTo>
                  <a:lnTo>
                    <a:pt x="2312" y="1301"/>
                  </a:lnTo>
                  <a:lnTo>
                    <a:pt x="2312" y="1301"/>
                  </a:lnTo>
                  <a:lnTo>
                    <a:pt x="2312" y="1301"/>
                  </a:lnTo>
                  <a:lnTo>
                    <a:pt x="2323" y="1301"/>
                  </a:lnTo>
                  <a:lnTo>
                    <a:pt x="2323" y="1301"/>
                  </a:lnTo>
                  <a:lnTo>
                    <a:pt x="2323" y="1301"/>
                  </a:lnTo>
                  <a:lnTo>
                    <a:pt x="2335" y="1301"/>
                  </a:lnTo>
                  <a:lnTo>
                    <a:pt x="2335" y="1301"/>
                  </a:lnTo>
                  <a:lnTo>
                    <a:pt x="2335" y="1301"/>
                  </a:lnTo>
                  <a:lnTo>
                    <a:pt x="2338" y="1301"/>
                  </a:lnTo>
                  <a:lnTo>
                    <a:pt x="2338" y="1301"/>
                  </a:lnTo>
                  <a:lnTo>
                    <a:pt x="2341" y="1301"/>
                  </a:lnTo>
                  <a:lnTo>
                    <a:pt x="2349" y="1301"/>
                  </a:lnTo>
                  <a:lnTo>
                    <a:pt x="2349" y="1301"/>
                  </a:lnTo>
                  <a:lnTo>
                    <a:pt x="2349" y="1301"/>
                  </a:lnTo>
                  <a:lnTo>
                    <a:pt x="2396" y="1301"/>
                  </a:lnTo>
                  <a:lnTo>
                    <a:pt x="2396" y="1301"/>
                  </a:lnTo>
                  <a:lnTo>
                    <a:pt x="2396" y="1301"/>
                  </a:lnTo>
                  <a:lnTo>
                    <a:pt x="2430" y="1301"/>
                  </a:lnTo>
                  <a:lnTo>
                    <a:pt x="2430" y="1301"/>
                  </a:lnTo>
                  <a:lnTo>
                    <a:pt x="2430" y="1301"/>
                  </a:lnTo>
                  <a:lnTo>
                    <a:pt x="2432" y="1301"/>
                  </a:lnTo>
                  <a:lnTo>
                    <a:pt x="2432" y="1301"/>
                  </a:lnTo>
                  <a:lnTo>
                    <a:pt x="2432" y="1301"/>
                  </a:lnTo>
                  <a:lnTo>
                    <a:pt x="2474" y="1301"/>
                  </a:lnTo>
                  <a:lnTo>
                    <a:pt x="2474" y="1410"/>
                  </a:lnTo>
                  <a:lnTo>
                    <a:pt x="2474" y="1410"/>
                  </a:lnTo>
                  <a:lnTo>
                    <a:pt x="2498" y="1410"/>
                  </a:lnTo>
                  <a:lnTo>
                    <a:pt x="2498" y="1410"/>
                  </a:lnTo>
                  <a:lnTo>
                    <a:pt x="2498" y="1410"/>
                  </a:lnTo>
                  <a:lnTo>
                    <a:pt x="2548" y="1410"/>
                  </a:lnTo>
                  <a:lnTo>
                    <a:pt x="2548" y="1410"/>
                  </a:lnTo>
                  <a:lnTo>
                    <a:pt x="2548" y="1410"/>
                  </a:lnTo>
                  <a:lnTo>
                    <a:pt x="2575" y="1410"/>
                  </a:lnTo>
                  <a:lnTo>
                    <a:pt x="2575" y="1410"/>
                  </a:lnTo>
                </a:path>
              </a:pathLst>
            </a:custGeom>
            <a:noFill/>
            <a:ln w="14288" cap="flat">
              <a:solidFill>
                <a:schemeClr val="accent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Line 118">
              <a:extLst>
                <a:ext uri="{FF2B5EF4-FFF2-40B4-BE49-F238E27FC236}">
                  <a16:creationId xmlns:a16="http://schemas.microsoft.com/office/drawing/2014/main" id="{5D388D1D-6F80-AF45-DF5D-10806A77A54C}"/>
                </a:ext>
              </a:extLst>
            </p:cNvPr>
            <p:cNvSpPr>
              <a:spLocks noChangeShapeType="1"/>
            </p:cNvSpPr>
            <p:nvPr/>
          </p:nvSpPr>
          <p:spPr bwMode="auto">
            <a:xfrm>
              <a:off x="2695692" y="3719858"/>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Line 119">
              <a:extLst>
                <a:ext uri="{FF2B5EF4-FFF2-40B4-BE49-F238E27FC236}">
                  <a16:creationId xmlns:a16="http://schemas.microsoft.com/office/drawing/2014/main" id="{0F032283-B73E-5D12-3A6A-B4732DB6D6D6}"/>
                </a:ext>
              </a:extLst>
            </p:cNvPr>
            <p:cNvSpPr>
              <a:spLocks noChangeShapeType="1"/>
            </p:cNvSpPr>
            <p:nvPr/>
          </p:nvSpPr>
          <p:spPr bwMode="auto">
            <a:xfrm>
              <a:off x="2711567" y="3719858"/>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Line 120">
              <a:extLst>
                <a:ext uri="{FF2B5EF4-FFF2-40B4-BE49-F238E27FC236}">
                  <a16:creationId xmlns:a16="http://schemas.microsoft.com/office/drawing/2014/main" id="{7FB4FF64-6E5D-42D8-AF69-A6A7C9D4E8B4}"/>
                </a:ext>
              </a:extLst>
            </p:cNvPr>
            <p:cNvSpPr>
              <a:spLocks noChangeShapeType="1"/>
            </p:cNvSpPr>
            <p:nvPr/>
          </p:nvSpPr>
          <p:spPr bwMode="auto">
            <a:xfrm>
              <a:off x="2719504" y="3719858"/>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Line 121">
              <a:extLst>
                <a:ext uri="{FF2B5EF4-FFF2-40B4-BE49-F238E27FC236}">
                  <a16:creationId xmlns:a16="http://schemas.microsoft.com/office/drawing/2014/main" id="{15CEBB3D-E562-405B-EDE5-E67F3B5D580F}"/>
                </a:ext>
              </a:extLst>
            </p:cNvPr>
            <p:cNvSpPr>
              <a:spLocks noChangeShapeType="1"/>
            </p:cNvSpPr>
            <p:nvPr/>
          </p:nvSpPr>
          <p:spPr bwMode="auto">
            <a:xfrm>
              <a:off x="2784592" y="3811855"/>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Line 122">
              <a:extLst>
                <a:ext uri="{FF2B5EF4-FFF2-40B4-BE49-F238E27FC236}">
                  <a16:creationId xmlns:a16="http://schemas.microsoft.com/office/drawing/2014/main" id="{8C6303A1-0FF5-5F78-507C-957CDBCF602D}"/>
                </a:ext>
              </a:extLst>
            </p:cNvPr>
            <p:cNvSpPr>
              <a:spLocks noChangeShapeType="1"/>
            </p:cNvSpPr>
            <p:nvPr/>
          </p:nvSpPr>
          <p:spPr bwMode="auto">
            <a:xfrm>
              <a:off x="2789354" y="3821891"/>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Line 123">
              <a:extLst>
                <a:ext uri="{FF2B5EF4-FFF2-40B4-BE49-F238E27FC236}">
                  <a16:creationId xmlns:a16="http://schemas.microsoft.com/office/drawing/2014/main" id="{5FF19DF5-6A1A-EE5C-902B-2548335E05A2}"/>
                </a:ext>
              </a:extLst>
            </p:cNvPr>
            <p:cNvSpPr>
              <a:spLocks noChangeShapeType="1"/>
            </p:cNvSpPr>
            <p:nvPr/>
          </p:nvSpPr>
          <p:spPr bwMode="auto">
            <a:xfrm>
              <a:off x="2805229" y="3830255"/>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Line 124">
              <a:extLst>
                <a:ext uri="{FF2B5EF4-FFF2-40B4-BE49-F238E27FC236}">
                  <a16:creationId xmlns:a16="http://schemas.microsoft.com/office/drawing/2014/main" id="{52B40F85-7FBB-A6C8-712D-C0F41E689134}"/>
                </a:ext>
              </a:extLst>
            </p:cNvPr>
            <p:cNvSpPr>
              <a:spLocks noChangeShapeType="1"/>
            </p:cNvSpPr>
            <p:nvPr/>
          </p:nvSpPr>
          <p:spPr bwMode="auto">
            <a:xfrm>
              <a:off x="2859204" y="3882107"/>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Line 125">
              <a:extLst>
                <a:ext uri="{FF2B5EF4-FFF2-40B4-BE49-F238E27FC236}">
                  <a16:creationId xmlns:a16="http://schemas.microsoft.com/office/drawing/2014/main" id="{D183F417-CAC2-86AE-2B85-33495151E712}"/>
                </a:ext>
              </a:extLst>
            </p:cNvPr>
            <p:cNvSpPr>
              <a:spLocks noChangeShapeType="1"/>
            </p:cNvSpPr>
            <p:nvPr/>
          </p:nvSpPr>
          <p:spPr bwMode="auto">
            <a:xfrm>
              <a:off x="2881429" y="3882107"/>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Line 126">
              <a:extLst>
                <a:ext uri="{FF2B5EF4-FFF2-40B4-BE49-F238E27FC236}">
                  <a16:creationId xmlns:a16="http://schemas.microsoft.com/office/drawing/2014/main" id="{BE741F61-24B2-8342-8AF6-D6EC0135B723}"/>
                </a:ext>
              </a:extLst>
            </p:cNvPr>
            <p:cNvSpPr>
              <a:spLocks noChangeShapeType="1"/>
            </p:cNvSpPr>
            <p:nvPr/>
          </p:nvSpPr>
          <p:spPr bwMode="auto">
            <a:xfrm>
              <a:off x="2906829" y="39088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Line 127">
              <a:extLst>
                <a:ext uri="{FF2B5EF4-FFF2-40B4-BE49-F238E27FC236}">
                  <a16:creationId xmlns:a16="http://schemas.microsoft.com/office/drawing/2014/main" id="{CB95079D-9139-2D38-9CDC-4D060052C474}"/>
                </a:ext>
              </a:extLst>
            </p:cNvPr>
            <p:cNvSpPr>
              <a:spLocks noChangeShapeType="1"/>
            </p:cNvSpPr>
            <p:nvPr/>
          </p:nvSpPr>
          <p:spPr bwMode="auto">
            <a:xfrm>
              <a:off x="2916354" y="39088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Line 128">
              <a:extLst>
                <a:ext uri="{FF2B5EF4-FFF2-40B4-BE49-F238E27FC236}">
                  <a16:creationId xmlns:a16="http://schemas.microsoft.com/office/drawing/2014/main" id="{BAA6AAD2-690D-E4A8-FE53-3A6FDA52E476}"/>
                </a:ext>
              </a:extLst>
            </p:cNvPr>
            <p:cNvSpPr>
              <a:spLocks noChangeShapeType="1"/>
            </p:cNvSpPr>
            <p:nvPr/>
          </p:nvSpPr>
          <p:spPr bwMode="auto">
            <a:xfrm>
              <a:off x="2924292" y="39088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Line 129">
              <a:extLst>
                <a:ext uri="{FF2B5EF4-FFF2-40B4-BE49-F238E27FC236}">
                  <a16:creationId xmlns:a16="http://schemas.microsoft.com/office/drawing/2014/main" id="{0F719BB2-05DF-1923-7644-F2C144FAFFD8}"/>
                </a:ext>
              </a:extLst>
            </p:cNvPr>
            <p:cNvSpPr>
              <a:spLocks noChangeShapeType="1"/>
            </p:cNvSpPr>
            <p:nvPr/>
          </p:nvSpPr>
          <p:spPr bwMode="auto">
            <a:xfrm>
              <a:off x="2979854" y="3955704"/>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Line 130">
              <a:extLst>
                <a:ext uri="{FF2B5EF4-FFF2-40B4-BE49-F238E27FC236}">
                  <a16:creationId xmlns:a16="http://schemas.microsoft.com/office/drawing/2014/main" id="{A967CD2B-4DB1-2DBC-F96E-23A03B052532}"/>
                </a:ext>
              </a:extLst>
            </p:cNvPr>
            <p:cNvSpPr>
              <a:spLocks noChangeShapeType="1"/>
            </p:cNvSpPr>
            <p:nvPr/>
          </p:nvSpPr>
          <p:spPr bwMode="auto">
            <a:xfrm>
              <a:off x="2986204" y="3955704"/>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Line 131">
              <a:extLst>
                <a:ext uri="{FF2B5EF4-FFF2-40B4-BE49-F238E27FC236}">
                  <a16:creationId xmlns:a16="http://schemas.microsoft.com/office/drawing/2014/main" id="{82E6F23E-44C5-EC09-7FC0-B16267A34EB7}"/>
                </a:ext>
              </a:extLst>
            </p:cNvPr>
            <p:cNvSpPr>
              <a:spLocks noChangeShapeType="1"/>
            </p:cNvSpPr>
            <p:nvPr/>
          </p:nvSpPr>
          <p:spPr bwMode="auto">
            <a:xfrm>
              <a:off x="2989379" y="3964068"/>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Line 132">
              <a:extLst>
                <a:ext uri="{FF2B5EF4-FFF2-40B4-BE49-F238E27FC236}">
                  <a16:creationId xmlns:a16="http://schemas.microsoft.com/office/drawing/2014/main" id="{9422AF02-DE98-56AD-DB74-66D66F0DC7F8}"/>
                </a:ext>
              </a:extLst>
            </p:cNvPr>
            <p:cNvSpPr>
              <a:spLocks noChangeShapeType="1"/>
            </p:cNvSpPr>
            <p:nvPr/>
          </p:nvSpPr>
          <p:spPr bwMode="auto">
            <a:xfrm>
              <a:off x="3075104" y="4049374"/>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Line 133">
              <a:extLst>
                <a:ext uri="{FF2B5EF4-FFF2-40B4-BE49-F238E27FC236}">
                  <a16:creationId xmlns:a16="http://schemas.microsoft.com/office/drawing/2014/main" id="{50205095-5FBE-203E-1615-740E73832548}"/>
                </a:ext>
              </a:extLst>
            </p:cNvPr>
            <p:cNvSpPr>
              <a:spLocks noChangeShapeType="1"/>
            </p:cNvSpPr>
            <p:nvPr/>
          </p:nvSpPr>
          <p:spPr bwMode="auto">
            <a:xfrm>
              <a:off x="3132254" y="408784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Line 134">
              <a:extLst>
                <a:ext uri="{FF2B5EF4-FFF2-40B4-BE49-F238E27FC236}">
                  <a16:creationId xmlns:a16="http://schemas.microsoft.com/office/drawing/2014/main" id="{7FF07072-12F2-E7C1-F3BB-ADBAC8075830}"/>
                </a:ext>
              </a:extLst>
            </p:cNvPr>
            <p:cNvSpPr>
              <a:spLocks noChangeShapeType="1"/>
            </p:cNvSpPr>
            <p:nvPr/>
          </p:nvSpPr>
          <p:spPr bwMode="auto">
            <a:xfrm>
              <a:off x="3144954" y="408784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Line 135">
              <a:extLst>
                <a:ext uri="{FF2B5EF4-FFF2-40B4-BE49-F238E27FC236}">
                  <a16:creationId xmlns:a16="http://schemas.microsoft.com/office/drawing/2014/main" id="{05F447BA-45AB-D972-B6E0-B191683B1838}"/>
                </a:ext>
              </a:extLst>
            </p:cNvPr>
            <p:cNvSpPr>
              <a:spLocks noChangeShapeType="1"/>
            </p:cNvSpPr>
            <p:nvPr/>
          </p:nvSpPr>
          <p:spPr bwMode="auto">
            <a:xfrm>
              <a:off x="3173529" y="409788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Line 136">
              <a:extLst>
                <a:ext uri="{FF2B5EF4-FFF2-40B4-BE49-F238E27FC236}">
                  <a16:creationId xmlns:a16="http://schemas.microsoft.com/office/drawing/2014/main" id="{9E68461B-814D-8B44-8259-3F89B4788A27}"/>
                </a:ext>
              </a:extLst>
            </p:cNvPr>
            <p:cNvSpPr>
              <a:spLocks noChangeShapeType="1"/>
            </p:cNvSpPr>
            <p:nvPr/>
          </p:nvSpPr>
          <p:spPr bwMode="auto">
            <a:xfrm>
              <a:off x="3225917" y="4107918"/>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Line 137">
              <a:extLst>
                <a:ext uri="{FF2B5EF4-FFF2-40B4-BE49-F238E27FC236}">
                  <a16:creationId xmlns:a16="http://schemas.microsoft.com/office/drawing/2014/main" id="{EA74F039-2E7C-5ADA-38CE-914F649EF617}"/>
                </a:ext>
              </a:extLst>
            </p:cNvPr>
            <p:cNvSpPr>
              <a:spLocks noChangeShapeType="1"/>
            </p:cNvSpPr>
            <p:nvPr/>
          </p:nvSpPr>
          <p:spPr bwMode="auto">
            <a:xfrm>
              <a:off x="3256079" y="4126317"/>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Line 138">
              <a:extLst>
                <a:ext uri="{FF2B5EF4-FFF2-40B4-BE49-F238E27FC236}">
                  <a16:creationId xmlns:a16="http://schemas.microsoft.com/office/drawing/2014/main" id="{07C6D418-96FE-004C-6FF4-59D1F419BCBF}"/>
                </a:ext>
              </a:extLst>
            </p:cNvPr>
            <p:cNvSpPr>
              <a:spLocks noChangeShapeType="1"/>
            </p:cNvSpPr>
            <p:nvPr/>
          </p:nvSpPr>
          <p:spPr bwMode="auto">
            <a:xfrm>
              <a:off x="3303704" y="413802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Line 139">
              <a:extLst>
                <a:ext uri="{FF2B5EF4-FFF2-40B4-BE49-F238E27FC236}">
                  <a16:creationId xmlns:a16="http://schemas.microsoft.com/office/drawing/2014/main" id="{9F4E1ED8-6CD6-62F8-6347-FB7A2D6C4C56}"/>
                </a:ext>
              </a:extLst>
            </p:cNvPr>
            <p:cNvSpPr>
              <a:spLocks noChangeShapeType="1"/>
            </p:cNvSpPr>
            <p:nvPr/>
          </p:nvSpPr>
          <p:spPr bwMode="auto">
            <a:xfrm>
              <a:off x="3327517" y="414806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Line 140">
              <a:extLst>
                <a:ext uri="{FF2B5EF4-FFF2-40B4-BE49-F238E27FC236}">
                  <a16:creationId xmlns:a16="http://schemas.microsoft.com/office/drawing/2014/main" id="{BF23E7EF-FC0A-7160-5794-5024DAC839A9}"/>
                </a:ext>
              </a:extLst>
            </p:cNvPr>
            <p:cNvSpPr>
              <a:spLocks noChangeShapeType="1"/>
            </p:cNvSpPr>
            <p:nvPr/>
          </p:nvSpPr>
          <p:spPr bwMode="auto">
            <a:xfrm>
              <a:off x="3335454" y="414806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Line 141">
              <a:extLst>
                <a:ext uri="{FF2B5EF4-FFF2-40B4-BE49-F238E27FC236}">
                  <a16:creationId xmlns:a16="http://schemas.microsoft.com/office/drawing/2014/main" id="{61E19C6E-1741-1326-5151-5B76ED60F1C5}"/>
                </a:ext>
              </a:extLst>
            </p:cNvPr>
            <p:cNvSpPr>
              <a:spLocks noChangeShapeType="1"/>
            </p:cNvSpPr>
            <p:nvPr/>
          </p:nvSpPr>
          <p:spPr bwMode="auto">
            <a:xfrm>
              <a:off x="3352917" y="4169806"/>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Line 142">
              <a:extLst>
                <a:ext uri="{FF2B5EF4-FFF2-40B4-BE49-F238E27FC236}">
                  <a16:creationId xmlns:a16="http://schemas.microsoft.com/office/drawing/2014/main" id="{85C32F59-4A12-2801-C996-A5BCE3166B1F}"/>
                </a:ext>
              </a:extLst>
            </p:cNvPr>
            <p:cNvSpPr>
              <a:spLocks noChangeShapeType="1"/>
            </p:cNvSpPr>
            <p:nvPr/>
          </p:nvSpPr>
          <p:spPr bwMode="auto">
            <a:xfrm>
              <a:off x="3459279" y="4211623"/>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143">
              <a:extLst>
                <a:ext uri="{FF2B5EF4-FFF2-40B4-BE49-F238E27FC236}">
                  <a16:creationId xmlns:a16="http://schemas.microsoft.com/office/drawing/2014/main" id="{ACAAAF81-0873-AB79-38F6-1E7CAA22BC95}"/>
                </a:ext>
              </a:extLst>
            </p:cNvPr>
            <p:cNvSpPr>
              <a:spLocks noChangeShapeType="1"/>
            </p:cNvSpPr>
            <p:nvPr/>
          </p:nvSpPr>
          <p:spPr bwMode="auto">
            <a:xfrm>
              <a:off x="3462454" y="4223332"/>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Line 144">
              <a:extLst>
                <a:ext uri="{FF2B5EF4-FFF2-40B4-BE49-F238E27FC236}">
                  <a16:creationId xmlns:a16="http://schemas.microsoft.com/office/drawing/2014/main" id="{BCF3AE31-434D-1819-131E-AD19041285DE}"/>
                </a:ext>
              </a:extLst>
            </p:cNvPr>
            <p:cNvSpPr>
              <a:spLocks noChangeShapeType="1"/>
            </p:cNvSpPr>
            <p:nvPr/>
          </p:nvSpPr>
          <p:spPr bwMode="auto">
            <a:xfrm>
              <a:off x="3491029" y="4233368"/>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Line 145">
              <a:extLst>
                <a:ext uri="{FF2B5EF4-FFF2-40B4-BE49-F238E27FC236}">
                  <a16:creationId xmlns:a16="http://schemas.microsoft.com/office/drawing/2014/main" id="{A42250BF-E5FA-EC63-FD91-4E512DBB2A23}"/>
                </a:ext>
              </a:extLst>
            </p:cNvPr>
            <p:cNvSpPr>
              <a:spLocks noChangeShapeType="1"/>
            </p:cNvSpPr>
            <p:nvPr/>
          </p:nvSpPr>
          <p:spPr bwMode="auto">
            <a:xfrm>
              <a:off x="3527542" y="4278530"/>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Line 146">
              <a:extLst>
                <a:ext uri="{FF2B5EF4-FFF2-40B4-BE49-F238E27FC236}">
                  <a16:creationId xmlns:a16="http://schemas.microsoft.com/office/drawing/2014/main" id="{5A7BE8C2-B4C3-5461-FA14-5CB15829119B}"/>
                </a:ext>
              </a:extLst>
            </p:cNvPr>
            <p:cNvSpPr>
              <a:spLocks noChangeShapeType="1"/>
            </p:cNvSpPr>
            <p:nvPr/>
          </p:nvSpPr>
          <p:spPr bwMode="auto">
            <a:xfrm>
              <a:off x="3565642" y="4278530"/>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Line 147">
              <a:extLst>
                <a:ext uri="{FF2B5EF4-FFF2-40B4-BE49-F238E27FC236}">
                  <a16:creationId xmlns:a16="http://schemas.microsoft.com/office/drawing/2014/main" id="{D3A15E4F-FA70-BDE2-FAF3-BD235594F2C9}"/>
                </a:ext>
              </a:extLst>
            </p:cNvPr>
            <p:cNvSpPr>
              <a:spLocks noChangeShapeType="1"/>
            </p:cNvSpPr>
            <p:nvPr/>
          </p:nvSpPr>
          <p:spPr bwMode="auto">
            <a:xfrm>
              <a:off x="3589454" y="428856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5" name="Line 148">
              <a:extLst>
                <a:ext uri="{FF2B5EF4-FFF2-40B4-BE49-F238E27FC236}">
                  <a16:creationId xmlns:a16="http://schemas.microsoft.com/office/drawing/2014/main" id="{964033E1-A4DD-EB80-DE0C-9177BD18519E}"/>
                </a:ext>
              </a:extLst>
            </p:cNvPr>
            <p:cNvSpPr>
              <a:spLocks noChangeShapeType="1"/>
            </p:cNvSpPr>
            <p:nvPr/>
          </p:nvSpPr>
          <p:spPr bwMode="auto">
            <a:xfrm>
              <a:off x="3637079" y="428856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Line 149">
              <a:extLst>
                <a:ext uri="{FF2B5EF4-FFF2-40B4-BE49-F238E27FC236}">
                  <a16:creationId xmlns:a16="http://schemas.microsoft.com/office/drawing/2014/main" id="{FC9A1A79-D16E-DED2-DE88-F2B9C93E5521}"/>
                </a:ext>
              </a:extLst>
            </p:cNvPr>
            <p:cNvSpPr>
              <a:spLocks noChangeShapeType="1"/>
            </p:cNvSpPr>
            <p:nvPr/>
          </p:nvSpPr>
          <p:spPr bwMode="auto">
            <a:xfrm>
              <a:off x="3659304" y="428856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150">
              <a:extLst>
                <a:ext uri="{FF2B5EF4-FFF2-40B4-BE49-F238E27FC236}">
                  <a16:creationId xmlns:a16="http://schemas.microsoft.com/office/drawing/2014/main" id="{F4371EB7-10F6-4A7C-91B4-7FD8EB580A2B}"/>
                </a:ext>
              </a:extLst>
            </p:cNvPr>
            <p:cNvSpPr>
              <a:spLocks noChangeShapeType="1"/>
            </p:cNvSpPr>
            <p:nvPr/>
          </p:nvSpPr>
          <p:spPr bwMode="auto">
            <a:xfrm>
              <a:off x="3691054" y="4300275"/>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151">
              <a:extLst>
                <a:ext uri="{FF2B5EF4-FFF2-40B4-BE49-F238E27FC236}">
                  <a16:creationId xmlns:a16="http://schemas.microsoft.com/office/drawing/2014/main" id="{CE3D0907-A945-11EA-E0D6-7D3F4AEC2AFA}"/>
                </a:ext>
              </a:extLst>
            </p:cNvPr>
            <p:cNvSpPr>
              <a:spLocks noChangeShapeType="1"/>
            </p:cNvSpPr>
            <p:nvPr/>
          </p:nvSpPr>
          <p:spPr bwMode="auto">
            <a:xfrm>
              <a:off x="3727567" y="431365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152">
              <a:extLst>
                <a:ext uri="{FF2B5EF4-FFF2-40B4-BE49-F238E27FC236}">
                  <a16:creationId xmlns:a16="http://schemas.microsoft.com/office/drawing/2014/main" id="{CBB36CE0-7BD7-21F7-98CA-F19E5D3FB782}"/>
                </a:ext>
              </a:extLst>
            </p:cNvPr>
            <p:cNvSpPr>
              <a:spLocks noChangeShapeType="1"/>
            </p:cNvSpPr>
            <p:nvPr/>
          </p:nvSpPr>
          <p:spPr bwMode="auto">
            <a:xfrm>
              <a:off x="3732329" y="431365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153">
              <a:extLst>
                <a:ext uri="{FF2B5EF4-FFF2-40B4-BE49-F238E27FC236}">
                  <a16:creationId xmlns:a16="http://schemas.microsoft.com/office/drawing/2014/main" id="{BBC67FBA-E54B-55D3-022D-B398DC2B163B}"/>
                </a:ext>
              </a:extLst>
            </p:cNvPr>
            <p:cNvSpPr>
              <a:spLocks noChangeShapeType="1"/>
            </p:cNvSpPr>
            <p:nvPr/>
          </p:nvSpPr>
          <p:spPr bwMode="auto">
            <a:xfrm>
              <a:off x="3772017" y="431365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154">
              <a:extLst>
                <a:ext uri="{FF2B5EF4-FFF2-40B4-BE49-F238E27FC236}">
                  <a16:creationId xmlns:a16="http://schemas.microsoft.com/office/drawing/2014/main" id="{38BF24AA-D28B-0C24-73F8-F33C30808FF6}"/>
                </a:ext>
              </a:extLst>
            </p:cNvPr>
            <p:cNvSpPr>
              <a:spLocks noChangeShapeType="1"/>
            </p:cNvSpPr>
            <p:nvPr/>
          </p:nvSpPr>
          <p:spPr bwMode="auto">
            <a:xfrm>
              <a:off x="3802179" y="431365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155">
              <a:extLst>
                <a:ext uri="{FF2B5EF4-FFF2-40B4-BE49-F238E27FC236}">
                  <a16:creationId xmlns:a16="http://schemas.microsoft.com/office/drawing/2014/main" id="{F7EA8743-DA4E-2E4B-674D-042BC9E77B7F}"/>
                </a:ext>
              </a:extLst>
            </p:cNvPr>
            <p:cNvSpPr>
              <a:spLocks noChangeShapeType="1"/>
            </p:cNvSpPr>
            <p:nvPr/>
          </p:nvSpPr>
          <p:spPr bwMode="auto">
            <a:xfrm>
              <a:off x="3808529" y="4313656"/>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156">
              <a:extLst>
                <a:ext uri="{FF2B5EF4-FFF2-40B4-BE49-F238E27FC236}">
                  <a16:creationId xmlns:a16="http://schemas.microsoft.com/office/drawing/2014/main" id="{27761E5E-CD70-47C2-D85E-84D437D60EA9}"/>
                </a:ext>
              </a:extLst>
            </p:cNvPr>
            <p:cNvSpPr>
              <a:spLocks noChangeShapeType="1"/>
            </p:cNvSpPr>
            <p:nvPr/>
          </p:nvSpPr>
          <p:spPr bwMode="auto">
            <a:xfrm>
              <a:off x="3997442" y="435380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157">
              <a:extLst>
                <a:ext uri="{FF2B5EF4-FFF2-40B4-BE49-F238E27FC236}">
                  <a16:creationId xmlns:a16="http://schemas.microsoft.com/office/drawing/2014/main" id="{EF969871-5B36-11EF-DF64-71AE8E028D2D}"/>
                </a:ext>
              </a:extLst>
            </p:cNvPr>
            <p:cNvSpPr>
              <a:spLocks noChangeShapeType="1"/>
            </p:cNvSpPr>
            <p:nvPr/>
          </p:nvSpPr>
          <p:spPr bwMode="auto">
            <a:xfrm>
              <a:off x="4018079" y="4383908"/>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158">
              <a:extLst>
                <a:ext uri="{FF2B5EF4-FFF2-40B4-BE49-F238E27FC236}">
                  <a16:creationId xmlns:a16="http://schemas.microsoft.com/office/drawing/2014/main" id="{36ABBCD2-38EA-AD80-0CB3-B153F124E966}"/>
                </a:ext>
              </a:extLst>
            </p:cNvPr>
            <p:cNvSpPr>
              <a:spLocks noChangeShapeType="1"/>
            </p:cNvSpPr>
            <p:nvPr/>
          </p:nvSpPr>
          <p:spPr bwMode="auto">
            <a:xfrm>
              <a:off x="4040304" y="4383908"/>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159">
              <a:extLst>
                <a:ext uri="{FF2B5EF4-FFF2-40B4-BE49-F238E27FC236}">
                  <a16:creationId xmlns:a16="http://schemas.microsoft.com/office/drawing/2014/main" id="{1F05DC52-563F-9FD0-354F-192894ECFB95}"/>
                </a:ext>
              </a:extLst>
            </p:cNvPr>
            <p:cNvSpPr>
              <a:spLocks noChangeShapeType="1"/>
            </p:cNvSpPr>
            <p:nvPr/>
          </p:nvSpPr>
          <p:spPr bwMode="auto">
            <a:xfrm>
              <a:off x="4083167" y="4397289"/>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160">
              <a:extLst>
                <a:ext uri="{FF2B5EF4-FFF2-40B4-BE49-F238E27FC236}">
                  <a16:creationId xmlns:a16="http://schemas.microsoft.com/office/drawing/2014/main" id="{954E89CA-BFC0-ADF2-CAC1-C59739887333}"/>
                </a:ext>
              </a:extLst>
            </p:cNvPr>
            <p:cNvSpPr>
              <a:spLocks noChangeShapeType="1"/>
            </p:cNvSpPr>
            <p:nvPr/>
          </p:nvSpPr>
          <p:spPr bwMode="auto">
            <a:xfrm>
              <a:off x="4148254" y="4412344"/>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Line 161">
              <a:extLst>
                <a:ext uri="{FF2B5EF4-FFF2-40B4-BE49-F238E27FC236}">
                  <a16:creationId xmlns:a16="http://schemas.microsoft.com/office/drawing/2014/main" id="{4E6F1F9C-5A78-F776-90CF-B20DFD80C494}"/>
                </a:ext>
              </a:extLst>
            </p:cNvPr>
            <p:cNvSpPr>
              <a:spLocks noChangeShapeType="1"/>
            </p:cNvSpPr>
            <p:nvPr/>
          </p:nvSpPr>
          <p:spPr bwMode="auto">
            <a:xfrm>
              <a:off x="4199054" y="4412344"/>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9" name="Line 162">
              <a:extLst>
                <a:ext uri="{FF2B5EF4-FFF2-40B4-BE49-F238E27FC236}">
                  <a16:creationId xmlns:a16="http://schemas.microsoft.com/office/drawing/2014/main" id="{D45FC47B-B534-10A2-406D-992D8C816E50}"/>
                </a:ext>
              </a:extLst>
            </p:cNvPr>
            <p:cNvSpPr>
              <a:spLocks noChangeShapeType="1"/>
            </p:cNvSpPr>
            <p:nvPr/>
          </p:nvSpPr>
          <p:spPr bwMode="auto">
            <a:xfrm>
              <a:off x="4210167" y="4412344"/>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0" name="Line 163">
              <a:extLst>
                <a:ext uri="{FF2B5EF4-FFF2-40B4-BE49-F238E27FC236}">
                  <a16:creationId xmlns:a16="http://schemas.microsoft.com/office/drawing/2014/main" id="{F9B77518-44C2-6A66-D54E-5714CE782D4F}"/>
                </a:ext>
              </a:extLst>
            </p:cNvPr>
            <p:cNvSpPr>
              <a:spLocks noChangeShapeType="1"/>
            </p:cNvSpPr>
            <p:nvPr/>
          </p:nvSpPr>
          <p:spPr bwMode="auto">
            <a:xfrm>
              <a:off x="4237154" y="4412344"/>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Line 164">
              <a:extLst>
                <a:ext uri="{FF2B5EF4-FFF2-40B4-BE49-F238E27FC236}">
                  <a16:creationId xmlns:a16="http://schemas.microsoft.com/office/drawing/2014/main" id="{EC9BAE38-80AD-6B34-848A-E8CE631274A5}"/>
                </a:ext>
              </a:extLst>
            </p:cNvPr>
            <p:cNvSpPr>
              <a:spLocks noChangeShapeType="1"/>
            </p:cNvSpPr>
            <p:nvPr/>
          </p:nvSpPr>
          <p:spPr bwMode="auto">
            <a:xfrm>
              <a:off x="4283192" y="4430743"/>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2" name="Line 165">
              <a:extLst>
                <a:ext uri="{FF2B5EF4-FFF2-40B4-BE49-F238E27FC236}">
                  <a16:creationId xmlns:a16="http://schemas.microsoft.com/office/drawing/2014/main" id="{702D37CC-B2E0-5BF1-B7AA-A0BABE3CA0F3}"/>
                </a:ext>
              </a:extLst>
            </p:cNvPr>
            <p:cNvSpPr>
              <a:spLocks noChangeShapeType="1"/>
            </p:cNvSpPr>
            <p:nvPr/>
          </p:nvSpPr>
          <p:spPr bwMode="auto">
            <a:xfrm>
              <a:off x="4311767" y="4430743"/>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3" name="Line 166">
              <a:extLst>
                <a:ext uri="{FF2B5EF4-FFF2-40B4-BE49-F238E27FC236}">
                  <a16:creationId xmlns:a16="http://schemas.microsoft.com/office/drawing/2014/main" id="{06C4759F-EBC0-BE67-06B0-69DCF7FD0CCF}"/>
                </a:ext>
              </a:extLst>
            </p:cNvPr>
            <p:cNvSpPr>
              <a:spLocks noChangeShapeType="1"/>
            </p:cNvSpPr>
            <p:nvPr/>
          </p:nvSpPr>
          <p:spPr bwMode="auto">
            <a:xfrm>
              <a:off x="4330817"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4" name="Line 167">
              <a:extLst>
                <a:ext uri="{FF2B5EF4-FFF2-40B4-BE49-F238E27FC236}">
                  <a16:creationId xmlns:a16="http://schemas.microsoft.com/office/drawing/2014/main" id="{27EA6C20-568C-F0B4-8F71-4787E221A9F1}"/>
                </a:ext>
              </a:extLst>
            </p:cNvPr>
            <p:cNvSpPr>
              <a:spLocks noChangeShapeType="1"/>
            </p:cNvSpPr>
            <p:nvPr/>
          </p:nvSpPr>
          <p:spPr bwMode="auto">
            <a:xfrm>
              <a:off x="4345104"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5" name="Line 168">
              <a:extLst>
                <a:ext uri="{FF2B5EF4-FFF2-40B4-BE49-F238E27FC236}">
                  <a16:creationId xmlns:a16="http://schemas.microsoft.com/office/drawing/2014/main" id="{3C27C36F-10B8-8E37-B98B-45CE610403EB}"/>
                </a:ext>
              </a:extLst>
            </p:cNvPr>
            <p:cNvSpPr>
              <a:spLocks noChangeShapeType="1"/>
            </p:cNvSpPr>
            <p:nvPr/>
          </p:nvSpPr>
          <p:spPr bwMode="auto">
            <a:xfrm>
              <a:off x="4384792"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6" name="Line 169">
              <a:extLst>
                <a:ext uri="{FF2B5EF4-FFF2-40B4-BE49-F238E27FC236}">
                  <a16:creationId xmlns:a16="http://schemas.microsoft.com/office/drawing/2014/main" id="{AB4EE5BA-2483-C923-2BF8-05B9387526EF}"/>
                </a:ext>
              </a:extLst>
            </p:cNvPr>
            <p:cNvSpPr>
              <a:spLocks noChangeShapeType="1"/>
            </p:cNvSpPr>
            <p:nvPr/>
          </p:nvSpPr>
          <p:spPr bwMode="auto">
            <a:xfrm>
              <a:off x="4438767"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Line 170">
              <a:extLst>
                <a:ext uri="{FF2B5EF4-FFF2-40B4-BE49-F238E27FC236}">
                  <a16:creationId xmlns:a16="http://schemas.microsoft.com/office/drawing/2014/main" id="{51428A70-E1F4-8236-A76F-6A5293C5AFA2}"/>
                </a:ext>
              </a:extLst>
            </p:cNvPr>
            <p:cNvSpPr>
              <a:spLocks noChangeShapeType="1"/>
            </p:cNvSpPr>
            <p:nvPr/>
          </p:nvSpPr>
          <p:spPr bwMode="auto">
            <a:xfrm>
              <a:off x="4457817"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8" name="Line 171">
              <a:extLst>
                <a:ext uri="{FF2B5EF4-FFF2-40B4-BE49-F238E27FC236}">
                  <a16:creationId xmlns:a16="http://schemas.microsoft.com/office/drawing/2014/main" id="{2FBD3AB6-7BD3-6AF8-D135-80F8F9EBE523}"/>
                </a:ext>
              </a:extLst>
            </p:cNvPr>
            <p:cNvSpPr>
              <a:spLocks noChangeShapeType="1"/>
            </p:cNvSpPr>
            <p:nvPr/>
          </p:nvSpPr>
          <p:spPr bwMode="auto">
            <a:xfrm>
              <a:off x="4476867" y="4447470"/>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Line 172">
              <a:extLst>
                <a:ext uri="{FF2B5EF4-FFF2-40B4-BE49-F238E27FC236}">
                  <a16:creationId xmlns:a16="http://schemas.microsoft.com/office/drawing/2014/main" id="{6CE6D5E5-6435-CD0C-43DE-8255B490AABD}"/>
                </a:ext>
              </a:extLst>
            </p:cNvPr>
            <p:cNvSpPr>
              <a:spLocks noChangeShapeType="1"/>
            </p:cNvSpPr>
            <p:nvPr/>
          </p:nvSpPr>
          <p:spPr bwMode="auto">
            <a:xfrm>
              <a:off x="454195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0" name="Line 173">
              <a:extLst>
                <a:ext uri="{FF2B5EF4-FFF2-40B4-BE49-F238E27FC236}">
                  <a16:creationId xmlns:a16="http://schemas.microsoft.com/office/drawing/2014/main" id="{69E35ED0-9995-0D26-FC24-FB7A7EC92124}"/>
                </a:ext>
              </a:extLst>
            </p:cNvPr>
            <p:cNvSpPr>
              <a:spLocks noChangeShapeType="1"/>
            </p:cNvSpPr>
            <p:nvPr/>
          </p:nvSpPr>
          <p:spPr bwMode="auto">
            <a:xfrm>
              <a:off x="454830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Line 174">
              <a:extLst>
                <a:ext uri="{FF2B5EF4-FFF2-40B4-BE49-F238E27FC236}">
                  <a16:creationId xmlns:a16="http://schemas.microsoft.com/office/drawing/2014/main" id="{0753914F-023D-B11B-2881-0F238B9391BA}"/>
                </a:ext>
              </a:extLst>
            </p:cNvPr>
            <p:cNvSpPr>
              <a:spLocks noChangeShapeType="1"/>
            </p:cNvSpPr>
            <p:nvPr/>
          </p:nvSpPr>
          <p:spPr bwMode="auto">
            <a:xfrm>
              <a:off x="456894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2" name="Line 175">
              <a:extLst>
                <a:ext uri="{FF2B5EF4-FFF2-40B4-BE49-F238E27FC236}">
                  <a16:creationId xmlns:a16="http://schemas.microsoft.com/office/drawing/2014/main" id="{B0B937A1-CBBE-791D-4E7A-FCE514F4A7BD}"/>
                </a:ext>
              </a:extLst>
            </p:cNvPr>
            <p:cNvSpPr>
              <a:spLocks noChangeShapeType="1"/>
            </p:cNvSpPr>
            <p:nvPr/>
          </p:nvSpPr>
          <p:spPr bwMode="auto">
            <a:xfrm>
              <a:off x="461021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Line 176">
              <a:extLst>
                <a:ext uri="{FF2B5EF4-FFF2-40B4-BE49-F238E27FC236}">
                  <a16:creationId xmlns:a16="http://schemas.microsoft.com/office/drawing/2014/main" id="{8F268AE6-24A6-E182-816A-C75E3A61D162}"/>
                </a:ext>
              </a:extLst>
            </p:cNvPr>
            <p:cNvSpPr>
              <a:spLocks noChangeShapeType="1"/>
            </p:cNvSpPr>
            <p:nvPr/>
          </p:nvSpPr>
          <p:spPr bwMode="auto">
            <a:xfrm>
              <a:off x="4621329"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4" name="Line 177">
              <a:extLst>
                <a:ext uri="{FF2B5EF4-FFF2-40B4-BE49-F238E27FC236}">
                  <a16:creationId xmlns:a16="http://schemas.microsoft.com/office/drawing/2014/main" id="{431EEB19-F954-34F1-816C-2703EA66F2F8}"/>
                </a:ext>
              </a:extLst>
            </p:cNvPr>
            <p:cNvSpPr>
              <a:spLocks noChangeShapeType="1"/>
            </p:cNvSpPr>
            <p:nvPr/>
          </p:nvSpPr>
          <p:spPr bwMode="auto">
            <a:xfrm>
              <a:off x="465466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5" name="Line 178">
              <a:extLst>
                <a:ext uri="{FF2B5EF4-FFF2-40B4-BE49-F238E27FC236}">
                  <a16:creationId xmlns:a16="http://schemas.microsoft.com/office/drawing/2014/main" id="{AE4E1F68-AFF7-5678-B0AA-16C7647E121C}"/>
                </a:ext>
              </a:extLst>
            </p:cNvPr>
            <p:cNvSpPr>
              <a:spLocks noChangeShapeType="1"/>
            </p:cNvSpPr>
            <p:nvPr/>
          </p:nvSpPr>
          <p:spPr bwMode="auto">
            <a:xfrm>
              <a:off x="467371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6" name="Line 179">
              <a:extLst>
                <a:ext uri="{FF2B5EF4-FFF2-40B4-BE49-F238E27FC236}">
                  <a16:creationId xmlns:a16="http://schemas.microsoft.com/office/drawing/2014/main" id="{028C0004-9430-79A3-A98C-83FF8CCEFD70}"/>
                </a:ext>
              </a:extLst>
            </p:cNvPr>
            <p:cNvSpPr>
              <a:spLocks noChangeShapeType="1"/>
            </p:cNvSpPr>
            <p:nvPr/>
          </p:nvSpPr>
          <p:spPr bwMode="auto">
            <a:xfrm>
              <a:off x="467530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Line 180">
              <a:extLst>
                <a:ext uri="{FF2B5EF4-FFF2-40B4-BE49-F238E27FC236}">
                  <a16:creationId xmlns:a16="http://schemas.microsoft.com/office/drawing/2014/main" id="{1A213890-CA46-3F75-ED49-8DF80201BBB2}"/>
                </a:ext>
              </a:extLst>
            </p:cNvPr>
            <p:cNvSpPr>
              <a:spLocks noChangeShapeType="1"/>
            </p:cNvSpPr>
            <p:nvPr/>
          </p:nvSpPr>
          <p:spPr bwMode="auto">
            <a:xfrm>
              <a:off x="472769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Line 181">
              <a:extLst>
                <a:ext uri="{FF2B5EF4-FFF2-40B4-BE49-F238E27FC236}">
                  <a16:creationId xmlns:a16="http://schemas.microsoft.com/office/drawing/2014/main" id="{90DCB851-ECDD-4A16-4523-904E6548483E}"/>
                </a:ext>
              </a:extLst>
            </p:cNvPr>
            <p:cNvSpPr>
              <a:spLocks noChangeShapeType="1"/>
            </p:cNvSpPr>
            <p:nvPr/>
          </p:nvSpPr>
          <p:spPr bwMode="auto">
            <a:xfrm>
              <a:off x="473245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Line 182">
              <a:extLst>
                <a:ext uri="{FF2B5EF4-FFF2-40B4-BE49-F238E27FC236}">
                  <a16:creationId xmlns:a16="http://schemas.microsoft.com/office/drawing/2014/main" id="{9CDBEA1A-1B76-A834-E2CD-D41A95F33850}"/>
                </a:ext>
              </a:extLst>
            </p:cNvPr>
            <p:cNvSpPr>
              <a:spLocks noChangeShapeType="1"/>
            </p:cNvSpPr>
            <p:nvPr/>
          </p:nvSpPr>
          <p:spPr bwMode="auto">
            <a:xfrm>
              <a:off x="4780079"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Line 183">
              <a:extLst>
                <a:ext uri="{FF2B5EF4-FFF2-40B4-BE49-F238E27FC236}">
                  <a16:creationId xmlns:a16="http://schemas.microsoft.com/office/drawing/2014/main" id="{2F857011-DD95-BC2E-5AB3-D871D9071826}"/>
                </a:ext>
              </a:extLst>
            </p:cNvPr>
            <p:cNvSpPr>
              <a:spLocks noChangeShapeType="1"/>
            </p:cNvSpPr>
            <p:nvPr/>
          </p:nvSpPr>
          <p:spPr bwMode="auto">
            <a:xfrm>
              <a:off x="478166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1" name="Line 184">
              <a:extLst>
                <a:ext uri="{FF2B5EF4-FFF2-40B4-BE49-F238E27FC236}">
                  <a16:creationId xmlns:a16="http://schemas.microsoft.com/office/drawing/2014/main" id="{E0620576-C34D-5681-6BE3-DB6EB768C0BC}"/>
                </a:ext>
              </a:extLst>
            </p:cNvPr>
            <p:cNvSpPr>
              <a:spLocks noChangeShapeType="1"/>
            </p:cNvSpPr>
            <p:nvPr/>
          </p:nvSpPr>
          <p:spPr bwMode="auto">
            <a:xfrm>
              <a:off x="479119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2" name="Line 185">
              <a:extLst>
                <a:ext uri="{FF2B5EF4-FFF2-40B4-BE49-F238E27FC236}">
                  <a16:creationId xmlns:a16="http://schemas.microsoft.com/office/drawing/2014/main" id="{73A1F012-CC0B-EF5E-07DE-27D446C3B125}"/>
                </a:ext>
              </a:extLst>
            </p:cNvPr>
            <p:cNvSpPr>
              <a:spLocks noChangeShapeType="1"/>
            </p:cNvSpPr>
            <p:nvPr/>
          </p:nvSpPr>
          <p:spPr bwMode="auto">
            <a:xfrm>
              <a:off x="479754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3" name="Line 186">
              <a:extLst>
                <a:ext uri="{FF2B5EF4-FFF2-40B4-BE49-F238E27FC236}">
                  <a16:creationId xmlns:a16="http://schemas.microsoft.com/office/drawing/2014/main" id="{DA7B3778-365C-060D-2A14-E9BFE1DD1A7F}"/>
                </a:ext>
              </a:extLst>
            </p:cNvPr>
            <p:cNvSpPr>
              <a:spLocks noChangeShapeType="1"/>
            </p:cNvSpPr>
            <p:nvPr/>
          </p:nvSpPr>
          <p:spPr bwMode="auto">
            <a:xfrm>
              <a:off x="481500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4" name="Line 187">
              <a:extLst>
                <a:ext uri="{FF2B5EF4-FFF2-40B4-BE49-F238E27FC236}">
                  <a16:creationId xmlns:a16="http://schemas.microsoft.com/office/drawing/2014/main" id="{5715CA36-179E-AE9B-BB0C-CB50455DEC9C}"/>
                </a:ext>
              </a:extLst>
            </p:cNvPr>
            <p:cNvSpPr>
              <a:spLocks noChangeShapeType="1"/>
            </p:cNvSpPr>
            <p:nvPr/>
          </p:nvSpPr>
          <p:spPr bwMode="auto">
            <a:xfrm>
              <a:off x="483246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Line 188">
              <a:extLst>
                <a:ext uri="{FF2B5EF4-FFF2-40B4-BE49-F238E27FC236}">
                  <a16:creationId xmlns:a16="http://schemas.microsoft.com/office/drawing/2014/main" id="{9AE56D4A-2681-7BD4-FD03-22B5670F57D5}"/>
                </a:ext>
              </a:extLst>
            </p:cNvPr>
            <p:cNvSpPr>
              <a:spLocks noChangeShapeType="1"/>
            </p:cNvSpPr>
            <p:nvPr/>
          </p:nvSpPr>
          <p:spPr bwMode="auto">
            <a:xfrm>
              <a:off x="4851517"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Line 189">
              <a:extLst>
                <a:ext uri="{FF2B5EF4-FFF2-40B4-BE49-F238E27FC236}">
                  <a16:creationId xmlns:a16="http://schemas.microsoft.com/office/drawing/2014/main" id="{9E10D6C1-DD77-8516-4FA9-FA4C164BCCC4}"/>
                </a:ext>
              </a:extLst>
            </p:cNvPr>
            <p:cNvSpPr>
              <a:spLocks noChangeShapeType="1"/>
            </p:cNvSpPr>
            <p:nvPr/>
          </p:nvSpPr>
          <p:spPr bwMode="auto">
            <a:xfrm>
              <a:off x="4856279"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Line 190">
              <a:extLst>
                <a:ext uri="{FF2B5EF4-FFF2-40B4-BE49-F238E27FC236}">
                  <a16:creationId xmlns:a16="http://schemas.microsoft.com/office/drawing/2014/main" id="{BA666A02-47FA-62F5-2867-7FC6442C0518}"/>
                </a:ext>
              </a:extLst>
            </p:cNvPr>
            <p:cNvSpPr>
              <a:spLocks noChangeShapeType="1"/>
            </p:cNvSpPr>
            <p:nvPr/>
          </p:nvSpPr>
          <p:spPr bwMode="auto">
            <a:xfrm>
              <a:off x="486104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8" name="Line 191">
              <a:extLst>
                <a:ext uri="{FF2B5EF4-FFF2-40B4-BE49-F238E27FC236}">
                  <a16:creationId xmlns:a16="http://schemas.microsoft.com/office/drawing/2014/main" id="{3D6C0FA3-DFD2-2475-AACF-CF314E364D27}"/>
                </a:ext>
              </a:extLst>
            </p:cNvPr>
            <p:cNvSpPr>
              <a:spLocks noChangeShapeType="1"/>
            </p:cNvSpPr>
            <p:nvPr/>
          </p:nvSpPr>
          <p:spPr bwMode="auto">
            <a:xfrm>
              <a:off x="4873742"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Line 192">
              <a:extLst>
                <a:ext uri="{FF2B5EF4-FFF2-40B4-BE49-F238E27FC236}">
                  <a16:creationId xmlns:a16="http://schemas.microsoft.com/office/drawing/2014/main" id="{77DF11B5-2935-647B-E391-CE6A1DD6A000}"/>
                </a:ext>
              </a:extLst>
            </p:cNvPr>
            <p:cNvSpPr>
              <a:spLocks noChangeShapeType="1"/>
            </p:cNvSpPr>
            <p:nvPr/>
          </p:nvSpPr>
          <p:spPr bwMode="auto">
            <a:xfrm>
              <a:off x="4948354"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Line 193">
              <a:extLst>
                <a:ext uri="{FF2B5EF4-FFF2-40B4-BE49-F238E27FC236}">
                  <a16:creationId xmlns:a16="http://schemas.microsoft.com/office/drawing/2014/main" id="{72A4A0EB-5F9F-8100-7E5A-71645CF72E83}"/>
                </a:ext>
              </a:extLst>
            </p:cNvPr>
            <p:cNvSpPr>
              <a:spLocks noChangeShapeType="1"/>
            </p:cNvSpPr>
            <p:nvPr/>
          </p:nvSpPr>
          <p:spPr bwMode="auto">
            <a:xfrm>
              <a:off x="5002329" y="4467542"/>
              <a:ext cx="0" cy="6858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Line 194">
              <a:extLst>
                <a:ext uri="{FF2B5EF4-FFF2-40B4-BE49-F238E27FC236}">
                  <a16:creationId xmlns:a16="http://schemas.microsoft.com/office/drawing/2014/main" id="{5964A649-7313-882B-556F-A27247275816}"/>
                </a:ext>
              </a:extLst>
            </p:cNvPr>
            <p:cNvSpPr>
              <a:spLocks noChangeShapeType="1"/>
            </p:cNvSpPr>
            <p:nvPr/>
          </p:nvSpPr>
          <p:spPr bwMode="auto">
            <a:xfrm>
              <a:off x="5110279" y="4651535"/>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Line 195">
              <a:extLst>
                <a:ext uri="{FF2B5EF4-FFF2-40B4-BE49-F238E27FC236}">
                  <a16:creationId xmlns:a16="http://schemas.microsoft.com/office/drawing/2014/main" id="{1C50B9A7-8427-0C68-CC8E-A115DCF64386}"/>
                </a:ext>
              </a:extLst>
            </p:cNvPr>
            <p:cNvSpPr>
              <a:spLocks noChangeShapeType="1"/>
            </p:cNvSpPr>
            <p:nvPr/>
          </p:nvSpPr>
          <p:spPr bwMode="auto">
            <a:xfrm>
              <a:off x="5189654" y="4651535"/>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Line 196">
              <a:extLst>
                <a:ext uri="{FF2B5EF4-FFF2-40B4-BE49-F238E27FC236}">
                  <a16:creationId xmlns:a16="http://schemas.microsoft.com/office/drawing/2014/main" id="{E4AA1C0B-6766-FC59-6FDC-0A54BCB322FC}"/>
                </a:ext>
              </a:extLst>
            </p:cNvPr>
            <p:cNvSpPr>
              <a:spLocks noChangeShapeType="1"/>
            </p:cNvSpPr>
            <p:nvPr/>
          </p:nvSpPr>
          <p:spPr bwMode="auto">
            <a:xfrm>
              <a:off x="5232517" y="4651535"/>
              <a:ext cx="0" cy="66907"/>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4" name="Rectangle 197">
              <a:extLst>
                <a:ext uri="{FF2B5EF4-FFF2-40B4-BE49-F238E27FC236}">
                  <a16:creationId xmlns:a16="http://schemas.microsoft.com/office/drawing/2014/main" id="{FA8B08AF-AC3B-4A87-F0C8-AFDDE6A1D1E0}"/>
                </a:ext>
              </a:extLst>
            </p:cNvPr>
            <p:cNvSpPr>
              <a:spLocks noChangeArrowheads="1"/>
            </p:cNvSpPr>
            <p:nvPr/>
          </p:nvSpPr>
          <p:spPr bwMode="auto">
            <a:xfrm>
              <a:off x="3025411" y="5584886"/>
              <a:ext cx="54822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Months</a:t>
              </a:r>
              <a:endParaRPr kumimoji="0" lang="en-US" altLang="en-US" sz="1800" b="0" i="0" u="none" strike="noStrike" cap="none" normalizeH="0" baseline="0" dirty="0">
                <a:ln>
                  <a:noFill/>
                </a:ln>
                <a:solidFill>
                  <a:schemeClr val="tx1"/>
                </a:solidFill>
                <a:effectLst/>
                <a:latin typeface="+mn-lt"/>
              </a:endParaRPr>
            </a:p>
          </p:txBody>
        </p:sp>
        <p:sp>
          <p:nvSpPr>
            <p:cNvPr id="265" name="Rectangle 198">
              <a:extLst>
                <a:ext uri="{FF2B5EF4-FFF2-40B4-BE49-F238E27FC236}">
                  <a16:creationId xmlns:a16="http://schemas.microsoft.com/office/drawing/2014/main" id="{827F8EE0-CE62-5FCF-FC2C-1C04B718844A}"/>
                </a:ext>
              </a:extLst>
            </p:cNvPr>
            <p:cNvSpPr>
              <a:spLocks noChangeArrowheads="1"/>
            </p:cNvSpPr>
            <p:nvPr/>
          </p:nvSpPr>
          <p:spPr bwMode="auto">
            <a:xfrm rot="16200000">
              <a:off x="519337" y="3665807"/>
              <a:ext cx="44563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OS, %</a:t>
              </a:r>
              <a:endParaRPr kumimoji="0" lang="en-US" altLang="en-US" sz="1800" b="0" i="0" u="none" strike="noStrike" cap="none" normalizeH="0" baseline="0" dirty="0">
                <a:ln>
                  <a:noFill/>
                </a:ln>
                <a:solidFill>
                  <a:schemeClr val="tx1"/>
                </a:solidFill>
                <a:effectLst/>
                <a:latin typeface="+mn-lt"/>
              </a:endParaRPr>
            </a:p>
          </p:txBody>
        </p:sp>
        <p:sp>
          <p:nvSpPr>
            <p:cNvPr id="10" name="Rectangle 206">
              <a:extLst>
                <a:ext uri="{FF2B5EF4-FFF2-40B4-BE49-F238E27FC236}">
                  <a16:creationId xmlns:a16="http://schemas.microsoft.com/office/drawing/2014/main" id="{C889EBDC-CA79-51BC-01C5-3DCFD9F9B389}"/>
                </a:ext>
              </a:extLst>
            </p:cNvPr>
            <p:cNvSpPr>
              <a:spLocks noChangeArrowheads="1"/>
            </p:cNvSpPr>
            <p:nvPr/>
          </p:nvSpPr>
          <p:spPr bwMode="auto">
            <a:xfrm>
              <a:off x="863716" y="5670191"/>
              <a:ext cx="53219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a:ln>
                    <a:noFill/>
                  </a:ln>
                  <a:solidFill>
                    <a:srgbClr val="000000"/>
                  </a:solidFill>
                  <a:effectLst/>
                  <a:latin typeface="+mn-lt"/>
                </a:rPr>
                <a:t>No. at Risk</a:t>
              </a:r>
              <a:endParaRPr kumimoji="0" lang="en-US" altLang="en-US" sz="1800" b="0" i="0" u="none" strike="noStrike" cap="none" normalizeH="0" baseline="0">
                <a:ln>
                  <a:noFill/>
                </a:ln>
                <a:solidFill>
                  <a:schemeClr val="tx1"/>
                </a:solidFill>
                <a:effectLst/>
                <a:latin typeface="+mn-lt"/>
              </a:endParaRPr>
            </a:p>
          </p:txBody>
        </p:sp>
        <p:sp>
          <p:nvSpPr>
            <p:cNvPr id="11" name="Rectangle 207">
              <a:extLst>
                <a:ext uri="{FF2B5EF4-FFF2-40B4-BE49-F238E27FC236}">
                  <a16:creationId xmlns:a16="http://schemas.microsoft.com/office/drawing/2014/main" id="{A95E948E-3B8C-6FAB-2BBD-6491E288C041}"/>
                </a:ext>
              </a:extLst>
            </p:cNvPr>
            <p:cNvSpPr>
              <a:spLocks noChangeArrowheads="1"/>
            </p:cNvSpPr>
            <p:nvPr/>
          </p:nvSpPr>
          <p:spPr bwMode="auto">
            <a:xfrm>
              <a:off x="1081204"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350</a:t>
              </a:r>
              <a:endParaRPr kumimoji="0" lang="en-US" altLang="en-US" sz="1800" b="0" i="0" u="none" strike="noStrike" cap="none" normalizeH="0" baseline="0">
                <a:ln>
                  <a:noFill/>
                </a:ln>
                <a:solidFill>
                  <a:schemeClr val="tx1"/>
                </a:solidFill>
                <a:effectLst/>
                <a:latin typeface="+mn-lt"/>
              </a:endParaRPr>
            </a:p>
          </p:txBody>
        </p:sp>
        <p:sp>
          <p:nvSpPr>
            <p:cNvPr id="13" name="Rectangle 208">
              <a:extLst>
                <a:ext uri="{FF2B5EF4-FFF2-40B4-BE49-F238E27FC236}">
                  <a16:creationId xmlns:a16="http://schemas.microsoft.com/office/drawing/2014/main" id="{8124F529-495C-A986-EEDA-A83C29ECC3EB}"/>
                </a:ext>
              </a:extLst>
            </p:cNvPr>
            <p:cNvSpPr>
              <a:spLocks noChangeArrowheads="1"/>
            </p:cNvSpPr>
            <p:nvPr/>
          </p:nvSpPr>
          <p:spPr bwMode="auto">
            <a:xfrm>
              <a:off x="1320916"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339</a:t>
              </a:r>
              <a:endParaRPr kumimoji="0" lang="en-US" altLang="en-US" sz="1800" b="0" i="0" u="none" strike="noStrike" cap="none" normalizeH="0" baseline="0">
                <a:ln>
                  <a:noFill/>
                </a:ln>
                <a:solidFill>
                  <a:schemeClr val="tx1"/>
                </a:solidFill>
                <a:effectLst/>
                <a:latin typeface="+mn-lt"/>
              </a:endParaRPr>
            </a:p>
          </p:txBody>
        </p:sp>
        <p:sp>
          <p:nvSpPr>
            <p:cNvPr id="17" name="Rectangle 209">
              <a:extLst>
                <a:ext uri="{FF2B5EF4-FFF2-40B4-BE49-F238E27FC236}">
                  <a16:creationId xmlns:a16="http://schemas.microsoft.com/office/drawing/2014/main" id="{756A4BF4-83AA-4B55-E4AE-D8EC22FBD785}"/>
                </a:ext>
              </a:extLst>
            </p:cNvPr>
            <p:cNvSpPr>
              <a:spLocks noChangeArrowheads="1"/>
            </p:cNvSpPr>
            <p:nvPr/>
          </p:nvSpPr>
          <p:spPr bwMode="auto">
            <a:xfrm>
              <a:off x="1562216"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311</a:t>
              </a:r>
              <a:endParaRPr kumimoji="0" lang="en-US" altLang="en-US" sz="1800" b="0" i="0" u="none" strike="noStrike" cap="none" normalizeH="0" baseline="0">
                <a:ln>
                  <a:noFill/>
                </a:ln>
                <a:solidFill>
                  <a:schemeClr val="tx1"/>
                </a:solidFill>
                <a:effectLst/>
                <a:latin typeface="+mn-lt"/>
              </a:endParaRPr>
            </a:p>
          </p:txBody>
        </p:sp>
        <p:sp>
          <p:nvSpPr>
            <p:cNvPr id="18" name="Rectangle 210">
              <a:extLst>
                <a:ext uri="{FF2B5EF4-FFF2-40B4-BE49-F238E27FC236}">
                  <a16:creationId xmlns:a16="http://schemas.microsoft.com/office/drawing/2014/main" id="{5B48C2AB-8B66-A722-491A-147736762E1A}"/>
                </a:ext>
              </a:extLst>
            </p:cNvPr>
            <p:cNvSpPr>
              <a:spLocks noChangeArrowheads="1"/>
            </p:cNvSpPr>
            <p:nvPr/>
          </p:nvSpPr>
          <p:spPr bwMode="auto">
            <a:xfrm>
              <a:off x="1801929"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281</a:t>
              </a:r>
              <a:endParaRPr kumimoji="0" lang="en-US" altLang="en-US" sz="1800" b="0" i="0" u="none" strike="noStrike" cap="none" normalizeH="0" baseline="0">
                <a:ln>
                  <a:noFill/>
                </a:ln>
                <a:solidFill>
                  <a:schemeClr val="tx1"/>
                </a:solidFill>
                <a:effectLst/>
                <a:latin typeface="+mn-lt"/>
              </a:endParaRPr>
            </a:p>
          </p:txBody>
        </p:sp>
        <p:sp>
          <p:nvSpPr>
            <p:cNvPr id="19" name="Rectangle 211">
              <a:extLst>
                <a:ext uri="{FF2B5EF4-FFF2-40B4-BE49-F238E27FC236}">
                  <a16:creationId xmlns:a16="http://schemas.microsoft.com/office/drawing/2014/main" id="{24A38DBC-051E-21F2-AE14-8B7AF09726CD}"/>
                </a:ext>
              </a:extLst>
            </p:cNvPr>
            <p:cNvSpPr>
              <a:spLocks noChangeArrowheads="1"/>
            </p:cNvSpPr>
            <p:nvPr/>
          </p:nvSpPr>
          <p:spPr bwMode="auto">
            <a:xfrm>
              <a:off x="2041641"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243</a:t>
              </a:r>
              <a:endParaRPr kumimoji="0" lang="en-US" altLang="en-US" sz="1800" b="0" i="0" u="none" strike="noStrike" cap="none" normalizeH="0" baseline="0">
                <a:ln>
                  <a:noFill/>
                </a:ln>
                <a:solidFill>
                  <a:schemeClr val="tx1"/>
                </a:solidFill>
                <a:effectLst/>
                <a:latin typeface="+mn-lt"/>
              </a:endParaRPr>
            </a:p>
          </p:txBody>
        </p:sp>
        <p:sp>
          <p:nvSpPr>
            <p:cNvPr id="20" name="Rectangle 212">
              <a:extLst>
                <a:ext uri="{FF2B5EF4-FFF2-40B4-BE49-F238E27FC236}">
                  <a16:creationId xmlns:a16="http://schemas.microsoft.com/office/drawing/2014/main" id="{B4701F24-162A-DFFF-1F48-6431F815F36D}"/>
                </a:ext>
              </a:extLst>
            </p:cNvPr>
            <p:cNvSpPr>
              <a:spLocks noChangeArrowheads="1"/>
            </p:cNvSpPr>
            <p:nvPr/>
          </p:nvSpPr>
          <p:spPr bwMode="auto">
            <a:xfrm>
              <a:off x="2271829"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220</a:t>
              </a:r>
              <a:endParaRPr kumimoji="0" lang="en-US" altLang="en-US" sz="1800" b="0" i="0" u="none" strike="noStrike" cap="none" normalizeH="0" baseline="0">
                <a:ln>
                  <a:noFill/>
                </a:ln>
                <a:solidFill>
                  <a:schemeClr val="tx1"/>
                </a:solidFill>
                <a:effectLst/>
                <a:latin typeface="+mn-lt"/>
              </a:endParaRPr>
            </a:p>
          </p:txBody>
        </p:sp>
        <p:sp>
          <p:nvSpPr>
            <p:cNvPr id="21" name="Rectangle 213">
              <a:extLst>
                <a:ext uri="{FF2B5EF4-FFF2-40B4-BE49-F238E27FC236}">
                  <a16:creationId xmlns:a16="http://schemas.microsoft.com/office/drawing/2014/main" id="{A4812B25-0D1C-827F-6577-BEEFA0C7ED71}"/>
                </a:ext>
              </a:extLst>
            </p:cNvPr>
            <p:cNvSpPr>
              <a:spLocks noChangeArrowheads="1"/>
            </p:cNvSpPr>
            <p:nvPr/>
          </p:nvSpPr>
          <p:spPr bwMode="auto">
            <a:xfrm>
              <a:off x="2505191"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192</a:t>
              </a:r>
              <a:endParaRPr kumimoji="0" lang="en-US" altLang="en-US" sz="1800" b="0" i="0" u="none" strike="noStrike" cap="none" normalizeH="0" baseline="0">
                <a:ln>
                  <a:noFill/>
                </a:ln>
                <a:solidFill>
                  <a:schemeClr val="tx1"/>
                </a:solidFill>
                <a:effectLst/>
                <a:latin typeface="+mn-lt"/>
              </a:endParaRPr>
            </a:p>
          </p:txBody>
        </p:sp>
        <p:sp>
          <p:nvSpPr>
            <p:cNvPr id="22" name="Rectangle 214">
              <a:extLst>
                <a:ext uri="{FF2B5EF4-FFF2-40B4-BE49-F238E27FC236}">
                  <a16:creationId xmlns:a16="http://schemas.microsoft.com/office/drawing/2014/main" id="{91B5B9C9-CA5C-5F30-D5AB-2DA4950C67F8}"/>
                </a:ext>
              </a:extLst>
            </p:cNvPr>
            <p:cNvSpPr>
              <a:spLocks noChangeArrowheads="1"/>
            </p:cNvSpPr>
            <p:nvPr/>
          </p:nvSpPr>
          <p:spPr bwMode="auto">
            <a:xfrm>
              <a:off x="3224329"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105</a:t>
              </a:r>
              <a:endParaRPr kumimoji="0" lang="en-US" altLang="en-US" sz="1800" b="0" i="0" u="none" strike="noStrike" cap="none" normalizeH="0" baseline="0">
                <a:ln>
                  <a:noFill/>
                </a:ln>
                <a:solidFill>
                  <a:schemeClr val="tx1"/>
                </a:solidFill>
                <a:effectLst/>
                <a:latin typeface="+mn-lt"/>
              </a:endParaRPr>
            </a:p>
          </p:txBody>
        </p:sp>
        <p:sp>
          <p:nvSpPr>
            <p:cNvPr id="23" name="Rectangle 215">
              <a:extLst>
                <a:ext uri="{FF2B5EF4-FFF2-40B4-BE49-F238E27FC236}">
                  <a16:creationId xmlns:a16="http://schemas.microsoft.com/office/drawing/2014/main" id="{D4D77045-E385-68F4-A267-68545851B491}"/>
                </a:ext>
              </a:extLst>
            </p:cNvPr>
            <p:cNvSpPr>
              <a:spLocks noChangeArrowheads="1"/>
            </p:cNvSpPr>
            <p:nvPr/>
          </p:nvSpPr>
          <p:spPr bwMode="auto">
            <a:xfrm>
              <a:off x="3484679"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84</a:t>
              </a:r>
              <a:endParaRPr kumimoji="0" lang="en-US" altLang="en-US" sz="1800" b="0" i="0" u="none" strike="noStrike" cap="none" normalizeH="0" baseline="0">
                <a:ln>
                  <a:noFill/>
                </a:ln>
                <a:solidFill>
                  <a:schemeClr val="tx1"/>
                </a:solidFill>
                <a:effectLst/>
                <a:latin typeface="+mn-lt"/>
              </a:endParaRPr>
            </a:p>
          </p:txBody>
        </p:sp>
        <p:sp>
          <p:nvSpPr>
            <p:cNvPr id="24" name="Rectangle 216">
              <a:extLst>
                <a:ext uri="{FF2B5EF4-FFF2-40B4-BE49-F238E27FC236}">
                  <a16:creationId xmlns:a16="http://schemas.microsoft.com/office/drawing/2014/main" id="{40627664-7E7B-97F3-AC34-CE8E816AADE2}"/>
                </a:ext>
              </a:extLst>
            </p:cNvPr>
            <p:cNvSpPr>
              <a:spLocks noChangeArrowheads="1"/>
            </p:cNvSpPr>
            <p:nvPr/>
          </p:nvSpPr>
          <p:spPr bwMode="auto">
            <a:xfrm>
              <a:off x="3721216"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69</a:t>
              </a:r>
              <a:endParaRPr kumimoji="0" lang="en-US" altLang="en-US" sz="1800" b="0" i="0" u="none" strike="noStrike" cap="none" normalizeH="0" baseline="0">
                <a:ln>
                  <a:noFill/>
                </a:ln>
                <a:solidFill>
                  <a:schemeClr val="tx1"/>
                </a:solidFill>
                <a:effectLst/>
                <a:latin typeface="+mn-lt"/>
              </a:endParaRPr>
            </a:p>
          </p:txBody>
        </p:sp>
        <p:sp>
          <p:nvSpPr>
            <p:cNvPr id="25" name="Rectangle 217">
              <a:extLst>
                <a:ext uri="{FF2B5EF4-FFF2-40B4-BE49-F238E27FC236}">
                  <a16:creationId xmlns:a16="http://schemas.microsoft.com/office/drawing/2014/main" id="{87793F8D-DF3A-0E70-BA97-3AD324310736}"/>
                </a:ext>
              </a:extLst>
            </p:cNvPr>
            <p:cNvSpPr>
              <a:spLocks noChangeArrowheads="1"/>
            </p:cNvSpPr>
            <p:nvPr/>
          </p:nvSpPr>
          <p:spPr bwMode="auto">
            <a:xfrm>
              <a:off x="4194291"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48</a:t>
              </a:r>
              <a:endParaRPr kumimoji="0" lang="en-US" altLang="en-US" sz="1800" b="0" i="0" u="none" strike="noStrike" cap="none" normalizeH="0" baseline="0">
                <a:ln>
                  <a:noFill/>
                </a:ln>
                <a:solidFill>
                  <a:schemeClr val="tx1"/>
                </a:solidFill>
                <a:effectLst/>
                <a:latin typeface="+mn-lt"/>
              </a:endParaRPr>
            </a:p>
          </p:txBody>
        </p:sp>
        <p:sp>
          <p:nvSpPr>
            <p:cNvPr id="26" name="Rectangle 218">
              <a:extLst>
                <a:ext uri="{FF2B5EF4-FFF2-40B4-BE49-F238E27FC236}">
                  <a16:creationId xmlns:a16="http://schemas.microsoft.com/office/drawing/2014/main" id="{0B0E809F-6A97-D2D6-6487-3DDE68444571}"/>
                </a:ext>
              </a:extLst>
            </p:cNvPr>
            <p:cNvSpPr>
              <a:spLocks noChangeArrowheads="1"/>
            </p:cNvSpPr>
            <p:nvPr/>
          </p:nvSpPr>
          <p:spPr bwMode="auto">
            <a:xfrm>
              <a:off x="4434004"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37</a:t>
              </a:r>
              <a:endParaRPr kumimoji="0" lang="en-US" altLang="en-US" sz="1800" b="0" i="0" u="none" strike="noStrike" cap="none" normalizeH="0" baseline="0">
                <a:ln>
                  <a:noFill/>
                </a:ln>
                <a:solidFill>
                  <a:schemeClr val="tx1"/>
                </a:solidFill>
                <a:effectLst/>
                <a:latin typeface="+mn-lt"/>
              </a:endParaRPr>
            </a:p>
          </p:txBody>
        </p:sp>
        <p:sp>
          <p:nvSpPr>
            <p:cNvPr id="27" name="Rectangle 219">
              <a:extLst>
                <a:ext uri="{FF2B5EF4-FFF2-40B4-BE49-F238E27FC236}">
                  <a16:creationId xmlns:a16="http://schemas.microsoft.com/office/drawing/2014/main" id="{DE3EB555-2281-5FCA-B715-A49A21FED0C6}"/>
                </a:ext>
              </a:extLst>
            </p:cNvPr>
            <p:cNvSpPr>
              <a:spLocks noChangeArrowheads="1"/>
            </p:cNvSpPr>
            <p:nvPr/>
          </p:nvSpPr>
          <p:spPr bwMode="auto">
            <a:xfrm>
              <a:off x="4910254" y="5827422"/>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7</a:t>
              </a:r>
              <a:endParaRPr kumimoji="0" lang="en-US" altLang="en-US" sz="1800" b="0" i="0" u="none" strike="noStrike" cap="none" normalizeH="0" baseline="0">
                <a:ln>
                  <a:noFill/>
                </a:ln>
                <a:solidFill>
                  <a:schemeClr val="tx1"/>
                </a:solidFill>
                <a:effectLst/>
                <a:latin typeface="+mn-lt"/>
              </a:endParaRPr>
            </a:p>
          </p:txBody>
        </p:sp>
        <p:sp>
          <p:nvSpPr>
            <p:cNvPr id="28" name="Rectangle 220">
              <a:extLst>
                <a:ext uri="{FF2B5EF4-FFF2-40B4-BE49-F238E27FC236}">
                  <a16:creationId xmlns:a16="http://schemas.microsoft.com/office/drawing/2014/main" id="{BD5A3AA2-4A4A-7F20-D4EA-4218A8723782}"/>
                </a:ext>
              </a:extLst>
            </p:cNvPr>
            <p:cNvSpPr>
              <a:spLocks noChangeArrowheads="1"/>
            </p:cNvSpPr>
            <p:nvPr/>
          </p:nvSpPr>
          <p:spPr bwMode="auto">
            <a:xfrm>
              <a:off x="5159491" y="5827422"/>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a:t>
              </a:r>
              <a:endParaRPr kumimoji="0" lang="en-US" altLang="en-US" sz="1800" b="0" i="0" u="none" strike="noStrike" cap="none" normalizeH="0" baseline="0">
                <a:ln>
                  <a:noFill/>
                </a:ln>
                <a:solidFill>
                  <a:schemeClr val="tx1"/>
                </a:solidFill>
                <a:effectLst/>
                <a:latin typeface="+mn-lt"/>
              </a:endParaRPr>
            </a:p>
          </p:txBody>
        </p:sp>
        <p:sp>
          <p:nvSpPr>
            <p:cNvPr id="29" name="Rectangle 221">
              <a:extLst>
                <a:ext uri="{FF2B5EF4-FFF2-40B4-BE49-F238E27FC236}">
                  <a16:creationId xmlns:a16="http://schemas.microsoft.com/office/drawing/2014/main" id="{04081D11-F636-0F35-0343-08D8455ADCFF}"/>
                </a:ext>
              </a:extLst>
            </p:cNvPr>
            <p:cNvSpPr>
              <a:spLocks noChangeArrowheads="1"/>
            </p:cNvSpPr>
            <p:nvPr/>
          </p:nvSpPr>
          <p:spPr bwMode="auto">
            <a:xfrm>
              <a:off x="5381741" y="5827422"/>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30" name="Rectangle 222">
              <a:extLst>
                <a:ext uri="{FF2B5EF4-FFF2-40B4-BE49-F238E27FC236}">
                  <a16:creationId xmlns:a16="http://schemas.microsoft.com/office/drawing/2014/main" id="{4A1E78FF-8D66-7EFD-2894-6994A611B0E0}"/>
                </a:ext>
              </a:extLst>
            </p:cNvPr>
            <p:cNvSpPr>
              <a:spLocks noChangeArrowheads="1"/>
            </p:cNvSpPr>
            <p:nvPr/>
          </p:nvSpPr>
          <p:spPr bwMode="auto">
            <a:xfrm>
              <a:off x="1076441"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348</a:t>
              </a:r>
              <a:endParaRPr kumimoji="0" lang="en-US" altLang="en-US" sz="1800" b="0" i="0" u="none" strike="noStrike" cap="none" normalizeH="0" baseline="0">
                <a:ln>
                  <a:noFill/>
                </a:ln>
                <a:solidFill>
                  <a:schemeClr val="tx1"/>
                </a:solidFill>
                <a:effectLst/>
                <a:latin typeface="+mn-lt"/>
              </a:endParaRPr>
            </a:p>
          </p:txBody>
        </p:sp>
        <p:sp>
          <p:nvSpPr>
            <p:cNvPr id="31" name="Rectangle 223">
              <a:extLst>
                <a:ext uri="{FF2B5EF4-FFF2-40B4-BE49-F238E27FC236}">
                  <a16:creationId xmlns:a16="http://schemas.microsoft.com/office/drawing/2014/main" id="{B25F2835-95B5-2BD0-C54A-7C50213A153A}"/>
                </a:ext>
              </a:extLst>
            </p:cNvPr>
            <p:cNvSpPr>
              <a:spLocks noChangeArrowheads="1"/>
            </p:cNvSpPr>
            <p:nvPr/>
          </p:nvSpPr>
          <p:spPr bwMode="auto">
            <a:xfrm>
              <a:off x="1324091"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327</a:t>
              </a:r>
              <a:endParaRPr kumimoji="0" lang="en-US" altLang="en-US" sz="1800" b="0" i="0" u="none" strike="noStrike" cap="none" normalizeH="0" baseline="0">
                <a:ln>
                  <a:noFill/>
                </a:ln>
                <a:solidFill>
                  <a:schemeClr val="tx1"/>
                </a:solidFill>
                <a:effectLst/>
                <a:latin typeface="+mn-lt"/>
              </a:endParaRPr>
            </a:p>
          </p:txBody>
        </p:sp>
        <p:sp>
          <p:nvSpPr>
            <p:cNvPr id="32" name="Rectangle 224">
              <a:extLst>
                <a:ext uri="{FF2B5EF4-FFF2-40B4-BE49-F238E27FC236}">
                  <a16:creationId xmlns:a16="http://schemas.microsoft.com/office/drawing/2014/main" id="{1DB5B2FC-8AFD-E8AD-988D-A2D911E89FA6}"/>
                </a:ext>
              </a:extLst>
            </p:cNvPr>
            <p:cNvSpPr>
              <a:spLocks noChangeArrowheads="1"/>
            </p:cNvSpPr>
            <p:nvPr/>
          </p:nvSpPr>
          <p:spPr bwMode="auto">
            <a:xfrm>
              <a:off x="1565391"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292</a:t>
              </a:r>
              <a:endParaRPr kumimoji="0" lang="en-US" altLang="en-US" sz="1800" b="0" i="0" u="none" strike="noStrike" cap="none" normalizeH="0" baseline="0">
                <a:ln>
                  <a:noFill/>
                </a:ln>
                <a:solidFill>
                  <a:schemeClr val="tx1"/>
                </a:solidFill>
                <a:effectLst/>
                <a:latin typeface="+mn-lt"/>
              </a:endParaRPr>
            </a:p>
          </p:txBody>
        </p:sp>
        <p:sp>
          <p:nvSpPr>
            <p:cNvPr id="33" name="Rectangle 225">
              <a:extLst>
                <a:ext uri="{FF2B5EF4-FFF2-40B4-BE49-F238E27FC236}">
                  <a16:creationId xmlns:a16="http://schemas.microsoft.com/office/drawing/2014/main" id="{4EAFB0F3-0D24-E6FF-91D0-BB5687BD2DA6}"/>
                </a:ext>
              </a:extLst>
            </p:cNvPr>
            <p:cNvSpPr>
              <a:spLocks noChangeArrowheads="1"/>
            </p:cNvSpPr>
            <p:nvPr/>
          </p:nvSpPr>
          <p:spPr bwMode="auto">
            <a:xfrm>
              <a:off x="1797166"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259</a:t>
              </a:r>
              <a:endParaRPr kumimoji="0" lang="en-US" altLang="en-US" sz="1800" b="0" i="0" u="none" strike="noStrike" cap="none" normalizeH="0" baseline="0">
                <a:ln>
                  <a:noFill/>
                </a:ln>
                <a:solidFill>
                  <a:schemeClr val="tx1"/>
                </a:solidFill>
                <a:effectLst/>
                <a:latin typeface="+mn-lt"/>
              </a:endParaRPr>
            </a:p>
          </p:txBody>
        </p:sp>
        <p:sp>
          <p:nvSpPr>
            <p:cNvPr id="34" name="Rectangle 226">
              <a:extLst>
                <a:ext uri="{FF2B5EF4-FFF2-40B4-BE49-F238E27FC236}">
                  <a16:creationId xmlns:a16="http://schemas.microsoft.com/office/drawing/2014/main" id="{2B185369-8481-7B8D-9B2A-207D44C4D0CE}"/>
                </a:ext>
              </a:extLst>
            </p:cNvPr>
            <p:cNvSpPr>
              <a:spLocks noChangeArrowheads="1"/>
            </p:cNvSpPr>
            <p:nvPr/>
          </p:nvSpPr>
          <p:spPr bwMode="auto">
            <a:xfrm>
              <a:off x="2036879"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220</a:t>
              </a:r>
              <a:endParaRPr kumimoji="0" lang="en-US" altLang="en-US" sz="1800" b="0" i="0" u="none" strike="noStrike" cap="none" normalizeH="0" baseline="0">
                <a:ln>
                  <a:noFill/>
                </a:ln>
                <a:solidFill>
                  <a:schemeClr val="tx1"/>
                </a:solidFill>
                <a:effectLst/>
                <a:latin typeface="+mn-lt"/>
              </a:endParaRPr>
            </a:p>
          </p:txBody>
        </p:sp>
        <p:sp>
          <p:nvSpPr>
            <p:cNvPr id="35" name="Rectangle 227">
              <a:extLst>
                <a:ext uri="{FF2B5EF4-FFF2-40B4-BE49-F238E27FC236}">
                  <a16:creationId xmlns:a16="http://schemas.microsoft.com/office/drawing/2014/main" id="{F44CDD80-B97A-C435-AC8F-2ED0D1BA7BE9}"/>
                </a:ext>
              </a:extLst>
            </p:cNvPr>
            <p:cNvSpPr>
              <a:spLocks noChangeArrowheads="1"/>
            </p:cNvSpPr>
            <p:nvPr/>
          </p:nvSpPr>
          <p:spPr bwMode="auto">
            <a:xfrm>
              <a:off x="2267066"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193</a:t>
              </a:r>
              <a:endParaRPr kumimoji="0" lang="en-US" altLang="en-US" sz="1800" b="0" i="0" u="none" strike="noStrike" cap="none" normalizeH="0" baseline="0">
                <a:ln>
                  <a:noFill/>
                </a:ln>
                <a:solidFill>
                  <a:schemeClr val="tx1"/>
                </a:solidFill>
                <a:effectLst/>
                <a:latin typeface="+mn-lt"/>
              </a:endParaRPr>
            </a:p>
          </p:txBody>
        </p:sp>
        <p:sp>
          <p:nvSpPr>
            <p:cNvPr id="36" name="Rectangle 228">
              <a:extLst>
                <a:ext uri="{FF2B5EF4-FFF2-40B4-BE49-F238E27FC236}">
                  <a16:creationId xmlns:a16="http://schemas.microsoft.com/office/drawing/2014/main" id="{A25CFF65-71FA-25D4-3E2F-8391AF4D0D7D}"/>
                </a:ext>
              </a:extLst>
            </p:cNvPr>
            <p:cNvSpPr>
              <a:spLocks noChangeArrowheads="1"/>
            </p:cNvSpPr>
            <p:nvPr/>
          </p:nvSpPr>
          <p:spPr bwMode="auto">
            <a:xfrm>
              <a:off x="2506779"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165</a:t>
              </a:r>
              <a:endParaRPr kumimoji="0" lang="en-US" altLang="en-US" sz="1800" b="0" i="0" u="none" strike="noStrike" cap="none" normalizeH="0" baseline="0">
                <a:ln>
                  <a:noFill/>
                </a:ln>
                <a:solidFill>
                  <a:schemeClr val="tx1"/>
                </a:solidFill>
                <a:effectLst/>
                <a:latin typeface="+mn-lt"/>
              </a:endParaRPr>
            </a:p>
          </p:txBody>
        </p:sp>
        <p:sp>
          <p:nvSpPr>
            <p:cNvPr id="37" name="Rectangle 229">
              <a:extLst>
                <a:ext uri="{FF2B5EF4-FFF2-40B4-BE49-F238E27FC236}">
                  <a16:creationId xmlns:a16="http://schemas.microsoft.com/office/drawing/2014/main" id="{B0B281FA-D5A4-A79E-B555-8BB6A7D1E793}"/>
                </a:ext>
              </a:extLst>
            </p:cNvPr>
            <p:cNvSpPr>
              <a:spLocks noChangeArrowheads="1"/>
            </p:cNvSpPr>
            <p:nvPr/>
          </p:nvSpPr>
          <p:spPr bwMode="auto">
            <a:xfrm>
              <a:off x="2749666"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138</a:t>
              </a:r>
              <a:endParaRPr kumimoji="0" lang="en-US" altLang="en-US" sz="1800" b="0" i="0" u="none" strike="noStrike" cap="none" normalizeH="0" baseline="0">
                <a:ln>
                  <a:noFill/>
                </a:ln>
                <a:solidFill>
                  <a:schemeClr val="tx1"/>
                </a:solidFill>
                <a:effectLst/>
                <a:latin typeface="+mn-lt"/>
              </a:endParaRPr>
            </a:p>
          </p:txBody>
        </p:sp>
        <p:sp>
          <p:nvSpPr>
            <p:cNvPr id="38" name="Rectangle 230">
              <a:extLst>
                <a:ext uri="{FF2B5EF4-FFF2-40B4-BE49-F238E27FC236}">
                  <a16:creationId xmlns:a16="http://schemas.microsoft.com/office/drawing/2014/main" id="{9F8CE728-A069-ACA6-5394-96EDCDDE925C}"/>
                </a:ext>
              </a:extLst>
            </p:cNvPr>
            <p:cNvSpPr>
              <a:spLocks noChangeArrowheads="1"/>
            </p:cNvSpPr>
            <p:nvPr/>
          </p:nvSpPr>
          <p:spPr bwMode="auto">
            <a:xfrm>
              <a:off x="2989379" y="5969600"/>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116</a:t>
              </a:r>
              <a:endParaRPr kumimoji="0" lang="en-US" altLang="en-US" sz="1800" b="0" i="0" u="none" strike="noStrike" cap="none" normalizeH="0" baseline="0">
                <a:ln>
                  <a:noFill/>
                </a:ln>
                <a:solidFill>
                  <a:schemeClr val="tx1"/>
                </a:solidFill>
                <a:effectLst/>
                <a:latin typeface="+mn-lt"/>
              </a:endParaRPr>
            </a:p>
          </p:txBody>
        </p:sp>
        <p:sp>
          <p:nvSpPr>
            <p:cNvPr id="39" name="Rectangle 231">
              <a:extLst>
                <a:ext uri="{FF2B5EF4-FFF2-40B4-BE49-F238E27FC236}">
                  <a16:creationId xmlns:a16="http://schemas.microsoft.com/office/drawing/2014/main" id="{FB7EB1C7-143F-E14E-34D0-C99C2521EEA8}"/>
                </a:ext>
              </a:extLst>
            </p:cNvPr>
            <p:cNvSpPr>
              <a:spLocks noChangeArrowheads="1"/>
            </p:cNvSpPr>
            <p:nvPr/>
          </p:nvSpPr>
          <p:spPr bwMode="auto">
            <a:xfrm>
              <a:off x="3716454"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58</a:t>
              </a:r>
              <a:endParaRPr kumimoji="0" lang="en-US" altLang="en-US" sz="1800" b="0" i="0" u="none" strike="noStrike" cap="none" normalizeH="0" baseline="0">
                <a:ln>
                  <a:noFill/>
                </a:ln>
                <a:solidFill>
                  <a:schemeClr val="tx1"/>
                </a:solidFill>
                <a:effectLst/>
                <a:latin typeface="+mn-lt"/>
              </a:endParaRPr>
            </a:p>
          </p:txBody>
        </p:sp>
        <p:sp>
          <p:nvSpPr>
            <p:cNvPr id="40" name="Rectangle 232">
              <a:extLst>
                <a:ext uri="{FF2B5EF4-FFF2-40B4-BE49-F238E27FC236}">
                  <a16:creationId xmlns:a16="http://schemas.microsoft.com/office/drawing/2014/main" id="{9EDBAF33-DDDB-8C72-53F9-9794ED669D5D}"/>
                </a:ext>
              </a:extLst>
            </p:cNvPr>
            <p:cNvSpPr>
              <a:spLocks noChangeArrowheads="1"/>
            </p:cNvSpPr>
            <p:nvPr/>
          </p:nvSpPr>
          <p:spPr bwMode="auto">
            <a:xfrm>
              <a:off x="3954579"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51</a:t>
              </a:r>
              <a:endParaRPr kumimoji="0" lang="en-US" altLang="en-US" sz="1800" b="0" i="0" u="none" strike="noStrike" cap="none" normalizeH="0" baseline="0">
                <a:ln>
                  <a:noFill/>
                </a:ln>
                <a:solidFill>
                  <a:schemeClr val="tx1"/>
                </a:solidFill>
                <a:effectLst/>
                <a:latin typeface="+mn-lt"/>
              </a:endParaRPr>
            </a:p>
          </p:txBody>
        </p:sp>
        <p:sp>
          <p:nvSpPr>
            <p:cNvPr id="41" name="Rectangle 233">
              <a:extLst>
                <a:ext uri="{FF2B5EF4-FFF2-40B4-BE49-F238E27FC236}">
                  <a16:creationId xmlns:a16="http://schemas.microsoft.com/office/drawing/2014/main" id="{E2F0DA0D-05D3-72D8-8BEE-71A773330705}"/>
                </a:ext>
              </a:extLst>
            </p:cNvPr>
            <p:cNvSpPr>
              <a:spLocks noChangeArrowheads="1"/>
            </p:cNvSpPr>
            <p:nvPr/>
          </p:nvSpPr>
          <p:spPr bwMode="auto">
            <a:xfrm>
              <a:off x="4194291"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37</a:t>
              </a:r>
              <a:endParaRPr kumimoji="0" lang="en-US" altLang="en-US" sz="1800" b="0" i="0" u="none" strike="noStrike" cap="none" normalizeH="0" baseline="0">
                <a:ln>
                  <a:noFill/>
                </a:ln>
                <a:solidFill>
                  <a:schemeClr val="tx1"/>
                </a:solidFill>
                <a:effectLst/>
                <a:latin typeface="+mn-lt"/>
              </a:endParaRPr>
            </a:p>
          </p:txBody>
        </p:sp>
        <p:sp>
          <p:nvSpPr>
            <p:cNvPr id="42" name="Rectangle 234">
              <a:extLst>
                <a:ext uri="{FF2B5EF4-FFF2-40B4-BE49-F238E27FC236}">
                  <a16:creationId xmlns:a16="http://schemas.microsoft.com/office/drawing/2014/main" id="{A31F136E-D7D8-FE6B-7B75-BD943B511C4C}"/>
                </a:ext>
              </a:extLst>
            </p:cNvPr>
            <p:cNvSpPr>
              <a:spLocks noChangeArrowheads="1"/>
            </p:cNvSpPr>
            <p:nvPr/>
          </p:nvSpPr>
          <p:spPr bwMode="auto">
            <a:xfrm>
              <a:off x="4670541"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15</a:t>
              </a:r>
              <a:endParaRPr kumimoji="0" lang="en-US" altLang="en-US" sz="1800" b="0" i="0" u="none" strike="noStrike" cap="none" normalizeH="0" baseline="0">
                <a:ln>
                  <a:noFill/>
                </a:ln>
                <a:solidFill>
                  <a:schemeClr val="tx1"/>
                </a:solidFill>
                <a:effectLst/>
                <a:latin typeface="+mn-lt"/>
              </a:endParaRPr>
            </a:p>
          </p:txBody>
        </p:sp>
        <p:sp>
          <p:nvSpPr>
            <p:cNvPr id="43" name="Rectangle 235">
              <a:extLst>
                <a:ext uri="{FF2B5EF4-FFF2-40B4-BE49-F238E27FC236}">
                  <a16:creationId xmlns:a16="http://schemas.microsoft.com/office/drawing/2014/main" id="{25C6AF42-CEC6-F3AB-6597-B0BCDB66C234}"/>
                </a:ext>
              </a:extLst>
            </p:cNvPr>
            <p:cNvSpPr>
              <a:spLocks noChangeArrowheads="1"/>
            </p:cNvSpPr>
            <p:nvPr/>
          </p:nvSpPr>
          <p:spPr bwMode="auto">
            <a:xfrm>
              <a:off x="4919779" y="5969600"/>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8</a:t>
              </a:r>
              <a:endParaRPr kumimoji="0" lang="en-US" altLang="en-US" sz="1800" b="0" i="0" u="none" strike="noStrike" cap="none" normalizeH="0" baseline="0">
                <a:ln>
                  <a:noFill/>
                </a:ln>
                <a:solidFill>
                  <a:schemeClr val="tx1"/>
                </a:solidFill>
                <a:effectLst/>
                <a:latin typeface="+mn-lt"/>
              </a:endParaRPr>
            </a:p>
          </p:txBody>
        </p:sp>
        <p:sp>
          <p:nvSpPr>
            <p:cNvPr id="44" name="Rectangle 236">
              <a:extLst>
                <a:ext uri="{FF2B5EF4-FFF2-40B4-BE49-F238E27FC236}">
                  <a16:creationId xmlns:a16="http://schemas.microsoft.com/office/drawing/2014/main" id="{1A9E5440-8AAB-2EFD-B94D-BEE398346500}"/>
                </a:ext>
              </a:extLst>
            </p:cNvPr>
            <p:cNvSpPr>
              <a:spLocks noChangeArrowheads="1"/>
            </p:cNvSpPr>
            <p:nvPr/>
          </p:nvSpPr>
          <p:spPr bwMode="auto">
            <a:xfrm>
              <a:off x="5384916" y="5969600"/>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49" name="Freeform 241">
              <a:extLst>
                <a:ext uri="{FF2B5EF4-FFF2-40B4-BE49-F238E27FC236}">
                  <a16:creationId xmlns:a16="http://schemas.microsoft.com/office/drawing/2014/main" id="{FD54210D-30E2-0E23-5E19-9E0798708DAD}"/>
                </a:ext>
              </a:extLst>
            </p:cNvPr>
            <p:cNvSpPr>
              <a:spLocks noEditPoints="1"/>
            </p:cNvSpPr>
            <p:nvPr/>
          </p:nvSpPr>
          <p:spPr bwMode="auto">
            <a:xfrm>
              <a:off x="3985527" y="4184705"/>
              <a:ext cx="7938" cy="1097280"/>
            </a:xfrm>
            <a:custGeom>
              <a:avLst/>
              <a:gdLst>
                <a:gd name="T0" fmla="*/ 0 w 48"/>
                <a:gd name="T1" fmla="*/ 0 h 9000"/>
                <a:gd name="T2" fmla="*/ 0 w 48"/>
                <a:gd name="T3" fmla="*/ 336 h 9000"/>
                <a:gd name="T4" fmla="*/ 48 w 48"/>
                <a:gd name="T5" fmla="*/ 576 h 9000"/>
                <a:gd name="T6" fmla="*/ 48 w 48"/>
                <a:gd name="T7" fmla="*/ 480 h 9000"/>
                <a:gd name="T8" fmla="*/ 0 w 48"/>
                <a:gd name="T9" fmla="*/ 720 h 9000"/>
                <a:gd name="T10" fmla="*/ 24 w 48"/>
                <a:gd name="T11" fmla="*/ 1080 h 9000"/>
                <a:gd name="T12" fmla="*/ 48 w 48"/>
                <a:gd name="T13" fmla="*/ 1200 h 9000"/>
                <a:gd name="T14" fmla="*/ 24 w 48"/>
                <a:gd name="T15" fmla="*/ 1176 h 9000"/>
                <a:gd name="T16" fmla="*/ 0 w 48"/>
                <a:gd name="T17" fmla="*/ 1536 h 9000"/>
                <a:gd name="T18" fmla="*/ 48 w 48"/>
                <a:gd name="T19" fmla="*/ 1776 h 9000"/>
                <a:gd name="T20" fmla="*/ 48 w 48"/>
                <a:gd name="T21" fmla="*/ 1680 h 9000"/>
                <a:gd name="T22" fmla="*/ 0 w 48"/>
                <a:gd name="T23" fmla="*/ 1920 h 9000"/>
                <a:gd name="T24" fmla="*/ 24 w 48"/>
                <a:gd name="T25" fmla="*/ 2280 h 9000"/>
                <a:gd name="T26" fmla="*/ 48 w 48"/>
                <a:gd name="T27" fmla="*/ 2400 h 9000"/>
                <a:gd name="T28" fmla="*/ 24 w 48"/>
                <a:gd name="T29" fmla="*/ 2376 h 9000"/>
                <a:gd name="T30" fmla="*/ 0 w 48"/>
                <a:gd name="T31" fmla="*/ 2736 h 9000"/>
                <a:gd name="T32" fmla="*/ 48 w 48"/>
                <a:gd name="T33" fmla="*/ 2976 h 9000"/>
                <a:gd name="T34" fmla="*/ 48 w 48"/>
                <a:gd name="T35" fmla="*/ 2880 h 9000"/>
                <a:gd name="T36" fmla="*/ 0 w 48"/>
                <a:gd name="T37" fmla="*/ 3120 h 9000"/>
                <a:gd name="T38" fmla="*/ 24 w 48"/>
                <a:gd name="T39" fmla="*/ 3480 h 9000"/>
                <a:gd name="T40" fmla="*/ 48 w 48"/>
                <a:gd name="T41" fmla="*/ 3600 h 9000"/>
                <a:gd name="T42" fmla="*/ 24 w 48"/>
                <a:gd name="T43" fmla="*/ 3576 h 9000"/>
                <a:gd name="T44" fmla="*/ 0 w 48"/>
                <a:gd name="T45" fmla="*/ 3936 h 9000"/>
                <a:gd name="T46" fmla="*/ 48 w 48"/>
                <a:gd name="T47" fmla="*/ 4176 h 9000"/>
                <a:gd name="T48" fmla="*/ 48 w 48"/>
                <a:gd name="T49" fmla="*/ 4080 h 9000"/>
                <a:gd name="T50" fmla="*/ 0 w 48"/>
                <a:gd name="T51" fmla="*/ 4320 h 9000"/>
                <a:gd name="T52" fmla="*/ 24 w 48"/>
                <a:gd name="T53" fmla="*/ 4680 h 9000"/>
                <a:gd name="T54" fmla="*/ 48 w 48"/>
                <a:gd name="T55" fmla="*/ 4800 h 9000"/>
                <a:gd name="T56" fmla="*/ 24 w 48"/>
                <a:gd name="T57" fmla="*/ 4776 h 9000"/>
                <a:gd name="T58" fmla="*/ 0 w 48"/>
                <a:gd name="T59" fmla="*/ 5136 h 9000"/>
                <a:gd name="T60" fmla="*/ 48 w 48"/>
                <a:gd name="T61" fmla="*/ 5376 h 9000"/>
                <a:gd name="T62" fmla="*/ 48 w 48"/>
                <a:gd name="T63" fmla="*/ 5280 h 9000"/>
                <a:gd name="T64" fmla="*/ 0 w 48"/>
                <a:gd name="T65" fmla="*/ 5520 h 9000"/>
                <a:gd name="T66" fmla="*/ 24 w 48"/>
                <a:gd name="T67" fmla="*/ 5880 h 9000"/>
                <a:gd name="T68" fmla="*/ 48 w 48"/>
                <a:gd name="T69" fmla="*/ 6000 h 9000"/>
                <a:gd name="T70" fmla="*/ 24 w 48"/>
                <a:gd name="T71" fmla="*/ 5976 h 9000"/>
                <a:gd name="T72" fmla="*/ 0 w 48"/>
                <a:gd name="T73" fmla="*/ 6336 h 9000"/>
                <a:gd name="T74" fmla="*/ 48 w 48"/>
                <a:gd name="T75" fmla="*/ 6576 h 9000"/>
                <a:gd name="T76" fmla="*/ 48 w 48"/>
                <a:gd name="T77" fmla="*/ 6480 h 9000"/>
                <a:gd name="T78" fmla="*/ 0 w 48"/>
                <a:gd name="T79" fmla="*/ 6720 h 9000"/>
                <a:gd name="T80" fmla="*/ 24 w 48"/>
                <a:gd name="T81" fmla="*/ 7080 h 9000"/>
                <a:gd name="T82" fmla="*/ 48 w 48"/>
                <a:gd name="T83" fmla="*/ 7200 h 9000"/>
                <a:gd name="T84" fmla="*/ 24 w 48"/>
                <a:gd name="T85" fmla="*/ 7176 h 9000"/>
                <a:gd name="T86" fmla="*/ 0 w 48"/>
                <a:gd name="T87" fmla="*/ 7536 h 9000"/>
                <a:gd name="T88" fmla="*/ 48 w 48"/>
                <a:gd name="T89" fmla="*/ 7776 h 9000"/>
                <a:gd name="T90" fmla="*/ 48 w 48"/>
                <a:gd name="T91" fmla="*/ 7680 h 9000"/>
                <a:gd name="T92" fmla="*/ 0 w 48"/>
                <a:gd name="T93" fmla="*/ 7920 h 9000"/>
                <a:gd name="T94" fmla="*/ 24 w 48"/>
                <a:gd name="T95" fmla="*/ 8280 h 9000"/>
                <a:gd name="T96" fmla="*/ 48 w 48"/>
                <a:gd name="T97" fmla="*/ 8400 h 9000"/>
                <a:gd name="T98" fmla="*/ 24 w 48"/>
                <a:gd name="T99" fmla="*/ 8376 h 9000"/>
                <a:gd name="T100" fmla="*/ 0 w 48"/>
                <a:gd name="T101" fmla="*/ 8736 h 9000"/>
                <a:gd name="T102" fmla="*/ 48 w 48"/>
                <a:gd name="T103" fmla="*/ 8976 h 9000"/>
                <a:gd name="T104" fmla="*/ 48 w 48"/>
                <a:gd name="T105" fmla="*/ 8880 h 9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900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58" name="Rectangle 250">
              <a:extLst>
                <a:ext uri="{FF2B5EF4-FFF2-40B4-BE49-F238E27FC236}">
                  <a16:creationId xmlns:a16="http://schemas.microsoft.com/office/drawing/2014/main" id="{5D2E1D65-C541-0F4C-1A27-2FD437181691}"/>
                </a:ext>
              </a:extLst>
            </p:cNvPr>
            <p:cNvSpPr>
              <a:spLocks noChangeArrowheads="1"/>
            </p:cNvSpPr>
            <p:nvPr/>
          </p:nvSpPr>
          <p:spPr bwMode="auto">
            <a:xfrm>
              <a:off x="2612017" y="3499593"/>
              <a:ext cx="33989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6"/>
                  </a:solidFill>
                  <a:effectLst/>
                  <a:latin typeface="+mn-lt"/>
                </a:rPr>
                <a:t>55%</a:t>
              </a:r>
            </a:p>
          </p:txBody>
        </p:sp>
        <p:sp>
          <p:nvSpPr>
            <p:cNvPr id="59" name="Rectangle 251">
              <a:extLst>
                <a:ext uri="{FF2B5EF4-FFF2-40B4-BE49-F238E27FC236}">
                  <a16:creationId xmlns:a16="http://schemas.microsoft.com/office/drawing/2014/main" id="{17A530AD-B565-9C5C-A500-D0E8CDE981B0}"/>
                </a:ext>
              </a:extLst>
            </p:cNvPr>
            <p:cNvSpPr>
              <a:spLocks noChangeArrowheads="1"/>
            </p:cNvSpPr>
            <p:nvPr/>
          </p:nvSpPr>
          <p:spPr bwMode="auto">
            <a:xfrm>
              <a:off x="2612017" y="4117041"/>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66203A"/>
                  </a:solidFill>
                  <a:effectLst/>
                  <a:latin typeface="+mn-lt"/>
                </a:rPr>
                <a:t>47%</a:t>
              </a:r>
            </a:p>
          </p:txBody>
        </p:sp>
        <p:sp>
          <p:nvSpPr>
            <p:cNvPr id="60" name="Rectangle 252">
              <a:extLst>
                <a:ext uri="{FF2B5EF4-FFF2-40B4-BE49-F238E27FC236}">
                  <a16:creationId xmlns:a16="http://schemas.microsoft.com/office/drawing/2014/main" id="{B714A4A7-37BF-E1DF-76BB-74E79A9BEC54}"/>
                </a:ext>
              </a:extLst>
            </p:cNvPr>
            <p:cNvSpPr>
              <a:spLocks noChangeArrowheads="1"/>
            </p:cNvSpPr>
            <p:nvPr/>
          </p:nvSpPr>
          <p:spPr bwMode="auto">
            <a:xfrm>
              <a:off x="4027591" y="4155310"/>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6"/>
                  </a:solidFill>
                  <a:effectLst/>
                  <a:latin typeface="+mn-lt"/>
                </a:rPr>
                <a:t>29%</a:t>
              </a:r>
            </a:p>
          </p:txBody>
        </p:sp>
        <p:sp>
          <p:nvSpPr>
            <p:cNvPr id="61" name="Rectangle 253">
              <a:extLst>
                <a:ext uri="{FF2B5EF4-FFF2-40B4-BE49-F238E27FC236}">
                  <a16:creationId xmlns:a16="http://schemas.microsoft.com/office/drawing/2014/main" id="{39B03838-F8ED-7ED4-50B4-4ED1597CDAA0}"/>
                </a:ext>
              </a:extLst>
            </p:cNvPr>
            <p:cNvSpPr>
              <a:spLocks noChangeArrowheads="1"/>
            </p:cNvSpPr>
            <p:nvPr/>
          </p:nvSpPr>
          <p:spPr bwMode="auto">
            <a:xfrm>
              <a:off x="4027591" y="4668820"/>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66203A"/>
                  </a:solidFill>
                  <a:effectLst/>
                  <a:latin typeface="+mn-lt"/>
                </a:rPr>
                <a:t>25%</a:t>
              </a:r>
            </a:p>
          </p:txBody>
        </p:sp>
        <p:sp>
          <p:nvSpPr>
            <p:cNvPr id="62" name="Rectangle 254">
              <a:extLst>
                <a:ext uri="{FF2B5EF4-FFF2-40B4-BE49-F238E27FC236}">
                  <a16:creationId xmlns:a16="http://schemas.microsoft.com/office/drawing/2014/main" id="{7D11D4CB-5962-E552-D32F-413DEAE2D9BD}"/>
                </a:ext>
              </a:extLst>
            </p:cNvPr>
            <p:cNvSpPr>
              <a:spLocks noChangeArrowheads="1"/>
            </p:cNvSpPr>
            <p:nvPr/>
          </p:nvSpPr>
          <p:spPr bwMode="auto">
            <a:xfrm>
              <a:off x="184305" y="5827422"/>
              <a:ext cx="85921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Pembrolizumab gp</a:t>
              </a:r>
              <a:endParaRPr kumimoji="0" lang="en-US" altLang="en-US" sz="1800" b="0" i="0" u="none" strike="noStrike" cap="none" normalizeH="0" baseline="0" dirty="0">
                <a:ln>
                  <a:noFill/>
                </a:ln>
                <a:solidFill>
                  <a:schemeClr val="tx1"/>
                </a:solidFill>
                <a:effectLst/>
                <a:latin typeface="+mn-lt"/>
              </a:endParaRPr>
            </a:p>
          </p:txBody>
        </p:sp>
        <p:sp>
          <p:nvSpPr>
            <p:cNvPr id="63" name="Rectangle 255">
              <a:extLst>
                <a:ext uri="{FF2B5EF4-FFF2-40B4-BE49-F238E27FC236}">
                  <a16:creationId xmlns:a16="http://schemas.microsoft.com/office/drawing/2014/main" id="{6D5A29C5-F47B-7671-1C00-9237A8C30C26}"/>
                </a:ext>
              </a:extLst>
            </p:cNvPr>
            <p:cNvSpPr>
              <a:spLocks noChangeArrowheads="1"/>
            </p:cNvSpPr>
            <p:nvPr/>
          </p:nvSpPr>
          <p:spPr bwMode="auto">
            <a:xfrm>
              <a:off x="525746" y="5969600"/>
              <a:ext cx="51777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Placebo gp</a:t>
              </a:r>
              <a:endParaRPr kumimoji="0" lang="en-US" altLang="en-US" sz="1800" b="0" i="0" u="none" strike="noStrike" cap="none" normalizeH="0" baseline="0" dirty="0">
                <a:ln>
                  <a:noFill/>
                </a:ln>
                <a:solidFill>
                  <a:schemeClr val="tx1"/>
                </a:solidFill>
                <a:effectLst/>
                <a:latin typeface="+mn-lt"/>
              </a:endParaRPr>
            </a:p>
          </p:txBody>
        </p:sp>
        <p:sp>
          <p:nvSpPr>
            <p:cNvPr id="64" name="Rectangle 256">
              <a:extLst>
                <a:ext uri="{FF2B5EF4-FFF2-40B4-BE49-F238E27FC236}">
                  <a16:creationId xmlns:a16="http://schemas.microsoft.com/office/drawing/2014/main" id="{9A975C13-BE2B-DA09-54B4-D1E2C9AC2D15}"/>
                </a:ext>
              </a:extLst>
            </p:cNvPr>
            <p:cNvSpPr>
              <a:spLocks noChangeArrowheads="1"/>
            </p:cNvSpPr>
            <p:nvPr/>
          </p:nvSpPr>
          <p:spPr bwMode="auto">
            <a:xfrm>
              <a:off x="2748079"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156</a:t>
              </a:r>
              <a:endParaRPr kumimoji="0" lang="en-US" altLang="en-US" sz="1800" b="0" i="0" u="none" strike="noStrike" cap="none" normalizeH="0" baseline="0">
                <a:ln>
                  <a:noFill/>
                </a:ln>
                <a:solidFill>
                  <a:schemeClr val="tx1"/>
                </a:solidFill>
                <a:effectLst/>
                <a:latin typeface="+mn-lt"/>
              </a:endParaRPr>
            </a:p>
          </p:txBody>
        </p:sp>
        <p:sp>
          <p:nvSpPr>
            <p:cNvPr id="65" name="Rectangle 257">
              <a:extLst>
                <a:ext uri="{FF2B5EF4-FFF2-40B4-BE49-F238E27FC236}">
                  <a16:creationId xmlns:a16="http://schemas.microsoft.com/office/drawing/2014/main" id="{7452A921-22E5-1E29-DEAA-48F7F4C484C2}"/>
                </a:ext>
              </a:extLst>
            </p:cNvPr>
            <p:cNvSpPr>
              <a:spLocks noChangeArrowheads="1"/>
            </p:cNvSpPr>
            <p:nvPr/>
          </p:nvSpPr>
          <p:spPr bwMode="auto">
            <a:xfrm>
              <a:off x="2984616" y="5827422"/>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126</a:t>
              </a:r>
              <a:endParaRPr kumimoji="0" lang="en-US" altLang="en-US" sz="1800" b="0" i="0" u="none" strike="noStrike" cap="none" normalizeH="0" baseline="0">
                <a:ln>
                  <a:noFill/>
                </a:ln>
                <a:solidFill>
                  <a:schemeClr val="tx1"/>
                </a:solidFill>
                <a:effectLst/>
                <a:latin typeface="+mn-lt"/>
              </a:endParaRPr>
            </a:p>
          </p:txBody>
        </p:sp>
        <p:sp>
          <p:nvSpPr>
            <p:cNvPr id="66" name="Rectangle 258">
              <a:extLst>
                <a:ext uri="{FF2B5EF4-FFF2-40B4-BE49-F238E27FC236}">
                  <a16:creationId xmlns:a16="http://schemas.microsoft.com/office/drawing/2014/main" id="{5B6DB483-66D9-CA8F-A777-8EBBBA679ADC}"/>
                </a:ext>
              </a:extLst>
            </p:cNvPr>
            <p:cNvSpPr>
              <a:spLocks noChangeArrowheads="1"/>
            </p:cNvSpPr>
            <p:nvPr/>
          </p:nvSpPr>
          <p:spPr bwMode="auto">
            <a:xfrm>
              <a:off x="3959341"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61</a:t>
              </a:r>
              <a:endParaRPr kumimoji="0" lang="en-US" altLang="en-US" sz="1800" b="0" i="0" u="none" strike="noStrike" cap="none" normalizeH="0" baseline="0">
                <a:ln>
                  <a:noFill/>
                </a:ln>
                <a:solidFill>
                  <a:schemeClr val="tx1"/>
                </a:solidFill>
                <a:effectLst/>
                <a:latin typeface="+mn-lt"/>
              </a:endParaRPr>
            </a:p>
          </p:txBody>
        </p:sp>
        <p:sp>
          <p:nvSpPr>
            <p:cNvPr id="67" name="Rectangle 259">
              <a:extLst>
                <a:ext uri="{FF2B5EF4-FFF2-40B4-BE49-F238E27FC236}">
                  <a16:creationId xmlns:a16="http://schemas.microsoft.com/office/drawing/2014/main" id="{7B02CC8A-915C-EC02-0434-F4F6D74563DB}"/>
                </a:ext>
              </a:extLst>
            </p:cNvPr>
            <p:cNvSpPr>
              <a:spLocks noChangeArrowheads="1"/>
            </p:cNvSpPr>
            <p:nvPr/>
          </p:nvSpPr>
          <p:spPr bwMode="auto">
            <a:xfrm>
              <a:off x="4670541" y="5827422"/>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23</a:t>
              </a:r>
              <a:endParaRPr kumimoji="0" lang="en-US" altLang="en-US" sz="1800" b="0" i="0" u="none" strike="noStrike" cap="none" normalizeH="0" baseline="0">
                <a:ln>
                  <a:noFill/>
                </a:ln>
                <a:solidFill>
                  <a:schemeClr val="tx1"/>
                </a:solidFill>
                <a:effectLst/>
                <a:latin typeface="+mn-lt"/>
              </a:endParaRPr>
            </a:p>
          </p:txBody>
        </p:sp>
        <p:sp>
          <p:nvSpPr>
            <p:cNvPr id="68" name="Rectangle 260">
              <a:extLst>
                <a:ext uri="{FF2B5EF4-FFF2-40B4-BE49-F238E27FC236}">
                  <a16:creationId xmlns:a16="http://schemas.microsoft.com/office/drawing/2014/main" id="{69EB1EFF-57AC-615C-CC47-9CFB96A6C8D4}"/>
                </a:ext>
              </a:extLst>
            </p:cNvPr>
            <p:cNvSpPr>
              <a:spLocks noChangeArrowheads="1"/>
            </p:cNvSpPr>
            <p:nvPr/>
          </p:nvSpPr>
          <p:spPr bwMode="auto">
            <a:xfrm>
              <a:off x="3254491"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96</a:t>
              </a:r>
              <a:endParaRPr kumimoji="0" lang="en-US" altLang="en-US" sz="1800" b="0" i="0" u="none" strike="noStrike" cap="none" normalizeH="0" baseline="0">
                <a:ln>
                  <a:noFill/>
                </a:ln>
                <a:solidFill>
                  <a:schemeClr val="tx1"/>
                </a:solidFill>
                <a:effectLst/>
                <a:latin typeface="+mn-lt"/>
              </a:endParaRPr>
            </a:p>
          </p:txBody>
        </p:sp>
        <p:sp>
          <p:nvSpPr>
            <p:cNvPr id="69" name="Rectangle 261">
              <a:extLst>
                <a:ext uri="{FF2B5EF4-FFF2-40B4-BE49-F238E27FC236}">
                  <a16:creationId xmlns:a16="http://schemas.microsoft.com/office/drawing/2014/main" id="{E48A7552-7F1F-7F83-AB6D-80D06E7D159F}"/>
                </a:ext>
              </a:extLst>
            </p:cNvPr>
            <p:cNvSpPr>
              <a:spLocks noChangeArrowheads="1"/>
            </p:cNvSpPr>
            <p:nvPr/>
          </p:nvSpPr>
          <p:spPr bwMode="auto">
            <a:xfrm>
              <a:off x="3476741"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83</a:t>
              </a:r>
              <a:endParaRPr kumimoji="0" lang="en-US" altLang="en-US" sz="1800" b="0" i="0" u="none" strike="noStrike" cap="none" normalizeH="0" baseline="0">
                <a:ln>
                  <a:noFill/>
                </a:ln>
                <a:solidFill>
                  <a:schemeClr val="tx1"/>
                </a:solidFill>
                <a:effectLst/>
                <a:latin typeface="+mn-lt"/>
              </a:endParaRPr>
            </a:p>
          </p:txBody>
        </p:sp>
        <p:sp>
          <p:nvSpPr>
            <p:cNvPr id="70" name="Rectangle 262">
              <a:extLst>
                <a:ext uri="{FF2B5EF4-FFF2-40B4-BE49-F238E27FC236}">
                  <a16:creationId xmlns:a16="http://schemas.microsoft.com/office/drawing/2014/main" id="{6C5EDB37-5453-C87F-631A-F23B8FBA3221}"/>
                </a:ext>
              </a:extLst>
            </p:cNvPr>
            <p:cNvSpPr>
              <a:spLocks noChangeArrowheads="1"/>
            </p:cNvSpPr>
            <p:nvPr/>
          </p:nvSpPr>
          <p:spPr bwMode="auto">
            <a:xfrm>
              <a:off x="4438766" y="5969600"/>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25</a:t>
              </a:r>
              <a:endParaRPr kumimoji="0" lang="en-US" altLang="en-US" sz="1800" b="0" i="0" u="none" strike="noStrike" cap="none" normalizeH="0" baseline="0">
                <a:ln>
                  <a:noFill/>
                </a:ln>
                <a:solidFill>
                  <a:schemeClr val="tx1"/>
                </a:solidFill>
                <a:effectLst/>
                <a:latin typeface="+mn-lt"/>
              </a:endParaRPr>
            </a:p>
          </p:txBody>
        </p:sp>
        <p:sp>
          <p:nvSpPr>
            <p:cNvPr id="71" name="Rectangle 263">
              <a:extLst>
                <a:ext uri="{FF2B5EF4-FFF2-40B4-BE49-F238E27FC236}">
                  <a16:creationId xmlns:a16="http://schemas.microsoft.com/office/drawing/2014/main" id="{5D3D092F-3F30-C1D3-79A2-8A12E12F4DC1}"/>
                </a:ext>
              </a:extLst>
            </p:cNvPr>
            <p:cNvSpPr>
              <a:spLocks noChangeArrowheads="1"/>
            </p:cNvSpPr>
            <p:nvPr/>
          </p:nvSpPr>
          <p:spPr bwMode="auto">
            <a:xfrm>
              <a:off x="5165841" y="5969600"/>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a:t>
              </a:r>
              <a:endParaRPr kumimoji="0" lang="en-US" altLang="en-US" sz="1800" b="0" i="0" u="none" strike="noStrike" cap="none" normalizeH="0" baseline="0">
                <a:ln>
                  <a:noFill/>
                </a:ln>
                <a:solidFill>
                  <a:schemeClr val="tx1"/>
                </a:solidFill>
                <a:effectLst/>
                <a:latin typeface="+mn-lt"/>
              </a:endParaRPr>
            </a:p>
          </p:txBody>
        </p:sp>
        <p:sp>
          <p:nvSpPr>
            <p:cNvPr id="273" name="Freeform 241">
              <a:extLst>
                <a:ext uri="{FF2B5EF4-FFF2-40B4-BE49-F238E27FC236}">
                  <a16:creationId xmlns:a16="http://schemas.microsoft.com/office/drawing/2014/main" id="{2ED7A447-722D-AEC8-88C9-1AE0322EBC34}"/>
                </a:ext>
              </a:extLst>
            </p:cNvPr>
            <p:cNvSpPr>
              <a:spLocks noEditPoints="1"/>
            </p:cNvSpPr>
            <p:nvPr/>
          </p:nvSpPr>
          <p:spPr bwMode="auto">
            <a:xfrm>
              <a:off x="2556427" y="3546755"/>
              <a:ext cx="7938" cy="1737360"/>
            </a:xfrm>
            <a:custGeom>
              <a:avLst/>
              <a:gdLst>
                <a:gd name="T0" fmla="*/ 0 w 48"/>
                <a:gd name="T1" fmla="*/ 0 h 9000"/>
                <a:gd name="T2" fmla="*/ 0 w 48"/>
                <a:gd name="T3" fmla="*/ 336 h 9000"/>
                <a:gd name="T4" fmla="*/ 48 w 48"/>
                <a:gd name="T5" fmla="*/ 576 h 9000"/>
                <a:gd name="T6" fmla="*/ 48 w 48"/>
                <a:gd name="T7" fmla="*/ 480 h 9000"/>
                <a:gd name="T8" fmla="*/ 0 w 48"/>
                <a:gd name="T9" fmla="*/ 720 h 9000"/>
                <a:gd name="T10" fmla="*/ 24 w 48"/>
                <a:gd name="T11" fmla="*/ 1080 h 9000"/>
                <a:gd name="T12" fmla="*/ 48 w 48"/>
                <a:gd name="T13" fmla="*/ 1200 h 9000"/>
                <a:gd name="T14" fmla="*/ 24 w 48"/>
                <a:gd name="T15" fmla="*/ 1176 h 9000"/>
                <a:gd name="T16" fmla="*/ 0 w 48"/>
                <a:gd name="T17" fmla="*/ 1536 h 9000"/>
                <a:gd name="T18" fmla="*/ 48 w 48"/>
                <a:gd name="T19" fmla="*/ 1776 h 9000"/>
                <a:gd name="T20" fmla="*/ 48 w 48"/>
                <a:gd name="T21" fmla="*/ 1680 h 9000"/>
                <a:gd name="T22" fmla="*/ 0 w 48"/>
                <a:gd name="T23" fmla="*/ 1920 h 9000"/>
                <a:gd name="T24" fmla="*/ 24 w 48"/>
                <a:gd name="T25" fmla="*/ 2280 h 9000"/>
                <a:gd name="T26" fmla="*/ 48 w 48"/>
                <a:gd name="T27" fmla="*/ 2400 h 9000"/>
                <a:gd name="T28" fmla="*/ 24 w 48"/>
                <a:gd name="T29" fmla="*/ 2376 h 9000"/>
                <a:gd name="T30" fmla="*/ 0 w 48"/>
                <a:gd name="T31" fmla="*/ 2736 h 9000"/>
                <a:gd name="T32" fmla="*/ 48 w 48"/>
                <a:gd name="T33" fmla="*/ 2976 h 9000"/>
                <a:gd name="T34" fmla="*/ 48 w 48"/>
                <a:gd name="T35" fmla="*/ 2880 h 9000"/>
                <a:gd name="T36" fmla="*/ 0 w 48"/>
                <a:gd name="T37" fmla="*/ 3120 h 9000"/>
                <a:gd name="T38" fmla="*/ 24 w 48"/>
                <a:gd name="T39" fmla="*/ 3480 h 9000"/>
                <a:gd name="T40" fmla="*/ 48 w 48"/>
                <a:gd name="T41" fmla="*/ 3600 h 9000"/>
                <a:gd name="T42" fmla="*/ 24 w 48"/>
                <a:gd name="T43" fmla="*/ 3576 h 9000"/>
                <a:gd name="T44" fmla="*/ 0 w 48"/>
                <a:gd name="T45" fmla="*/ 3936 h 9000"/>
                <a:gd name="T46" fmla="*/ 48 w 48"/>
                <a:gd name="T47" fmla="*/ 4176 h 9000"/>
                <a:gd name="T48" fmla="*/ 48 w 48"/>
                <a:gd name="T49" fmla="*/ 4080 h 9000"/>
                <a:gd name="T50" fmla="*/ 0 w 48"/>
                <a:gd name="T51" fmla="*/ 4320 h 9000"/>
                <a:gd name="T52" fmla="*/ 24 w 48"/>
                <a:gd name="T53" fmla="*/ 4680 h 9000"/>
                <a:gd name="T54" fmla="*/ 48 w 48"/>
                <a:gd name="T55" fmla="*/ 4800 h 9000"/>
                <a:gd name="T56" fmla="*/ 24 w 48"/>
                <a:gd name="T57" fmla="*/ 4776 h 9000"/>
                <a:gd name="T58" fmla="*/ 0 w 48"/>
                <a:gd name="T59" fmla="*/ 5136 h 9000"/>
                <a:gd name="T60" fmla="*/ 48 w 48"/>
                <a:gd name="T61" fmla="*/ 5376 h 9000"/>
                <a:gd name="T62" fmla="*/ 48 w 48"/>
                <a:gd name="T63" fmla="*/ 5280 h 9000"/>
                <a:gd name="T64" fmla="*/ 0 w 48"/>
                <a:gd name="T65" fmla="*/ 5520 h 9000"/>
                <a:gd name="T66" fmla="*/ 24 w 48"/>
                <a:gd name="T67" fmla="*/ 5880 h 9000"/>
                <a:gd name="T68" fmla="*/ 48 w 48"/>
                <a:gd name="T69" fmla="*/ 6000 h 9000"/>
                <a:gd name="T70" fmla="*/ 24 w 48"/>
                <a:gd name="T71" fmla="*/ 5976 h 9000"/>
                <a:gd name="T72" fmla="*/ 0 w 48"/>
                <a:gd name="T73" fmla="*/ 6336 h 9000"/>
                <a:gd name="T74" fmla="*/ 48 w 48"/>
                <a:gd name="T75" fmla="*/ 6576 h 9000"/>
                <a:gd name="T76" fmla="*/ 48 w 48"/>
                <a:gd name="T77" fmla="*/ 6480 h 9000"/>
                <a:gd name="T78" fmla="*/ 0 w 48"/>
                <a:gd name="T79" fmla="*/ 6720 h 9000"/>
                <a:gd name="T80" fmla="*/ 24 w 48"/>
                <a:gd name="T81" fmla="*/ 7080 h 9000"/>
                <a:gd name="T82" fmla="*/ 48 w 48"/>
                <a:gd name="T83" fmla="*/ 7200 h 9000"/>
                <a:gd name="T84" fmla="*/ 24 w 48"/>
                <a:gd name="T85" fmla="*/ 7176 h 9000"/>
                <a:gd name="T86" fmla="*/ 0 w 48"/>
                <a:gd name="T87" fmla="*/ 7536 h 9000"/>
                <a:gd name="T88" fmla="*/ 48 w 48"/>
                <a:gd name="T89" fmla="*/ 7776 h 9000"/>
                <a:gd name="T90" fmla="*/ 48 w 48"/>
                <a:gd name="T91" fmla="*/ 7680 h 9000"/>
                <a:gd name="T92" fmla="*/ 0 w 48"/>
                <a:gd name="T93" fmla="*/ 7920 h 9000"/>
                <a:gd name="T94" fmla="*/ 24 w 48"/>
                <a:gd name="T95" fmla="*/ 8280 h 9000"/>
                <a:gd name="T96" fmla="*/ 48 w 48"/>
                <a:gd name="T97" fmla="*/ 8400 h 9000"/>
                <a:gd name="T98" fmla="*/ 24 w 48"/>
                <a:gd name="T99" fmla="*/ 8376 h 9000"/>
                <a:gd name="T100" fmla="*/ 0 w 48"/>
                <a:gd name="T101" fmla="*/ 8736 h 9000"/>
                <a:gd name="T102" fmla="*/ 48 w 48"/>
                <a:gd name="T103" fmla="*/ 8976 h 9000"/>
                <a:gd name="T104" fmla="*/ 48 w 48"/>
                <a:gd name="T105" fmla="*/ 8880 h 9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900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graphicFrame>
        <p:nvGraphicFramePr>
          <p:cNvPr id="6" name="Table 482">
            <a:extLst>
              <a:ext uri="{FF2B5EF4-FFF2-40B4-BE49-F238E27FC236}">
                <a16:creationId xmlns:a16="http://schemas.microsoft.com/office/drawing/2014/main" id="{6CEDA5B9-2CFD-2291-894A-81081D9EEAFA}"/>
              </a:ext>
            </a:extLst>
          </p:cNvPr>
          <p:cNvGraphicFramePr>
            <a:graphicFrameLocks noGrp="1"/>
          </p:cNvGraphicFramePr>
          <p:nvPr>
            <p:extLst>
              <p:ext uri="{D42A27DB-BD31-4B8C-83A1-F6EECF244321}">
                <p14:modId xmlns:p14="http://schemas.microsoft.com/office/powerpoint/2010/main" val="3675161994"/>
              </p:ext>
            </p:extLst>
          </p:nvPr>
        </p:nvGraphicFramePr>
        <p:xfrm>
          <a:off x="1904137" y="1894145"/>
          <a:ext cx="4284663" cy="936688"/>
        </p:xfrm>
        <a:graphic>
          <a:graphicData uri="http://schemas.openxmlformats.org/drawingml/2006/table">
            <a:tbl>
              <a:tblPr firstRow="1" bandRow="1">
                <a:tableStyleId>{5940675A-B579-460E-94D1-54222C63F5DA}</a:tableStyleId>
              </a:tblPr>
              <a:tblGrid>
                <a:gridCol w="1405882">
                  <a:extLst>
                    <a:ext uri="{9D8B030D-6E8A-4147-A177-3AD203B41FA5}">
                      <a16:colId xmlns:a16="http://schemas.microsoft.com/office/drawing/2014/main" val="2017605153"/>
                    </a:ext>
                  </a:extLst>
                </a:gridCol>
                <a:gridCol w="1633018">
                  <a:extLst>
                    <a:ext uri="{9D8B030D-6E8A-4147-A177-3AD203B41FA5}">
                      <a16:colId xmlns:a16="http://schemas.microsoft.com/office/drawing/2014/main" val="786565826"/>
                    </a:ext>
                  </a:extLst>
                </a:gridCol>
                <a:gridCol w="1245763">
                  <a:extLst>
                    <a:ext uri="{9D8B030D-6E8A-4147-A177-3AD203B41FA5}">
                      <a16:colId xmlns:a16="http://schemas.microsoft.com/office/drawing/2014/main" val="659480566"/>
                    </a:ext>
                  </a:extLst>
                </a:gridCol>
              </a:tblGrid>
              <a:tr h="254476">
                <a:tc>
                  <a:txBody>
                    <a:bodyPr/>
                    <a:lstStyle/>
                    <a:p>
                      <a:pPr>
                        <a:lnSpc>
                          <a:spcPct val="80000"/>
                        </a:lnSpc>
                      </a:pPr>
                      <a:endParaRPr lang="en-US" sz="1400" dirty="0">
                        <a:latin typeface="+mn-lt"/>
                      </a:endParaRP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400" b="1" dirty="0">
                          <a:solidFill>
                            <a:schemeClr val="accent6"/>
                          </a:solidFill>
                          <a:latin typeface="+mn-lt"/>
                        </a:rPr>
                        <a:t>Pembrolizumab</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400" b="1" dirty="0">
                          <a:solidFill>
                            <a:schemeClr val="accent5"/>
                          </a:solidFill>
                          <a:latin typeface="+mn-lt"/>
                        </a:rPr>
                        <a:t>Placebo</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2577739425"/>
                  </a:ext>
                </a:extLst>
              </a:tr>
              <a:tr h="427736">
                <a:tc>
                  <a:txBody>
                    <a:bodyPr/>
                    <a:lstStyle/>
                    <a:p>
                      <a:pPr>
                        <a:lnSpc>
                          <a:spcPct val="80000"/>
                        </a:lnSpc>
                      </a:pPr>
                      <a:r>
                        <a:rPr lang="en-US" sz="1400" dirty="0">
                          <a:solidFill>
                            <a:schemeClr val="tx1"/>
                          </a:solidFill>
                          <a:latin typeface="+mn-lt"/>
                        </a:rPr>
                        <a:t>Median OS, </a:t>
                      </a:r>
                      <a:r>
                        <a:rPr lang="en-US" sz="1400" dirty="0" err="1">
                          <a:solidFill>
                            <a:schemeClr val="tx1"/>
                          </a:solidFill>
                          <a:latin typeface="+mn-lt"/>
                        </a:rPr>
                        <a:t>mo</a:t>
                      </a:r>
                      <a:endParaRPr lang="en-US" sz="1400" dirty="0">
                        <a:solidFill>
                          <a:schemeClr val="tx1"/>
                        </a:solidFill>
                        <a:latin typeface="+mn-lt"/>
                      </a:endParaRPr>
                    </a:p>
                    <a:p>
                      <a:pPr algn="ctr">
                        <a:lnSpc>
                          <a:spcPct val="80000"/>
                        </a:lnSpc>
                      </a:pPr>
                      <a:r>
                        <a:rPr lang="en-US" sz="1400" dirty="0">
                          <a:solidFill>
                            <a:schemeClr val="tx1"/>
                          </a:solidFill>
                          <a:latin typeface="+mn-lt"/>
                        </a:rPr>
                        <a:t>95% CI</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400" dirty="0">
                          <a:solidFill>
                            <a:schemeClr val="tx1"/>
                          </a:solidFill>
                          <a:latin typeface="+mn-lt"/>
                        </a:rPr>
                        <a:t>20.0</a:t>
                      </a:r>
                      <a:br>
                        <a:rPr lang="en-US" sz="1400" dirty="0">
                          <a:solidFill>
                            <a:schemeClr val="tx1"/>
                          </a:solidFill>
                          <a:latin typeface="+mn-lt"/>
                        </a:rPr>
                      </a:br>
                      <a:r>
                        <a:rPr lang="en-US" sz="1400" dirty="0">
                          <a:solidFill>
                            <a:schemeClr val="tx1"/>
                          </a:solidFill>
                          <a:latin typeface="+mn-lt"/>
                        </a:rPr>
                        <a:t>17.8-22.1</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400" dirty="0">
                          <a:solidFill>
                            <a:schemeClr val="tx1"/>
                          </a:solidFill>
                          <a:latin typeface="+mn-lt"/>
                        </a:rPr>
                        <a:t>16.8 </a:t>
                      </a:r>
                      <a:br>
                        <a:rPr lang="en-US" sz="1400" dirty="0">
                          <a:solidFill>
                            <a:schemeClr val="tx1"/>
                          </a:solidFill>
                          <a:latin typeface="+mn-lt"/>
                        </a:rPr>
                      </a:br>
                      <a:r>
                        <a:rPr lang="en-US" sz="1400" dirty="0">
                          <a:solidFill>
                            <a:schemeClr val="tx1"/>
                          </a:solidFill>
                          <a:latin typeface="+mn-lt"/>
                        </a:rPr>
                        <a:t>15.0-18.7</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57620152"/>
                  </a:ext>
                </a:extLst>
              </a:tr>
              <a:tr h="254476">
                <a:tc>
                  <a:txBody>
                    <a:bodyPr/>
                    <a:lstStyle/>
                    <a:p>
                      <a:pPr algn="ctr">
                        <a:lnSpc>
                          <a:spcPct val="80000"/>
                        </a:lnSpc>
                      </a:pPr>
                      <a:r>
                        <a:rPr lang="en-US" sz="1400" dirty="0">
                          <a:solidFill>
                            <a:schemeClr val="tx1"/>
                          </a:solidFill>
                          <a:latin typeface="+mn-lt"/>
                        </a:rPr>
                        <a:t>HR (95% CI)</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algn="ctr">
                        <a:lnSpc>
                          <a:spcPct val="80000"/>
                        </a:lnSpc>
                      </a:pPr>
                      <a:r>
                        <a:rPr lang="en-US" sz="1400" dirty="0">
                          <a:solidFill>
                            <a:schemeClr val="tx1"/>
                          </a:solidFill>
                          <a:latin typeface="+mn-lt"/>
                        </a:rPr>
                        <a:t>0.84 (0.70-1.01)</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algn="ctr">
                        <a:lnSpc>
                          <a:spcPct val="80000"/>
                        </a:lnSpc>
                      </a:pPr>
                      <a:endParaRPr lang="en-US" sz="1200" dirty="0">
                        <a:solidFill>
                          <a:schemeClr val="tx1"/>
                        </a:solidFill>
                        <a:latin typeface="Arial Narrow" panose="020B0606020202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7645023"/>
                  </a:ext>
                </a:extLst>
              </a:tr>
            </a:tbl>
          </a:graphicData>
        </a:graphic>
      </p:graphicFrame>
      <p:grpSp>
        <p:nvGrpSpPr>
          <p:cNvPr id="12" name="Group 11">
            <a:extLst>
              <a:ext uri="{FF2B5EF4-FFF2-40B4-BE49-F238E27FC236}">
                <a16:creationId xmlns:a16="http://schemas.microsoft.com/office/drawing/2014/main" id="{78BDF132-F71D-A979-8D51-EE9DB314F6D7}"/>
              </a:ext>
            </a:extLst>
          </p:cNvPr>
          <p:cNvGrpSpPr/>
          <p:nvPr/>
        </p:nvGrpSpPr>
        <p:grpSpPr>
          <a:xfrm>
            <a:off x="5770136" y="2260028"/>
            <a:ext cx="5415445" cy="3824447"/>
            <a:chOff x="5770136" y="2260028"/>
            <a:chExt cx="5415445" cy="3824447"/>
          </a:xfrm>
        </p:grpSpPr>
        <p:sp>
          <p:nvSpPr>
            <p:cNvPr id="320" name="Rectangle 267">
              <a:extLst>
                <a:ext uri="{FF2B5EF4-FFF2-40B4-BE49-F238E27FC236}">
                  <a16:creationId xmlns:a16="http://schemas.microsoft.com/office/drawing/2014/main" id="{0F4C4227-F6DF-6F90-1D6A-C2AB8BC66BF8}"/>
                </a:ext>
              </a:extLst>
            </p:cNvPr>
            <p:cNvSpPr>
              <a:spLocks noChangeArrowheads="1"/>
            </p:cNvSpPr>
            <p:nvPr/>
          </p:nvSpPr>
          <p:spPr bwMode="auto">
            <a:xfrm>
              <a:off x="6731000" y="5341119"/>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321" name="Rectangle 268">
              <a:extLst>
                <a:ext uri="{FF2B5EF4-FFF2-40B4-BE49-F238E27FC236}">
                  <a16:creationId xmlns:a16="http://schemas.microsoft.com/office/drawing/2014/main" id="{00333D72-25C7-7E38-8785-F6FB29288B9C}"/>
                </a:ext>
              </a:extLst>
            </p:cNvPr>
            <p:cNvSpPr>
              <a:spLocks noChangeArrowheads="1"/>
            </p:cNvSpPr>
            <p:nvPr/>
          </p:nvSpPr>
          <p:spPr bwMode="auto">
            <a:xfrm>
              <a:off x="6972300" y="5341119"/>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a:t>
              </a:r>
              <a:endParaRPr kumimoji="0" lang="en-US" altLang="en-US" sz="1800" b="0" i="0" u="none" strike="noStrike" cap="none" normalizeH="0" baseline="0">
                <a:ln>
                  <a:noFill/>
                </a:ln>
                <a:solidFill>
                  <a:schemeClr val="tx1"/>
                </a:solidFill>
                <a:effectLst/>
                <a:latin typeface="+mn-lt"/>
              </a:endParaRPr>
            </a:p>
          </p:txBody>
        </p:sp>
        <p:sp>
          <p:nvSpPr>
            <p:cNvPr id="322" name="Rectangle 269">
              <a:extLst>
                <a:ext uri="{FF2B5EF4-FFF2-40B4-BE49-F238E27FC236}">
                  <a16:creationId xmlns:a16="http://schemas.microsoft.com/office/drawing/2014/main" id="{C23C4B0F-2985-7E5D-26CB-F8861E68595E}"/>
                </a:ext>
              </a:extLst>
            </p:cNvPr>
            <p:cNvSpPr>
              <a:spLocks noChangeArrowheads="1"/>
            </p:cNvSpPr>
            <p:nvPr/>
          </p:nvSpPr>
          <p:spPr bwMode="auto">
            <a:xfrm>
              <a:off x="7212013" y="5341119"/>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6</a:t>
              </a:r>
              <a:endParaRPr kumimoji="0" lang="en-US" altLang="en-US" sz="1800" b="0" i="0" u="none" strike="noStrike" cap="none" normalizeH="0" baseline="0">
                <a:ln>
                  <a:noFill/>
                </a:ln>
                <a:solidFill>
                  <a:schemeClr val="tx1"/>
                </a:solidFill>
                <a:effectLst/>
                <a:latin typeface="+mn-lt"/>
              </a:endParaRPr>
            </a:p>
          </p:txBody>
        </p:sp>
        <p:sp>
          <p:nvSpPr>
            <p:cNvPr id="323" name="Rectangle 270">
              <a:extLst>
                <a:ext uri="{FF2B5EF4-FFF2-40B4-BE49-F238E27FC236}">
                  <a16:creationId xmlns:a16="http://schemas.microsoft.com/office/drawing/2014/main" id="{1D7F3135-27A2-BB74-0A21-761ADD8E566B}"/>
                </a:ext>
              </a:extLst>
            </p:cNvPr>
            <p:cNvSpPr>
              <a:spLocks noChangeArrowheads="1"/>
            </p:cNvSpPr>
            <p:nvPr/>
          </p:nvSpPr>
          <p:spPr bwMode="auto">
            <a:xfrm>
              <a:off x="7451725" y="5341119"/>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9</a:t>
              </a:r>
              <a:endParaRPr kumimoji="0" lang="en-US" altLang="en-US" sz="1800" b="0" i="0" u="none" strike="noStrike" cap="none" normalizeH="0" baseline="0">
                <a:ln>
                  <a:noFill/>
                </a:ln>
                <a:solidFill>
                  <a:schemeClr val="tx1"/>
                </a:solidFill>
                <a:effectLst/>
                <a:latin typeface="+mn-lt"/>
              </a:endParaRPr>
            </a:p>
          </p:txBody>
        </p:sp>
        <p:sp>
          <p:nvSpPr>
            <p:cNvPr id="324" name="Rectangle 271">
              <a:extLst>
                <a:ext uri="{FF2B5EF4-FFF2-40B4-BE49-F238E27FC236}">
                  <a16:creationId xmlns:a16="http://schemas.microsoft.com/office/drawing/2014/main" id="{7CCD0B19-A79D-0B5C-881D-E9221BE7D003}"/>
                </a:ext>
              </a:extLst>
            </p:cNvPr>
            <p:cNvSpPr>
              <a:spLocks noChangeArrowheads="1"/>
            </p:cNvSpPr>
            <p:nvPr/>
          </p:nvSpPr>
          <p:spPr bwMode="auto">
            <a:xfrm>
              <a:off x="7658100"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12</a:t>
              </a:r>
              <a:endParaRPr kumimoji="0" lang="en-US" altLang="en-US" sz="1800" b="0" i="0" u="none" strike="noStrike" cap="none" normalizeH="0" baseline="0">
                <a:ln>
                  <a:noFill/>
                </a:ln>
                <a:solidFill>
                  <a:schemeClr val="tx1"/>
                </a:solidFill>
                <a:effectLst/>
                <a:latin typeface="+mn-lt"/>
              </a:endParaRPr>
            </a:p>
          </p:txBody>
        </p:sp>
        <p:sp>
          <p:nvSpPr>
            <p:cNvPr id="325" name="Rectangle 272">
              <a:extLst>
                <a:ext uri="{FF2B5EF4-FFF2-40B4-BE49-F238E27FC236}">
                  <a16:creationId xmlns:a16="http://schemas.microsoft.com/office/drawing/2014/main" id="{1C20509C-2679-A308-FD76-7DC27659E62A}"/>
                </a:ext>
              </a:extLst>
            </p:cNvPr>
            <p:cNvSpPr>
              <a:spLocks noChangeArrowheads="1"/>
            </p:cNvSpPr>
            <p:nvPr/>
          </p:nvSpPr>
          <p:spPr bwMode="auto">
            <a:xfrm>
              <a:off x="7897813"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15</a:t>
              </a:r>
              <a:endParaRPr kumimoji="0" lang="en-US" altLang="en-US" sz="1800" b="0" i="0" u="none" strike="noStrike" cap="none" normalizeH="0" baseline="0">
                <a:ln>
                  <a:noFill/>
                </a:ln>
                <a:solidFill>
                  <a:schemeClr val="tx1"/>
                </a:solidFill>
                <a:effectLst/>
                <a:latin typeface="+mn-lt"/>
              </a:endParaRPr>
            </a:p>
          </p:txBody>
        </p:sp>
        <p:sp>
          <p:nvSpPr>
            <p:cNvPr id="326" name="Rectangle 273">
              <a:extLst>
                <a:ext uri="{FF2B5EF4-FFF2-40B4-BE49-F238E27FC236}">
                  <a16:creationId xmlns:a16="http://schemas.microsoft.com/office/drawing/2014/main" id="{30EBF1ED-6CED-BFE8-C1C6-1D0076F5075A}"/>
                </a:ext>
              </a:extLst>
            </p:cNvPr>
            <p:cNvSpPr>
              <a:spLocks noChangeArrowheads="1"/>
            </p:cNvSpPr>
            <p:nvPr/>
          </p:nvSpPr>
          <p:spPr bwMode="auto">
            <a:xfrm>
              <a:off x="8137525"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18</a:t>
              </a:r>
              <a:endParaRPr kumimoji="0" lang="en-US" altLang="en-US" sz="1800" b="0" i="0" u="none" strike="noStrike" cap="none" normalizeH="0" baseline="0">
                <a:ln>
                  <a:noFill/>
                </a:ln>
                <a:solidFill>
                  <a:schemeClr val="tx1"/>
                </a:solidFill>
                <a:effectLst/>
                <a:latin typeface="+mn-lt"/>
              </a:endParaRPr>
            </a:p>
          </p:txBody>
        </p:sp>
        <p:sp>
          <p:nvSpPr>
            <p:cNvPr id="327" name="Rectangle 274">
              <a:extLst>
                <a:ext uri="{FF2B5EF4-FFF2-40B4-BE49-F238E27FC236}">
                  <a16:creationId xmlns:a16="http://schemas.microsoft.com/office/drawing/2014/main" id="{E45EC466-6449-8E6C-3F61-B22096620A75}"/>
                </a:ext>
              </a:extLst>
            </p:cNvPr>
            <p:cNvSpPr>
              <a:spLocks noChangeArrowheads="1"/>
            </p:cNvSpPr>
            <p:nvPr/>
          </p:nvSpPr>
          <p:spPr bwMode="auto">
            <a:xfrm>
              <a:off x="8377238"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21</a:t>
              </a:r>
              <a:endParaRPr kumimoji="0" lang="en-US" altLang="en-US" sz="1800" b="0" i="0" u="none" strike="noStrike" cap="none" normalizeH="0" baseline="0">
                <a:ln>
                  <a:noFill/>
                </a:ln>
                <a:solidFill>
                  <a:schemeClr val="tx1"/>
                </a:solidFill>
                <a:effectLst/>
                <a:latin typeface="+mn-lt"/>
              </a:endParaRPr>
            </a:p>
          </p:txBody>
        </p:sp>
        <p:sp>
          <p:nvSpPr>
            <p:cNvPr id="328" name="Rectangle 275">
              <a:extLst>
                <a:ext uri="{FF2B5EF4-FFF2-40B4-BE49-F238E27FC236}">
                  <a16:creationId xmlns:a16="http://schemas.microsoft.com/office/drawing/2014/main" id="{A51E8672-0F36-57C8-E701-C18A46492C9D}"/>
                </a:ext>
              </a:extLst>
            </p:cNvPr>
            <p:cNvSpPr>
              <a:spLocks noChangeArrowheads="1"/>
            </p:cNvSpPr>
            <p:nvPr/>
          </p:nvSpPr>
          <p:spPr bwMode="auto">
            <a:xfrm>
              <a:off x="8616950"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24</a:t>
              </a:r>
              <a:endParaRPr kumimoji="0" lang="en-US" altLang="en-US" sz="1800" b="0" i="0" u="none" strike="noStrike" cap="none" normalizeH="0" baseline="0">
                <a:ln>
                  <a:noFill/>
                </a:ln>
                <a:solidFill>
                  <a:schemeClr val="tx1"/>
                </a:solidFill>
                <a:effectLst/>
                <a:latin typeface="+mn-lt"/>
              </a:endParaRPr>
            </a:p>
          </p:txBody>
        </p:sp>
        <p:sp>
          <p:nvSpPr>
            <p:cNvPr id="329" name="Rectangle 276">
              <a:extLst>
                <a:ext uri="{FF2B5EF4-FFF2-40B4-BE49-F238E27FC236}">
                  <a16:creationId xmlns:a16="http://schemas.microsoft.com/office/drawing/2014/main" id="{41768CD8-E7FF-1DD4-92F9-28A9AE8F883D}"/>
                </a:ext>
              </a:extLst>
            </p:cNvPr>
            <p:cNvSpPr>
              <a:spLocks noChangeArrowheads="1"/>
            </p:cNvSpPr>
            <p:nvPr/>
          </p:nvSpPr>
          <p:spPr bwMode="auto">
            <a:xfrm>
              <a:off x="8856663"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27</a:t>
              </a:r>
              <a:endParaRPr kumimoji="0" lang="en-US" altLang="en-US" sz="1800" b="0" i="0" u="none" strike="noStrike" cap="none" normalizeH="0" baseline="0">
                <a:ln>
                  <a:noFill/>
                </a:ln>
                <a:solidFill>
                  <a:schemeClr val="tx1"/>
                </a:solidFill>
                <a:effectLst/>
                <a:latin typeface="+mn-lt"/>
              </a:endParaRPr>
            </a:p>
          </p:txBody>
        </p:sp>
        <p:sp>
          <p:nvSpPr>
            <p:cNvPr id="330" name="Rectangle 277">
              <a:extLst>
                <a:ext uri="{FF2B5EF4-FFF2-40B4-BE49-F238E27FC236}">
                  <a16:creationId xmlns:a16="http://schemas.microsoft.com/office/drawing/2014/main" id="{BB34B2F4-32D2-7BB5-8809-D71F08877CAB}"/>
                </a:ext>
              </a:extLst>
            </p:cNvPr>
            <p:cNvSpPr>
              <a:spLocks noChangeArrowheads="1"/>
            </p:cNvSpPr>
            <p:nvPr/>
          </p:nvSpPr>
          <p:spPr bwMode="auto">
            <a:xfrm>
              <a:off x="9096375"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30</a:t>
              </a:r>
              <a:endParaRPr kumimoji="0" lang="en-US" altLang="en-US" sz="1800" b="0" i="0" u="none" strike="noStrike" cap="none" normalizeH="0" baseline="0">
                <a:ln>
                  <a:noFill/>
                </a:ln>
                <a:solidFill>
                  <a:schemeClr val="tx1"/>
                </a:solidFill>
                <a:effectLst/>
                <a:latin typeface="+mn-lt"/>
              </a:endParaRPr>
            </a:p>
          </p:txBody>
        </p:sp>
        <p:sp>
          <p:nvSpPr>
            <p:cNvPr id="331" name="Rectangle 278">
              <a:extLst>
                <a:ext uri="{FF2B5EF4-FFF2-40B4-BE49-F238E27FC236}">
                  <a16:creationId xmlns:a16="http://schemas.microsoft.com/office/drawing/2014/main" id="{6A085767-27DC-D781-8452-2312C0D22D3D}"/>
                </a:ext>
              </a:extLst>
            </p:cNvPr>
            <p:cNvSpPr>
              <a:spLocks noChangeArrowheads="1"/>
            </p:cNvSpPr>
            <p:nvPr/>
          </p:nvSpPr>
          <p:spPr bwMode="auto">
            <a:xfrm>
              <a:off x="9336088"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33</a:t>
              </a:r>
              <a:endParaRPr kumimoji="0" lang="en-US" altLang="en-US" sz="1800" b="0" i="0" u="none" strike="noStrike" cap="none" normalizeH="0" baseline="0">
                <a:ln>
                  <a:noFill/>
                </a:ln>
                <a:solidFill>
                  <a:schemeClr val="tx1"/>
                </a:solidFill>
                <a:effectLst/>
                <a:latin typeface="+mn-lt"/>
              </a:endParaRPr>
            </a:p>
          </p:txBody>
        </p:sp>
        <p:sp>
          <p:nvSpPr>
            <p:cNvPr id="332" name="Rectangle 279">
              <a:extLst>
                <a:ext uri="{FF2B5EF4-FFF2-40B4-BE49-F238E27FC236}">
                  <a16:creationId xmlns:a16="http://schemas.microsoft.com/office/drawing/2014/main" id="{3A75C10B-CFC8-605A-DEC0-6D440D0A603C}"/>
                </a:ext>
              </a:extLst>
            </p:cNvPr>
            <p:cNvSpPr>
              <a:spLocks noChangeArrowheads="1"/>
            </p:cNvSpPr>
            <p:nvPr/>
          </p:nvSpPr>
          <p:spPr bwMode="auto">
            <a:xfrm>
              <a:off x="9575800"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36</a:t>
              </a:r>
              <a:endParaRPr kumimoji="0" lang="en-US" altLang="en-US" sz="1800" b="0" i="0" u="none" strike="noStrike" cap="none" normalizeH="0" baseline="0">
                <a:ln>
                  <a:noFill/>
                </a:ln>
                <a:solidFill>
                  <a:schemeClr val="tx1"/>
                </a:solidFill>
                <a:effectLst/>
                <a:latin typeface="+mn-lt"/>
              </a:endParaRPr>
            </a:p>
          </p:txBody>
        </p:sp>
        <p:sp>
          <p:nvSpPr>
            <p:cNvPr id="333" name="Rectangle 280">
              <a:extLst>
                <a:ext uri="{FF2B5EF4-FFF2-40B4-BE49-F238E27FC236}">
                  <a16:creationId xmlns:a16="http://schemas.microsoft.com/office/drawing/2014/main" id="{61308F38-9D1F-3077-A575-B8D9CF38BBB7}"/>
                </a:ext>
              </a:extLst>
            </p:cNvPr>
            <p:cNvSpPr>
              <a:spLocks noChangeArrowheads="1"/>
            </p:cNvSpPr>
            <p:nvPr/>
          </p:nvSpPr>
          <p:spPr bwMode="auto">
            <a:xfrm>
              <a:off x="9815513"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39</a:t>
              </a:r>
              <a:endParaRPr kumimoji="0" lang="en-US" altLang="en-US" sz="1800" b="0" i="0" u="none" strike="noStrike" cap="none" normalizeH="0" baseline="0">
                <a:ln>
                  <a:noFill/>
                </a:ln>
                <a:solidFill>
                  <a:schemeClr val="tx1"/>
                </a:solidFill>
                <a:effectLst/>
                <a:latin typeface="+mn-lt"/>
              </a:endParaRPr>
            </a:p>
          </p:txBody>
        </p:sp>
        <p:sp>
          <p:nvSpPr>
            <p:cNvPr id="334" name="Rectangle 281">
              <a:extLst>
                <a:ext uri="{FF2B5EF4-FFF2-40B4-BE49-F238E27FC236}">
                  <a16:creationId xmlns:a16="http://schemas.microsoft.com/office/drawing/2014/main" id="{C4A715AB-5953-DF6B-5371-3B41D96C312A}"/>
                </a:ext>
              </a:extLst>
            </p:cNvPr>
            <p:cNvSpPr>
              <a:spLocks noChangeArrowheads="1"/>
            </p:cNvSpPr>
            <p:nvPr/>
          </p:nvSpPr>
          <p:spPr bwMode="auto">
            <a:xfrm>
              <a:off x="10055225"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42</a:t>
              </a:r>
              <a:endParaRPr kumimoji="0" lang="en-US" altLang="en-US" sz="1800" b="0" i="0" u="none" strike="noStrike" cap="none" normalizeH="0" baseline="0">
                <a:ln>
                  <a:noFill/>
                </a:ln>
                <a:solidFill>
                  <a:schemeClr val="tx1"/>
                </a:solidFill>
                <a:effectLst/>
                <a:latin typeface="+mn-lt"/>
              </a:endParaRPr>
            </a:p>
          </p:txBody>
        </p:sp>
        <p:sp>
          <p:nvSpPr>
            <p:cNvPr id="335" name="Rectangle 282">
              <a:extLst>
                <a:ext uri="{FF2B5EF4-FFF2-40B4-BE49-F238E27FC236}">
                  <a16:creationId xmlns:a16="http://schemas.microsoft.com/office/drawing/2014/main" id="{2BDDE900-5220-98E9-3414-4FE258C3A397}"/>
                </a:ext>
              </a:extLst>
            </p:cNvPr>
            <p:cNvSpPr>
              <a:spLocks noChangeArrowheads="1"/>
            </p:cNvSpPr>
            <p:nvPr/>
          </p:nvSpPr>
          <p:spPr bwMode="auto">
            <a:xfrm>
              <a:off x="10294938"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45</a:t>
              </a:r>
              <a:endParaRPr kumimoji="0" lang="en-US" altLang="en-US" sz="1800" b="0" i="0" u="none" strike="noStrike" cap="none" normalizeH="0" baseline="0">
                <a:ln>
                  <a:noFill/>
                </a:ln>
                <a:solidFill>
                  <a:schemeClr val="tx1"/>
                </a:solidFill>
                <a:effectLst/>
                <a:latin typeface="+mn-lt"/>
              </a:endParaRPr>
            </a:p>
          </p:txBody>
        </p:sp>
        <p:sp>
          <p:nvSpPr>
            <p:cNvPr id="336" name="Rectangle 283">
              <a:extLst>
                <a:ext uri="{FF2B5EF4-FFF2-40B4-BE49-F238E27FC236}">
                  <a16:creationId xmlns:a16="http://schemas.microsoft.com/office/drawing/2014/main" id="{44A71813-61FA-541C-5F8D-F798443687AB}"/>
                </a:ext>
              </a:extLst>
            </p:cNvPr>
            <p:cNvSpPr>
              <a:spLocks noChangeArrowheads="1"/>
            </p:cNvSpPr>
            <p:nvPr/>
          </p:nvSpPr>
          <p:spPr bwMode="auto">
            <a:xfrm>
              <a:off x="10534650"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48</a:t>
              </a:r>
              <a:endParaRPr kumimoji="0" lang="en-US" altLang="en-US" sz="1800" b="0" i="0" u="none" strike="noStrike" cap="none" normalizeH="0" baseline="0">
                <a:ln>
                  <a:noFill/>
                </a:ln>
                <a:solidFill>
                  <a:schemeClr val="tx1"/>
                </a:solidFill>
                <a:effectLst/>
                <a:latin typeface="+mn-lt"/>
              </a:endParaRPr>
            </a:p>
          </p:txBody>
        </p:sp>
        <p:sp>
          <p:nvSpPr>
            <p:cNvPr id="337" name="Rectangle 284">
              <a:extLst>
                <a:ext uri="{FF2B5EF4-FFF2-40B4-BE49-F238E27FC236}">
                  <a16:creationId xmlns:a16="http://schemas.microsoft.com/office/drawing/2014/main" id="{833D710E-786C-8C14-21B7-7C20FABCC3F6}"/>
                </a:ext>
              </a:extLst>
            </p:cNvPr>
            <p:cNvSpPr>
              <a:spLocks noChangeArrowheads="1"/>
            </p:cNvSpPr>
            <p:nvPr/>
          </p:nvSpPr>
          <p:spPr bwMode="auto">
            <a:xfrm>
              <a:off x="10775950"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51</a:t>
              </a:r>
              <a:endParaRPr kumimoji="0" lang="en-US" altLang="en-US" sz="1800" b="0" i="0" u="none" strike="noStrike" cap="none" normalizeH="0" baseline="0">
                <a:ln>
                  <a:noFill/>
                </a:ln>
                <a:solidFill>
                  <a:schemeClr val="tx1"/>
                </a:solidFill>
                <a:effectLst/>
                <a:latin typeface="+mn-lt"/>
              </a:endParaRPr>
            </a:p>
          </p:txBody>
        </p:sp>
        <p:sp>
          <p:nvSpPr>
            <p:cNvPr id="338" name="Rectangle 285">
              <a:extLst>
                <a:ext uri="{FF2B5EF4-FFF2-40B4-BE49-F238E27FC236}">
                  <a16:creationId xmlns:a16="http://schemas.microsoft.com/office/drawing/2014/main" id="{5AC47ED0-F0F7-4653-1923-B14A08C3340F}"/>
                </a:ext>
              </a:extLst>
            </p:cNvPr>
            <p:cNvSpPr>
              <a:spLocks noChangeArrowheads="1"/>
            </p:cNvSpPr>
            <p:nvPr/>
          </p:nvSpPr>
          <p:spPr bwMode="auto">
            <a:xfrm>
              <a:off x="11015663" y="5341119"/>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54</a:t>
              </a:r>
              <a:endParaRPr kumimoji="0" lang="en-US" altLang="en-US" sz="1800" b="0" i="0" u="none" strike="noStrike" cap="none" normalizeH="0" baseline="0">
                <a:ln>
                  <a:noFill/>
                </a:ln>
                <a:solidFill>
                  <a:schemeClr val="tx1"/>
                </a:solidFill>
                <a:effectLst/>
                <a:latin typeface="+mn-lt"/>
              </a:endParaRPr>
            </a:p>
          </p:txBody>
        </p:sp>
        <p:sp>
          <p:nvSpPr>
            <p:cNvPr id="339" name="Freeform 286">
              <a:extLst>
                <a:ext uri="{FF2B5EF4-FFF2-40B4-BE49-F238E27FC236}">
                  <a16:creationId xmlns:a16="http://schemas.microsoft.com/office/drawing/2014/main" id="{AF519CB9-2716-A55B-38B9-FC8A2C2D6794}"/>
                </a:ext>
              </a:extLst>
            </p:cNvPr>
            <p:cNvSpPr>
              <a:spLocks noEditPoints="1"/>
            </p:cNvSpPr>
            <p:nvPr/>
          </p:nvSpPr>
          <p:spPr bwMode="auto">
            <a:xfrm>
              <a:off x="6757988" y="5253950"/>
              <a:ext cx="4330700" cy="58672"/>
            </a:xfrm>
            <a:custGeom>
              <a:avLst/>
              <a:gdLst>
                <a:gd name="T0" fmla="*/ 0 w 2728"/>
                <a:gd name="T1" fmla="*/ 0 h 35"/>
                <a:gd name="T2" fmla="*/ 2728 w 2728"/>
                <a:gd name="T3" fmla="*/ 0 h 35"/>
                <a:gd name="T4" fmla="*/ 5 w 2728"/>
                <a:gd name="T5" fmla="*/ 0 h 35"/>
                <a:gd name="T6" fmla="*/ 5 w 2728"/>
                <a:gd name="T7" fmla="*/ 35 h 35"/>
                <a:gd name="T8" fmla="*/ 156 w 2728"/>
                <a:gd name="T9" fmla="*/ 0 h 35"/>
                <a:gd name="T10" fmla="*/ 156 w 2728"/>
                <a:gd name="T11" fmla="*/ 35 h 35"/>
                <a:gd name="T12" fmla="*/ 307 w 2728"/>
                <a:gd name="T13" fmla="*/ 0 h 35"/>
                <a:gd name="T14" fmla="*/ 307 w 2728"/>
                <a:gd name="T15" fmla="*/ 35 h 35"/>
                <a:gd name="T16" fmla="*/ 458 w 2728"/>
                <a:gd name="T17" fmla="*/ 0 h 35"/>
                <a:gd name="T18" fmla="*/ 458 w 2728"/>
                <a:gd name="T19" fmla="*/ 35 h 35"/>
                <a:gd name="T20" fmla="*/ 609 w 2728"/>
                <a:gd name="T21" fmla="*/ 0 h 35"/>
                <a:gd name="T22" fmla="*/ 609 w 2728"/>
                <a:gd name="T23" fmla="*/ 35 h 35"/>
                <a:gd name="T24" fmla="*/ 760 w 2728"/>
                <a:gd name="T25" fmla="*/ 0 h 35"/>
                <a:gd name="T26" fmla="*/ 760 w 2728"/>
                <a:gd name="T27" fmla="*/ 35 h 35"/>
                <a:gd name="T28" fmla="*/ 911 w 2728"/>
                <a:gd name="T29" fmla="*/ 0 h 35"/>
                <a:gd name="T30" fmla="*/ 911 w 2728"/>
                <a:gd name="T31" fmla="*/ 35 h 35"/>
                <a:gd name="T32" fmla="*/ 1062 w 2728"/>
                <a:gd name="T33" fmla="*/ 0 h 35"/>
                <a:gd name="T34" fmla="*/ 1062 w 2728"/>
                <a:gd name="T35" fmla="*/ 35 h 35"/>
                <a:gd name="T36" fmla="*/ 1213 w 2728"/>
                <a:gd name="T37" fmla="*/ 0 h 35"/>
                <a:gd name="T38" fmla="*/ 1213 w 2728"/>
                <a:gd name="T39" fmla="*/ 35 h 35"/>
                <a:gd name="T40" fmla="*/ 1364 w 2728"/>
                <a:gd name="T41" fmla="*/ 0 h 35"/>
                <a:gd name="T42" fmla="*/ 1364 w 2728"/>
                <a:gd name="T43" fmla="*/ 35 h 35"/>
                <a:gd name="T44" fmla="*/ 1515 w 2728"/>
                <a:gd name="T45" fmla="*/ 0 h 35"/>
                <a:gd name="T46" fmla="*/ 1515 w 2728"/>
                <a:gd name="T47" fmla="*/ 35 h 35"/>
                <a:gd name="T48" fmla="*/ 1666 w 2728"/>
                <a:gd name="T49" fmla="*/ 0 h 35"/>
                <a:gd name="T50" fmla="*/ 1666 w 2728"/>
                <a:gd name="T51" fmla="*/ 35 h 35"/>
                <a:gd name="T52" fmla="*/ 1817 w 2728"/>
                <a:gd name="T53" fmla="*/ 0 h 35"/>
                <a:gd name="T54" fmla="*/ 1817 w 2728"/>
                <a:gd name="T55" fmla="*/ 35 h 35"/>
                <a:gd name="T56" fmla="*/ 1969 w 2728"/>
                <a:gd name="T57" fmla="*/ 0 h 35"/>
                <a:gd name="T58" fmla="*/ 1969 w 2728"/>
                <a:gd name="T59" fmla="*/ 35 h 35"/>
                <a:gd name="T60" fmla="*/ 2120 w 2728"/>
                <a:gd name="T61" fmla="*/ 0 h 35"/>
                <a:gd name="T62" fmla="*/ 2120 w 2728"/>
                <a:gd name="T63" fmla="*/ 35 h 35"/>
                <a:gd name="T64" fmla="*/ 2271 w 2728"/>
                <a:gd name="T65" fmla="*/ 0 h 35"/>
                <a:gd name="T66" fmla="*/ 2271 w 2728"/>
                <a:gd name="T67" fmla="*/ 35 h 35"/>
                <a:gd name="T68" fmla="*/ 2422 w 2728"/>
                <a:gd name="T69" fmla="*/ 0 h 35"/>
                <a:gd name="T70" fmla="*/ 2422 w 2728"/>
                <a:gd name="T71" fmla="*/ 35 h 35"/>
                <a:gd name="T72" fmla="*/ 2573 w 2728"/>
                <a:gd name="T73" fmla="*/ 0 h 35"/>
                <a:gd name="T74" fmla="*/ 2573 w 2728"/>
                <a:gd name="T75" fmla="*/ 35 h 35"/>
                <a:gd name="T76" fmla="*/ 2724 w 2728"/>
                <a:gd name="T77" fmla="*/ 0 h 35"/>
                <a:gd name="T78" fmla="*/ 2724 w 2728"/>
                <a:gd name="T79"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728" h="35">
                  <a:moveTo>
                    <a:pt x="0" y="0"/>
                  </a:moveTo>
                  <a:lnTo>
                    <a:pt x="2728" y="0"/>
                  </a:lnTo>
                  <a:moveTo>
                    <a:pt x="5" y="0"/>
                  </a:moveTo>
                  <a:lnTo>
                    <a:pt x="5" y="35"/>
                  </a:lnTo>
                  <a:moveTo>
                    <a:pt x="156" y="0"/>
                  </a:moveTo>
                  <a:lnTo>
                    <a:pt x="156" y="35"/>
                  </a:lnTo>
                  <a:moveTo>
                    <a:pt x="307" y="0"/>
                  </a:moveTo>
                  <a:lnTo>
                    <a:pt x="307" y="35"/>
                  </a:lnTo>
                  <a:moveTo>
                    <a:pt x="458" y="0"/>
                  </a:moveTo>
                  <a:lnTo>
                    <a:pt x="458" y="35"/>
                  </a:lnTo>
                  <a:moveTo>
                    <a:pt x="609" y="0"/>
                  </a:moveTo>
                  <a:lnTo>
                    <a:pt x="609" y="35"/>
                  </a:lnTo>
                  <a:moveTo>
                    <a:pt x="760" y="0"/>
                  </a:moveTo>
                  <a:lnTo>
                    <a:pt x="760" y="35"/>
                  </a:lnTo>
                  <a:moveTo>
                    <a:pt x="911" y="0"/>
                  </a:moveTo>
                  <a:lnTo>
                    <a:pt x="911" y="35"/>
                  </a:lnTo>
                  <a:moveTo>
                    <a:pt x="1062" y="0"/>
                  </a:moveTo>
                  <a:lnTo>
                    <a:pt x="1062" y="35"/>
                  </a:lnTo>
                  <a:moveTo>
                    <a:pt x="1213" y="0"/>
                  </a:moveTo>
                  <a:lnTo>
                    <a:pt x="1213" y="35"/>
                  </a:lnTo>
                  <a:moveTo>
                    <a:pt x="1364" y="0"/>
                  </a:moveTo>
                  <a:lnTo>
                    <a:pt x="1364" y="35"/>
                  </a:lnTo>
                  <a:moveTo>
                    <a:pt x="1515" y="0"/>
                  </a:moveTo>
                  <a:lnTo>
                    <a:pt x="1515" y="35"/>
                  </a:lnTo>
                  <a:moveTo>
                    <a:pt x="1666" y="0"/>
                  </a:moveTo>
                  <a:lnTo>
                    <a:pt x="1666" y="35"/>
                  </a:lnTo>
                  <a:moveTo>
                    <a:pt x="1817" y="0"/>
                  </a:moveTo>
                  <a:lnTo>
                    <a:pt x="1817" y="35"/>
                  </a:lnTo>
                  <a:moveTo>
                    <a:pt x="1969" y="0"/>
                  </a:moveTo>
                  <a:lnTo>
                    <a:pt x="1969" y="35"/>
                  </a:lnTo>
                  <a:moveTo>
                    <a:pt x="2120" y="0"/>
                  </a:moveTo>
                  <a:lnTo>
                    <a:pt x="2120" y="35"/>
                  </a:lnTo>
                  <a:moveTo>
                    <a:pt x="2271" y="0"/>
                  </a:moveTo>
                  <a:lnTo>
                    <a:pt x="2271" y="35"/>
                  </a:lnTo>
                  <a:moveTo>
                    <a:pt x="2422" y="0"/>
                  </a:moveTo>
                  <a:lnTo>
                    <a:pt x="2422" y="35"/>
                  </a:lnTo>
                  <a:moveTo>
                    <a:pt x="2573" y="0"/>
                  </a:moveTo>
                  <a:lnTo>
                    <a:pt x="2573" y="35"/>
                  </a:lnTo>
                  <a:moveTo>
                    <a:pt x="2724" y="0"/>
                  </a:moveTo>
                  <a:lnTo>
                    <a:pt x="2724" y="3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 name="Rectangle 287">
              <a:extLst>
                <a:ext uri="{FF2B5EF4-FFF2-40B4-BE49-F238E27FC236}">
                  <a16:creationId xmlns:a16="http://schemas.microsoft.com/office/drawing/2014/main" id="{384E71E6-3682-FC15-66E6-F313C29F4259}"/>
                </a:ext>
              </a:extLst>
            </p:cNvPr>
            <p:cNvSpPr>
              <a:spLocks noChangeArrowheads="1"/>
            </p:cNvSpPr>
            <p:nvPr/>
          </p:nvSpPr>
          <p:spPr bwMode="auto">
            <a:xfrm>
              <a:off x="6616660" y="5171824"/>
              <a:ext cx="8496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341" name="Rectangle 288">
              <a:extLst>
                <a:ext uri="{FF2B5EF4-FFF2-40B4-BE49-F238E27FC236}">
                  <a16:creationId xmlns:a16="http://schemas.microsoft.com/office/drawing/2014/main" id="{8B647864-D319-46D5-288B-C26834B6A709}"/>
                </a:ext>
              </a:extLst>
            </p:cNvPr>
            <p:cNvSpPr>
              <a:spLocks noChangeArrowheads="1"/>
            </p:cNvSpPr>
            <p:nvPr/>
          </p:nvSpPr>
          <p:spPr bwMode="auto">
            <a:xfrm>
              <a:off x="6549985" y="4880141"/>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10</a:t>
              </a:r>
              <a:endParaRPr kumimoji="0" lang="en-US" altLang="en-US" sz="1800" b="0" i="0" u="none" strike="noStrike" cap="none" normalizeH="0" baseline="0">
                <a:ln>
                  <a:noFill/>
                </a:ln>
                <a:solidFill>
                  <a:schemeClr val="tx1"/>
                </a:solidFill>
                <a:effectLst/>
                <a:latin typeface="+mn-lt"/>
              </a:endParaRPr>
            </a:p>
          </p:txBody>
        </p:sp>
        <p:sp>
          <p:nvSpPr>
            <p:cNvPr id="342" name="Rectangle 289">
              <a:extLst>
                <a:ext uri="{FF2B5EF4-FFF2-40B4-BE49-F238E27FC236}">
                  <a16:creationId xmlns:a16="http://schemas.microsoft.com/office/drawing/2014/main" id="{AE0ADCAC-D088-56B8-792E-E58EEB54996B}"/>
                </a:ext>
              </a:extLst>
            </p:cNvPr>
            <p:cNvSpPr>
              <a:spLocks noChangeArrowheads="1"/>
            </p:cNvSpPr>
            <p:nvPr/>
          </p:nvSpPr>
          <p:spPr bwMode="auto">
            <a:xfrm>
              <a:off x="6549985" y="4590135"/>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20</a:t>
              </a:r>
              <a:endParaRPr kumimoji="0" lang="en-US" altLang="en-US" sz="1800" b="0" i="0" u="none" strike="noStrike" cap="none" normalizeH="0" baseline="0">
                <a:ln>
                  <a:noFill/>
                </a:ln>
                <a:solidFill>
                  <a:schemeClr val="tx1"/>
                </a:solidFill>
                <a:effectLst/>
                <a:latin typeface="+mn-lt"/>
              </a:endParaRPr>
            </a:p>
          </p:txBody>
        </p:sp>
        <p:sp>
          <p:nvSpPr>
            <p:cNvPr id="343" name="Rectangle 290">
              <a:extLst>
                <a:ext uri="{FF2B5EF4-FFF2-40B4-BE49-F238E27FC236}">
                  <a16:creationId xmlns:a16="http://schemas.microsoft.com/office/drawing/2014/main" id="{E870166C-67B0-F004-3F54-B4C1044A919A}"/>
                </a:ext>
              </a:extLst>
            </p:cNvPr>
            <p:cNvSpPr>
              <a:spLocks noChangeArrowheads="1"/>
            </p:cNvSpPr>
            <p:nvPr/>
          </p:nvSpPr>
          <p:spPr bwMode="auto">
            <a:xfrm>
              <a:off x="6549985" y="429845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30</a:t>
              </a:r>
              <a:endParaRPr kumimoji="0" lang="en-US" altLang="en-US" sz="1800" b="0" i="0" u="none" strike="noStrike" cap="none" normalizeH="0" baseline="0">
                <a:ln>
                  <a:noFill/>
                </a:ln>
                <a:solidFill>
                  <a:schemeClr val="tx1"/>
                </a:solidFill>
                <a:effectLst/>
                <a:latin typeface="+mn-lt"/>
              </a:endParaRPr>
            </a:p>
          </p:txBody>
        </p:sp>
        <p:sp>
          <p:nvSpPr>
            <p:cNvPr id="344" name="Rectangle 291">
              <a:extLst>
                <a:ext uri="{FF2B5EF4-FFF2-40B4-BE49-F238E27FC236}">
                  <a16:creationId xmlns:a16="http://schemas.microsoft.com/office/drawing/2014/main" id="{F0EC56EC-D713-7ADF-3D61-001114041D5A}"/>
                </a:ext>
              </a:extLst>
            </p:cNvPr>
            <p:cNvSpPr>
              <a:spLocks noChangeArrowheads="1"/>
            </p:cNvSpPr>
            <p:nvPr/>
          </p:nvSpPr>
          <p:spPr bwMode="auto">
            <a:xfrm>
              <a:off x="6549985" y="400844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40</a:t>
              </a:r>
              <a:endParaRPr kumimoji="0" lang="en-US" altLang="en-US" sz="1800" b="0" i="0" u="none" strike="noStrike" cap="none" normalizeH="0" baseline="0">
                <a:ln>
                  <a:noFill/>
                </a:ln>
                <a:solidFill>
                  <a:schemeClr val="tx1"/>
                </a:solidFill>
                <a:effectLst/>
                <a:latin typeface="+mn-lt"/>
              </a:endParaRPr>
            </a:p>
          </p:txBody>
        </p:sp>
        <p:sp>
          <p:nvSpPr>
            <p:cNvPr id="345" name="Rectangle 292">
              <a:extLst>
                <a:ext uri="{FF2B5EF4-FFF2-40B4-BE49-F238E27FC236}">
                  <a16:creationId xmlns:a16="http://schemas.microsoft.com/office/drawing/2014/main" id="{393758FA-90D0-6C77-4E2E-23FE2AD06AFE}"/>
                </a:ext>
              </a:extLst>
            </p:cNvPr>
            <p:cNvSpPr>
              <a:spLocks noChangeArrowheads="1"/>
            </p:cNvSpPr>
            <p:nvPr/>
          </p:nvSpPr>
          <p:spPr bwMode="auto">
            <a:xfrm>
              <a:off x="6549985" y="3716764"/>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50</a:t>
              </a:r>
              <a:endParaRPr kumimoji="0" lang="en-US" altLang="en-US" sz="1800" b="0" i="0" u="none" strike="noStrike" cap="none" normalizeH="0" baseline="0">
                <a:ln>
                  <a:noFill/>
                </a:ln>
                <a:solidFill>
                  <a:schemeClr val="tx1"/>
                </a:solidFill>
                <a:effectLst/>
                <a:latin typeface="+mn-lt"/>
              </a:endParaRPr>
            </a:p>
          </p:txBody>
        </p:sp>
        <p:sp>
          <p:nvSpPr>
            <p:cNvPr id="346" name="Rectangle 293">
              <a:extLst>
                <a:ext uri="{FF2B5EF4-FFF2-40B4-BE49-F238E27FC236}">
                  <a16:creationId xmlns:a16="http://schemas.microsoft.com/office/drawing/2014/main" id="{BACAC152-4C3B-B639-E0BC-6AFB539A0820}"/>
                </a:ext>
              </a:extLst>
            </p:cNvPr>
            <p:cNvSpPr>
              <a:spLocks noChangeArrowheads="1"/>
            </p:cNvSpPr>
            <p:nvPr/>
          </p:nvSpPr>
          <p:spPr bwMode="auto">
            <a:xfrm>
              <a:off x="6549985" y="3426758"/>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60</a:t>
              </a:r>
              <a:endParaRPr kumimoji="0" lang="en-US" altLang="en-US" sz="1800" b="0" i="0" u="none" strike="noStrike" cap="none" normalizeH="0" baseline="0">
                <a:ln>
                  <a:noFill/>
                </a:ln>
                <a:solidFill>
                  <a:schemeClr val="tx1"/>
                </a:solidFill>
                <a:effectLst/>
                <a:latin typeface="+mn-lt"/>
              </a:endParaRPr>
            </a:p>
          </p:txBody>
        </p:sp>
        <p:sp>
          <p:nvSpPr>
            <p:cNvPr id="347" name="Rectangle 294">
              <a:extLst>
                <a:ext uri="{FF2B5EF4-FFF2-40B4-BE49-F238E27FC236}">
                  <a16:creationId xmlns:a16="http://schemas.microsoft.com/office/drawing/2014/main" id="{5DD3DADC-8DAC-A14F-7F34-D4A01BBEFE2D}"/>
                </a:ext>
              </a:extLst>
            </p:cNvPr>
            <p:cNvSpPr>
              <a:spLocks noChangeArrowheads="1"/>
            </p:cNvSpPr>
            <p:nvPr/>
          </p:nvSpPr>
          <p:spPr bwMode="auto">
            <a:xfrm>
              <a:off x="6549985" y="313507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70</a:t>
              </a:r>
              <a:endParaRPr kumimoji="0" lang="en-US" altLang="en-US" sz="1800" b="0" i="0" u="none" strike="noStrike" cap="none" normalizeH="0" baseline="0">
                <a:ln>
                  <a:noFill/>
                </a:ln>
                <a:solidFill>
                  <a:schemeClr val="tx1"/>
                </a:solidFill>
                <a:effectLst/>
                <a:latin typeface="+mn-lt"/>
              </a:endParaRPr>
            </a:p>
          </p:txBody>
        </p:sp>
        <p:sp>
          <p:nvSpPr>
            <p:cNvPr id="348" name="Rectangle 295">
              <a:extLst>
                <a:ext uri="{FF2B5EF4-FFF2-40B4-BE49-F238E27FC236}">
                  <a16:creationId xmlns:a16="http://schemas.microsoft.com/office/drawing/2014/main" id="{C0479337-A2A7-2392-4F3A-CF869B8EFC9E}"/>
                </a:ext>
              </a:extLst>
            </p:cNvPr>
            <p:cNvSpPr>
              <a:spLocks noChangeArrowheads="1"/>
            </p:cNvSpPr>
            <p:nvPr/>
          </p:nvSpPr>
          <p:spPr bwMode="auto">
            <a:xfrm>
              <a:off x="6549985" y="2843393"/>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80</a:t>
              </a:r>
              <a:endParaRPr kumimoji="0" lang="en-US" altLang="en-US" sz="1800" b="0" i="0" u="none" strike="noStrike" cap="none" normalizeH="0" baseline="0">
                <a:ln>
                  <a:noFill/>
                </a:ln>
                <a:solidFill>
                  <a:schemeClr val="tx1"/>
                </a:solidFill>
                <a:effectLst/>
                <a:latin typeface="+mn-lt"/>
              </a:endParaRPr>
            </a:p>
          </p:txBody>
        </p:sp>
        <p:sp>
          <p:nvSpPr>
            <p:cNvPr id="349" name="Rectangle 296">
              <a:extLst>
                <a:ext uri="{FF2B5EF4-FFF2-40B4-BE49-F238E27FC236}">
                  <a16:creationId xmlns:a16="http://schemas.microsoft.com/office/drawing/2014/main" id="{CB1C75C0-9AA2-CEE1-E87F-5801AC7E00E7}"/>
                </a:ext>
              </a:extLst>
            </p:cNvPr>
            <p:cNvSpPr>
              <a:spLocks noChangeArrowheads="1"/>
            </p:cNvSpPr>
            <p:nvPr/>
          </p:nvSpPr>
          <p:spPr bwMode="auto">
            <a:xfrm>
              <a:off x="6549985" y="2553386"/>
              <a:ext cx="169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90</a:t>
              </a:r>
              <a:endParaRPr kumimoji="0" lang="en-US" altLang="en-US" sz="1800" b="0" i="0" u="none" strike="noStrike" cap="none" normalizeH="0" baseline="0">
                <a:ln>
                  <a:noFill/>
                </a:ln>
                <a:solidFill>
                  <a:schemeClr val="tx1"/>
                </a:solidFill>
                <a:effectLst/>
                <a:latin typeface="+mn-lt"/>
              </a:endParaRPr>
            </a:p>
          </p:txBody>
        </p:sp>
        <p:sp>
          <p:nvSpPr>
            <p:cNvPr id="350" name="Rectangle 297">
              <a:extLst>
                <a:ext uri="{FF2B5EF4-FFF2-40B4-BE49-F238E27FC236}">
                  <a16:creationId xmlns:a16="http://schemas.microsoft.com/office/drawing/2014/main" id="{44C93E44-BDF3-62BF-910E-DC890212D3F1}"/>
                </a:ext>
              </a:extLst>
            </p:cNvPr>
            <p:cNvSpPr>
              <a:spLocks noChangeArrowheads="1"/>
            </p:cNvSpPr>
            <p:nvPr/>
          </p:nvSpPr>
          <p:spPr bwMode="auto">
            <a:xfrm>
              <a:off x="6483310" y="2260028"/>
              <a:ext cx="2548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100</a:t>
              </a:r>
              <a:endParaRPr kumimoji="0" lang="en-US" altLang="en-US" sz="1800" b="0" i="0" u="none" strike="noStrike" cap="none" normalizeH="0" baseline="0">
                <a:ln>
                  <a:noFill/>
                </a:ln>
                <a:solidFill>
                  <a:schemeClr val="tx1"/>
                </a:solidFill>
                <a:effectLst/>
                <a:latin typeface="+mn-lt"/>
              </a:endParaRPr>
            </a:p>
          </p:txBody>
        </p:sp>
        <p:sp>
          <p:nvSpPr>
            <p:cNvPr id="351" name="Freeform 298">
              <a:extLst>
                <a:ext uri="{FF2B5EF4-FFF2-40B4-BE49-F238E27FC236}">
                  <a16:creationId xmlns:a16="http://schemas.microsoft.com/office/drawing/2014/main" id="{1AB58BC2-228A-B67A-D098-8BF0E1164C2E}"/>
                </a:ext>
              </a:extLst>
            </p:cNvPr>
            <p:cNvSpPr>
              <a:spLocks noEditPoints="1"/>
            </p:cNvSpPr>
            <p:nvPr/>
          </p:nvSpPr>
          <p:spPr bwMode="auto">
            <a:xfrm>
              <a:off x="6721475" y="2318686"/>
              <a:ext cx="44450" cy="2945323"/>
            </a:xfrm>
            <a:custGeom>
              <a:avLst/>
              <a:gdLst>
                <a:gd name="T0" fmla="*/ 28 w 28"/>
                <a:gd name="T1" fmla="*/ 1757 h 1757"/>
                <a:gd name="T2" fmla="*/ 28 w 28"/>
                <a:gd name="T3" fmla="*/ 0 h 1757"/>
                <a:gd name="T4" fmla="*/ 28 w 28"/>
                <a:gd name="T5" fmla="*/ 1751 h 1757"/>
                <a:gd name="T6" fmla="*/ 0 w 28"/>
                <a:gd name="T7" fmla="*/ 1751 h 1757"/>
                <a:gd name="T8" fmla="*/ 28 w 28"/>
                <a:gd name="T9" fmla="*/ 1577 h 1757"/>
                <a:gd name="T10" fmla="*/ 0 w 28"/>
                <a:gd name="T11" fmla="*/ 1577 h 1757"/>
                <a:gd name="T12" fmla="*/ 28 w 28"/>
                <a:gd name="T13" fmla="*/ 1404 h 1757"/>
                <a:gd name="T14" fmla="*/ 0 w 28"/>
                <a:gd name="T15" fmla="*/ 1404 h 1757"/>
                <a:gd name="T16" fmla="*/ 28 w 28"/>
                <a:gd name="T17" fmla="*/ 1230 h 1757"/>
                <a:gd name="T18" fmla="*/ 0 w 28"/>
                <a:gd name="T19" fmla="*/ 1230 h 1757"/>
                <a:gd name="T20" fmla="*/ 28 w 28"/>
                <a:gd name="T21" fmla="*/ 1057 h 1757"/>
                <a:gd name="T22" fmla="*/ 0 w 28"/>
                <a:gd name="T23" fmla="*/ 1057 h 1757"/>
                <a:gd name="T24" fmla="*/ 28 w 28"/>
                <a:gd name="T25" fmla="*/ 883 h 1757"/>
                <a:gd name="T26" fmla="*/ 0 w 28"/>
                <a:gd name="T27" fmla="*/ 883 h 1757"/>
                <a:gd name="T28" fmla="*/ 28 w 28"/>
                <a:gd name="T29" fmla="*/ 710 h 1757"/>
                <a:gd name="T30" fmla="*/ 0 w 28"/>
                <a:gd name="T31" fmla="*/ 710 h 1757"/>
                <a:gd name="T32" fmla="*/ 28 w 28"/>
                <a:gd name="T33" fmla="*/ 536 h 1757"/>
                <a:gd name="T34" fmla="*/ 0 w 28"/>
                <a:gd name="T35" fmla="*/ 536 h 1757"/>
                <a:gd name="T36" fmla="*/ 28 w 28"/>
                <a:gd name="T37" fmla="*/ 363 h 1757"/>
                <a:gd name="T38" fmla="*/ 0 w 28"/>
                <a:gd name="T39" fmla="*/ 363 h 1757"/>
                <a:gd name="T40" fmla="*/ 28 w 28"/>
                <a:gd name="T41" fmla="*/ 189 h 1757"/>
                <a:gd name="T42" fmla="*/ 0 w 28"/>
                <a:gd name="T43" fmla="*/ 189 h 1757"/>
                <a:gd name="T44" fmla="*/ 28 w 28"/>
                <a:gd name="T45" fmla="*/ 15 h 1757"/>
                <a:gd name="T46" fmla="*/ 0 w 28"/>
                <a:gd name="T47" fmla="*/ 15 h 17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 h="1757">
                  <a:moveTo>
                    <a:pt x="28" y="1757"/>
                  </a:moveTo>
                  <a:lnTo>
                    <a:pt x="28" y="0"/>
                  </a:lnTo>
                  <a:moveTo>
                    <a:pt x="28" y="1751"/>
                  </a:moveTo>
                  <a:lnTo>
                    <a:pt x="0" y="1751"/>
                  </a:lnTo>
                  <a:moveTo>
                    <a:pt x="28" y="1577"/>
                  </a:moveTo>
                  <a:lnTo>
                    <a:pt x="0" y="1577"/>
                  </a:lnTo>
                  <a:moveTo>
                    <a:pt x="28" y="1404"/>
                  </a:moveTo>
                  <a:lnTo>
                    <a:pt x="0" y="1404"/>
                  </a:lnTo>
                  <a:moveTo>
                    <a:pt x="28" y="1230"/>
                  </a:moveTo>
                  <a:lnTo>
                    <a:pt x="0" y="1230"/>
                  </a:lnTo>
                  <a:moveTo>
                    <a:pt x="28" y="1057"/>
                  </a:moveTo>
                  <a:lnTo>
                    <a:pt x="0" y="1057"/>
                  </a:lnTo>
                  <a:moveTo>
                    <a:pt x="28" y="883"/>
                  </a:moveTo>
                  <a:lnTo>
                    <a:pt x="0" y="883"/>
                  </a:lnTo>
                  <a:moveTo>
                    <a:pt x="28" y="710"/>
                  </a:moveTo>
                  <a:lnTo>
                    <a:pt x="0" y="710"/>
                  </a:lnTo>
                  <a:moveTo>
                    <a:pt x="28" y="536"/>
                  </a:moveTo>
                  <a:lnTo>
                    <a:pt x="0" y="536"/>
                  </a:lnTo>
                  <a:moveTo>
                    <a:pt x="28" y="363"/>
                  </a:moveTo>
                  <a:lnTo>
                    <a:pt x="0" y="363"/>
                  </a:lnTo>
                  <a:moveTo>
                    <a:pt x="28" y="189"/>
                  </a:moveTo>
                  <a:lnTo>
                    <a:pt x="0" y="189"/>
                  </a:lnTo>
                  <a:moveTo>
                    <a:pt x="28" y="15"/>
                  </a:moveTo>
                  <a:lnTo>
                    <a:pt x="0" y="15"/>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2" name="Freeform 299">
              <a:extLst>
                <a:ext uri="{FF2B5EF4-FFF2-40B4-BE49-F238E27FC236}">
                  <a16:creationId xmlns:a16="http://schemas.microsoft.com/office/drawing/2014/main" id="{A69A9D4E-A008-07D9-E189-678FC1FAD87F}"/>
                </a:ext>
              </a:extLst>
            </p:cNvPr>
            <p:cNvSpPr>
              <a:spLocks/>
            </p:cNvSpPr>
            <p:nvPr/>
          </p:nvSpPr>
          <p:spPr bwMode="auto">
            <a:xfrm>
              <a:off x="6765925" y="2343830"/>
              <a:ext cx="4087813" cy="2429012"/>
            </a:xfrm>
            <a:custGeom>
              <a:avLst/>
              <a:gdLst>
                <a:gd name="T0" fmla="*/ 28 w 2575"/>
                <a:gd name="T1" fmla="*/ 18 h 1449"/>
                <a:gd name="T2" fmla="*/ 64 w 2575"/>
                <a:gd name="T3" fmla="*/ 47 h 1449"/>
                <a:gd name="T4" fmla="*/ 130 w 2575"/>
                <a:gd name="T5" fmla="*/ 82 h 1449"/>
                <a:gd name="T6" fmla="*/ 146 w 2575"/>
                <a:gd name="T7" fmla="*/ 111 h 1449"/>
                <a:gd name="T8" fmla="*/ 185 w 2575"/>
                <a:gd name="T9" fmla="*/ 135 h 1449"/>
                <a:gd name="T10" fmla="*/ 211 w 2575"/>
                <a:gd name="T11" fmla="*/ 170 h 1449"/>
                <a:gd name="T12" fmla="*/ 226 w 2575"/>
                <a:gd name="T13" fmla="*/ 199 h 1449"/>
                <a:gd name="T14" fmla="*/ 249 w 2575"/>
                <a:gd name="T15" fmla="*/ 223 h 1449"/>
                <a:gd name="T16" fmla="*/ 265 w 2575"/>
                <a:gd name="T17" fmla="*/ 253 h 1449"/>
                <a:gd name="T18" fmla="*/ 277 w 2575"/>
                <a:gd name="T19" fmla="*/ 276 h 1449"/>
                <a:gd name="T20" fmla="*/ 302 w 2575"/>
                <a:gd name="T21" fmla="*/ 305 h 1449"/>
                <a:gd name="T22" fmla="*/ 350 w 2575"/>
                <a:gd name="T23" fmla="*/ 340 h 1449"/>
                <a:gd name="T24" fmla="*/ 381 w 2575"/>
                <a:gd name="T25" fmla="*/ 370 h 1449"/>
                <a:gd name="T26" fmla="*/ 413 w 2575"/>
                <a:gd name="T27" fmla="*/ 399 h 1449"/>
                <a:gd name="T28" fmla="*/ 423 w 2575"/>
                <a:gd name="T29" fmla="*/ 440 h 1449"/>
                <a:gd name="T30" fmla="*/ 443 w 2575"/>
                <a:gd name="T31" fmla="*/ 470 h 1449"/>
                <a:gd name="T32" fmla="*/ 484 w 2575"/>
                <a:gd name="T33" fmla="*/ 510 h 1449"/>
                <a:gd name="T34" fmla="*/ 515 w 2575"/>
                <a:gd name="T35" fmla="*/ 551 h 1449"/>
                <a:gd name="T36" fmla="*/ 525 w 2575"/>
                <a:gd name="T37" fmla="*/ 593 h 1449"/>
                <a:gd name="T38" fmla="*/ 555 w 2575"/>
                <a:gd name="T39" fmla="*/ 616 h 1449"/>
                <a:gd name="T40" fmla="*/ 575 w 2575"/>
                <a:gd name="T41" fmla="*/ 645 h 1449"/>
                <a:gd name="T42" fmla="*/ 593 w 2575"/>
                <a:gd name="T43" fmla="*/ 669 h 1449"/>
                <a:gd name="T44" fmla="*/ 620 w 2575"/>
                <a:gd name="T45" fmla="*/ 699 h 1449"/>
                <a:gd name="T46" fmla="*/ 639 w 2575"/>
                <a:gd name="T47" fmla="*/ 728 h 1449"/>
                <a:gd name="T48" fmla="*/ 661 w 2575"/>
                <a:gd name="T49" fmla="*/ 751 h 1449"/>
                <a:gd name="T50" fmla="*/ 716 w 2575"/>
                <a:gd name="T51" fmla="*/ 780 h 1449"/>
                <a:gd name="T52" fmla="*/ 734 w 2575"/>
                <a:gd name="T53" fmla="*/ 809 h 1449"/>
                <a:gd name="T54" fmla="*/ 755 w 2575"/>
                <a:gd name="T55" fmla="*/ 833 h 1449"/>
                <a:gd name="T56" fmla="*/ 785 w 2575"/>
                <a:gd name="T57" fmla="*/ 862 h 1449"/>
                <a:gd name="T58" fmla="*/ 843 w 2575"/>
                <a:gd name="T59" fmla="*/ 903 h 1449"/>
                <a:gd name="T60" fmla="*/ 868 w 2575"/>
                <a:gd name="T61" fmla="*/ 933 h 1449"/>
                <a:gd name="T62" fmla="*/ 917 w 2575"/>
                <a:gd name="T63" fmla="*/ 956 h 1449"/>
                <a:gd name="T64" fmla="*/ 942 w 2575"/>
                <a:gd name="T65" fmla="*/ 991 h 1449"/>
                <a:gd name="T66" fmla="*/ 995 w 2575"/>
                <a:gd name="T67" fmla="*/ 1015 h 1449"/>
                <a:gd name="T68" fmla="*/ 1027 w 2575"/>
                <a:gd name="T69" fmla="*/ 1039 h 1449"/>
                <a:gd name="T70" fmla="*/ 1076 w 2575"/>
                <a:gd name="T71" fmla="*/ 1052 h 1449"/>
                <a:gd name="T72" fmla="*/ 1105 w 2575"/>
                <a:gd name="T73" fmla="*/ 1070 h 1449"/>
                <a:gd name="T74" fmla="*/ 1130 w 2575"/>
                <a:gd name="T75" fmla="*/ 1095 h 1449"/>
                <a:gd name="T76" fmla="*/ 1180 w 2575"/>
                <a:gd name="T77" fmla="*/ 1115 h 1449"/>
                <a:gd name="T78" fmla="*/ 1245 w 2575"/>
                <a:gd name="T79" fmla="*/ 1134 h 1449"/>
                <a:gd name="T80" fmla="*/ 1281 w 2575"/>
                <a:gd name="T81" fmla="*/ 1153 h 1449"/>
                <a:gd name="T82" fmla="*/ 1301 w 2575"/>
                <a:gd name="T83" fmla="*/ 1167 h 1449"/>
                <a:gd name="T84" fmla="*/ 1386 w 2575"/>
                <a:gd name="T85" fmla="*/ 1180 h 1449"/>
                <a:gd name="T86" fmla="*/ 1427 w 2575"/>
                <a:gd name="T87" fmla="*/ 1188 h 1449"/>
                <a:gd name="T88" fmla="*/ 1483 w 2575"/>
                <a:gd name="T89" fmla="*/ 1211 h 1449"/>
                <a:gd name="T90" fmla="*/ 1526 w 2575"/>
                <a:gd name="T91" fmla="*/ 1226 h 1449"/>
                <a:gd name="T92" fmla="*/ 1565 w 2575"/>
                <a:gd name="T93" fmla="*/ 1235 h 1449"/>
                <a:gd name="T94" fmla="*/ 1618 w 2575"/>
                <a:gd name="T95" fmla="*/ 1252 h 1449"/>
                <a:gd name="T96" fmla="*/ 1637 w 2575"/>
                <a:gd name="T97" fmla="*/ 1261 h 1449"/>
                <a:gd name="T98" fmla="*/ 1693 w 2575"/>
                <a:gd name="T99" fmla="*/ 1280 h 1449"/>
                <a:gd name="T100" fmla="*/ 1808 w 2575"/>
                <a:gd name="T101" fmla="*/ 1310 h 1449"/>
                <a:gd name="T102" fmla="*/ 1918 w 2575"/>
                <a:gd name="T103" fmla="*/ 1321 h 1449"/>
                <a:gd name="T104" fmla="*/ 1957 w 2575"/>
                <a:gd name="T105" fmla="*/ 1334 h 1449"/>
                <a:gd name="T106" fmla="*/ 2053 w 2575"/>
                <a:gd name="T107" fmla="*/ 1334 h 1449"/>
                <a:gd name="T108" fmla="*/ 2110 w 2575"/>
                <a:gd name="T109" fmla="*/ 1334 h 1449"/>
                <a:gd name="T110" fmla="*/ 2157 w 2575"/>
                <a:gd name="T111" fmla="*/ 1353 h 1449"/>
                <a:gd name="T112" fmla="*/ 2226 w 2575"/>
                <a:gd name="T113" fmla="*/ 1353 h 1449"/>
                <a:gd name="T114" fmla="*/ 2299 w 2575"/>
                <a:gd name="T115" fmla="*/ 1353 h 1449"/>
                <a:gd name="T116" fmla="*/ 2495 w 2575"/>
                <a:gd name="T117" fmla="*/ 1449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75" h="1449">
                  <a:moveTo>
                    <a:pt x="0" y="0"/>
                  </a:moveTo>
                  <a:lnTo>
                    <a:pt x="0" y="0"/>
                  </a:lnTo>
                  <a:lnTo>
                    <a:pt x="0" y="0"/>
                  </a:lnTo>
                  <a:lnTo>
                    <a:pt x="0" y="0"/>
                  </a:lnTo>
                  <a:lnTo>
                    <a:pt x="15" y="0"/>
                  </a:lnTo>
                  <a:lnTo>
                    <a:pt x="15" y="6"/>
                  </a:lnTo>
                  <a:lnTo>
                    <a:pt x="15" y="6"/>
                  </a:lnTo>
                  <a:lnTo>
                    <a:pt x="26" y="6"/>
                  </a:lnTo>
                  <a:lnTo>
                    <a:pt x="26" y="12"/>
                  </a:lnTo>
                  <a:lnTo>
                    <a:pt x="26" y="12"/>
                  </a:lnTo>
                  <a:lnTo>
                    <a:pt x="28" y="12"/>
                  </a:lnTo>
                  <a:lnTo>
                    <a:pt x="28" y="18"/>
                  </a:lnTo>
                  <a:lnTo>
                    <a:pt x="28" y="18"/>
                  </a:lnTo>
                  <a:lnTo>
                    <a:pt x="42" y="18"/>
                  </a:lnTo>
                  <a:lnTo>
                    <a:pt x="42" y="30"/>
                  </a:lnTo>
                  <a:lnTo>
                    <a:pt x="42" y="30"/>
                  </a:lnTo>
                  <a:lnTo>
                    <a:pt x="44" y="30"/>
                  </a:lnTo>
                  <a:lnTo>
                    <a:pt x="44" y="35"/>
                  </a:lnTo>
                  <a:lnTo>
                    <a:pt x="44" y="35"/>
                  </a:lnTo>
                  <a:lnTo>
                    <a:pt x="54" y="35"/>
                  </a:lnTo>
                  <a:lnTo>
                    <a:pt x="54" y="41"/>
                  </a:lnTo>
                  <a:lnTo>
                    <a:pt x="54" y="41"/>
                  </a:lnTo>
                  <a:lnTo>
                    <a:pt x="57" y="41"/>
                  </a:lnTo>
                  <a:lnTo>
                    <a:pt x="57" y="47"/>
                  </a:lnTo>
                  <a:lnTo>
                    <a:pt x="57" y="47"/>
                  </a:lnTo>
                  <a:lnTo>
                    <a:pt x="64" y="47"/>
                  </a:lnTo>
                  <a:lnTo>
                    <a:pt x="64" y="53"/>
                  </a:lnTo>
                  <a:lnTo>
                    <a:pt x="64" y="53"/>
                  </a:lnTo>
                  <a:lnTo>
                    <a:pt x="87" y="53"/>
                  </a:lnTo>
                  <a:lnTo>
                    <a:pt x="87" y="64"/>
                  </a:lnTo>
                  <a:lnTo>
                    <a:pt x="87" y="64"/>
                  </a:lnTo>
                  <a:lnTo>
                    <a:pt x="92" y="64"/>
                  </a:lnTo>
                  <a:lnTo>
                    <a:pt x="92" y="70"/>
                  </a:lnTo>
                  <a:lnTo>
                    <a:pt x="92" y="70"/>
                  </a:lnTo>
                  <a:lnTo>
                    <a:pt x="126" y="70"/>
                  </a:lnTo>
                  <a:lnTo>
                    <a:pt x="126" y="76"/>
                  </a:lnTo>
                  <a:lnTo>
                    <a:pt x="126" y="76"/>
                  </a:lnTo>
                  <a:lnTo>
                    <a:pt x="130" y="76"/>
                  </a:lnTo>
                  <a:lnTo>
                    <a:pt x="130" y="82"/>
                  </a:lnTo>
                  <a:lnTo>
                    <a:pt x="130" y="82"/>
                  </a:lnTo>
                  <a:lnTo>
                    <a:pt x="140" y="82"/>
                  </a:lnTo>
                  <a:lnTo>
                    <a:pt x="140" y="88"/>
                  </a:lnTo>
                  <a:lnTo>
                    <a:pt x="140" y="88"/>
                  </a:lnTo>
                  <a:lnTo>
                    <a:pt x="142" y="88"/>
                  </a:lnTo>
                  <a:lnTo>
                    <a:pt x="142" y="94"/>
                  </a:lnTo>
                  <a:lnTo>
                    <a:pt x="142" y="94"/>
                  </a:lnTo>
                  <a:lnTo>
                    <a:pt x="143" y="94"/>
                  </a:lnTo>
                  <a:lnTo>
                    <a:pt x="143" y="99"/>
                  </a:lnTo>
                  <a:lnTo>
                    <a:pt x="143" y="99"/>
                  </a:lnTo>
                  <a:lnTo>
                    <a:pt x="146" y="99"/>
                  </a:lnTo>
                  <a:lnTo>
                    <a:pt x="146" y="111"/>
                  </a:lnTo>
                  <a:lnTo>
                    <a:pt x="146" y="111"/>
                  </a:lnTo>
                  <a:lnTo>
                    <a:pt x="151" y="111"/>
                  </a:lnTo>
                  <a:lnTo>
                    <a:pt x="151" y="117"/>
                  </a:lnTo>
                  <a:lnTo>
                    <a:pt x="151" y="117"/>
                  </a:lnTo>
                  <a:lnTo>
                    <a:pt x="153" y="117"/>
                  </a:lnTo>
                  <a:lnTo>
                    <a:pt x="153" y="124"/>
                  </a:lnTo>
                  <a:lnTo>
                    <a:pt x="153" y="124"/>
                  </a:lnTo>
                  <a:lnTo>
                    <a:pt x="170" y="124"/>
                  </a:lnTo>
                  <a:lnTo>
                    <a:pt x="170" y="129"/>
                  </a:lnTo>
                  <a:lnTo>
                    <a:pt x="170" y="129"/>
                  </a:lnTo>
                  <a:lnTo>
                    <a:pt x="176" y="129"/>
                  </a:lnTo>
                  <a:lnTo>
                    <a:pt x="176" y="135"/>
                  </a:lnTo>
                  <a:lnTo>
                    <a:pt x="176" y="135"/>
                  </a:lnTo>
                  <a:lnTo>
                    <a:pt x="185" y="135"/>
                  </a:lnTo>
                  <a:lnTo>
                    <a:pt x="185" y="141"/>
                  </a:lnTo>
                  <a:lnTo>
                    <a:pt x="185" y="141"/>
                  </a:lnTo>
                  <a:lnTo>
                    <a:pt x="191" y="141"/>
                  </a:lnTo>
                  <a:lnTo>
                    <a:pt x="191" y="153"/>
                  </a:lnTo>
                  <a:lnTo>
                    <a:pt x="191" y="153"/>
                  </a:lnTo>
                  <a:lnTo>
                    <a:pt x="203" y="153"/>
                  </a:lnTo>
                  <a:lnTo>
                    <a:pt x="203" y="159"/>
                  </a:lnTo>
                  <a:lnTo>
                    <a:pt x="203" y="159"/>
                  </a:lnTo>
                  <a:lnTo>
                    <a:pt x="207" y="159"/>
                  </a:lnTo>
                  <a:lnTo>
                    <a:pt x="207" y="164"/>
                  </a:lnTo>
                  <a:lnTo>
                    <a:pt x="207" y="164"/>
                  </a:lnTo>
                  <a:lnTo>
                    <a:pt x="211" y="164"/>
                  </a:lnTo>
                  <a:lnTo>
                    <a:pt x="211" y="170"/>
                  </a:lnTo>
                  <a:lnTo>
                    <a:pt x="211" y="170"/>
                  </a:lnTo>
                  <a:lnTo>
                    <a:pt x="214" y="170"/>
                  </a:lnTo>
                  <a:lnTo>
                    <a:pt x="214" y="176"/>
                  </a:lnTo>
                  <a:lnTo>
                    <a:pt x="214" y="176"/>
                  </a:lnTo>
                  <a:lnTo>
                    <a:pt x="216" y="176"/>
                  </a:lnTo>
                  <a:lnTo>
                    <a:pt x="216" y="188"/>
                  </a:lnTo>
                  <a:lnTo>
                    <a:pt x="216" y="188"/>
                  </a:lnTo>
                  <a:lnTo>
                    <a:pt x="221" y="188"/>
                  </a:lnTo>
                  <a:lnTo>
                    <a:pt x="221" y="193"/>
                  </a:lnTo>
                  <a:lnTo>
                    <a:pt x="221" y="193"/>
                  </a:lnTo>
                  <a:lnTo>
                    <a:pt x="226" y="193"/>
                  </a:lnTo>
                  <a:lnTo>
                    <a:pt x="226" y="199"/>
                  </a:lnTo>
                  <a:lnTo>
                    <a:pt x="226" y="199"/>
                  </a:lnTo>
                  <a:lnTo>
                    <a:pt x="232" y="199"/>
                  </a:lnTo>
                  <a:lnTo>
                    <a:pt x="232" y="205"/>
                  </a:lnTo>
                  <a:lnTo>
                    <a:pt x="232" y="205"/>
                  </a:lnTo>
                  <a:lnTo>
                    <a:pt x="239" y="205"/>
                  </a:lnTo>
                  <a:lnTo>
                    <a:pt x="239" y="211"/>
                  </a:lnTo>
                  <a:lnTo>
                    <a:pt x="239" y="211"/>
                  </a:lnTo>
                  <a:lnTo>
                    <a:pt x="241" y="211"/>
                  </a:lnTo>
                  <a:lnTo>
                    <a:pt x="241" y="217"/>
                  </a:lnTo>
                  <a:lnTo>
                    <a:pt x="241" y="217"/>
                  </a:lnTo>
                  <a:lnTo>
                    <a:pt x="246" y="217"/>
                  </a:lnTo>
                  <a:lnTo>
                    <a:pt x="246" y="223"/>
                  </a:lnTo>
                  <a:lnTo>
                    <a:pt x="246" y="223"/>
                  </a:lnTo>
                  <a:lnTo>
                    <a:pt x="249" y="223"/>
                  </a:lnTo>
                  <a:lnTo>
                    <a:pt x="249" y="228"/>
                  </a:lnTo>
                  <a:lnTo>
                    <a:pt x="249" y="228"/>
                  </a:lnTo>
                  <a:lnTo>
                    <a:pt x="253" y="228"/>
                  </a:lnTo>
                  <a:lnTo>
                    <a:pt x="253" y="234"/>
                  </a:lnTo>
                  <a:lnTo>
                    <a:pt x="253" y="234"/>
                  </a:lnTo>
                  <a:lnTo>
                    <a:pt x="254" y="234"/>
                  </a:lnTo>
                  <a:lnTo>
                    <a:pt x="254" y="241"/>
                  </a:lnTo>
                  <a:lnTo>
                    <a:pt x="254" y="241"/>
                  </a:lnTo>
                  <a:lnTo>
                    <a:pt x="264" y="241"/>
                  </a:lnTo>
                  <a:lnTo>
                    <a:pt x="264" y="247"/>
                  </a:lnTo>
                  <a:lnTo>
                    <a:pt x="264" y="247"/>
                  </a:lnTo>
                  <a:lnTo>
                    <a:pt x="265" y="247"/>
                  </a:lnTo>
                  <a:lnTo>
                    <a:pt x="265" y="253"/>
                  </a:lnTo>
                  <a:lnTo>
                    <a:pt x="265" y="253"/>
                  </a:lnTo>
                  <a:lnTo>
                    <a:pt x="267" y="253"/>
                  </a:lnTo>
                  <a:lnTo>
                    <a:pt x="267" y="258"/>
                  </a:lnTo>
                  <a:lnTo>
                    <a:pt x="267" y="258"/>
                  </a:lnTo>
                  <a:lnTo>
                    <a:pt x="269" y="258"/>
                  </a:lnTo>
                  <a:lnTo>
                    <a:pt x="269" y="264"/>
                  </a:lnTo>
                  <a:lnTo>
                    <a:pt x="269" y="264"/>
                  </a:lnTo>
                  <a:lnTo>
                    <a:pt x="275" y="264"/>
                  </a:lnTo>
                  <a:lnTo>
                    <a:pt x="275" y="270"/>
                  </a:lnTo>
                  <a:lnTo>
                    <a:pt x="275" y="270"/>
                  </a:lnTo>
                  <a:lnTo>
                    <a:pt x="277" y="270"/>
                  </a:lnTo>
                  <a:lnTo>
                    <a:pt x="277" y="276"/>
                  </a:lnTo>
                  <a:lnTo>
                    <a:pt x="277" y="276"/>
                  </a:lnTo>
                  <a:lnTo>
                    <a:pt x="282" y="276"/>
                  </a:lnTo>
                  <a:lnTo>
                    <a:pt x="282" y="282"/>
                  </a:lnTo>
                  <a:lnTo>
                    <a:pt x="282" y="282"/>
                  </a:lnTo>
                  <a:lnTo>
                    <a:pt x="284" y="282"/>
                  </a:lnTo>
                  <a:lnTo>
                    <a:pt x="284" y="287"/>
                  </a:lnTo>
                  <a:lnTo>
                    <a:pt x="284" y="287"/>
                  </a:lnTo>
                  <a:lnTo>
                    <a:pt x="292" y="287"/>
                  </a:lnTo>
                  <a:lnTo>
                    <a:pt x="292" y="293"/>
                  </a:lnTo>
                  <a:lnTo>
                    <a:pt x="292" y="293"/>
                  </a:lnTo>
                  <a:lnTo>
                    <a:pt x="299" y="293"/>
                  </a:lnTo>
                  <a:lnTo>
                    <a:pt x="299" y="305"/>
                  </a:lnTo>
                  <a:lnTo>
                    <a:pt x="299" y="305"/>
                  </a:lnTo>
                  <a:lnTo>
                    <a:pt x="302" y="305"/>
                  </a:lnTo>
                  <a:lnTo>
                    <a:pt x="302" y="311"/>
                  </a:lnTo>
                  <a:lnTo>
                    <a:pt x="302" y="311"/>
                  </a:lnTo>
                  <a:lnTo>
                    <a:pt x="320" y="311"/>
                  </a:lnTo>
                  <a:lnTo>
                    <a:pt x="320" y="317"/>
                  </a:lnTo>
                  <a:lnTo>
                    <a:pt x="320" y="317"/>
                  </a:lnTo>
                  <a:lnTo>
                    <a:pt x="327" y="317"/>
                  </a:lnTo>
                  <a:lnTo>
                    <a:pt x="327" y="322"/>
                  </a:lnTo>
                  <a:lnTo>
                    <a:pt x="327" y="322"/>
                  </a:lnTo>
                  <a:lnTo>
                    <a:pt x="335" y="322"/>
                  </a:lnTo>
                  <a:lnTo>
                    <a:pt x="335" y="334"/>
                  </a:lnTo>
                  <a:lnTo>
                    <a:pt x="335" y="334"/>
                  </a:lnTo>
                  <a:lnTo>
                    <a:pt x="350" y="334"/>
                  </a:lnTo>
                  <a:lnTo>
                    <a:pt x="350" y="340"/>
                  </a:lnTo>
                  <a:lnTo>
                    <a:pt x="350" y="340"/>
                  </a:lnTo>
                  <a:lnTo>
                    <a:pt x="357" y="340"/>
                  </a:lnTo>
                  <a:lnTo>
                    <a:pt x="357" y="346"/>
                  </a:lnTo>
                  <a:lnTo>
                    <a:pt x="357" y="346"/>
                  </a:lnTo>
                  <a:lnTo>
                    <a:pt x="361" y="346"/>
                  </a:lnTo>
                  <a:lnTo>
                    <a:pt x="361" y="358"/>
                  </a:lnTo>
                  <a:lnTo>
                    <a:pt x="361" y="358"/>
                  </a:lnTo>
                  <a:lnTo>
                    <a:pt x="375" y="358"/>
                  </a:lnTo>
                  <a:lnTo>
                    <a:pt x="375" y="364"/>
                  </a:lnTo>
                  <a:lnTo>
                    <a:pt x="375" y="364"/>
                  </a:lnTo>
                  <a:lnTo>
                    <a:pt x="381" y="364"/>
                  </a:lnTo>
                  <a:lnTo>
                    <a:pt x="381" y="370"/>
                  </a:lnTo>
                  <a:lnTo>
                    <a:pt x="381" y="370"/>
                  </a:lnTo>
                  <a:lnTo>
                    <a:pt x="385" y="370"/>
                  </a:lnTo>
                  <a:lnTo>
                    <a:pt x="385" y="382"/>
                  </a:lnTo>
                  <a:lnTo>
                    <a:pt x="385" y="382"/>
                  </a:lnTo>
                  <a:lnTo>
                    <a:pt x="393" y="382"/>
                  </a:lnTo>
                  <a:lnTo>
                    <a:pt x="393" y="387"/>
                  </a:lnTo>
                  <a:lnTo>
                    <a:pt x="393" y="387"/>
                  </a:lnTo>
                  <a:lnTo>
                    <a:pt x="400" y="387"/>
                  </a:lnTo>
                  <a:lnTo>
                    <a:pt x="400" y="393"/>
                  </a:lnTo>
                  <a:lnTo>
                    <a:pt x="400" y="393"/>
                  </a:lnTo>
                  <a:lnTo>
                    <a:pt x="411" y="393"/>
                  </a:lnTo>
                  <a:lnTo>
                    <a:pt x="411" y="399"/>
                  </a:lnTo>
                  <a:lnTo>
                    <a:pt x="411" y="399"/>
                  </a:lnTo>
                  <a:lnTo>
                    <a:pt x="413" y="399"/>
                  </a:lnTo>
                  <a:lnTo>
                    <a:pt x="413" y="411"/>
                  </a:lnTo>
                  <a:lnTo>
                    <a:pt x="413" y="411"/>
                  </a:lnTo>
                  <a:lnTo>
                    <a:pt x="414" y="411"/>
                  </a:lnTo>
                  <a:lnTo>
                    <a:pt x="414" y="416"/>
                  </a:lnTo>
                  <a:lnTo>
                    <a:pt x="414" y="416"/>
                  </a:lnTo>
                  <a:lnTo>
                    <a:pt x="418" y="416"/>
                  </a:lnTo>
                  <a:lnTo>
                    <a:pt x="418" y="422"/>
                  </a:lnTo>
                  <a:lnTo>
                    <a:pt x="418" y="422"/>
                  </a:lnTo>
                  <a:lnTo>
                    <a:pt x="421" y="422"/>
                  </a:lnTo>
                  <a:lnTo>
                    <a:pt x="421" y="428"/>
                  </a:lnTo>
                  <a:lnTo>
                    <a:pt x="421" y="428"/>
                  </a:lnTo>
                  <a:lnTo>
                    <a:pt x="423" y="428"/>
                  </a:lnTo>
                  <a:lnTo>
                    <a:pt x="423" y="440"/>
                  </a:lnTo>
                  <a:lnTo>
                    <a:pt x="423" y="440"/>
                  </a:lnTo>
                  <a:lnTo>
                    <a:pt x="424" y="440"/>
                  </a:lnTo>
                  <a:lnTo>
                    <a:pt x="424" y="446"/>
                  </a:lnTo>
                  <a:lnTo>
                    <a:pt x="424" y="446"/>
                  </a:lnTo>
                  <a:lnTo>
                    <a:pt x="426" y="446"/>
                  </a:lnTo>
                  <a:lnTo>
                    <a:pt x="426" y="451"/>
                  </a:lnTo>
                  <a:lnTo>
                    <a:pt x="426" y="451"/>
                  </a:lnTo>
                  <a:lnTo>
                    <a:pt x="435" y="451"/>
                  </a:lnTo>
                  <a:lnTo>
                    <a:pt x="435" y="463"/>
                  </a:lnTo>
                  <a:lnTo>
                    <a:pt x="435" y="463"/>
                  </a:lnTo>
                  <a:lnTo>
                    <a:pt x="443" y="463"/>
                  </a:lnTo>
                  <a:lnTo>
                    <a:pt x="443" y="470"/>
                  </a:lnTo>
                  <a:lnTo>
                    <a:pt x="443" y="470"/>
                  </a:lnTo>
                  <a:lnTo>
                    <a:pt x="448" y="470"/>
                  </a:lnTo>
                  <a:lnTo>
                    <a:pt x="448" y="476"/>
                  </a:lnTo>
                  <a:lnTo>
                    <a:pt x="448" y="476"/>
                  </a:lnTo>
                  <a:lnTo>
                    <a:pt x="459" y="476"/>
                  </a:lnTo>
                  <a:lnTo>
                    <a:pt x="459" y="493"/>
                  </a:lnTo>
                  <a:lnTo>
                    <a:pt x="459" y="493"/>
                  </a:lnTo>
                  <a:lnTo>
                    <a:pt x="471" y="493"/>
                  </a:lnTo>
                  <a:lnTo>
                    <a:pt x="471" y="505"/>
                  </a:lnTo>
                  <a:lnTo>
                    <a:pt x="471" y="505"/>
                  </a:lnTo>
                  <a:lnTo>
                    <a:pt x="474" y="505"/>
                  </a:lnTo>
                  <a:lnTo>
                    <a:pt x="474" y="510"/>
                  </a:lnTo>
                  <a:lnTo>
                    <a:pt x="474" y="510"/>
                  </a:lnTo>
                  <a:lnTo>
                    <a:pt x="484" y="510"/>
                  </a:lnTo>
                  <a:lnTo>
                    <a:pt x="484" y="516"/>
                  </a:lnTo>
                  <a:lnTo>
                    <a:pt x="484" y="516"/>
                  </a:lnTo>
                  <a:lnTo>
                    <a:pt x="491" y="516"/>
                  </a:lnTo>
                  <a:lnTo>
                    <a:pt x="491" y="522"/>
                  </a:lnTo>
                  <a:lnTo>
                    <a:pt x="491" y="522"/>
                  </a:lnTo>
                  <a:lnTo>
                    <a:pt x="499" y="522"/>
                  </a:lnTo>
                  <a:lnTo>
                    <a:pt x="499" y="534"/>
                  </a:lnTo>
                  <a:lnTo>
                    <a:pt x="499" y="534"/>
                  </a:lnTo>
                  <a:lnTo>
                    <a:pt x="512" y="534"/>
                  </a:lnTo>
                  <a:lnTo>
                    <a:pt x="512" y="540"/>
                  </a:lnTo>
                  <a:lnTo>
                    <a:pt x="512" y="540"/>
                  </a:lnTo>
                  <a:lnTo>
                    <a:pt x="515" y="540"/>
                  </a:lnTo>
                  <a:lnTo>
                    <a:pt x="515" y="551"/>
                  </a:lnTo>
                  <a:lnTo>
                    <a:pt x="515" y="551"/>
                  </a:lnTo>
                  <a:lnTo>
                    <a:pt x="519" y="551"/>
                  </a:lnTo>
                  <a:lnTo>
                    <a:pt x="519" y="563"/>
                  </a:lnTo>
                  <a:lnTo>
                    <a:pt x="519" y="563"/>
                  </a:lnTo>
                  <a:lnTo>
                    <a:pt x="520" y="563"/>
                  </a:lnTo>
                  <a:lnTo>
                    <a:pt x="520" y="580"/>
                  </a:lnTo>
                  <a:lnTo>
                    <a:pt x="520" y="580"/>
                  </a:lnTo>
                  <a:lnTo>
                    <a:pt x="524" y="580"/>
                  </a:lnTo>
                  <a:lnTo>
                    <a:pt x="524" y="587"/>
                  </a:lnTo>
                  <a:lnTo>
                    <a:pt x="524" y="587"/>
                  </a:lnTo>
                  <a:lnTo>
                    <a:pt x="525" y="587"/>
                  </a:lnTo>
                  <a:lnTo>
                    <a:pt x="525" y="593"/>
                  </a:lnTo>
                  <a:lnTo>
                    <a:pt x="525" y="593"/>
                  </a:lnTo>
                  <a:lnTo>
                    <a:pt x="528" y="593"/>
                  </a:lnTo>
                  <a:lnTo>
                    <a:pt x="528" y="599"/>
                  </a:lnTo>
                  <a:lnTo>
                    <a:pt x="528" y="599"/>
                  </a:lnTo>
                  <a:lnTo>
                    <a:pt x="542" y="599"/>
                  </a:lnTo>
                  <a:lnTo>
                    <a:pt x="542" y="605"/>
                  </a:lnTo>
                  <a:lnTo>
                    <a:pt x="542" y="605"/>
                  </a:lnTo>
                  <a:lnTo>
                    <a:pt x="547" y="605"/>
                  </a:lnTo>
                  <a:lnTo>
                    <a:pt x="547" y="610"/>
                  </a:lnTo>
                  <a:lnTo>
                    <a:pt x="547" y="610"/>
                  </a:lnTo>
                  <a:lnTo>
                    <a:pt x="553" y="610"/>
                  </a:lnTo>
                  <a:lnTo>
                    <a:pt x="553" y="616"/>
                  </a:lnTo>
                  <a:lnTo>
                    <a:pt x="553" y="616"/>
                  </a:lnTo>
                  <a:lnTo>
                    <a:pt x="555" y="616"/>
                  </a:lnTo>
                  <a:lnTo>
                    <a:pt x="555" y="622"/>
                  </a:lnTo>
                  <a:lnTo>
                    <a:pt x="555" y="622"/>
                  </a:lnTo>
                  <a:lnTo>
                    <a:pt x="560" y="622"/>
                  </a:lnTo>
                  <a:lnTo>
                    <a:pt x="560" y="628"/>
                  </a:lnTo>
                  <a:lnTo>
                    <a:pt x="560" y="628"/>
                  </a:lnTo>
                  <a:lnTo>
                    <a:pt x="563" y="628"/>
                  </a:lnTo>
                  <a:lnTo>
                    <a:pt x="563" y="634"/>
                  </a:lnTo>
                  <a:lnTo>
                    <a:pt x="563" y="634"/>
                  </a:lnTo>
                  <a:lnTo>
                    <a:pt x="565" y="634"/>
                  </a:lnTo>
                  <a:lnTo>
                    <a:pt x="565" y="639"/>
                  </a:lnTo>
                  <a:lnTo>
                    <a:pt x="565" y="639"/>
                  </a:lnTo>
                  <a:lnTo>
                    <a:pt x="575" y="639"/>
                  </a:lnTo>
                  <a:lnTo>
                    <a:pt x="575" y="645"/>
                  </a:lnTo>
                  <a:lnTo>
                    <a:pt x="575" y="645"/>
                  </a:lnTo>
                  <a:lnTo>
                    <a:pt x="580" y="645"/>
                  </a:lnTo>
                  <a:lnTo>
                    <a:pt x="580" y="651"/>
                  </a:lnTo>
                  <a:lnTo>
                    <a:pt x="580" y="651"/>
                  </a:lnTo>
                  <a:lnTo>
                    <a:pt x="581" y="651"/>
                  </a:lnTo>
                  <a:lnTo>
                    <a:pt x="581" y="657"/>
                  </a:lnTo>
                  <a:lnTo>
                    <a:pt x="581" y="657"/>
                  </a:lnTo>
                  <a:lnTo>
                    <a:pt x="590" y="657"/>
                  </a:lnTo>
                  <a:lnTo>
                    <a:pt x="590" y="663"/>
                  </a:lnTo>
                  <a:lnTo>
                    <a:pt x="590" y="663"/>
                  </a:lnTo>
                  <a:lnTo>
                    <a:pt x="593" y="663"/>
                  </a:lnTo>
                  <a:lnTo>
                    <a:pt x="593" y="669"/>
                  </a:lnTo>
                  <a:lnTo>
                    <a:pt x="593" y="669"/>
                  </a:lnTo>
                  <a:lnTo>
                    <a:pt x="595" y="669"/>
                  </a:lnTo>
                  <a:lnTo>
                    <a:pt x="595" y="680"/>
                  </a:lnTo>
                  <a:lnTo>
                    <a:pt x="595" y="680"/>
                  </a:lnTo>
                  <a:lnTo>
                    <a:pt x="608" y="680"/>
                  </a:lnTo>
                  <a:lnTo>
                    <a:pt x="608" y="686"/>
                  </a:lnTo>
                  <a:lnTo>
                    <a:pt x="608" y="686"/>
                  </a:lnTo>
                  <a:lnTo>
                    <a:pt x="610" y="686"/>
                  </a:lnTo>
                  <a:lnTo>
                    <a:pt x="610" y="692"/>
                  </a:lnTo>
                  <a:lnTo>
                    <a:pt x="610" y="692"/>
                  </a:lnTo>
                  <a:lnTo>
                    <a:pt x="616" y="692"/>
                  </a:lnTo>
                  <a:lnTo>
                    <a:pt x="616" y="699"/>
                  </a:lnTo>
                  <a:lnTo>
                    <a:pt x="616" y="699"/>
                  </a:lnTo>
                  <a:lnTo>
                    <a:pt x="620" y="699"/>
                  </a:lnTo>
                  <a:lnTo>
                    <a:pt x="620" y="704"/>
                  </a:lnTo>
                  <a:lnTo>
                    <a:pt x="620" y="704"/>
                  </a:lnTo>
                  <a:lnTo>
                    <a:pt x="628" y="704"/>
                  </a:lnTo>
                  <a:lnTo>
                    <a:pt x="628" y="710"/>
                  </a:lnTo>
                  <a:lnTo>
                    <a:pt x="628" y="710"/>
                  </a:lnTo>
                  <a:lnTo>
                    <a:pt x="635" y="710"/>
                  </a:lnTo>
                  <a:lnTo>
                    <a:pt x="635" y="716"/>
                  </a:lnTo>
                  <a:lnTo>
                    <a:pt x="635" y="716"/>
                  </a:lnTo>
                  <a:lnTo>
                    <a:pt x="638" y="716"/>
                  </a:lnTo>
                  <a:lnTo>
                    <a:pt x="638" y="722"/>
                  </a:lnTo>
                  <a:lnTo>
                    <a:pt x="638" y="722"/>
                  </a:lnTo>
                  <a:lnTo>
                    <a:pt x="639" y="722"/>
                  </a:lnTo>
                  <a:lnTo>
                    <a:pt x="639" y="728"/>
                  </a:lnTo>
                  <a:lnTo>
                    <a:pt x="639" y="728"/>
                  </a:lnTo>
                  <a:lnTo>
                    <a:pt x="643" y="728"/>
                  </a:lnTo>
                  <a:lnTo>
                    <a:pt x="643" y="733"/>
                  </a:lnTo>
                  <a:lnTo>
                    <a:pt x="643" y="733"/>
                  </a:lnTo>
                  <a:lnTo>
                    <a:pt x="653" y="733"/>
                  </a:lnTo>
                  <a:lnTo>
                    <a:pt x="653" y="739"/>
                  </a:lnTo>
                  <a:lnTo>
                    <a:pt x="653" y="739"/>
                  </a:lnTo>
                  <a:lnTo>
                    <a:pt x="658" y="739"/>
                  </a:lnTo>
                  <a:lnTo>
                    <a:pt x="658" y="745"/>
                  </a:lnTo>
                  <a:lnTo>
                    <a:pt x="658" y="745"/>
                  </a:lnTo>
                  <a:lnTo>
                    <a:pt x="661" y="745"/>
                  </a:lnTo>
                  <a:lnTo>
                    <a:pt x="661" y="751"/>
                  </a:lnTo>
                  <a:lnTo>
                    <a:pt x="661" y="751"/>
                  </a:lnTo>
                  <a:lnTo>
                    <a:pt x="674" y="751"/>
                  </a:lnTo>
                  <a:lnTo>
                    <a:pt x="674" y="757"/>
                  </a:lnTo>
                  <a:lnTo>
                    <a:pt x="674" y="757"/>
                  </a:lnTo>
                  <a:lnTo>
                    <a:pt x="678" y="757"/>
                  </a:lnTo>
                  <a:lnTo>
                    <a:pt x="678" y="768"/>
                  </a:lnTo>
                  <a:lnTo>
                    <a:pt x="678" y="768"/>
                  </a:lnTo>
                  <a:lnTo>
                    <a:pt x="682" y="768"/>
                  </a:lnTo>
                  <a:lnTo>
                    <a:pt x="682" y="774"/>
                  </a:lnTo>
                  <a:lnTo>
                    <a:pt x="682" y="774"/>
                  </a:lnTo>
                  <a:lnTo>
                    <a:pt x="689" y="774"/>
                  </a:lnTo>
                  <a:lnTo>
                    <a:pt x="689" y="780"/>
                  </a:lnTo>
                  <a:lnTo>
                    <a:pt x="689" y="780"/>
                  </a:lnTo>
                  <a:lnTo>
                    <a:pt x="716" y="780"/>
                  </a:lnTo>
                  <a:lnTo>
                    <a:pt x="716" y="786"/>
                  </a:lnTo>
                  <a:lnTo>
                    <a:pt x="716" y="786"/>
                  </a:lnTo>
                  <a:lnTo>
                    <a:pt x="717" y="786"/>
                  </a:lnTo>
                  <a:lnTo>
                    <a:pt x="717" y="792"/>
                  </a:lnTo>
                  <a:lnTo>
                    <a:pt x="717" y="792"/>
                  </a:lnTo>
                  <a:lnTo>
                    <a:pt x="719" y="792"/>
                  </a:lnTo>
                  <a:lnTo>
                    <a:pt x="719" y="797"/>
                  </a:lnTo>
                  <a:lnTo>
                    <a:pt x="719" y="797"/>
                  </a:lnTo>
                  <a:lnTo>
                    <a:pt x="727" y="797"/>
                  </a:lnTo>
                  <a:lnTo>
                    <a:pt x="727" y="803"/>
                  </a:lnTo>
                  <a:lnTo>
                    <a:pt x="727" y="803"/>
                  </a:lnTo>
                  <a:lnTo>
                    <a:pt x="734" y="803"/>
                  </a:lnTo>
                  <a:lnTo>
                    <a:pt x="734" y="809"/>
                  </a:lnTo>
                  <a:lnTo>
                    <a:pt x="734" y="809"/>
                  </a:lnTo>
                  <a:lnTo>
                    <a:pt x="735" y="809"/>
                  </a:lnTo>
                  <a:lnTo>
                    <a:pt x="735" y="816"/>
                  </a:lnTo>
                  <a:lnTo>
                    <a:pt x="735" y="816"/>
                  </a:lnTo>
                  <a:lnTo>
                    <a:pt x="744" y="816"/>
                  </a:lnTo>
                  <a:lnTo>
                    <a:pt x="744" y="822"/>
                  </a:lnTo>
                  <a:lnTo>
                    <a:pt x="744" y="822"/>
                  </a:lnTo>
                  <a:lnTo>
                    <a:pt x="747" y="822"/>
                  </a:lnTo>
                  <a:lnTo>
                    <a:pt x="747" y="828"/>
                  </a:lnTo>
                  <a:lnTo>
                    <a:pt x="747" y="828"/>
                  </a:lnTo>
                  <a:lnTo>
                    <a:pt x="755" y="828"/>
                  </a:lnTo>
                  <a:lnTo>
                    <a:pt x="755" y="833"/>
                  </a:lnTo>
                  <a:lnTo>
                    <a:pt x="755" y="833"/>
                  </a:lnTo>
                  <a:lnTo>
                    <a:pt x="769" y="833"/>
                  </a:lnTo>
                  <a:lnTo>
                    <a:pt x="769" y="839"/>
                  </a:lnTo>
                  <a:lnTo>
                    <a:pt x="769" y="839"/>
                  </a:lnTo>
                  <a:lnTo>
                    <a:pt x="772" y="839"/>
                  </a:lnTo>
                  <a:lnTo>
                    <a:pt x="772" y="851"/>
                  </a:lnTo>
                  <a:lnTo>
                    <a:pt x="772" y="851"/>
                  </a:lnTo>
                  <a:lnTo>
                    <a:pt x="782" y="851"/>
                  </a:lnTo>
                  <a:lnTo>
                    <a:pt x="782" y="857"/>
                  </a:lnTo>
                  <a:lnTo>
                    <a:pt x="782" y="857"/>
                  </a:lnTo>
                  <a:lnTo>
                    <a:pt x="784" y="857"/>
                  </a:lnTo>
                  <a:lnTo>
                    <a:pt x="784" y="862"/>
                  </a:lnTo>
                  <a:lnTo>
                    <a:pt x="784" y="862"/>
                  </a:lnTo>
                  <a:lnTo>
                    <a:pt x="785" y="862"/>
                  </a:lnTo>
                  <a:lnTo>
                    <a:pt x="785" y="868"/>
                  </a:lnTo>
                  <a:lnTo>
                    <a:pt x="785" y="868"/>
                  </a:lnTo>
                  <a:lnTo>
                    <a:pt x="792" y="868"/>
                  </a:lnTo>
                  <a:lnTo>
                    <a:pt x="792" y="880"/>
                  </a:lnTo>
                  <a:lnTo>
                    <a:pt x="792" y="880"/>
                  </a:lnTo>
                  <a:lnTo>
                    <a:pt x="806" y="880"/>
                  </a:lnTo>
                  <a:lnTo>
                    <a:pt x="806" y="886"/>
                  </a:lnTo>
                  <a:lnTo>
                    <a:pt x="806" y="886"/>
                  </a:lnTo>
                  <a:lnTo>
                    <a:pt x="815" y="886"/>
                  </a:lnTo>
                  <a:lnTo>
                    <a:pt x="815" y="897"/>
                  </a:lnTo>
                  <a:lnTo>
                    <a:pt x="815" y="897"/>
                  </a:lnTo>
                  <a:lnTo>
                    <a:pt x="843" y="897"/>
                  </a:lnTo>
                  <a:lnTo>
                    <a:pt x="843" y="903"/>
                  </a:lnTo>
                  <a:lnTo>
                    <a:pt x="843" y="903"/>
                  </a:lnTo>
                  <a:lnTo>
                    <a:pt x="846" y="903"/>
                  </a:lnTo>
                  <a:lnTo>
                    <a:pt x="846" y="909"/>
                  </a:lnTo>
                  <a:lnTo>
                    <a:pt x="846" y="909"/>
                  </a:lnTo>
                  <a:lnTo>
                    <a:pt x="849" y="909"/>
                  </a:lnTo>
                  <a:lnTo>
                    <a:pt x="849" y="915"/>
                  </a:lnTo>
                  <a:lnTo>
                    <a:pt x="849" y="915"/>
                  </a:lnTo>
                  <a:lnTo>
                    <a:pt x="852" y="915"/>
                  </a:lnTo>
                  <a:lnTo>
                    <a:pt x="852" y="921"/>
                  </a:lnTo>
                  <a:lnTo>
                    <a:pt x="852" y="921"/>
                  </a:lnTo>
                  <a:lnTo>
                    <a:pt x="868" y="921"/>
                  </a:lnTo>
                  <a:lnTo>
                    <a:pt x="868" y="933"/>
                  </a:lnTo>
                  <a:lnTo>
                    <a:pt x="868" y="933"/>
                  </a:lnTo>
                  <a:lnTo>
                    <a:pt x="870" y="933"/>
                  </a:lnTo>
                  <a:lnTo>
                    <a:pt x="870" y="939"/>
                  </a:lnTo>
                  <a:lnTo>
                    <a:pt x="870" y="939"/>
                  </a:lnTo>
                  <a:lnTo>
                    <a:pt x="884" y="939"/>
                  </a:lnTo>
                  <a:lnTo>
                    <a:pt x="884" y="945"/>
                  </a:lnTo>
                  <a:lnTo>
                    <a:pt x="884" y="945"/>
                  </a:lnTo>
                  <a:lnTo>
                    <a:pt x="908" y="945"/>
                  </a:lnTo>
                  <a:lnTo>
                    <a:pt x="908" y="951"/>
                  </a:lnTo>
                  <a:lnTo>
                    <a:pt x="908" y="951"/>
                  </a:lnTo>
                  <a:lnTo>
                    <a:pt x="911" y="951"/>
                  </a:lnTo>
                  <a:lnTo>
                    <a:pt x="911" y="956"/>
                  </a:lnTo>
                  <a:lnTo>
                    <a:pt x="911" y="956"/>
                  </a:lnTo>
                  <a:lnTo>
                    <a:pt x="917" y="956"/>
                  </a:lnTo>
                  <a:lnTo>
                    <a:pt x="917" y="962"/>
                  </a:lnTo>
                  <a:lnTo>
                    <a:pt x="917" y="962"/>
                  </a:lnTo>
                  <a:lnTo>
                    <a:pt x="929" y="962"/>
                  </a:lnTo>
                  <a:lnTo>
                    <a:pt x="929" y="974"/>
                  </a:lnTo>
                  <a:lnTo>
                    <a:pt x="929" y="974"/>
                  </a:lnTo>
                  <a:lnTo>
                    <a:pt x="934" y="974"/>
                  </a:lnTo>
                  <a:lnTo>
                    <a:pt x="934" y="980"/>
                  </a:lnTo>
                  <a:lnTo>
                    <a:pt x="934" y="980"/>
                  </a:lnTo>
                  <a:lnTo>
                    <a:pt x="937" y="980"/>
                  </a:lnTo>
                  <a:lnTo>
                    <a:pt x="937" y="986"/>
                  </a:lnTo>
                  <a:lnTo>
                    <a:pt x="937" y="986"/>
                  </a:lnTo>
                  <a:lnTo>
                    <a:pt x="942" y="986"/>
                  </a:lnTo>
                  <a:lnTo>
                    <a:pt x="942" y="991"/>
                  </a:lnTo>
                  <a:lnTo>
                    <a:pt x="942" y="991"/>
                  </a:lnTo>
                  <a:lnTo>
                    <a:pt x="956" y="991"/>
                  </a:lnTo>
                  <a:lnTo>
                    <a:pt x="956" y="997"/>
                  </a:lnTo>
                  <a:lnTo>
                    <a:pt x="956" y="997"/>
                  </a:lnTo>
                  <a:lnTo>
                    <a:pt x="988" y="997"/>
                  </a:lnTo>
                  <a:lnTo>
                    <a:pt x="988" y="1003"/>
                  </a:lnTo>
                  <a:lnTo>
                    <a:pt x="992" y="1003"/>
                  </a:lnTo>
                  <a:lnTo>
                    <a:pt x="994" y="1003"/>
                  </a:lnTo>
                  <a:lnTo>
                    <a:pt x="994" y="1009"/>
                  </a:lnTo>
                  <a:lnTo>
                    <a:pt x="994" y="1009"/>
                  </a:lnTo>
                  <a:lnTo>
                    <a:pt x="995" y="1009"/>
                  </a:lnTo>
                  <a:lnTo>
                    <a:pt x="995" y="1015"/>
                  </a:lnTo>
                  <a:lnTo>
                    <a:pt x="995" y="1015"/>
                  </a:lnTo>
                  <a:lnTo>
                    <a:pt x="1000" y="1015"/>
                  </a:lnTo>
                  <a:lnTo>
                    <a:pt x="1000" y="1015"/>
                  </a:lnTo>
                  <a:lnTo>
                    <a:pt x="1000" y="1015"/>
                  </a:lnTo>
                  <a:lnTo>
                    <a:pt x="1002" y="1015"/>
                  </a:lnTo>
                  <a:lnTo>
                    <a:pt x="1002" y="1021"/>
                  </a:lnTo>
                  <a:lnTo>
                    <a:pt x="1002" y="1021"/>
                  </a:lnTo>
                  <a:lnTo>
                    <a:pt x="1003" y="1021"/>
                  </a:lnTo>
                  <a:lnTo>
                    <a:pt x="1003" y="1033"/>
                  </a:lnTo>
                  <a:lnTo>
                    <a:pt x="1003" y="1033"/>
                  </a:lnTo>
                  <a:lnTo>
                    <a:pt x="1010" y="1033"/>
                  </a:lnTo>
                  <a:lnTo>
                    <a:pt x="1010" y="1039"/>
                  </a:lnTo>
                  <a:lnTo>
                    <a:pt x="1010" y="1039"/>
                  </a:lnTo>
                  <a:lnTo>
                    <a:pt x="1027" y="1039"/>
                  </a:lnTo>
                  <a:lnTo>
                    <a:pt x="1027" y="1045"/>
                  </a:lnTo>
                  <a:lnTo>
                    <a:pt x="1027" y="1045"/>
                  </a:lnTo>
                  <a:lnTo>
                    <a:pt x="1045" y="1045"/>
                  </a:lnTo>
                  <a:lnTo>
                    <a:pt x="1045" y="1052"/>
                  </a:lnTo>
                  <a:lnTo>
                    <a:pt x="1045" y="1052"/>
                  </a:lnTo>
                  <a:lnTo>
                    <a:pt x="1053" y="1052"/>
                  </a:lnTo>
                  <a:lnTo>
                    <a:pt x="1053" y="1052"/>
                  </a:lnTo>
                  <a:lnTo>
                    <a:pt x="1053" y="1052"/>
                  </a:lnTo>
                  <a:lnTo>
                    <a:pt x="1058" y="1052"/>
                  </a:lnTo>
                  <a:lnTo>
                    <a:pt x="1058" y="1052"/>
                  </a:lnTo>
                  <a:lnTo>
                    <a:pt x="1058" y="1052"/>
                  </a:lnTo>
                  <a:lnTo>
                    <a:pt x="1076" y="1052"/>
                  </a:lnTo>
                  <a:lnTo>
                    <a:pt x="1076" y="1052"/>
                  </a:lnTo>
                  <a:lnTo>
                    <a:pt x="1076" y="1052"/>
                  </a:lnTo>
                  <a:lnTo>
                    <a:pt x="1084" y="1052"/>
                  </a:lnTo>
                  <a:lnTo>
                    <a:pt x="1084" y="1057"/>
                  </a:lnTo>
                  <a:lnTo>
                    <a:pt x="1084" y="1057"/>
                  </a:lnTo>
                  <a:lnTo>
                    <a:pt x="1088" y="1057"/>
                  </a:lnTo>
                  <a:lnTo>
                    <a:pt x="1088" y="1063"/>
                  </a:lnTo>
                  <a:lnTo>
                    <a:pt x="1090" y="1063"/>
                  </a:lnTo>
                  <a:lnTo>
                    <a:pt x="1096" y="1063"/>
                  </a:lnTo>
                  <a:lnTo>
                    <a:pt x="1096" y="1063"/>
                  </a:lnTo>
                  <a:lnTo>
                    <a:pt x="1096" y="1063"/>
                  </a:lnTo>
                  <a:lnTo>
                    <a:pt x="1105" y="1063"/>
                  </a:lnTo>
                  <a:lnTo>
                    <a:pt x="1105" y="1070"/>
                  </a:lnTo>
                  <a:lnTo>
                    <a:pt x="1105" y="1070"/>
                  </a:lnTo>
                  <a:lnTo>
                    <a:pt x="1111" y="1070"/>
                  </a:lnTo>
                  <a:lnTo>
                    <a:pt x="1111" y="1076"/>
                  </a:lnTo>
                  <a:lnTo>
                    <a:pt x="1111" y="1076"/>
                  </a:lnTo>
                  <a:lnTo>
                    <a:pt x="1113" y="1076"/>
                  </a:lnTo>
                  <a:lnTo>
                    <a:pt x="1113" y="1083"/>
                  </a:lnTo>
                  <a:lnTo>
                    <a:pt x="1113" y="1083"/>
                  </a:lnTo>
                  <a:lnTo>
                    <a:pt x="1118" y="1083"/>
                  </a:lnTo>
                  <a:lnTo>
                    <a:pt x="1118" y="1088"/>
                  </a:lnTo>
                  <a:lnTo>
                    <a:pt x="1118" y="1088"/>
                  </a:lnTo>
                  <a:lnTo>
                    <a:pt x="1121" y="1088"/>
                  </a:lnTo>
                  <a:lnTo>
                    <a:pt x="1121" y="1095"/>
                  </a:lnTo>
                  <a:lnTo>
                    <a:pt x="1121" y="1095"/>
                  </a:lnTo>
                  <a:lnTo>
                    <a:pt x="1130" y="1095"/>
                  </a:lnTo>
                  <a:lnTo>
                    <a:pt x="1130" y="1101"/>
                  </a:lnTo>
                  <a:lnTo>
                    <a:pt x="1130" y="1101"/>
                  </a:lnTo>
                  <a:lnTo>
                    <a:pt x="1133" y="1101"/>
                  </a:lnTo>
                  <a:lnTo>
                    <a:pt x="1133" y="1108"/>
                  </a:lnTo>
                  <a:lnTo>
                    <a:pt x="1133" y="1108"/>
                  </a:lnTo>
                  <a:lnTo>
                    <a:pt x="1164" y="1108"/>
                  </a:lnTo>
                  <a:lnTo>
                    <a:pt x="1164" y="1108"/>
                  </a:lnTo>
                  <a:lnTo>
                    <a:pt x="1164" y="1108"/>
                  </a:lnTo>
                  <a:lnTo>
                    <a:pt x="1169" y="1108"/>
                  </a:lnTo>
                  <a:lnTo>
                    <a:pt x="1169" y="1115"/>
                  </a:lnTo>
                  <a:lnTo>
                    <a:pt x="1169" y="1115"/>
                  </a:lnTo>
                  <a:lnTo>
                    <a:pt x="1180" y="1115"/>
                  </a:lnTo>
                  <a:lnTo>
                    <a:pt x="1180" y="1115"/>
                  </a:lnTo>
                  <a:lnTo>
                    <a:pt x="1180" y="1115"/>
                  </a:lnTo>
                  <a:lnTo>
                    <a:pt x="1217" y="1115"/>
                  </a:lnTo>
                  <a:lnTo>
                    <a:pt x="1217" y="1120"/>
                  </a:lnTo>
                  <a:lnTo>
                    <a:pt x="1217" y="1120"/>
                  </a:lnTo>
                  <a:lnTo>
                    <a:pt x="1229" y="1120"/>
                  </a:lnTo>
                  <a:lnTo>
                    <a:pt x="1229" y="1127"/>
                  </a:lnTo>
                  <a:lnTo>
                    <a:pt x="1229" y="1127"/>
                  </a:lnTo>
                  <a:lnTo>
                    <a:pt x="1240" y="1127"/>
                  </a:lnTo>
                  <a:lnTo>
                    <a:pt x="1240" y="1127"/>
                  </a:lnTo>
                  <a:lnTo>
                    <a:pt x="1240" y="1127"/>
                  </a:lnTo>
                  <a:lnTo>
                    <a:pt x="1245" y="1127"/>
                  </a:lnTo>
                  <a:lnTo>
                    <a:pt x="1245" y="1134"/>
                  </a:lnTo>
                  <a:lnTo>
                    <a:pt x="1245" y="1134"/>
                  </a:lnTo>
                  <a:lnTo>
                    <a:pt x="1255" y="1134"/>
                  </a:lnTo>
                  <a:lnTo>
                    <a:pt x="1255" y="1140"/>
                  </a:lnTo>
                  <a:lnTo>
                    <a:pt x="1255" y="1140"/>
                  </a:lnTo>
                  <a:lnTo>
                    <a:pt x="1262" y="1140"/>
                  </a:lnTo>
                  <a:lnTo>
                    <a:pt x="1262" y="1140"/>
                  </a:lnTo>
                  <a:lnTo>
                    <a:pt x="1262" y="1140"/>
                  </a:lnTo>
                  <a:lnTo>
                    <a:pt x="1263" y="1140"/>
                  </a:lnTo>
                  <a:lnTo>
                    <a:pt x="1263" y="1147"/>
                  </a:lnTo>
                  <a:lnTo>
                    <a:pt x="1263" y="1147"/>
                  </a:lnTo>
                  <a:lnTo>
                    <a:pt x="1272" y="1147"/>
                  </a:lnTo>
                  <a:lnTo>
                    <a:pt x="1272" y="1153"/>
                  </a:lnTo>
                  <a:lnTo>
                    <a:pt x="1272" y="1153"/>
                  </a:lnTo>
                  <a:lnTo>
                    <a:pt x="1281" y="1153"/>
                  </a:lnTo>
                  <a:lnTo>
                    <a:pt x="1281" y="1160"/>
                  </a:lnTo>
                  <a:lnTo>
                    <a:pt x="1281" y="1160"/>
                  </a:lnTo>
                  <a:lnTo>
                    <a:pt x="1283" y="1160"/>
                  </a:lnTo>
                  <a:lnTo>
                    <a:pt x="1283" y="1160"/>
                  </a:lnTo>
                  <a:lnTo>
                    <a:pt x="1283" y="1160"/>
                  </a:lnTo>
                  <a:lnTo>
                    <a:pt x="1291" y="1160"/>
                  </a:lnTo>
                  <a:lnTo>
                    <a:pt x="1291" y="1167"/>
                  </a:lnTo>
                  <a:lnTo>
                    <a:pt x="1291" y="1167"/>
                  </a:lnTo>
                  <a:lnTo>
                    <a:pt x="1295" y="1167"/>
                  </a:lnTo>
                  <a:lnTo>
                    <a:pt x="1295" y="1167"/>
                  </a:lnTo>
                  <a:lnTo>
                    <a:pt x="1295" y="1167"/>
                  </a:lnTo>
                  <a:lnTo>
                    <a:pt x="1301" y="1167"/>
                  </a:lnTo>
                  <a:lnTo>
                    <a:pt x="1301" y="1167"/>
                  </a:lnTo>
                  <a:lnTo>
                    <a:pt x="1305" y="1167"/>
                  </a:lnTo>
                  <a:lnTo>
                    <a:pt x="1336" y="1167"/>
                  </a:lnTo>
                  <a:lnTo>
                    <a:pt x="1336" y="1167"/>
                  </a:lnTo>
                  <a:lnTo>
                    <a:pt x="1336" y="1167"/>
                  </a:lnTo>
                  <a:lnTo>
                    <a:pt x="1358" y="1167"/>
                  </a:lnTo>
                  <a:lnTo>
                    <a:pt x="1358" y="1174"/>
                  </a:lnTo>
                  <a:lnTo>
                    <a:pt x="1358" y="1174"/>
                  </a:lnTo>
                  <a:lnTo>
                    <a:pt x="1377" y="1174"/>
                  </a:lnTo>
                  <a:lnTo>
                    <a:pt x="1377" y="1180"/>
                  </a:lnTo>
                  <a:lnTo>
                    <a:pt x="1377" y="1180"/>
                  </a:lnTo>
                  <a:lnTo>
                    <a:pt x="1386" y="1180"/>
                  </a:lnTo>
                  <a:lnTo>
                    <a:pt x="1386" y="1180"/>
                  </a:lnTo>
                  <a:lnTo>
                    <a:pt x="1386" y="1180"/>
                  </a:lnTo>
                  <a:lnTo>
                    <a:pt x="1389" y="1180"/>
                  </a:lnTo>
                  <a:lnTo>
                    <a:pt x="1389" y="1180"/>
                  </a:lnTo>
                  <a:lnTo>
                    <a:pt x="1389" y="1180"/>
                  </a:lnTo>
                  <a:lnTo>
                    <a:pt x="1392" y="1180"/>
                  </a:lnTo>
                  <a:lnTo>
                    <a:pt x="1392" y="1180"/>
                  </a:lnTo>
                  <a:lnTo>
                    <a:pt x="1392" y="1180"/>
                  </a:lnTo>
                  <a:lnTo>
                    <a:pt x="1397" y="1180"/>
                  </a:lnTo>
                  <a:lnTo>
                    <a:pt x="1397" y="1188"/>
                  </a:lnTo>
                  <a:lnTo>
                    <a:pt x="1397" y="1188"/>
                  </a:lnTo>
                  <a:lnTo>
                    <a:pt x="1414" y="1188"/>
                  </a:lnTo>
                  <a:lnTo>
                    <a:pt x="1414" y="1188"/>
                  </a:lnTo>
                  <a:lnTo>
                    <a:pt x="1414" y="1188"/>
                  </a:lnTo>
                  <a:lnTo>
                    <a:pt x="1427" y="1188"/>
                  </a:lnTo>
                  <a:lnTo>
                    <a:pt x="1427" y="1188"/>
                  </a:lnTo>
                  <a:lnTo>
                    <a:pt x="1427" y="1188"/>
                  </a:lnTo>
                  <a:lnTo>
                    <a:pt x="1432" y="1188"/>
                  </a:lnTo>
                  <a:lnTo>
                    <a:pt x="1432" y="1196"/>
                  </a:lnTo>
                  <a:lnTo>
                    <a:pt x="1432" y="1196"/>
                  </a:lnTo>
                  <a:lnTo>
                    <a:pt x="1448" y="1196"/>
                  </a:lnTo>
                  <a:lnTo>
                    <a:pt x="1448" y="1203"/>
                  </a:lnTo>
                  <a:lnTo>
                    <a:pt x="1448" y="1203"/>
                  </a:lnTo>
                  <a:lnTo>
                    <a:pt x="1462" y="1203"/>
                  </a:lnTo>
                  <a:lnTo>
                    <a:pt x="1462" y="1203"/>
                  </a:lnTo>
                  <a:lnTo>
                    <a:pt x="1462" y="1203"/>
                  </a:lnTo>
                  <a:lnTo>
                    <a:pt x="1483" y="1203"/>
                  </a:lnTo>
                  <a:lnTo>
                    <a:pt x="1483" y="1211"/>
                  </a:lnTo>
                  <a:lnTo>
                    <a:pt x="1483" y="1211"/>
                  </a:lnTo>
                  <a:lnTo>
                    <a:pt x="1488" y="1211"/>
                  </a:lnTo>
                  <a:lnTo>
                    <a:pt x="1488" y="1211"/>
                  </a:lnTo>
                  <a:lnTo>
                    <a:pt x="1488" y="1211"/>
                  </a:lnTo>
                  <a:lnTo>
                    <a:pt x="1495" y="1211"/>
                  </a:lnTo>
                  <a:lnTo>
                    <a:pt x="1495" y="1218"/>
                  </a:lnTo>
                  <a:lnTo>
                    <a:pt x="1495" y="1218"/>
                  </a:lnTo>
                  <a:lnTo>
                    <a:pt x="1516" y="1218"/>
                  </a:lnTo>
                  <a:lnTo>
                    <a:pt x="1516" y="1226"/>
                  </a:lnTo>
                  <a:lnTo>
                    <a:pt x="1518" y="1226"/>
                  </a:lnTo>
                  <a:lnTo>
                    <a:pt x="1526" y="1226"/>
                  </a:lnTo>
                  <a:lnTo>
                    <a:pt x="1526" y="1226"/>
                  </a:lnTo>
                  <a:lnTo>
                    <a:pt x="1526" y="1226"/>
                  </a:lnTo>
                  <a:lnTo>
                    <a:pt x="1528" y="1226"/>
                  </a:lnTo>
                  <a:lnTo>
                    <a:pt x="1528" y="1226"/>
                  </a:lnTo>
                  <a:lnTo>
                    <a:pt x="1531" y="1226"/>
                  </a:lnTo>
                  <a:lnTo>
                    <a:pt x="1550" y="1226"/>
                  </a:lnTo>
                  <a:lnTo>
                    <a:pt x="1550" y="1235"/>
                  </a:lnTo>
                  <a:lnTo>
                    <a:pt x="1550" y="1235"/>
                  </a:lnTo>
                  <a:lnTo>
                    <a:pt x="1551" y="1235"/>
                  </a:lnTo>
                  <a:lnTo>
                    <a:pt x="1551" y="1235"/>
                  </a:lnTo>
                  <a:lnTo>
                    <a:pt x="1551" y="1235"/>
                  </a:lnTo>
                  <a:lnTo>
                    <a:pt x="1559" y="1235"/>
                  </a:lnTo>
                  <a:lnTo>
                    <a:pt x="1559" y="1235"/>
                  </a:lnTo>
                  <a:lnTo>
                    <a:pt x="1559" y="1235"/>
                  </a:lnTo>
                  <a:lnTo>
                    <a:pt x="1565" y="1235"/>
                  </a:lnTo>
                  <a:lnTo>
                    <a:pt x="1565" y="1243"/>
                  </a:lnTo>
                  <a:lnTo>
                    <a:pt x="1565" y="1243"/>
                  </a:lnTo>
                  <a:lnTo>
                    <a:pt x="1576" y="1243"/>
                  </a:lnTo>
                  <a:lnTo>
                    <a:pt x="1576" y="1243"/>
                  </a:lnTo>
                  <a:lnTo>
                    <a:pt x="1576" y="1243"/>
                  </a:lnTo>
                  <a:lnTo>
                    <a:pt x="1597" y="1243"/>
                  </a:lnTo>
                  <a:lnTo>
                    <a:pt x="1597" y="1243"/>
                  </a:lnTo>
                  <a:lnTo>
                    <a:pt x="1597" y="1243"/>
                  </a:lnTo>
                  <a:lnTo>
                    <a:pt x="1608" y="1243"/>
                  </a:lnTo>
                  <a:lnTo>
                    <a:pt x="1608" y="1243"/>
                  </a:lnTo>
                  <a:lnTo>
                    <a:pt x="1608" y="1243"/>
                  </a:lnTo>
                  <a:lnTo>
                    <a:pt x="1618" y="1243"/>
                  </a:lnTo>
                  <a:lnTo>
                    <a:pt x="1618" y="1252"/>
                  </a:lnTo>
                  <a:lnTo>
                    <a:pt x="1618" y="1252"/>
                  </a:lnTo>
                  <a:lnTo>
                    <a:pt x="1619" y="1252"/>
                  </a:lnTo>
                  <a:lnTo>
                    <a:pt x="1619" y="1261"/>
                  </a:lnTo>
                  <a:lnTo>
                    <a:pt x="1619" y="1261"/>
                  </a:lnTo>
                  <a:lnTo>
                    <a:pt x="1629" y="1261"/>
                  </a:lnTo>
                  <a:lnTo>
                    <a:pt x="1629" y="1261"/>
                  </a:lnTo>
                  <a:lnTo>
                    <a:pt x="1629" y="1261"/>
                  </a:lnTo>
                  <a:lnTo>
                    <a:pt x="1636" y="1261"/>
                  </a:lnTo>
                  <a:lnTo>
                    <a:pt x="1636" y="1261"/>
                  </a:lnTo>
                  <a:lnTo>
                    <a:pt x="1636" y="1261"/>
                  </a:lnTo>
                  <a:lnTo>
                    <a:pt x="1637" y="1261"/>
                  </a:lnTo>
                  <a:lnTo>
                    <a:pt x="1637" y="1261"/>
                  </a:lnTo>
                  <a:lnTo>
                    <a:pt x="1637" y="1261"/>
                  </a:lnTo>
                  <a:lnTo>
                    <a:pt x="1639" y="1261"/>
                  </a:lnTo>
                  <a:lnTo>
                    <a:pt x="1639" y="1271"/>
                  </a:lnTo>
                  <a:lnTo>
                    <a:pt x="1639" y="1271"/>
                  </a:lnTo>
                  <a:lnTo>
                    <a:pt x="1657" y="1271"/>
                  </a:lnTo>
                  <a:lnTo>
                    <a:pt x="1657" y="1271"/>
                  </a:lnTo>
                  <a:lnTo>
                    <a:pt x="1657" y="1271"/>
                  </a:lnTo>
                  <a:lnTo>
                    <a:pt x="1661" y="1271"/>
                  </a:lnTo>
                  <a:lnTo>
                    <a:pt x="1661" y="1280"/>
                  </a:lnTo>
                  <a:lnTo>
                    <a:pt x="1661" y="1280"/>
                  </a:lnTo>
                  <a:lnTo>
                    <a:pt x="1672" y="1280"/>
                  </a:lnTo>
                  <a:lnTo>
                    <a:pt x="1672" y="1280"/>
                  </a:lnTo>
                  <a:lnTo>
                    <a:pt x="1672" y="1280"/>
                  </a:lnTo>
                  <a:lnTo>
                    <a:pt x="1693" y="1280"/>
                  </a:lnTo>
                  <a:lnTo>
                    <a:pt x="1693" y="1290"/>
                  </a:lnTo>
                  <a:lnTo>
                    <a:pt x="1693" y="1290"/>
                  </a:lnTo>
                  <a:lnTo>
                    <a:pt x="1707" y="1290"/>
                  </a:lnTo>
                  <a:lnTo>
                    <a:pt x="1707" y="1290"/>
                  </a:lnTo>
                  <a:lnTo>
                    <a:pt x="1707" y="1290"/>
                  </a:lnTo>
                  <a:lnTo>
                    <a:pt x="1791" y="1290"/>
                  </a:lnTo>
                  <a:lnTo>
                    <a:pt x="1791" y="1301"/>
                  </a:lnTo>
                  <a:lnTo>
                    <a:pt x="1791" y="1301"/>
                  </a:lnTo>
                  <a:lnTo>
                    <a:pt x="1806" y="1301"/>
                  </a:lnTo>
                  <a:lnTo>
                    <a:pt x="1806" y="1301"/>
                  </a:lnTo>
                  <a:lnTo>
                    <a:pt x="1806" y="1301"/>
                  </a:lnTo>
                  <a:lnTo>
                    <a:pt x="1808" y="1301"/>
                  </a:lnTo>
                  <a:lnTo>
                    <a:pt x="1808" y="1310"/>
                  </a:lnTo>
                  <a:lnTo>
                    <a:pt x="1808" y="1310"/>
                  </a:lnTo>
                  <a:lnTo>
                    <a:pt x="1832" y="1310"/>
                  </a:lnTo>
                  <a:lnTo>
                    <a:pt x="1832" y="1310"/>
                  </a:lnTo>
                  <a:lnTo>
                    <a:pt x="1832" y="1310"/>
                  </a:lnTo>
                  <a:lnTo>
                    <a:pt x="1905" y="1310"/>
                  </a:lnTo>
                  <a:lnTo>
                    <a:pt x="1905" y="1321"/>
                  </a:lnTo>
                  <a:lnTo>
                    <a:pt x="1905" y="1321"/>
                  </a:lnTo>
                  <a:lnTo>
                    <a:pt x="1915" y="1321"/>
                  </a:lnTo>
                  <a:lnTo>
                    <a:pt x="1915" y="1321"/>
                  </a:lnTo>
                  <a:lnTo>
                    <a:pt x="1915" y="1321"/>
                  </a:lnTo>
                  <a:lnTo>
                    <a:pt x="1918" y="1321"/>
                  </a:lnTo>
                  <a:lnTo>
                    <a:pt x="1918" y="1321"/>
                  </a:lnTo>
                  <a:lnTo>
                    <a:pt x="1918" y="1321"/>
                  </a:lnTo>
                  <a:lnTo>
                    <a:pt x="1927" y="1321"/>
                  </a:lnTo>
                  <a:lnTo>
                    <a:pt x="1927" y="1321"/>
                  </a:lnTo>
                  <a:lnTo>
                    <a:pt x="1927" y="1321"/>
                  </a:lnTo>
                  <a:lnTo>
                    <a:pt x="1947" y="1321"/>
                  </a:lnTo>
                  <a:lnTo>
                    <a:pt x="1947" y="1321"/>
                  </a:lnTo>
                  <a:lnTo>
                    <a:pt x="1947" y="1321"/>
                  </a:lnTo>
                  <a:lnTo>
                    <a:pt x="1950" y="1321"/>
                  </a:lnTo>
                  <a:lnTo>
                    <a:pt x="1950" y="1321"/>
                  </a:lnTo>
                  <a:lnTo>
                    <a:pt x="1950" y="1321"/>
                  </a:lnTo>
                  <a:lnTo>
                    <a:pt x="1951" y="1321"/>
                  </a:lnTo>
                  <a:lnTo>
                    <a:pt x="1951" y="1334"/>
                  </a:lnTo>
                  <a:lnTo>
                    <a:pt x="1951" y="1334"/>
                  </a:lnTo>
                  <a:lnTo>
                    <a:pt x="1957" y="1334"/>
                  </a:lnTo>
                  <a:lnTo>
                    <a:pt x="1957" y="1334"/>
                  </a:lnTo>
                  <a:lnTo>
                    <a:pt x="1957" y="1334"/>
                  </a:lnTo>
                  <a:lnTo>
                    <a:pt x="2001" y="1334"/>
                  </a:lnTo>
                  <a:lnTo>
                    <a:pt x="2001" y="1334"/>
                  </a:lnTo>
                  <a:lnTo>
                    <a:pt x="2001" y="1334"/>
                  </a:lnTo>
                  <a:lnTo>
                    <a:pt x="2004" y="1334"/>
                  </a:lnTo>
                  <a:lnTo>
                    <a:pt x="2004" y="1334"/>
                  </a:lnTo>
                  <a:lnTo>
                    <a:pt x="2004" y="1334"/>
                  </a:lnTo>
                  <a:lnTo>
                    <a:pt x="2041" y="1334"/>
                  </a:lnTo>
                  <a:lnTo>
                    <a:pt x="2041" y="1334"/>
                  </a:lnTo>
                  <a:lnTo>
                    <a:pt x="2041" y="1334"/>
                  </a:lnTo>
                  <a:lnTo>
                    <a:pt x="2053" y="1334"/>
                  </a:lnTo>
                  <a:lnTo>
                    <a:pt x="2053" y="1334"/>
                  </a:lnTo>
                  <a:lnTo>
                    <a:pt x="2053" y="1334"/>
                  </a:lnTo>
                  <a:lnTo>
                    <a:pt x="2062" y="1334"/>
                  </a:lnTo>
                  <a:lnTo>
                    <a:pt x="2062" y="1334"/>
                  </a:lnTo>
                  <a:lnTo>
                    <a:pt x="2062" y="1334"/>
                  </a:lnTo>
                  <a:lnTo>
                    <a:pt x="2069" y="1334"/>
                  </a:lnTo>
                  <a:lnTo>
                    <a:pt x="2069" y="1334"/>
                  </a:lnTo>
                  <a:lnTo>
                    <a:pt x="2069" y="1334"/>
                  </a:lnTo>
                  <a:lnTo>
                    <a:pt x="2084" y="1334"/>
                  </a:lnTo>
                  <a:lnTo>
                    <a:pt x="2084" y="1334"/>
                  </a:lnTo>
                  <a:lnTo>
                    <a:pt x="2084" y="1334"/>
                  </a:lnTo>
                  <a:lnTo>
                    <a:pt x="2110" y="1334"/>
                  </a:lnTo>
                  <a:lnTo>
                    <a:pt x="2110" y="1334"/>
                  </a:lnTo>
                  <a:lnTo>
                    <a:pt x="2110" y="1334"/>
                  </a:lnTo>
                  <a:lnTo>
                    <a:pt x="2114" y="1334"/>
                  </a:lnTo>
                  <a:lnTo>
                    <a:pt x="2114" y="1334"/>
                  </a:lnTo>
                  <a:lnTo>
                    <a:pt x="2114" y="1334"/>
                  </a:lnTo>
                  <a:lnTo>
                    <a:pt x="2130" y="1334"/>
                  </a:lnTo>
                  <a:lnTo>
                    <a:pt x="2130" y="1353"/>
                  </a:lnTo>
                  <a:lnTo>
                    <a:pt x="2134" y="1353"/>
                  </a:lnTo>
                  <a:lnTo>
                    <a:pt x="2135" y="1353"/>
                  </a:lnTo>
                  <a:lnTo>
                    <a:pt x="2135" y="1353"/>
                  </a:lnTo>
                  <a:lnTo>
                    <a:pt x="2135" y="1353"/>
                  </a:lnTo>
                  <a:lnTo>
                    <a:pt x="2145" y="1353"/>
                  </a:lnTo>
                  <a:lnTo>
                    <a:pt x="2145" y="1353"/>
                  </a:lnTo>
                  <a:lnTo>
                    <a:pt x="2145" y="1353"/>
                  </a:lnTo>
                  <a:lnTo>
                    <a:pt x="2157" y="1353"/>
                  </a:lnTo>
                  <a:lnTo>
                    <a:pt x="2157" y="1353"/>
                  </a:lnTo>
                  <a:lnTo>
                    <a:pt x="2157" y="1353"/>
                  </a:lnTo>
                  <a:lnTo>
                    <a:pt x="2183" y="1353"/>
                  </a:lnTo>
                  <a:lnTo>
                    <a:pt x="2183" y="1353"/>
                  </a:lnTo>
                  <a:lnTo>
                    <a:pt x="2183" y="1353"/>
                  </a:lnTo>
                  <a:lnTo>
                    <a:pt x="2188" y="1353"/>
                  </a:lnTo>
                  <a:lnTo>
                    <a:pt x="2188" y="1353"/>
                  </a:lnTo>
                  <a:lnTo>
                    <a:pt x="2188" y="1353"/>
                  </a:lnTo>
                  <a:lnTo>
                    <a:pt x="2203" y="1353"/>
                  </a:lnTo>
                  <a:lnTo>
                    <a:pt x="2203" y="1353"/>
                  </a:lnTo>
                  <a:lnTo>
                    <a:pt x="2203" y="1353"/>
                  </a:lnTo>
                  <a:lnTo>
                    <a:pt x="2226" y="1353"/>
                  </a:lnTo>
                  <a:lnTo>
                    <a:pt x="2226" y="1353"/>
                  </a:lnTo>
                  <a:lnTo>
                    <a:pt x="2226" y="1353"/>
                  </a:lnTo>
                  <a:lnTo>
                    <a:pt x="2271" y="1353"/>
                  </a:lnTo>
                  <a:lnTo>
                    <a:pt x="2271" y="1353"/>
                  </a:lnTo>
                  <a:lnTo>
                    <a:pt x="2272" y="1353"/>
                  </a:lnTo>
                  <a:lnTo>
                    <a:pt x="2289" y="1353"/>
                  </a:lnTo>
                  <a:lnTo>
                    <a:pt x="2289" y="1353"/>
                  </a:lnTo>
                  <a:lnTo>
                    <a:pt x="2289" y="1353"/>
                  </a:lnTo>
                  <a:lnTo>
                    <a:pt x="2296" y="1353"/>
                  </a:lnTo>
                  <a:lnTo>
                    <a:pt x="2296" y="1353"/>
                  </a:lnTo>
                  <a:lnTo>
                    <a:pt x="2296" y="1353"/>
                  </a:lnTo>
                  <a:lnTo>
                    <a:pt x="2299" y="1353"/>
                  </a:lnTo>
                  <a:lnTo>
                    <a:pt x="2299" y="1353"/>
                  </a:lnTo>
                  <a:lnTo>
                    <a:pt x="2299" y="1353"/>
                  </a:lnTo>
                  <a:lnTo>
                    <a:pt x="2328" y="1353"/>
                  </a:lnTo>
                  <a:lnTo>
                    <a:pt x="2328" y="1353"/>
                  </a:lnTo>
                  <a:lnTo>
                    <a:pt x="2328" y="1353"/>
                  </a:lnTo>
                  <a:lnTo>
                    <a:pt x="2375" y="1353"/>
                  </a:lnTo>
                  <a:lnTo>
                    <a:pt x="2375" y="1353"/>
                  </a:lnTo>
                  <a:lnTo>
                    <a:pt x="2375" y="1353"/>
                  </a:lnTo>
                  <a:lnTo>
                    <a:pt x="2439" y="1353"/>
                  </a:lnTo>
                  <a:lnTo>
                    <a:pt x="2439" y="1353"/>
                  </a:lnTo>
                  <a:lnTo>
                    <a:pt x="2439" y="1353"/>
                  </a:lnTo>
                  <a:lnTo>
                    <a:pt x="2489" y="1353"/>
                  </a:lnTo>
                  <a:lnTo>
                    <a:pt x="2489" y="1449"/>
                  </a:lnTo>
                  <a:lnTo>
                    <a:pt x="2489" y="1449"/>
                  </a:lnTo>
                  <a:lnTo>
                    <a:pt x="2495" y="1449"/>
                  </a:lnTo>
                  <a:lnTo>
                    <a:pt x="2495" y="1449"/>
                  </a:lnTo>
                  <a:lnTo>
                    <a:pt x="2496" y="1449"/>
                  </a:lnTo>
                  <a:lnTo>
                    <a:pt x="2575" y="1449"/>
                  </a:lnTo>
                  <a:lnTo>
                    <a:pt x="2575" y="1449"/>
                  </a:lnTo>
                </a:path>
              </a:pathLst>
            </a:custGeom>
            <a:noFill/>
            <a:ln w="14288" cap="flat">
              <a:solidFill>
                <a:srgbClr val="66203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3" name="Line 300">
              <a:extLst>
                <a:ext uri="{FF2B5EF4-FFF2-40B4-BE49-F238E27FC236}">
                  <a16:creationId xmlns:a16="http://schemas.microsoft.com/office/drawing/2014/main" id="{351334E1-7520-704C-D120-02303ACC18CC}"/>
                </a:ext>
              </a:extLst>
            </p:cNvPr>
            <p:cNvSpPr>
              <a:spLocks noChangeShapeType="1"/>
            </p:cNvSpPr>
            <p:nvPr/>
          </p:nvSpPr>
          <p:spPr bwMode="auto">
            <a:xfrm>
              <a:off x="8340725" y="395646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4" name="Line 301">
              <a:extLst>
                <a:ext uri="{FF2B5EF4-FFF2-40B4-BE49-F238E27FC236}">
                  <a16:creationId xmlns:a16="http://schemas.microsoft.com/office/drawing/2014/main" id="{1DD53947-8F30-D31A-9486-3D1B96AE2325}"/>
                </a:ext>
              </a:extLst>
            </p:cNvPr>
            <p:cNvSpPr>
              <a:spLocks noChangeShapeType="1"/>
            </p:cNvSpPr>
            <p:nvPr/>
          </p:nvSpPr>
          <p:spPr bwMode="auto">
            <a:xfrm>
              <a:off x="8353425" y="3976582"/>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5" name="Line 302">
              <a:extLst>
                <a:ext uri="{FF2B5EF4-FFF2-40B4-BE49-F238E27FC236}">
                  <a16:creationId xmlns:a16="http://schemas.microsoft.com/office/drawing/2014/main" id="{B8845B41-90A5-5488-220F-968ADC8CAB7C}"/>
                </a:ext>
              </a:extLst>
            </p:cNvPr>
            <p:cNvSpPr>
              <a:spLocks noChangeShapeType="1"/>
            </p:cNvSpPr>
            <p:nvPr/>
          </p:nvSpPr>
          <p:spPr bwMode="auto">
            <a:xfrm>
              <a:off x="8437563" y="4038607"/>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 name="Line 303">
              <a:extLst>
                <a:ext uri="{FF2B5EF4-FFF2-40B4-BE49-F238E27FC236}">
                  <a16:creationId xmlns:a16="http://schemas.microsoft.com/office/drawing/2014/main" id="{6C6CE71E-7AF7-4DF3-B2D6-929BFF80ABCB}"/>
                </a:ext>
              </a:extLst>
            </p:cNvPr>
            <p:cNvSpPr>
              <a:spLocks noChangeShapeType="1"/>
            </p:cNvSpPr>
            <p:nvPr/>
          </p:nvSpPr>
          <p:spPr bwMode="auto">
            <a:xfrm>
              <a:off x="8445500" y="4038607"/>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 name="Line 304">
              <a:extLst>
                <a:ext uri="{FF2B5EF4-FFF2-40B4-BE49-F238E27FC236}">
                  <a16:creationId xmlns:a16="http://schemas.microsoft.com/office/drawing/2014/main" id="{5DD103C3-6649-8C16-E64F-5292B0DA591C}"/>
                </a:ext>
              </a:extLst>
            </p:cNvPr>
            <p:cNvSpPr>
              <a:spLocks noChangeShapeType="1"/>
            </p:cNvSpPr>
            <p:nvPr/>
          </p:nvSpPr>
          <p:spPr bwMode="auto">
            <a:xfrm>
              <a:off x="8474075" y="4038607"/>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8" name="Line 305">
              <a:extLst>
                <a:ext uri="{FF2B5EF4-FFF2-40B4-BE49-F238E27FC236}">
                  <a16:creationId xmlns:a16="http://schemas.microsoft.com/office/drawing/2014/main" id="{5D8A200E-0FC6-333D-536C-42A341FF7FAE}"/>
                </a:ext>
              </a:extLst>
            </p:cNvPr>
            <p:cNvSpPr>
              <a:spLocks noChangeShapeType="1"/>
            </p:cNvSpPr>
            <p:nvPr/>
          </p:nvSpPr>
          <p:spPr bwMode="auto">
            <a:xfrm>
              <a:off x="8505825" y="405704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9" name="Line 306">
              <a:extLst>
                <a:ext uri="{FF2B5EF4-FFF2-40B4-BE49-F238E27FC236}">
                  <a16:creationId xmlns:a16="http://schemas.microsoft.com/office/drawing/2014/main" id="{3BFB236B-359F-ECA4-5B87-80B2D5A7829F}"/>
                </a:ext>
              </a:extLst>
            </p:cNvPr>
            <p:cNvSpPr>
              <a:spLocks noChangeShapeType="1"/>
            </p:cNvSpPr>
            <p:nvPr/>
          </p:nvSpPr>
          <p:spPr bwMode="auto">
            <a:xfrm>
              <a:off x="8532813" y="4090572"/>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0" name="Line 307">
              <a:extLst>
                <a:ext uri="{FF2B5EF4-FFF2-40B4-BE49-F238E27FC236}">
                  <a16:creationId xmlns:a16="http://schemas.microsoft.com/office/drawing/2014/main" id="{563F0320-5D1A-983E-C148-0858E3237E82}"/>
                </a:ext>
              </a:extLst>
            </p:cNvPr>
            <p:cNvSpPr>
              <a:spLocks noChangeShapeType="1"/>
            </p:cNvSpPr>
            <p:nvPr/>
          </p:nvSpPr>
          <p:spPr bwMode="auto">
            <a:xfrm>
              <a:off x="8613775" y="4132481"/>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1" name="Line 308">
              <a:extLst>
                <a:ext uri="{FF2B5EF4-FFF2-40B4-BE49-F238E27FC236}">
                  <a16:creationId xmlns:a16="http://schemas.microsoft.com/office/drawing/2014/main" id="{6EE87D03-EB78-BF46-CECD-8352B2F0D7ED}"/>
                </a:ext>
              </a:extLst>
            </p:cNvPr>
            <p:cNvSpPr>
              <a:spLocks noChangeShapeType="1"/>
            </p:cNvSpPr>
            <p:nvPr/>
          </p:nvSpPr>
          <p:spPr bwMode="auto">
            <a:xfrm>
              <a:off x="8639175" y="4144215"/>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2" name="Line 309">
              <a:extLst>
                <a:ext uri="{FF2B5EF4-FFF2-40B4-BE49-F238E27FC236}">
                  <a16:creationId xmlns:a16="http://schemas.microsoft.com/office/drawing/2014/main" id="{E2A101F1-85AC-3661-C607-41861B15FD7C}"/>
                </a:ext>
              </a:extLst>
            </p:cNvPr>
            <p:cNvSpPr>
              <a:spLocks noChangeShapeType="1"/>
            </p:cNvSpPr>
            <p:nvPr/>
          </p:nvSpPr>
          <p:spPr bwMode="auto">
            <a:xfrm>
              <a:off x="8734425" y="4164331"/>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3" name="Line 310">
              <a:extLst>
                <a:ext uri="{FF2B5EF4-FFF2-40B4-BE49-F238E27FC236}">
                  <a16:creationId xmlns:a16="http://schemas.microsoft.com/office/drawing/2014/main" id="{98FD70A1-3087-5231-773F-2FC9F9714E03}"/>
                </a:ext>
              </a:extLst>
            </p:cNvPr>
            <p:cNvSpPr>
              <a:spLocks noChangeShapeType="1"/>
            </p:cNvSpPr>
            <p:nvPr/>
          </p:nvSpPr>
          <p:spPr bwMode="auto">
            <a:xfrm>
              <a:off x="8769350" y="4186124"/>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4" name="Line 311">
              <a:extLst>
                <a:ext uri="{FF2B5EF4-FFF2-40B4-BE49-F238E27FC236}">
                  <a16:creationId xmlns:a16="http://schemas.microsoft.com/office/drawing/2014/main" id="{EB53B784-25B7-5225-493A-789933907052}"/>
                </a:ext>
              </a:extLst>
            </p:cNvPr>
            <p:cNvSpPr>
              <a:spLocks noChangeShapeType="1"/>
            </p:cNvSpPr>
            <p:nvPr/>
          </p:nvSpPr>
          <p:spPr bwMode="auto">
            <a:xfrm>
              <a:off x="8802688" y="4219651"/>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5" name="Line 312">
              <a:extLst>
                <a:ext uri="{FF2B5EF4-FFF2-40B4-BE49-F238E27FC236}">
                  <a16:creationId xmlns:a16="http://schemas.microsoft.com/office/drawing/2014/main" id="{9FFF9CF5-42D9-EBAC-4DFE-CC61FFB9D598}"/>
                </a:ext>
              </a:extLst>
            </p:cNvPr>
            <p:cNvSpPr>
              <a:spLocks noChangeShapeType="1"/>
            </p:cNvSpPr>
            <p:nvPr/>
          </p:nvSpPr>
          <p:spPr bwMode="auto">
            <a:xfrm>
              <a:off x="8831263" y="4231385"/>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6" name="Line 313">
              <a:extLst>
                <a:ext uri="{FF2B5EF4-FFF2-40B4-BE49-F238E27FC236}">
                  <a16:creationId xmlns:a16="http://schemas.microsoft.com/office/drawing/2014/main" id="{2B97521F-EF74-0E48-28B5-F4C4A1B3BB39}"/>
                </a:ext>
              </a:extLst>
            </p:cNvPr>
            <p:cNvSpPr>
              <a:spLocks noChangeShapeType="1"/>
            </p:cNvSpPr>
            <p:nvPr/>
          </p:nvSpPr>
          <p:spPr bwMode="auto">
            <a:xfrm>
              <a:off x="8837613" y="4231385"/>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7" name="Line 314">
              <a:extLst>
                <a:ext uri="{FF2B5EF4-FFF2-40B4-BE49-F238E27FC236}">
                  <a16:creationId xmlns:a16="http://schemas.microsoft.com/office/drawing/2014/main" id="{696AA05B-7DFD-6E86-8652-A4094F2BC4DE}"/>
                </a:ext>
              </a:extLst>
            </p:cNvPr>
            <p:cNvSpPr>
              <a:spLocks noChangeShapeType="1"/>
            </p:cNvSpPr>
            <p:nvPr/>
          </p:nvSpPr>
          <p:spPr bwMode="auto">
            <a:xfrm>
              <a:off x="8886825" y="4231385"/>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8" name="Line 315">
              <a:extLst>
                <a:ext uri="{FF2B5EF4-FFF2-40B4-BE49-F238E27FC236}">
                  <a16:creationId xmlns:a16="http://schemas.microsoft.com/office/drawing/2014/main" id="{AB73977B-C4BA-3843-1164-E78D72089B63}"/>
                </a:ext>
              </a:extLst>
            </p:cNvPr>
            <p:cNvSpPr>
              <a:spLocks noChangeShapeType="1"/>
            </p:cNvSpPr>
            <p:nvPr/>
          </p:nvSpPr>
          <p:spPr bwMode="auto">
            <a:xfrm>
              <a:off x="8966200" y="4254853"/>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9" name="Line 316">
              <a:extLst>
                <a:ext uri="{FF2B5EF4-FFF2-40B4-BE49-F238E27FC236}">
                  <a16:creationId xmlns:a16="http://schemas.microsoft.com/office/drawing/2014/main" id="{071C11A6-6A80-054B-3E67-29CE87DC57BC}"/>
                </a:ext>
              </a:extLst>
            </p:cNvPr>
            <p:cNvSpPr>
              <a:spLocks noChangeShapeType="1"/>
            </p:cNvSpPr>
            <p:nvPr/>
          </p:nvSpPr>
          <p:spPr bwMode="auto">
            <a:xfrm>
              <a:off x="8970963" y="4254853"/>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0" name="Line 317">
              <a:extLst>
                <a:ext uri="{FF2B5EF4-FFF2-40B4-BE49-F238E27FC236}">
                  <a16:creationId xmlns:a16="http://schemas.microsoft.com/office/drawing/2014/main" id="{076FEDEA-9CDA-E549-6471-A854E16F83BA}"/>
                </a:ext>
              </a:extLst>
            </p:cNvPr>
            <p:cNvSpPr>
              <a:spLocks noChangeShapeType="1"/>
            </p:cNvSpPr>
            <p:nvPr/>
          </p:nvSpPr>
          <p:spPr bwMode="auto">
            <a:xfrm>
              <a:off x="8975725" y="4254853"/>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1" name="Line 318">
              <a:extLst>
                <a:ext uri="{FF2B5EF4-FFF2-40B4-BE49-F238E27FC236}">
                  <a16:creationId xmlns:a16="http://schemas.microsoft.com/office/drawing/2014/main" id="{B6F16C70-4549-8858-9804-6625544639AF}"/>
                </a:ext>
              </a:extLst>
            </p:cNvPr>
            <p:cNvSpPr>
              <a:spLocks noChangeShapeType="1"/>
            </p:cNvSpPr>
            <p:nvPr/>
          </p:nvSpPr>
          <p:spPr bwMode="auto">
            <a:xfrm>
              <a:off x="9010650" y="4268264"/>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2" name="Line 319">
              <a:extLst>
                <a:ext uri="{FF2B5EF4-FFF2-40B4-BE49-F238E27FC236}">
                  <a16:creationId xmlns:a16="http://schemas.microsoft.com/office/drawing/2014/main" id="{BD663D3A-58DD-22A8-C815-B1794297A938}"/>
                </a:ext>
              </a:extLst>
            </p:cNvPr>
            <p:cNvSpPr>
              <a:spLocks noChangeShapeType="1"/>
            </p:cNvSpPr>
            <p:nvPr/>
          </p:nvSpPr>
          <p:spPr bwMode="auto">
            <a:xfrm>
              <a:off x="9031288" y="4268264"/>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3" name="Line 320">
              <a:extLst>
                <a:ext uri="{FF2B5EF4-FFF2-40B4-BE49-F238E27FC236}">
                  <a16:creationId xmlns:a16="http://schemas.microsoft.com/office/drawing/2014/main" id="{CB0ED0E7-493E-94D7-848C-2891382FCB57}"/>
                </a:ext>
              </a:extLst>
            </p:cNvPr>
            <p:cNvSpPr>
              <a:spLocks noChangeShapeType="1"/>
            </p:cNvSpPr>
            <p:nvPr/>
          </p:nvSpPr>
          <p:spPr bwMode="auto">
            <a:xfrm>
              <a:off x="9086850" y="42917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4" name="Line 321">
              <a:extLst>
                <a:ext uri="{FF2B5EF4-FFF2-40B4-BE49-F238E27FC236}">
                  <a16:creationId xmlns:a16="http://schemas.microsoft.com/office/drawing/2014/main" id="{1100ACAF-C74A-0BB9-A6EA-0F35BDE2D6D3}"/>
                </a:ext>
              </a:extLst>
            </p:cNvPr>
            <p:cNvSpPr>
              <a:spLocks noChangeShapeType="1"/>
            </p:cNvSpPr>
            <p:nvPr/>
          </p:nvSpPr>
          <p:spPr bwMode="auto">
            <a:xfrm>
              <a:off x="9128125" y="430514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5" name="Line 322">
              <a:extLst>
                <a:ext uri="{FF2B5EF4-FFF2-40B4-BE49-F238E27FC236}">
                  <a16:creationId xmlns:a16="http://schemas.microsoft.com/office/drawing/2014/main" id="{D1E6CAAF-EDA2-3B04-B747-DADB0F9701E9}"/>
                </a:ext>
              </a:extLst>
            </p:cNvPr>
            <p:cNvSpPr>
              <a:spLocks noChangeShapeType="1"/>
            </p:cNvSpPr>
            <p:nvPr/>
          </p:nvSpPr>
          <p:spPr bwMode="auto">
            <a:xfrm>
              <a:off x="9175750" y="4330289"/>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6" name="Line 323">
              <a:extLst>
                <a:ext uri="{FF2B5EF4-FFF2-40B4-BE49-F238E27FC236}">
                  <a16:creationId xmlns:a16="http://schemas.microsoft.com/office/drawing/2014/main" id="{491A8E4D-98CC-FBDE-A60B-CEBB3E237735}"/>
                </a:ext>
              </a:extLst>
            </p:cNvPr>
            <p:cNvSpPr>
              <a:spLocks noChangeShapeType="1"/>
            </p:cNvSpPr>
            <p:nvPr/>
          </p:nvSpPr>
          <p:spPr bwMode="auto">
            <a:xfrm>
              <a:off x="9188450" y="4330289"/>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7" name="Line 324">
              <a:extLst>
                <a:ext uri="{FF2B5EF4-FFF2-40B4-BE49-F238E27FC236}">
                  <a16:creationId xmlns:a16="http://schemas.microsoft.com/office/drawing/2014/main" id="{B32E1057-D152-800D-8671-FD6CD8645A5F}"/>
                </a:ext>
              </a:extLst>
            </p:cNvPr>
            <p:cNvSpPr>
              <a:spLocks noChangeShapeType="1"/>
            </p:cNvSpPr>
            <p:nvPr/>
          </p:nvSpPr>
          <p:spPr bwMode="auto">
            <a:xfrm>
              <a:off x="9191625" y="4330289"/>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8" name="Line 325">
              <a:extLst>
                <a:ext uri="{FF2B5EF4-FFF2-40B4-BE49-F238E27FC236}">
                  <a16:creationId xmlns:a16="http://schemas.microsoft.com/office/drawing/2014/main" id="{3D8A5977-CF06-3664-B3DE-7231172FA625}"/>
                </a:ext>
              </a:extLst>
            </p:cNvPr>
            <p:cNvSpPr>
              <a:spLocks noChangeShapeType="1"/>
            </p:cNvSpPr>
            <p:nvPr/>
          </p:nvSpPr>
          <p:spPr bwMode="auto">
            <a:xfrm>
              <a:off x="9196388" y="4330289"/>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9" name="Line 326">
              <a:extLst>
                <a:ext uri="{FF2B5EF4-FFF2-40B4-BE49-F238E27FC236}">
                  <a16:creationId xmlns:a16="http://schemas.microsoft.com/office/drawing/2014/main" id="{0F04316F-BCBE-D86B-5989-C5DBA6CC7651}"/>
                </a:ext>
              </a:extLst>
            </p:cNvPr>
            <p:cNvSpPr>
              <a:spLocks noChangeShapeType="1"/>
            </p:cNvSpPr>
            <p:nvPr/>
          </p:nvSpPr>
          <p:spPr bwMode="auto">
            <a:xfrm>
              <a:off x="9240838" y="434537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0" name="Line 327">
              <a:extLst>
                <a:ext uri="{FF2B5EF4-FFF2-40B4-BE49-F238E27FC236}">
                  <a16:creationId xmlns:a16="http://schemas.microsoft.com/office/drawing/2014/main" id="{898F393B-2F17-8105-D6BD-5FD4BA5DA3BA}"/>
                </a:ext>
              </a:extLst>
            </p:cNvPr>
            <p:cNvSpPr>
              <a:spLocks noChangeShapeType="1"/>
            </p:cNvSpPr>
            <p:nvPr/>
          </p:nvSpPr>
          <p:spPr bwMode="auto">
            <a:xfrm>
              <a:off x="9267825" y="435878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1" name="Line 328">
              <a:extLst>
                <a:ext uri="{FF2B5EF4-FFF2-40B4-BE49-F238E27FC236}">
                  <a16:creationId xmlns:a16="http://schemas.microsoft.com/office/drawing/2014/main" id="{1F74C40F-5A4A-C11C-416D-04C55882AD22}"/>
                </a:ext>
              </a:extLst>
            </p:cNvPr>
            <p:cNvSpPr>
              <a:spLocks noChangeShapeType="1"/>
            </p:cNvSpPr>
            <p:nvPr/>
          </p:nvSpPr>
          <p:spPr bwMode="auto">
            <a:xfrm>
              <a:off x="9301163" y="435878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2" name="Line 329">
              <a:extLst>
                <a:ext uri="{FF2B5EF4-FFF2-40B4-BE49-F238E27FC236}">
                  <a16:creationId xmlns:a16="http://schemas.microsoft.com/office/drawing/2014/main" id="{D5737E63-F247-A921-CB4D-F05BEE2D6816}"/>
                </a:ext>
              </a:extLst>
            </p:cNvPr>
            <p:cNvSpPr>
              <a:spLocks noChangeShapeType="1"/>
            </p:cNvSpPr>
            <p:nvPr/>
          </p:nvSpPr>
          <p:spPr bwMode="auto">
            <a:xfrm>
              <a:off x="9318625" y="4358786"/>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3" name="Line 330">
              <a:extLst>
                <a:ext uri="{FF2B5EF4-FFF2-40B4-BE49-F238E27FC236}">
                  <a16:creationId xmlns:a16="http://schemas.microsoft.com/office/drawing/2014/main" id="{571CDF40-B9A7-C77F-5F67-0181ED91960B}"/>
                </a:ext>
              </a:extLst>
            </p:cNvPr>
            <p:cNvSpPr>
              <a:spLocks noChangeShapeType="1"/>
            </p:cNvSpPr>
            <p:nvPr/>
          </p:nvSpPr>
          <p:spPr bwMode="auto">
            <a:xfrm>
              <a:off x="9351963" y="438896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4" name="Line 331">
              <a:extLst>
                <a:ext uri="{FF2B5EF4-FFF2-40B4-BE49-F238E27FC236}">
                  <a16:creationId xmlns:a16="http://schemas.microsoft.com/office/drawing/2014/main" id="{5382BECC-8A60-2249-460E-00B7ED9766B4}"/>
                </a:ext>
              </a:extLst>
            </p:cNvPr>
            <p:cNvSpPr>
              <a:spLocks noChangeShapeType="1"/>
            </p:cNvSpPr>
            <p:nvPr/>
          </p:nvSpPr>
          <p:spPr bwMode="auto">
            <a:xfrm>
              <a:off x="9363075" y="438896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5" name="Line 332">
              <a:extLst>
                <a:ext uri="{FF2B5EF4-FFF2-40B4-BE49-F238E27FC236}">
                  <a16:creationId xmlns:a16="http://schemas.microsoft.com/office/drawing/2014/main" id="{01C7A80B-9889-C246-C3F2-998510C1CB90}"/>
                </a:ext>
              </a:extLst>
            </p:cNvPr>
            <p:cNvSpPr>
              <a:spLocks noChangeShapeType="1"/>
            </p:cNvSpPr>
            <p:nvPr/>
          </p:nvSpPr>
          <p:spPr bwMode="auto">
            <a:xfrm>
              <a:off x="9396413" y="4405724"/>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6" name="Line 333">
              <a:extLst>
                <a:ext uri="{FF2B5EF4-FFF2-40B4-BE49-F238E27FC236}">
                  <a16:creationId xmlns:a16="http://schemas.microsoft.com/office/drawing/2014/main" id="{92D80AFD-D924-FDDA-7FD0-46E3DEF1789D}"/>
                </a:ext>
              </a:extLst>
            </p:cNvPr>
            <p:cNvSpPr>
              <a:spLocks noChangeShapeType="1"/>
            </p:cNvSpPr>
            <p:nvPr/>
          </p:nvSpPr>
          <p:spPr bwMode="auto">
            <a:xfrm>
              <a:off x="9420225" y="4422487"/>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7" name="Line 334">
              <a:extLst>
                <a:ext uri="{FF2B5EF4-FFF2-40B4-BE49-F238E27FC236}">
                  <a16:creationId xmlns:a16="http://schemas.microsoft.com/office/drawing/2014/main" id="{AE4C57A7-8F09-DAE9-CC45-EF28E2B59B88}"/>
                </a:ext>
              </a:extLst>
            </p:cNvPr>
            <p:cNvSpPr>
              <a:spLocks noChangeShapeType="1"/>
            </p:cNvSpPr>
            <p:nvPr/>
          </p:nvSpPr>
          <p:spPr bwMode="auto">
            <a:xfrm>
              <a:off x="9475788" y="4437575"/>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8" name="Line 335">
              <a:extLst>
                <a:ext uri="{FF2B5EF4-FFF2-40B4-BE49-F238E27FC236}">
                  <a16:creationId xmlns:a16="http://schemas.microsoft.com/office/drawing/2014/main" id="{C9B3CF3E-100F-9211-FADA-8BA9129AE2FE}"/>
                </a:ext>
              </a:extLst>
            </p:cNvPr>
            <p:cNvSpPr>
              <a:spLocks noChangeShapeType="1"/>
            </p:cNvSpPr>
            <p:nvPr/>
          </p:nvSpPr>
          <p:spPr bwMode="auto">
            <a:xfrm>
              <a:off x="9632950" y="4456014"/>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9" name="Line 336">
              <a:extLst>
                <a:ext uri="{FF2B5EF4-FFF2-40B4-BE49-F238E27FC236}">
                  <a16:creationId xmlns:a16="http://schemas.microsoft.com/office/drawing/2014/main" id="{C855A060-76A2-DC4B-CBF6-4E2000EDEF27}"/>
                </a:ext>
              </a:extLst>
            </p:cNvPr>
            <p:cNvSpPr>
              <a:spLocks noChangeShapeType="1"/>
            </p:cNvSpPr>
            <p:nvPr/>
          </p:nvSpPr>
          <p:spPr bwMode="auto">
            <a:xfrm>
              <a:off x="9674225" y="4472777"/>
              <a:ext cx="0" cy="67053"/>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0" name="Line 337">
              <a:extLst>
                <a:ext uri="{FF2B5EF4-FFF2-40B4-BE49-F238E27FC236}">
                  <a16:creationId xmlns:a16="http://schemas.microsoft.com/office/drawing/2014/main" id="{614CA067-77F8-FA81-8F71-E32B3522094F}"/>
                </a:ext>
              </a:extLst>
            </p:cNvPr>
            <p:cNvSpPr>
              <a:spLocks noChangeShapeType="1"/>
            </p:cNvSpPr>
            <p:nvPr/>
          </p:nvSpPr>
          <p:spPr bwMode="auto">
            <a:xfrm>
              <a:off x="9805988" y="448954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1" name="Line 338">
              <a:extLst>
                <a:ext uri="{FF2B5EF4-FFF2-40B4-BE49-F238E27FC236}">
                  <a16:creationId xmlns:a16="http://schemas.microsoft.com/office/drawing/2014/main" id="{E81013BB-BD31-8274-D6C9-52513E1D9683}"/>
                </a:ext>
              </a:extLst>
            </p:cNvPr>
            <p:cNvSpPr>
              <a:spLocks noChangeShapeType="1"/>
            </p:cNvSpPr>
            <p:nvPr/>
          </p:nvSpPr>
          <p:spPr bwMode="auto">
            <a:xfrm>
              <a:off x="9810750" y="448954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2" name="Line 339">
              <a:extLst>
                <a:ext uri="{FF2B5EF4-FFF2-40B4-BE49-F238E27FC236}">
                  <a16:creationId xmlns:a16="http://schemas.microsoft.com/office/drawing/2014/main" id="{DFE0FF8E-B273-6A7D-B04A-21E85D81AFA0}"/>
                </a:ext>
              </a:extLst>
            </p:cNvPr>
            <p:cNvSpPr>
              <a:spLocks noChangeShapeType="1"/>
            </p:cNvSpPr>
            <p:nvPr/>
          </p:nvSpPr>
          <p:spPr bwMode="auto">
            <a:xfrm>
              <a:off x="9825038" y="448954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3" name="Line 340">
              <a:extLst>
                <a:ext uri="{FF2B5EF4-FFF2-40B4-BE49-F238E27FC236}">
                  <a16:creationId xmlns:a16="http://schemas.microsoft.com/office/drawing/2014/main" id="{7D9AFE0E-107D-D74E-10A1-B4FDC019A060}"/>
                </a:ext>
              </a:extLst>
            </p:cNvPr>
            <p:cNvSpPr>
              <a:spLocks noChangeShapeType="1"/>
            </p:cNvSpPr>
            <p:nvPr/>
          </p:nvSpPr>
          <p:spPr bwMode="auto">
            <a:xfrm>
              <a:off x="9856788" y="448954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4" name="Line 341">
              <a:extLst>
                <a:ext uri="{FF2B5EF4-FFF2-40B4-BE49-F238E27FC236}">
                  <a16:creationId xmlns:a16="http://schemas.microsoft.com/office/drawing/2014/main" id="{1D83913E-04F5-1664-6359-83FAA576C80E}"/>
                </a:ext>
              </a:extLst>
            </p:cNvPr>
            <p:cNvSpPr>
              <a:spLocks noChangeShapeType="1"/>
            </p:cNvSpPr>
            <p:nvPr/>
          </p:nvSpPr>
          <p:spPr bwMode="auto">
            <a:xfrm>
              <a:off x="9861550" y="4489540"/>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5" name="Line 342">
              <a:extLst>
                <a:ext uri="{FF2B5EF4-FFF2-40B4-BE49-F238E27FC236}">
                  <a16:creationId xmlns:a16="http://schemas.microsoft.com/office/drawing/2014/main" id="{0F6FD98E-0DB3-7005-614D-C5947A9B01F7}"/>
                </a:ext>
              </a:extLst>
            </p:cNvPr>
            <p:cNvSpPr>
              <a:spLocks noChangeShapeType="1"/>
            </p:cNvSpPr>
            <p:nvPr/>
          </p:nvSpPr>
          <p:spPr bwMode="auto">
            <a:xfrm>
              <a:off x="9863138"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6" name="Line 343">
              <a:extLst>
                <a:ext uri="{FF2B5EF4-FFF2-40B4-BE49-F238E27FC236}">
                  <a16:creationId xmlns:a16="http://schemas.microsoft.com/office/drawing/2014/main" id="{42CE0D27-06BB-0A1E-DF2E-4B37EE62B65E}"/>
                </a:ext>
              </a:extLst>
            </p:cNvPr>
            <p:cNvSpPr>
              <a:spLocks noChangeShapeType="1"/>
            </p:cNvSpPr>
            <p:nvPr/>
          </p:nvSpPr>
          <p:spPr bwMode="auto">
            <a:xfrm>
              <a:off x="9872663"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7" name="Line 344">
              <a:extLst>
                <a:ext uri="{FF2B5EF4-FFF2-40B4-BE49-F238E27FC236}">
                  <a16:creationId xmlns:a16="http://schemas.microsoft.com/office/drawing/2014/main" id="{13CBF65C-5A92-64CA-F6CB-E03157E33AAA}"/>
                </a:ext>
              </a:extLst>
            </p:cNvPr>
            <p:cNvSpPr>
              <a:spLocks noChangeShapeType="1"/>
            </p:cNvSpPr>
            <p:nvPr/>
          </p:nvSpPr>
          <p:spPr bwMode="auto">
            <a:xfrm>
              <a:off x="9942513"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8" name="Line 345">
              <a:extLst>
                <a:ext uri="{FF2B5EF4-FFF2-40B4-BE49-F238E27FC236}">
                  <a16:creationId xmlns:a16="http://schemas.microsoft.com/office/drawing/2014/main" id="{0E0940F9-69AB-B6A7-8BA7-7E42042E47A3}"/>
                </a:ext>
              </a:extLst>
            </p:cNvPr>
            <p:cNvSpPr>
              <a:spLocks noChangeShapeType="1"/>
            </p:cNvSpPr>
            <p:nvPr/>
          </p:nvSpPr>
          <p:spPr bwMode="auto">
            <a:xfrm>
              <a:off x="9947275"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9" name="Line 346">
              <a:extLst>
                <a:ext uri="{FF2B5EF4-FFF2-40B4-BE49-F238E27FC236}">
                  <a16:creationId xmlns:a16="http://schemas.microsoft.com/office/drawing/2014/main" id="{7AA7C29F-AD7A-9997-BCE0-BA79443E57C3}"/>
                </a:ext>
              </a:extLst>
            </p:cNvPr>
            <p:cNvSpPr>
              <a:spLocks noChangeShapeType="1"/>
            </p:cNvSpPr>
            <p:nvPr/>
          </p:nvSpPr>
          <p:spPr bwMode="auto">
            <a:xfrm>
              <a:off x="10006013"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0" name="Line 347">
              <a:extLst>
                <a:ext uri="{FF2B5EF4-FFF2-40B4-BE49-F238E27FC236}">
                  <a16:creationId xmlns:a16="http://schemas.microsoft.com/office/drawing/2014/main" id="{C376AC68-E0FD-682C-9720-C49C815F9AB9}"/>
                </a:ext>
              </a:extLst>
            </p:cNvPr>
            <p:cNvSpPr>
              <a:spLocks noChangeShapeType="1"/>
            </p:cNvSpPr>
            <p:nvPr/>
          </p:nvSpPr>
          <p:spPr bwMode="auto">
            <a:xfrm>
              <a:off x="10025063"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1" name="Line 348">
              <a:extLst>
                <a:ext uri="{FF2B5EF4-FFF2-40B4-BE49-F238E27FC236}">
                  <a16:creationId xmlns:a16="http://schemas.microsoft.com/office/drawing/2014/main" id="{FE0F7E64-8FA0-8192-4156-BF34ABD4861B}"/>
                </a:ext>
              </a:extLst>
            </p:cNvPr>
            <p:cNvSpPr>
              <a:spLocks noChangeShapeType="1"/>
            </p:cNvSpPr>
            <p:nvPr/>
          </p:nvSpPr>
          <p:spPr bwMode="auto">
            <a:xfrm>
              <a:off x="10039350"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2" name="Line 349">
              <a:extLst>
                <a:ext uri="{FF2B5EF4-FFF2-40B4-BE49-F238E27FC236}">
                  <a16:creationId xmlns:a16="http://schemas.microsoft.com/office/drawing/2014/main" id="{90EE3AE5-924B-7560-4B6B-0EFEF13D1BFA}"/>
                </a:ext>
              </a:extLst>
            </p:cNvPr>
            <p:cNvSpPr>
              <a:spLocks noChangeShapeType="1"/>
            </p:cNvSpPr>
            <p:nvPr/>
          </p:nvSpPr>
          <p:spPr bwMode="auto">
            <a:xfrm>
              <a:off x="10050463"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3" name="Line 350">
              <a:extLst>
                <a:ext uri="{FF2B5EF4-FFF2-40B4-BE49-F238E27FC236}">
                  <a16:creationId xmlns:a16="http://schemas.microsoft.com/office/drawing/2014/main" id="{2C322AF5-DD5E-65DA-3616-B32D5DCB7793}"/>
                </a:ext>
              </a:extLst>
            </p:cNvPr>
            <p:cNvSpPr>
              <a:spLocks noChangeShapeType="1"/>
            </p:cNvSpPr>
            <p:nvPr/>
          </p:nvSpPr>
          <p:spPr bwMode="auto">
            <a:xfrm>
              <a:off x="10074275"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4" name="Line 351">
              <a:extLst>
                <a:ext uri="{FF2B5EF4-FFF2-40B4-BE49-F238E27FC236}">
                  <a16:creationId xmlns:a16="http://schemas.microsoft.com/office/drawing/2014/main" id="{CF492A87-AB32-B223-068C-5E6560C14087}"/>
                </a:ext>
              </a:extLst>
            </p:cNvPr>
            <p:cNvSpPr>
              <a:spLocks noChangeShapeType="1"/>
            </p:cNvSpPr>
            <p:nvPr/>
          </p:nvSpPr>
          <p:spPr bwMode="auto">
            <a:xfrm>
              <a:off x="10115550"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5" name="Line 352">
              <a:extLst>
                <a:ext uri="{FF2B5EF4-FFF2-40B4-BE49-F238E27FC236}">
                  <a16:creationId xmlns:a16="http://schemas.microsoft.com/office/drawing/2014/main" id="{EE214DAF-580F-DBF0-C265-EBAC0CA4E8CD}"/>
                </a:ext>
              </a:extLst>
            </p:cNvPr>
            <p:cNvSpPr>
              <a:spLocks noChangeShapeType="1"/>
            </p:cNvSpPr>
            <p:nvPr/>
          </p:nvSpPr>
          <p:spPr bwMode="auto">
            <a:xfrm>
              <a:off x="10121900" y="451133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6" name="Line 353">
              <a:extLst>
                <a:ext uri="{FF2B5EF4-FFF2-40B4-BE49-F238E27FC236}">
                  <a16:creationId xmlns:a16="http://schemas.microsoft.com/office/drawing/2014/main" id="{02613234-C7A4-42A2-C6A9-56DA73E17FDD}"/>
                </a:ext>
              </a:extLst>
            </p:cNvPr>
            <p:cNvSpPr>
              <a:spLocks noChangeShapeType="1"/>
            </p:cNvSpPr>
            <p:nvPr/>
          </p:nvSpPr>
          <p:spPr bwMode="auto">
            <a:xfrm>
              <a:off x="1015523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7" name="Line 354">
              <a:extLst>
                <a:ext uri="{FF2B5EF4-FFF2-40B4-BE49-F238E27FC236}">
                  <a16:creationId xmlns:a16="http://schemas.microsoft.com/office/drawing/2014/main" id="{E5C9EA8D-4C31-F5EC-4BC0-B67BBDE3950A}"/>
                </a:ext>
              </a:extLst>
            </p:cNvPr>
            <p:cNvSpPr>
              <a:spLocks noChangeShapeType="1"/>
            </p:cNvSpPr>
            <p:nvPr/>
          </p:nvSpPr>
          <p:spPr bwMode="auto">
            <a:xfrm>
              <a:off x="10171113"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8" name="Line 355">
              <a:extLst>
                <a:ext uri="{FF2B5EF4-FFF2-40B4-BE49-F238E27FC236}">
                  <a16:creationId xmlns:a16="http://schemas.microsoft.com/office/drawing/2014/main" id="{3DFF82A4-4934-82D9-2161-8FF03242ABE9}"/>
                </a:ext>
              </a:extLst>
            </p:cNvPr>
            <p:cNvSpPr>
              <a:spLocks noChangeShapeType="1"/>
            </p:cNvSpPr>
            <p:nvPr/>
          </p:nvSpPr>
          <p:spPr bwMode="auto">
            <a:xfrm>
              <a:off x="10190163"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9" name="Line 356">
              <a:extLst>
                <a:ext uri="{FF2B5EF4-FFF2-40B4-BE49-F238E27FC236}">
                  <a16:creationId xmlns:a16="http://schemas.microsoft.com/office/drawing/2014/main" id="{00F640A0-1704-0968-E2DE-C222B1D48D1B}"/>
                </a:ext>
              </a:extLst>
            </p:cNvPr>
            <p:cNvSpPr>
              <a:spLocks noChangeShapeType="1"/>
            </p:cNvSpPr>
            <p:nvPr/>
          </p:nvSpPr>
          <p:spPr bwMode="auto">
            <a:xfrm>
              <a:off x="1023143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0" name="Line 357">
              <a:extLst>
                <a:ext uri="{FF2B5EF4-FFF2-40B4-BE49-F238E27FC236}">
                  <a16:creationId xmlns:a16="http://schemas.microsoft.com/office/drawing/2014/main" id="{2EA50BDE-B5BF-65AF-A87A-8A258091DE25}"/>
                </a:ext>
              </a:extLst>
            </p:cNvPr>
            <p:cNvSpPr>
              <a:spLocks noChangeShapeType="1"/>
            </p:cNvSpPr>
            <p:nvPr/>
          </p:nvSpPr>
          <p:spPr bwMode="auto">
            <a:xfrm>
              <a:off x="10239375"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1" name="Line 358">
              <a:extLst>
                <a:ext uri="{FF2B5EF4-FFF2-40B4-BE49-F238E27FC236}">
                  <a16:creationId xmlns:a16="http://schemas.microsoft.com/office/drawing/2014/main" id="{20ACEB9C-0819-FF38-2458-BD1E79E2B81C}"/>
                </a:ext>
              </a:extLst>
            </p:cNvPr>
            <p:cNvSpPr>
              <a:spLocks noChangeShapeType="1"/>
            </p:cNvSpPr>
            <p:nvPr/>
          </p:nvSpPr>
          <p:spPr bwMode="auto">
            <a:xfrm>
              <a:off x="1026318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2" name="Line 359">
              <a:extLst>
                <a:ext uri="{FF2B5EF4-FFF2-40B4-BE49-F238E27FC236}">
                  <a16:creationId xmlns:a16="http://schemas.microsoft.com/office/drawing/2014/main" id="{C5A2AED9-1950-846C-1762-7EA47BC8DFE2}"/>
                </a:ext>
              </a:extLst>
            </p:cNvPr>
            <p:cNvSpPr>
              <a:spLocks noChangeShapeType="1"/>
            </p:cNvSpPr>
            <p:nvPr/>
          </p:nvSpPr>
          <p:spPr bwMode="auto">
            <a:xfrm>
              <a:off x="10299700"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3" name="Line 360">
              <a:extLst>
                <a:ext uri="{FF2B5EF4-FFF2-40B4-BE49-F238E27FC236}">
                  <a16:creationId xmlns:a16="http://schemas.microsoft.com/office/drawing/2014/main" id="{E2336484-0F3F-0BB3-56E5-5C40857DCAB2}"/>
                </a:ext>
              </a:extLst>
            </p:cNvPr>
            <p:cNvSpPr>
              <a:spLocks noChangeShapeType="1"/>
            </p:cNvSpPr>
            <p:nvPr/>
          </p:nvSpPr>
          <p:spPr bwMode="auto">
            <a:xfrm>
              <a:off x="1037113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4" name="Line 361">
              <a:extLst>
                <a:ext uri="{FF2B5EF4-FFF2-40B4-BE49-F238E27FC236}">
                  <a16:creationId xmlns:a16="http://schemas.microsoft.com/office/drawing/2014/main" id="{70491845-8EEE-E1E4-A6CA-BB9E20B33EF1}"/>
                </a:ext>
              </a:extLst>
            </p:cNvPr>
            <p:cNvSpPr>
              <a:spLocks noChangeShapeType="1"/>
            </p:cNvSpPr>
            <p:nvPr/>
          </p:nvSpPr>
          <p:spPr bwMode="auto">
            <a:xfrm>
              <a:off x="10399713"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5" name="Line 362">
              <a:extLst>
                <a:ext uri="{FF2B5EF4-FFF2-40B4-BE49-F238E27FC236}">
                  <a16:creationId xmlns:a16="http://schemas.microsoft.com/office/drawing/2014/main" id="{A23DA564-0328-A78B-0326-4E44201011C8}"/>
                </a:ext>
              </a:extLst>
            </p:cNvPr>
            <p:cNvSpPr>
              <a:spLocks noChangeShapeType="1"/>
            </p:cNvSpPr>
            <p:nvPr/>
          </p:nvSpPr>
          <p:spPr bwMode="auto">
            <a:xfrm>
              <a:off x="10410825"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6" name="Line 363">
              <a:extLst>
                <a:ext uri="{FF2B5EF4-FFF2-40B4-BE49-F238E27FC236}">
                  <a16:creationId xmlns:a16="http://schemas.microsoft.com/office/drawing/2014/main" id="{D9AD232A-9878-6943-DCB1-E6B45453B4BE}"/>
                </a:ext>
              </a:extLst>
            </p:cNvPr>
            <p:cNvSpPr>
              <a:spLocks noChangeShapeType="1"/>
            </p:cNvSpPr>
            <p:nvPr/>
          </p:nvSpPr>
          <p:spPr bwMode="auto">
            <a:xfrm>
              <a:off x="1041558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7" name="Line 364">
              <a:extLst>
                <a:ext uri="{FF2B5EF4-FFF2-40B4-BE49-F238E27FC236}">
                  <a16:creationId xmlns:a16="http://schemas.microsoft.com/office/drawing/2014/main" id="{93C365D8-9FF0-6F71-281C-248571EFA4D8}"/>
                </a:ext>
              </a:extLst>
            </p:cNvPr>
            <p:cNvSpPr>
              <a:spLocks noChangeShapeType="1"/>
            </p:cNvSpPr>
            <p:nvPr/>
          </p:nvSpPr>
          <p:spPr bwMode="auto">
            <a:xfrm>
              <a:off x="10461625"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8" name="Line 365">
              <a:extLst>
                <a:ext uri="{FF2B5EF4-FFF2-40B4-BE49-F238E27FC236}">
                  <a16:creationId xmlns:a16="http://schemas.microsoft.com/office/drawing/2014/main" id="{BE80C8E7-7D00-C4FA-8106-E69E3A51C4F9}"/>
                </a:ext>
              </a:extLst>
            </p:cNvPr>
            <p:cNvSpPr>
              <a:spLocks noChangeShapeType="1"/>
            </p:cNvSpPr>
            <p:nvPr/>
          </p:nvSpPr>
          <p:spPr bwMode="auto">
            <a:xfrm>
              <a:off x="1053623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9" name="Line 366">
              <a:extLst>
                <a:ext uri="{FF2B5EF4-FFF2-40B4-BE49-F238E27FC236}">
                  <a16:creationId xmlns:a16="http://schemas.microsoft.com/office/drawing/2014/main" id="{0CB586D8-424C-6FBA-55AB-800E23A46673}"/>
                </a:ext>
              </a:extLst>
            </p:cNvPr>
            <p:cNvSpPr>
              <a:spLocks noChangeShapeType="1"/>
            </p:cNvSpPr>
            <p:nvPr/>
          </p:nvSpPr>
          <p:spPr bwMode="auto">
            <a:xfrm>
              <a:off x="10637838" y="4543183"/>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0" name="Line 367">
              <a:extLst>
                <a:ext uri="{FF2B5EF4-FFF2-40B4-BE49-F238E27FC236}">
                  <a16:creationId xmlns:a16="http://schemas.microsoft.com/office/drawing/2014/main" id="{9B444883-5158-7459-86BF-E4E464CB30B3}"/>
                </a:ext>
              </a:extLst>
            </p:cNvPr>
            <p:cNvSpPr>
              <a:spLocks noChangeShapeType="1"/>
            </p:cNvSpPr>
            <p:nvPr/>
          </p:nvSpPr>
          <p:spPr bwMode="auto">
            <a:xfrm>
              <a:off x="10726738" y="4704112"/>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1" name="Line 368">
              <a:extLst>
                <a:ext uri="{FF2B5EF4-FFF2-40B4-BE49-F238E27FC236}">
                  <a16:creationId xmlns:a16="http://schemas.microsoft.com/office/drawing/2014/main" id="{201378D7-38FC-FDC6-3E00-3430B0227F11}"/>
                </a:ext>
              </a:extLst>
            </p:cNvPr>
            <p:cNvSpPr>
              <a:spLocks noChangeShapeType="1"/>
            </p:cNvSpPr>
            <p:nvPr/>
          </p:nvSpPr>
          <p:spPr bwMode="auto">
            <a:xfrm>
              <a:off x="10853738" y="4704112"/>
              <a:ext cx="0" cy="68730"/>
            </a:xfrm>
            <a:prstGeom prst="line">
              <a:avLst/>
            </a:prstGeom>
            <a:noFill/>
            <a:ln w="14288" cap="flat">
              <a:solidFill>
                <a:srgbClr val="66203A"/>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2" name="Freeform 369">
              <a:extLst>
                <a:ext uri="{FF2B5EF4-FFF2-40B4-BE49-F238E27FC236}">
                  <a16:creationId xmlns:a16="http://schemas.microsoft.com/office/drawing/2014/main" id="{7D4C617E-ED94-A4F0-CE1F-3B6DB14445E2}"/>
                </a:ext>
              </a:extLst>
            </p:cNvPr>
            <p:cNvSpPr>
              <a:spLocks/>
            </p:cNvSpPr>
            <p:nvPr/>
          </p:nvSpPr>
          <p:spPr bwMode="auto">
            <a:xfrm>
              <a:off x="6765925" y="2343830"/>
              <a:ext cx="4130675" cy="2304963"/>
            </a:xfrm>
            <a:custGeom>
              <a:avLst/>
              <a:gdLst>
                <a:gd name="T0" fmla="*/ 55 w 2602"/>
                <a:gd name="T1" fmla="*/ 17 h 1375"/>
                <a:gd name="T2" fmla="*/ 130 w 2602"/>
                <a:gd name="T3" fmla="*/ 47 h 1375"/>
                <a:gd name="T4" fmla="*/ 157 w 2602"/>
                <a:gd name="T5" fmla="*/ 70 h 1375"/>
                <a:gd name="T6" fmla="*/ 200 w 2602"/>
                <a:gd name="T7" fmla="*/ 94 h 1375"/>
                <a:gd name="T8" fmla="*/ 221 w 2602"/>
                <a:gd name="T9" fmla="*/ 117 h 1375"/>
                <a:gd name="T10" fmla="*/ 267 w 2602"/>
                <a:gd name="T11" fmla="*/ 152 h 1375"/>
                <a:gd name="T12" fmla="*/ 287 w 2602"/>
                <a:gd name="T13" fmla="*/ 175 h 1375"/>
                <a:gd name="T14" fmla="*/ 306 w 2602"/>
                <a:gd name="T15" fmla="*/ 204 h 1375"/>
                <a:gd name="T16" fmla="*/ 342 w 2602"/>
                <a:gd name="T17" fmla="*/ 233 h 1375"/>
                <a:gd name="T18" fmla="*/ 361 w 2602"/>
                <a:gd name="T19" fmla="*/ 256 h 1375"/>
                <a:gd name="T20" fmla="*/ 371 w 2602"/>
                <a:gd name="T21" fmla="*/ 280 h 1375"/>
                <a:gd name="T22" fmla="*/ 404 w 2602"/>
                <a:gd name="T23" fmla="*/ 303 h 1375"/>
                <a:gd name="T24" fmla="*/ 428 w 2602"/>
                <a:gd name="T25" fmla="*/ 332 h 1375"/>
                <a:gd name="T26" fmla="*/ 467 w 2602"/>
                <a:gd name="T27" fmla="*/ 361 h 1375"/>
                <a:gd name="T28" fmla="*/ 489 w 2602"/>
                <a:gd name="T29" fmla="*/ 390 h 1375"/>
                <a:gd name="T30" fmla="*/ 502 w 2602"/>
                <a:gd name="T31" fmla="*/ 414 h 1375"/>
                <a:gd name="T32" fmla="*/ 519 w 2602"/>
                <a:gd name="T33" fmla="*/ 437 h 1375"/>
                <a:gd name="T34" fmla="*/ 543 w 2602"/>
                <a:gd name="T35" fmla="*/ 461 h 1375"/>
                <a:gd name="T36" fmla="*/ 574 w 2602"/>
                <a:gd name="T37" fmla="*/ 490 h 1375"/>
                <a:gd name="T38" fmla="*/ 598 w 2602"/>
                <a:gd name="T39" fmla="*/ 519 h 1375"/>
                <a:gd name="T40" fmla="*/ 623 w 2602"/>
                <a:gd name="T41" fmla="*/ 548 h 1375"/>
                <a:gd name="T42" fmla="*/ 696 w 2602"/>
                <a:gd name="T43" fmla="*/ 572 h 1375"/>
                <a:gd name="T44" fmla="*/ 732 w 2602"/>
                <a:gd name="T45" fmla="*/ 606 h 1375"/>
                <a:gd name="T46" fmla="*/ 757 w 2602"/>
                <a:gd name="T47" fmla="*/ 631 h 1375"/>
                <a:gd name="T48" fmla="*/ 780 w 2602"/>
                <a:gd name="T49" fmla="*/ 660 h 1375"/>
                <a:gd name="T50" fmla="*/ 809 w 2602"/>
                <a:gd name="T51" fmla="*/ 683 h 1375"/>
                <a:gd name="T52" fmla="*/ 823 w 2602"/>
                <a:gd name="T53" fmla="*/ 706 h 1375"/>
                <a:gd name="T54" fmla="*/ 873 w 2602"/>
                <a:gd name="T55" fmla="*/ 735 h 1375"/>
                <a:gd name="T56" fmla="*/ 901 w 2602"/>
                <a:gd name="T57" fmla="*/ 765 h 1375"/>
                <a:gd name="T58" fmla="*/ 917 w 2602"/>
                <a:gd name="T59" fmla="*/ 789 h 1375"/>
                <a:gd name="T60" fmla="*/ 944 w 2602"/>
                <a:gd name="T61" fmla="*/ 818 h 1375"/>
                <a:gd name="T62" fmla="*/ 997 w 2602"/>
                <a:gd name="T63" fmla="*/ 835 h 1375"/>
                <a:gd name="T64" fmla="*/ 1009 w 2602"/>
                <a:gd name="T65" fmla="*/ 865 h 1375"/>
                <a:gd name="T66" fmla="*/ 1033 w 2602"/>
                <a:gd name="T67" fmla="*/ 889 h 1375"/>
                <a:gd name="T68" fmla="*/ 1060 w 2602"/>
                <a:gd name="T69" fmla="*/ 907 h 1375"/>
                <a:gd name="T70" fmla="*/ 1105 w 2602"/>
                <a:gd name="T71" fmla="*/ 932 h 1375"/>
                <a:gd name="T72" fmla="*/ 1121 w 2602"/>
                <a:gd name="T73" fmla="*/ 951 h 1375"/>
                <a:gd name="T74" fmla="*/ 1179 w 2602"/>
                <a:gd name="T75" fmla="*/ 976 h 1375"/>
                <a:gd name="T76" fmla="*/ 1219 w 2602"/>
                <a:gd name="T77" fmla="*/ 1009 h 1375"/>
                <a:gd name="T78" fmla="*/ 1230 w 2602"/>
                <a:gd name="T79" fmla="*/ 1028 h 1375"/>
                <a:gd name="T80" fmla="*/ 1273 w 2602"/>
                <a:gd name="T81" fmla="*/ 1041 h 1375"/>
                <a:gd name="T82" fmla="*/ 1325 w 2602"/>
                <a:gd name="T83" fmla="*/ 1054 h 1375"/>
                <a:gd name="T84" fmla="*/ 1374 w 2602"/>
                <a:gd name="T85" fmla="*/ 1075 h 1375"/>
                <a:gd name="T86" fmla="*/ 1397 w 2602"/>
                <a:gd name="T87" fmla="*/ 1082 h 1375"/>
                <a:gd name="T88" fmla="*/ 1440 w 2602"/>
                <a:gd name="T89" fmla="*/ 1104 h 1375"/>
                <a:gd name="T90" fmla="*/ 1475 w 2602"/>
                <a:gd name="T91" fmla="*/ 1125 h 1375"/>
                <a:gd name="T92" fmla="*/ 1504 w 2602"/>
                <a:gd name="T93" fmla="*/ 1148 h 1375"/>
                <a:gd name="T94" fmla="*/ 1556 w 2602"/>
                <a:gd name="T95" fmla="*/ 1163 h 1375"/>
                <a:gd name="T96" fmla="*/ 1630 w 2602"/>
                <a:gd name="T97" fmla="*/ 1172 h 1375"/>
                <a:gd name="T98" fmla="*/ 1692 w 2602"/>
                <a:gd name="T99" fmla="*/ 1172 h 1375"/>
                <a:gd name="T100" fmla="*/ 1768 w 2602"/>
                <a:gd name="T101" fmla="*/ 1190 h 1375"/>
                <a:gd name="T102" fmla="*/ 1850 w 2602"/>
                <a:gd name="T103" fmla="*/ 1220 h 1375"/>
                <a:gd name="T104" fmla="*/ 1951 w 2602"/>
                <a:gd name="T105" fmla="*/ 1231 h 1375"/>
                <a:gd name="T106" fmla="*/ 2016 w 2602"/>
                <a:gd name="T107" fmla="*/ 1242 h 1375"/>
                <a:gd name="T108" fmla="*/ 2097 w 2602"/>
                <a:gd name="T109" fmla="*/ 1242 h 1375"/>
                <a:gd name="T110" fmla="*/ 2163 w 2602"/>
                <a:gd name="T111" fmla="*/ 1255 h 1375"/>
                <a:gd name="T112" fmla="*/ 2213 w 2602"/>
                <a:gd name="T113" fmla="*/ 1255 h 1375"/>
                <a:gd name="T114" fmla="*/ 2281 w 2602"/>
                <a:gd name="T115" fmla="*/ 1255 h 1375"/>
                <a:gd name="T116" fmla="*/ 2325 w 2602"/>
                <a:gd name="T117" fmla="*/ 1255 h 1375"/>
                <a:gd name="T118" fmla="*/ 2363 w 2602"/>
                <a:gd name="T119" fmla="*/ 1255 h 1375"/>
                <a:gd name="T120" fmla="*/ 2458 w 2602"/>
                <a:gd name="T121" fmla="*/ 1255 h 1375"/>
                <a:gd name="T122" fmla="*/ 2602 w 2602"/>
                <a:gd name="T123" fmla="*/ 1375 h 1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602" h="1375">
                  <a:moveTo>
                    <a:pt x="0" y="0"/>
                  </a:moveTo>
                  <a:lnTo>
                    <a:pt x="0" y="0"/>
                  </a:lnTo>
                  <a:lnTo>
                    <a:pt x="0" y="0"/>
                  </a:lnTo>
                  <a:lnTo>
                    <a:pt x="0" y="0"/>
                  </a:lnTo>
                  <a:lnTo>
                    <a:pt x="29" y="0"/>
                  </a:lnTo>
                  <a:lnTo>
                    <a:pt x="29" y="5"/>
                  </a:lnTo>
                  <a:lnTo>
                    <a:pt x="29" y="5"/>
                  </a:lnTo>
                  <a:lnTo>
                    <a:pt x="40" y="5"/>
                  </a:lnTo>
                  <a:lnTo>
                    <a:pt x="40" y="11"/>
                  </a:lnTo>
                  <a:lnTo>
                    <a:pt x="40" y="11"/>
                  </a:lnTo>
                  <a:lnTo>
                    <a:pt x="55" y="11"/>
                  </a:lnTo>
                  <a:lnTo>
                    <a:pt x="55" y="17"/>
                  </a:lnTo>
                  <a:lnTo>
                    <a:pt x="55" y="17"/>
                  </a:lnTo>
                  <a:lnTo>
                    <a:pt x="62" y="17"/>
                  </a:lnTo>
                  <a:lnTo>
                    <a:pt x="62" y="23"/>
                  </a:lnTo>
                  <a:lnTo>
                    <a:pt x="62" y="23"/>
                  </a:lnTo>
                  <a:lnTo>
                    <a:pt x="74" y="23"/>
                  </a:lnTo>
                  <a:lnTo>
                    <a:pt x="74" y="35"/>
                  </a:lnTo>
                  <a:lnTo>
                    <a:pt x="74" y="35"/>
                  </a:lnTo>
                  <a:lnTo>
                    <a:pt x="128" y="35"/>
                  </a:lnTo>
                  <a:lnTo>
                    <a:pt x="128" y="41"/>
                  </a:lnTo>
                  <a:lnTo>
                    <a:pt x="128" y="41"/>
                  </a:lnTo>
                  <a:lnTo>
                    <a:pt x="130" y="41"/>
                  </a:lnTo>
                  <a:lnTo>
                    <a:pt x="130" y="47"/>
                  </a:lnTo>
                  <a:lnTo>
                    <a:pt x="130" y="47"/>
                  </a:lnTo>
                  <a:lnTo>
                    <a:pt x="140" y="47"/>
                  </a:lnTo>
                  <a:lnTo>
                    <a:pt x="140" y="53"/>
                  </a:lnTo>
                  <a:lnTo>
                    <a:pt x="140" y="53"/>
                  </a:lnTo>
                  <a:lnTo>
                    <a:pt x="143" y="53"/>
                  </a:lnTo>
                  <a:lnTo>
                    <a:pt x="143" y="59"/>
                  </a:lnTo>
                  <a:lnTo>
                    <a:pt x="143" y="59"/>
                  </a:lnTo>
                  <a:lnTo>
                    <a:pt x="154" y="59"/>
                  </a:lnTo>
                  <a:lnTo>
                    <a:pt x="154" y="64"/>
                  </a:lnTo>
                  <a:lnTo>
                    <a:pt x="154" y="64"/>
                  </a:lnTo>
                  <a:lnTo>
                    <a:pt x="157" y="64"/>
                  </a:lnTo>
                  <a:lnTo>
                    <a:pt x="157" y="70"/>
                  </a:lnTo>
                  <a:lnTo>
                    <a:pt x="157" y="70"/>
                  </a:lnTo>
                  <a:lnTo>
                    <a:pt x="167" y="70"/>
                  </a:lnTo>
                  <a:lnTo>
                    <a:pt x="167" y="76"/>
                  </a:lnTo>
                  <a:lnTo>
                    <a:pt x="167" y="76"/>
                  </a:lnTo>
                  <a:lnTo>
                    <a:pt x="171" y="76"/>
                  </a:lnTo>
                  <a:lnTo>
                    <a:pt x="171" y="82"/>
                  </a:lnTo>
                  <a:lnTo>
                    <a:pt x="171" y="82"/>
                  </a:lnTo>
                  <a:lnTo>
                    <a:pt x="175" y="82"/>
                  </a:lnTo>
                  <a:lnTo>
                    <a:pt x="175" y="88"/>
                  </a:lnTo>
                  <a:lnTo>
                    <a:pt x="175" y="88"/>
                  </a:lnTo>
                  <a:lnTo>
                    <a:pt x="200" y="88"/>
                  </a:lnTo>
                  <a:lnTo>
                    <a:pt x="200" y="94"/>
                  </a:lnTo>
                  <a:lnTo>
                    <a:pt x="200" y="94"/>
                  </a:lnTo>
                  <a:lnTo>
                    <a:pt x="203" y="94"/>
                  </a:lnTo>
                  <a:lnTo>
                    <a:pt x="203" y="99"/>
                  </a:lnTo>
                  <a:lnTo>
                    <a:pt x="203" y="99"/>
                  </a:lnTo>
                  <a:lnTo>
                    <a:pt x="213" y="99"/>
                  </a:lnTo>
                  <a:lnTo>
                    <a:pt x="213" y="105"/>
                  </a:lnTo>
                  <a:lnTo>
                    <a:pt x="213" y="105"/>
                  </a:lnTo>
                  <a:lnTo>
                    <a:pt x="214" y="105"/>
                  </a:lnTo>
                  <a:lnTo>
                    <a:pt x="214" y="111"/>
                  </a:lnTo>
                  <a:lnTo>
                    <a:pt x="214" y="111"/>
                  </a:lnTo>
                  <a:lnTo>
                    <a:pt x="221" y="111"/>
                  </a:lnTo>
                  <a:lnTo>
                    <a:pt x="221" y="117"/>
                  </a:lnTo>
                  <a:lnTo>
                    <a:pt x="221" y="117"/>
                  </a:lnTo>
                  <a:lnTo>
                    <a:pt x="244" y="117"/>
                  </a:lnTo>
                  <a:lnTo>
                    <a:pt x="244" y="123"/>
                  </a:lnTo>
                  <a:lnTo>
                    <a:pt x="244" y="123"/>
                  </a:lnTo>
                  <a:lnTo>
                    <a:pt x="253" y="123"/>
                  </a:lnTo>
                  <a:lnTo>
                    <a:pt x="253" y="134"/>
                  </a:lnTo>
                  <a:lnTo>
                    <a:pt x="253" y="134"/>
                  </a:lnTo>
                  <a:lnTo>
                    <a:pt x="265" y="134"/>
                  </a:lnTo>
                  <a:lnTo>
                    <a:pt x="265" y="146"/>
                  </a:lnTo>
                  <a:lnTo>
                    <a:pt x="265" y="146"/>
                  </a:lnTo>
                  <a:lnTo>
                    <a:pt x="267" y="146"/>
                  </a:lnTo>
                  <a:lnTo>
                    <a:pt x="267" y="152"/>
                  </a:lnTo>
                  <a:lnTo>
                    <a:pt x="267" y="152"/>
                  </a:lnTo>
                  <a:lnTo>
                    <a:pt x="272" y="152"/>
                  </a:lnTo>
                  <a:lnTo>
                    <a:pt x="272" y="158"/>
                  </a:lnTo>
                  <a:lnTo>
                    <a:pt x="272" y="158"/>
                  </a:lnTo>
                  <a:lnTo>
                    <a:pt x="275" y="158"/>
                  </a:lnTo>
                  <a:lnTo>
                    <a:pt x="275" y="163"/>
                  </a:lnTo>
                  <a:lnTo>
                    <a:pt x="275" y="163"/>
                  </a:lnTo>
                  <a:lnTo>
                    <a:pt x="281" y="163"/>
                  </a:lnTo>
                  <a:lnTo>
                    <a:pt x="281" y="169"/>
                  </a:lnTo>
                  <a:lnTo>
                    <a:pt x="281" y="169"/>
                  </a:lnTo>
                  <a:lnTo>
                    <a:pt x="287" y="169"/>
                  </a:lnTo>
                  <a:lnTo>
                    <a:pt x="287" y="175"/>
                  </a:lnTo>
                  <a:lnTo>
                    <a:pt x="287" y="175"/>
                  </a:lnTo>
                  <a:lnTo>
                    <a:pt x="290" y="175"/>
                  </a:lnTo>
                  <a:lnTo>
                    <a:pt x="290" y="181"/>
                  </a:lnTo>
                  <a:lnTo>
                    <a:pt x="290" y="181"/>
                  </a:lnTo>
                  <a:lnTo>
                    <a:pt x="293" y="181"/>
                  </a:lnTo>
                  <a:lnTo>
                    <a:pt x="293" y="192"/>
                  </a:lnTo>
                  <a:lnTo>
                    <a:pt x="293" y="192"/>
                  </a:lnTo>
                  <a:lnTo>
                    <a:pt x="304" y="192"/>
                  </a:lnTo>
                  <a:lnTo>
                    <a:pt x="304" y="198"/>
                  </a:lnTo>
                  <a:lnTo>
                    <a:pt x="304" y="198"/>
                  </a:lnTo>
                  <a:lnTo>
                    <a:pt x="306" y="198"/>
                  </a:lnTo>
                  <a:lnTo>
                    <a:pt x="306" y="204"/>
                  </a:lnTo>
                  <a:lnTo>
                    <a:pt x="306" y="204"/>
                  </a:lnTo>
                  <a:lnTo>
                    <a:pt x="312" y="204"/>
                  </a:lnTo>
                  <a:lnTo>
                    <a:pt x="312" y="216"/>
                  </a:lnTo>
                  <a:lnTo>
                    <a:pt x="312" y="216"/>
                  </a:lnTo>
                  <a:lnTo>
                    <a:pt x="328" y="216"/>
                  </a:lnTo>
                  <a:lnTo>
                    <a:pt x="328" y="222"/>
                  </a:lnTo>
                  <a:lnTo>
                    <a:pt x="328" y="222"/>
                  </a:lnTo>
                  <a:lnTo>
                    <a:pt x="330" y="222"/>
                  </a:lnTo>
                  <a:lnTo>
                    <a:pt x="330" y="227"/>
                  </a:lnTo>
                  <a:lnTo>
                    <a:pt x="330" y="227"/>
                  </a:lnTo>
                  <a:lnTo>
                    <a:pt x="342" y="227"/>
                  </a:lnTo>
                  <a:lnTo>
                    <a:pt x="342" y="233"/>
                  </a:lnTo>
                  <a:lnTo>
                    <a:pt x="342" y="233"/>
                  </a:lnTo>
                  <a:lnTo>
                    <a:pt x="352" y="233"/>
                  </a:lnTo>
                  <a:lnTo>
                    <a:pt x="352" y="239"/>
                  </a:lnTo>
                  <a:lnTo>
                    <a:pt x="352" y="239"/>
                  </a:lnTo>
                  <a:lnTo>
                    <a:pt x="353" y="239"/>
                  </a:lnTo>
                  <a:lnTo>
                    <a:pt x="353" y="245"/>
                  </a:lnTo>
                  <a:lnTo>
                    <a:pt x="353" y="245"/>
                  </a:lnTo>
                  <a:lnTo>
                    <a:pt x="358" y="245"/>
                  </a:lnTo>
                  <a:lnTo>
                    <a:pt x="358" y="251"/>
                  </a:lnTo>
                  <a:lnTo>
                    <a:pt x="358" y="251"/>
                  </a:lnTo>
                  <a:lnTo>
                    <a:pt x="361" y="251"/>
                  </a:lnTo>
                  <a:lnTo>
                    <a:pt x="361" y="256"/>
                  </a:lnTo>
                  <a:lnTo>
                    <a:pt x="361" y="256"/>
                  </a:lnTo>
                  <a:lnTo>
                    <a:pt x="363" y="256"/>
                  </a:lnTo>
                  <a:lnTo>
                    <a:pt x="363" y="262"/>
                  </a:lnTo>
                  <a:lnTo>
                    <a:pt x="363" y="262"/>
                  </a:lnTo>
                  <a:lnTo>
                    <a:pt x="365" y="262"/>
                  </a:lnTo>
                  <a:lnTo>
                    <a:pt x="365" y="268"/>
                  </a:lnTo>
                  <a:lnTo>
                    <a:pt x="365" y="268"/>
                  </a:lnTo>
                  <a:lnTo>
                    <a:pt x="370" y="268"/>
                  </a:lnTo>
                  <a:lnTo>
                    <a:pt x="370" y="274"/>
                  </a:lnTo>
                  <a:lnTo>
                    <a:pt x="370" y="274"/>
                  </a:lnTo>
                  <a:lnTo>
                    <a:pt x="371" y="274"/>
                  </a:lnTo>
                  <a:lnTo>
                    <a:pt x="371" y="280"/>
                  </a:lnTo>
                  <a:lnTo>
                    <a:pt x="371" y="280"/>
                  </a:lnTo>
                  <a:lnTo>
                    <a:pt x="375" y="280"/>
                  </a:lnTo>
                  <a:lnTo>
                    <a:pt x="375" y="286"/>
                  </a:lnTo>
                  <a:lnTo>
                    <a:pt x="375" y="286"/>
                  </a:lnTo>
                  <a:lnTo>
                    <a:pt x="377" y="286"/>
                  </a:lnTo>
                  <a:lnTo>
                    <a:pt x="377" y="291"/>
                  </a:lnTo>
                  <a:lnTo>
                    <a:pt x="377" y="291"/>
                  </a:lnTo>
                  <a:lnTo>
                    <a:pt x="388" y="291"/>
                  </a:lnTo>
                  <a:lnTo>
                    <a:pt x="388" y="297"/>
                  </a:lnTo>
                  <a:lnTo>
                    <a:pt x="388" y="297"/>
                  </a:lnTo>
                  <a:lnTo>
                    <a:pt x="404" y="297"/>
                  </a:lnTo>
                  <a:lnTo>
                    <a:pt x="404" y="303"/>
                  </a:lnTo>
                  <a:lnTo>
                    <a:pt x="404" y="303"/>
                  </a:lnTo>
                  <a:lnTo>
                    <a:pt x="408" y="303"/>
                  </a:lnTo>
                  <a:lnTo>
                    <a:pt x="408" y="315"/>
                  </a:lnTo>
                  <a:lnTo>
                    <a:pt x="408" y="315"/>
                  </a:lnTo>
                  <a:lnTo>
                    <a:pt x="410" y="315"/>
                  </a:lnTo>
                  <a:lnTo>
                    <a:pt x="410" y="320"/>
                  </a:lnTo>
                  <a:lnTo>
                    <a:pt x="410" y="320"/>
                  </a:lnTo>
                  <a:lnTo>
                    <a:pt x="424" y="320"/>
                  </a:lnTo>
                  <a:lnTo>
                    <a:pt x="424" y="326"/>
                  </a:lnTo>
                  <a:lnTo>
                    <a:pt x="424" y="326"/>
                  </a:lnTo>
                  <a:lnTo>
                    <a:pt x="428" y="326"/>
                  </a:lnTo>
                  <a:lnTo>
                    <a:pt x="428" y="332"/>
                  </a:lnTo>
                  <a:lnTo>
                    <a:pt x="428" y="332"/>
                  </a:lnTo>
                  <a:lnTo>
                    <a:pt x="456" y="332"/>
                  </a:lnTo>
                  <a:lnTo>
                    <a:pt x="456" y="344"/>
                  </a:lnTo>
                  <a:lnTo>
                    <a:pt x="456" y="344"/>
                  </a:lnTo>
                  <a:lnTo>
                    <a:pt x="459" y="344"/>
                  </a:lnTo>
                  <a:lnTo>
                    <a:pt x="459" y="350"/>
                  </a:lnTo>
                  <a:lnTo>
                    <a:pt x="459" y="350"/>
                  </a:lnTo>
                  <a:lnTo>
                    <a:pt x="464" y="350"/>
                  </a:lnTo>
                  <a:lnTo>
                    <a:pt x="464" y="355"/>
                  </a:lnTo>
                  <a:lnTo>
                    <a:pt x="464" y="355"/>
                  </a:lnTo>
                  <a:lnTo>
                    <a:pt x="467" y="355"/>
                  </a:lnTo>
                  <a:lnTo>
                    <a:pt x="467" y="361"/>
                  </a:lnTo>
                  <a:lnTo>
                    <a:pt x="467" y="361"/>
                  </a:lnTo>
                  <a:lnTo>
                    <a:pt x="471" y="361"/>
                  </a:lnTo>
                  <a:lnTo>
                    <a:pt x="471" y="367"/>
                  </a:lnTo>
                  <a:lnTo>
                    <a:pt x="471" y="367"/>
                  </a:lnTo>
                  <a:lnTo>
                    <a:pt x="481" y="367"/>
                  </a:lnTo>
                  <a:lnTo>
                    <a:pt x="481" y="379"/>
                  </a:lnTo>
                  <a:lnTo>
                    <a:pt x="481" y="379"/>
                  </a:lnTo>
                  <a:lnTo>
                    <a:pt x="484" y="379"/>
                  </a:lnTo>
                  <a:lnTo>
                    <a:pt x="484" y="384"/>
                  </a:lnTo>
                  <a:lnTo>
                    <a:pt x="484" y="384"/>
                  </a:lnTo>
                  <a:lnTo>
                    <a:pt x="489" y="384"/>
                  </a:lnTo>
                  <a:lnTo>
                    <a:pt x="489" y="390"/>
                  </a:lnTo>
                  <a:lnTo>
                    <a:pt x="489" y="390"/>
                  </a:lnTo>
                  <a:lnTo>
                    <a:pt x="491" y="390"/>
                  </a:lnTo>
                  <a:lnTo>
                    <a:pt x="491" y="390"/>
                  </a:lnTo>
                  <a:lnTo>
                    <a:pt x="491" y="390"/>
                  </a:lnTo>
                  <a:lnTo>
                    <a:pt x="496" y="390"/>
                  </a:lnTo>
                  <a:lnTo>
                    <a:pt x="496" y="396"/>
                  </a:lnTo>
                  <a:lnTo>
                    <a:pt x="496" y="396"/>
                  </a:lnTo>
                  <a:lnTo>
                    <a:pt x="497" y="396"/>
                  </a:lnTo>
                  <a:lnTo>
                    <a:pt x="497" y="408"/>
                  </a:lnTo>
                  <a:lnTo>
                    <a:pt x="497" y="408"/>
                  </a:lnTo>
                  <a:lnTo>
                    <a:pt x="502" y="408"/>
                  </a:lnTo>
                  <a:lnTo>
                    <a:pt x="502" y="414"/>
                  </a:lnTo>
                  <a:lnTo>
                    <a:pt x="502" y="414"/>
                  </a:lnTo>
                  <a:lnTo>
                    <a:pt x="510" y="414"/>
                  </a:lnTo>
                  <a:lnTo>
                    <a:pt x="510" y="419"/>
                  </a:lnTo>
                  <a:lnTo>
                    <a:pt x="510" y="419"/>
                  </a:lnTo>
                  <a:lnTo>
                    <a:pt x="512" y="419"/>
                  </a:lnTo>
                  <a:lnTo>
                    <a:pt x="512" y="425"/>
                  </a:lnTo>
                  <a:lnTo>
                    <a:pt x="512" y="425"/>
                  </a:lnTo>
                  <a:lnTo>
                    <a:pt x="517" y="425"/>
                  </a:lnTo>
                  <a:lnTo>
                    <a:pt x="517" y="431"/>
                  </a:lnTo>
                  <a:lnTo>
                    <a:pt x="517" y="431"/>
                  </a:lnTo>
                  <a:lnTo>
                    <a:pt x="519" y="431"/>
                  </a:lnTo>
                  <a:lnTo>
                    <a:pt x="519" y="437"/>
                  </a:lnTo>
                  <a:lnTo>
                    <a:pt x="519" y="437"/>
                  </a:lnTo>
                  <a:lnTo>
                    <a:pt x="522" y="437"/>
                  </a:lnTo>
                  <a:lnTo>
                    <a:pt x="522" y="443"/>
                  </a:lnTo>
                  <a:lnTo>
                    <a:pt x="522" y="443"/>
                  </a:lnTo>
                  <a:lnTo>
                    <a:pt x="532" y="443"/>
                  </a:lnTo>
                  <a:lnTo>
                    <a:pt x="532" y="449"/>
                  </a:lnTo>
                  <a:lnTo>
                    <a:pt x="532" y="449"/>
                  </a:lnTo>
                  <a:lnTo>
                    <a:pt x="534" y="449"/>
                  </a:lnTo>
                  <a:lnTo>
                    <a:pt x="534" y="455"/>
                  </a:lnTo>
                  <a:lnTo>
                    <a:pt x="534" y="455"/>
                  </a:lnTo>
                  <a:lnTo>
                    <a:pt x="543" y="455"/>
                  </a:lnTo>
                  <a:lnTo>
                    <a:pt x="543" y="461"/>
                  </a:lnTo>
                  <a:lnTo>
                    <a:pt x="543" y="461"/>
                  </a:lnTo>
                  <a:lnTo>
                    <a:pt x="552" y="461"/>
                  </a:lnTo>
                  <a:lnTo>
                    <a:pt x="552" y="467"/>
                  </a:lnTo>
                  <a:lnTo>
                    <a:pt x="552" y="467"/>
                  </a:lnTo>
                  <a:lnTo>
                    <a:pt x="565" y="467"/>
                  </a:lnTo>
                  <a:lnTo>
                    <a:pt x="565" y="479"/>
                  </a:lnTo>
                  <a:lnTo>
                    <a:pt x="565" y="479"/>
                  </a:lnTo>
                  <a:lnTo>
                    <a:pt x="567" y="479"/>
                  </a:lnTo>
                  <a:lnTo>
                    <a:pt x="567" y="484"/>
                  </a:lnTo>
                  <a:lnTo>
                    <a:pt x="567" y="484"/>
                  </a:lnTo>
                  <a:lnTo>
                    <a:pt x="574" y="484"/>
                  </a:lnTo>
                  <a:lnTo>
                    <a:pt x="574" y="490"/>
                  </a:lnTo>
                  <a:lnTo>
                    <a:pt x="574" y="490"/>
                  </a:lnTo>
                  <a:lnTo>
                    <a:pt x="587" y="490"/>
                  </a:lnTo>
                  <a:lnTo>
                    <a:pt x="587" y="496"/>
                  </a:lnTo>
                  <a:lnTo>
                    <a:pt x="587" y="496"/>
                  </a:lnTo>
                  <a:lnTo>
                    <a:pt x="590" y="496"/>
                  </a:lnTo>
                  <a:lnTo>
                    <a:pt x="590" y="508"/>
                  </a:lnTo>
                  <a:lnTo>
                    <a:pt x="590" y="508"/>
                  </a:lnTo>
                  <a:lnTo>
                    <a:pt x="595" y="508"/>
                  </a:lnTo>
                  <a:lnTo>
                    <a:pt x="595" y="513"/>
                  </a:lnTo>
                  <a:lnTo>
                    <a:pt x="595" y="513"/>
                  </a:lnTo>
                  <a:lnTo>
                    <a:pt x="598" y="513"/>
                  </a:lnTo>
                  <a:lnTo>
                    <a:pt x="598" y="519"/>
                  </a:lnTo>
                  <a:lnTo>
                    <a:pt x="598" y="519"/>
                  </a:lnTo>
                  <a:lnTo>
                    <a:pt x="602" y="519"/>
                  </a:lnTo>
                  <a:lnTo>
                    <a:pt x="602" y="525"/>
                  </a:lnTo>
                  <a:lnTo>
                    <a:pt x="602" y="525"/>
                  </a:lnTo>
                  <a:lnTo>
                    <a:pt x="613" y="525"/>
                  </a:lnTo>
                  <a:lnTo>
                    <a:pt x="613" y="531"/>
                  </a:lnTo>
                  <a:lnTo>
                    <a:pt x="613" y="531"/>
                  </a:lnTo>
                  <a:lnTo>
                    <a:pt x="614" y="531"/>
                  </a:lnTo>
                  <a:lnTo>
                    <a:pt x="614" y="542"/>
                  </a:lnTo>
                  <a:lnTo>
                    <a:pt x="614" y="542"/>
                  </a:lnTo>
                  <a:lnTo>
                    <a:pt x="623" y="542"/>
                  </a:lnTo>
                  <a:lnTo>
                    <a:pt x="623" y="548"/>
                  </a:lnTo>
                  <a:lnTo>
                    <a:pt x="623" y="548"/>
                  </a:lnTo>
                  <a:lnTo>
                    <a:pt x="628" y="548"/>
                  </a:lnTo>
                  <a:lnTo>
                    <a:pt x="628" y="554"/>
                  </a:lnTo>
                  <a:lnTo>
                    <a:pt x="628" y="554"/>
                  </a:lnTo>
                  <a:lnTo>
                    <a:pt x="639" y="554"/>
                  </a:lnTo>
                  <a:lnTo>
                    <a:pt x="639" y="560"/>
                  </a:lnTo>
                  <a:lnTo>
                    <a:pt x="639" y="560"/>
                  </a:lnTo>
                  <a:lnTo>
                    <a:pt x="661" y="560"/>
                  </a:lnTo>
                  <a:lnTo>
                    <a:pt x="661" y="566"/>
                  </a:lnTo>
                  <a:lnTo>
                    <a:pt x="661" y="566"/>
                  </a:lnTo>
                  <a:lnTo>
                    <a:pt x="696" y="566"/>
                  </a:lnTo>
                  <a:lnTo>
                    <a:pt x="696" y="572"/>
                  </a:lnTo>
                  <a:lnTo>
                    <a:pt x="696" y="572"/>
                  </a:lnTo>
                  <a:lnTo>
                    <a:pt x="698" y="572"/>
                  </a:lnTo>
                  <a:lnTo>
                    <a:pt x="698" y="577"/>
                  </a:lnTo>
                  <a:lnTo>
                    <a:pt x="698" y="577"/>
                  </a:lnTo>
                  <a:lnTo>
                    <a:pt x="709" y="577"/>
                  </a:lnTo>
                  <a:lnTo>
                    <a:pt x="709" y="589"/>
                  </a:lnTo>
                  <a:lnTo>
                    <a:pt x="709" y="589"/>
                  </a:lnTo>
                  <a:lnTo>
                    <a:pt x="722" y="589"/>
                  </a:lnTo>
                  <a:lnTo>
                    <a:pt x="722" y="601"/>
                  </a:lnTo>
                  <a:lnTo>
                    <a:pt x="722" y="601"/>
                  </a:lnTo>
                  <a:lnTo>
                    <a:pt x="732" y="601"/>
                  </a:lnTo>
                  <a:lnTo>
                    <a:pt x="732" y="606"/>
                  </a:lnTo>
                  <a:lnTo>
                    <a:pt x="732" y="606"/>
                  </a:lnTo>
                  <a:lnTo>
                    <a:pt x="744" y="606"/>
                  </a:lnTo>
                  <a:lnTo>
                    <a:pt x="744" y="613"/>
                  </a:lnTo>
                  <a:lnTo>
                    <a:pt x="744" y="613"/>
                  </a:lnTo>
                  <a:lnTo>
                    <a:pt x="747" y="613"/>
                  </a:lnTo>
                  <a:lnTo>
                    <a:pt x="747" y="619"/>
                  </a:lnTo>
                  <a:lnTo>
                    <a:pt x="747" y="619"/>
                  </a:lnTo>
                  <a:lnTo>
                    <a:pt x="753" y="619"/>
                  </a:lnTo>
                  <a:lnTo>
                    <a:pt x="753" y="625"/>
                  </a:lnTo>
                  <a:lnTo>
                    <a:pt x="753" y="625"/>
                  </a:lnTo>
                  <a:lnTo>
                    <a:pt x="757" y="625"/>
                  </a:lnTo>
                  <a:lnTo>
                    <a:pt x="757" y="631"/>
                  </a:lnTo>
                  <a:lnTo>
                    <a:pt x="757" y="631"/>
                  </a:lnTo>
                  <a:lnTo>
                    <a:pt x="767" y="631"/>
                  </a:lnTo>
                  <a:lnTo>
                    <a:pt x="767" y="642"/>
                  </a:lnTo>
                  <a:lnTo>
                    <a:pt x="767" y="642"/>
                  </a:lnTo>
                  <a:lnTo>
                    <a:pt x="770" y="642"/>
                  </a:lnTo>
                  <a:lnTo>
                    <a:pt x="770" y="648"/>
                  </a:lnTo>
                  <a:lnTo>
                    <a:pt x="770" y="648"/>
                  </a:lnTo>
                  <a:lnTo>
                    <a:pt x="778" y="648"/>
                  </a:lnTo>
                  <a:lnTo>
                    <a:pt x="778" y="654"/>
                  </a:lnTo>
                  <a:lnTo>
                    <a:pt x="778" y="654"/>
                  </a:lnTo>
                  <a:lnTo>
                    <a:pt x="780" y="654"/>
                  </a:lnTo>
                  <a:lnTo>
                    <a:pt x="780" y="660"/>
                  </a:lnTo>
                  <a:lnTo>
                    <a:pt x="780" y="660"/>
                  </a:lnTo>
                  <a:lnTo>
                    <a:pt x="796" y="660"/>
                  </a:lnTo>
                  <a:lnTo>
                    <a:pt x="796" y="666"/>
                  </a:lnTo>
                  <a:lnTo>
                    <a:pt x="796" y="666"/>
                  </a:lnTo>
                  <a:lnTo>
                    <a:pt x="805" y="666"/>
                  </a:lnTo>
                  <a:lnTo>
                    <a:pt x="805" y="671"/>
                  </a:lnTo>
                  <a:lnTo>
                    <a:pt x="805" y="671"/>
                  </a:lnTo>
                  <a:lnTo>
                    <a:pt x="806" y="671"/>
                  </a:lnTo>
                  <a:lnTo>
                    <a:pt x="806" y="677"/>
                  </a:lnTo>
                  <a:lnTo>
                    <a:pt x="806" y="677"/>
                  </a:lnTo>
                  <a:lnTo>
                    <a:pt x="809" y="677"/>
                  </a:lnTo>
                  <a:lnTo>
                    <a:pt x="809" y="683"/>
                  </a:lnTo>
                  <a:lnTo>
                    <a:pt x="809" y="683"/>
                  </a:lnTo>
                  <a:lnTo>
                    <a:pt x="812" y="683"/>
                  </a:lnTo>
                  <a:lnTo>
                    <a:pt x="812" y="689"/>
                  </a:lnTo>
                  <a:lnTo>
                    <a:pt x="812" y="689"/>
                  </a:lnTo>
                  <a:lnTo>
                    <a:pt x="817" y="689"/>
                  </a:lnTo>
                  <a:lnTo>
                    <a:pt x="817" y="695"/>
                  </a:lnTo>
                  <a:lnTo>
                    <a:pt x="817" y="695"/>
                  </a:lnTo>
                  <a:lnTo>
                    <a:pt x="818" y="695"/>
                  </a:lnTo>
                  <a:lnTo>
                    <a:pt x="818" y="701"/>
                  </a:lnTo>
                  <a:lnTo>
                    <a:pt x="818" y="701"/>
                  </a:lnTo>
                  <a:lnTo>
                    <a:pt x="823" y="701"/>
                  </a:lnTo>
                  <a:lnTo>
                    <a:pt x="823" y="706"/>
                  </a:lnTo>
                  <a:lnTo>
                    <a:pt x="823" y="706"/>
                  </a:lnTo>
                  <a:lnTo>
                    <a:pt x="841" y="706"/>
                  </a:lnTo>
                  <a:lnTo>
                    <a:pt x="841" y="712"/>
                  </a:lnTo>
                  <a:lnTo>
                    <a:pt x="841" y="712"/>
                  </a:lnTo>
                  <a:lnTo>
                    <a:pt x="856" y="712"/>
                  </a:lnTo>
                  <a:lnTo>
                    <a:pt x="856" y="724"/>
                  </a:lnTo>
                  <a:lnTo>
                    <a:pt x="856" y="724"/>
                  </a:lnTo>
                  <a:lnTo>
                    <a:pt x="868" y="724"/>
                  </a:lnTo>
                  <a:lnTo>
                    <a:pt x="868" y="730"/>
                  </a:lnTo>
                  <a:lnTo>
                    <a:pt x="868" y="730"/>
                  </a:lnTo>
                  <a:lnTo>
                    <a:pt x="873" y="730"/>
                  </a:lnTo>
                  <a:lnTo>
                    <a:pt x="873" y="735"/>
                  </a:lnTo>
                  <a:lnTo>
                    <a:pt x="873" y="735"/>
                  </a:lnTo>
                  <a:lnTo>
                    <a:pt x="878" y="735"/>
                  </a:lnTo>
                  <a:lnTo>
                    <a:pt x="878" y="741"/>
                  </a:lnTo>
                  <a:lnTo>
                    <a:pt x="878" y="741"/>
                  </a:lnTo>
                  <a:lnTo>
                    <a:pt x="883" y="741"/>
                  </a:lnTo>
                  <a:lnTo>
                    <a:pt x="883" y="747"/>
                  </a:lnTo>
                  <a:lnTo>
                    <a:pt x="883" y="747"/>
                  </a:lnTo>
                  <a:lnTo>
                    <a:pt x="896" y="747"/>
                  </a:lnTo>
                  <a:lnTo>
                    <a:pt x="896" y="759"/>
                  </a:lnTo>
                  <a:lnTo>
                    <a:pt x="896" y="759"/>
                  </a:lnTo>
                  <a:lnTo>
                    <a:pt x="901" y="759"/>
                  </a:lnTo>
                  <a:lnTo>
                    <a:pt x="901" y="765"/>
                  </a:lnTo>
                  <a:lnTo>
                    <a:pt x="901" y="765"/>
                  </a:lnTo>
                  <a:lnTo>
                    <a:pt x="913" y="765"/>
                  </a:lnTo>
                  <a:lnTo>
                    <a:pt x="913" y="771"/>
                  </a:lnTo>
                  <a:lnTo>
                    <a:pt x="913" y="771"/>
                  </a:lnTo>
                  <a:lnTo>
                    <a:pt x="914" y="771"/>
                  </a:lnTo>
                  <a:lnTo>
                    <a:pt x="914" y="777"/>
                  </a:lnTo>
                  <a:lnTo>
                    <a:pt x="914" y="777"/>
                  </a:lnTo>
                  <a:lnTo>
                    <a:pt x="916" y="777"/>
                  </a:lnTo>
                  <a:lnTo>
                    <a:pt x="916" y="783"/>
                  </a:lnTo>
                  <a:lnTo>
                    <a:pt x="916" y="783"/>
                  </a:lnTo>
                  <a:lnTo>
                    <a:pt x="917" y="783"/>
                  </a:lnTo>
                  <a:lnTo>
                    <a:pt x="917" y="789"/>
                  </a:lnTo>
                  <a:lnTo>
                    <a:pt x="917" y="789"/>
                  </a:lnTo>
                  <a:lnTo>
                    <a:pt x="921" y="789"/>
                  </a:lnTo>
                  <a:lnTo>
                    <a:pt x="921" y="795"/>
                  </a:lnTo>
                  <a:lnTo>
                    <a:pt x="921" y="795"/>
                  </a:lnTo>
                  <a:lnTo>
                    <a:pt x="931" y="795"/>
                  </a:lnTo>
                  <a:lnTo>
                    <a:pt x="931" y="800"/>
                  </a:lnTo>
                  <a:lnTo>
                    <a:pt x="931" y="800"/>
                  </a:lnTo>
                  <a:lnTo>
                    <a:pt x="942" y="800"/>
                  </a:lnTo>
                  <a:lnTo>
                    <a:pt x="942" y="812"/>
                  </a:lnTo>
                  <a:lnTo>
                    <a:pt x="942" y="812"/>
                  </a:lnTo>
                  <a:lnTo>
                    <a:pt x="944" y="812"/>
                  </a:lnTo>
                  <a:lnTo>
                    <a:pt x="944" y="818"/>
                  </a:lnTo>
                  <a:lnTo>
                    <a:pt x="944" y="818"/>
                  </a:lnTo>
                  <a:lnTo>
                    <a:pt x="948" y="818"/>
                  </a:lnTo>
                  <a:lnTo>
                    <a:pt x="948" y="829"/>
                  </a:lnTo>
                  <a:lnTo>
                    <a:pt x="948" y="829"/>
                  </a:lnTo>
                  <a:lnTo>
                    <a:pt x="979" y="829"/>
                  </a:lnTo>
                  <a:lnTo>
                    <a:pt x="979" y="835"/>
                  </a:lnTo>
                  <a:lnTo>
                    <a:pt x="979" y="835"/>
                  </a:lnTo>
                  <a:lnTo>
                    <a:pt x="987" y="835"/>
                  </a:lnTo>
                  <a:lnTo>
                    <a:pt x="987" y="835"/>
                  </a:lnTo>
                  <a:lnTo>
                    <a:pt x="987" y="835"/>
                  </a:lnTo>
                  <a:lnTo>
                    <a:pt x="997" y="835"/>
                  </a:lnTo>
                  <a:lnTo>
                    <a:pt x="997" y="835"/>
                  </a:lnTo>
                  <a:lnTo>
                    <a:pt x="997" y="835"/>
                  </a:lnTo>
                  <a:lnTo>
                    <a:pt x="1002" y="835"/>
                  </a:lnTo>
                  <a:lnTo>
                    <a:pt x="1002" y="835"/>
                  </a:lnTo>
                  <a:lnTo>
                    <a:pt x="1002" y="835"/>
                  </a:lnTo>
                  <a:lnTo>
                    <a:pt x="1003" y="835"/>
                  </a:lnTo>
                  <a:lnTo>
                    <a:pt x="1003" y="847"/>
                  </a:lnTo>
                  <a:lnTo>
                    <a:pt x="1003" y="847"/>
                  </a:lnTo>
                  <a:lnTo>
                    <a:pt x="1005" y="847"/>
                  </a:lnTo>
                  <a:lnTo>
                    <a:pt x="1005" y="853"/>
                  </a:lnTo>
                  <a:lnTo>
                    <a:pt x="1005" y="853"/>
                  </a:lnTo>
                  <a:lnTo>
                    <a:pt x="1009" y="853"/>
                  </a:lnTo>
                  <a:lnTo>
                    <a:pt x="1009" y="865"/>
                  </a:lnTo>
                  <a:lnTo>
                    <a:pt x="1009" y="865"/>
                  </a:lnTo>
                  <a:lnTo>
                    <a:pt x="1010" y="865"/>
                  </a:lnTo>
                  <a:lnTo>
                    <a:pt x="1010" y="871"/>
                  </a:lnTo>
                  <a:lnTo>
                    <a:pt x="1010" y="871"/>
                  </a:lnTo>
                  <a:lnTo>
                    <a:pt x="1023" y="871"/>
                  </a:lnTo>
                  <a:lnTo>
                    <a:pt x="1023" y="877"/>
                  </a:lnTo>
                  <a:lnTo>
                    <a:pt x="1023" y="877"/>
                  </a:lnTo>
                  <a:lnTo>
                    <a:pt x="1031" y="877"/>
                  </a:lnTo>
                  <a:lnTo>
                    <a:pt x="1031" y="883"/>
                  </a:lnTo>
                  <a:lnTo>
                    <a:pt x="1031" y="883"/>
                  </a:lnTo>
                  <a:lnTo>
                    <a:pt x="1033" y="883"/>
                  </a:lnTo>
                  <a:lnTo>
                    <a:pt x="1033" y="889"/>
                  </a:lnTo>
                  <a:lnTo>
                    <a:pt x="1033" y="889"/>
                  </a:lnTo>
                  <a:lnTo>
                    <a:pt x="1044" y="889"/>
                  </a:lnTo>
                  <a:lnTo>
                    <a:pt x="1044" y="894"/>
                  </a:lnTo>
                  <a:lnTo>
                    <a:pt x="1047" y="894"/>
                  </a:lnTo>
                  <a:lnTo>
                    <a:pt x="1053" y="894"/>
                  </a:lnTo>
                  <a:lnTo>
                    <a:pt x="1053" y="901"/>
                  </a:lnTo>
                  <a:lnTo>
                    <a:pt x="1055" y="901"/>
                  </a:lnTo>
                  <a:lnTo>
                    <a:pt x="1056" y="901"/>
                  </a:lnTo>
                  <a:lnTo>
                    <a:pt x="1056" y="901"/>
                  </a:lnTo>
                  <a:lnTo>
                    <a:pt x="1056" y="901"/>
                  </a:lnTo>
                  <a:lnTo>
                    <a:pt x="1060" y="901"/>
                  </a:lnTo>
                  <a:lnTo>
                    <a:pt x="1060" y="907"/>
                  </a:lnTo>
                  <a:lnTo>
                    <a:pt x="1060" y="907"/>
                  </a:lnTo>
                  <a:lnTo>
                    <a:pt x="1066" y="907"/>
                  </a:lnTo>
                  <a:lnTo>
                    <a:pt x="1066" y="913"/>
                  </a:lnTo>
                  <a:lnTo>
                    <a:pt x="1068" y="913"/>
                  </a:lnTo>
                  <a:lnTo>
                    <a:pt x="1080" y="913"/>
                  </a:lnTo>
                  <a:lnTo>
                    <a:pt x="1080" y="920"/>
                  </a:lnTo>
                  <a:lnTo>
                    <a:pt x="1080" y="920"/>
                  </a:lnTo>
                  <a:lnTo>
                    <a:pt x="1091" y="920"/>
                  </a:lnTo>
                  <a:lnTo>
                    <a:pt x="1091" y="932"/>
                  </a:lnTo>
                  <a:lnTo>
                    <a:pt x="1091" y="932"/>
                  </a:lnTo>
                  <a:lnTo>
                    <a:pt x="1105" y="932"/>
                  </a:lnTo>
                  <a:lnTo>
                    <a:pt x="1105" y="932"/>
                  </a:lnTo>
                  <a:lnTo>
                    <a:pt x="1105" y="932"/>
                  </a:lnTo>
                  <a:lnTo>
                    <a:pt x="1113" y="932"/>
                  </a:lnTo>
                  <a:lnTo>
                    <a:pt x="1113" y="938"/>
                  </a:lnTo>
                  <a:lnTo>
                    <a:pt x="1113" y="938"/>
                  </a:lnTo>
                  <a:lnTo>
                    <a:pt x="1115" y="938"/>
                  </a:lnTo>
                  <a:lnTo>
                    <a:pt x="1115" y="944"/>
                  </a:lnTo>
                  <a:lnTo>
                    <a:pt x="1115" y="944"/>
                  </a:lnTo>
                  <a:lnTo>
                    <a:pt x="1116" y="944"/>
                  </a:lnTo>
                  <a:lnTo>
                    <a:pt x="1116" y="951"/>
                  </a:lnTo>
                  <a:lnTo>
                    <a:pt x="1116" y="951"/>
                  </a:lnTo>
                  <a:lnTo>
                    <a:pt x="1121" y="951"/>
                  </a:lnTo>
                  <a:lnTo>
                    <a:pt x="1121" y="951"/>
                  </a:lnTo>
                  <a:lnTo>
                    <a:pt x="1121" y="951"/>
                  </a:lnTo>
                  <a:lnTo>
                    <a:pt x="1133" y="951"/>
                  </a:lnTo>
                  <a:lnTo>
                    <a:pt x="1133" y="951"/>
                  </a:lnTo>
                  <a:lnTo>
                    <a:pt x="1133" y="951"/>
                  </a:lnTo>
                  <a:lnTo>
                    <a:pt x="1142" y="951"/>
                  </a:lnTo>
                  <a:lnTo>
                    <a:pt x="1142" y="963"/>
                  </a:lnTo>
                  <a:lnTo>
                    <a:pt x="1142" y="963"/>
                  </a:lnTo>
                  <a:lnTo>
                    <a:pt x="1167" y="963"/>
                  </a:lnTo>
                  <a:lnTo>
                    <a:pt x="1167" y="963"/>
                  </a:lnTo>
                  <a:lnTo>
                    <a:pt x="1167" y="963"/>
                  </a:lnTo>
                  <a:lnTo>
                    <a:pt x="1179" y="963"/>
                  </a:lnTo>
                  <a:lnTo>
                    <a:pt x="1179" y="976"/>
                  </a:lnTo>
                  <a:lnTo>
                    <a:pt x="1179" y="976"/>
                  </a:lnTo>
                  <a:lnTo>
                    <a:pt x="1180" y="976"/>
                  </a:lnTo>
                  <a:lnTo>
                    <a:pt x="1180" y="983"/>
                  </a:lnTo>
                  <a:lnTo>
                    <a:pt x="1180" y="983"/>
                  </a:lnTo>
                  <a:lnTo>
                    <a:pt x="1202" y="983"/>
                  </a:lnTo>
                  <a:lnTo>
                    <a:pt x="1202" y="989"/>
                  </a:lnTo>
                  <a:lnTo>
                    <a:pt x="1202" y="989"/>
                  </a:lnTo>
                  <a:lnTo>
                    <a:pt x="1207" y="989"/>
                  </a:lnTo>
                  <a:lnTo>
                    <a:pt x="1207" y="995"/>
                  </a:lnTo>
                  <a:lnTo>
                    <a:pt x="1207" y="995"/>
                  </a:lnTo>
                  <a:lnTo>
                    <a:pt x="1219" y="995"/>
                  </a:lnTo>
                  <a:lnTo>
                    <a:pt x="1219" y="1009"/>
                  </a:lnTo>
                  <a:lnTo>
                    <a:pt x="1219" y="1009"/>
                  </a:lnTo>
                  <a:lnTo>
                    <a:pt x="1222" y="1009"/>
                  </a:lnTo>
                  <a:lnTo>
                    <a:pt x="1222" y="1015"/>
                  </a:lnTo>
                  <a:lnTo>
                    <a:pt x="1222" y="1015"/>
                  </a:lnTo>
                  <a:lnTo>
                    <a:pt x="1226" y="1015"/>
                  </a:lnTo>
                  <a:lnTo>
                    <a:pt x="1226" y="1021"/>
                  </a:lnTo>
                  <a:lnTo>
                    <a:pt x="1226" y="1021"/>
                  </a:lnTo>
                  <a:lnTo>
                    <a:pt x="1229" y="1021"/>
                  </a:lnTo>
                  <a:lnTo>
                    <a:pt x="1229" y="1021"/>
                  </a:lnTo>
                  <a:lnTo>
                    <a:pt x="1229" y="1021"/>
                  </a:lnTo>
                  <a:lnTo>
                    <a:pt x="1230" y="1021"/>
                  </a:lnTo>
                  <a:lnTo>
                    <a:pt x="1230" y="1028"/>
                  </a:lnTo>
                  <a:lnTo>
                    <a:pt x="1230" y="1028"/>
                  </a:lnTo>
                  <a:lnTo>
                    <a:pt x="1235" y="1028"/>
                  </a:lnTo>
                  <a:lnTo>
                    <a:pt x="1235" y="1034"/>
                  </a:lnTo>
                  <a:lnTo>
                    <a:pt x="1235" y="1034"/>
                  </a:lnTo>
                  <a:lnTo>
                    <a:pt x="1244" y="1034"/>
                  </a:lnTo>
                  <a:lnTo>
                    <a:pt x="1244" y="1041"/>
                  </a:lnTo>
                  <a:lnTo>
                    <a:pt x="1244" y="1041"/>
                  </a:lnTo>
                  <a:lnTo>
                    <a:pt x="1265" y="1041"/>
                  </a:lnTo>
                  <a:lnTo>
                    <a:pt x="1265" y="1041"/>
                  </a:lnTo>
                  <a:lnTo>
                    <a:pt x="1266" y="1041"/>
                  </a:lnTo>
                  <a:lnTo>
                    <a:pt x="1273" y="1041"/>
                  </a:lnTo>
                  <a:lnTo>
                    <a:pt x="1273" y="1041"/>
                  </a:lnTo>
                  <a:lnTo>
                    <a:pt x="1273" y="1041"/>
                  </a:lnTo>
                  <a:lnTo>
                    <a:pt x="1281" y="1041"/>
                  </a:lnTo>
                  <a:lnTo>
                    <a:pt x="1281" y="1048"/>
                  </a:lnTo>
                  <a:lnTo>
                    <a:pt x="1281" y="1048"/>
                  </a:lnTo>
                  <a:lnTo>
                    <a:pt x="1291" y="1048"/>
                  </a:lnTo>
                  <a:lnTo>
                    <a:pt x="1291" y="1048"/>
                  </a:lnTo>
                  <a:lnTo>
                    <a:pt x="1291" y="1048"/>
                  </a:lnTo>
                  <a:lnTo>
                    <a:pt x="1295" y="1048"/>
                  </a:lnTo>
                  <a:lnTo>
                    <a:pt x="1295" y="1054"/>
                  </a:lnTo>
                  <a:lnTo>
                    <a:pt x="1295" y="1054"/>
                  </a:lnTo>
                  <a:lnTo>
                    <a:pt x="1325" y="1054"/>
                  </a:lnTo>
                  <a:lnTo>
                    <a:pt x="1325" y="1054"/>
                  </a:lnTo>
                  <a:lnTo>
                    <a:pt x="1325" y="1054"/>
                  </a:lnTo>
                  <a:lnTo>
                    <a:pt x="1337" y="1054"/>
                  </a:lnTo>
                  <a:lnTo>
                    <a:pt x="1337" y="1068"/>
                  </a:lnTo>
                  <a:lnTo>
                    <a:pt x="1337" y="1068"/>
                  </a:lnTo>
                  <a:lnTo>
                    <a:pt x="1344" y="1068"/>
                  </a:lnTo>
                  <a:lnTo>
                    <a:pt x="1344" y="1068"/>
                  </a:lnTo>
                  <a:lnTo>
                    <a:pt x="1344" y="1068"/>
                  </a:lnTo>
                  <a:lnTo>
                    <a:pt x="1358" y="1068"/>
                  </a:lnTo>
                  <a:lnTo>
                    <a:pt x="1358" y="1075"/>
                  </a:lnTo>
                  <a:lnTo>
                    <a:pt x="1358" y="1075"/>
                  </a:lnTo>
                  <a:lnTo>
                    <a:pt x="1374" y="1075"/>
                  </a:lnTo>
                  <a:lnTo>
                    <a:pt x="1374" y="1075"/>
                  </a:lnTo>
                  <a:lnTo>
                    <a:pt x="1374" y="1075"/>
                  </a:lnTo>
                  <a:lnTo>
                    <a:pt x="1389" y="1075"/>
                  </a:lnTo>
                  <a:lnTo>
                    <a:pt x="1389" y="1075"/>
                  </a:lnTo>
                  <a:lnTo>
                    <a:pt x="1389" y="1075"/>
                  </a:lnTo>
                  <a:lnTo>
                    <a:pt x="1394" y="1075"/>
                  </a:lnTo>
                  <a:lnTo>
                    <a:pt x="1394" y="1075"/>
                  </a:lnTo>
                  <a:lnTo>
                    <a:pt x="1394" y="1075"/>
                  </a:lnTo>
                  <a:lnTo>
                    <a:pt x="1396" y="1075"/>
                  </a:lnTo>
                  <a:lnTo>
                    <a:pt x="1396" y="1082"/>
                  </a:lnTo>
                  <a:lnTo>
                    <a:pt x="1396" y="1082"/>
                  </a:lnTo>
                  <a:lnTo>
                    <a:pt x="1397" y="1082"/>
                  </a:lnTo>
                  <a:lnTo>
                    <a:pt x="1397" y="1082"/>
                  </a:lnTo>
                  <a:lnTo>
                    <a:pt x="1397" y="1082"/>
                  </a:lnTo>
                  <a:lnTo>
                    <a:pt x="1402" y="1082"/>
                  </a:lnTo>
                  <a:lnTo>
                    <a:pt x="1402" y="1089"/>
                  </a:lnTo>
                  <a:lnTo>
                    <a:pt x="1402" y="1089"/>
                  </a:lnTo>
                  <a:lnTo>
                    <a:pt x="1405" y="1089"/>
                  </a:lnTo>
                  <a:lnTo>
                    <a:pt x="1405" y="1089"/>
                  </a:lnTo>
                  <a:lnTo>
                    <a:pt x="1405" y="1089"/>
                  </a:lnTo>
                  <a:lnTo>
                    <a:pt x="1417" y="1089"/>
                  </a:lnTo>
                  <a:lnTo>
                    <a:pt x="1417" y="1096"/>
                  </a:lnTo>
                  <a:lnTo>
                    <a:pt x="1417" y="1096"/>
                  </a:lnTo>
                  <a:lnTo>
                    <a:pt x="1440" y="1096"/>
                  </a:lnTo>
                  <a:lnTo>
                    <a:pt x="1440" y="1104"/>
                  </a:lnTo>
                  <a:lnTo>
                    <a:pt x="1440" y="1104"/>
                  </a:lnTo>
                  <a:lnTo>
                    <a:pt x="1458" y="1104"/>
                  </a:lnTo>
                  <a:lnTo>
                    <a:pt x="1458" y="1111"/>
                  </a:lnTo>
                  <a:lnTo>
                    <a:pt x="1458" y="1111"/>
                  </a:lnTo>
                  <a:lnTo>
                    <a:pt x="1465" y="1111"/>
                  </a:lnTo>
                  <a:lnTo>
                    <a:pt x="1465" y="1118"/>
                  </a:lnTo>
                  <a:lnTo>
                    <a:pt x="1465" y="1118"/>
                  </a:lnTo>
                  <a:lnTo>
                    <a:pt x="1473" y="1118"/>
                  </a:lnTo>
                  <a:lnTo>
                    <a:pt x="1473" y="1118"/>
                  </a:lnTo>
                  <a:lnTo>
                    <a:pt x="1473" y="1118"/>
                  </a:lnTo>
                  <a:lnTo>
                    <a:pt x="1475" y="1118"/>
                  </a:lnTo>
                  <a:lnTo>
                    <a:pt x="1475" y="1125"/>
                  </a:lnTo>
                  <a:lnTo>
                    <a:pt x="1475" y="1125"/>
                  </a:lnTo>
                  <a:lnTo>
                    <a:pt x="1482" y="1125"/>
                  </a:lnTo>
                  <a:lnTo>
                    <a:pt x="1482" y="1133"/>
                  </a:lnTo>
                  <a:lnTo>
                    <a:pt x="1482" y="1133"/>
                  </a:lnTo>
                  <a:lnTo>
                    <a:pt x="1493" y="1133"/>
                  </a:lnTo>
                  <a:lnTo>
                    <a:pt x="1493" y="1133"/>
                  </a:lnTo>
                  <a:lnTo>
                    <a:pt x="1493" y="1133"/>
                  </a:lnTo>
                  <a:lnTo>
                    <a:pt x="1498" y="1133"/>
                  </a:lnTo>
                  <a:lnTo>
                    <a:pt x="1498" y="1141"/>
                  </a:lnTo>
                  <a:lnTo>
                    <a:pt x="1498" y="1141"/>
                  </a:lnTo>
                  <a:lnTo>
                    <a:pt x="1504" y="1141"/>
                  </a:lnTo>
                  <a:lnTo>
                    <a:pt x="1504" y="1148"/>
                  </a:lnTo>
                  <a:lnTo>
                    <a:pt x="1504" y="1148"/>
                  </a:lnTo>
                  <a:lnTo>
                    <a:pt x="1516" y="1148"/>
                  </a:lnTo>
                  <a:lnTo>
                    <a:pt x="1516" y="1155"/>
                  </a:lnTo>
                  <a:lnTo>
                    <a:pt x="1516" y="1155"/>
                  </a:lnTo>
                  <a:lnTo>
                    <a:pt x="1541" y="1155"/>
                  </a:lnTo>
                  <a:lnTo>
                    <a:pt x="1541" y="1155"/>
                  </a:lnTo>
                  <a:lnTo>
                    <a:pt x="1541" y="1155"/>
                  </a:lnTo>
                  <a:lnTo>
                    <a:pt x="1543" y="1155"/>
                  </a:lnTo>
                  <a:lnTo>
                    <a:pt x="1543" y="1163"/>
                  </a:lnTo>
                  <a:lnTo>
                    <a:pt x="1543" y="1163"/>
                  </a:lnTo>
                  <a:lnTo>
                    <a:pt x="1556" y="1163"/>
                  </a:lnTo>
                  <a:lnTo>
                    <a:pt x="1556" y="1163"/>
                  </a:lnTo>
                  <a:lnTo>
                    <a:pt x="1558" y="1163"/>
                  </a:lnTo>
                  <a:lnTo>
                    <a:pt x="1586" y="1163"/>
                  </a:lnTo>
                  <a:lnTo>
                    <a:pt x="1586" y="1163"/>
                  </a:lnTo>
                  <a:lnTo>
                    <a:pt x="1586" y="1163"/>
                  </a:lnTo>
                  <a:lnTo>
                    <a:pt x="1601" y="1163"/>
                  </a:lnTo>
                  <a:lnTo>
                    <a:pt x="1601" y="1163"/>
                  </a:lnTo>
                  <a:lnTo>
                    <a:pt x="1601" y="1163"/>
                  </a:lnTo>
                  <a:lnTo>
                    <a:pt x="1621" y="1163"/>
                  </a:lnTo>
                  <a:lnTo>
                    <a:pt x="1621" y="1163"/>
                  </a:lnTo>
                  <a:lnTo>
                    <a:pt x="1621" y="1163"/>
                  </a:lnTo>
                  <a:lnTo>
                    <a:pt x="1630" y="1163"/>
                  </a:lnTo>
                  <a:lnTo>
                    <a:pt x="1630" y="1172"/>
                  </a:lnTo>
                  <a:lnTo>
                    <a:pt x="1630" y="1172"/>
                  </a:lnTo>
                  <a:lnTo>
                    <a:pt x="1644" y="1172"/>
                  </a:lnTo>
                  <a:lnTo>
                    <a:pt x="1644" y="1172"/>
                  </a:lnTo>
                  <a:lnTo>
                    <a:pt x="1644" y="1172"/>
                  </a:lnTo>
                  <a:lnTo>
                    <a:pt x="1647" y="1172"/>
                  </a:lnTo>
                  <a:lnTo>
                    <a:pt x="1647" y="1172"/>
                  </a:lnTo>
                  <a:lnTo>
                    <a:pt x="1649" y="1172"/>
                  </a:lnTo>
                  <a:lnTo>
                    <a:pt x="1672" y="1172"/>
                  </a:lnTo>
                  <a:lnTo>
                    <a:pt x="1672" y="1172"/>
                  </a:lnTo>
                  <a:lnTo>
                    <a:pt x="1672" y="1172"/>
                  </a:lnTo>
                  <a:lnTo>
                    <a:pt x="1692" y="1172"/>
                  </a:lnTo>
                  <a:lnTo>
                    <a:pt x="1692" y="1172"/>
                  </a:lnTo>
                  <a:lnTo>
                    <a:pt x="1692" y="1172"/>
                  </a:lnTo>
                  <a:lnTo>
                    <a:pt x="1695" y="1172"/>
                  </a:lnTo>
                  <a:lnTo>
                    <a:pt x="1695" y="1172"/>
                  </a:lnTo>
                  <a:lnTo>
                    <a:pt x="1695" y="1172"/>
                  </a:lnTo>
                  <a:lnTo>
                    <a:pt x="1697" y="1172"/>
                  </a:lnTo>
                  <a:lnTo>
                    <a:pt x="1697" y="1181"/>
                  </a:lnTo>
                  <a:lnTo>
                    <a:pt x="1697" y="1181"/>
                  </a:lnTo>
                  <a:lnTo>
                    <a:pt x="1766" y="1181"/>
                  </a:lnTo>
                  <a:lnTo>
                    <a:pt x="1766" y="1181"/>
                  </a:lnTo>
                  <a:lnTo>
                    <a:pt x="1766" y="1181"/>
                  </a:lnTo>
                  <a:lnTo>
                    <a:pt x="1768" y="1181"/>
                  </a:lnTo>
                  <a:lnTo>
                    <a:pt x="1768" y="1190"/>
                  </a:lnTo>
                  <a:lnTo>
                    <a:pt x="1768" y="1190"/>
                  </a:lnTo>
                  <a:lnTo>
                    <a:pt x="1815" y="1190"/>
                  </a:lnTo>
                  <a:lnTo>
                    <a:pt x="1815" y="1190"/>
                  </a:lnTo>
                  <a:lnTo>
                    <a:pt x="1815" y="1190"/>
                  </a:lnTo>
                  <a:lnTo>
                    <a:pt x="1822" y="1190"/>
                  </a:lnTo>
                  <a:lnTo>
                    <a:pt x="1822" y="1210"/>
                  </a:lnTo>
                  <a:lnTo>
                    <a:pt x="1822" y="1210"/>
                  </a:lnTo>
                  <a:lnTo>
                    <a:pt x="1829" y="1210"/>
                  </a:lnTo>
                  <a:lnTo>
                    <a:pt x="1829" y="1210"/>
                  </a:lnTo>
                  <a:lnTo>
                    <a:pt x="1829" y="1210"/>
                  </a:lnTo>
                  <a:lnTo>
                    <a:pt x="1850" y="1210"/>
                  </a:lnTo>
                  <a:lnTo>
                    <a:pt x="1850" y="1220"/>
                  </a:lnTo>
                  <a:lnTo>
                    <a:pt x="1850" y="1220"/>
                  </a:lnTo>
                  <a:lnTo>
                    <a:pt x="1871" y="1220"/>
                  </a:lnTo>
                  <a:lnTo>
                    <a:pt x="1871" y="1220"/>
                  </a:lnTo>
                  <a:lnTo>
                    <a:pt x="1871" y="1220"/>
                  </a:lnTo>
                  <a:lnTo>
                    <a:pt x="1890" y="1220"/>
                  </a:lnTo>
                  <a:lnTo>
                    <a:pt x="1890" y="1231"/>
                  </a:lnTo>
                  <a:lnTo>
                    <a:pt x="1890" y="1231"/>
                  </a:lnTo>
                  <a:lnTo>
                    <a:pt x="1912" y="1231"/>
                  </a:lnTo>
                  <a:lnTo>
                    <a:pt x="1912" y="1231"/>
                  </a:lnTo>
                  <a:lnTo>
                    <a:pt x="1912" y="1231"/>
                  </a:lnTo>
                  <a:lnTo>
                    <a:pt x="1951" y="1231"/>
                  </a:lnTo>
                  <a:lnTo>
                    <a:pt x="1951" y="1231"/>
                  </a:lnTo>
                  <a:lnTo>
                    <a:pt x="1951" y="1231"/>
                  </a:lnTo>
                  <a:lnTo>
                    <a:pt x="1968" y="1231"/>
                  </a:lnTo>
                  <a:lnTo>
                    <a:pt x="1968" y="1231"/>
                  </a:lnTo>
                  <a:lnTo>
                    <a:pt x="1968" y="1231"/>
                  </a:lnTo>
                  <a:lnTo>
                    <a:pt x="1979" y="1231"/>
                  </a:lnTo>
                  <a:lnTo>
                    <a:pt x="1979" y="1242"/>
                  </a:lnTo>
                  <a:lnTo>
                    <a:pt x="1979" y="1242"/>
                  </a:lnTo>
                  <a:lnTo>
                    <a:pt x="1998" y="1242"/>
                  </a:lnTo>
                  <a:lnTo>
                    <a:pt x="1998" y="1242"/>
                  </a:lnTo>
                  <a:lnTo>
                    <a:pt x="1998" y="1242"/>
                  </a:lnTo>
                  <a:lnTo>
                    <a:pt x="2016" y="1242"/>
                  </a:lnTo>
                  <a:lnTo>
                    <a:pt x="2016" y="1242"/>
                  </a:lnTo>
                  <a:lnTo>
                    <a:pt x="2016" y="1242"/>
                  </a:lnTo>
                  <a:lnTo>
                    <a:pt x="2028" y="1242"/>
                  </a:lnTo>
                  <a:lnTo>
                    <a:pt x="2028" y="1242"/>
                  </a:lnTo>
                  <a:lnTo>
                    <a:pt x="2028" y="1242"/>
                  </a:lnTo>
                  <a:lnTo>
                    <a:pt x="2038" y="1242"/>
                  </a:lnTo>
                  <a:lnTo>
                    <a:pt x="2038" y="1242"/>
                  </a:lnTo>
                  <a:lnTo>
                    <a:pt x="2038" y="1242"/>
                  </a:lnTo>
                  <a:lnTo>
                    <a:pt x="2062" y="1242"/>
                  </a:lnTo>
                  <a:lnTo>
                    <a:pt x="2062" y="1242"/>
                  </a:lnTo>
                  <a:lnTo>
                    <a:pt x="2062" y="1242"/>
                  </a:lnTo>
                  <a:lnTo>
                    <a:pt x="2097" y="1242"/>
                  </a:lnTo>
                  <a:lnTo>
                    <a:pt x="2097" y="1242"/>
                  </a:lnTo>
                  <a:lnTo>
                    <a:pt x="2097" y="1242"/>
                  </a:lnTo>
                  <a:lnTo>
                    <a:pt x="2109" y="1242"/>
                  </a:lnTo>
                  <a:lnTo>
                    <a:pt x="2109" y="1242"/>
                  </a:lnTo>
                  <a:lnTo>
                    <a:pt x="2109" y="1242"/>
                  </a:lnTo>
                  <a:lnTo>
                    <a:pt x="2121" y="1242"/>
                  </a:lnTo>
                  <a:lnTo>
                    <a:pt x="2121" y="1242"/>
                  </a:lnTo>
                  <a:lnTo>
                    <a:pt x="2121" y="1242"/>
                  </a:lnTo>
                  <a:lnTo>
                    <a:pt x="2147" y="1242"/>
                  </a:lnTo>
                  <a:lnTo>
                    <a:pt x="2147" y="1255"/>
                  </a:lnTo>
                  <a:lnTo>
                    <a:pt x="2147" y="1255"/>
                  </a:lnTo>
                  <a:lnTo>
                    <a:pt x="2163" y="1255"/>
                  </a:lnTo>
                  <a:lnTo>
                    <a:pt x="2163" y="1255"/>
                  </a:lnTo>
                  <a:lnTo>
                    <a:pt x="2165" y="1255"/>
                  </a:lnTo>
                  <a:lnTo>
                    <a:pt x="2167" y="1255"/>
                  </a:lnTo>
                  <a:lnTo>
                    <a:pt x="2167" y="1255"/>
                  </a:lnTo>
                  <a:lnTo>
                    <a:pt x="2167" y="1255"/>
                  </a:lnTo>
                  <a:lnTo>
                    <a:pt x="2180" y="1255"/>
                  </a:lnTo>
                  <a:lnTo>
                    <a:pt x="2180" y="1255"/>
                  </a:lnTo>
                  <a:lnTo>
                    <a:pt x="2180" y="1255"/>
                  </a:lnTo>
                  <a:lnTo>
                    <a:pt x="2206" y="1255"/>
                  </a:lnTo>
                  <a:lnTo>
                    <a:pt x="2206" y="1255"/>
                  </a:lnTo>
                  <a:lnTo>
                    <a:pt x="2206" y="1255"/>
                  </a:lnTo>
                  <a:lnTo>
                    <a:pt x="2213" y="1255"/>
                  </a:lnTo>
                  <a:lnTo>
                    <a:pt x="2213" y="1255"/>
                  </a:lnTo>
                  <a:lnTo>
                    <a:pt x="2214" y="1255"/>
                  </a:lnTo>
                  <a:lnTo>
                    <a:pt x="2235" y="1255"/>
                  </a:lnTo>
                  <a:lnTo>
                    <a:pt x="2235" y="1255"/>
                  </a:lnTo>
                  <a:lnTo>
                    <a:pt x="2235" y="1255"/>
                  </a:lnTo>
                  <a:lnTo>
                    <a:pt x="2246" y="1255"/>
                  </a:lnTo>
                  <a:lnTo>
                    <a:pt x="2246" y="1255"/>
                  </a:lnTo>
                  <a:lnTo>
                    <a:pt x="2248" y="1255"/>
                  </a:lnTo>
                  <a:lnTo>
                    <a:pt x="2251" y="1255"/>
                  </a:lnTo>
                  <a:lnTo>
                    <a:pt x="2251" y="1255"/>
                  </a:lnTo>
                  <a:lnTo>
                    <a:pt x="2251" y="1255"/>
                  </a:lnTo>
                  <a:lnTo>
                    <a:pt x="2281" y="1255"/>
                  </a:lnTo>
                  <a:lnTo>
                    <a:pt x="2281" y="1255"/>
                  </a:lnTo>
                  <a:lnTo>
                    <a:pt x="2284" y="1255"/>
                  </a:lnTo>
                  <a:lnTo>
                    <a:pt x="2286" y="1255"/>
                  </a:lnTo>
                  <a:lnTo>
                    <a:pt x="2286" y="1255"/>
                  </a:lnTo>
                  <a:lnTo>
                    <a:pt x="2286" y="1255"/>
                  </a:lnTo>
                  <a:lnTo>
                    <a:pt x="2314" y="1255"/>
                  </a:lnTo>
                  <a:lnTo>
                    <a:pt x="2314" y="1255"/>
                  </a:lnTo>
                  <a:lnTo>
                    <a:pt x="2316" y="1255"/>
                  </a:lnTo>
                  <a:lnTo>
                    <a:pt x="2321" y="1255"/>
                  </a:lnTo>
                  <a:lnTo>
                    <a:pt x="2321" y="1255"/>
                  </a:lnTo>
                  <a:lnTo>
                    <a:pt x="2322" y="1255"/>
                  </a:lnTo>
                  <a:lnTo>
                    <a:pt x="2325" y="1255"/>
                  </a:lnTo>
                  <a:lnTo>
                    <a:pt x="2325" y="1255"/>
                  </a:lnTo>
                  <a:lnTo>
                    <a:pt x="2325" y="1255"/>
                  </a:lnTo>
                  <a:lnTo>
                    <a:pt x="2337" y="1255"/>
                  </a:lnTo>
                  <a:lnTo>
                    <a:pt x="2337" y="1255"/>
                  </a:lnTo>
                  <a:lnTo>
                    <a:pt x="2337" y="1255"/>
                  </a:lnTo>
                  <a:lnTo>
                    <a:pt x="2347" y="1255"/>
                  </a:lnTo>
                  <a:lnTo>
                    <a:pt x="2347" y="1255"/>
                  </a:lnTo>
                  <a:lnTo>
                    <a:pt x="2347" y="1255"/>
                  </a:lnTo>
                  <a:lnTo>
                    <a:pt x="2360" y="1255"/>
                  </a:lnTo>
                  <a:lnTo>
                    <a:pt x="2360" y="1255"/>
                  </a:lnTo>
                  <a:lnTo>
                    <a:pt x="2360" y="1255"/>
                  </a:lnTo>
                  <a:lnTo>
                    <a:pt x="2363" y="1255"/>
                  </a:lnTo>
                  <a:lnTo>
                    <a:pt x="2363" y="1255"/>
                  </a:lnTo>
                  <a:lnTo>
                    <a:pt x="2365" y="1255"/>
                  </a:lnTo>
                  <a:lnTo>
                    <a:pt x="2374" y="1255"/>
                  </a:lnTo>
                  <a:lnTo>
                    <a:pt x="2374" y="1255"/>
                  </a:lnTo>
                  <a:lnTo>
                    <a:pt x="2374" y="1255"/>
                  </a:lnTo>
                  <a:lnTo>
                    <a:pt x="2421" y="1255"/>
                  </a:lnTo>
                  <a:lnTo>
                    <a:pt x="2421" y="1255"/>
                  </a:lnTo>
                  <a:lnTo>
                    <a:pt x="2421" y="1255"/>
                  </a:lnTo>
                  <a:lnTo>
                    <a:pt x="2456" y="1255"/>
                  </a:lnTo>
                  <a:lnTo>
                    <a:pt x="2456" y="1255"/>
                  </a:lnTo>
                  <a:lnTo>
                    <a:pt x="2456" y="1255"/>
                  </a:lnTo>
                  <a:lnTo>
                    <a:pt x="2458" y="1255"/>
                  </a:lnTo>
                  <a:lnTo>
                    <a:pt x="2458" y="1255"/>
                  </a:lnTo>
                  <a:lnTo>
                    <a:pt x="2458" y="1255"/>
                  </a:lnTo>
                  <a:lnTo>
                    <a:pt x="2501" y="1255"/>
                  </a:lnTo>
                  <a:lnTo>
                    <a:pt x="2501" y="1375"/>
                  </a:lnTo>
                  <a:lnTo>
                    <a:pt x="2501" y="1375"/>
                  </a:lnTo>
                  <a:lnTo>
                    <a:pt x="2524" y="1375"/>
                  </a:lnTo>
                  <a:lnTo>
                    <a:pt x="2524" y="1375"/>
                  </a:lnTo>
                  <a:lnTo>
                    <a:pt x="2524" y="1375"/>
                  </a:lnTo>
                  <a:lnTo>
                    <a:pt x="2575" y="1375"/>
                  </a:lnTo>
                  <a:lnTo>
                    <a:pt x="2575" y="1375"/>
                  </a:lnTo>
                  <a:lnTo>
                    <a:pt x="2575" y="1375"/>
                  </a:lnTo>
                  <a:lnTo>
                    <a:pt x="2602" y="1375"/>
                  </a:lnTo>
                  <a:lnTo>
                    <a:pt x="2602" y="1375"/>
                  </a:lnTo>
                </a:path>
              </a:pathLst>
            </a:custGeom>
            <a:noFill/>
            <a:ln w="14288" cap="flat">
              <a:solidFill>
                <a:schemeClr val="accent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3" name="Line 370">
              <a:extLst>
                <a:ext uri="{FF2B5EF4-FFF2-40B4-BE49-F238E27FC236}">
                  <a16:creationId xmlns:a16="http://schemas.microsoft.com/office/drawing/2014/main" id="{AA8607E3-649A-DC4C-4FF4-3A96B776BD63}"/>
                </a:ext>
              </a:extLst>
            </p:cNvPr>
            <p:cNvSpPr>
              <a:spLocks noChangeShapeType="1"/>
            </p:cNvSpPr>
            <p:nvPr/>
          </p:nvSpPr>
          <p:spPr bwMode="auto">
            <a:xfrm>
              <a:off x="7545388" y="2930548"/>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4" name="Line 371">
              <a:extLst>
                <a:ext uri="{FF2B5EF4-FFF2-40B4-BE49-F238E27FC236}">
                  <a16:creationId xmlns:a16="http://schemas.microsoft.com/office/drawing/2014/main" id="{1A64BC40-1D6F-A9FF-86D8-81C22DDBC129}"/>
                </a:ext>
              </a:extLst>
            </p:cNvPr>
            <p:cNvSpPr>
              <a:spLocks noChangeShapeType="1"/>
            </p:cNvSpPr>
            <p:nvPr/>
          </p:nvSpPr>
          <p:spPr bwMode="auto">
            <a:xfrm>
              <a:off x="8332788" y="3676518"/>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5" name="Line 372">
              <a:extLst>
                <a:ext uri="{FF2B5EF4-FFF2-40B4-BE49-F238E27FC236}">
                  <a16:creationId xmlns:a16="http://schemas.microsoft.com/office/drawing/2014/main" id="{81BD282C-5037-2995-41CE-254C5B0E052B}"/>
                </a:ext>
              </a:extLst>
            </p:cNvPr>
            <p:cNvSpPr>
              <a:spLocks noChangeShapeType="1"/>
            </p:cNvSpPr>
            <p:nvPr/>
          </p:nvSpPr>
          <p:spPr bwMode="auto">
            <a:xfrm>
              <a:off x="8348663" y="3676518"/>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6" name="Line 373">
              <a:extLst>
                <a:ext uri="{FF2B5EF4-FFF2-40B4-BE49-F238E27FC236}">
                  <a16:creationId xmlns:a16="http://schemas.microsoft.com/office/drawing/2014/main" id="{10E65B42-F001-CB50-46B5-7FCFD67C3EB5}"/>
                </a:ext>
              </a:extLst>
            </p:cNvPr>
            <p:cNvSpPr>
              <a:spLocks noChangeShapeType="1"/>
            </p:cNvSpPr>
            <p:nvPr/>
          </p:nvSpPr>
          <p:spPr bwMode="auto">
            <a:xfrm>
              <a:off x="8356600" y="3676518"/>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7" name="Line 374">
              <a:extLst>
                <a:ext uri="{FF2B5EF4-FFF2-40B4-BE49-F238E27FC236}">
                  <a16:creationId xmlns:a16="http://schemas.microsoft.com/office/drawing/2014/main" id="{42EC94A8-D70F-279D-A23C-3E123AFB8C98}"/>
                </a:ext>
              </a:extLst>
            </p:cNvPr>
            <p:cNvSpPr>
              <a:spLocks noChangeShapeType="1"/>
            </p:cNvSpPr>
            <p:nvPr/>
          </p:nvSpPr>
          <p:spPr bwMode="auto">
            <a:xfrm>
              <a:off x="8423275" y="3775421"/>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8" name="Line 375">
              <a:extLst>
                <a:ext uri="{FF2B5EF4-FFF2-40B4-BE49-F238E27FC236}">
                  <a16:creationId xmlns:a16="http://schemas.microsoft.com/office/drawing/2014/main" id="{BAF852F7-01FF-4FCC-99C9-AE53A7628472}"/>
                </a:ext>
              </a:extLst>
            </p:cNvPr>
            <p:cNvSpPr>
              <a:spLocks noChangeShapeType="1"/>
            </p:cNvSpPr>
            <p:nvPr/>
          </p:nvSpPr>
          <p:spPr bwMode="auto">
            <a:xfrm>
              <a:off x="8428038" y="3775421"/>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9" name="Line 376">
              <a:extLst>
                <a:ext uri="{FF2B5EF4-FFF2-40B4-BE49-F238E27FC236}">
                  <a16:creationId xmlns:a16="http://schemas.microsoft.com/office/drawing/2014/main" id="{269358D0-4685-CA51-7ADC-89BEC7D775D0}"/>
                </a:ext>
              </a:extLst>
            </p:cNvPr>
            <p:cNvSpPr>
              <a:spLocks noChangeShapeType="1"/>
            </p:cNvSpPr>
            <p:nvPr/>
          </p:nvSpPr>
          <p:spPr bwMode="auto">
            <a:xfrm>
              <a:off x="8442325" y="3787156"/>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0" name="Line 377">
              <a:extLst>
                <a:ext uri="{FF2B5EF4-FFF2-40B4-BE49-F238E27FC236}">
                  <a16:creationId xmlns:a16="http://schemas.microsoft.com/office/drawing/2014/main" id="{2494A991-8DD7-8E48-C772-9F97B96A60BE}"/>
                </a:ext>
              </a:extLst>
            </p:cNvPr>
            <p:cNvSpPr>
              <a:spLocks noChangeShapeType="1"/>
            </p:cNvSpPr>
            <p:nvPr/>
          </p:nvSpPr>
          <p:spPr bwMode="auto">
            <a:xfrm>
              <a:off x="8520113" y="3839122"/>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1" name="Line 378">
              <a:extLst>
                <a:ext uri="{FF2B5EF4-FFF2-40B4-BE49-F238E27FC236}">
                  <a16:creationId xmlns:a16="http://schemas.microsoft.com/office/drawing/2014/main" id="{2C161D4A-678A-B637-39F7-854CE906F63B}"/>
                </a:ext>
              </a:extLst>
            </p:cNvPr>
            <p:cNvSpPr>
              <a:spLocks noChangeShapeType="1"/>
            </p:cNvSpPr>
            <p:nvPr/>
          </p:nvSpPr>
          <p:spPr bwMode="auto">
            <a:xfrm>
              <a:off x="8545513" y="3869296"/>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2" name="Line 379">
              <a:extLst>
                <a:ext uri="{FF2B5EF4-FFF2-40B4-BE49-F238E27FC236}">
                  <a16:creationId xmlns:a16="http://schemas.microsoft.com/office/drawing/2014/main" id="{9DA4DC00-88D5-8F1F-E9BB-E1CFA27BFB57}"/>
                </a:ext>
              </a:extLst>
            </p:cNvPr>
            <p:cNvSpPr>
              <a:spLocks noChangeShapeType="1"/>
            </p:cNvSpPr>
            <p:nvPr/>
          </p:nvSpPr>
          <p:spPr bwMode="auto">
            <a:xfrm>
              <a:off x="8564563" y="3869296"/>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3" name="Line 380">
              <a:extLst>
                <a:ext uri="{FF2B5EF4-FFF2-40B4-BE49-F238E27FC236}">
                  <a16:creationId xmlns:a16="http://schemas.microsoft.com/office/drawing/2014/main" id="{C7420629-E4A9-C75E-08C2-EEB5C3602CA6}"/>
                </a:ext>
              </a:extLst>
            </p:cNvPr>
            <p:cNvSpPr>
              <a:spLocks noChangeShapeType="1"/>
            </p:cNvSpPr>
            <p:nvPr/>
          </p:nvSpPr>
          <p:spPr bwMode="auto">
            <a:xfrm>
              <a:off x="8618538" y="3891089"/>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4" name="Line 381">
              <a:extLst>
                <a:ext uri="{FF2B5EF4-FFF2-40B4-BE49-F238E27FC236}">
                  <a16:creationId xmlns:a16="http://schemas.microsoft.com/office/drawing/2014/main" id="{C4C606FE-A455-D767-B8EF-22A722177F4C}"/>
                </a:ext>
              </a:extLst>
            </p:cNvPr>
            <p:cNvSpPr>
              <a:spLocks noChangeShapeType="1"/>
            </p:cNvSpPr>
            <p:nvPr/>
          </p:nvSpPr>
          <p:spPr bwMode="auto">
            <a:xfrm>
              <a:off x="8716963" y="3988316"/>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5" name="Line 382">
              <a:extLst>
                <a:ext uri="{FF2B5EF4-FFF2-40B4-BE49-F238E27FC236}">
                  <a16:creationId xmlns:a16="http://schemas.microsoft.com/office/drawing/2014/main" id="{4912C4B3-38E2-1FA5-D9AE-996E719B3002}"/>
                </a:ext>
              </a:extLst>
            </p:cNvPr>
            <p:cNvSpPr>
              <a:spLocks noChangeShapeType="1"/>
            </p:cNvSpPr>
            <p:nvPr/>
          </p:nvSpPr>
          <p:spPr bwMode="auto">
            <a:xfrm>
              <a:off x="8774113" y="4020166"/>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6" name="Line 383">
              <a:extLst>
                <a:ext uri="{FF2B5EF4-FFF2-40B4-BE49-F238E27FC236}">
                  <a16:creationId xmlns:a16="http://schemas.microsoft.com/office/drawing/2014/main" id="{8FC7C03F-C5C0-CFB2-D448-BA6F09E2CE09}"/>
                </a:ext>
              </a:extLst>
            </p:cNvPr>
            <p:cNvSpPr>
              <a:spLocks noChangeShapeType="1"/>
            </p:cNvSpPr>
            <p:nvPr/>
          </p:nvSpPr>
          <p:spPr bwMode="auto">
            <a:xfrm>
              <a:off x="8786813" y="4020166"/>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7" name="Line 384">
              <a:extLst>
                <a:ext uri="{FF2B5EF4-FFF2-40B4-BE49-F238E27FC236}">
                  <a16:creationId xmlns:a16="http://schemas.microsoft.com/office/drawing/2014/main" id="{D0EA3F26-911F-498A-9823-83BFB2E5A43F}"/>
                </a:ext>
              </a:extLst>
            </p:cNvPr>
            <p:cNvSpPr>
              <a:spLocks noChangeShapeType="1"/>
            </p:cNvSpPr>
            <p:nvPr/>
          </p:nvSpPr>
          <p:spPr bwMode="auto">
            <a:xfrm>
              <a:off x="8815388" y="4031901"/>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8" name="Line 385">
              <a:extLst>
                <a:ext uri="{FF2B5EF4-FFF2-40B4-BE49-F238E27FC236}">
                  <a16:creationId xmlns:a16="http://schemas.microsoft.com/office/drawing/2014/main" id="{8714BCB3-DA0B-0826-8A54-815C15372FEA}"/>
                </a:ext>
              </a:extLst>
            </p:cNvPr>
            <p:cNvSpPr>
              <a:spLocks noChangeShapeType="1"/>
            </p:cNvSpPr>
            <p:nvPr/>
          </p:nvSpPr>
          <p:spPr bwMode="auto">
            <a:xfrm>
              <a:off x="8869363" y="4043635"/>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9" name="Line 386">
              <a:extLst>
                <a:ext uri="{FF2B5EF4-FFF2-40B4-BE49-F238E27FC236}">
                  <a16:creationId xmlns:a16="http://schemas.microsoft.com/office/drawing/2014/main" id="{F1677F05-D498-36B7-2270-6EF81828154F}"/>
                </a:ext>
              </a:extLst>
            </p:cNvPr>
            <p:cNvSpPr>
              <a:spLocks noChangeShapeType="1"/>
            </p:cNvSpPr>
            <p:nvPr/>
          </p:nvSpPr>
          <p:spPr bwMode="auto">
            <a:xfrm>
              <a:off x="8899525" y="4065428"/>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0" name="Line 387">
              <a:extLst>
                <a:ext uri="{FF2B5EF4-FFF2-40B4-BE49-F238E27FC236}">
                  <a16:creationId xmlns:a16="http://schemas.microsoft.com/office/drawing/2014/main" id="{FF586DF6-24BD-C59F-D22A-2331EF3FCC74}"/>
                </a:ext>
              </a:extLst>
            </p:cNvPr>
            <p:cNvSpPr>
              <a:spLocks noChangeShapeType="1"/>
            </p:cNvSpPr>
            <p:nvPr/>
          </p:nvSpPr>
          <p:spPr bwMode="auto">
            <a:xfrm>
              <a:off x="8947150" y="407716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1" name="Line 388">
              <a:extLst>
                <a:ext uri="{FF2B5EF4-FFF2-40B4-BE49-F238E27FC236}">
                  <a16:creationId xmlns:a16="http://schemas.microsoft.com/office/drawing/2014/main" id="{015AF8E5-0D2B-9EC3-D88E-11B0A8C7B4AD}"/>
                </a:ext>
              </a:extLst>
            </p:cNvPr>
            <p:cNvSpPr>
              <a:spLocks noChangeShapeType="1"/>
            </p:cNvSpPr>
            <p:nvPr/>
          </p:nvSpPr>
          <p:spPr bwMode="auto">
            <a:xfrm>
              <a:off x="8970963" y="407716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2" name="Line 389">
              <a:extLst>
                <a:ext uri="{FF2B5EF4-FFF2-40B4-BE49-F238E27FC236}">
                  <a16:creationId xmlns:a16="http://schemas.microsoft.com/office/drawing/2014/main" id="{39481989-DB07-4D6D-7234-CC9BF8FB232D}"/>
                </a:ext>
              </a:extLst>
            </p:cNvPr>
            <p:cNvSpPr>
              <a:spLocks noChangeShapeType="1"/>
            </p:cNvSpPr>
            <p:nvPr/>
          </p:nvSpPr>
          <p:spPr bwMode="auto">
            <a:xfrm>
              <a:off x="8978900" y="407716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3" name="Line 390">
              <a:extLst>
                <a:ext uri="{FF2B5EF4-FFF2-40B4-BE49-F238E27FC236}">
                  <a16:creationId xmlns:a16="http://schemas.microsoft.com/office/drawing/2014/main" id="{895C6168-F9EE-82E4-F78A-D265FF6E4740}"/>
                </a:ext>
              </a:extLst>
            </p:cNvPr>
            <p:cNvSpPr>
              <a:spLocks noChangeShapeType="1"/>
            </p:cNvSpPr>
            <p:nvPr/>
          </p:nvSpPr>
          <p:spPr bwMode="auto">
            <a:xfrm>
              <a:off x="8996363" y="4102307"/>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4" name="Line 391">
              <a:extLst>
                <a:ext uri="{FF2B5EF4-FFF2-40B4-BE49-F238E27FC236}">
                  <a16:creationId xmlns:a16="http://schemas.microsoft.com/office/drawing/2014/main" id="{01F3AF1F-53E0-2116-8340-8A6CDD191538}"/>
                </a:ext>
              </a:extLst>
            </p:cNvPr>
            <p:cNvSpPr>
              <a:spLocks noChangeShapeType="1"/>
            </p:cNvSpPr>
            <p:nvPr/>
          </p:nvSpPr>
          <p:spPr bwMode="auto">
            <a:xfrm>
              <a:off x="9104313" y="4150921"/>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5" name="Line 392">
              <a:extLst>
                <a:ext uri="{FF2B5EF4-FFF2-40B4-BE49-F238E27FC236}">
                  <a16:creationId xmlns:a16="http://schemas.microsoft.com/office/drawing/2014/main" id="{B6F28A03-8FFE-D192-9716-D97239DA94F9}"/>
                </a:ext>
              </a:extLst>
            </p:cNvPr>
            <p:cNvSpPr>
              <a:spLocks noChangeShapeType="1"/>
            </p:cNvSpPr>
            <p:nvPr/>
          </p:nvSpPr>
          <p:spPr bwMode="auto">
            <a:xfrm>
              <a:off x="9107488" y="416097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6" name="Line 393">
              <a:extLst>
                <a:ext uri="{FF2B5EF4-FFF2-40B4-BE49-F238E27FC236}">
                  <a16:creationId xmlns:a16="http://schemas.microsoft.com/office/drawing/2014/main" id="{DE5EDF02-6505-FC28-6E56-868C46632122}"/>
                </a:ext>
              </a:extLst>
            </p:cNvPr>
            <p:cNvSpPr>
              <a:spLocks noChangeShapeType="1"/>
            </p:cNvSpPr>
            <p:nvPr/>
          </p:nvSpPr>
          <p:spPr bwMode="auto">
            <a:xfrm>
              <a:off x="9136063" y="417438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7" name="Line 394">
              <a:extLst>
                <a:ext uri="{FF2B5EF4-FFF2-40B4-BE49-F238E27FC236}">
                  <a16:creationId xmlns:a16="http://schemas.microsoft.com/office/drawing/2014/main" id="{8A934873-E6CD-E73C-EC22-8012DB0F79F1}"/>
                </a:ext>
              </a:extLst>
            </p:cNvPr>
            <p:cNvSpPr>
              <a:spLocks noChangeShapeType="1"/>
            </p:cNvSpPr>
            <p:nvPr/>
          </p:nvSpPr>
          <p:spPr bwMode="auto">
            <a:xfrm>
              <a:off x="9172575" y="4212946"/>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8" name="Line 395">
              <a:extLst>
                <a:ext uri="{FF2B5EF4-FFF2-40B4-BE49-F238E27FC236}">
                  <a16:creationId xmlns:a16="http://schemas.microsoft.com/office/drawing/2014/main" id="{B783B2E7-EDCF-DB87-5DBA-69DC84709BA1}"/>
                </a:ext>
              </a:extLst>
            </p:cNvPr>
            <p:cNvSpPr>
              <a:spLocks noChangeShapeType="1"/>
            </p:cNvSpPr>
            <p:nvPr/>
          </p:nvSpPr>
          <p:spPr bwMode="auto">
            <a:xfrm>
              <a:off x="9212263" y="4212946"/>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9" name="Line 396">
              <a:extLst>
                <a:ext uri="{FF2B5EF4-FFF2-40B4-BE49-F238E27FC236}">
                  <a16:creationId xmlns:a16="http://schemas.microsoft.com/office/drawing/2014/main" id="{084EC1D0-D3A8-7192-C845-6CD71032BBA2}"/>
                </a:ext>
              </a:extLst>
            </p:cNvPr>
            <p:cNvSpPr>
              <a:spLocks noChangeShapeType="1"/>
            </p:cNvSpPr>
            <p:nvPr/>
          </p:nvSpPr>
          <p:spPr bwMode="auto">
            <a:xfrm>
              <a:off x="9236075" y="422467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0" name="Line 397">
              <a:extLst>
                <a:ext uri="{FF2B5EF4-FFF2-40B4-BE49-F238E27FC236}">
                  <a16:creationId xmlns:a16="http://schemas.microsoft.com/office/drawing/2014/main" id="{C4A3F8A9-BF39-6E2C-A38F-BAC4D5CCC9C4}"/>
                </a:ext>
              </a:extLst>
            </p:cNvPr>
            <p:cNvSpPr>
              <a:spLocks noChangeShapeType="1"/>
            </p:cNvSpPr>
            <p:nvPr/>
          </p:nvSpPr>
          <p:spPr bwMode="auto">
            <a:xfrm>
              <a:off x="9283700" y="422467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1" name="Line 398">
              <a:extLst>
                <a:ext uri="{FF2B5EF4-FFF2-40B4-BE49-F238E27FC236}">
                  <a16:creationId xmlns:a16="http://schemas.microsoft.com/office/drawing/2014/main" id="{2775F9AE-7855-689A-79ED-4DE69E57E176}"/>
                </a:ext>
              </a:extLst>
            </p:cNvPr>
            <p:cNvSpPr>
              <a:spLocks noChangeShapeType="1"/>
            </p:cNvSpPr>
            <p:nvPr/>
          </p:nvSpPr>
          <p:spPr bwMode="auto">
            <a:xfrm>
              <a:off x="9307513" y="422467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2" name="Line 399">
              <a:extLst>
                <a:ext uri="{FF2B5EF4-FFF2-40B4-BE49-F238E27FC236}">
                  <a16:creationId xmlns:a16="http://schemas.microsoft.com/office/drawing/2014/main" id="{3D98D7AD-1361-66C1-F24D-9602B13B3B76}"/>
                </a:ext>
              </a:extLst>
            </p:cNvPr>
            <p:cNvSpPr>
              <a:spLocks noChangeShapeType="1"/>
            </p:cNvSpPr>
            <p:nvPr/>
          </p:nvSpPr>
          <p:spPr bwMode="auto">
            <a:xfrm>
              <a:off x="9339263" y="4224679"/>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3" name="Line 400">
              <a:extLst>
                <a:ext uri="{FF2B5EF4-FFF2-40B4-BE49-F238E27FC236}">
                  <a16:creationId xmlns:a16="http://schemas.microsoft.com/office/drawing/2014/main" id="{7B593A55-C7D7-F96C-2B57-F3CD6D61FE49}"/>
                </a:ext>
              </a:extLst>
            </p:cNvPr>
            <p:cNvSpPr>
              <a:spLocks noChangeShapeType="1"/>
            </p:cNvSpPr>
            <p:nvPr/>
          </p:nvSpPr>
          <p:spPr bwMode="auto">
            <a:xfrm>
              <a:off x="9375775" y="4239767"/>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4" name="Line 401">
              <a:extLst>
                <a:ext uri="{FF2B5EF4-FFF2-40B4-BE49-F238E27FC236}">
                  <a16:creationId xmlns:a16="http://schemas.microsoft.com/office/drawing/2014/main" id="{80460A55-2663-B4D2-5373-480B801A9A22}"/>
                </a:ext>
              </a:extLst>
            </p:cNvPr>
            <p:cNvSpPr>
              <a:spLocks noChangeShapeType="1"/>
            </p:cNvSpPr>
            <p:nvPr/>
          </p:nvSpPr>
          <p:spPr bwMode="auto">
            <a:xfrm>
              <a:off x="9380538" y="4239767"/>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5" name="Line 402">
              <a:extLst>
                <a:ext uri="{FF2B5EF4-FFF2-40B4-BE49-F238E27FC236}">
                  <a16:creationId xmlns:a16="http://schemas.microsoft.com/office/drawing/2014/main" id="{2C2EC3E5-CF27-787B-ED68-85A26D65145C}"/>
                </a:ext>
              </a:extLst>
            </p:cNvPr>
            <p:cNvSpPr>
              <a:spLocks noChangeShapeType="1"/>
            </p:cNvSpPr>
            <p:nvPr/>
          </p:nvSpPr>
          <p:spPr bwMode="auto">
            <a:xfrm>
              <a:off x="9420225" y="4239767"/>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6" name="Line 403">
              <a:extLst>
                <a:ext uri="{FF2B5EF4-FFF2-40B4-BE49-F238E27FC236}">
                  <a16:creationId xmlns:a16="http://schemas.microsoft.com/office/drawing/2014/main" id="{336F49BC-5E7F-DA63-BF93-34C9FE9DD6DD}"/>
                </a:ext>
              </a:extLst>
            </p:cNvPr>
            <p:cNvSpPr>
              <a:spLocks noChangeShapeType="1"/>
            </p:cNvSpPr>
            <p:nvPr/>
          </p:nvSpPr>
          <p:spPr bwMode="auto">
            <a:xfrm>
              <a:off x="9451975" y="4239767"/>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7" name="Line 404">
              <a:extLst>
                <a:ext uri="{FF2B5EF4-FFF2-40B4-BE49-F238E27FC236}">
                  <a16:creationId xmlns:a16="http://schemas.microsoft.com/office/drawing/2014/main" id="{51347C40-28CB-86AD-2D11-6B055CCB5098}"/>
                </a:ext>
              </a:extLst>
            </p:cNvPr>
            <p:cNvSpPr>
              <a:spLocks noChangeShapeType="1"/>
            </p:cNvSpPr>
            <p:nvPr/>
          </p:nvSpPr>
          <p:spPr bwMode="auto">
            <a:xfrm>
              <a:off x="9456738" y="4239767"/>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8" name="Line 405">
              <a:extLst>
                <a:ext uri="{FF2B5EF4-FFF2-40B4-BE49-F238E27FC236}">
                  <a16:creationId xmlns:a16="http://schemas.microsoft.com/office/drawing/2014/main" id="{2627AAC0-382A-D447-E485-BA02256E4CD2}"/>
                </a:ext>
              </a:extLst>
            </p:cNvPr>
            <p:cNvSpPr>
              <a:spLocks noChangeShapeType="1"/>
            </p:cNvSpPr>
            <p:nvPr/>
          </p:nvSpPr>
          <p:spPr bwMode="auto">
            <a:xfrm>
              <a:off x="9569450" y="4256530"/>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9" name="Line 406">
              <a:extLst>
                <a:ext uri="{FF2B5EF4-FFF2-40B4-BE49-F238E27FC236}">
                  <a16:creationId xmlns:a16="http://schemas.microsoft.com/office/drawing/2014/main" id="{C5316A8D-6093-1068-A0A2-96BFB0B01E49}"/>
                </a:ext>
              </a:extLst>
            </p:cNvPr>
            <p:cNvSpPr>
              <a:spLocks noChangeShapeType="1"/>
            </p:cNvSpPr>
            <p:nvPr/>
          </p:nvSpPr>
          <p:spPr bwMode="auto">
            <a:xfrm>
              <a:off x="9647238" y="4269941"/>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0" name="Line 407">
              <a:extLst>
                <a:ext uri="{FF2B5EF4-FFF2-40B4-BE49-F238E27FC236}">
                  <a16:creationId xmlns:a16="http://schemas.microsoft.com/office/drawing/2014/main" id="{7E2857E1-EBF4-BE89-7D0E-769928575149}"/>
                </a:ext>
              </a:extLst>
            </p:cNvPr>
            <p:cNvSpPr>
              <a:spLocks noChangeShapeType="1"/>
            </p:cNvSpPr>
            <p:nvPr/>
          </p:nvSpPr>
          <p:spPr bwMode="auto">
            <a:xfrm>
              <a:off x="9669463" y="4303468"/>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1" name="Line 408">
              <a:extLst>
                <a:ext uri="{FF2B5EF4-FFF2-40B4-BE49-F238E27FC236}">
                  <a16:creationId xmlns:a16="http://schemas.microsoft.com/office/drawing/2014/main" id="{8E4DAA54-FE95-BC36-2FC1-B085CABE5527}"/>
                </a:ext>
              </a:extLst>
            </p:cNvPr>
            <p:cNvSpPr>
              <a:spLocks noChangeShapeType="1"/>
            </p:cNvSpPr>
            <p:nvPr/>
          </p:nvSpPr>
          <p:spPr bwMode="auto">
            <a:xfrm>
              <a:off x="9736138" y="4321907"/>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2" name="Line 409">
              <a:extLst>
                <a:ext uri="{FF2B5EF4-FFF2-40B4-BE49-F238E27FC236}">
                  <a16:creationId xmlns:a16="http://schemas.microsoft.com/office/drawing/2014/main" id="{EC722E16-0C44-6DD0-E903-14B2E6812BF6}"/>
                </a:ext>
              </a:extLst>
            </p:cNvPr>
            <p:cNvSpPr>
              <a:spLocks noChangeShapeType="1"/>
            </p:cNvSpPr>
            <p:nvPr/>
          </p:nvSpPr>
          <p:spPr bwMode="auto">
            <a:xfrm>
              <a:off x="9801225" y="433867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3" name="Line 410">
              <a:extLst>
                <a:ext uri="{FF2B5EF4-FFF2-40B4-BE49-F238E27FC236}">
                  <a16:creationId xmlns:a16="http://schemas.microsoft.com/office/drawing/2014/main" id="{9B384077-8282-8025-A0E5-E77FF62DBEBF}"/>
                </a:ext>
              </a:extLst>
            </p:cNvPr>
            <p:cNvSpPr>
              <a:spLocks noChangeShapeType="1"/>
            </p:cNvSpPr>
            <p:nvPr/>
          </p:nvSpPr>
          <p:spPr bwMode="auto">
            <a:xfrm>
              <a:off x="9863138" y="433867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4" name="Line 411">
              <a:extLst>
                <a:ext uri="{FF2B5EF4-FFF2-40B4-BE49-F238E27FC236}">
                  <a16:creationId xmlns:a16="http://schemas.microsoft.com/office/drawing/2014/main" id="{35FA375B-B3A0-ED3E-88E7-781146D0A79F}"/>
                </a:ext>
              </a:extLst>
            </p:cNvPr>
            <p:cNvSpPr>
              <a:spLocks noChangeShapeType="1"/>
            </p:cNvSpPr>
            <p:nvPr/>
          </p:nvSpPr>
          <p:spPr bwMode="auto">
            <a:xfrm>
              <a:off x="9890125" y="433867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5" name="Line 412">
              <a:extLst>
                <a:ext uri="{FF2B5EF4-FFF2-40B4-BE49-F238E27FC236}">
                  <a16:creationId xmlns:a16="http://schemas.microsoft.com/office/drawing/2014/main" id="{15509828-AE0D-DE1E-EC77-8DA385D43187}"/>
                </a:ext>
              </a:extLst>
            </p:cNvPr>
            <p:cNvSpPr>
              <a:spLocks noChangeShapeType="1"/>
            </p:cNvSpPr>
            <p:nvPr/>
          </p:nvSpPr>
          <p:spPr bwMode="auto">
            <a:xfrm>
              <a:off x="9937750"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6" name="Line 413">
              <a:extLst>
                <a:ext uri="{FF2B5EF4-FFF2-40B4-BE49-F238E27FC236}">
                  <a16:creationId xmlns:a16="http://schemas.microsoft.com/office/drawing/2014/main" id="{CAB5B9BD-DA43-0D42-1F49-4E193ACD9019}"/>
                </a:ext>
              </a:extLst>
            </p:cNvPr>
            <p:cNvSpPr>
              <a:spLocks noChangeShapeType="1"/>
            </p:cNvSpPr>
            <p:nvPr/>
          </p:nvSpPr>
          <p:spPr bwMode="auto">
            <a:xfrm>
              <a:off x="9966325"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7" name="Line 414">
              <a:extLst>
                <a:ext uri="{FF2B5EF4-FFF2-40B4-BE49-F238E27FC236}">
                  <a16:creationId xmlns:a16="http://schemas.microsoft.com/office/drawing/2014/main" id="{6C34EFA4-64DF-65B1-336B-1B85ACBCF3F8}"/>
                </a:ext>
              </a:extLst>
            </p:cNvPr>
            <p:cNvSpPr>
              <a:spLocks noChangeShapeType="1"/>
            </p:cNvSpPr>
            <p:nvPr/>
          </p:nvSpPr>
          <p:spPr bwMode="auto">
            <a:xfrm>
              <a:off x="9985375"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8" name="Line 415">
              <a:extLst>
                <a:ext uri="{FF2B5EF4-FFF2-40B4-BE49-F238E27FC236}">
                  <a16:creationId xmlns:a16="http://schemas.microsoft.com/office/drawing/2014/main" id="{27B81F9F-17B1-9935-A595-8DB4916F1370}"/>
                </a:ext>
              </a:extLst>
            </p:cNvPr>
            <p:cNvSpPr>
              <a:spLocks noChangeShapeType="1"/>
            </p:cNvSpPr>
            <p:nvPr/>
          </p:nvSpPr>
          <p:spPr bwMode="auto">
            <a:xfrm>
              <a:off x="10001250"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9" name="Line 416">
              <a:extLst>
                <a:ext uri="{FF2B5EF4-FFF2-40B4-BE49-F238E27FC236}">
                  <a16:creationId xmlns:a16="http://schemas.microsoft.com/office/drawing/2014/main" id="{3E388F67-829F-8106-3A86-06B9987E444E}"/>
                </a:ext>
              </a:extLst>
            </p:cNvPr>
            <p:cNvSpPr>
              <a:spLocks noChangeShapeType="1"/>
            </p:cNvSpPr>
            <p:nvPr/>
          </p:nvSpPr>
          <p:spPr bwMode="auto">
            <a:xfrm>
              <a:off x="10039350"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0" name="Line 417">
              <a:extLst>
                <a:ext uri="{FF2B5EF4-FFF2-40B4-BE49-F238E27FC236}">
                  <a16:creationId xmlns:a16="http://schemas.microsoft.com/office/drawing/2014/main" id="{FB189F16-74ED-778B-37F3-013CBEDBD5F2}"/>
                </a:ext>
              </a:extLst>
            </p:cNvPr>
            <p:cNvSpPr>
              <a:spLocks noChangeShapeType="1"/>
            </p:cNvSpPr>
            <p:nvPr/>
          </p:nvSpPr>
          <p:spPr bwMode="auto">
            <a:xfrm>
              <a:off x="10094913"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1" name="Line 418">
              <a:extLst>
                <a:ext uri="{FF2B5EF4-FFF2-40B4-BE49-F238E27FC236}">
                  <a16:creationId xmlns:a16="http://schemas.microsoft.com/office/drawing/2014/main" id="{B4FCF779-153F-0C23-7F72-4F47A0D5B933}"/>
                </a:ext>
              </a:extLst>
            </p:cNvPr>
            <p:cNvSpPr>
              <a:spLocks noChangeShapeType="1"/>
            </p:cNvSpPr>
            <p:nvPr/>
          </p:nvSpPr>
          <p:spPr bwMode="auto">
            <a:xfrm>
              <a:off x="10113963"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2" name="Line 419">
              <a:extLst>
                <a:ext uri="{FF2B5EF4-FFF2-40B4-BE49-F238E27FC236}">
                  <a16:creationId xmlns:a16="http://schemas.microsoft.com/office/drawing/2014/main" id="{A3C103A7-B580-9822-26EE-F23E1B3DB8E2}"/>
                </a:ext>
              </a:extLst>
            </p:cNvPr>
            <p:cNvSpPr>
              <a:spLocks noChangeShapeType="1"/>
            </p:cNvSpPr>
            <p:nvPr/>
          </p:nvSpPr>
          <p:spPr bwMode="auto">
            <a:xfrm>
              <a:off x="10133013" y="4357110"/>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3" name="Line 420">
              <a:extLst>
                <a:ext uri="{FF2B5EF4-FFF2-40B4-BE49-F238E27FC236}">
                  <a16:creationId xmlns:a16="http://schemas.microsoft.com/office/drawing/2014/main" id="{549F8FA0-FA0D-D0DE-A361-855F35961E9E}"/>
                </a:ext>
              </a:extLst>
            </p:cNvPr>
            <p:cNvSpPr>
              <a:spLocks noChangeShapeType="1"/>
            </p:cNvSpPr>
            <p:nvPr/>
          </p:nvSpPr>
          <p:spPr bwMode="auto">
            <a:xfrm>
              <a:off x="10199688"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4" name="Line 421">
              <a:extLst>
                <a:ext uri="{FF2B5EF4-FFF2-40B4-BE49-F238E27FC236}">
                  <a16:creationId xmlns:a16="http://schemas.microsoft.com/office/drawing/2014/main" id="{D15EA09D-2D67-A17B-BDFE-A35A6A81CE93}"/>
                </a:ext>
              </a:extLst>
            </p:cNvPr>
            <p:cNvSpPr>
              <a:spLocks noChangeShapeType="1"/>
            </p:cNvSpPr>
            <p:nvPr/>
          </p:nvSpPr>
          <p:spPr bwMode="auto">
            <a:xfrm>
              <a:off x="10206038"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5" name="Line 422">
              <a:extLst>
                <a:ext uri="{FF2B5EF4-FFF2-40B4-BE49-F238E27FC236}">
                  <a16:creationId xmlns:a16="http://schemas.microsoft.com/office/drawing/2014/main" id="{23FAB341-2A28-18F6-287A-182121831B66}"/>
                </a:ext>
              </a:extLst>
            </p:cNvPr>
            <p:cNvSpPr>
              <a:spLocks noChangeShapeType="1"/>
            </p:cNvSpPr>
            <p:nvPr/>
          </p:nvSpPr>
          <p:spPr bwMode="auto">
            <a:xfrm>
              <a:off x="1022667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6" name="Line 423">
              <a:extLst>
                <a:ext uri="{FF2B5EF4-FFF2-40B4-BE49-F238E27FC236}">
                  <a16:creationId xmlns:a16="http://schemas.microsoft.com/office/drawing/2014/main" id="{DC9D5ABB-05BD-3284-F456-1DDDDB5AC959}"/>
                </a:ext>
              </a:extLst>
            </p:cNvPr>
            <p:cNvSpPr>
              <a:spLocks noChangeShapeType="1"/>
            </p:cNvSpPr>
            <p:nvPr/>
          </p:nvSpPr>
          <p:spPr bwMode="auto">
            <a:xfrm>
              <a:off x="10267950"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7" name="Line 424">
              <a:extLst>
                <a:ext uri="{FF2B5EF4-FFF2-40B4-BE49-F238E27FC236}">
                  <a16:creationId xmlns:a16="http://schemas.microsoft.com/office/drawing/2014/main" id="{E3F503CF-0988-D2A7-2EC0-EA42D73D4D97}"/>
                </a:ext>
              </a:extLst>
            </p:cNvPr>
            <p:cNvSpPr>
              <a:spLocks noChangeShapeType="1"/>
            </p:cNvSpPr>
            <p:nvPr/>
          </p:nvSpPr>
          <p:spPr bwMode="auto">
            <a:xfrm>
              <a:off x="1027906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8" name="Line 425">
              <a:extLst>
                <a:ext uri="{FF2B5EF4-FFF2-40B4-BE49-F238E27FC236}">
                  <a16:creationId xmlns:a16="http://schemas.microsoft.com/office/drawing/2014/main" id="{2AA022B8-9F16-D60D-2FB9-FC6450C17423}"/>
                </a:ext>
              </a:extLst>
            </p:cNvPr>
            <p:cNvSpPr>
              <a:spLocks noChangeShapeType="1"/>
            </p:cNvSpPr>
            <p:nvPr/>
          </p:nvSpPr>
          <p:spPr bwMode="auto">
            <a:xfrm>
              <a:off x="10313988"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9" name="Line 426">
              <a:extLst>
                <a:ext uri="{FF2B5EF4-FFF2-40B4-BE49-F238E27FC236}">
                  <a16:creationId xmlns:a16="http://schemas.microsoft.com/office/drawing/2014/main" id="{193793DD-34FC-BAC8-01C3-FB48F76ED16C}"/>
                </a:ext>
              </a:extLst>
            </p:cNvPr>
            <p:cNvSpPr>
              <a:spLocks noChangeShapeType="1"/>
            </p:cNvSpPr>
            <p:nvPr/>
          </p:nvSpPr>
          <p:spPr bwMode="auto">
            <a:xfrm>
              <a:off x="10331450"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0" name="Line 427">
              <a:extLst>
                <a:ext uri="{FF2B5EF4-FFF2-40B4-BE49-F238E27FC236}">
                  <a16:creationId xmlns:a16="http://schemas.microsoft.com/office/drawing/2014/main" id="{D79A7854-C307-EE04-E4F1-D17FEBFCA2E9}"/>
                </a:ext>
              </a:extLst>
            </p:cNvPr>
            <p:cNvSpPr>
              <a:spLocks noChangeShapeType="1"/>
            </p:cNvSpPr>
            <p:nvPr/>
          </p:nvSpPr>
          <p:spPr bwMode="auto">
            <a:xfrm>
              <a:off x="1033462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1" name="Line 428">
              <a:extLst>
                <a:ext uri="{FF2B5EF4-FFF2-40B4-BE49-F238E27FC236}">
                  <a16:creationId xmlns:a16="http://schemas.microsoft.com/office/drawing/2014/main" id="{678919B7-4BB0-E647-53C6-790D24B071F4}"/>
                </a:ext>
              </a:extLst>
            </p:cNvPr>
            <p:cNvSpPr>
              <a:spLocks noChangeShapeType="1"/>
            </p:cNvSpPr>
            <p:nvPr/>
          </p:nvSpPr>
          <p:spPr bwMode="auto">
            <a:xfrm>
              <a:off x="1038701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2" name="Line 429">
              <a:extLst>
                <a:ext uri="{FF2B5EF4-FFF2-40B4-BE49-F238E27FC236}">
                  <a16:creationId xmlns:a16="http://schemas.microsoft.com/office/drawing/2014/main" id="{A39C54C5-DBC1-FB18-08FF-7A2C1C0B2CA2}"/>
                </a:ext>
              </a:extLst>
            </p:cNvPr>
            <p:cNvSpPr>
              <a:spLocks noChangeShapeType="1"/>
            </p:cNvSpPr>
            <p:nvPr/>
          </p:nvSpPr>
          <p:spPr bwMode="auto">
            <a:xfrm>
              <a:off x="1039177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3" name="Line 430">
              <a:extLst>
                <a:ext uri="{FF2B5EF4-FFF2-40B4-BE49-F238E27FC236}">
                  <a16:creationId xmlns:a16="http://schemas.microsoft.com/office/drawing/2014/main" id="{3169BA84-B1D2-8264-C5B5-E2BED9162C13}"/>
                </a:ext>
              </a:extLst>
            </p:cNvPr>
            <p:cNvSpPr>
              <a:spLocks noChangeShapeType="1"/>
            </p:cNvSpPr>
            <p:nvPr/>
          </p:nvSpPr>
          <p:spPr bwMode="auto">
            <a:xfrm>
              <a:off x="10439400"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4" name="Line 431">
              <a:extLst>
                <a:ext uri="{FF2B5EF4-FFF2-40B4-BE49-F238E27FC236}">
                  <a16:creationId xmlns:a16="http://schemas.microsoft.com/office/drawing/2014/main" id="{3D3EB9D7-56DA-E6A7-6415-B96DF97E559D}"/>
                </a:ext>
              </a:extLst>
            </p:cNvPr>
            <p:cNvSpPr>
              <a:spLocks noChangeShapeType="1"/>
            </p:cNvSpPr>
            <p:nvPr/>
          </p:nvSpPr>
          <p:spPr bwMode="auto">
            <a:xfrm>
              <a:off x="1044257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5" name="Line 432">
              <a:extLst>
                <a:ext uri="{FF2B5EF4-FFF2-40B4-BE49-F238E27FC236}">
                  <a16:creationId xmlns:a16="http://schemas.microsoft.com/office/drawing/2014/main" id="{A0379968-C0FA-768B-83CE-F3D319285BFF}"/>
                </a:ext>
              </a:extLst>
            </p:cNvPr>
            <p:cNvSpPr>
              <a:spLocks noChangeShapeType="1"/>
            </p:cNvSpPr>
            <p:nvPr/>
          </p:nvSpPr>
          <p:spPr bwMode="auto">
            <a:xfrm>
              <a:off x="1045051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6" name="Line 433">
              <a:extLst>
                <a:ext uri="{FF2B5EF4-FFF2-40B4-BE49-F238E27FC236}">
                  <a16:creationId xmlns:a16="http://schemas.microsoft.com/office/drawing/2014/main" id="{CA276F71-005D-4A4D-8A2F-0A4D8CFE3416}"/>
                </a:ext>
              </a:extLst>
            </p:cNvPr>
            <p:cNvSpPr>
              <a:spLocks noChangeShapeType="1"/>
            </p:cNvSpPr>
            <p:nvPr/>
          </p:nvSpPr>
          <p:spPr bwMode="auto">
            <a:xfrm>
              <a:off x="1045686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7" name="Line 434">
              <a:extLst>
                <a:ext uri="{FF2B5EF4-FFF2-40B4-BE49-F238E27FC236}">
                  <a16:creationId xmlns:a16="http://schemas.microsoft.com/office/drawing/2014/main" id="{EB435CF9-3D98-D8F7-ECD1-556924683AF9}"/>
                </a:ext>
              </a:extLst>
            </p:cNvPr>
            <p:cNvSpPr>
              <a:spLocks noChangeShapeType="1"/>
            </p:cNvSpPr>
            <p:nvPr/>
          </p:nvSpPr>
          <p:spPr bwMode="auto">
            <a:xfrm>
              <a:off x="1047591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8" name="Line 435">
              <a:extLst>
                <a:ext uri="{FF2B5EF4-FFF2-40B4-BE49-F238E27FC236}">
                  <a16:creationId xmlns:a16="http://schemas.microsoft.com/office/drawing/2014/main" id="{72826449-7191-1E11-E346-F1FBF2EDE7D3}"/>
                </a:ext>
              </a:extLst>
            </p:cNvPr>
            <p:cNvSpPr>
              <a:spLocks noChangeShapeType="1"/>
            </p:cNvSpPr>
            <p:nvPr/>
          </p:nvSpPr>
          <p:spPr bwMode="auto">
            <a:xfrm>
              <a:off x="10491788"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9" name="Line 436">
              <a:extLst>
                <a:ext uri="{FF2B5EF4-FFF2-40B4-BE49-F238E27FC236}">
                  <a16:creationId xmlns:a16="http://schemas.microsoft.com/office/drawing/2014/main" id="{F3D0D551-957B-05CE-F7C7-EB98924F8D2C}"/>
                </a:ext>
              </a:extLst>
            </p:cNvPr>
            <p:cNvSpPr>
              <a:spLocks noChangeShapeType="1"/>
            </p:cNvSpPr>
            <p:nvPr/>
          </p:nvSpPr>
          <p:spPr bwMode="auto">
            <a:xfrm>
              <a:off x="1051242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0" name="Line 437">
              <a:extLst>
                <a:ext uri="{FF2B5EF4-FFF2-40B4-BE49-F238E27FC236}">
                  <a16:creationId xmlns:a16="http://schemas.microsoft.com/office/drawing/2014/main" id="{A884A5B8-9E03-BEF1-066C-174C84BC70F0}"/>
                </a:ext>
              </a:extLst>
            </p:cNvPr>
            <p:cNvSpPr>
              <a:spLocks noChangeShapeType="1"/>
            </p:cNvSpPr>
            <p:nvPr/>
          </p:nvSpPr>
          <p:spPr bwMode="auto">
            <a:xfrm>
              <a:off x="10517188"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 name="Line 438">
              <a:extLst>
                <a:ext uri="{FF2B5EF4-FFF2-40B4-BE49-F238E27FC236}">
                  <a16:creationId xmlns:a16="http://schemas.microsoft.com/office/drawing/2014/main" id="{5B8E8D89-C4A1-60C5-161D-60A55F1C65C2}"/>
                </a:ext>
              </a:extLst>
            </p:cNvPr>
            <p:cNvSpPr>
              <a:spLocks noChangeShapeType="1"/>
            </p:cNvSpPr>
            <p:nvPr/>
          </p:nvSpPr>
          <p:spPr bwMode="auto">
            <a:xfrm>
              <a:off x="1052036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2" name="Line 439">
              <a:extLst>
                <a:ext uri="{FF2B5EF4-FFF2-40B4-BE49-F238E27FC236}">
                  <a16:creationId xmlns:a16="http://schemas.microsoft.com/office/drawing/2014/main" id="{BC25B525-BB6F-9E59-3E4A-071E548274CE}"/>
                </a:ext>
              </a:extLst>
            </p:cNvPr>
            <p:cNvSpPr>
              <a:spLocks noChangeShapeType="1"/>
            </p:cNvSpPr>
            <p:nvPr/>
          </p:nvSpPr>
          <p:spPr bwMode="auto">
            <a:xfrm>
              <a:off x="10534650"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3" name="Line 440">
              <a:extLst>
                <a:ext uri="{FF2B5EF4-FFF2-40B4-BE49-F238E27FC236}">
                  <a16:creationId xmlns:a16="http://schemas.microsoft.com/office/drawing/2014/main" id="{496CCAD8-FF79-1A17-90DD-7AB54D2868F8}"/>
                </a:ext>
              </a:extLst>
            </p:cNvPr>
            <p:cNvSpPr>
              <a:spLocks noChangeShapeType="1"/>
            </p:cNvSpPr>
            <p:nvPr/>
          </p:nvSpPr>
          <p:spPr bwMode="auto">
            <a:xfrm>
              <a:off x="10609263"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4" name="Line 441">
              <a:extLst>
                <a:ext uri="{FF2B5EF4-FFF2-40B4-BE49-F238E27FC236}">
                  <a16:creationId xmlns:a16="http://schemas.microsoft.com/office/drawing/2014/main" id="{8A4735DB-7BE1-82CA-220F-347D5B727F10}"/>
                </a:ext>
              </a:extLst>
            </p:cNvPr>
            <p:cNvSpPr>
              <a:spLocks noChangeShapeType="1"/>
            </p:cNvSpPr>
            <p:nvPr/>
          </p:nvSpPr>
          <p:spPr bwMode="auto">
            <a:xfrm>
              <a:off x="10664825" y="4378902"/>
              <a:ext cx="0" cy="68730"/>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5" name="Line 442">
              <a:extLst>
                <a:ext uri="{FF2B5EF4-FFF2-40B4-BE49-F238E27FC236}">
                  <a16:creationId xmlns:a16="http://schemas.microsoft.com/office/drawing/2014/main" id="{14114EEE-920D-8F7C-BED6-D9A058C0545D}"/>
                </a:ext>
              </a:extLst>
            </p:cNvPr>
            <p:cNvSpPr>
              <a:spLocks noChangeShapeType="1"/>
            </p:cNvSpPr>
            <p:nvPr/>
          </p:nvSpPr>
          <p:spPr bwMode="auto">
            <a:xfrm>
              <a:off x="10772775" y="4581739"/>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6" name="Line 443">
              <a:extLst>
                <a:ext uri="{FF2B5EF4-FFF2-40B4-BE49-F238E27FC236}">
                  <a16:creationId xmlns:a16="http://schemas.microsoft.com/office/drawing/2014/main" id="{CF1F90FE-D117-A6B8-852F-806DC05EFA98}"/>
                </a:ext>
              </a:extLst>
            </p:cNvPr>
            <p:cNvSpPr>
              <a:spLocks noChangeShapeType="1"/>
            </p:cNvSpPr>
            <p:nvPr/>
          </p:nvSpPr>
          <p:spPr bwMode="auto">
            <a:xfrm>
              <a:off x="10853738" y="4581739"/>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7" name="Line 444">
              <a:extLst>
                <a:ext uri="{FF2B5EF4-FFF2-40B4-BE49-F238E27FC236}">
                  <a16:creationId xmlns:a16="http://schemas.microsoft.com/office/drawing/2014/main" id="{D9A35ADF-E0CB-E06C-EAD6-C90220A79942}"/>
                </a:ext>
              </a:extLst>
            </p:cNvPr>
            <p:cNvSpPr>
              <a:spLocks noChangeShapeType="1"/>
            </p:cNvSpPr>
            <p:nvPr/>
          </p:nvSpPr>
          <p:spPr bwMode="auto">
            <a:xfrm>
              <a:off x="10896600" y="4581739"/>
              <a:ext cx="0" cy="67053"/>
            </a:xfrm>
            <a:prstGeom prst="line">
              <a:avLst/>
            </a:prstGeom>
            <a:noFill/>
            <a:ln w="14288" cap="flat">
              <a:solidFill>
                <a:srgbClr val="00877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8" name="Rectangle 445">
              <a:extLst>
                <a:ext uri="{FF2B5EF4-FFF2-40B4-BE49-F238E27FC236}">
                  <a16:creationId xmlns:a16="http://schemas.microsoft.com/office/drawing/2014/main" id="{F835BAB0-E07B-8AAF-C8FA-4B3DBC5F844C}"/>
                </a:ext>
              </a:extLst>
            </p:cNvPr>
            <p:cNvSpPr>
              <a:spLocks noChangeArrowheads="1"/>
            </p:cNvSpPr>
            <p:nvPr/>
          </p:nvSpPr>
          <p:spPr bwMode="auto">
            <a:xfrm>
              <a:off x="8716963" y="5575806"/>
              <a:ext cx="54822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mn-lt"/>
                </a:rPr>
                <a:t>Months</a:t>
              </a:r>
              <a:endParaRPr kumimoji="0" lang="en-US" altLang="en-US" sz="1800" b="0" i="0" u="none" strike="noStrike" cap="none" normalizeH="0" baseline="0" dirty="0">
                <a:ln>
                  <a:noFill/>
                </a:ln>
                <a:solidFill>
                  <a:schemeClr val="tx1"/>
                </a:solidFill>
                <a:effectLst/>
                <a:latin typeface="+mn-lt"/>
              </a:endParaRPr>
            </a:p>
          </p:txBody>
        </p:sp>
        <p:sp>
          <p:nvSpPr>
            <p:cNvPr id="499" name="Rectangle 446">
              <a:extLst>
                <a:ext uri="{FF2B5EF4-FFF2-40B4-BE49-F238E27FC236}">
                  <a16:creationId xmlns:a16="http://schemas.microsoft.com/office/drawing/2014/main" id="{8BFA22DC-8B3B-6231-DFD4-FADAB69D9F85}"/>
                </a:ext>
              </a:extLst>
            </p:cNvPr>
            <p:cNvSpPr>
              <a:spLocks noChangeArrowheads="1"/>
            </p:cNvSpPr>
            <p:nvPr/>
          </p:nvSpPr>
          <p:spPr bwMode="auto">
            <a:xfrm rot="16200000">
              <a:off x="6135026" y="3706557"/>
              <a:ext cx="44563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00000"/>
                  </a:solidFill>
                  <a:effectLst/>
                  <a:latin typeface="+mn-lt"/>
                </a:rPr>
                <a:t>OS, %</a:t>
              </a:r>
              <a:endParaRPr kumimoji="0" lang="en-US" altLang="en-US" sz="1800" b="0" i="0" u="none" strike="noStrike" cap="none" normalizeH="0" baseline="0">
                <a:ln>
                  <a:noFill/>
                </a:ln>
                <a:solidFill>
                  <a:schemeClr val="tx1"/>
                </a:solidFill>
                <a:effectLst/>
                <a:latin typeface="+mn-lt"/>
              </a:endParaRPr>
            </a:p>
          </p:txBody>
        </p:sp>
        <p:sp>
          <p:nvSpPr>
            <p:cNvPr id="505" name="Rectangle 452">
              <a:extLst>
                <a:ext uri="{FF2B5EF4-FFF2-40B4-BE49-F238E27FC236}">
                  <a16:creationId xmlns:a16="http://schemas.microsoft.com/office/drawing/2014/main" id="{005E8F40-7992-2443-3372-11C4C3AF16DD}"/>
                </a:ext>
              </a:extLst>
            </p:cNvPr>
            <p:cNvSpPr>
              <a:spLocks noChangeArrowheads="1"/>
            </p:cNvSpPr>
            <p:nvPr/>
          </p:nvSpPr>
          <p:spPr bwMode="auto">
            <a:xfrm>
              <a:off x="6481763" y="5661300"/>
              <a:ext cx="53219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a:ln>
                    <a:noFill/>
                  </a:ln>
                  <a:solidFill>
                    <a:srgbClr val="000000"/>
                  </a:solidFill>
                  <a:effectLst/>
                  <a:latin typeface="+mn-lt"/>
                </a:rPr>
                <a:t>No. at Risk</a:t>
              </a:r>
              <a:endParaRPr kumimoji="0" lang="en-US" altLang="en-US" sz="1800" b="0" i="0" u="none" strike="noStrike" cap="none" normalizeH="0" baseline="0">
                <a:ln>
                  <a:noFill/>
                </a:ln>
                <a:solidFill>
                  <a:schemeClr val="tx1"/>
                </a:solidFill>
                <a:effectLst/>
                <a:latin typeface="+mn-lt"/>
              </a:endParaRPr>
            </a:p>
          </p:txBody>
        </p:sp>
        <p:sp>
          <p:nvSpPr>
            <p:cNvPr id="506" name="Rectangle 453">
              <a:extLst>
                <a:ext uri="{FF2B5EF4-FFF2-40B4-BE49-F238E27FC236}">
                  <a16:creationId xmlns:a16="http://schemas.microsoft.com/office/drawing/2014/main" id="{AF4253E2-6C8E-374C-6D8C-AB5ECCF60F40}"/>
                </a:ext>
              </a:extLst>
            </p:cNvPr>
            <p:cNvSpPr>
              <a:spLocks noChangeArrowheads="1"/>
            </p:cNvSpPr>
            <p:nvPr/>
          </p:nvSpPr>
          <p:spPr bwMode="auto">
            <a:xfrm>
              <a:off x="6700838"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298</a:t>
              </a:r>
              <a:endParaRPr kumimoji="0" lang="en-US" altLang="en-US" sz="1800" b="0" i="0" u="none" strike="noStrike" cap="none" normalizeH="0" baseline="0">
                <a:ln>
                  <a:noFill/>
                </a:ln>
                <a:solidFill>
                  <a:schemeClr val="tx1"/>
                </a:solidFill>
                <a:effectLst/>
                <a:latin typeface="+mn-lt"/>
              </a:endParaRPr>
            </a:p>
          </p:txBody>
        </p:sp>
        <p:sp>
          <p:nvSpPr>
            <p:cNvPr id="507" name="Rectangle 454">
              <a:extLst>
                <a:ext uri="{FF2B5EF4-FFF2-40B4-BE49-F238E27FC236}">
                  <a16:creationId xmlns:a16="http://schemas.microsoft.com/office/drawing/2014/main" id="{89BFDDA7-8A3A-3B70-2C84-13FD333677DF}"/>
                </a:ext>
              </a:extLst>
            </p:cNvPr>
            <p:cNvSpPr>
              <a:spLocks noChangeArrowheads="1"/>
            </p:cNvSpPr>
            <p:nvPr/>
          </p:nvSpPr>
          <p:spPr bwMode="auto">
            <a:xfrm>
              <a:off x="6942138"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288</a:t>
              </a:r>
              <a:endParaRPr kumimoji="0" lang="en-US" altLang="en-US" sz="1800" b="0" i="0" u="none" strike="noStrike" cap="none" normalizeH="0" baseline="0">
                <a:ln>
                  <a:noFill/>
                </a:ln>
                <a:solidFill>
                  <a:schemeClr val="tx1"/>
                </a:solidFill>
                <a:effectLst/>
                <a:latin typeface="+mn-lt"/>
              </a:endParaRPr>
            </a:p>
          </p:txBody>
        </p:sp>
        <p:sp>
          <p:nvSpPr>
            <p:cNvPr id="508" name="Rectangle 455">
              <a:extLst>
                <a:ext uri="{FF2B5EF4-FFF2-40B4-BE49-F238E27FC236}">
                  <a16:creationId xmlns:a16="http://schemas.microsoft.com/office/drawing/2014/main" id="{C6CA669D-032B-A7D2-2726-E806E89ED99A}"/>
                </a:ext>
              </a:extLst>
            </p:cNvPr>
            <p:cNvSpPr>
              <a:spLocks noChangeArrowheads="1"/>
            </p:cNvSpPr>
            <p:nvPr/>
          </p:nvSpPr>
          <p:spPr bwMode="auto">
            <a:xfrm>
              <a:off x="7186613"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265</a:t>
              </a:r>
              <a:endParaRPr kumimoji="0" lang="en-US" altLang="en-US" sz="1800" b="0" i="0" u="none" strike="noStrike" cap="none" normalizeH="0" baseline="0">
                <a:ln>
                  <a:noFill/>
                </a:ln>
                <a:solidFill>
                  <a:schemeClr val="tx1"/>
                </a:solidFill>
                <a:effectLst/>
                <a:latin typeface="+mn-lt"/>
              </a:endParaRPr>
            </a:p>
          </p:txBody>
        </p:sp>
        <p:sp>
          <p:nvSpPr>
            <p:cNvPr id="509" name="Rectangle 456">
              <a:extLst>
                <a:ext uri="{FF2B5EF4-FFF2-40B4-BE49-F238E27FC236}">
                  <a16:creationId xmlns:a16="http://schemas.microsoft.com/office/drawing/2014/main" id="{1D23BB40-3275-80F5-2029-820838A95E6A}"/>
                </a:ext>
              </a:extLst>
            </p:cNvPr>
            <p:cNvSpPr>
              <a:spLocks noChangeArrowheads="1"/>
            </p:cNvSpPr>
            <p:nvPr/>
          </p:nvSpPr>
          <p:spPr bwMode="auto">
            <a:xfrm>
              <a:off x="7429500"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241</a:t>
              </a:r>
              <a:endParaRPr kumimoji="0" lang="en-US" altLang="en-US" sz="1800" b="0" i="0" u="none" strike="noStrike" cap="none" normalizeH="0" baseline="0">
                <a:ln>
                  <a:noFill/>
                </a:ln>
                <a:solidFill>
                  <a:schemeClr val="tx1"/>
                </a:solidFill>
                <a:effectLst/>
                <a:latin typeface="+mn-lt"/>
              </a:endParaRPr>
            </a:p>
          </p:txBody>
        </p:sp>
        <p:sp>
          <p:nvSpPr>
            <p:cNvPr id="510" name="Rectangle 457">
              <a:extLst>
                <a:ext uri="{FF2B5EF4-FFF2-40B4-BE49-F238E27FC236}">
                  <a16:creationId xmlns:a16="http://schemas.microsoft.com/office/drawing/2014/main" id="{4BB20B2C-DF91-8453-92DB-0C81AE92663D}"/>
                </a:ext>
              </a:extLst>
            </p:cNvPr>
            <p:cNvSpPr>
              <a:spLocks noChangeArrowheads="1"/>
            </p:cNvSpPr>
            <p:nvPr/>
          </p:nvSpPr>
          <p:spPr bwMode="auto">
            <a:xfrm>
              <a:off x="7672388"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207</a:t>
              </a:r>
              <a:endParaRPr kumimoji="0" lang="en-US" altLang="en-US" sz="1800" b="0" i="0" u="none" strike="noStrike" cap="none" normalizeH="0" baseline="0">
                <a:ln>
                  <a:noFill/>
                </a:ln>
                <a:solidFill>
                  <a:schemeClr val="tx1"/>
                </a:solidFill>
                <a:effectLst/>
                <a:latin typeface="+mn-lt"/>
              </a:endParaRPr>
            </a:p>
          </p:txBody>
        </p:sp>
        <p:sp>
          <p:nvSpPr>
            <p:cNvPr id="511" name="Rectangle 458">
              <a:extLst>
                <a:ext uri="{FF2B5EF4-FFF2-40B4-BE49-F238E27FC236}">
                  <a16:creationId xmlns:a16="http://schemas.microsoft.com/office/drawing/2014/main" id="{AB4663E2-C44A-DCAF-C849-EE4B0D9B3643}"/>
                </a:ext>
              </a:extLst>
            </p:cNvPr>
            <p:cNvSpPr>
              <a:spLocks noChangeArrowheads="1"/>
            </p:cNvSpPr>
            <p:nvPr/>
          </p:nvSpPr>
          <p:spPr bwMode="auto">
            <a:xfrm>
              <a:off x="7904163"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190</a:t>
              </a:r>
              <a:endParaRPr kumimoji="0" lang="en-US" altLang="en-US" sz="1800" b="0" i="0" u="none" strike="noStrike" cap="none" normalizeH="0" baseline="0">
                <a:ln>
                  <a:noFill/>
                </a:ln>
                <a:solidFill>
                  <a:schemeClr val="tx1"/>
                </a:solidFill>
                <a:effectLst/>
                <a:latin typeface="+mn-lt"/>
              </a:endParaRPr>
            </a:p>
          </p:txBody>
        </p:sp>
        <p:sp>
          <p:nvSpPr>
            <p:cNvPr id="512" name="Rectangle 459">
              <a:extLst>
                <a:ext uri="{FF2B5EF4-FFF2-40B4-BE49-F238E27FC236}">
                  <a16:creationId xmlns:a16="http://schemas.microsoft.com/office/drawing/2014/main" id="{53566BA2-AA48-B01E-6CEC-9AEFD055C611}"/>
                </a:ext>
              </a:extLst>
            </p:cNvPr>
            <p:cNvSpPr>
              <a:spLocks noChangeArrowheads="1"/>
            </p:cNvSpPr>
            <p:nvPr/>
          </p:nvSpPr>
          <p:spPr bwMode="auto">
            <a:xfrm>
              <a:off x="8139113" y="5818876"/>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166</a:t>
              </a:r>
              <a:endParaRPr kumimoji="0" lang="en-US" altLang="en-US" sz="1800" b="0" i="0" u="none" strike="noStrike" cap="none" normalizeH="0" baseline="0">
                <a:ln>
                  <a:noFill/>
                </a:ln>
                <a:solidFill>
                  <a:schemeClr val="tx1"/>
                </a:solidFill>
                <a:effectLst/>
                <a:latin typeface="+mn-lt"/>
              </a:endParaRPr>
            </a:p>
          </p:txBody>
        </p:sp>
        <p:sp>
          <p:nvSpPr>
            <p:cNvPr id="513" name="Rectangle 460">
              <a:extLst>
                <a:ext uri="{FF2B5EF4-FFF2-40B4-BE49-F238E27FC236}">
                  <a16:creationId xmlns:a16="http://schemas.microsoft.com/office/drawing/2014/main" id="{44A35E1D-5940-F398-2981-340DB0D2AA90}"/>
                </a:ext>
              </a:extLst>
            </p:cNvPr>
            <p:cNvSpPr>
              <a:spLocks noChangeArrowheads="1"/>
            </p:cNvSpPr>
            <p:nvPr/>
          </p:nvSpPr>
          <p:spPr bwMode="auto">
            <a:xfrm>
              <a:off x="8880475" y="5818876"/>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96</a:t>
              </a:r>
              <a:endParaRPr kumimoji="0" lang="en-US" altLang="en-US" sz="1800" b="0" i="0" u="none" strike="noStrike" cap="none" normalizeH="0" baseline="0">
                <a:ln>
                  <a:noFill/>
                </a:ln>
                <a:solidFill>
                  <a:schemeClr val="tx1"/>
                </a:solidFill>
                <a:effectLst/>
                <a:latin typeface="+mn-lt"/>
              </a:endParaRPr>
            </a:p>
          </p:txBody>
        </p:sp>
        <p:sp>
          <p:nvSpPr>
            <p:cNvPr id="514" name="Rectangle 461">
              <a:extLst>
                <a:ext uri="{FF2B5EF4-FFF2-40B4-BE49-F238E27FC236}">
                  <a16:creationId xmlns:a16="http://schemas.microsoft.com/office/drawing/2014/main" id="{B9AFE49C-0C39-ED0A-111D-93EAADDCE2A3}"/>
                </a:ext>
              </a:extLst>
            </p:cNvPr>
            <p:cNvSpPr>
              <a:spLocks noChangeArrowheads="1"/>
            </p:cNvSpPr>
            <p:nvPr/>
          </p:nvSpPr>
          <p:spPr bwMode="auto">
            <a:xfrm>
              <a:off x="9129713" y="5818876"/>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78</a:t>
              </a:r>
              <a:endParaRPr kumimoji="0" lang="en-US" altLang="en-US" sz="1800" b="0" i="0" u="none" strike="noStrike" cap="none" normalizeH="0" baseline="0">
                <a:ln>
                  <a:noFill/>
                </a:ln>
                <a:solidFill>
                  <a:schemeClr val="tx1"/>
                </a:solidFill>
                <a:effectLst/>
                <a:latin typeface="+mn-lt"/>
              </a:endParaRPr>
            </a:p>
          </p:txBody>
        </p:sp>
        <p:sp>
          <p:nvSpPr>
            <p:cNvPr id="515" name="Rectangle 462">
              <a:extLst>
                <a:ext uri="{FF2B5EF4-FFF2-40B4-BE49-F238E27FC236}">
                  <a16:creationId xmlns:a16="http://schemas.microsoft.com/office/drawing/2014/main" id="{1BDF0EFC-3EE8-8E01-D1B5-6DC8B46F8ECC}"/>
                </a:ext>
              </a:extLst>
            </p:cNvPr>
            <p:cNvSpPr>
              <a:spLocks noChangeArrowheads="1"/>
            </p:cNvSpPr>
            <p:nvPr/>
          </p:nvSpPr>
          <p:spPr bwMode="auto">
            <a:xfrm>
              <a:off x="9369425" y="5818876"/>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64</a:t>
              </a:r>
              <a:endParaRPr kumimoji="0" lang="en-US" altLang="en-US" sz="1800" b="0" i="0" u="none" strike="noStrike" cap="none" normalizeH="0" baseline="0">
                <a:ln>
                  <a:noFill/>
                </a:ln>
                <a:solidFill>
                  <a:schemeClr val="tx1"/>
                </a:solidFill>
                <a:effectLst/>
                <a:latin typeface="+mn-lt"/>
              </a:endParaRPr>
            </a:p>
          </p:txBody>
        </p:sp>
        <p:sp>
          <p:nvSpPr>
            <p:cNvPr id="516" name="Rectangle 463">
              <a:extLst>
                <a:ext uri="{FF2B5EF4-FFF2-40B4-BE49-F238E27FC236}">
                  <a16:creationId xmlns:a16="http://schemas.microsoft.com/office/drawing/2014/main" id="{1855A8E0-1776-87B3-01B3-FE3723FF26FC}"/>
                </a:ext>
              </a:extLst>
            </p:cNvPr>
            <p:cNvSpPr>
              <a:spLocks noChangeArrowheads="1"/>
            </p:cNvSpPr>
            <p:nvPr/>
          </p:nvSpPr>
          <p:spPr bwMode="auto">
            <a:xfrm>
              <a:off x="9847263" y="5818876"/>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47</a:t>
              </a:r>
              <a:endParaRPr kumimoji="0" lang="en-US" altLang="en-US" sz="1800" b="0" i="0" u="none" strike="noStrike" cap="none" normalizeH="0" baseline="0">
                <a:ln>
                  <a:noFill/>
                </a:ln>
                <a:solidFill>
                  <a:schemeClr val="tx1"/>
                </a:solidFill>
                <a:effectLst/>
                <a:latin typeface="+mn-lt"/>
              </a:endParaRPr>
            </a:p>
          </p:txBody>
        </p:sp>
        <p:sp>
          <p:nvSpPr>
            <p:cNvPr id="517" name="Rectangle 464">
              <a:extLst>
                <a:ext uri="{FF2B5EF4-FFF2-40B4-BE49-F238E27FC236}">
                  <a16:creationId xmlns:a16="http://schemas.microsoft.com/office/drawing/2014/main" id="{25EE6D81-289A-8761-8C19-AF52844359CF}"/>
                </a:ext>
              </a:extLst>
            </p:cNvPr>
            <p:cNvSpPr>
              <a:spLocks noChangeArrowheads="1"/>
            </p:cNvSpPr>
            <p:nvPr/>
          </p:nvSpPr>
          <p:spPr bwMode="auto">
            <a:xfrm>
              <a:off x="10088563" y="5818876"/>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37</a:t>
              </a:r>
              <a:endParaRPr kumimoji="0" lang="en-US" altLang="en-US" sz="1800" b="0" i="0" u="none" strike="noStrike" cap="none" normalizeH="0" baseline="0">
                <a:ln>
                  <a:noFill/>
                </a:ln>
                <a:solidFill>
                  <a:schemeClr val="tx1"/>
                </a:solidFill>
                <a:effectLst/>
                <a:latin typeface="+mn-lt"/>
              </a:endParaRPr>
            </a:p>
          </p:txBody>
        </p:sp>
        <p:sp>
          <p:nvSpPr>
            <p:cNvPr id="518" name="Rectangle 465">
              <a:extLst>
                <a:ext uri="{FF2B5EF4-FFF2-40B4-BE49-F238E27FC236}">
                  <a16:creationId xmlns:a16="http://schemas.microsoft.com/office/drawing/2014/main" id="{49453C80-F244-4040-71C6-127DC1D83379}"/>
                </a:ext>
              </a:extLst>
            </p:cNvPr>
            <p:cNvSpPr>
              <a:spLocks noChangeArrowheads="1"/>
            </p:cNvSpPr>
            <p:nvPr/>
          </p:nvSpPr>
          <p:spPr bwMode="auto">
            <a:xfrm>
              <a:off x="10571163" y="5818876"/>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7</a:t>
              </a:r>
              <a:endParaRPr kumimoji="0" lang="en-US" altLang="en-US" sz="1800" b="0" i="0" u="none" strike="noStrike" cap="none" normalizeH="0" baseline="0">
                <a:ln>
                  <a:noFill/>
                </a:ln>
                <a:solidFill>
                  <a:schemeClr val="tx1"/>
                </a:solidFill>
                <a:effectLst/>
                <a:latin typeface="+mn-lt"/>
              </a:endParaRPr>
            </a:p>
          </p:txBody>
        </p:sp>
        <p:sp>
          <p:nvSpPr>
            <p:cNvPr id="519" name="Rectangle 466">
              <a:extLst>
                <a:ext uri="{FF2B5EF4-FFF2-40B4-BE49-F238E27FC236}">
                  <a16:creationId xmlns:a16="http://schemas.microsoft.com/office/drawing/2014/main" id="{7E269AAA-5684-86E3-DAD7-8D4D5B640075}"/>
                </a:ext>
              </a:extLst>
            </p:cNvPr>
            <p:cNvSpPr>
              <a:spLocks noChangeArrowheads="1"/>
            </p:cNvSpPr>
            <p:nvPr/>
          </p:nvSpPr>
          <p:spPr bwMode="auto">
            <a:xfrm>
              <a:off x="10823575" y="5818876"/>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a:t>
              </a:r>
              <a:endParaRPr kumimoji="0" lang="en-US" altLang="en-US" sz="1800" b="0" i="0" u="none" strike="noStrike" cap="none" normalizeH="0" baseline="0">
                <a:ln>
                  <a:noFill/>
                </a:ln>
                <a:solidFill>
                  <a:schemeClr val="tx1"/>
                </a:solidFill>
                <a:effectLst/>
                <a:latin typeface="+mn-lt"/>
              </a:endParaRPr>
            </a:p>
          </p:txBody>
        </p:sp>
        <p:sp>
          <p:nvSpPr>
            <p:cNvPr id="278" name="Rectangle 468">
              <a:extLst>
                <a:ext uri="{FF2B5EF4-FFF2-40B4-BE49-F238E27FC236}">
                  <a16:creationId xmlns:a16="http://schemas.microsoft.com/office/drawing/2014/main" id="{27747D0B-FE6F-38D5-3BDE-02F4F046022E}"/>
                </a:ext>
              </a:extLst>
            </p:cNvPr>
            <p:cNvSpPr>
              <a:spLocks noChangeArrowheads="1"/>
            </p:cNvSpPr>
            <p:nvPr/>
          </p:nvSpPr>
          <p:spPr bwMode="auto">
            <a:xfrm>
              <a:off x="11049000" y="5818875"/>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279" name="Rectangle 469">
              <a:extLst>
                <a:ext uri="{FF2B5EF4-FFF2-40B4-BE49-F238E27FC236}">
                  <a16:creationId xmlns:a16="http://schemas.microsoft.com/office/drawing/2014/main" id="{66EAF04C-2947-AAAB-12D8-F67E336BB7CC}"/>
                </a:ext>
              </a:extLst>
            </p:cNvPr>
            <p:cNvSpPr>
              <a:spLocks noChangeArrowheads="1"/>
            </p:cNvSpPr>
            <p:nvPr/>
          </p:nvSpPr>
          <p:spPr bwMode="auto">
            <a:xfrm>
              <a:off x="6696075"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296</a:t>
              </a:r>
              <a:endParaRPr kumimoji="0" lang="en-US" altLang="en-US" sz="1800" b="0" i="0" u="none" strike="noStrike" cap="none" normalizeH="0" baseline="0">
                <a:ln>
                  <a:noFill/>
                </a:ln>
                <a:solidFill>
                  <a:schemeClr val="tx1"/>
                </a:solidFill>
                <a:effectLst/>
                <a:latin typeface="+mn-lt"/>
              </a:endParaRPr>
            </a:p>
          </p:txBody>
        </p:sp>
        <p:sp>
          <p:nvSpPr>
            <p:cNvPr id="280" name="Rectangle 470">
              <a:extLst>
                <a:ext uri="{FF2B5EF4-FFF2-40B4-BE49-F238E27FC236}">
                  <a16:creationId xmlns:a16="http://schemas.microsoft.com/office/drawing/2014/main" id="{CF78206A-0CBB-2723-2BD6-7925AFAB1BCB}"/>
                </a:ext>
              </a:extLst>
            </p:cNvPr>
            <p:cNvSpPr>
              <a:spLocks noChangeArrowheads="1"/>
            </p:cNvSpPr>
            <p:nvPr/>
          </p:nvSpPr>
          <p:spPr bwMode="auto">
            <a:xfrm>
              <a:off x="6945313"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277</a:t>
              </a:r>
              <a:endParaRPr kumimoji="0" lang="en-US" altLang="en-US" sz="1800" b="0" i="0" u="none" strike="noStrike" cap="none" normalizeH="0" baseline="0">
                <a:ln>
                  <a:noFill/>
                </a:ln>
                <a:solidFill>
                  <a:schemeClr val="tx1"/>
                </a:solidFill>
                <a:effectLst/>
                <a:latin typeface="+mn-lt"/>
              </a:endParaRPr>
            </a:p>
          </p:txBody>
        </p:sp>
        <p:sp>
          <p:nvSpPr>
            <p:cNvPr id="281" name="Rectangle 471">
              <a:extLst>
                <a:ext uri="{FF2B5EF4-FFF2-40B4-BE49-F238E27FC236}">
                  <a16:creationId xmlns:a16="http://schemas.microsoft.com/office/drawing/2014/main" id="{D3C7A9A8-7C3E-A19B-1F1B-CD8F5A95BEB3}"/>
                </a:ext>
              </a:extLst>
            </p:cNvPr>
            <p:cNvSpPr>
              <a:spLocks noChangeArrowheads="1"/>
            </p:cNvSpPr>
            <p:nvPr/>
          </p:nvSpPr>
          <p:spPr bwMode="auto">
            <a:xfrm>
              <a:off x="7189788"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244</a:t>
              </a:r>
              <a:endParaRPr kumimoji="0" lang="en-US" altLang="en-US" sz="1800" b="0" i="0" u="none" strike="noStrike" cap="none" normalizeH="0" baseline="0">
                <a:ln>
                  <a:noFill/>
                </a:ln>
                <a:solidFill>
                  <a:schemeClr val="tx1"/>
                </a:solidFill>
                <a:effectLst/>
                <a:latin typeface="+mn-lt"/>
              </a:endParaRPr>
            </a:p>
          </p:txBody>
        </p:sp>
        <p:sp>
          <p:nvSpPr>
            <p:cNvPr id="282" name="Rectangle 472">
              <a:extLst>
                <a:ext uri="{FF2B5EF4-FFF2-40B4-BE49-F238E27FC236}">
                  <a16:creationId xmlns:a16="http://schemas.microsoft.com/office/drawing/2014/main" id="{E1E1D2F8-6F8B-9B2F-0787-C9E9B1787D26}"/>
                </a:ext>
              </a:extLst>
            </p:cNvPr>
            <p:cNvSpPr>
              <a:spLocks noChangeArrowheads="1"/>
            </p:cNvSpPr>
            <p:nvPr/>
          </p:nvSpPr>
          <p:spPr bwMode="auto">
            <a:xfrm>
              <a:off x="7424738"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215</a:t>
              </a:r>
              <a:endParaRPr kumimoji="0" lang="en-US" altLang="en-US" sz="1800" b="0" i="0" u="none" strike="noStrike" cap="none" normalizeH="0" baseline="0">
                <a:ln>
                  <a:noFill/>
                </a:ln>
                <a:solidFill>
                  <a:schemeClr val="tx1"/>
                </a:solidFill>
                <a:effectLst/>
                <a:latin typeface="+mn-lt"/>
              </a:endParaRPr>
            </a:p>
          </p:txBody>
        </p:sp>
        <p:sp>
          <p:nvSpPr>
            <p:cNvPr id="283" name="Rectangle 473">
              <a:extLst>
                <a:ext uri="{FF2B5EF4-FFF2-40B4-BE49-F238E27FC236}">
                  <a16:creationId xmlns:a16="http://schemas.microsoft.com/office/drawing/2014/main" id="{B50D69D3-D5DD-8511-F820-FC817ECD834C}"/>
                </a:ext>
              </a:extLst>
            </p:cNvPr>
            <p:cNvSpPr>
              <a:spLocks noChangeArrowheads="1"/>
            </p:cNvSpPr>
            <p:nvPr/>
          </p:nvSpPr>
          <p:spPr bwMode="auto">
            <a:xfrm>
              <a:off x="7667625"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180</a:t>
              </a:r>
              <a:endParaRPr kumimoji="0" lang="en-US" altLang="en-US" sz="1800" b="0" i="0" u="none" strike="noStrike" cap="none" normalizeH="0" baseline="0">
                <a:ln>
                  <a:noFill/>
                </a:ln>
                <a:solidFill>
                  <a:schemeClr val="tx1"/>
                </a:solidFill>
                <a:effectLst/>
                <a:latin typeface="+mn-lt"/>
              </a:endParaRPr>
            </a:p>
          </p:txBody>
        </p:sp>
        <p:sp>
          <p:nvSpPr>
            <p:cNvPr id="284" name="Rectangle 474">
              <a:extLst>
                <a:ext uri="{FF2B5EF4-FFF2-40B4-BE49-F238E27FC236}">
                  <a16:creationId xmlns:a16="http://schemas.microsoft.com/office/drawing/2014/main" id="{DC4E5379-6BE2-9ECE-6C82-4FEA9E0B3C66}"/>
                </a:ext>
              </a:extLst>
            </p:cNvPr>
            <p:cNvSpPr>
              <a:spLocks noChangeArrowheads="1"/>
            </p:cNvSpPr>
            <p:nvPr/>
          </p:nvSpPr>
          <p:spPr bwMode="auto">
            <a:xfrm>
              <a:off x="7899400"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155</a:t>
              </a:r>
              <a:endParaRPr kumimoji="0" lang="en-US" altLang="en-US" sz="1800" b="0" i="0" u="none" strike="noStrike" cap="none" normalizeH="0" baseline="0">
                <a:ln>
                  <a:noFill/>
                </a:ln>
                <a:solidFill>
                  <a:schemeClr val="tx1"/>
                </a:solidFill>
                <a:effectLst/>
                <a:latin typeface="+mn-lt"/>
              </a:endParaRPr>
            </a:p>
          </p:txBody>
        </p:sp>
        <p:sp>
          <p:nvSpPr>
            <p:cNvPr id="285" name="Rectangle 475">
              <a:extLst>
                <a:ext uri="{FF2B5EF4-FFF2-40B4-BE49-F238E27FC236}">
                  <a16:creationId xmlns:a16="http://schemas.microsoft.com/office/drawing/2014/main" id="{9D8D51E6-7C78-5ADA-0B83-D26C2D7E3BCB}"/>
                </a:ext>
              </a:extLst>
            </p:cNvPr>
            <p:cNvSpPr>
              <a:spLocks noChangeArrowheads="1"/>
            </p:cNvSpPr>
            <p:nvPr/>
          </p:nvSpPr>
          <p:spPr bwMode="auto">
            <a:xfrm>
              <a:off x="8142288"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135</a:t>
              </a:r>
              <a:endParaRPr kumimoji="0" lang="en-US" altLang="en-US" sz="1800" b="0" i="0" u="none" strike="noStrike" cap="none" normalizeH="0" baseline="0">
                <a:ln>
                  <a:noFill/>
                </a:ln>
                <a:solidFill>
                  <a:schemeClr val="tx1"/>
                </a:solidFill>
                <a:effectLst/>
                <a:latin typeface="+mn-lt"/>
              </a:endParaRPr>
            </a:p>
          </p:txBody>
        </p:sp>
        <p:sp>
          <p:nvSpPr>
            <p:cNvPr id="286" name="Rectangle 476">
              <a:extLst>
                <a:ext uri="{FF2B5EF4-FFF2-40B4-BE49-F238E27FC236}">
                  <a16:creationId xmlns:a16="http://schemas.microsoft.com/office/drawing/2014/main" id="{148F58D8-3E8F-148A-D4D9-F026794C000E}"/>
                </a:ext>
              </a:extLst>
            </p:cNvPr>
            <p:cNvSpPr>
              <a:spLocks noChangeArrowheads="1"/>
            </p:cNvSpPr>
            <p:nvPr/>
          </p:nvSpPr>
          <p:spPr bwMode="auto">
            <a:xfrm>
              <a:off x="8386763" y="5961364"/>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113</a:t>
              </a:r>
              <a:endParaRPr kumimoji="0" lang="en-US" altLang="en-US" sz="1800" b="0" i="0" u="none" strike="noStrike" cap="none" normalizeH="0" baseline="0">
                <a:ln>
                  <a:noFill/>
                </a:ln>
                <a:solidFill>
                  <a:schemeClr val="tx1"/>
                </a:solidFill>
                <a:effectLst/>
                <a:latin typeface="+mn-lt"/>
              </a:endParaRPr>
            </a:p>
          </p:txBody>
        </p:sp>
        <p:sp>
          <p:nvSpPr>
            <p:cNvPr id="287" name="Rectangle 477">
              <a:extLst>
                <a:ext uri="{FF2B5EF4-FFF2-40B4-BE49-F238E27FC236}">
                  <a16:creationId xmlns:a16="http://schemas.microsoft.com/office/drawing/2014/main" id="{4BD1502E-6A80-E474-7274-2DD307FFDE7C}"/>
                </a:ext>
              </a:extLst>
            </p:cNvPr>
            <p:cNvSpPr>
              <a:spLocks noChangeArrowheads="1"/>
            </p:cNvSpPr>
            <p:nvPr/>
          </p:nvSpPr>
          <p:spPr bwMode="auto">
            <a:xfrm>
              <a:off x="8643938"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96</a:t>
              </a:r>
              <a:endParaRPr kumimoji="0" lang="en-US" altLang="en-US" sz="1800" b="0" i="0" u="none" strike="noStrike" cap="none" normalizeH="0" baseline="0">
                <a:ln>
                  <a:noFill/>
                </a:ln>
                <a:solidFill>
                  <a:schemeClr val="tx1"/>
                </a:solidFill>
                <a:effectLst/>
                <a:latin typeface="+mn-lt"/>
              </a:endParaRPr>
            </a:p>
          </p:txBody>
        </p:sp>
        <p:sp>
          <p:nvSpPr>
            <p:cNvPr id="288" name="Rectangle 478">
              <a:extLst>
                <a:ext uri="{FF2B5EF4-FFF2-40B4-BE49-F238E27FC236}">
                  <a16:creationId xmlns:a16="http://schemas.microsoft.com/office/drawing/2014/main" id="{AD8B213C-F83A-443D-70F9-A2F1EEEEBAED}"/>
                </a:ext>
              </a:extLst>
            </p:cNvPr>
            <p:cNvSpPr>
              <a:spLocks noChangeArrowheads="1"/>
            </p:cNvSpPr>
            <p:nvPr/>
          </p:nvSpPr>
          <p:spPr bwMode="auto">
            <a:xfrm>
              <a:off x="9364663"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47</a:t>
              </a:r>
              <a:endParaRPr kumimoji="0" lang="en-US" altLang="en-US" sz="1800" b="0" i="0" u="none" strike="noStrike" cap="none" normalizeH="0" baseline="0">
                <a:ln>
                  <a:noFill/>
                </a:ln>
                <a:solidFill>
                  <a:schemeClr val="tx1"/>
                </a:solidFill>
                <a:effectLst/>
                <a:latin typeface="+mn-lt"/>
              </a:endParaRPr>
            </a:p>
          </p:txBody>
        </p:sp>
        <p:sp>
          <p:nvSpPr>
            <p:cNvPr id="289" name="Rectangle 479">
              <a:extLst>
                <a:ext uri="{FF2B5EF4-FFF2-40B4-BE49-F238E27FC236}">
                  <a16:creationId xmlns:a16="http://schemas.microsoft.com/office/drawing/2014/main" id="{B3A17EC7-F7A3-567A-19DA-5C946E3D4160}"/>
                </a:ext>
              </a:extLst>
            </p:cNvPr>
            <p:cNvSpPr>
              <a:spLocks noChangeArrowheads="1"/>
            </p:cNvSpPr>
            <p:nvPr/>
          </p:nvSpPr>
          <p:spPr bwMode="auto">
            <a:xfrm>
              <a:off x="9604375"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41</a:t>
              </a:r>
              <a:endParaRPr kumimoji="0" lang="en-US" altLang="en-US" sz="1800" b="0" i="0" u="none" strike="noStrike" cap="none" normalizeH="0" baseline="0">
                <a:ln>
                  <a:noFill/>
                </a:ln>
                <a:solidFill>
                  <a:schemeClr val="tx1"/>
                </a:solidFill>
                <a:effectLst/>
                <a:latin typeface="+mn-lt"/>
              </a:endParaRPr>
            </a:p>
          </p:txBody>
        </p:sp>
        <p:sp>
          <p:nvSpPr>
            <p:cNvPr id="290" name="Rectangle 480">
              <a:extLst>
                <a:ext uri="{FF2B5EF4-FFF2-40B4-BE49-F238E27FC236}">
                  <a16:creationId xmlns:a16="http://schemas.microsoft.com/office/drawing/2014/main" id="{C6F4F2B3-2DDB-3763-4F36-4EF946D27BC4}"/>
                </a:ext>
              </a:extLst>
            </p:cNvPr>
            <p:cNvSpPr>
              <a:spLocks noChangeArrowheads="1"/>
            </p:cNvSpPr>
            <p:nvPr/>
          </p:nvSpPr>
          <p:spPr bwMode="auto">
            <a:xfrm>
              <a:off x="9847263"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31</a:t>
              </a:r>
              <a:endParaRPr kumimoji="0" lang="en-US" altLang="en-US" sz="1800" b="0" i="0" u="none" strike="noStrike" cap="none" normalizeH="0" baseline="0">
                <a:ln>
                  <a:noFill/>
                </a:ln>
                <a:solidFill>
                  <a:schemeClr val="tx1"/>
                </a:solidFill>
                <a:effectLst/>
                <a:latin typeface="+mn-lt"/>
              </a:endParaRPr>
            </a:p>
          </p:txBody>
        </p:sp>
        <p:sp>
          <p:nvSpPr>
            <p:cNvPr id="291" name="Rectangle 481">
              <a:extLst>
                <a:ext uri="{FF2B5EF4-FFF2-40B4-BE49-F238E27FC236}">
                  <a16:creationId xmlns:a16="http://schemas.microsoft.com/office/drawing/2014/main" id="{B95EFA29-3BEF-2796-458B-8A36CFA9015E}"/>
                </a:ext>
              </a:extLst>
            </p:cNvPr>
            <p:cNvSpPr>
              <a:spLocks noChangeArrowheads="1"/>
            </p:cNvSpPr>
            <p:nvPr/>
          </p:nvSpPr>
          <p:spPr bwMode="auto">
            <a:xfrm>
              <a:off x="10329863"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12</a:t>
              </a:r>
              <a:endParaRPr kumimoji="0" lang="en-US" altLang="en-US" sz="1800" b="0" i="0" u="none" strike="noStrike" cap="none" normalizeH="0" baseline="0">
                <a:ln>
                  <a:noFill/>
                </a:ln>
                <a:solidFill>
                  <a:schemeClr val="tx1"/>
                </a:solidFill>
                <a:effectLst/>
                <a:latin typeface="+mn-lt"/>
              </a:endParaRPr>
            </a:p>
          </p:txBody>
        </p:sp>
        <p:sp>
          <p:nvSpPr>
            <p:cNvPr id="292" name="Rectangle 482">
              <a:extLst>
                <a:ext uri="{FF2B5EF4-FFF2-40B4-BE49-F238E27FC236}">
                  <a16:creationId xmlns:a16="http://schemas.microsoft.com/office/drawing/2014/main" id="{D3CBD024-4227-9E5F-3155-7E1875D2182E}"/>
                </a:ext>
              </a:extLst>
            </p:cNvPr>
            <p:cNvSpPr>
              <a:spLocks noChangeArrowheads="1"/>
            </p:cNvSpPr>
            <p:nvPr/>
          </p:nvSpPr>
          <p:spPr bwMode="auto">
            <a:xfrm>
              <a:off x="10580688" y="5961364"/>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5</a:t>
              </a:r>
              <a:endParaRPr kumimoji="0" lang="en-US" altLang="en-US" sz="1800" b="0" i="0" u="none" strike="noStrike" cap="none" normalizeH="0" baseline="0">
                <a:ln>
                  <a:noFill/>
                </a:ln>
                <a:solidFill>
                  <a:schemeClr val="tx1"/>
                </a:solidFill>
                <a:effectLst/>
                <a:latin typeface="+mn-lt"/>
              </a:endParaRPr>
            </a:p>
          </p:txBody>
        </p:sp>
        <p:sp>
          <p:nvSpPr>
            <p:cNvPr id="293" name="Rectangle 483">
              <a:extLst>
                <a:ext uri="{FF2B5EF4-FFF2-40B4-BE49-F238E27FC236}">
                  <a16:creationId xmlns:a16="http://schemas.microsoft.com/office/drawing/2014/main" id="{3ABC1994-DC0C-720A-9F6B-EB25B2C7CCD1}"/>
                </a:ext>
              </a:extLst>
            </p:cNvPr>
            <p:cNvSpPr>
              <a:spLocks noChangeArrowheads="1"/>
            </p:cNvSpPr>
            <p:nvPr/>
          </p:nvSpPr>
          <p:spPr bwMode="auto">
            <a:xfrm>
              <a:off x="11050588" y="5961364"/>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0</a:t>
              </a:r>
              <a:endParaRPr kumimoji="0" lang="en-US" altLang="en-US" sz="1800" b="0" i="0" u="none" strike="noStrike" cap="none" normalizeH="0" baseline="0">
                <a:ln>
                  <a:noFill/>
                </a:ln>
                <a:solidFill>
                  <a:schemeClr val="tx1"/>
                </a:solidFill>
                <a:effectLst/>
                <a:latin typeface="+mn-lt"/>
              </a:endParaRPr>
            </a:p>
          </p:txBody>
        </p:sp>
        <p:sp>
          <p:nvSpPr>
            <p:cNvPr id="306" name="Rectangle 496">
              <a:extLst>
                <a:ext uri="{FF2B5EF4-FFF2-40B4-BE49-F238E27FC236}">
                  <a16:creationId xmlns:a16="http://schemas.microsoft.com/office/drawing/2014/main" id="{3DF3D699-4E70-305B-59D4-E6FB46E09BA6}"/>
                </a:ext>
              </a:extLst>
            </p:cNvPr>
            <p:cNvSpPr>
              <a:spLocks noChangeArrowheads="1"/>
            </p:cNvSpPr>
            <p:nvPr/>
          </p:nvSpPr>
          <p:spPr bwMode="auto">
            <a:xfrm>
              <a:off x="8244600" y="3441637"/>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6"/>
                  </a:solidFill>
                  <a:effectLst/>
                  <a:latin typeface="+mn-lt"/>
                </a:rPr>
                <a:t>56%</a:t>
              </a:r>
            </a:p>
          </p:txBody>
        </p:sp>
        <p:sp>
          <p:nvSpPr>
            <p:cNvPr id="307" name="Rectangle 497">
              <a:extLst>
                <a:ext uri="{FF2B5EF4-FFF2-40B4-BE49-F238E27FC236}">
                  <a16:creationId xmlns:a16="http://schemas.microsoft.com/office/drawing/2014/main" id="{1E302733-2175-6F11-0DD8-D73BC13A9993}"/>
                </a:ext>
              </a:extLst>
            </p:cNvPr>
            <p:cNvSpPr>
              <a:spLocks noChangeArrowheads="1"/>
            </p:cNvSpPr>
            <p:nvPr/>
          </p:nvSpPr>
          <p:spPr bwMode="auto">
            <a:xfrm>
              <a:off x="8244600" y="4188366"/>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66203A"/>
                  </a:solidFill>
                  <a:effectLst/>
                  <a:latin typeface="+mn-lt"/>
                </a:rPr>
                <a:t>46%</a:t>
              </a:r>
            </a:p>
          </p:txBody>
        </p:sp>
        <p:sp>
          <p:nvSpPr>
            <p:cNvPr id="308" name="Rectangle 498">
              <a:extLst>
                <a:ext uri="{FF2B5EF4-FFF2-40B4-BE49-F238E27FC236}">
                  <a16:creationId xmlns:a16="http://schemas.microsoft.com/office/drawing/2014/main" id="{C0566142-A544-6A73-A598-730C66704713}"/>
                </a:ext>
              </a:extLst>
            </p:cNvPr>
            <p:cNvSpPr>
              <a:spLocks noChangeArrowheads="1"/>
            </p:cNvSpPr>
            <p:nvPr/>
          </p:nvSpPr>
          <p:spPr bwMode="auto">
            <a:xfrm>
              <a:off x="9671777" y="4078143"/>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6"/>
                  </a:solidFill>
                  <a:effectLst/>
                  <a:latin typeface="+mn-lt"/>
                </a:rPr>
                <a:t>31%</a:t>
              </a:r>
            </a:p>
          </p:txBody>
        </p:sp>
        <p:sp>
          <p:nvSpPr>
            <p:cNvPr id="309" name="Rectangle 499">
              <a:extLst>
                <a:ext uri="{FF2B5EF4-FFF2-40B4-BE49-F238E27FC236}">
                  <a16:creationId xmlns:a16="http://schemas.microsoft.com/office/drawing/2014/main" id="{EE3841E3-8ADF-BBF5-ADC1-47051109BE26}"/>
                </a:ext>
              </a:extLst>
            </p:cNvPr>
            <p:cNvSpPr>
              <a:spLocks noChangeArrowheads="1"/>
            </p:cNvSpPr>
            <p:nvPr/>
          </p:nvSpPr>
          <p:spPr bwMode="auto">
            <a:xfrm>
              <a:off x="9679057" y="4633705"/>
              <a:ext cx="3061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66203A"/>
                  </a:solidFill>
                  <a:effectLst/>
                  <a:latin typeface="+mn-lt"/>
                </a:rPr>
                <a:t>25%</a:t>
              </a:r>
            </a:p>
          </p:txBody>
        </p:sp>
        <p:sp>
          <p:nvSpPr>
            <p:cNvPr id="310" name="Rectangle 500">
              <a:extLst>
                <a:ext uri="{FF2B5EF4-FFF2-40B4-BE49-F238E27FC236}">
                  <a16:creationId xmlns:a16="http://schemas.microsoft.com/office/drawing/2014/main" id="{951BFFA4-68D1-D922-5752-921B28CEDE83}"/>
                </a:ext>
              </a:extLst>
            </p:cNvPr>
            <p:cNvSpPr>
              <a:spLocks noChangeArrowheads="1"/>
            </p:cNvSpPr>
            <p:nvPr/>
          </p:nvSpPr>
          <p:spPr bwMode="auto">
            <a:xfrm>
              <a:off x="5770136" y="5818875"/>
              <a:ext cx="85921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Pembrolizumab gp</a:t>
              </a:r>
              <a:endParaRPr kumimoji="0" lang="en-US" altLang="en-US" sz="1800" b="0" i="0" u="none" strike="noStrike" cap="none" normalizeH="0" baseline="0" dirty="0">
                <a:ln>
                  <a:noFill/>
                </a:ln>
                <a:solidFill>
                  <a:schemeClr val="tx1"/>
                </a:solidFill>
                <a:effectLst/>
                <a:latin typeface="+mn-lt"/>
              </a:endParaRPr>
            </a:p>
          </p:txBody>
        </p:sp>
        <p:sp>
          <p:nvSpPr>
            <p:cNvPr id="311" name="Rectangle 501">
              <a:extLst>
                <a:ext uri="{FF2B5EF4-FFF2-40B4-BE49-F238E27FC236}">
                  <a16:creationId xmlns:a16="http://schemas.microsoft.com/office/drawing/2014/main" id="{3BB2EB9B-F4CF-9123-6A2E-49D4459934E7}"/>
                </a:ext>
              </a:extLst>
            </p:cNvPr>
            <p:cNvSpPr>
              <a:spLocks noChangeArrowheads="1"/>
            </p:cNvSpPr>
            <p:nvPr/>
          </p:nvSpPr>
          <p:spPr bwMode="auto">
            <a:xfrm>
              <a:off x="6111577" y="5961364"/>
              <a:ext cx="51777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mn-lt"/>
                </a:rPr>
                <a:t>Placebo gp</a:t>
              </a:r>
              <a:endParaRPr kumimoji="0" lang="en-US" altLang="en-US" sz="1800" b="0" i="0" u="none" strike="noStrike" cap="none" normalizeH="0" baseline="0" dirty="0">
                <a:ln>
                  <a:noFill/>
                </a:ln>
                <a:solidFill>
                  <a:schemeClr val="tx1"/>
                </a:solidFill>
                <a:effectLst/>
                <a:latin typeface="+mn-lt"/>
              </a:endParaRPr>
            </a:p>
          </p:txBody>
        </p:sp>
        <p:sp>
          <p:nvSpPr>
            <p:cNvPr id="312" name="Rectangle 502">
              <a:extLst>
                <a:ext uri="{FF2B5EF4-FFF2-40B4-BE49-F238E27FC236}">
                  <a16:creationId xmlns:a16="http://schemas.microsoft.com/office/drawing/2014/main" id="{B28338A9-7D03-07A9-5521-5269605CE5AF}"/>
                </a:ext>
              </a:extLst>
            </p:cNvPr>
            <p:cNvSpPr>
              <a:spLocks noChangeArrowheads="1"/>
            </p:cNvSpPr>
            <p:nvPr/>
          </p:nvSpPr>
          <p:spPr bwMode="auto">
            <a:xfrm>
              <a:off x="8385175" y="581887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136</a:t>
              </a:r>
              <a:endParaRPr kumimoji="0" lang="en-US" altLang="en-US" sz="1800" b="0" i="0" u="none" strike="noStrike" cap="none" normalizeH="0" baseline="0">
                <a:ln>
                  <a:noFill/>
                </a:ln>
                <a:solidFill>
                  <a:schemeClr val="tx1"/>
                </a:solidFill>
                <a:effectLst/>
                <a:latin typeface="+mn-lt"/>
              </a:endParaRPr>
            </a:p>
          </p:txBody>
        </p:sp>
        <p:sp>
          <p:nvSpPr>
            <p:cNvPr id="313" name="Rectangle 503">
              <a:extLst>
                <a:ext uri="{FF2B5EF4-FFF2-40B4-BE49-F238E27FC236}">
                  <a16:creationId xmlns:a16="http://schemas.microsoft.com/office/drawing/2014/main" id="{097C5E0E-46AF-4363-8914-D80C8A92211D}"/>
                </a:ext>
              </a:extLst>
            </p:cNvPr>
            <p:cNvSpPr>
              <a:spLocks noChangeArrowheads="1"/>
            </p:cNvSpPr>
            <p:nvPr/>
          </p:nvSpPr>
          <p:spPr bwMode="auto">
            <a:xfrm>
              <a:off x="8624888" y="5818875"/>
              <a:ext cx="17312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115</a:t>
              </a:r>
              <a:endParaRPr kumimoji="0" lang="en-US" altLang="en-US" sz="1800" b="0" i="0" u="none" strike="noStrike" cap="none" normalizeH="0" baseline="0">
                <a:ln>
                  <a:noFill/>
                </a:ln>
                <a:solidFill>
                  <a:schemeClr val="tx1"/>
                </a:solidFill>
                <a:effectLst/>
                <a:latin typeface="+mn-lt"/>
              </a:endParaRPr>
            </a:p>
          </p:txBody>
        </p:sp>
        <p:sp>
          <p:nvSpPr>
            <p:cNvPr id="314" name="Rectangle 504">
              <a:extLst>
                <a:ext uri="{FF2B5EF4-FFF2-40B4-BE49-F238E27FC236}">
                  <a16:creationId xmlns:a16="http://schemas.microsoft.com/office/drawing/2014/main" id="{571E78EB-C4A3-3D59-3777-44A776660F86}"/>
                </a:ext>
              </a:extLst>
            </p:cNvPr>
            <p:cNvSpPr>
              <a:spLocks noChangeArrowheads="1"/>
            </p:cNvSpPr>
            <p:nvPr/>
          </p:nvSpPr>
          <p:spPr bwMode="auto">
            <a:xfrm>
              <a:off x="9609138" y="581887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58</a:t>
              </a:r>
              <a:endParaRPr kumimoji="0" lang="en-US" altLang="en-US" sz="1800" b="0" i="0" u="none" strike="noStrike" cap="none" normalizeH="0" baseline="0">
                <a:ln>
                  <a:noFill/>
                </a:ln>
                <a:solidFill>
                  <a:schemeClr val="tx1"/>
                </a:solidFill>
                <a:effectLst/>
                <a:latin typeface="+mn-lt"/>
              </a:endParaRPr>
            </a:p>
          </p:txBody>
        </p:sp>
        <p:sp>
          <p:nvSpPr>
            <p:cNvPr id="315" name="Rectangle 505">
              <a:extLst>
                <a:ext uri="{FF2B5EF4-FFF2-40B4-BE49-F238E27FC236}">
                  <a16:creationId xmlns:a16="http://schemas.microsoft.com/office/drawing/2014/main" id="{84D1A159-A14D-A965-83C4-7FE6001F212E}"/>
                </a:ext>
              </a:extLst>
            </p:cNvPr>
            <p:cNvSpPr>
              <a:spLocks noChangeArrowheads="1"/>
            </p:cNvSpPr>
            <p:nvPr/>
          </p:nvSpPr>
          <p:spPr bwMode="auto">
            <a:xfrm>
              <a:off x="10329863" y="5818875"/>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23</a:t>
              </a:r>
              <a:endParaRPr kumimoji="0" lang="en-US" altLang="en-US" sz="1800" b="0" i="0" u="none" strike="noStrike" cap="none" normalizeH="0" baseline="0">
                <a:ln>
                  <a:noFill/>
                </a:ln>
                <a:solidFill>
                  <a:schemeClr val="tx1"/>
                </a:solidFill>
                <a:effectLst/>
                <a:latin typeface="+mn-lt"/>
              </a:endParaRPr>
            </a:p>
          </p:txBody>
        </p:sp>
        <p:sp>
          <p:nvSpPr>
            <p:cNvPr id="316" name="Rectangle 506">
              <a:extLst>
                <a:ext uri="{FF2B5EF4-FFF2-40B4-BE49-F238E27FC236}">
                  <a16:creationId xmlns:a16="http://schemas.microsoft.com/office/drawing/2014/main" id="{3CFF8E01-630B-E352-3F05-6EB9CE8589C7}"/>
                </a:ext>
              </a:extLst>
            </p:cNvPr>
            <p:cNvSpPr>
              <a:spLocks noChangeArrowheads="1"/>
            </p:cNvSpPr>
            <p:nvPr/>
          </p:nvSpPr>
          <p:spPr bwMode="auto">
            <a:xfrm>
              <a:off x="8883650"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80</a:t>
              </a:r>
              <a:endParaRPr kumimoji="0" lang="en-US" altLang="en-US" sz="1800" b="0" i="0" u="none" strike="noStrike" cap="none" normalizeH="0" baseline="0">
                <a:ln>
                  <a:noFill/>
                </a:ln>
                <a:solidFill>
                  <a:schemeClr val="tx1"/>
                </a:solidFill>
                <a:effectLst/>
                <a:latin typeface="+mn-lt"/>
              </a:endParaRPr>
            </a:p>
          </p:txBody>
        </p:sp>
        <p:sp>
          <p:nvSpPr>
            <p:cNvPr id="317" name="Rectangle 507">
              <a:extLst>
                <a:ext uri="{FF2B5EF4-FFF2-40B4-BE49-F238E27FC236}">
                  <a16:creationId xmlns:a16="http://schemas.microsoft.com/office/drawing/2014/main" id="{83346F24-81BD-2CC6-65DE-7F84506EA971}"/>
                </a:ext>
              </a:extLst>
            </p:cNvPr>
            <p:cNvSpPr>
              <a:spLocks noChangeArrowheads="1"/>
            </p:cNvSpPr>
            <p:nvPr/>
          </p:nvSpPr>
          <p:spPr bwMode="auto">
            <a:xfrm>
              <a:off x="9129713"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67</a:t>
              </a:r>
              <a:endParaRPr kumimoji="0" lang="en-US" altLang="en-US" sz="1800" b="0" i="0" u="none" strike="noStrike" cap="none" normalizeH="0" baseline="0">
                <a:ln>
                  <a:noFill/>
                </a:ln>
                <a:solidFill>
                  <a:schemeClr val="tx1"/>
                </a:solidFill>
                <a:effectLst/>
                <a:latin typeface="+mn-lt"/>
              </a:endParaRPr>
            </a:p>
          </p:txBody>
        </p:sp>
        <p:sp>
          <p:nvSpPr>
            <p:cNvPr id="318" name="Rectangle 508">
              <a:extLst>
                <a:ext uri="{FF2B5EF4-FFF2-40B4-BE49-F238E27FC236}">
                  <a16:creationId xmlns:a16="http://schemas.microsoft.com/office/drawing/2014/main" id="{6DE79BB3-F516-3C78-1B61-B42E5F3DDEC6}"/>
                </a:ext>
              </a:extLst>
            </p:cNvPr>
            <p:cNvSpPr>
              <a:spLocks noChangeArrowheads="1"/>
            </p:cNvSpPr>
            <p:nvPr/>
          </p:nvSpPr>
          <p:spPr bwMode="auto">
            <a:xfrm>
              <a:off x="10094913" y="5961364"/>
              <a:ext cx="11541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21</a:t>
              </a:r>
              <a:endParaRPr kumimoji="0" lang="en-US" altLang="en-US" sz="1800" b="0" i="0" u="none" strike="noStrike" cap="none" normalizeH="0" baseline="0">
                <a:ln>
                  <a:noFill/>
                </a:ln>
                <a:solidFill>
                  <a:schemeClr val="tx1"/>
                </a:solidFill>
                <a:effectLst/>
                <a:latin typeface="+mn-lt"/>
              </a:endParaRPr>
            </a:p>
          </p:txBody>
        </p:sp>
        <p:sp>
          <p:nvSpPr>
            <p:cNvPr id="319" name="Rectangle 509">
              <a:extLst>
                <a:ext uri="{FF2B5EF4-FFF2-40B4-BE49-F238E27FC236}">
                  <a16:creationId xmlns:a16="http://schemas.microsoft.com/office/drawing/2014/main" id="{A4A20A44-0C22-6CBC-D9EA-EDD714DA05B1}"/>
                </a:ext>
              </a:extLst>
            </p:cNvPr>
            <p:cNvSpPr>
              <a:spLocks noChangeArrowheads="1"/>
            </p:cNvSpPr>
            <p:nvPr/>
          </p:nvSpPr>
          <p:spPr bwMode="auto">
            <a:xfrm>
              <a:off x="10829925" y="5961364"/>
              <a:ext cx="577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mn-lt"/>
                </a:rPr>
                <a:t>1</a:t>
              </a:r>
              <a:endParaRPr kumimoji="0" lang="en-US" altLang="en-US" sz="1800" b="0" i="0" u="none" strike="noStrike" cap="none" normalizeH="0" baseline="0">
                <a:ln>
                  <a:noFill/>
                </a:ln>
                <a:solidFill>
                  <a:schemeClr val="tx1"/>
                </a:solidFill>
                <a:effectLst/>
                <a:latin typeface="+mn-lt"/>
              </a:endParaRPr>
            </a:p>
          </p:txBody>
        </p:sp>
        <p:sp>
          <p:nvSpPr>
            <p:cNvPr id="3" name="Freeform 241">
              <a:extLst>
                <a:ext uri="{FF2B5EF4-FFF2-40B4-BE49-F238E27FC236}">
                  <a16:creationId xmlns:a16="http://schemas.microsoft.com/office/drawing/2014/main" id="{535611D8-08F1-4DF7-6A23-790251B336EA}"/>
                </a:ext>
              </a:extLst>
            </p:cNvPr>
            <p:cNvSpPr>
              <a:spLocks noEditPoints="1"/>
            </p:cNvSpPr>
            <p:nvPr/>
          </p:nvSpPr>
          <p:spPr bwMode="auto">
            <a:xfrm>
              <a:off x="8194792" y="3495974"/>
              <a:ext cx="7938" cy="1737360"/>
            </a:xfrm>
            <a:custGeom>
              <a:avLst/>
              <a:gdLst>
                <a:gd name="T0" fmla="*/ 0 w 48"/>
                <a:gd name="T1" fmla="*/ 0 h 9000"/>
                <a:gd name="T2" fmla="*/ 0 w 48"/>
                <a:gd name="T3" fmla="*/ 336 h 9000"/>
                <a:gd name="T4" fmla="*/ 48 w 48"/>
                <a:gd name="T5" fmla="*/ 576 h 9000"/>
                <a:gd name="T6" fmla="*/ 48 w 48"/>
                <a:gd name="T7" fmla="*/ 480 h 9000"/>
                <a:gd name="T8" fmla="*/ 0 w 48"/>
                <a:gd name="T9" fmla="*/ 720 h 9000"/>
                <a:gd name="T10" fmla="*/ 24 w 48"/>
                <a:gd name="T11" fmla="*/ 1080 h 9000"/>
                <a:gd name="T12" fmla="*/ 48 w 48"/>
                <a:gd name="T13" fmla="*/ 1200 h 9000"/>
                <a:gd name="T14" fmla="*/ 24 w 48"/>
                <a:gd name="T15" fmla="*/ 1176 h 9000"/>
                <a:gd name="T16" fmla="*/ 0 w 48"/>
                <a:gd name="T17" fmla="*/ 1536 h 9000"/>
                <a:gd name="T18" fmla="*/ 48 w 48"/>
                <a:gd name="T19" fmla="*/ 1776 h 9000"/>
                <a:gd name="T20" fmla="*/ 48 w 48"/>
                <a:gd name="T21" fmla="*/ 1680 h 9000"/>
                <a:gd name="T22" fmla="*/ 0 w 48"/>
                <a:gd name="T23" fmla="*/ 1920 h 9000"/>
                <a:gd name="T24" fmla="*/ 24 w 48"/>
                <a:gd name="T25" fmla="*/ 2280 h 9000"/>
                <a:gd name="T26" fmla="*/ 48 w 48"/>
                <a:gd name="T27" fmla="*/ 2400 h 9000"/>
                <a:gd name="T28" fmla="*/ 24 w 48"/>
                <a:gd name="T29" fmla="*/ 2376 h 9000"/>
                <a:gd name="T30" fmla="*/ 0 w 48"/>
                <a:gd name="T31" fmla="*/ 2736 h 9000"/>
                <a:gd name="T32" fmla="*/ 48 w 48"/>
                <a:gd name="T33" fmla="*/ 2976 h 9000"/>
                <a:gd name="T34" fmla="*/ 48 w 48"/>
                <a:gd name="T35" fmla="*/ 2880 h 9000"/>
                <a:gd name="T36" fmla="*/ 0 w 48"/>
                <a:gd name="T37" fmla="*/ 3120 h 9000"/>
                <a:gd name="T38" fmla="*/ 24 w 48"/>
                <a:gd name="T39" fmla="*/ 3480 h 9000"/>
                <a:gd name="T40" fmla="*/ 48 w 48"/>
                <a:gd name="T41" fmla="*/ 3600 h 9000"/>
                <a:gd name="T42" fmla="*/ 24 w 48"/>
                <a:gd name="T43" fmla="*/ 3576 h 9000"/>
                <a:gd name="T44" fmla="*/ 0 w 48"/>
                <a:gd name="T45" fmla="*/ 3936 h 9000"/>
                <a:gd name="T46" fmla="*/ 48 w 48"/>
                <a:gd name="T47" fmla="*/ 4176 h 9000"/>
                <a:gd name="T48" fmla="*/ 48 w 48"/>
                <a:gd name="T49" fmla="*/ 4080 h 9000"/>
                <a:gd name="T50" fmla="*/ 0 w 48"/>
                <a:gd name="T51" fmla="*/ 4320 h 9000"/>
                <a:gd name="T52" fmla="*/ 24 w 48"/>
                <a:gd name="T53" fmla="*/ 4680 h 9000"/>
                <a:gd name="T54" fmla="*/ 48 w 48"/>
                <a:gd name="T55" fmla="*/ 4800 h 9000"/>
                <a:gd name="T56" fmla="*/ 24 w 48"/>
                <a:gd name="T57" fmla="*/ 4776 h 9000"/>
                <a:gd name="T58" fmla="*/ 0 w 48"/>
                <a:gd name="T59" fmla="*/ 5136 h 9000"/>
                <a:gd name="T60" fmla="*/ 48 w 48"/>
                <a:gd name="T61" fmla="*/ 5376 h 9000"/>
                <a:gd name="T62" fmla="*/ 48 w 48"/>
                <a:gd name="T63" fmla="*/ 5280 h 9000"/>
                <a:gd name="T64" fmla="*/ 0 w 48"/>
                <a:gd name="T65" fmla="*/ 5520 h 9000"/>
                <a:gd name="T66" fmla="*/ 24 w 48"/>
                <a:gd name="T67" fmla="*/ 5880 h 9000"/>
                <a:gd name="T68" fmla="*/ 48 w 48"/>
                <a:gd name="T69" fmla="*/ 6000 h 9000"/>
                <a:gd name="T70" fmla="*/ 24 w 48"/>
                <a:gd name="T71" fmla="*/ 5976 h 9000"/>
                <a:gd name="T72" fmla="*/ 0 w 48"/>
                <a:gd name="T73" fmla="*/ 6336 h 9000"/>
                <a:gd name="T74" fmla="*/ 48 w 48"/>
                <a:gd name="T75" fmla="*/ 6576 h 9000"/>
                <a:gd name="T76" fmla="*/ 48 w 48"/>
                <a:gd name="T77" fmla="*/ 6480 h 9000"/>
                <a:gd name="T78" fmla="*/ 0 w 48"/>
                <a:gd name="T79" fmla="*/ 6720 h 9000"/>
                <a:gd name="T80" fmla="*/ 24 w 48"/>
                <a:gd name="T81" fmla="*/ 7080 h 9000"/>
                <a:gd name="T82" fmla="*/ 48 w 48"/>
                <a:gd name="T83" fmla="*/ 7200 h 9000"/>
                <a:gd name="T84" fmla="*/ 24 w 48"/>
                <a:gd name="T85" fmla="*/ 7176 h 9000"/>
                <a:gd name="T86" fmla="*/ 0 w 48"/>
                <a:gd name="T87" fmla="*/ 7536 h 9000"/>
                <a:gd name="T88" fmla="*/ 48 w 48"/>
                <a:gd name="T89" fmla="*/ 7776 h 9000"/>
                <a:gd name="T90" fmla="*/ 48 w 48"/>
                <a:gd name="T91" fmla="*/ 7680 h 9000"/>
                <a:gd name="T92" fmla="*/ 0 w 48"/>
                <a:gd name="T93" fmla="*/ 7920 h 9000"/>
                <a:gd name="T94" fmla="*/ 24 w 48"/>
                <a:gd name="T95" fmla="*/ 8280 h 9000"/>
                <a:gd name="T96" fmla="*/ 48 w 48"/>
                <a:gd name="T97" fmla="*/ 8400 h 9000"/>
                <a:gd name="T98" fmla="*/ 24 w 48"/>
                <a:gd name="T99" fmla="*/ 8376 h 9000"/>
                <a:gd name="T100" fmla="*/ 0 w 48"/>
                <a:gd name="T101" fmla="*/ 8736 h 9000"/>
                <a:gd name="T102" fmla="*/ 48 w 48"/>
                <a:gd name="T103" fmla="*/ 8976 h 9000"/>
                <a:gd name="T104" fmla="*/ 48 w 48"/>
                <a:gd name="T105" fmla="*/ 8880 h 9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900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4" name="Freeform 241">
              <a:extLst>
                <a:ext uri="{FF2B5EF4-FFF2-40B4-BE49-F238E27FC236}">
                  <a16:creationId xmlns:a16="http://schemas.microsoft.com/office/drawing/2014/main" id="{34C7B573-99DF-1FE9-9AD5-7195CC293653}"/>
                </a:ext>
              </a:extLst>
            </p:cNvPr>
            <p:cNvSpPr>
              <a:spLocks noEditPoints="1"/>
            </p:cNvSpPr>
            <p:nvPr/>
          </p:nvSpPr>
          <p:spPr bwMode="auto">
            <a:xfrm>
              <a:off x="9629776" y="4134836"/>
              <a:ext cx="7938" cy="1097280"/>
            </a:xfrm>
            <a:custGeom>
              <a:avLst/>
              <a:gdLst>
                <a:gd name="T0" fmla="*/ 0 w 48"/>
                <a:gd name="T1" fmla="*/ 0 h 9000"/>
                <a:gd name="T2" fmla="*/ 0 w 48"/>
                <a:gd name="T3" fmla="*/ 336 h 9000"/>
                <a:gd name="T4" fmla="*/ 48 w 48"/>
                <a:gd name="T5" fmla="*/ 576 h 9000"/>
                <a:gd name="T6" fmla="*/ 48 w 48"/>
                <a:gd name="T7" fmla="*/ 480 h 9000"/>
                <a:gd name="T8" fmla="*/ 0 w 48"/>
                <a:gd name="T9" fmla="*/ 720 h 9000"/>
                <a:gd name="T10" fmla="*/ 24 w 48"/>
                <a:gd name="T11" fmla="*/ 1080 h 9000"/>
                <a:gd name="T12" fmla="*/ 48 w 48"/>
                <a:gd name="T13" fmla="*/ 1200 h 9000"/>
                <a:gd name="T14" fmla="*/ 24 w 48"/>
                <a:gd name="T15" fmla="*/ 1176 h 9000"/>
                <a:gd name="T16" fmla="*/ 0 w 48"/>
                <a:gd name="T17" fmla="*/ 1536 h 9000"/>
                <a:gd name="T18" fmla="*/ 48 w 48"/>
                <a:gd name="T19" fmla="*/ 1776 h 9000"/>
                <a:gd name="T20" fmla="*/ 48 w 48"/>
                <a:gd name="T21" fmla="*/ 1680 h 9000"/>
                <a:gd name="T22" fmla="*/ 0 w 48"/>
                <a:gd name="T23" fmla="*/ 1920 h 9000"/>
                <a:gd name="T24" fmla="*/ 24 w 48"/>
                <a:gd name="T25" fmla="*/ 2280 h 9000"/>
                <a:gd name="T26" fmla="*/ 48 w 48"/>
                <a:gd name="T27" fmla="*/ 2400 h 9000"/>
                <a:gd name="T28" fmla="*/ 24 w 48"/>
                <a:gd name="T29" fmla="*/ 2376 h 9000"/>
                <a:gd name="T30" fmla="*/ 0 w 48"/>
                <a:gd name="T31" fmla="*/ 2736 h 9000"/>
                <a:gd name="T32" fmla="*/ 48 w 48"/>
                <a:gd name="T33" fmla="*/ 2976 h 9000"/>
                <a:gd name="T34" fmla="*/ 48 w 48"/>
                <a:gd name="T35" fmla="*/ 2880 h 9000"/>
                <a:gd name="T36" fmla="*/ 0 w 48"/>
                <a:gd name="T37" fmla="*/ 3120 h 9000"/>
                <a:gd name="T38" fmla="*/ 24 w 48"/>
                <a:gd name="T39" fmla="*/ 3480 h 9000"/>
                <a:gd name="T40" fmla="*/ 48 w 48"/>
                <a:gd name="T41" fmla="*/ 3600 h 9000"/>
                <a:gd name="T42" fmla="*/ 24 w 48"/>
                <a:gd name="T43" fmla="*/ 3576 h 9000"/>
                <a:gd name="T44" fmla="*/ 0 w 48"/>
                <a:gd name="T45" fmla="*/ 3936 h 9000"/>
                <a:gd name="T46" fmla="*/ 48 w 48"/>
                <a:gd name="T47" fmla="*/ 4176 h 9000"/>
                <a:gd name="T48" fmla="*/ 48 w 48"/>
                <a:gd name="T49" fmla="*/ 4080 h 9000"/>
                <a:gd name="T50" fmla="*/ 0 w 48"/>
                <a:gd name="T51" fmla="*/ 4320 h 9000"/>
                <a:gd name="T52" fmla="*/ 24 w 48"/>
                <a:gd name="T53" fmla="*/ 4680 h 9000"/>
                <a:gd name="T54" fmla="*/ 48 w 48"/>
                <a:gd name="T55" fmla="*/ 4800 h 9000"/>
                <a:gd name="T56" fmla="*/ 24 w 48"/>
                <a:gd name="T57" fmla="*/ 4776 h 9000"/>
                <a:gd name="T58" fmla="*/ 0 w 48"/>
                <a:gd name="T59" fmla="*/ 5136 h 9000"/>
                <a:gd name="T60" fmla="*/ 48 w 48"/>
                <a:gd name="T61" fmla="*/ 5376 h 9000"/>
                <a:gd name="T62" fmla="*/ 48 w 48"/>
                <a:gd name="T63" fmla="*/ 5280 h 9000"/>
                <a:gd name="T64" fmla="*/ 0 w 48"/>
                <a:gd name="T65" fmla="*/ 5520 h 9000"/>
                <a:gd name="T66" fmla="*/ 24 w 48"/>
                <a:gd name="T67" fmla="*/ 5880 h 9000"/>
                <a:gd name="T68" fmla="*/ 48 w 48"/>
                <a:gd name="T69" fmla="*/ 6000 h 9000"/>
                <a:gd name="T70" fmla="*/ 24 w 48"/>
                <a:gd name="T71" fmla="*/ 5976 h 9000"/>
                <a:gd name="T72" fmla="*/ 0 w 48"/>
                <a:gd name="T73" fmla="*/ 6336 h 9000"/>
                <a:gd name="T74" fmla="*/ 48 w 48"/>
                <a:gd name="T75" fmla="*/ 6576 h 9000"/>
                <a:gd name="T76" fmla="*/ 48 w 48"/>
                <a:gd name="T77" fmla="*/ 6480 h 9000"/>
                <a:gd name="T78" fmla="*/ 0 w 48"/>
                <a:gd name="T79" fmla="*/ 6720 h 9000"/>
                <a:gd name="T80" fmla="*/ 24 w 48"/>
                <a:gd name="T81" fmla="*/ 7080 h 9000"/>
                <a:gd name="T82" fmla="*/ 48 w 48"/>
                <a:gd name="T83" fmla="*/ 7200 h 9000"/>
                <a:gd name="T84" fmla="*/ 24 w 48"/>
                <a:gd name="T85" fmla="*/ 7176 h 9000"/>
                <a:gd name="T86" fmla="*/ 0 w 48"/>
                <a:gd name="T87" fmla="*/ 7536 h 9000"/>
                <a:gd name="T88" fmla="*/ 48 w 48"/>
                <a:gd name="T89" fmla="*/ 7776 h 9000"/>
                <a:gd name="T90" fmla="*/ 48 w 48"/>
                <a:gd name="T91" fmla="*/ 7680 h 9000"/>
                <a:gd name="T92" fmla="*/ 0 w 48"/>
                <a:gd name="T93" fmla="*/ 7920 h 9000"/>
                <a:gd name="T94" fmla="*/ 24 w 48"/>
                <a:gd name="T95" fmla="*/ 8280 h 9000"/>
                <a:gd name="T96" fmla="*/ 48 w 48"/>
                <a:gd name="T97" fmla="*/ 8400 h 9000"/>
                <a:gd name="T98" fmla="*/ 24 w 48"/>
                <a:gd name="T99" fmla="*/ 8376 h 9000"/>
                <a:gd name="T100" fmla="*/ 0 w 48"/>
                <a:gd name="T101" fmla="*/ 8736 h 9000"/>
                <a:gd name="T102" fmla="*/ 48 w 48"/>
                <a:gd name="T103" fmla="*/ 8976 h 9000"/>
                <a:gd name="T104" fmla="*/ 48 w 48"/>
                <a:gd name="T105" fmla="*/ 8880 h 9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 h="9000">
                  <a:moveTo>
                    <a:pt x="48" y="0"/>
                  </a:moveTo>
                  <a:lnTo>
                    <a:pt x="48" y="96"/>
                  </a:lnTo>
                  <a:cubicBezTo>
                    <a:pt x="48" y="110"/>
                    <a:pt x="38" y="120"/>
                    <a:pt x="24" y="120"/>
                  </a:cubicBezTo>
                  <a:cubicBezTo>
                    <a:pt x="11" y="120"/>
                    <a:pt x="0" y="110"/>
                    <a:pt x="0" y="96"/>
                  </a:cubicBezTo>
                  <a:lnTo>
                    <a:pt x="0" y="0"/>
                  </a:lnTo>
                  <a:lnTo>
                    <a:pt x="48" y="0"/>
                  </a:lnTo>
                  <a:close/>
                  <a:moveTo>
                    <a:pt x="48" y="240"/>
                  </a:moveTo>
                  <a:lnTo>
                    <a:pt x="48" y="336"/>
                  </a:lnTo>
                  <a:cubicBezTo>
                    <a:pt x="48" y="350"/>
                    <a:pt x="38" y="360"/>
                    <a:pt x="24" y="360"/>
                  </a:cubicBezTo>
                  <a:cubicBezTo>
                    <a:pt x="11" y="360"/>
                    <a:pt x="0" y="350"/>
                    <a:pt x="0" y="336"/>
                  </a:cubicBezTo>
                  <a:lnTo>
                    <a:pt x="0" y="240"/>
                  </a:lnTo>
                  <a:cubicBezTo>
                    <a:pt x="0" y="227"/>
                    <a:pt x="11" y="216"/>
                    <a:pt x="24" y="216"/>
                  </a:cubicBezTo>
                  <a:cubicBezTo>
                    <a:pt x="38" y="216"/>
                    <a:pt x="48" y="227"/>
                    <a:pt x="48" y="240"/>
                  </a:cubicBezTo>
                  <a:close/>
                  <a:moveTo>
                    <a:pt x="48" y="480"/>
                  </a:moveTo>
                  <a:lnTo>
                    <a:pt x="48" y="576"/>
                  </a:lnTo>
                  <a:cubicBezTo>
                    <a:pt x="48" y="590"/>
                    <a:pt x="38" y="600"/>
                    <a:pt x="24" y="600"/>
                  </a:cubicBezTo>
                  <a:cubicBezTo>
                    <a:pt x="11" y="600"/>
                    <a:pt x="0" y="590"/>
                    <a:pt x="0" y="576"/>
                  </a:cubicBezTo>
                  <a:lnTo>
                    <a:pt x="0" y="480"/>
                  </a:lnTo>
                  <a:cubicBezTo>
                    <a:pt x="0" y="467"/>
                    <a:pt x="11" y="456"/>
                    <a:pt x="24" y="456"/>
                  </a:cubicBezTo>
                  <a:cubicBezTo>
                    <a:pt x="38" y="456"/>
                    <a:pt x="48" y="467"/>
                    <a:pt x="48" y="480"/>
                  </a:cubicBezTo>
                  <a:close/>
                  <a:moveTo>
                    <a:pt x="48" y="720"/>
                  </a:moveTo>
                  <a:lnTo>
                    <a:pt x="48" y="816"/>
                  </a:lnTo>
                  <a:cubicBezTo>
                    <a:pt x="48" y="830"/>
                    <a:pt x="38" y="840"/>
                    <a:pt x="24" y="840"/>
                  </a:cubicBezTo>
                  <a:cubicBezTo>
                    <a:pt x="11" y="840"/>
                    <a:pt x="0" y="830"/>
                    <a:pt x="0" y="816"/>
                  </a:cubicBezTo>
                  <a:lnTo>
                    <a:pt x="0" y="720"/>
                  </a:lnTo>
                  <a:cubicBezTo>
                    <a:pt x="0" y="707"/>
                    <a:pt x="11" y="696"/>
                    <a:pt x="24" y="696"/>
                  </a:cubicBezTo>
                  <a:cubicBezTo>
                    <a:pt x="38" y="696"/>
                    <a:pt x="48" y="707"/>
                    <a:pt x="48" y="720"/>
                  </a:cubicBezTo>
                  <a:close/>
                  <a:moveTo>
                    <a:pt x="48" y="960"/>
                  </a:moveTo>
                  <a:lnTo>
                    <a:pt x="48" y="1056"/>
                  </a:lnTo>
                  <a:cubicBezTo>
                    <a:pt x="48" y="1070"/>
                    <a:pt x="38" y="1080"/>
                    <a:pt x="24" y="1080"/>
                  </a:cubicBezTo>
                  <a:cubicBezTo>
                    <a:pt x="11" y="1080"/>
                    <a:pt x="0" y="1070"/>
                    <a:pt x="0" y="1056"/>
                  </a:cubicBezTo>
                  <a:lnTo>
                    <a:pt x="0" y="960"/>
                  </a:lnTo>
                  <a:cubicBezTo>
                    <a:pt x="0" y="947"/>
                    <a:pt x="11" y="936"/>
                    <a:pt x="24" y="936"/>
                  </a:cubicBezTo>
                  <a:cubicBezTo>
                    <a:pt x="38" y="936"/>
                    <a:pt x="48" y="947"/>
                    <a:pt x="48" y="960"/>
                  </a:cubicBezTo>
                  <a:close/>
                  <a:moveTo>
                    <a:pt x="48" y="1200"/>
                  </a:moveTo>
                  <a:lnTo>
                    <a:pt x="48" y="1296"/>
                  </a:lnTo>
                  <a:cubicBezTo>
                    <a:pt x="48" y="1310"/>
                    <a:pt x="38" y="1320"/>
                    <a:pt x="24" y="1320"/>
                  </a:cubicBezTo>
                  <a:cubicBezTo>
                    <a:pt x="11" y="1320"/>
                    <a:pt x="0" y="1310"/>
                    <a:pt x="0" y="1296"/>
                  </a:cubicBezTo>
                  <a:lnTo>
                    <a:pt x="0" y="1200"/>
                  </a:lnTo>
                  <a:cubicBezTo>
                    <a:pt x="0" y="1187"/>
                    <a:pt x="11" y="1176"/>
                    <a:pt x="24" y="1176"/>
                  </a:cubicBezTo>
                  <a:cubicBezTo>
                    <a:pt x="38" y="1176"/>
                    <a:pt x="48" y="1187"/>
                    <a:pt x="48" y="1200"/>
                  </a:cubicBezTo>
                  <a:close/>
                  <a:moveTo>
                    <a:pt x="48" y="1440"/>
                  </a:moveTo>
                  <a:lnTo>
                    <a:pt x="48" y="1536"/>
                  </a:lnTo>
                  <a:cubicBezTo>
                    <a:pt x="48" y="1550"/>
                    <a:pt x="38" y="1560"/>
                    <a:pt x="24" y="1560"/>
                  </a:cubicBezTo>
                  <a:cubicBezTo>
                    <a:pt x="11" y="1560"/>
                    <a:pt x="0" y="1550"/>
                    <a:pt x="0" y="1536"/>
                  </a:cubicBezTo>
                  <a:lnTo>
                    <a:pt x="0" y="1440"/>
                  </a:lnTo>
                  <a:cubicBezTo>
                    <a:pt x="0" y="1427"/>
                    <a:pt x="11" y="1416"/>
                    <a:pt x="24" y="1416"/>
                  </a:cubicBezTo>
                  <a:cubicBezTo>
                    <a:pt x="38" y="1416"/>
                    <a:pt x="48" y="1427"/>
                    <a:pt x="48" y="1440"/>
                  </a:cubicBezTo>
                  <a:close/>
                  <a:moveTo>
                    <a:pt x="48" y="1680"/>
                  </a:moveTo>
                  <a:lnTo>
                    <a:pt x="48" y="1776"/>
                  </a:lnTo>
                  <a:cubicBezTo>
                    <a:pt x="48" y="1790"/>
                    <a:pt x="38" y="1800"/>
                    <a:pt x="24" y="1800"/>
                  </a:cubicBezTo>
                  <a:cubicBezTo>
                    <a:pt x="11" y="1800"/>
                    <a:pt x="0" y="1790"/>
                    <a:pt x="0" y="1776"/>
                  </a:cubicBezTo>
                  <a:lnTo>
                    <a:pt x="0" y="1680"/>
                  </a:lnTo>
                  <a:cubicBezTo>
                    <a:pt x="0" y="1667"/>
                    <a:pt x="11" y="1656"/>
                    <a:pt x="24" y="1656"/>
                  </a:cubicBezTo>
                  <a:cubicBezTo>
                    <a:pt x="38" y="1656"/>
                    <a:pt x="48" y="1667"/>
                    <a:pt x="48" y="1680"/>
                  </a:cubicBezTo>
                  <a:close/>
                  <a:moveTo>
                    <a:pt x="48" y="1920"/>
                  </a:moveTo>
                  <a:lnTo>
                    <a:pt x="48" y="2016"/>
                  </a:lnTo>
                  <a:cubicBezTo>
                    <a:pt x="48" y="2030"/>
                    <a:pt x="38" y="2040"/>
                    <a:pt x="24" y="2040"/>
                  </a:cubicBezTo>
                  <a:cubicBezTo>
                    <a:pt x="11" y="2040"/>
                    <a:pt x="0" y="2030"/>
                    <a:pt x="0" y="2016"/>
                  </a:cubicBezTo>
                  <a:lnTo>
                    <a:pt x="0" y="1920"/>
                  </a:lnTo>
                  <a:cubicBezTo>
                    <a:pt x="0" y="1907"/>
                    <a:pt x="11" y="1896"/>
                    <a:pt x="24" y="1896"/>
                  </a:cubicBezTo>
                  <a:cubicBezTo>
                    <a:pt x="38" y="1896"/>
                    <a:pt x="48" y="1907"/>
                    <a:pt x="48" y="1920"/>
                  </a:cubicBezTo>
                  <a:close/>
                  <a:moveTo>
                    <a:pt x="48" y="2160"/>
                  </a:moveTo>
                  <a:lnTo>
                    <a:pt x="48" y="2256"/>
                  </a:lnTo>
                  <a:cubicBezTo>
                    <a:pt x="48" y="2270"/>
                    <a:pt x="38" y="2280"/>
                    <a:pt x="24" y="2280"/>
                  </a:cubicBezTo>
                  <a:cubicBezTo>
                    <a:pt x="11" y="2280"/>
                    <a:pt x="0" y="2270"/>
                    <a:pt x="0" y="2256"/>
                  </a:cubicBezTo>
                  <a:lnTo>
                    <a:pt x="0" y="2160"/>
                  </a:lnTo>
                  <a:cubicBezTo>
                    <a:pt x="0" y="2147"/>
                    <a:pt x="11" y="2136"/>
                    <a:pt x="24" y="2136"/>
                  </a:cubicBezTo>
                  <a:cubicBezTo>
                    <a:pt x="38" y="2136"/>
                    <a:pt x="48" y="2147"/>
                    <a:pt x="48" y="2160"/>
                  </a:cubicBezTo>
                  <a:close/>
                  <a:moveTo>
                    <a:pt x="48" y="2400"/>
                  </a:moveTo>
                  <a:lnTo>
                    <a:pt x="48" y="2496"/>
                  </a:lnTo>
                  <a:cubicBezTo>
                    <a:pt x="48" y="2510"/>
                    <a:pt x="38" y="2520"/>
                    <a:pt x="24" y="2520"/>
                  </a:cubicBezTo>
                  <a:cubicBezTo>
                    <a:pt x="11" y="2520"/>
                    <a:pt x="0" y="2510"/>
                    <a:pt x="0" y="2496"/>
                  </a:cubicBezTo>
                  <a:lnTo>
                    <a:pt x="0" y="2400"/>
                  </a:lnTo>
                  <a:cubicBezTo>
                    <a:pt x="0" y="2387"/>
                    <a:pt x="11" y="2376"/>
                    <a:pt x="24" y="2376"/>
                  </a:cubicBezTo>
                  <a:cubicBezTo>
                    <a:pt x="38" y="2376"/>
                    <a:pt x="48" y="2387"/>
                    <a:pt x="48" y="2400"/>
                  </a:cubicBezTo>
                  <a:close/>
                  <a:moveTo>
                    <a:pt x="48" y="2640"/>
                  </a:moveTo>
                  <a:lnTo>
                    <a:pt x="48" y="2736"/>
                  </a:lnTo>
                  <a:cubicBezTo>
                    <a:pt x="48" y="2750"/>
                    <a:pt x="38" y="2760"/>
                    <a:pt x="24" y="2760"/>
                  </a:cubicBezTo>
                  <a:cubicBezTo>
                    <a:pt x="11" y="2760"/>
                    <a:pt x="0" y="2750"/>
                    <a:pt x="0" y="2736"/>
                  </a:cubicBezTo>
                  <a:lnTo>
                    <a:pt x="0" y="2640"/>
                  </a:lnTo>
                  <a:cubicBezTo>
                    <a:pt x="0" y="2627"/>
                    <a:pt x="11" y="2616"/>
                    <a:pt x="24" y="2616"/>
                  </a:cubicBezTo>
                  <a:cubicBezTo>
                    <a:pt x="38" y="2616"/>
                    <a:pt x="48" y="2627"/>
                    <a:pt x="48" y="2640"/>
                  </a:cubicBezTo>
                  <a:close/>
                  <a:moveTo>
                    <a:pt x="48" y="2880"/>
                  </a:moveTo>
                  <a:lnTo>
                    <a:pt x="48" y="2976"/>
                  </a:lnTo>
                  <a:cubicBezTo>
                    <a:pt x="48" y="2990"/>
                    <a:pt x="38" y="3000"/>
                    <a:pt x="24" y="3000"/>
                  </a:cubicBezTo>
                  <a:cubicBezTo>
                    <a:pt x="11" y="3000"/>
                    <a:pt x="0" y="2990"/>
                    <a:pt x="0" y="2976"/>
                  </a:cubicBezTo>
                  <a:lnTo>
                    <a:pt x="0" y="2880"/>
                  </a:lnTo>
                  <a:cubicBezTo>
                    <a:pt x="0" y="2867"/>
                    <a:pt x="11" y="2856"/>
                    <a:pt x="24" y="2856"/>
                  </a:cubicBezTo>
                  <a:cubicBezTo>
                    <a:pt x="38" y="2856"/>
                    <a:pt x="48" y="2867"/>
                    <a:pt x="48" y="2880"/>
                  </a:cubicBezTo>
                  <a:close/>
                  <a:moveTo>
                    <a:pt x="48" y="3120"/>
                  </a:moveTo>
                  <a:lnTo>
                    <a:pt x="48" y="3216"/>
                  </a:lnTo>
                  <a:cubicBezTo>
                    <a:pt x="48" y="3230"/>
                    <a:pt x="38" y="3240"/>
                    <a:pt x="24" y="3240"/>
                  </a:cubicBezTo>
                  <a:cubicBezTo>
                    <a:pt x="11" y="3240"/>
                    <a:pt x="0" y="3230"/>
                    <a:pt x="0" y="3216"/>
                  </a:cubicBezTo>
                  <a:lnTo>
                    <a:pt x="0" y="3120"/>
                  </a:lnTo>
                  <a:cubicBezTo>
                    <a:pt x="0" y="3107"/>
                    <a:pt x="11" y="3096"/>
                    <a:pt x="24" y="3096"/>
                  </a:cubicBezTo>
                  <a:cubicBezTo>
                    <a:pt x="38" y="3096"/>
                    <a:pt x="48" y="3107"/>
                    <a:pt x="48" y="3120"/>
                  </a:cubicBezTo>
                  <a:close/>
                  <a:moveTo>
                    <a:pt x="48" y="3360"/>
                  </a:moveTo>
                  <a:lnTo>
                    <a:pt x="48" y="3456"/>
                  </a:lnTo>
                  <a:cubicBezTo>
                    <a:pt x="48" y="3470"/>
                    <a:pt x="38" y="3480"/>
                    <a:pt x="24" y="3480"/>
                  </a:cubicBezTo>
                  <a:cubicBezTo>
                    <a:pt x="11" y="3480"/>
                    <a:pt x="0" y="3470"/>
                    <a:pt x="0" y="3456"/>
                  </a:cubicBezTo>
                  <a:lnTo>
                    <a:pt x="0" y="3360"/>
                  </a:lnTo>
                  <a:cubicBezTo>
                    <a:pt x="0" y="3347"/>
                    <a:pt x="11" y="3336"/>
                    <a:pt x="24" y="3336"/>
                  </a:cubicBezTo>
                  <a:cubicBezTo>
                    <a:pt x="38" y="3336"/>
                    <a:pt x="48" y="3347"/>
                    <a:pt x="48" y="3360"/>
                  </a:cubicBezTo>
                  <a:close/>
                  <a:moveTo>
                    <a:pt x="48" y="3600"/>
                  </a:moveTo>
                  <a:lnTo>
                    <a:pt x="48" y="3696"/>
                  </a:lnTo>
                  <a:cubicBezTo>
                    <a:pt x="48" y="3710"/>
                    <a:pt x="38" y="3720"/>
                    <a:pt x="24" y="3720"/>
                  </a:cubicBezTo>
                  <a:cubicBezTo>
                    <a:pt x="11" y="3720"/>
                    <a:pt x="0" y="3710"/>
                    <a:pt x="0" y="3696"/>
                  </a:cubicBezTo>
                  <a:lnTo>
                    <a:pt x="0" y="3600"/>
                  </a:lnTo>
                  <a:cubicBezTo>
                    <a:pt x="0" y="3587"/>
                    <a:pt x="11" y="3576"/>
                    <a:pt x="24" y="3576"/>
                  </a:cubicBezTo>
                  <a:cubicBezTo>
                    <a:pt x="38" y="3576"/>
                    <a:pt x="48" y="3587"/>
                    <a:pt x="48" y="3600"/>
                  </a:cubicBezTo>
                  <a:close/>
                  <a:moveTo>
                    <a:pt x="48" y="3840"/>
                  </a:moveTo>
                  <a:lnTo>
                    <a:pt x="48" y="3936"/>
                  </a:lnTo>
                  <a:cubicBezTo>
                    <a:pt x="48" y="3950"/>
                    <a:pt x="38" y="3960"/>
                    <a:pt x="24" y="3960"/>
                  </a:cubicBezTo>
                  <a:cubicBezTo>
                    <a:pt x="11" y="3960"/>
                    <a:pt x="0" y="3950"/>
                    <a:pt x="0" y="3936"/>
                  </a:cubicBezTo>
                  <a:lnTo>
                    <a:pt x="0" y="3840"/>
                  </a:lnTo>
                  <a:cubicBezTo>
                    <a:pt x="0" y="3827"/>
                    <a:pt x="11" y="3816"/>
                    <a:pt x="24" y="3816"/>
                  </a:cubicBezTo>
                  <a:cubicBezTo>
                    <a:pt x="38" y="3816"/>
                    <a:pt x="48" y="3827"/>
                    <a:pt x="48" y="3840"/>
                  </a:cubicBezTo>
                  <a:close/>
                  <a:moveTo>
                    <a:pt x="48" y="4080"/>
                  </a:moveTo>
                  <a:lnTo>
                    <a:pt x="48" y="4176"/>
                  </a:lnTo>
                  <a:cubicBezTo>
                    <a:pt x="48" y="4190"/>
                    <a:pt x="38" y="4200"/>
                    <a:pt x="24" y="4200"/>
                  </a:cubicBezTo>
                  <a:cubicBezTo>
                    <a:pt x="11" y="4200"/>
                    <a:pt x="0" y="4190"/>
                    <a:pt x="0" y="4176"/>
                  </a:cubicBezTo>
                  <a:lnTo>
                    <a:pt x="0" y="4080"/>
                  </a:lnTo>
                  <a:cubicBezTo>
                    <a:pt x="0" y="4067"/>
                    <a:pt x="11" y="4056"/>
                    <a:pt x="24" y="4056"/>
                  </a:cubicBezTo>
                  <a:cubicBezTo>
                    <a:pt x="38" y="4056"/>
                    <a:pt x="48" y="4067"/>
                    <a:pt x="48" y="4080"/>
                  </a:cubicBezTo>
                  <a:close/>
                  <a:moveTo>
                    <a:pt x="48" y="4320"/>
                  </a:moveTo>
                  <a:lnTo>
                    <a:pt x="48" y="4416"/>
                  </a:lnTo>
                  <a:cubicBezTo>
                    <a:pt x="48" y="4430"/>
                    <a:pt x="38" y="4440"/>
                    <a:pt x="24" y="4440"/>
                  </a:cubicBezTo>
                  <a:cubicBezTo>
                    <a:pt x="11" y="4440"/>
                    <a:pt x="0" y="4430"/>
                    <a:pt x="0" y="4416"/>
                  </a:cubicBezTo>
                  <a:lnTo>
                    <a:pt x="0" y="4320"/>
                  </a:lnTo>
                  <a:cubicBezTo>
                    <a:pt x="0" y="4307"/>
                    <a:pt x="11" y="4296"/>
                    <a:pt x="24" y="4296"/>
                  </a:cubicBezTo>
                  <a:cubicBezTo>
                    <a:pt x="38" y="4296"/>
                    <a:pt x="48" y="4307"/>
                    <a:pt x="48" y="4320"/>
                  </a:cubicBezTo>
                  <a:close/>
                  <a:moveTo>
                    <a:pt x="48" y="4560"/>
                  </a:moveTo>
                  <a:lnTo>
                    <a:pt x="48" y="4656"/>
                  </a:lnTo>
                  <a:cubicBezTo>
                    <a:pt x="48" y="4670"/>
                    <a:pt x="38" y="4680"/>
                    <a:pt x="24" y="4680"/>
                  </a:cubicBezTo>
                  <a:cubicBezTo>
                    <a:pt x="11" y="4680"/>
                    <a:pt x="0" y="4670"/>
                    <a:pt x="0" y="4656"/>
                  </a:cubicBezTo>
                  <a:lnTo>
                    <a:pt x="0" y="4560"/>
                  </a:lnTo>
                  <a:cubicBezTo>
                    <a:pt x="0" y="4547"/>
                    <a:pt x="11" y="4536"/>
                    <a:pt x="24" y="4536"/>
                  </a:cubicBezTo>
                  <a:cubicBezTo>
                    <a:pt x="38" y="4536"/>
                    <a:pt x="48" y="4547"/>
                    <a:pt x="48" y="4560"/>
                  </a:cubicBezTo>
                  <a:close/>
                  <a:moveTo>
                    <a:pt x="48" y="4800"/>
                  </a:moveTo>
                  <a:lnTo>
                    <a:pt x="48" y="4896"/>
                  </a:lnTo>
                  <a:cubicBezTo>
                    <a:pt x="48" y="4910"/>
                    <a:pt x="38" y="4920"/>
                    <a:pt x="24" y="4920"/>
                  </a:cubicBezTo>
                  <a:cubicBezTo>
                    <a:pt x="11" y="4920"/>
                    <a:pt x="0" y="4910"/>
                    <a:pt x="0" y="4896"/>
                  </a:cubicBezTo>
                  <a:lnTo>
                    <a:pt x="0" y="4800"/>
                  </a:lnTo>
                  <a:cubicBezTo>
                    <a:pt x="0" y="4787"/>
                    <a:pt x="11" y="4776"/>
                    <a:pt x="24" y="4776"/>
                  </a:cubicBezTo>
                  <a:cubicBezTo>
                    <a:pt x="38" y="4776"/>
                    <a:pt x="48" y="4787"/>
                    <a:pt x="48" y="4800"/>
                  </a:cubicBezTo>
                  <a:close/>
                  <a:moveTo>
                    <a:pt x="48" y="5040"/>
                  </a:moveTo>
                  <a:lnTo>
                    <a:pt x="48" y="5136"/>
                  </a:lnTo>
                  <a:cubicBezTo>
                    <a:pt x="48" y="5150"/>
                    <a:pt x="38" y="5160"/>
                    <a:pt x="24" y="5160"/>
                  </a:cubicBezTo>
                  <a:cubicBezTo>
                    <a:pt x="11" y="5160"/>
                    <a:pt x="0" y="5150"/>
                    <a:pt x="0" y="5136"/>
                  </a:cubicBezTo>
                  <a:lnTo>
                    <a:pt x="0" y="5040"/>
                  </a:lnTo>
                  <a:cubicBezTo>
                    <a:pt x="0" y="5027"/>
                    <a:pt x="11" y="5016"/>
                    <a:pt x="24" y="5016"/>
                  </a:cubicBezTo>
                  <a:cubicBezTo>
                    <a:pt x="38" y="5016"/>
                    <a:pt x="48" y="5027"/>
                    <a:pt x="48" y="5040"/>
                  </a:cubicBezTo>
                  <a:close/>
                  <a:moveTo>
                    <a:pt x="48" y="5280"/>
                  </a:moveTo>
                  <a:lnTo>
                    <a:pt x="48" y="5376"/>
                  </a:lnTo>
                  <a:cubicBezTo>
                    <a:pt x="48" y="5390"/>
                    <a:pt x="38" y="5400"/>
                    <a:pt x="24" y="5400"/>
                  </a:cubicBezTo>
                  <a:cubicBezTo>
                    <a:pt x="11" y="5400"/>
                    <a:pt x="0" y="5390"/>
                    <a:pt x="0" y="5376"/>
                  </a:cubicBezTo>
                  <a:lnTo>
                    <a:pt x="0" y="5280"/>
                  </a:lnTo>
                  <a:cubicBezTo>
                    <a:pt x="0" y="5267"/>
                    <a:pt x="11" y="5256"/>
                    <a:pt x="24" y="5256"/>
                  </a:cubicBezTo>
                  <a:cubicBezTo>
                    <a:pt x="38" y="5256"/>
                    <a:pt x="48" y="5267"/>
                    <a:pt x="48" y="5280"/>
                  </a:cubicBezTo>
                  <a:close/>
                  <a:moveTo>
                    <a:pt x="48" y="5520"/>
                  </a:moveTo>
                  <a:lnTo>
                    <a:pt x="48" y="5616"/>
                  </a:lnTo>
                  <a:cubicBezTo>
                    <a:pt x="48" y="5630"/>
                    <a:pt x="38" y="5640"/>
                    <a:pt x="24" y="5640"/>
                  </a:cubicBezTo>
                  <a:cubicBezTo>
                    <a:pt x="11" y="5640"/>
                    <a:pt x="0" y="5630"/>
                    <a:pt x="0" y="5616"/>
                  </a:cubicBezTo>
                  <a:lnTo>
                    <a:pt x="0" y="5520"/>
                  </a:lnTo>
                  <a:cubicBezTo>
                    <a:pt x="0" y="5507"/>
                    <a:pt x="11" y="5496"/>
                    <a:pt x="24" y="5496"/>
                  </a:cubicBezTo>
                  <a:cubicBezTo>
                    <a:pt x="38" y="5496"/>
                    <a:pt x="48" y="5507"/>
                    <a:pt x="48" y="5520"/>
                  </a:cubicBezTo>
                  <a:close/>
                  <a:moveTo>
                    <a:pt x="48" y="5760"/>
                  </a:moveTo>
                  <a:lnTo>
                    <a:pt x="48" y="5856"/>
                  </a:lnTo>
                  <a:cubicBezTo>
                    <a:pt x="48" y="5870"/>
                    <a:pt x="38" y="5880"/>
                    <a:pt x="24" y="5880"/>
                  </a:cubicBezTo>
                  <a:cubicBezTo>
                    <a:pt x="11" y="5880"/>
                    <a:pt x="0" y="5870"/>
                    <a:pt x="0" y="5856"/>
                  </a:cubicBezTo>
                  <a:lnTo>
                    <a:pt x="0" y="5760"/>
                  </a:lnTo>
                  <a:cubicBezTo>
                    <a:pt x="0" y="5747"/>
                    <a:pt x="11" y="5736"/>
                    <a:pt x="24" y="5736"/>
                  </a:cubicBezTo>
                  <a:cubicBezTo>
                    <a:pt x="38" y="5736"/>
                    <a:pt x="48" y="5747"/>
                    <a:pt x="48" y="5760"/>
                  </a:cubicBezTo>
                  <a:close/>
                  <a:moveTo>
                    <a:pt x="48" y="6000"/>
                  </a:moveTo>
                  <a:lnTo>
                    <a:pt x="48" y="6096"/>
                  </a:lnTo>
                  <a:cubicBezTo>
                    <a:pt x="48" y="6110"/>
                    <a:pt x="38" y="6120"/>
                    <a:pt x="24" y="6120"/>
                  </a:cubicBezTo>
                  <a:cubicBezTo>
                    <a:pt x="11" y="6120"/>
                    <a:pt x="0" y="6110"/>
                    <a:pt x="0" y="6096"/>
                  </a:cubicBezTo>
                  <a:lnTo>
                    <a:pt x="0" y="6000"/>
                  </a:lnTo>
                  <a:cubicBezTo>
                    <a:pt x="0" y="5987"/>
                    <a:pt x="11" y="5976"/>
                    <a:pt x="24" y="5976"/>
                  </a:cubicBezTo>
                  <a:cubicBezTo>
                    <a:pt x="38" y="5976"/>
                    <a:pt x="48" y="5987"/>
                    <a:pt x="48" y="6000"/>
                  </a:cubicBezTo>
                  <a:close/>
                  <a:moveTo>
                    <a:pt x="48" y="6240"/>
                  </a:moveTo>
                  <a:lnTo>
                    <a:pt x="48" y="6336"/>
                  </a:lnTo>
                  <a:cubicBezTo>
                    <a:pt x="48" y="6350"/>
                    <a:pt x="38" y="6360"/>
                    <a:pt x="24" y="6360"/>
                  </a:cubicBezTo>
                  <a:cubicBezTo>
                    <a:pt x="11" y="6360"/>
                    <a:pt x="0" y="6350"/>
                    <a:pt x="0" y="6336"/>
                  </a:cubicBezTo>
                  <a:lnTo>
                    <a:pt x="0" y="6240"/>
                  </a:lnTo>
                  <a:cubicBezTo>
                    <a:pt x="0" y="6227"/>
                    <a:pt x="11" y="6216"/>
                    <a:pt x="24" y="6216"/>
                  </a:cubicBezTo>
                  <a:cubicBezTo>
                    <a:pt x="38" y="6216"/>
                    <a:pt x="48" y="6227"/>
                    <a:pt x="48" y="6240"/>
                  </a:cubicBezTo>
                  <a:close/>
                  <a:moveTo>
                    <a:pt x="48" y="6480"/>
                  </a:moveTo>
                  <a:lnTo>
                    <a:pt x="48" y="6576"/>
                  </a:lnTo>
                  <a:cubicBezTo>
                    <a:pt x="48" y="6590"/>
                    <a:pt x="38" y="6600"/>
                    <a:pt x="24" y="6600"/>
                  </a:cubicBezTo>
                  <a:cubicBezTo>
                    <a:pt x="11" y="6600"/>
                    <a:pt x="0" y="6590"/>
                    <a:pt x="0" y="6576"/>
                  </a:cubicBezTo>
                  <a:lnTo>
                    <a:pt x="0" y="6480"/>
                  </a:lnTo>
                  <a:cubicBezTo>
                    <a:pt x="0" y="6467"/>
                    <a:pt x="11" y="6456"/>
                    <a:pt x="24" y="6456"/>
                  </a:cubicBezTo>
                  <a:cubicBezTo>
                    <a:pt x="38" y="6456"/>
                    <a:pt x="48" y="6467"/>
                    <a:pt x="48" y="6480"/>
                  </a:cubicBezTo>
                  <a:close/>
                  <a:moveTo>
                    <a:pt x="48" y="6720"/>
                  </a:moveTo>
                  <a:lnTo>
                    <a:pt x="48" y="6816"/>
                  </a:lnTo>
                  <a:cubicBezTo>
                    <a:pt x="48" y="6830"/>
                    <a:pt x="38" y="6840"/>
                    <a:pt x="24" y="6840"/>
                  </a:cubicBezTo>
                  <a:cubicBezTo>
                    <a:pt x="11" y="6840"/>
                    <a:pt x="0" y="6830"/>
                    <a:pt x="0" y="6816"/>
                  </a:cubicBezTo>
                  <a:lnTo>
                    <a:pt x="0" y="6720"/>
                  </a:lnTo>
                  <a:cubicBezTo>
                    <a:pt x="0" y="6707"/>
                    <a:pt x="11" y="6696"/>
                    <a:pt x="24" y="6696"/>
                  </a:cubicBezTo>
                  <a:cubicBezTo>
                    <a:pt x="38" y="6696"/>
                    <a:pt x="48" y="6707"/>
                    <a:pt x="48" y="6720"/>
                  </a:cubicBezTo>
                  <a:close/>
                  <a:moveTo>
                    <a:pt x="48" y="6960"/>
                  </a:moveTo>
                  <a:lnTo>
                    <a:pt x="48" y="7056"/>
                  </a:lnTo>
                  <a:cubicBezTo>
                    <a:pt x="48" y="7070"/>
                    <a:pt x="38" y="7080"/>
                    <a:pt x="24" y="7080"/>
                  </a:cubicBezTo>
                  <a:cubicBezTo>
                    <a:pt x="11" y="7080"/>
                    <a:pt x="0" y="7070"/>
                    <a:pt x="0" y="7056"/>
                  </a:cubicBezTo>
                  <a:lnTo>
                    <a:pt x="0" y="6960"/>
                  </a:lnTo>
                  <a:cubicBezTo>
                    <a:pt x="0" y="6947"/>
                    <a:pt x="11" y="6936"/>
                    <a:pt x="24" y="6936"/>
                  </a:cubicBezTo>
                  <a:cubicBezTo>
                    <a:pt x="38" y="6936"/>
                    <a:pt x="48" y="6947"/>
                    <a:pt x="48" y="6960"/>
                  </a:cubicBezTo>
                  <a:close/>
                  <a:moveTo>
                    <a:pt x="48" y="7200"/>
                  </a:moveTo>
                  <a:lnTo>
                    <a:pt x="48" y="7296"/>
                  </a:lnTo>
                  <a:cubicBezTo>
                    <a:pt x="48" y="7310"/>
                    <a:pt x="38" y="7320"/>
                    <a:pt x="24" y="7320"/>
                  </a:cubicBezTo>
                  <a:cubicBezTo>
                    <a:pt x="11" y="7320"/>
                    <a:pt x="0" y="7310"/>
                    <a:pt x="0" y="7296"/>
                  </a:cubicBezTo>
                  <a:lnTo>
                    <a:pt x="0" y="7200"/>
                  </a:lnTo>
                  <a:cubicBezTo>
                    <a:pt x="0" y="7187"/>
                    <a:pt x="11" y="7176"/>
                    <a:pt x="24" y="7176"/>
                  </a:cubicBezTo>
                  <a:cubicBezTo>
                    <a:pt x="38" y="7176"/>
                    <a:pt x="48" y="7187"/>
                    <a:pt x="48" y="7200"/>
                  </a:cubicBezTo>
                  <a:close/>
                  <a:moveTo>
                    <a:pt x="48" y="7440"/>
                  </a:moveTo>
                  <a:lnTo>
                    <a:pt x="48" y="7536"/>
                  </a:lnTo>
                  <a:cubicBezTo>
                    <a:pt x="48" y="7550"/>
                    <a:pt x="38" y="7560"/>
                    <a:pt x="24" y="7560"/>
                  </a:cubicBezTo>
                  <a:cubicBezTo>
                    <a:pt x="11" y="7560"/>
                    <a:pt x="0" y="7550"/>
                    <a:pt x="0" y="7536"/>
                  </a:cubicBezTo>
                  <a:lnTo>
                    <a:pt x="0" y="7440"/>
                  </a:lnTo>
                  <a:cubicBezTo>
                    <a:pt x="0" y="7427"/>
                    <a:pt x="11" y="7416"/>
                    <a:pt x="24" y="7416"/>
                  </a:cubicBezTo>
                  <a:cubicBezTo>
                    <a:pt x="38" y="7416"/>
                    <a:pt x="48" y="7427"/>
                    <a:pt x="48" y="7440"/>
                  </a:cubicBezTo>
                  <a:close/>
                  <a:moveTo>
                    <a:pt x="48" y="7680"/>
                  </a:moveTo>
                  <a:lnTo>
                    <a:pt x="48" y="7776"/>
                  </a:lnTo>
                  <a:cubicBezTo>
                    <a:pt x="48" y="7790"/>
                    <a:pt x="38" y="7800"/>
                    <a:pt x="24" y="7800"/>
                  </a:cubicBezTo>
                  <a:cubicBezTo>
                    <a:pt x="11" y="7800"/>
                    <a:pt x="0" y="7790"/>
                    <a:pt x="0" y="7776"/>
                  </a:cubicBezTo>
                  <a:lnTo>
                    <a:pt x="0" y="7680"/>
                  </a:lnTo>
                  <a:cubicBezTo>
                    <a:pt x="0" y="7667"/>
                    <a:pt x="11" y="7656"/>
                    <a:pt x="24" y="7656"/>
                  </a:cubicBezTo>
                  <a:cubicBezTo>
                    <a:pt x="38" y="7656"/>
                    <a:pt x="48" y="7667"/>
                    <a:pt x="48" y="7680"/>
                  </a:cubicBezTo>
                  <a:close/>
                  <a:moveTo>
                    <a:pt x="48" y="7920"/>
                  </a:moveTo>
                  <a:lnTo>
                    <a:pt x="48" y="8016"/>
                  </a:lnTo>
                  <a:cubicBezTo>
                    <a:pt x="48" y="8030"/>
                    <a:pt x="38" y="8040"/>
                    <a:pt x="24" y="8040"/>
                  </a:cubicBezTo>
                  <a:cubicBezTo>
                    <a:pt x="11" y="8040"/>
                    <a:pt x="0" y="8030"/>
                    <a:pt x="0" y="8016"/>
                  </a:cubicBezTo>
                  <a:lnTo>
                    <a:pt x="0" y="7920"/>
                  </a:lnTo>
                  <a:cubicBezTo>
                    <a:pt x="0" y="7907"/>
                    <a:pt x="11" y="7896"/>
                    <a:pt x="24" y="7896"/>
                  </a:cubicBezTo>
                  <a:cubicBezTo>
                    <a:pt x="38" y="7896"/>
                    <a:pt x="48" y="7907"/>
                    <a:pt x="48" y="7920"/>
                  </a:cubicBezTo>
                  <a:close/>
                  <a:moveTo>
                    <a:pt x="48" y="8160"/>
                  </a:moveTo>
                  <a:lnTo>
                    <a:pt x="48" y="8256"/>
                  </a:lnTo>
                  <a:cubicBezTo>
                    <a:pt x="48" y="8270"/>
                    <a:pt x="38" y="8280"/>
                    <a:pt x="24" y="8280"/>
                  </a:cubicBezTo>
                  <a:cubicBezTo>
                    <a:pt x="11" y="8280"/>
                    <a:pt x="0" y="8270"/>
                    <a:pt x="0" y="8256"/>
                  </a:cubicBezTo>
                  <a:lnTo>
                    <a:pt x="0" y="8160"/>
                  </a:lnTo>
                  <a:cubicBezTo>
                    <a:pt x="0" y="8147"/>
                    <a:pt x="11" y="8136"/>
                    <a:pt x="24" y="8136"/>
                  </a:cubicBezTo>
                  <a:cubicBezTo>
                    <a:pt x="38" y="8136"/>
                    <a:pt x="48" y="8147"/>
                    <a:pt x="48" y="8160"/>
                  </a:cubicBezTo>
                  <a:close/>
                  <a:moveTo>
                    <a:pt x="48" y="8400"/>
                  </a:moveTo>
                  <a:lnTo>
                    <a:pt x="48" y="8496"/>
                  </a:lnTo>
                  <a:cubicBezTo>
                    <a:pt x="48" y="8510"/>
                    <a:pt x="38" y="8520"/>
                    <a:pt x="24" y="8520"/>
                  </a:cubicBezTo>
                  <a:cubicBezTo>
                    <a:pt x="11" y="8520"/>
                    <a:pt x="0" y="8510"/>
                    <a:pt x="0" y="8496"/>
                  </a:cubicBezTo>
                  <a:lnTo>
                    <a:pt x="0" y="8400"/>
                  </a:lnTo>
                  <a:cubicBezTo>
                    <a:pt x="0" y="8387"/>
                    <a:pt x="11" y="8376"/>
                    <a:pt x="24" y="8376"/>
                  </a:cubicBezTo>
                  <a:cubicBezTo>
                    <a:pt x="38" y="8376"/>
                    <a:pt x="48" y="8387"/>
                    <a:pt x="48" y="8400"/>
                  </a:cubicBezTo>
                  <a:close/>
                  <a:moveTo>
                    <a:pt x="48" y="8640"/>
                  </a:moveTo>
                  <a:lnTo>
                    <a:pt x="48" y="8736"/>
                  </a:lnTo>
                  <a:cubicBezTo>
                    <a:pt x="48" y="8750"/>
                    <a:pt x="38" y="8760"/>
                    <a:pt x="24" y="8760"/>
                  </a:cubicBezTo>
                  <a:cubicBezTo>
                    <a:pt x="11" y="8760"/>
                    <a:pt x="0" y="8750"/>
                    <a:pt x="0" y="8736"/>
                  </a:cubicBezTo>
                  <a:lnTo>
                    <a:pt x="0" y="8640"/>
                  </a:lnTo>
                  <a:cubicBezTo>
                    <a:pt x="0" y="8627"/>
                    <a:pt x="11" y="8616"/>
                    <a:pt x="24" y="8616"/>
                  </a:cubicBezTo>
                  <a:cubicBezTo>
                    <a:pt x="38" y="8616"/>
                    <a:pt x="48" y="8627"/>
                    <a:pt x="48" y="8640"/>
                  </a:cubicBezTo>
                  <a:close/>
                  <a:moveTo>
                    <a:pt x="48" y="8880"/>
                  </a:moveTo>
                  <a:lnTo>
                    <a:pt x="48" y="8976"/>
                  </a:lnTo>
                  <a:cubicBezTo>
                    <a:pt x="48" y="8990"/>
                    <a:pt x="38" y="9000"/>
                    <a:pt x="24" y="9000"/>
                  </a:cubicBezTo>
                  <a:cubicBezTo>
                    <a:pt x="11" y="9000"/>
                    <a:pt x="0" y="8990"/>
                    <a:pt x="0" y="8976"/>
                  </a:cubicBezTo>
                  <a:lnTo>
                    <a:pt x="0" y="8880"/>
                  </a:lnTo>
                  <a:cubicBezTo>
                    <a:pt x="0" y="8867"/>
                    <a:pt x="11" y="8856"/>
                    <a:pt x="24" y="8856"/>
                  </a:cubicBezTo>
                  <a:cubicBezTo>
                    <a:pt x="38" y="8856"/>
                    <a:pt x="48" y="8867"/>
                    <a:pt x="48" y="8880"/>
                  </a:cubicBez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graphicFrame>
        <p:nvGraphicFramePr>
          <p:cNvPr id="47" name="Table 482">
            <a:extLst>
              <a:ext uri="{FF2B5EF4-FFF2-40B4-BE49-F238E27FC236}">
                <a16:creationId xmlns:a16="http://schemas.microsoft.com/office/drawing/2014/main" id="{4F1B1220-2BC7-0C87-8F11-F6CBCE622CB3}"/>
              </a:ext>
            </a:extLst>
          </p:cNvPr>
          <p:cNvGraphicFramePr>
            <a:graphicFrameLocks noGrp="1"/>
          </p:cNvGraphicFramePr>
          <p:nvPr>
            <p:extLst>
              <p:ext uri="{D42A27DB-BD31-4B8C-83A1-F6EECF244321}">
                <p14:modId xmlns:p14="http://schemas.microsoft.com/office/powerpoint/2010/main" val="3007685496"/>
              </p:ext>
            </p:extLst>
          </p:nvPr>
        </p:nvGraphicFramePr>
        <p:xfrm>
          <a:off x="7722208" y="1894145"/>
          <a:ext cx="4330698" cy="936688"/>
        </p:xfrm>
        <a:graphic>
          <a:graphicData uri="http://schemas.openxmlformats.org/drawingml/2006/table">
            <a:tbl>
              <a:tblPr firstRow="1" bandRow="1">
                <a:tableStyleId>{5940675A-B579-460E-94D1-54222C63F5DA}</a:tableStyleId>
              </a:tblPr>
              <a:tblGrid>
                <a:gridCol w="1526895">
                  <a:extLst>
                    <a:ext uri="{9D8B030D-6E8A-4147-A177-3AD203B41FA5}">
                      <a16:colId xmlns:a16="http://schemas.microsoft.com/office/drawing/2014/main" val="2017605153"/>
                    </a:ext>
                  </a:extLst>
                </a:gridCol>
                <a:gridCol w="1544656">
                  <a:extLst>
                    <a:ext uri="{9D8B030D-6E8A-4147-A177-3AD203B41FA5}">
                      <a16:colId xmlns:a16="http://schemas.microsoft.com/office/drawing/2014/main" val="786565826"/>
                    </a:ext>
                  </a:extLst>
                </a:gridCol>
                <a:gridCol w="1259147">
                  <a:extLst>
                    <a:ext uri="{9D8B030D-6E8A-4147-A177-3AD203B41FA5}">
                      <a16:colId xmlns:a16="http://schemas.microsoft.com/office/drawing/2014/main" val="659480566"/>
                    </a:ext>
                  </a:extLst>
                </a:gridCol>
              </a:tblGrid>
              <a:tr h="254476">
                <a:tc>
                  <a:txBody>
                    <a:bodyPr/>
                    <a:lstStyle/>
                    <a:p>
                      <a:pPr>
                        <a:lnSpc>
                          <a:spcPct val="80000"/>
                        </a:lnSpc>
                      </a:pPr>
                      <a:endParaRPr lang="en-US" sz="1400" dirty="0">
                        <a:latin typeface="+mn-lt"/>
                      </a:endParaRP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400" b="1" dirty="0">
                          <a:solidFill>
                            <a:schemeClr val="accent6"/>
                          </a:solidFill>
                          <a:latin typeface="+mn-lt"/>
                        </a:rPr>
                        <a:t>Pembrolizumab</a:t>
                      </a:r>
                      <a:endParaRPr lang="en-US" sz="1100" b="1" dirty="0">
                        <a:solidFill>
                          <a:schemeClr val="accent6"/>
                        </a:solidFill>
                        <a:latin typeface="+mn-lt"/>
                      </a:endParaRP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tc>
                  <a:txBody>
                    <a:bodyPr/>
                    <a:lstStyle/>
                    <a:p>
                      <a:pPr algn="ctr">
                        <a:lnSpc>
                          <a:spcPct val="80000"/>
                        </a:lnSpc>
                      </a:pPr>
                      <a:r>
                        <a:rPr lang="en-US" sz="1400" b="1" dirty="0">
                          <a:solidFill>
                            <a:schemeClr val="accent5"/>
                          </a:solidFill>
                          <a:latin typeface="+mn-lt"/>
                        </a:rPr>
                        <a:t>Placebo</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2577739425"/>
                  </a:ext>
                </a:extLst>
              </a:tr>
              <a:tr h="427736">
                <a:tc>
                  <a:txBody>
                    <a:bodyPr/>
                    <a:lstStyle/>
                    <a:p>
                      <a:pPr>
                        <a:lnSpc>
                          <a:spcPct val="80000"/>
                        </a:lnSpc>
                      </a:pPr>
                      <a:r>
                        <a:rPr lang="en-US" sz="1400" dirty="0">
                          <a:solidFill>
                            <a:schemeClr val="tx1"/>
                          </a:solidFill>
                          <a:latin typeface="+mn-lt"/>
                        </a:rPr>
                        <a:t>Median OS, </a:t>
                      </a:r>
                      <a:r>
                        <a:rPr lang="en-US" sz="1400" dirty="0" err="1">
                          <a:solidFill>
                            <a:schemeClr val="tx1"/>
                          </a:solidFill>
                          <a:latin typeface="+mn-lt"/>
                        </a:rPr>
                        <a:t>mo</a:t>
                      </a:r>
                      <a:endParaRPr lang="en-US" sz="1400" dirty="0">
                        <a:solidFill>
                          <a:schemeClr val="tx1"/>
                        </a:solidFill>
                        <a:latin typeface="+mn-lt"/>
                      </a:endParaRPr>
                    </a:p>
                    <a:p>
                      <a:pPr algn="ctr">
                        <a:lnSpc>
                          <a:spcPct val="80000"/>
                        </a:lnSpc>
                      </a:pPr>
                      <a:r>
                        <a:rPr lang="en-US" sz="1400" dirty="0">
                          <a:solidFill>
                            <a:schemeClr val="tx1"/>
                          </a:solidFill>
                          <a:latin typeface="+mn-lt"/>
                        </a:rPr>
                        <a:t>95% CI</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400" dirty="0">
                          <a:solidFill>
                            <a:schemeClr val="tx1"/>
                          </a:solidFill>
                          <a:latin typeface="+mn-lt"/>
                        </a:rPr>
                        <a:t>20.0</a:t>
                      </a:r>
                      <a:br>
                        <a:rPr lang="en-US" sz="1400" dirty="0">
                          <a:solidFill>
                            <a:schemeClr val="tx1"/>
                          </a:solidFill>
                          <a:latin typeface="+mn-lt"/>
                        </a:rPr>
                      </a:br>
                      <a:r>
                        <a:rPr lang="en-US" sz="1400" dirty="0">
                          <a:solidFill>
                            <a:schemeClr val="tx1"/>
                          </a:solidFill>
                          <a:latin typeface="+mn-lt"/>
                        </a:rPr>
                        <a:t>17.9-22.7</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ct val="80000"/>
                        </a:lnSpc>
                      </a:pPr>
                      <a:r>
                        <a:rPr lang="en-US" sz="1400" dirty="0">
                          <a:solidFill>
                            <a:schemeClr val="tx1"/>
                          </a:solidFill>
                          <a:latin typeface="+mn-lt"/>
                        </a:rPr>
                        <a:t>15.7 </a:t>
                      </a:r>
                      <a:br>
                        <a:rPr lang="en-US" sz="1400" dirty="0">
                          <a:solidFill>
                            <a:schemeClr val="tx1"/>
                          </a:solidFill>
                          <a:latin typeface="+mn-lt"/>
                        </a:rPr>
                      </a:br>
                      <a:r>
                        <a:rPr lang="en-US" sz="1400" dirty="0">
                          <a:solidFill>
                            <a:schemeClr val="tx1"/>
                          </a:solidFill>
                          <a:latin typeface="+mn-lt"/>
                        </a:rPr>
                        <a:t>13.5-18.5</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57620152"/>
                  </a:ext>
                </a:extLst>
              </a:tr>
              <a:tr h="254476">
                <a:tc>
                  <a:txBody>
                    <a:bodyPr/>
                    <a:lstStyle/>
                    <a:p>
                      <a:pPr algn="ctr">
                        <a:lnSpc>
                          <a:spcPct val="80000"/>
                        </a:lnSpc>
                      </a:pPr>
                      <a:r>
                        <a:rPr lang="en-US" sz="1400" dirty="0">
                          <a:solidFill>
                            <a:schemeClr val="tx1"/>
                          </a:solidFill>
                          <a:latin typeface="+mn-lt"/>
                        </a:rPr>
                        <a:t>HR (95% CI)</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gridSpan="2">
                  <a:txBody>
                    <a:bodyPr/>
                    <a:lstStyle/>
                    <a:p>
                      <a:pPr algn="ctr">
                        <a:lnSpc>
                          <a:spcPct val="80000"/>
                        </a:lnSpc>
                      </a:pPr>
                      <a:r>
                        <a:rPr lang="en-US" sz="1400" dirty="0">
                          <a:solidFill>
                            <a:schemeClr val="tx1"/>
                          </a:solidFill>
                          <a:latin typeface="+mn-lt"/>
                        </a:rPr>
                        <a:t>0.81 (0.67-0.98)</a:t>
                      </a:r>
                    </a:p>
                  </a:txBody>
                  <a:tcPr marL="81216" marR="81216" marT="40608" marB="40608">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hMerge="1">
                  <a:txBody>
                    <a:bodyPr/>
                    <a:lstStyle/>
                    <a:p>
                      <a:pPr algn="ctr">
                        <a:lnSpc>
                          <a:spcPct val="80000"/>
                        </a:lnSpc>
                      </a:pPr>
                      <a:endParaRPr lang="en-US" sz="1200" dirty="0">
                        <a:solidFill>
                          <a:schemeClr val="tx1"/>
                        </a:solidFill>
                        <a:latin typeface="Arial Narrow" panose="020B060602020203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7645023"/>
                  </a:ext>
                </a:extLst>
              </a:tr>
            </a:tbl>
          </a:graphicData>
        </a:graphic>
      </p:graphicFrame>
    </p:spTree>
    <p:extLst>
      <p:ext uri="{BB962C8B-B14F-4D97-AF65-F5344CB8AC3E}">
        <p14:creationId xmlns:p14="http://schemas.microsoft.com/office/powerpoint/2010/main" val="4011450711"/>
      </p:ext>
    </p:extLst>
  </p:cSld>
  <p:clrMapOvr>
    <a:masterClrMapping/>
  </p:clrMapOvr>
</p:sld>
</file>

<file path=ppt/theme/theme1.xml><?xml version="1.0" encoding="utf-8"?>
<a:theme xmlns:a="http://schemas.openxmlformats.org/drawingml/2006/main" name="HemOnc22_TCME">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_TCME" id="{6507FD97-7ADD-D54E-8CF9-187F3AE960EA}" vid="{19DA7EBD-6655-8342-B5A2-12CDF7FCEE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6" ma:contentTypeDescription="Create a new document." ma:contentTypeScope="" ma:versionID="2f7f56acf659d5204f1690785e10765c">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70dd0311e77527e67f53108eaeeced06"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33C48D-2214-4668-9E4E-3CB44F896609}">
  <ds:schemaRefs>
    <ds:schemaRef ds:uri="a9d8bbac-cce3-475c-b9fe-65ecbcec7edd"/>
    <ds:schemaRef ds:uri="http://purl.org/dc/terms/"/>
    <ds:schemaRef ds:uri="http://schemas.microsoft.com/office/2006/documentManagement/types"/>
    <ds:schemaRef ds:uri="http://www.w3.org/XML/1998/namespace"/>
    <ds:schemaRef ds:uri="http://schemas.microsoft.com/office/infopath/2007/PartnerControls"/>
    <ds:schemaRef ds:uri="f55e9ad1-4522-4e5b-8d2e-6f450f6d945f"/>
    <ds:schemaRef ds:uri="http://purl.org/dc/dcmitype/"/>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8E30F404-1C1E-42A4-AEE4-11FD547F3AD5}">
  <ds:schemaRefs>
    <ds:schemaRef ds:uri="http://schemas.microsoft.com/sharepoint/v3/contenttype/forms"/>
  </ds:schemaRefs>
</ds:datastoreItem>
</file>

<file path=customXml/itemProps3.xml><?xml version="1.0" encoding="utf-8"?>
<ds:datastoreItem xmlns:ds="http://schemas.openxmlformats.org/officeDocument/2006/customXml" ds:itemID="{E15E515F-C038-420D-A8E2-12722A3FEF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3691</TotalTime>
  <Words>2206</Words>
  <Application>Microsoft Macintosh PowerPoint</Application>
  <PresentationFormat>Widescreen</PresentationFormat>
  <Paragraphs>623</Paragraphs>
  <Slides>12</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Arial Narrow</vt:lpstr>
      <vt:lpstr>Calibri</vt:lpstr>
      <vt:lpstr>Calibri Light</vt:lpstr>
      <vt:lpstr>Century Gothic</vt:lpstr>
      <vt:lpstr>Trebuchet MS</vt:lpstr>
      <vt:lpstr>Wingdings</vt:lpstr>
      <vt:lpstr>HemOnc22_TCME</vt:lpstr>
      <vt:lpstr>Office Theme</vt:lpstr>
      <vt:lpstr>What Is the Current Standard for First-Line Treatment of Metastatic HER2-Positive G/GEJ Cancers?</vt:lpstr>
      <vt:lpstr>PowerPoint Presentation</vt:lpstr>
      <vt:lpstr>Disclaimer</vt:lpstr>
      <vt:lpstr>HER2 Inhibition in Gastric/GEJ Cancers</vt:lpstr>
      <vt:lpstr>ToGA Trial: Chemotherapy ± Trastuzumab as  First-Line Therapy for HER2-Positive Metastatic  G/GEJ Cancers</vt:lpstr>
      <vt:lpstr>KEYNOTE-811 Study Design (NCT03615326) Phase 3 Randomized, Placebo-Controlled</vt:lpstr>
      <vt:lpstr>Progression-Free Survival at 38.5 Months of Follow-Upa  RECIST V1.1, BICR</vt:lpstr>
      <vt:lpstr>Progression-Free Survival in Key Subgroups at IA3</vt:lpstr>
      <vt:lpstr>Overall Survival at the Third Interim Analysis</vt:lpstr>
      <vt:lpstr>KEYNOTE-811 Safety</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Current Standard for First-Line Treatment of Metastatic HER2-Positive G/GEJ Cancers?</dc:title>
  <dc:subject/>
  <dc:creator>MedEd On The Go</dc:creator>
  <cp:keywords/>
  <dc:description/>
  <cp:lastModifiedBy>Harley Kidner</cp:lastModifiedBy>
  <cp:revision>44</cp:revision>
  <dcterms:created xsi:type="dcterms:W3CDTF">2019-02-14T16:09:47Z</dcterms:created>
  <dcterms:modified xsi:type="dcterms:W3CDTF">2024-02-02T21:24:03Z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ies>
</file>