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2.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4"/>
    <p:sldMasterId id="2147483685" r:id="rId5"/>
  </p:sldMasterIdLst>
  <p:notesMasterIdLst>
    <p:notesMasterId r:id="rId18"/>
  </p:notesMasterIdLst>
  <p:sldIdLst>
    <p:sldId id="256" r:id="rId6"/>
    <p:sldId id="269" r:id="rId7"/>
    <p:sldId id="270" r:id="rId8"/>
    <p:sldId id="266" r:id="rId9"/>
    <p:sldId id="262" r:id="rId10"/>
    <p:sldId id="263" r:id="rId11"/>
    <p:sldId id="264" r:id="rId12"/>
    <p:sldId id="265" r:id="rId13"/>
    <p:sldId id="267" r:id="rId14"/>
    <p:sldId id="268" r:id="rId15"/>
    <p:sldId id="259" r:id="rId16"/>
    <p:sldId id="271" r:id="rId1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2E4D3200-C06E-2CFC-969A-908DB7228B22}" name="Patti Repetto" initials="" userId="S::prepetto@ushealthconnect.com::29a62dfc-181e-481e-a0bd-97f9faffa5d7" providerId="AD"/>
  <p188:author id="{87551934-1EED-109D-8469-49CE7051BEDC}" name="Megan Reimann, PharmD, BCOP" initials="MR" userId="S::mreimann@ushealthconnect.com::551785c5-e18e-4f20-8abf-31b115b8a49a" providerId="AD"/>
  <p188:author id="{FCEEAE9A-29B5-3A11-DC2A-65BC293BB5B9}" name="Amanda Mulder" initials="AM" userId="S::amulder@ushealthconnect.com::2979cb05-1f38-4943-bcba-142be133c0a2" providerId="AD"/>
  <p188:author id="{0687B19D-8269-EC7C-2ED0-A643C948A569}" name="Olivia Marshall" initials="OM" userId="S::OMarshall@ushealthconnect.com::ff4eb11f-1293-460e-bc55-670f617c422b" providerId="AD"/>
  <p188:author id="{7D2AE8A2-9C36-844F-AA13-DBE32EC7C616}" name="Leticia Samaras" initials="LS" userId="S::lsamaras@ushealthconnect.com::87a3a337-ec96-4281-937c-72cbce62bff0" providerId="AD"/>
  <p188:author id="{6EB12EAF-BC4E-6B6B-0102-503011D8EEE7}" name="Emily Jebing" initials="EJ" userId="Emily Jebing" providerId="None"/>
  <p188:author id="{ED06ABED-A05C-63D9-D63F-AC90D2E8514B}" name="Harley Kidner" initials="" userId="S::HKidner@ushealthconnect.com::5b13863f-857f-45ba-b29d-d3555fa5f842"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8857C"/>
    <a:srgbClr val="5F0038"/>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3C7DDC0-6C55-0B43-BE03-1C5D042DE6C1}" v="3" dt="2024-02-02T21:18:35.439"/>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4843" autoAdjust="0"/>
    <p:restoredTop sz="94694"/>
  </p:normalViewPr>
  <p:slideViewPr>
    <p:cSldViewPr snapToGrid="0">
      <p:cViewPr varScale="1">
        <p:scale>
          <a:sx n="117" d="100"/>
          <a:sy n="117" d="100"/>
        </p:scale>
        <p:origin x="216" y="168"/>
      </p:cViewPr>
      <p:guideLst/>
    </p:cSldViewPr>
  </p:slideViewPr>
  <p:notesTextViewPr>
    <p:cViewPr>
      <p:scale>
        <a:sx n="1" d="1"/>
        <a:sy n="1" d="1"/>
      </p:scale>
      <p:origin x="0" y="0"/>
    </p:cViewPr>
  </p:notesTextViewPr>
  <p:sorterViewPr>
    <p:cViewPr varScale="1">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theme" Target="theme/theme1.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microsoft.com/office/2018/10/relationships/authors" Target="authors.xml"/><Relationship Id="rId5" Type="http://schemas.openxmlformats.org/officeDocument/2006/relationships/slideMaster" Target="slideMasters/slideMaster2.xml"/><Relationship Id="rId15" Type="http://schemas.openxmlformats.org/officeDocument/2006/relationships/slide" Target="slides/slide10.xml"/><Relationship Id="rId23" Type="http://schemas.microsoft.com/office/2015/10/relationships/revisionInfo" Target="revisionInfo.xml"/><Relationship Id="rId10" Type="http://schemas.openxmlformats.org/officeDocument/2006/relationships/slide" Target="slides/slide5.xml"/><Relationship Id="rId19"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02780A6-04AE-4268-840A-6F64AE22C08E}" type="doc">
      <dgm:prSet loTypeId="urn:microsoft.com/office/officeart/2005/8/layout/hierarchy5" loCatId="hierarchy" qsTypeId="urn:microsoft.com/office/officeart/2005/8/quickstyle/simple1" qsCatId="simple" csTypeId="urn:microsoft.com/office/officeart/2005/8/colors/accent1_2" csCatId="accent1" phldr="1"/>
      <dgm:spPr/>
      <dgm:t>
        <a:bodyPr/>
        <a:lstStyle/>
        <a:p>
          <a:endParaRPr lang="en-US"/>
        </a:p>
      </dgm:t>
    </dgm:pt>
    <dgm:pt modelId="{42BBFCEB-9B8E-4C9D-B03D-721EBC058183}">
      <dgm:prSet phldrT="[Text]"/>
      <dgm:spPr/>
      <dgm:t>
        <a:bodyPr/>
        <a:lstStyle/>
        <a:p>
          <a:r>
            <a:rPr lang="en-US" dirty="0">
              <a:solidFill>
                <a:schemeClr val="bg1"/>
              </a:solidFill>
            </a:rPr>
            <a:t>Gastric adenocarcinoma</a:t>
          </a:r>
        </a:p>
      </dgm:t>
    </dgm:pt>
    <dgm:pt modelId="{4373822F-E306-4A59-8128-A1E2CBF3B10C}" type="parTrans" cxnId="{85E42E84-F2ED-48FA-81AB-8C5EF63E198D}">
      <dgm:prSet/>
      <dgm:spPr/>
      <dgm:t>
        <a:bodyPr/>
        <a:lstStyle/>
        <a:p>
          <a:endParaRPr lang="en-US"/>
        </a:p>
      </dgm:t>
    </dgm:pt>
    <dgm:pt modelId="{FC708E21-9E3D-47FA-9779-FB47AA2D7D49}" type="sibTrans" cxnId="{85E42E84-F2ED-48FA-81AB-8C5EF63E198D}">
      <dgm:prSet/>
      <dgm:spPr/>
      <dgm:t>
        <a:bodyPr/>
        <a:lstStyle/>
        <a:p>
          <a:endParaRPr lang="en-US"/>
        </a:p>
      </dgm:t>
    </dgm:pt>
    <dgm:pt modelId="{C3ACE535-DD2D-4F71-A9BB-0A4D3DE0C398}">
      <dgm:prSet phldrT="[Text]"/>
      <dgm:spPr/>
      <dgm:t>
        <a:bodyPr/>
        <a:lstStyle/>
        <a:p>
          <a:r>
            <a:rPr lang="en-US" dirty="0"/>
            <a:t>CPS 0</a:t>
          </a:r>
        </a:p>
      </dgm:t>
    </dgm:pt>
    <dgm:pt modelId="{5990F265-FEDF-44C8-B072-D1CDE8815421}" type="parTrans" cxnId="{4BB2852E-FD80-4A22-9EAF-24B6A2558825}">
      <dgm:prSet/>
      <dgm:spPr/>
      <dgm:t>
        <a:bodyPr/>
        <a:lstStyle/>
        <a:p>
          <a:endParaRPr lang="en-US"/>
        </a:p>
      </dgm:t>
    </dgm:pt>
    <dgm:pt modelId="{E7792242-D033-4913-B826-F5D1BB601EBE}" type="sibTrans" cxnId="{4BB2852E-FD80-4A22-9EAF-24B6A2558825}">
      <dgm:prSet/>
      <dgm:spPr/>
      <dgm:t>
        <a:bodyPr/>
        <a:lstStyle/>
        <a:p>
          <a:endParaRPr lang="en-US"/>
        </a:p>
      </dgm:t>
    </dgm:pt>
    <dgm:pt modelId="{DA66AEE6-DDD5-4B90-BCCE-64689BE4298E}">
      <dgm:prSet phldrT="[Text]"/>
      <dgm:spPr/>
      <dgm:t>
        <a:bodyPr/>
        <a:lstStyle/>
        <a:p>
          <a:r>
            <a:rPr lang="en-US" dirty="0"/>
            <a:t>Chemo alone</a:t>
          </a:r>
        </a:p>
      </dgm:t>
    </dgm:pt>
    <dgm:pt modelId="{5BD685E7-4FB6-43D7-9F1F-5E7669F633D1}" type="parTrans" cxnId="{DFDDA5FE-9FEA-4B6A-94AB-8F0112B46ED2}">
      <dgm:prSet/>
      <dgm:spPr/>
      <dgm:t>
        <a:bodyPr/>
        <a:lstStyle/>
        <a:p>
          <a:endParaRPr lang="en-US"/>
        </a:p>
      </dgm:t>
    </dgm:pt>
    <dgm:pt modelId="{F1913635-8EA2-468D-8758-A221A7254958}" type="sibTrans" cxnId="{DFDDA5FE-9FEA-4B6A-94AB-8F0112B46ED2}">
      <dgm:prSet/>
      <dgm:spPr/>
      <dgm:t>
        <a:bodyPr/>
        <a:lstStyle/>
        <a:p>
          <a:endParaRPr lang="en-US"/>
        </a:p>
      </dgm:t>
    </dgm:pt>
    <dgm:pt modelId="{160FC333-0C52-45EE-AA98-65A492E0EC30}">
      <dgm:prSet phldrT="[Text]"/>
      <dgm:spPr/>
      <dgm:t>
        <a:bodyPr/>
        <a:lstStyle/>
        <a:p>
          <a:r>
            <a:rPr lang="en-US" dirty="0"/>
            <a:t>CPS 1-5</a:t>
          </a:r>
        </a:p>
      </dgm:t>
    </dgm:pt>
    <dgm:pt modelId="{96D56E03-2EAC-465A-B517-5CB3CFDDE124}" type="parTrans" cxnId="{19728A91-20BF-4217-BE0C-AFBCCF21FCEE}">
      <dgm:prSet/>
      <dgm:spPr/>
      <dgm:t>
        <a:bodyPr/>
        <a:lstStyle/>
        <a:p>
          <a:endParaRPr lang="en-US"/>
        </a:p>
      </dgm:t>
    </dgm:pt>
    <dgm:pt modelId="{503BEF54-BA9D-471D-A937-88A63533EFB3}" type="sibTrans" cxnId="{19728A91-20BF-4217-BE0C-AFBCCF21FCEE}">
      <dgm:prSet/>
      <dgm:spPr/>
      <dgm:t>
        <a:bodyPr/>
        <a:lstStyle/>
        <a:p>
          <a:endParaRPr lang="en-US"/>
        </a:p>
      </dgm:t>
    </dgm:pt>
    <dgm:pt modelId="{06ACB6F5-0BC7-43CB-9AB8-34572FF0606B}">
      <dgm:prSet phldrT="[Text]"/>
      <dgm:spPr/>
      <dgm:t>
        <a:bodyPr/>
        <a:lstStyle/>
        <a:p>
          <a:r>
            <a:rPr lang="en-US" dirty="0"/>
            <a:t>Consider nivolumab + chemo</a:t>
          </a:r>
        </a:p>
      </dgm:t>
    </dgm:pt>
    <dgm:pt modelId="{B30D5D65-7A7A-41AB-8543-23E37BB0C742}" type="parTrans" cxnId="{7A27A51D-1D5D-442F-8EF6-CD88DE479B45}">
      <dgm:prSet/>
      <dgm:spPr/>
      <dgm:t>
        <a:bodyPr/>
        <a:lstStyle/>
        <a:p>
          <a:endParaRPr lang="en-US"/>
        </a:p>
      </dgm:t>
    </dgm:pt>
    <dgm:pt modelId="{29A7A4BD-9CDC-492F-BE63-3ED08DB4467E}" type="sibTrans" cxnId="{7A27A51D-1D5D-442F-8EF6-CD88DE479B45}">
      <dgm:prSet/>
      <dgm:spPr/>
      <dgm:t>
        <a:bodyPr/>
        <a:lstStyle/>
        <a:p>
          <a:endParaRPr lang="en-US"/>
        </a:p>
      </dgm:t>
    </dgm:pt>
    <dgm:pt modelId="{3800923A-AAC1-4C73-B62C-E1899E10A1D2}">
      <dgm:prSet phldrT="[Text]"/>
      <dgm:spPr/>
      <dgm:t>
        <a:bodyPr/>
        <a:lstStyle/>
        <a:p>
          <a:r>
            <a:rPr lang="en-US" dirty="0"/>
            <a:t>Tumor Type</a:t>
          </a:r>
        </a:p>
      </dgm:t>
    </dgm:pt>
    <dgm:pt modelId="{9133B97D-68E6-4232-B2EB-5F8BC489CCFA}" type="parTrans" cxnId="{259BFE30-7CBD-4F3F-9A26-290458E0876F}">
      <dgm:prSet/>
      <dgm:spPr/>
      <dgm:t>
        <a:bodyPr/>
        <a:lstStyle/>
        <a:p>
          <a:endParaRPr lang="en-US"/>
        </a:p>
      </dgm:t>
    </dgm:pt>
    <dgm:pt modelId="{40BD4C7E-5EBA-4313-9D53-35205DA513CE}" type="sibTrans" cxnId="{259BFE30-7CBD-4F3F-9A26-290458E0876F}">
      <dgm:prSet/>
      <dgm:spPr/>
      <dgm:t>
        <a:bodyPr/>
        <a:lstStyle/>
        <a:p>
          <a:endParaRPr lang="en-US"/>
        </a:p>
      </dgm:t>
    </dgm:pt>
    <dgm:pt modelId="{740F92A1-1E92-46B0-86D1-430416A48918}">
      <dgm:prSet phldrT="[Text]"/>
      <dgm:spPr/>
      <dgm:t>
        <a:bodyPr/>
        <a:lstStyle/>
        <a:p>
          <a:r>
            <a:rPr lang="en-US" dirty="0"/>
            <a:t>PD-L1 Status</a:t>
          </a:r>
        </a:p>
      </dgm:t>
    </dgm:pt>
    <dgm:pt modelId="{966C93B2-FAAF-4188-BA99-839370384528}" type="parTrans" cxnId="{C44C0517-C765-45D4-996A-5E13DD10BE28}">
      <dgm:prSet/>
      <dgm:spPr/>
      <dgm:t>
        <a:bodyPr/>
        <a:lstStyle/>
        <a:p>
          <a:endParaRPr lang="en-US"/>
        </a:p>
      </dgm:t>
    </dgm:pt>
    <dgm:pt modelId="{BEF25F7A-E956-49DD-BAB0-9B92930BEB79}" type="sibTrans" cxnId="{C44C0517-C765-45D4-996A-5E13DD10BE28}">
      <dgm:prSet/>
      <dgm:spPr/>
      <dgm:t>
        <a:bodyPr/>
        <a:lstStyle/>
        <a:p>
          <a:endParaRPr lang="en-US"/>
        </a:p>
      </dgm:t>
    </dgm:pt>
    <dgm:pt modelId="{8BAD53DA-768C-463E-AFFC-C5040026FBC0}">
      <dgm:prSet phldrT="[Text]"/>
      <dgm:spPr/>
      <dgm:t>
        <a:bodyPr/>
        <a:lstStyle/>
        <a:p>
          <a:r>
            <a:rPr lang="en-US" dirty="0"/>
            <a:t>First-Line Therapy</a:t>
          </a:r>
        </a:p>
      </dgm:t>
    </dgm:pt>
    <dgm:pt modelId="{B19C2FC0-9329-481F-881F-AD5AA4684465}" type="parTrans" cxnId="{D1E63DD6-EB0D-474D-B63A-D6945EEBEAD4}">
      <dgm:prSet/>
      <dgm:spPr/>
      <dgm:t>
        <a:bodyPr/>
        <a:lstStyle/>
        <a:p>
          <a:endParaRPr lang="en-US"/>
        </a:p>
      </dgm:t>
    </dgm:pt>
    <dgm:pt modelId="{E660C37C-E8C8-43A7-88D2-9ED5DB42D62D}" type="sibTrans" cxnId="{D1E63DD6-EB0D-474D-B63A-D6945EEBEAD4}">
      <dgm:prSet/>
      <dgm:spPr/>
      <dgm:t>
        <a:bodyPr/>
        <a:lstStyle/>
        <a:p>
          <a:endParaRPr lang="en-US"/>
        </a:p>
      </dgm:t>
    </dgm:pt>
    <dgm:pt modelId="{19E53B5C-3F23-4447-9EF1-932D6350F372}">
      <dgm:prSet/>
      <dgm:spPr/>
      <dgm:t>
        <a:bodyPr/>
        <a:lstStyle/>
        <a:p>
          <a:r>
            <a:rPr lang="en-US" dirty="0"/>
            <a:t>CPS </a:t>
          </a:r>
          <a:r>
            <a:rPr lang="en-US" u="sng" dirty="0"/>
            <a:t>&gt;</a:t>
          </a:r>
          <a:r>
            <a:rPr lang="en-US" dirty="0"/>
            <a:t> 5</a:t>
          </a:r>
        </a:p>
      </dgm:t>
    </dgm:pt>
    <dgm:pt modelId="{0F89EF15-6B04-4E12-B441-2A8EF566A8EB}" type="parTrans" cxnId="{B07B88B2-790D-443A-9439-93F8A6A0EF25}">
      <dgm:prSet/>
      <dgm:spPr/>
      <dgm:t>
        <a:bodyPr/>
        <a:lstStyle/>
        <a:p>
          <a:endParaRPr lang="en-US"/>
        </a:p>
      </dgm:t>
    </dgm:pt>
    <dgm:pt modelId="{AB452444-81BB-4DC3-8BC4-4076163CCA16}" type="sibTrans" cxnId="{B07B88B2-790D-443A-9439-93F8A6A0EF25}">
      <dgm:prSet/>
      <dgm:spPr/>
      <dgm:t>
        <a:bodyPr/>
        <a:lstStyle/>
        <a:p>
          <a:endParaRPr lang="en-US"/>
        </a:p>
      </dgm:t>
    </dgm:pt>
    <dgm:pt modelId="{482FE32E-AC59-44B1-B6D4-56158185EB27}">
      <dgm:prSet/>
      <dgm:spPr/>
      <dgm:t>
        <a:bodyPr/>
        <a:lstStyle/>
        <a:p>
          <a:r>
            <a:rPr lang="en-US" dirty="0"/>
            <a:t>Nivolumab + chemo</a:t>
          </a:r>
        </a:p>
      </dgm:t>
    </dgm:pt>
    <dgm:pt modelId="{2958DE1A-537C-45CE-8D17-1EE018CD6F91}" type="parTrans" cxnId="{4778131B-9723-4680-82C6-A47B15B1976F}">
      <dgm:prSet/>
      <dgm:spPr/>
      <dgm:t>
        <a:bodyPr/>
        <a:lstStyle/>
        <a:p>
          <a:endParaRPr lang="en-US"/>
        </a:p>
      </dgm:t>
    </dgm:pt>
    <dgm:pt modelId="{7EA74CDB-578A-41A5-8955-E6D28972B456}" type="sibTrans" cxnId="{4778131B-9723-4680-82C6-A47B15B1976F}">
      <dgm:prSet/>
      <dgm:spPr/>
      <dgm:t>
        <a:bodyPr/>
        <a:lstStyle/>
        <a:p>
          <a:endParaRPr lang="en-US"/>
        </a:p>
      </dgm:t>
    </dgm:pt>
    <dgm:pt modelId="{2B5A192A-DAE5-4D7B-B958-7343928402B9}" type="pres">
      <dgm:prSet presAssocID="{502780A6-04AE-4268-840A-6F64AE22C08E}" presName="mainComposite" presStyleCnt="0">
        <dgm:presLayoutVars>
          <dgm:chPref val="1"/>
          <dgm:dir/>
          <dgm:animOne val="branch"/>
          <dgm:animLvl val="lvl"/>
          <dgm:resizeHandles val="exact"/>
        </dgm:presLayoutVars>
      </dgm:prSet>
      <dgm:spPr/>
    </dgm:pt>
    <dgm:pt modelId="{0A9682D7-20BF-4CFF-9D46-0C85CB75E78A}" type="pres">
      <dgm:prSet presAssocID="{502780A6-04AE-4268-840A-6F64AE22C08E}" presName="hierFlow" presStyleCnt="0"/>
      <dgm:spPr/>
    </dgm:pt>
    <dgm:pt modelId="{3891A58B-4E37-4198-8B58-95E583BDE301}" type="pres">
      <dgm:prSet presAssocID="{502780A6-04AE-4268-840A-6F64AE22C08E}" presName="firstBuf" presStyleCnt="0"/>
      <dgm:spPr/>
    </dgm:pt>
    <dgm:pt modelId="{1FCE4321-F324-4052-BD2A-0E6529918FC8}" type="pres">
      <dgm:prSet presAssocID="{502780A6-04AE-4268-840A-6F64AE22C08E}" presName="hierChild1" presStyleCnt="0">
        <dgm:presLayoutVars>
          <dgm:chPref val="1"/>
          <dgm:animOne val="branch"/>
          <dgm:animLvl val="lvl"/>
        </dgm:presLayoutVars>
      </dgm:prSet>
      <dgm:spPr/>
    </dgm:pt>
    <dgm:pt modelId="{93F39FD3-23B7-4C0F-B5A0-FF1F23928284}" type="pres">
      <dgm:prSet presAssocID="{42BBFCEB-9B8E-4C9D-B03D-721EBC058183}" presName="Name17" presStyleCnt="0"/>
      <dgm:spPr/>
    </dgm:pt>
    <dgm:pt modelId="{F0AF2530-C77D-4F41-8FBE-914AD5BAD05B}" type="pres">
      <dgm:prSet presAssocID="{42BBFCEB-9B8E-4C9D-B03D-721EBC058183}" presName="level1Shape" presStyleLbl="node0" presStyleIdx="0" presStyleCnt="1">
        <dgm:presLayoutVars>
          <dgm:chPref val="3"/>
        </dgm:presLayoutVars>
      </dgm:prSet>
      <dgm:spPr/>
    </dgm:pt>
    <dgm:pt modelId="{51EC0811-CD5B-4844-BF0B-1558BE9C7D36}" type="pres">
      <dgm:prSet presAssocID="{42BBFCEB-9B8E-4C9D-B03D-721EBC058183}" presName="hierChild2" presStyleCnt="0"/>
      <dgm:spPr/>
    </dgm:pt>
    <dgm:pt modelId="{DA70C5A6-ED6D-402B-816A-B129F320AD56}" type="pres">
      <dgm:prSet presAssocID="{5990F265-FEDF-44C8-B072-D1CDE8815421}" presName="Name25" presStyleLbl="parChTrans1D2" presStyleIdx="0" presStyleCnt="3"/>
      <dgm:spPr/>
    </dgm:pt>
    <dgm:pt modelId="{905B9266-D7CD-4F9E-90C2-BEDC20AD947D}" type="pres">
      <dgm:prSet presAssocID="{5990F265-FEDF-44C8-B072-D1CDE8815421}" presName="connTx" presStyleLbl="parChTrans1D2" presStyleIdx="0" presStyleCnt="3"/>
      <dgm:spPr/>
    </dgm:pt>
    <dgm:pt modelId="{22882635-DA9C-4172-81D1-6DFD67F4FF50}" type="pres">
      <dgm:prSet presAssocID="{C3ACE535-DD2D-4F71-A9BB-0A4D3DE0C398}" presName="Name30" presStyleCnt="0"/>
      <dgm:spPr/>
    </dgm:pt>
    <dgm:pt modelId="{72C9D746-5D34-4BBF-AFF2-0E0D6ADAA7C2}" type="pres">
      <dgm:prSet presAssocID="{C3ACE535-DD2D-4F71-A9BB-0A4D3DE0C398}" presName="level2Shape" presStyleLbl="node2" presStyleIdx="0" presStyleCnt="3"/>
      <dgm:spPr/>
    </dgm:pt>
    <dgm:pt modelId="{7D4A9E04-540D-4B2E-BC7B-AB9A56CD94B8}" type="pres">
      <dgm:prSet presAssocID="{C3ACE535-DD2D-4F71-A9BB-0A4D3DE0C398}" presName="hierChild3" presStyleCnt="0"/>
      <dgm:spPr/>
    </dgm:pt>
    <dgm:pt modelId="{8891E85B-8C8B-4D42-99F1-FD26E876A6AA}" type="pres">
      <dgm:prSet presAssocID="{5BD685E7-4FB6-43D7-9F1F-5E7669F633D1}" presName="Name25" presStyleLbl="parChTrans1D3" presStyleIdx="0" presStyleCnt="3"/>
      <dgm:spPr/>
    </dgm:pt>
    <dgm:pt modelId="{D7DEFE0A-5BD4-44A7-A5A0-8BFAC036BFBA}" type="pres">
      <dgm:prSet presAssocID="{5BD685E7-4FB6-43D7-9F1F-5E7669F633D1}" presName="connTx" presStyleLbl="parChTrans1D3" presStyleIdx="0" presStyleCnt="3"/>
      <dgm:spPr/>
    </dgm:pt>
    <dgm:pt modelId="{4381A971-7F7B-449A-A5F0-DA1AAB7E1C5D}" type="pres">
      <dgm:prSet presAssocID="{DA66AEE6-DDD5-4B90-BCCE-64689BE4298E}" presName="Name30" presStyleCnt="0"/>
      <dgm:spPr/>
    </dgm:pt>
    <dgm:pt modelId="{FAD6C307-6424-48F3-A29A-77979729E86C}" type="pres">
      <dgm:prSet presAssocID="{DA66AEE6-DDD5-4B90-BCCE-64689BE4298E}" presName="level2Shape" presStyleLbl="node3" presStyleIdx="0" presStyleCnt="3"/>
      <dgm:spPr/>
    </dgm:pt>
    <dgm:pt modelId="{993F294C-1CA6-4616-B711-D41CCB2921FC}" type="pres">
      <dgm:prSet presAssocID="{DA66AEE6-DDD5-4B90-BCCE-64689BE4298E}" presName="hierChild3" presStyleCnt="0"/>
      <dgm:spPr/>
    </dgm:pt>
    <dgm:pt modelId="{A2B31CDA-242F-4A19-A618-B471AAFD39CC}" type="pres">
      <dgm:prSet presAssocID="{96D56E03-2EAC-465A-B517-5CB3CFDDE124}" presName="Name25" presStyleLbl="parChTrans1D2" presStyleIdx="1" presStyleCnt="3"/>
      <dgm:spPr/>
    </dgm:pt>
    <dgm:pt modelId="{6154DB16-042C-4FE3-BCD1-5E7AB1AEF0F0}" type="pres">
      <dgm:prSet presAssocID="{96D56E03-2EAC-465A-B517-5CB3CFDDE124}" presName="connTx" presStyleLbl="parChTrans1D2" presStyleIdx="1" presStyleCnt="3"/>
      <dgm:spPr/>
    </dgm:pt>
    <dgm:pt modelId="{C9180F80-7945-4775-B7C2-EA085A450E5E}" type="pres">
      <dgm:prSet presAssocID="{160FC333-0C52-45EE-AA98-65A492E0EC30}" presName="Name30" presStyleCnt="0"/>
      <dgm:spPr/>
    </dgm:pt>
    <dgm:pt modelId="{4320CFB0-C93D-44DE-B94C-C2F1C8EBFFA2}" type="pres">
      <dgm:prSet presAssocID="{160FC333-0C52-45EE-AA98-65A492E0EC30}" presName="level2Shape" presStyleLbl="node2" presStyleIdx="1" presStyleCnt="3"/>
      <dgm:spPr/>
    </dgm:pt>
    <dgm:pt modelId="{E1DC5AE4-8D65-4FBA-B75D-3E79B56A1AD3}" type="pres">
      <dgm:prSet presAssocID="{160FC333-0C52-45EE-AA98-65A492E0EC30}" presName="hierChild3" presStyleCnt="0"/>
      <dgm:spPr/>
    </dgm:pt>
    <dgm:pt modelId="{43981B7E-F056-4DC3-AB1D-E679A3273EA0}" type="pres">
      <dgm:prSet presAssocID="{B30D5D65-7A7A-41AB-8543-23E37BB0C742}" presName="Name25" presStyleLbl="parChTrans1D3" presStyleIdx="1" presStyleCnt="3"/>
      <dgm:spPr/>
    </dgm:pt>
    <dgm:pt modelId="{E5A389D8-3096-4DA7-8ABB-AF61C409CAC2}" type="pres">
      <dgm:prSet presAssocID="{B30D5D65-7A7A-41AB-8543-23E37BB0C742}" presName="connTx" presStyleLbl="parChTrans1D3" presStyleIdx="1" presStyleCnt="3"/>
      <dgm:spPr/>
    </dgm:pt>
    <dgm:pt modelId="{3784A175-A144-4DAF-A8A8-B28E05141E0D}" type="pres">
      <dgm:prSet presAssocID="{06ACB6F5-0BC7-43CB-9AB8-34572FF0606B}" presName="Name30" presStyleCnt="0"/>
      <dgm:spPr/>
    </dgm:pt>
    <dgm:pt modelId="{29282B0B-E8DF-4DC8-AE49-38C0E7846ABD}" type="pres">
      <dgm:prSet presAssocID="{06ACB6F5-0BC7-43CB-9AB8-34572FF0606B}" presName="level2Shape" presStyleLbl="node3" presStyleIdx="1" presStyleCnt="3"/>
      <dgm:spPr/>
    </dgm:pt>
    <dgm:pt modelId="{57976EFF-18D8-4A8F-8950-1F6F0FC33F00}" type="pres">
      <dgm:prSet presAssocID="{06ACB6F5-0BC7-43CB-9AB8-34572FF0606B}" presName="hierChild3" presStyleCnt="0"/>
      <dgm:spPr/>
    </dgm:pt>
    <dgm:pt modelId="{E8B85A90-8A60-45A8-942F-84D88034EC01}" type="pres">
      <dgm:prSet presAssocID="{0F89EF15-6B04-4E12-B441-2A8EF566A8EB}" presName="Name25" presStyleLbl="parChTrans1D2" presStyleIdx="2" presStyleCnt="3"/>
      <dgm:spPr/>
    </dgm:pt>
    <dgm:pt modelId="{421136F6-5D91-4E5F-A162-4C15BE611A20}" type="pres">
      <dgm:prSet presAssocID="{0F89EF15-6B04-4E12-B441-2A8EF566A8EB}" presName="connTx" presStyleLbl="parChTrans1D2" presStyleIdx="2" presStyleCnt="3"/>
      <dgm:spPr/>
    </dgm:pt>
    <dgm:pt modelId="{1869A26E-057A-498D-8B7A-B837E76A2D04}" type="pres">
      <dgm:prSet presAssocID="{19E53B5C-3F23-4447-9EF1-932D6350F372}" presName="Name30" presStyleCnt="0"/>
      <dgm:spPr/>
    </dgm:pt>
    <dgm:pt modelId="{81ED163D-60ED-44AB-99EA-CFF26B6F0145}" type="pres">
      <dgm:prSet presAssocID="{19E53B5C-3F23-4447-9EF1-932D6350F372}" presName="level2Shape" presStyleLbl="node2" presStyleIdx="2" presStyleCnt="3"/>
      <dgm:spPr/>
    </dgm:pt>
    <dgm:pt modelId="{8F12C2A7-D3D2-44D7-8D44-94C442C2A579}" type="pres">
      <dgm:prSet presAssocID="{19E53B5C-3F23-4447-9EF1-932D6350F372}" presName="hierChild3" presStyleCnt="0"/>
      <dgm:spPr/>
    </dgm:pt>
    <dgm:pt modelId="{5F73CA3C-75E6-461B-ACFE-6384F9B23FAB}" type="pres">
      <dgm:prSet presAssocID="{2958DE1A-537C-45CE-8D17-1EE018CD6F91}" presName="Name25" presStyleLbl="parChTrans1D3" presStyleIdx="2" presStyleCnt="3"/>
      <dgm:spPr/>
    </dgm:pt>
    <dgm:pt modelId="{6AACD69E-DB59-45F3-A98F-34DF5D19A102}" type="pres">
      <dgm:prSet presAssocID="{2958DE1A-537C-45CE-8D17-1EE018CD6F91}" presName="connTx" presStyleLbl="parChTrans1D3" presStyleIdx="2" presStyleCnt="3"/>
      <dgm:spPr/>
    </dgm:pt>
    <dgm:pt modelId="{C3D9CA8E-52E7-470A-9571-2563E74B784A}" type="pres">
      <dgm:prSet presAssocID="{482FE32E-AC59-44B1-B6D4-56158185EB27}" presName="Name30" presStyleCnt="0"/>
      <dgm:spPr/>
    </dgm:pt>
    <dgm:pt modelId="{3D9DA71A-4CB7-4B6D-81FE-D91279AD0762}" type="pres">
      <dgm:prSet presAssocID="{482FE32E-AC59-44B1-B6D4-56158185EB27}" presName="level2Shape" presStyleLbl="node3" presStyleIdx="2" presStyleCnt="3"/>
      <dgm:spPr/>
    </dgm:pt>
    <dgm:pt modelId="{A47802D5-88E1-4BD1-9599-12D5510C829F}" type="pres">
      <dgm:prSet presAssocID="{482FE32E-AC59-44B1-B6D4-56158185EB27}" presName="hierChild3" presStyleCnt="0"/>
      <dgm:spPr/>
    </dgm:pt>
    <dgm:pt modelId="{67615E21-F6A5-49A6-B3B2-5825F5AF9271}" type="pres">
      <dgm:prSet presAssocID="{502780A6-04AE-4268-840A-6F64AE22C08E}" presName="bgShapesFlow" presStyleCnt="0"/>
      <dgm:spPr/>
    </dgm:pt>
    <dgm:pt modelId="{414B9C28-0ADD-473A-94D3-5CD0B2997113}" type="pres">
      <dgm:prSet presAssocID="{3800923A-AAC1-4C73-B62C-E1899E10A1D2}" presName="rectComp" presStyleCnt="0"/>
      <dgm:spPr/>
    </dgm:pt>
    <dgm:pt modelId="{6998CB99-2B13-4581-AE9F-2FD6D0F8ED68}" type="pres">
      <dgm:prSet presAssocID="{3800923A-AAC1-4C73-B62C-E1899E10A1D2}" presName="bgRect" presStyleLbl="bgShp" presStyleIdx="0" presStyleCnt="3"/>
      <dgm:spPr/>
    </dgm:pt>
    <dgm:pt modelId="{A1F9FC80-03D7-40B9-8B4B-24B2E2D762AC}" type="pres">
      <dgm:prSet presAssocID="{3800923A-AAC1-4C73-B62C-E1899E10A1D2}" presName="bgRectTx" presStyleLbl="bgShp" presStyleIdx="0" presStyleCnt="3">
        <dgm:presLayoutVars>
          <dgm:bulletEnabled val="1"/>
        </dgm:presLayoutVars>
      </dgm:prSet>
      <dgm:spPr/>
    </dgm:pt>
    <dgm:pt modelId="{E7C069FF-B480-40D1-9AF3-011C0C5E1564}" type="pres">
      <dgm:prSet presAssocID="{3800923A-AAC1-4C73-B62C-E1899E10A1D2}" presName="spComp" presStyleCnt="0"/>
      <dgm:spPr/>
    </dgm:pt>
    <dgm:pt modelId="{64D0A6E4-A065-4DED-9790-7773BC14E5B8}" type="pres">
      <dgm:prSet presAssocID="{3800923A-AAC1-4C73-B62C-E1899E10A1D2}" presName="hSp" presStyleCnt="0"/>
      <dgm:spPr/>
    </dgm:pt>
    <dgm:pt modelId="{03EA3233-98BE-4EA8-A41E-524EE9052619}" type="pres">
      <dgm:prSet presAssocID="{740F92A1-1E92-46B0-86D1-430416A48918}" presName="rectComp" presStyleCnt="0"/>
      <dgm:spPr/>
    </dgm:pt>
    <dgm:pt modelId="{A6F2372A-5E43-4B44-828D-53541C9E98BC}" type="pres">
      <dgm:prSet presAssocID="{740F92A1-1E92-46B0-86D1-430416A48918}" presName="bgRect" presStyleLbl="bgShp" presStyleIdx="1" presStyleCnt="3"/>
      <dgm:spPr/>
    </dgm:pt>
    <dgm:pt modelId="{24A7AC6A-5151-447C-8F4A-F9B2AECE850D}" type="pres">
      <dgm:prSet presAssocID="{740F92A1-1E92-46B0-86D1-430416A48918}" presName="bgRectTx" presStyleLbl="bgShp" presStyleIdx="1" presStyleCnt="3">
        <dgm:presLayoutVars>
          <dgm:bulletEnabled val="1"/>
        </dgm:presLayoutVars>
      </dgm:prSet>
      <dgm:spPr/>
    </dgm:pt>
    <dgm:pt modelId="{4B4AC645-0077-4110-A659-8B74DC01054E}" type="pres">
      <dgm:prSet presAssocID="{740F92A1-1E92-46B0-86D1-430416A48918}" presName="spComp" presStyleCnt="0"/>
      <dgm:spPr/>
    </dgm:pt>
    <dgm:pt modelId="{4A215C2A-A2CC-48FC-BFD3-AF05B82417E3}" type="pres">
      <dgm:prSet presAssocID="{740F92A1-1E92-46B0-86D1-430416A48918}" presName="hSp" presStyleCnt="0"/>
      <dgm:spPr/>
    </dgm:pt>
    <dgm:pt modelId="{93C5E4CC-F456-4239-946C-D2159F3340B3}" type="pres">
      <dgm:prSet presAssocID="{8BAD53DA-768C-463E-AFFC-C5040026FBC0}" presName="rectComp" presStyleCnt="0"/>
      <dgm:spPr/>
    </dgm:pt>
    <dgm:pt modelId="{AB6CD03C-5C9A-4345-8654-D548C11A35F0}" type="pres">
      <dgm:prSet presAssocID="{8BAD53DA-768C-463E-AFFC-C5040026FBC0}" presName="bgRect" presStyleLbl="bgShp" presStyleIdx="2" presStyleCnt="3"/>
      <dgm:spPr/>
    </dgm:pt>
    <dgm:pt modelId="{26EC329D-F203-4E16-BF0C-712BA73BD95E}" type="pres">
      <dgm:prSet presAssocID="{8BAD53DA-768C-463E-AFFC-C5040026FBC0}" presName="bgRectTx" presStyleLbl="bgShp" presStyleIdx="2" presStyleCnt="3">
        <dgm:presLayoutVars>
          <dgm:bulletEnabled val="1"/>
        </dgm:presLayoutVars>
      </dgm:prSet>
      <dgm:spPr/>
    </dgm:pt>
  </dgm:ptLst>
  <dgm:cxnLst>
    <dgm:cxn modelId="{EBEF1E00-C251-4B20-AC83-0885DE7E8894}" type="presOf" srcId="{C3ACE535-DD2D-4F71-A9BB-0A4D3DE0C398}" destId="{72C9D746-5D34-4BBF-AFF2-0E0D6ADAA7C2}" srcOrd="0" destOrd="0" presId="urn:microsoft.com/office/officeart/2005/8/layout/hierarchy5"/>
    <dgm:cxn modelId="{CE459908-991C-4CAE-B5E1-A01C48D076D3}" type="presOf" srcId="{B30D5D65-7A7A-41AB-8543-23E37BB0C742}" destId="{E5A389D8-3096-4DA7-8ABB-AF61C409CAC2}" srcOrd="1" destOrd="0" presId="urn:microsoft.com/office/officeart/2005/8/layout/hierarchy5"/>
    <dgm:cxn modelId="{311B460B-819D-488B-A751-4B4879DEB0E3}" type="presOf" srcId="{740F92A1-1E92-46B0-86D1-430416A48918}" destId="{24A7AC6A-5151-447C-8F4A-F9B2AECE850D}" srcOrd="1" destOrd="0" presId="urn:microsoft.com/office/officeart/2005/8/layout/hierarchy5"/>
    <dgm:cxn modelId="{C44C0517-C765-45D4-996A-5E13DD10BE28}" srcId="{502780A6-04AE-4268-840A-6F64AE22C08E}" destId="{740F92A1-1E92-46B0-86D1-430416A48918}" srcOrd="2" destOrd="0" parTransId="{966C93B2-FAAF-4188-BA99-839370384528}" sibTransId="{BEF25F7A-E956-49DD-BAB0-9B92930BEB79}"/>
    <dgm:cxn modelId="{CCBE5417-A369-4A96-9127-0A6354DE08C8}" type="presOf" srcId="{19E53B5C-3F23-4447-9EF1-932D6350F372}" destId="{81ED163D-60ED-44AB-99EA-CFF26B6F0145}" srcOrd="0" destOrd="0" presId="urn:microsoft.com/office/officeart/2005/8/layout/hierarchy5"/>
    <dgm:cxn modelId="{777DBF17-8EE8-4E90-A931-4EF71E376AF8}" type="presOf" srcId="{2958DE1A-537C-45CE-8D17-1EE018CD6F91}" destId="{5F73CA3C-75E6-461B-ACFE-6384F9B23FAB}" srcOrd="0" destOrd="0" presId="urn:microsoft.com/office/officeart/2005/8/layout/hierarchy5"/>
    <dgm:cxn modelId="{4778131B-9723-4680-82C6-A47B15B1976F}" srcId="{19E53B5C-3F23-4447-9EF1-932D6350F372}" destId="{482FE32E-AC59-44B1-B6D4-56158185EB27}" srcOrd="0" destOrd="0" parTransId="{2958DE1A-537C-45CE-8D17-1EE018CD6F91}" sibTransId="{7EA74CDB-578A-41A5-8955-E6D28972B456}"/>
    <dgm:cxn modelId="{7A27A51D-1D5D-442F-8EF6-CD88DE479B45}" srcId="{160FC333-0C52-45EE-AA98-65A492E0EC30}" destId="{06ACB6F5-0BC7-43CB-9AB8-34572FF0606B}" srcOrd="0" destOrd="0" parTransId="{B30D5D65-7A7A-41AB-8543-23E37BB0C742}" sibTransId="{29A7A4BD-9CDC-492F-BE63-3ED08DB4467E}"/>
    <dgm:cxn modelId="{4BB2852E-FD80-4A22-9EAF-24B6A2558825}" srcId="{42BBFCEB-9B8E-4C9D-B03D-721EBC058183}" destId="{C3ACE535-DD2D-4F71-A9BB-0A4D3DE0C398}" srcOrd="0" destOrd="0" parTransId="{5990F265-FEDF-44C8-B072-D1CDE8815421}" sibTransId="{E7792242-D033-4913-B826-F5D1BB601EBE}"/>
    <dgm:cxn modelId="{259BFE30-7CBD-4F3F-9A26-290458E0876F}" srcId="{502780A6-04AE-4268-840A-6F64AE22C08E}" destId="{3800923A-AAC1-4C73-B62C-E1899E10A1D2}" srcOrd="1" destOrd="0" parTransId="{9133B97D-68E6-4232-B2EB-5F8BC489CCFA}" sibTransId="{40BD4C7E-5EBA-4313-9D53-35205DA513CE}"/>
    <dgm:cxn modelId="{8D18D536-A8AD-45BF-B64D-3854D17EFAE4}" type="presOf" srcId="{5990F265-FEDF-44C8-B072-D1CDE8815421}" destId="{905B9266-D7CD-4F9E-90C2-BEDC20AD947D}" srcOrd="1" destOrd="0" presId="urn:microsoft.com/office/officeart/2005/8/layout/hierarchy5"/>
    <dgm:cxn modelId="{57F32A37-763D-4233-901C-8539F6535B3F}" type="presOf" srcId="{0F89EF15-6B04-4E12-B441-2A8EF566A8EB}" destId="{421136F6-5D91-4E5F-A162-4C15BE611A20}" srcOrd="1" destOrd="0" presId="urn:microsoft.com/office/officeart/2005/8/layout/hierarchy5"/>
    <dgm:cxn modelId="{9D014B3F-548B-4065-BFA7-7359F9D9F488}" type="presOf" srcId="{96D56E03-2EAC-465A-B517-5CB3CFDDE124}" destId="{A2B31CDA-242F-4A19-A618-B471AAFD39CC}" srcOrd="0" destOrd="0" presId="urn:microsoft.com/office/officeart/2005/8/layout/hierarchy5"/>
    <dgm:cxn modelId="{C7232242-0CE1-45A4-9237-7732808C3FDF}" type="presOf" srcId="{B30D5D65-7A7A-41AB-8543-23E37BB0C742}" destId="{43981B7E-F056-4DC3-AB1D-E679A3273EA0}" srcOrd="0" destOrd="0" presId="urn:microsoft.com/office/officeart/2005/8/layout/hierarchy5"/>
    <dgm:cxn modelId="{4B4E1F49-043A-418F-84BB-ACF813BB546E}" type="presOf" srcId="{8BAD53DA-768C-463E-AFFC-C5040026FBC0}" destId="{AB6CD03C-5C9A-4345-8654-D548C11A35F0}" srcOrd="0" destOrd="0" presId="urn:microsoft.com/office/officeart/2005/8/layout/hierarchy5"/>
    <dgm:cxn modelId="{FC453B51-ABB8-4A49-B195-8AD5D0DE4BDE}" type="presOf" srcId="{DA66AEE6-DDD5-4B90-BCCE-64689BE4298E}" destId="{FAD6C307-6424-48F3-A29A-77979729E86C}" srcOrd="0" destOrd="0" presId="urn:microsoft.com/office/officeart/2005/8/layout/hierarchy5"/>
    <dgm:cxn modelId="{0FE36F55-419A-4264-BD87-15448626CB1F}" type="presOf" srcId="{160FC333-0C52-45EE-AA98-65A492E0EC30}" destId="{4320CFB0-C93D-44DE-B94C-C2F1C8EBFFA2}" srcOrd="0" destOrd="0" presId="urn:microsoft.com/office/officeart/2005/8/layout/hierarchy5"/>
    <dgm:cxn modelId="{293DAE62-6F5E-4C65-9A71-88308618C8F4}" type="presOf" srcId="{5BD685E7-4FB6-43D7-9F1F-5E7669F633D1}" destId="{8891E85B-8C8B-4D42-99F1-FD26E876A6AA}" srcOrd="0" destOrd="0" presId="urn:microsoft.com/office/officeart/2005/8/layout/hierarchy5"/>
    <dgm:cxn modelId="{B2C7AE6C-CD42-4E22-A760-C572467FF820}" type="presOf" srcId="{42BBFCEB-9B8E-4C9D-B03D-721EBC058183}" destId="{F0AF2530-C77D-4F41-8FBE-914AD5BAD05B}" srcOrd="0" destOrd="0" presId="urn:microsoft.com/office/officeart/2005/8/layout/hierarchy5"/>
    <dgm:cxn modelId="{9BCF0D76-F381-4A52-AB52-68452188CF14}" type="presOf" srcId="{740F92A1-1E92-46B0-86D1-430416A48918}" destId="{A6F2372A-5E43-4B44-828D-53541C9E98BC}" srcOrd="0" destOrd="0" presId="urn:microsoft.com/office/officeart/2005/8/layout/hierarchy5"/>
    <dgm:cxn modelId="{59B17A7E-52BE-4657-B9F4-5719854CC392}" type="presOf" srcId="{96D56E03-2EAC-465A-B517-5CB3CFDDE124}" destId="{6154DB16-042C-4FE3-BCD1-5E7AB1AEF0F0}" srcOrd="1" destOrd="0" presId="urn:microsoft.com/office/officeart/2005/8/layout/hierarchy5"/>
    <dgm:cxn modelId="{691D9882-8255-4B05-AA3B-959CD605F8DE}" type="presOf" srcId="{3800923A-AAC1-4C73-B62C-E1899E10A1D2}" destId="{A1F9FC80-03D7-40B9-8B4B-24B2E2D762AC}" srcOrd="1" destOrd="0" presId="urn:microsoft.com/office/officeart/2005/8/layout/hierarchy5"/>
    <dgm:cxn modelId="{85E42E84-F2ED-48FA-81AB-8C5EF63E198D}" srcId="{502780A6-04AE-4268-840A-6F64AE22C08E}" destId="{42BBFCEB-9B8E-4C9D-B03D-721EBC058183}" srcOrd="0" destOrd="0" parTransId="{4373822F-E306-4A59-8128-A1E2CBF3B10C}" sibTransId="{FC708E21-9E3D-47FA-9779-FB47AA2D7D49}"/>
    <dgm:cxn modelId="{19728A91-20BF-4217-BE0C-AFBCCF21FCEE}" srcId="{42BBFCEB-9B8E-4C9D-B03D-721EBC058183}" destId="{160FC333-0C52-45EE-AA98-65A492E0EC30}" srcOrd="1" destOrd="0" parTransId="{96D56E03-2EAC-465A-B517-5CB3CFDDE124}" sibTransId="{503BEF54-BA9D-471D-A937-88A63533EFB3}"/>
    <dgm:cxn modelId="{3011BE92-4AC2-4DA4-9991-5E32A8C29BA0}" type="presOf" srcId="{8BAD53DA-768C-463E-AFFC-C5040026FBC0}" destId="{26EC329D-F203-4E16-BF0C-712BA73BD95E}" srcOrd="1" destOrd="0" presId="urn:microsoft.com/office/officeart/2005/8/layout/hierarchy5"/>
    <dgm:cxn modelId="{68D8189F-960F-4970-8B53-039380EC70B3}" type="presOf" srcId="{3800923A-AAC1-4C73-B62C-E1899E10A1D2}" destId="{6998CB99-2B13-4581-AE9F-2FD6D0F8ED68}" srcOrd="0" destOrd="0" presId="urn:microsoft.com/office/officeart/2005/8/layout/hierarchy5"/>
    <dgm:cxn modelId="{2711ACAB-6A76-413F-ABF8-BAA7FD57D8AB}" type="presOf" srcId="{502780A6-04AE-4268-840A-6F64AE22C08E}" destId="{2B5A192A-DAE5-4D7B-B958-7343928402B9}" srcOrd="0" destOrd="0" presId="urn:microsoft.com/office/officeart/2005/8/layout/hierarchy5"/>
    <dgm:cxn modelId="{B07B88B2-790D-443A-9439-93F8A6A0EF25}" srcId="{42BBFCEB-9B8E-4C9D-B03D-721EBC058183}" destId="{19E53B5C-3F23-4447-9EF1-932D6350F372}" srcOrd="2" destOrd="0" parTransId="{0F89EF15-6B04-4E12-B441-2A8EF566A8EB}" sibTransId="{AB452444-81BB-4DC3-8BC4-4076163CCA16}"/>
    <dgm:cxn modelId="{0AD430C0-6A54-4D3D-AEC2-59A93DEC150D}" type="presOf" srcId="{0F89EF15-6B04-4E12-B441-2A8EF566A8EB}" destId="{E8B85A90-8A60-45A8-942F-84D88034EC01}" srcOrd="0" destOrd="0" presId="urn:microsoft.com/office/officeart/2005/8/layout/hierarchy5"/>
    <dgm:cxn modelId="{7AD1D8C7-CE8C-443B-813D-2BDA43A960A5}" type="presOf" srcId="{482FE32E-AC59-44B1-B6D4-56158185EB27}" destId="{3D9DA71A-4CB7-4B6D-81FE-D91279AD0762}" srcOrd="0" destOrd="0" presId="urn:microsoft.com/office/officeart/2005/8/layout/hierarchy5"/>
    <dgm:cxn modelId="{D1E63DD6-EB0D-474D-B63A-D6945EEBEAD4}" srcId="{502780A6-04AE-4268-840A-6F64AE22C08E}" destId="{8BAD53DA-768C-463E-AFFC-C5040026FBC0}" srcOrd="3" destOrd="0" parTransId="{B19C2FC0-9329-481F-881F-AD5AA4684465}" sibTransId="{E660C37C-E8C8-43A7-88D2-9ED5DB42D62D}"/>
    <dgm:cxn modelId="{A8665BD8-0302-41AD-955F-B64193365E94}" type="presOf" srcId="{5BD685E7-4FB6-43D7-9F1F-5E7669F633D1}" destId="{D7DEFE0A-5BD4-44A7-A5A0-8BFAC036BFBA}" srcOrd="1" destOrd="0" presId="urn:microsoft.com/office/officeart/2005/8/layout/hierarchy5"/>
    <dgm:cxn modelId="{C90FA2D9-19D6-4539-BE4F-173043EF6747}" type="presOf" srcId="{06ACB6F5-0BC7-43CB-9AB8-34572FF0606B}" destId="{29282B0B-E8DF-4DC8-AE49-38C0E7846ABD}" srcOrd="0" destOrd="0" presId="urn:microsoft.com/office/officeart/2005/8/layout/hierarchy5"/>
    <dgm:cxn modelId="{42E3BCE3-A74C-4A84-8383-56A1A1CD3BF5}" type="presOf" srcId="{5990F265-FEDF-44C8-B072-D1CDE8815421}" destId="{DA70C5A6-ED6D-402B-816A-B129F320AD56}" srcOrd="0" destOrd="0" presId="urn:microsoft.com/office/officeart/2005/8/layout/hierarchy5"/>
    <dgm:cxn modelId="{8B2809F2-B74C-4ABC-B261-E49EAEA98A02}" type="presOf" srcId="{2958DE1A-537C-45CE-8D17-1EE018CD6F91}" destId="{6AACD69E-DB59-45F3-A98F-34DF5D19A102}" srcOrd="1" destOrd="0" presId="urn:microsoft.com/office/officeart/2005/8/layout/hierarchy5"/>
    <dgm:cxn modelId="{DFDDA5FE-9FEA-4B6A-94AB-8F0112B46ED2}" srcId="{C3ACE535-DD2D-4F71-A9BB-0A4D3DE0C398}" destId="{DA66AEE6-DDD5-4B90-BCCE-64689BE4298E}" srcOrd="0" destOrd="0" parTransId="{5BD685E7-4FB6-43D7-9F1F-5E7669F633D1}" sibTransId="{F1913635-8EA2-468D-8758-A221A7254958}"/>
    <dgm:cxn modelId="{0F9D3C37-74FB-4C04-A63D-DB692884950F}" type="presParOf" srcId="{2B5A192A-DAE5-4D7B-B958-7343928402B9}" destId="{0A9682D7-20BF-4CFF-9D46-0C85CB75E78A}" srcOrd="0" destOrd="0" presId="urn:microsoft.com/office/officeart/2005/8/layout/hierarchy5"/>
    <dgm:cxn modelId="{81A5D120-CE99-4837-BDF6-06D50FDC2CCA}" type="presParOf" srcId="{0A9682D7-20BF-4CFF-9D46-0C85CB75E78A}" destId="{3891A58B-4E37-4198-8B58-95E583BDE301}" srcOrd="0" destOrd="0" presId="urn:microsoft.com/office/officeart/2005/8/layout/hierarchy5"/>
    <dgm:cxn modelId="{543D3AB6-C020-43D1-B66D-184638CF315E}" type="presParOf" srcId="{0A9682D7-20BF-4CFF-9D46-0C85CB75E78A}" destId="{1FCE4321-F324-4052-BD2A-0E6529918FC8}" srcOrd="1" destOrd="0" presId="urn:microsoft.com/office/officeart/2005/8/layout/hierarchy5"/>
    <dgm:cxn modelId="{F360E2C5-55CE-40A3-B171-1DE733932A6B}" type="presParOf" srcId="{1FCE4321-F324-4052-BD2A-0E6529918FC8}" destId="{93F39FD3-23B7-4C0F-B5A0-FF1F23928284}" srcOrd="0" destOrd="0" presId="urn:microsoft.com/office/officeart/2005/8/layout/hierarchy5"/>
    <dgm:cxn modelId="{2812F08A-8C2E-43AD-A946-DC860C4ACA48}" type="presParOf" srcId="{93F39FD3-23B7-4C0F-B5A0-FF1F23928284}" destId="{F0AF2530-C77D-4F41-8FBE-914AD5BAD05B}" srcOrd="0" destOrd="0" presId="urn:microsoft.com/office/officeart/2005/8/layout/hierarchy5"/>
    <dgm:cxn modelId="{D0137BC9-FB34-4998-AFA3-4F632441E368}" type="presParOf" srcId="{93F39FD3-23B7-4C0F-B5A0-FF1F23928284}" destId="{51EC0811-CD5B-4844-BF0B-1558BE9C7D36}" srcOrd="1" destOrd="0" presId="urn:microsoft.com/office/officeart/2005/8/layout/hierarchy5"/>
    <dgm:cxn modelId="{9B0DF6CB-CFD3-4D3B-BBE0-9C2734C8A8EC}" type="presParOf" srcId="{51EC0811-CD5B-4844-BF0B-1558BE9C7D36}" destId="{DA70C5A6-ED6D-402B-816A-B129F320AD56}" srcOrd="0" destOrd="0" presId="urn:microsoft.com/office/officeart/2005/8/layout/hierarchy5"/>
    <dgm:cxn modelId="{9CE86B20-98D6-4A6D-A006-BAC598F5BD5F}" type="presParOf" srcId="{DA70C5A6-ED6D-402B-816A-B129F320AD56}" destId="{905B9266-D7CD-4F9E-90C2-BEDC20AD947D}" srcOrd="0" destOrd="0" presId="urn:microsoft.com/office/officeart/2005/8/layout/hierarchy5"/>
    <dgm:cxn modelId="{64CC4DC1-C9F5-4168-9562-330F9372582A}" type="presParOf" srcId="{51EC0811-CD5B-4844-BF0B-1558BE9C7D36}" destId="{22882635-DA9C-4172-81D1-6DFD67F4FF50}" srcOrd="1" destOrd="0" presId="urn:microsoft.com/office/officeart/2005/8/layout/hierarchy5"/>
    <dgm:cxn modelId="{E83EACB8-11E1-4952-AF74-B99DAE60D55B}" type="presParOf" srcId="{22882635-DA9C-4172-81D1-6DFD67F4FF50}" destId="{72C9D746-5D34-4BBF-AFF2-0E0D6ADAA7C2}" srcOrd="0" destOrd="0" presId="urn:microsoft.com/office/officeart/2005/8/layout/hierarchy5"/>
    <dgm:cxn modelId="{519C966F-27ED-43EF-82F5-4902589FC15A}" type="presParOf" srcId="{22882635-DA9C-4172-81D1-6DFD67F4FF50}" destId="{7D4A9E04-540D-4B2E-BC7B-AB9A56CD94B8}" srcOrd="1" destOrd="0" presId="urn:microsoft.com/office/officeart/2005/8/layout/hierarchy5"/>
    <dgm:cxn modelId="{3C74C1B6-7CD4-4F47-8BAF-7A2667D85FBE}" type="presParOf" srcId="{7D4A9E04-540D-4B2E-BC7B-AB9A56CD94B8}" destId="{8891E85B-8C8B-4D42-99F1-FD26E876A6AA}" srcOrd="0" destOrd="0" presId="urn:microsoft.com/office/officeart/2005/8/layout/hierarchy5"/>
    <dgm:cxn modelId="{75D4336C-4E91-4CBF-9F4B-05CE42BECE9F}" type="presParOf" srcId="{8891E85B-8C8B-4D42-99F1-FD26E876A6AA}" destId="{D7DEFE0A-5BD4-44A7-A5A0-8BFAC036BFBA}" srcOrd="0" destOrd="0" presId="urn:microsoft.com/office/officeart/2005/8/layout/hierarchy5"/>
    <dgm:cxn modelId="{0C12DC2B-B43D-466A-A223-37C7A650D703}" type="presParOf" srcId="{7D4A9E04-540D-4B2E-BC7B-AB9A56CD94B8}" destId="{4381A971-7F7B-449A-A5F0-DA1AAB7E1C5D}" srcOrd="1" destOrd="0" presId="urn:microsoft.com/office/officeart/2005/8/layout/hierarchy5"/>
    <dgm:cxn modelId="{B4D2A502-CBC4-4FDB-9D46-C3FF482B310B}" type="presParOf" srcId="{4381A971-7F7B-449A-A5F0-DA1AAB7E1C5D}" destId="{FAD6C307-6424-48F3-A29A-77979729E86C}" srcOrd="0" destOrd="0" presId="urn:microsoft.com/office/officeart/2005/8/layout/hierarchy5"/>
    <dgm:cxn modelId="{C68AEFB6-2A98-44AF-A00C-89DC98E5EEB3}" type="presParOf" srcId="{4381A971-7F7B-449A-A5F0-DA1AAB7E1C5D}" destId="{993F294C-1CA6-4616-B711-D41CCB2921FC}" srcOrd="1" destOrd="0" presId="urn:microsoft.com/office/officeart/2005/8/layout/hierarchy5"/>
    <dgm:cxn modelId="{FE31B5DD-B460-4603-90E1-F3DD87E9276D}" type="presParOf" srcId="{51EC0811-CD5B-4844-BF0B-1558BE9C7D36}" destId="{A2B31CDA-242F-4A19-A618-B471AAFD39CC}" srcOrd="2" destOrd="0" presId="urn:microsoft.com/office/officeart/2005/8/layout/hierarchy5"/>
    <dgm:cxn modelId="{8E5B98B1-EF9B-44BE-ADB8-C93706DF7407}" type="presParOf" srcId="{A2B31CDA-242F-4A19-A618-B471AAFD39CC}" destId="{6154DB16-042C-4FE3-BCD1-5E7AB1AEF0F0}" srcOrd="0" destOrd="0" presId="urn:microsoft.com/office/officeart/2005/8/layout/hierarchy5"/>
    <dgm:cxn modelId="{4F2AF718-44EF-44C6-84FF-6E4D894E1DC7}" type="presParOf" srcId="{51EC0811-CD5B-4844-BF0B-1558BE9C7D36}" destId="{C9180F80-7945-4775-B7C2-EA085A450E5E}" srcOrd="3" destOrd="0" presId="urn:microsoft.com/office/officeart/2005/8/layout/hierarchy5"/>
    <dgm:cxn modelId="{4FEE3153-423E-4CD3-811F-F3D58F4733C0}" type="presParOf" srcId="{C9180F80-7945-4775-B7C2-EA085A450E5E}" destId="{4320CFB0-C93D-44DE-B94C-C2F1C8EBFFA2}" srcOrd="0" destOrd="0" presId="urn:microsoft.com/office/officeart/2005/8/layout/hierarchy5"/>
    <dgm:cxn modelId="{024B85C9-7CC4-41FE-982C-57381C018651}" type="presParOf" srcId="{C9180F80-7945-4775-B7C2-EA085A450E5E}" destId="{E1DC5AE4-8D65-4FBA-B75D-3E79B56A1AD3}" srcOrd="1" destOrd="0" presId="urn:microsoft.com/office/officeart/2005/8/layout/hierarchy5"/>
    <dgm:cxn modelId="{E6AC9F2F-8BCC-482F-95B8-F547700924FD}" type="presParOf" srcId="{E1DC5AE4-8D65-4FBA-B75D-3E79B56A1AD3}" destId="{43981B7E-F056-4DC3-AB1D-E679A3273EA0}" srcOrd="0" destOrd="0" presId="urn:microsoft.com/office/officeart/2005/8/layout/hierarchy5"/>
    <dgm:cxn modelId="{B5F907E6-207C-4057-9F79-8294EBF97B70}" type="presParOf" srcId="{43981B7E-F056-4DC3-AB1D-E679A3273EA0}" destId="{E5A389D8-3096-4DA7-8ABB-AF61C409CAC2}" srcOrd="0" destOrd="0" presId="urn:microsoft.com/office/officeart/2005/8/layout/hierarchy5"/>
    <dgm:cxn modelId="{A5D919F2-438F-4C56-836D-BBD52087B686}" type="presParOf" srcId="{E1DC5AE4-8D65-4FBA-B75D-3E79B56A1AD3}" destId="{3784A175-A144-4DAF-A8A8-B28E05141E0D}" srcOrd="1" destOrd="0" presId="urn:microsoft.com/office/officeart/2005/8/layout/hierarchy5"/>
    <dgm:cxn modelId="{8A582717-1661-4C37-BC5C-43F240CBC359}" type="presParOf" srcId="{3784A175-A144-4DAF-A8A8-B28E05141E0D}" destId="{29282B0B-E8DF-4DC8-AE49-38C0E7846ABD}" srcOrd="0" destOrd="0" presId="urn:microsoft.com/office/officeart/2005/8/layout/hierarchy5"/>
    <dgm:cxn modelId="{EA8F5ADA-0E7F-4E3F-B373-AAB276E9EAAD}" type="presParOf" srcId="{3784A175-A144-4DAF-A8A8-B28E05141E0D}" destId="{57976EFF-18D8-4A8F-8950-1F6F0FC33F00}" srcOrd="1" destOrd="0" presId="urn:microsoft.com/office/officeart/2005/8/layout/hierarchy5"/>
    <dgm:cxn modelId="{6684275B-4A2F-4942-9689-1B2BAE6EBF45}" type="presParOf" srcId="{51EC0811-CD5B-4844-BF0B-1558BE9C7D36}" destId="{E8B85A90-8A60-45A8-942F-84D88034EC01}" srcOrd="4" destOrd="0" presId="urn:microsoft.com/office/officeart/2005/8/layout/hierarchy5"/>
    <dgm:cxn modelId="{95ED0BF1-046C-42D4-B9DC-4BEBAE64B240}" type="presParOf" srcId="{E8B85A90-8A60-45A8-942F-84D88034EC01}" destId="{421136F6-5D91-4E5F-A162-4C15BE611A20}" srcOrd="0" destOrd="0" presId="urn:microsoft.com/office/officeart/2005/8/layout/hierarchy5"/>
    <dgm:cxn modelId="{C3F08213-F8EC-4211-A1EF-F5E01D2F0C83}" type="presParOf" srcId="{51EC0811-CD5B-4844-BF0B-1558BE9C7D36}" destId="{1869A26E-057A-498D-8B7A-B837E76A2D04}" srcOrd="5" destOrd="0" presId="urn:microsoft.com/office/officeart/2005/8/layout/hierarchy5"/>
    <dgm:cxn modelId="{9220B0E0-662D-41EC-947A-8AFBA6EAE2D5}" type="presParOf" srcId="{1869A26E-057A-498D-8B7A-B837E76A2D04}" destId="{81ED163D-60ED-44AB-99EA-CFF26B6F0145}" srcOrd="0" destOrd="0" presId="urn:microsoft.com/office/officeart/2005/8/layout/hierarchy5"/>
    <dgm:cxn modelId="{3422BC10-D980-4655-B90D-A556C759C9B1}" type="presParOf" srcId="{1869A26E-057A-498D-8B7A-B837E76A2D04}" destId="{8F12C2A7-D3D2-44D7-8D44-94C442C2A579}" srcOrd="1" destOrd="0" presId="urn:microsoft.com/office/officeart/2005/8/layout/hierarchy5"/>
    <dgm:cxn modelId="{A19A2A14-802F-4A28-A804-D7DECA5F4F45}" type="presParOf" srcId="{8F12C2A7-D3D2-44D7-8D44-94C442C2A579}" destId="{5F73CA3C-75E6-461B-ACFE-6384F9B23FAB}" srcOrd="0" destOrd="0" presId="urn:microsoft.com/office/officeart/2005/8/layout/hierarchy5"/>
    <dgm:cxn modelId="{6455F624-9D15-4E9D-867D-6A083D717F9B}" type="presParOf" srcId="{5F73CA3C-75E6-461B-ACFE-6384F9B23FAB}" destId="{6AACD69E-DB59-45F3-A98F-34DF5D19A102}" srcOrd="0" destOrd="0" presId="urn:microsoft.com/office/officeart/2005/8/layout/hierarchy5"/>
    <dgm:cxn modelId="{55DDB233-70F2-4920-BB32-B01643B2DC55}" type="presParOf" srcId="{8F12C2A7-D3D2-44D7-8D44-94C442C2A579}" destId="{C3D9CA8E-52E7-470A-9571-2563E74B784A}" srcOrd="1" destOrd="0" presId="urn:microsoft.com/office/officeart/2005/8/layout/hierarchy5"/>
    <dgm:cxn modelId="{3B346232-7C02-4682-B59F-5043598BC926}" type="presParOf" srcId="{C3D9CA8E-52E7-470A-9571-2563E74B784A}" destId="{3D9DA71A-4CB7-4B6D-81FE-D91279AD0762}" srcOrd="0" destOrd="0" presId="urn:microsoft.com/office/officeart/2005/8/layout/hierarchy5"/>
    <dgm:cxn modelId="{A180D433-E78D-45ED-9830-A433A9D54B24}" type="presParOf" srcId="{C3D9CA8E-52E7-470A-9571-2563E74B784A}" destId="{A47802D5-88E1-4BD1-9599-12D5510C829F}" srcOrd="1" destOrd="0" presId="urn:microsoft.com/office/officeart/2005/8/layout/hierarchy5"/>
    <dgm:cxn modelId="{1B4D72C8-0A24-433A-B699-F219AD299938}" type="presParOf" srcId="{2B5A192A-DAE5-4D7B-B958-7343928402B9}" destId="{67615E21-F6A5-49A6-B3B2-5825F5AF9271}" srcOrd="1" destOrd="0" presId="urn:microsoft.com/office/officeart/2005/8/layout/hierarchy5"/>
    <dgm:cxn modelId="{C591657A-7965-456B-BB05-E5F826B115EB}" type="presParOf" srcId="{67615E21-F6A5-49A6-B3B2-5825F5AF9271}" destId="{414B9C28-0ADD-473A-94D3-5CD0B2997113}" srcOrd="0" destOrd="0" presId="urn:microsoft.com/office/officeart/2005/8/layout/hierarchy5"/>
    <dgm:cxn modelId="{B216E147-4349-4F72-8E82-61106964A720}" type="presParOf" srcId="{414B9C28-0ADD-473A-94D3-5CD0B2997113}" destId="{6998CB99-2B13-4581-AE9F-2FD6D0F8ED68}" srcOrd="0" destOrd="0" presId="urn:microsoft.com/office/officeart/2005/8/layout/hierarchy5"/>
    <dgm:cxn modelId="{263485D8-6D88-491B-8813-A887D59E54D5}" type="presParOf" srcId="{414B9C28-0ADD-473A-94D3-5CD0B2997113}" destId="{A1F9FC80-03D7-40B9-8B4B-24B2E2D762AC}" srcOrd="1" destOrd="0" presId="urn:microsoft.com/office/officeart/2005/8/layout/hierarchy5"/>
    <dgm:cxn modelId="{4DED123F-71B3-4C49-9A68-1D73312D29A1}" type="presParOf" srcId="{67615E21-F6A5-49A6-B3B2-5825F5AF9271}" destId="{E7C069FF-B480-40D1-9AF3-011C0C5E1564}" srcOrd="1" destOrd="0" presId="urn:microsoft.com/office/officeart/2005/8/layout/hierarchy5"/>
    <dgm:cxn modelId="{0838FCEB-7CA4-4390-9BF9-26FED692CBA9}" type="presParOf" srcId="{E7C069FF-B480-40D1-9AF3-011C0C5E1564}" destId="{64D0A6E4-A065-4DED-9790-7773BC14E5B8}" srcOrd="0" destOrd="0" presId="urn:microsoft.com/office/officeart/2005/8/layout/hierarchy5"/>
    <dgm:cxn modelId="{13630FF7-5AEF-442E-8D70-854A6B3AAD89}" type="presParOf" srcId="{67615E21-F6A5-49A6-B3B2-5825F5AF9271}" destId="{03EA3233-98BE-4EA8-A41E-524EE9052619}" srcOrd="2" destOrd="0" presId="urn:microsoft.com/office/officeart/2005/8/layout/hierarchy5"/>
    <dgm:cxn modelId="{1F1E03E1-74F6-432C-845B-42E7C6A0C7EE}" type="presParOf" srcId="{03EA3233-98BE-4EA8-A41E-524EE9052619}" destId="{A6F2372A-5E43-4B44-828D-53541C9E98BC}" srcOrd="0" destOrd="0" presId="urn:microsoft.com/office/officeart/2005/8/layout/hierarchy5"/>
    <dgm:cxn modelId="{6A64F5E8-6B45-40CF-9B54-6403B1A25019}" type="presParOf" srcId="{03EA3233-98BE-4EA8-A41E-524EE9052619}" destId="{24A7AC6A-5151-447C-8F4A-F9B2AECE850D}" srcOrd="1" destOrd="0" presId="urn:microsoft.com/office/officeart/2005/8/layout/hierarchy5"/>
    <dgm:cxn modelId="{695C0F23-0C94-4750-B9FB-648E8C4C02A3}" type="presParOf" srcId="{67615E21-F6A5-49A6-B3B2-5825F5AF9271}" destId="{4B4AC645-0077-4110-A659-8B74DC01054E}" srcOrd="3" destOrd="0" presId="urn:microsoft.com/office/officeart/2005/8/layout/hierarchy5"/>
    <dgm:cxn modelId="{AEC7DF3B-9952-41A8-BD95-408A03F01FBE}" type="presParOf" srcId="{4B4AC645-0077-4110-A659-8B74DC01054E}" destId="{4A215C2A-A2CC-48FC-BFD3-AF05B82417E3}" srcOrd="0" destOrd="0" presId="urn:microsoft.com/office/officeart/2005/8/layout/hierarchy5"/>
    <dgm:cxn modelId="{7E0D4280-9D3B-4560-A490-88A94AD287B6}" type="presParOf" srcId="{67615E21-F6A5-49A6-B3B2-5825F5AF9271}" destId="{93C5E4CC-F456-4239-946C-D2159F3340B3}" srcOrd="4" destOrd="0" presId="urn:microsoft.com/office/officeart/2005/8/layout/hierarchy5"/>
    <dgm:cxn modelId="{8AC7CCBA-9722-4964-AEC6-DE6E845D5DBD}" type="presParOf" srcId="{93C5E4CC-F456-4239-946C-D2159F3340B3}" destId="{AB6CD03C-5C9A-4345-8654-D548C11A35F0}" srcOrd="0" destOrd="0" presId="urn:microsoft.com/office/officeart/2005/8/layout/hierarchy5"/>
    <dgm:cxn modelId="{BA54D4CB-74E6-4D87-A3D6-4A75B2200A77}" type="presParOf" srcId="{93C5E4CC-F456-4239-946C-D2159F3340B3}" destId="{26EC329D-F203-4E16-BF0C-712BA73BD95E}" srcOrd="1" destOrd="0" presId="urn:microsoft.com/office/officeart/2005/8/layout/hierarchy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502780A6-04AE-4268-840A-6F64AE22C08E}" type="doc">
      <dgm:prSet loTypeId="urn:microsoft.com/office/officeart/2005/8/layout/hierarchy5" loCatId="hierarchy" qsTypeId="urn:microsoft.com/office/officeart/2005/8/quickstyle/simple1" qsCatId="simple" csTypeId="urn:microsoft.com/office/officeart/2005/8/colors/accent1_2" csCatId="accent1" phldr="1"/>
      <dgm:spPr/>
      <dgm:t>
        <a:bodyPr/>
        <a:lstStyle/>
        <a:p>
          <a:endParaRPr lang="en-US"/>
        </a:p>
      </dgm:t>
    </dgm:pt>
    <dgm:pt modelId="{42BBFCEB-9B8E-4C9D-B03D-721EBC058183}">
      <dgm:prSet phldrT="[Text]"/>
      <dgm:spPr/>
      <dgm:t>
        <a:bodyPr/>
        <a:lstStyle/>
        <a:p>
          <a:r>
            <a:rPr lang="en-US" dirty="0"/>
            <a:t>Esophageal/GEJ </a:t>
          </a:r>
          <a:r>
            <a:rPr lang="en-US" dirty="0">
              <a:solidFill>
                <a:schemeClr val="bg1"/>
              </a:solidFill>
            </a:rPr>
            <a:t>ade</a:t>
          </a:r>
          <a:r>
            <a:rPr lang="en-US" dirty="0"/>
            <a:t>nocarcinoma</a:t>
          </a:r>
        </a:p>
      </dgm:t>
    </dgm:pt>
    <dgm:pt modelId="{4373822F-E306-4A59-8128-A1E2CBF3B10C}" type="parTrans" cxnId="{85E42E84-F2ED-48FA-81AB-8C5EF63E198D}">
      <dgm:prSet/>
      <dgm:spPr/>
      <dgm:t>
        <a:bodyPr/>
        <a:lstStyle/>
        <a:p>
          <a:endParaRPr lang="en-US"/>
        </a:p>
      </dgm:t>
    </dgm:pt>
    <dgm:pt modelId="{FC708E21-9E3D-47FA-9779-FB47AA2D7D49}" type="sibTrans" cxnId="{85E42E84-F2ED-48FA-81AB-8C5EF63E198D}">
      <dgm:prSet/>
      <dgm:spPr/>
      <dgm:t>
        <a:bodyPr/>
        <a:lstStyle/>
        <a:p>
          <a:endParaRPr lang="en-US"/>
        </a:p>
      </dgm:t>
    </dgm:pt>
    <dgm:pt modelId="{C3ACE535-DD2D-4F71-A9BB-0A4D3DE0C398}">
      <dgm:prSet phldrT="[Text]"/>
      <dgm:spPr/>
      <dgm:t>
        <a:bodyPr/>
        <a:lstStyle/>
        <a:p>
          <a:r>
            <a:rPr lang="en-US" dirty="0"/>
            <a:t>CPS 0 / TPS 0</a:t>
          </a:r>
        </a:p>
      </dgm:t>
    </dgm:pt>
    <dgm:pt modelId="{5990F265-FEDF-44C8-B072-D1CDE8815421}" type="parTrans" cxnId="{4BB2852E-FD80-4A22-9EAF-24B6A2558825}">
      <dgm:prSet/>
      <dgm:spPr/>
      <dgm:t>
        <a:bodyPr/>
        <a:lstStyle/>
        <a:p>
          <a:endParaRPr lang="en-US"/>
        </a:p>
      </dgm:t>
    </dgm:pt>
    <dgm:pt modelId="{E7792242-D033-4913-B826-F5D1BB601EBE}" type="sibTrans" cxnId="{4BB2852E-FD80-4A22-9EAF-24B6A2558825}">
      <dgm:prSet/>
      <dgm:spPr/>
      <dgm:t>
        <a:bodyPr/>
        <a:lstStyle/>
        <a:p>
          <a:endParaRPr lang="en-US"/>
        </a:p>
      </dgm:t>
    </dgm:pt>
    <dgm:pt modelId="{DA66AEE6-DDD5-4B90-BCCE-64689BE4298E}">
      <dgm:prSet phldrT="[Text]"/>
      <dgm:spPr/>
      <dgm:t>
        <a:bodyPr/>
        <a:lstStyle/>
        <a:p>
          <a:r>
            <a:rPr lang="en-US" dirty="0"/>
            <a:t>Chemo alone</a:t>
          </a:r>
        </a:p>
      </dgm:t>
    </dgm:pt>
    <dgm:pt modelId="{5BD685E7-4FB6-43D7-9F1F-5E7669F633D1}" type="parTrans" cxnId="{DFDDA5FE-9FEA-4B6A-94AB-8F0112B46ED2}">
      <dgm:prSet/>
      <dgm:spPr/>
      <dgm:t>
        <a:bodyPr/>
        <a:lstStyle/>
        <a:p>
          <a:endParaRPr lang="en-US"/>
        </a:p>
      </dgm:t>
    </dgm:pt>
    <dgm:pt modelId="{F1913635-8EA2-468D-8758-A221A7254958}" type="sibTrans" cxnId="{DFDDA5FE-9FEA-4B6A-94AB-8F0112B46ED2}">
      <dgm:prSet/>
      <dgm:spPr/>
      <dgm:t>
        <a:bodyPr/>
        <a:lstStyle/>
        <a:p>
          <a:endParaRPr lang="en-US"/>
        </a:p>
      </dgm:t>
    </dgm:pt>
    <dgm:pt modelId="{160FC333-0C52-45EE-AA98-65A492E0EC30}">
      <dgm:prSet phldrT="[Text]"/>
      <dgm:spPr/>
      <dgm:t>
        <a:bodyPr/>
        <a:lstStyle/>
        <a:p>
          <a:r>
            <a:rPr lang="en-US" dirty="0"/>
            <a:t>CPS 1-5</a:t>
          </a:r>
        </a:p>
      </dgm:t>
    </dgm:pt>
    <dgm:pt modelId="{96D56E03-2EAC-465A-B517-5CB3CFDDE124}" type="parTrans" cxnId="{19728A91-20BF-4217-BE0C-AFBCCF21FCEE}">
      <dgm:prSet/>
      <dgm:spPr/>
      <dgm:t>
        <a:bodyPr/>
        <a:lstStyle/>
        <a:p>
          <a:endParaRPr lang="en-US"/>
        </a:p>
      </dgm:t>
    </dgm:pt>
    <dgm:pt modelId="{503BEF54-BA9D-471D-A937-88A63533EFB3}" type="sibTrans" cxnId="{19728A91-20BF-4217-BE0C-AFBCCF21FCEE}">
      <dgm:prSet/>
      <dgm:spPr/>
      <dgm:t>
        <a:bodyPr/>
        <a:lstStyle/>
        <a:p>
          <a:endParaRPr lang="en-US"/>
        </a:p>
      </dgm:t>
    </dgm:pt>
    <dgm:pt modelId="{06ACB6F5-0BC7-43CB-9AB8-34572FF0606B}">
      <dgm:prSet phldrT="[Text]"/>
      <dgm:spPr/>
      <dgm:t>
        <a:bodyPr/>
        <a:lstStyle/>
        <a:p>
          <a:r>
            <a:rPr lang="en-US" dirty="0"/>
            <a:t>Consider nivolumab + chemo</a:t>
          </a:r>
        </a:p>
      </dgm:t>
    </dgm:pt>
    <dgm:pt modelId="{B30D5D65-7A7A-41AB-8543-23E37BB0C742}" type="parTrans" cxnId="{7A27A51D-1D5D-442F-8EF6-CD88DE479B45}">
      <dgm:prSet/>
      <dgm:spPr/>
      <dgm:t>
        <a:bodyPr/>
        <a:lstStyle/>
        <a:p>
          <a:endParaRPr lang="en-US"/>
        </a:p>
      </dgm:t>
    </dgm:pt>
    <dgm:pt modelId="{29A7A4BD-9CDC-492F-BE63-3ED08DB4467E}" type="sibTrans" cxnId="{7A27A51D-1D5D-442F-8EF6-CD88DE479B45}">
      <dgm:prSet/>
      <dgm:spPr/>
      <dgm:t>
        <a:bodyPr/>
        <a:lstStyle/>
        <a:p>
          <a:endParaRPr lang="en-US"/>
        </a:p>
      </dgm:t>
    </dgm:pt>
    <dgm:pt modelId="{3800923A-AAC1-4C73-B62C-E1899E10A1D2}">
      <dgm:prSet phldrT="[Text]"/>
      <dgm:spPr/>
      <dgm:t>
        <a:bodyPr/>
        <a:lstStyle/>
        <a:p>
          <a:r>
            <a:rPr lang="en-US" dirty="0"/>
            <a:t>Tumor Type</a:t>
          </a:r>
        </a:p>
      </dgm:t>
    </dgm:pt>
    <dgm:pt modelId="{9133B97D-68E6-4232-B2EB-5F8BC489CCFA}" type="parTrans" cxnId="{259BFE30-7CBD-4F3F-9A26-290458E0876F}">
      <dgm:prSet/>
      <dgm:spPr/>
      <dgm:t>
        <a:bodyPr/>
        <a:lstStyle/>
        <a:p>
          <a:endParaRPr lang="en-US"/>
        </a:p>
      </dgm:t>
    </dgm:pt>
    <dgm:pt modelId="{40BD4C7E-5EBA-4313-9D53-35205DA513CE}" type="sibTrans" cxnId="{259BFE30-7CBD-4F3F-9A26-290458E0876F}">
      <dgm:prSet/>
      <dgm:spPr/>
      <dgm:t>
        <a:bodyPr/>
        <a:lstStyle/>
        <a:p>
          <a:endParaRPr lang="en-US"/>
        </a:p>
      </dgm:t>
    </dgm:pt>
    <dgm:pt modelId="{740F92A1-1E92-46B0-86D1-430416A48918}">
      <dgm:prSet phldrT="[Text]"/>
      <dgm:spPr/>
      <dgm:t>
        <a:bodyPr/>
        <a:lstStyle/>
        <a:p>
          <a:r>
            <a:rPr lang="en-US" dirty="0"/>
            <a:t>PD-L1 Status</a:t>
          </a:r>
        </a:p>
      </dgm:t>
    </dgm:pt>
    <dgm:pt modelId="{966C93B2-FAAF-4188-BA99-839370384528}" type="parTrans" cxnId="{C44C0517-C765-45D4-996A-5E13DD10BE28}">
      <dgm:prSet/>
      <dgm:spPr/>
      <dgm:t>
        <a:bodyPr/>
        <a:lstStyle/>
        <a:p>
          <a:endParaRPr lang="en-US"/>
        </a:p>
      </dgm:t>
    </dgm:pt>
    <dgm:pt modelId="{BEF25F7A-E956-49DD-BAB0-9B92930BEB79}" type="sibTrans" cxnId="{C44C0517-C765-45D4-996A-5E13DD10BE28}">
      <dgm:prSet/>
      <dgm:spPr/>
      <dgm:t>
        <a:bodyPr/>
        <a:lstStyle/>
        <a:p>
          <a:endParaRPr lang="en-US"/>
        </a:p>
      </dgm:t>
    </dgm:pt>
    <dgm:pt modelId="{8BAD53DA-768C-463E-AFFC-C5040026FBC0}">
      <dgm:prSet phldrT="[Text]"/>
      <dgm:spPr/>
      <dgm:t>
        <a:bodyPr/>
        <a:lstStyle/>
        <a:p>
          <a:r>
            <a:rPr lang="en-US" dirty="0"/>
            <a:t>First-Line Therapy</a:t>
          </a:r>
        </a:p>
      </dgm:t>
    </dgm:pt>
    <dgm:pt modelId="{B19C2FC0-9329-481F-881F-AD5AA4684465}" type="parTrans" cxnId="{D1E63DD6-EB0D-474D-B63A-D6945EEBEAD4}">
      <dgm:prSet/>
      <dgm:spPr/>
      <dgm:t>
        <a:bodyPr/>
        <a:lstStyle/>
        <a:p>
          <a:endParaRPr lang="en-US"/>
        </a:p>
      </dgm:t>
    </dgm:pt>
    <dgm:pt modelId="{E660C37C-E8C8-43A7-88D2-9ED5DB42D62D}" type="sibTrans" cxnId="{D1E63DD6-EB0D-474D-B63A-D6945EEBEAD4}">
      <dgm:prSet/>
      <dgm:spPr/>
      <dgm:t>
        <a:bodyPr/>
        <a:lstStyle/>
        <a:p>
          <a:endParaRPr lang="en-US"/>
        </a:p>
      </dgm:t>
    </dgm:pt>
    <dgm:pt modelId="{63B927AE-EE45-45B4-B6AB-A39C8552E19C}">
      <dgm:prSet/>
      <dgm:spPr/>
      <dgm:t>
        <a:bodyPr/>
        <a:lstStyle/>
        <a:p>
          <a:r>
            <a:rPr lang="en-US" dirty="0"/>
            <a:t>CPS 1-10</a:t>
          </a:r>
        </a:p>
      </dgm:t>
    </dgm:pt>
    <dgm:pt modelId="{50284D59-200A-41C8-860E-2549F20E031B}" type="parTrans" cxnId="{E98A8E7E-3F3C-4F18-BBC6-88F6D6A617CD}">
      <dgm:prSet/>
      <dgm:spPr/>
      <dgm:t>
        <a:bodyPr/>
        <a:lstStyle/>
        <a:p>
          <a:endParaRPr lang="en-US"/>
        </a:p>
      </dgm:t>
    </dgm:pt>
    <dgm:pt modelId="{8F341565-8C03-41F0-966A-BA4C87502247}" type="sibTrans" cxnId="{E98A8E7E-3F3C-4F18-BBC6-88F6D6A617CD}">
      <dgm:prSet/>
      <dgm:spPr/>
      <dgm:t>
        <a:bodyPr/>
        <a:lstStyle/>
        <a:p>
          <a:endParaRPr lang="en-US"/>
        </a:p>
      </dgm:t>
    </dgm:pt>
    <dgm:pt modelId="{D46DD7B6-E34A-4ABF-9575-F53A32C78EB6}">
      <dgm:prSet/>
      <dgm:spPr/>
      <dgm:t>
        <a:bodyPr/>
        <a:lstStyle/>
        <a:p>
          <a:r>
            <a:rPr lang="en-US" dirty="0"/>
            <a:t>Consider pembrolizumab + chemo</a:t>
          </a:r>
        </a:p>
      </dgm:t>
    </dgm:pt>
    <dgm:pt modelId="{67278C98-3A98-47F5-B811-E94A8731A98E}" type="parTrans" cxnId="{A8FD7A16-7998-416C-9772-06B244676671}">
      <dgm:prSet/>
      <dgm:spPr/>
      <dgm:t>
        <a:bodyPr/>
        <a:lstStyle/>
        <a:p>
          <a:endParaRPr lang="en-US"/>
        </a:p>
      </dgm:t>
    </dgm:pt>
    <dgm:pt modelId="{1F84B556-1B63-4A62-813C-8F4FC50EDA69}" type="sibTrans" cxnId="{A8FD7A16-7998-416C-9772-06B244676671}">
      <dgm:prSet/>
      <dgm:spPr/>
      <dgm:t>
        <a:bodyPr/>
        <a:lstStyle/>
        <a:p>
          <a:endParaRPr lang="en-US"/>
        </a:p>
      </dgm:t>
    </dgm:pt>
    <dgm:pt modelId="{70DE5957-1869-44B2-9AF4-C332CE5AE7FB}">
      <dgm:prSet/>
      <dgm:spPr/>
      <dgm:t>
        <a:bodyPr/>
        <a:lstStyle/>
        <a:p>
          <a:r>
            <a:rPr lang="en-US" dirty="0"/>
            <a:t>CPS </a:t>
          </a:r>
          <a:r>
            <a:rPr lang="en-US" u="sng" dirty="0"/>
            <a:t>&gt;</a:t>
          </a:r>
          <a:r>
            <a:rPr lang="en-US" dirty="0"/>
            <a:t> 5</a:t>
          </a:r>
        </a:p>
      </dgm:t>
    </dgm:pt>
    <dgm:pt modelId="{8AC23505-91E8-4D80-A29E-EA9FF69CAF1D}" type="parTrans" cxnId="{407CFA45-3915-4712-8384-6472D39FF938}">
      <dgm:prSet/>
      <dgm:spPr/>
      <dgm:t>
        <a:bodyPr/>
        <a:lstStyle/>
        <a:p>
          <a:endParaRPr lang="en-US"/>
        </a:p>
      </dgm:t>
    </dgm:pt>
    <dgm:pt modelId="{BA6C9D41-9FC3-4651-A27C-ABDA92E52E42}" type="sibTrans" cxnId="{407CFA45-3915-4712-8384-6472D39FF938}">
      <dgm:prSet/>
      <dgm:spPr/>
      <dgm:t>
        <a:bodyPr/>
        <a:lstStyle/>
        <a:p>
          <a:endParaRPr lang="en-US"/>
        </a:p>
      </dgm:t>
    </dgm:pt>
    <dgm:pt modelId="{1CE0036F-AF25-4C9D-BFB6-522A3460E09B}">
      <dgm:prSet/>
      <dgm:spPr/>
      <dgm:t>
        <a:bodyPr/>
        <a:lstStyle/>
        <a:p>
          <a:r>
            <a:rPr lang="en-US" dirty="0"/>
            <a:t>Nivolumab + chemo</a:t>
          </a:r>
        </a:p>
      </dgm:t>
    </dgm:pt>
    <dgm:pt modelId="{59E206AD-E4C2-40F8-A456-A9A9962C22CA}" type="parTrans" cxnId="{839B5B78-6FC6-44F9-9476-F850BFDF0B1A}">
      <dgm:prSet/>
      <dgm:spPr/>
      <dgm:t>
        <a:bodyPr/>
        <a:lstStyle/>
        <a:p>
          <a:endParaRPr lang="en-US"/>
        </a:p>
      </dgm:t>
    </dgm:pt>
    <dgm:pt modelId="{50DCED87-CF78-41BA-B0D7-D1BA5052ADF9}" type="sibTrans" cxnId="{839B5B78-6FC6-44F9-9476-F850BFDF0B1A}">
      <dgm:prSet/>
      <dgm:spPr/>
      <dgm:t>
        <a:bodyPr/>
        <a:lstStyle/>
        <a:p>
          <a:endParaRPr lang="en-US"/>
        </a:p>
      </dgm:t>
    </dgm:pt>
    <dgm:pt modelId="{2B5A192A-DAE5-4D7B-B958-7343928402B9}" type="pres">
      <dgm:prSet presAssocID="{502780A6-04AE-4268-840A-6F64AE22C08E}" presName="mainComposite" presStyleCnt="0">
        <dgm:presLayoutVars>
          <dgm:chPref val="1"/>
          <dgm:dir/>
          <dgm:animOne val="branch"/>
          <dgm:animLvl val="lvl"/>
          <dgm:resizeHandles val="exact"/>
        </dgm:presLayoutVars>
      </dgm:prSet>
      <dgm:spPr/>
    </dgm:pt>
    <dgm:pt modelId="{0A9682D7-20BF-4CFF-9D46-0C85CB75E78A}" type="pres">
      <dgm:prSet presAssocID="{502780A6-04AE-4268-840A-6F64AE22C08E}" presName="hierFlow" presStyleCnt="0"/>
      <dgm:spPr/>
    </dgm:pt>
    <dgm:pt modelId="{3891A58B-4E37-4198-8B58-95E583BDE301}" type="pres">
      <dgm:prSet presAssocID="{502780A6-04AE-4268-840A-6F64AE22C08E}" presName="firstBuf" presStyleCnt="0"/>
      <dgm:spPr/>
    </dgm:pt>
    <dgm:pt modelId="{1FCE4321-F324-4052-BD2A-0E6529918FC8}" type="pres">
      <dgm:prSet presAssocID="{502780A6-04AE-4268-840A-6F64AE22C08E}" presName="hierChild1" presStyleCnt="0">
        <dgm:presLayoutVars>
          <dgm:chPref val="1"/>
          <dgm:animOne val="branch"/>
          <dgm:animLvl val="lvl"/>
        </dgm:presLayoutVars>
      </dgm:prSet>
      <dgm:spPr/>
    </dgm:pt>
    <dgm:pt modelId="{93F39FD3-23B7-4C0F-B5A0-FF1F23928284}" type="pres">
      <dgm:prSet presAssocID="{42BBFCEB-9B8E-4C9D-B03D-721EBC058183}" presName="Name17" presStyleCnt="0"/>
      <dgm:spPr/>
    </dgm:pt>
    <dgm:pt modelId="{F0AF2530-C77D-4F41-8FBE-914AD5BAD05B}" type="pres">
      <dgm:prSet presAssocID="{42BBFCEB-9B8E-4C9D-B03D-721EBC058183}" presName="level1Shape" presStyleLbl="node0" presStyleIdx="0" presStyleCnt="1">
        <dgm:presLayoutVars>
          <dgm:chPref val="3"/>
        </dgm:presLayoutVars>
      </dgm:prSet>
      <dgm:spPr/>
    </dgm:pt>
    <dgm:pt modelId="{51EC0811-CD5B-4844-BF0B-1558BE9C7D36}" type="pres">
      <dgm:prSet presAssocID="{42BBFCEB-9B8E-4C9D-B03D-721EBC058183}" presName="hierChild2" presStyleCnt="0"/>
      <dgm:spPr/>
    </dgm:pt>
    <dgm:pt modelId="{DA70C5A6-ED6D-402B-816A-B129F320AD56}" type="pres">
      <dgm:prSet presAssocID="{5990F265-FEDF-44C8-B072-D1CDE8815421}" presName="Name25" presStyleLbl="parChTrans1D2" presStyleIdx="0" presStyleCnt="4"/>
      <dgm:spPr/>
    </dgm:pt>
    <dgm:pt modelId="{905B9266-D7CD-4F9E-90C2-BEDC20AD947D}" type="pres">
      <dgm:prSet presAssocID="{5990F265-FEDF-44C8-B072-D1CDE8815421}" presName="connTx" presStyleLbl="parChTrans1D2" presStyleIdx="0" presStyleCnt="4"/>
      <dgm:spPr/>
    </dgm:pt>
    <dgm:pt modelId="{22882635-DA9C-4172-81D1-6DFD67F4FF50}" type="pres">
      <dgm:prSet presAssocID="{C3ACE535-DD2D-4F71-A9BB-0A4D3DE0C398}" presName="Name30" presStyleCnt="0"/>
      <dgm:spPr/>
    </dgm:pt>
    <dgm:pt modelId="{72C9D746-5D34-4BBF-AFF2-0E0D6ADAA7C2}" type="pres">
      <dgm:prSet presAssocID="{C3ACE535-DD2D-4F71-A9BB-0A4D3DE0C398}" presName="level2Shape" presStyleLbl="node2" presStyleIdx="0" presStyleCnt="4"/>
      <dgm:spPr/>
    </dgm:pt>
    <dgm:pt modelId="{7D4A9E04-540D-4B2E-BC7B-AB9A56CD94B8}" type="pres">
      <dgm:prSet presAssocID="{C3ACE535-DD2D-4F71-A9BB-0A4D3DE0C398}" presName="hierChild3" presStyleCnt="0"/>
      <dgm:spPr/>
    </dgm:pt>
    <dgm:pt modelId="{8891E85B-8C8B-4D42-99F1-FD26E876A6AA}" type="pres">
      <dgm:prSet presAssocID="{5BD685E7-4FB6-43D7-9F1F-5E7669F633D1}" presName="Name25" presStyleLbl="parChTrans1D3" presStyleIdx="0" presStyleCnt="4"/>
      <dgm:spPr/>
    </dgm:pt>
    <dgm:pt modelId="{D7DEFE0A-5BD4-44A7-A5A0-8BFAC036BFBA}" type="pres">
      <dgm:prSet presAssocID="{5BD685E7-4FB6-43D7-9F1F-5E7669F633D1}" presName="connTx" presStyleLbl="parChTrans1D3" presStyleIdx="0" presStyleCnt="4"/>
      <dgm:spPr/>
    </dgm:pt>
    <dgm:pt modelId="{4381A971-7F7B-449A-A5F0-DA1AAB7E1C5D}" type="pres">
      <dgm:prSet presAssocID="{DA66AEE6-DDD5-4B90-BCCE-64689BE4298E}" presName="Name30" presStyleCnt="0"/>
      <dgm:spPr/>
    </dgm:pt>
    <dgm:pt modelId="{FAD6C307-6424-48F3-A29A-77979729E86C}" type="pres">
      <dgm:prSet presAssocID="{DA66AEE6-DDD5-4B90-BCCE-64689BE4298E}" presName="level2Shape" presStyleLbl="node3" presStyleIdx="0" presStyleCnt="4"/>
      <dgm:spPr/>
    </dgm:pt>
    <dgm:pt modelId="{993F294C-1CA6-4616-B711-D41CCB2921FC}" type="pres">
      <dgm:prSet presAssocID="{DA66AEE6-DDD5-4B90-BCCE-64689BE4298E}" presName="hierChild3" presStyleCnt="0"/>
      <dgm:spPr/>
    </dgm:pt>
    <dgm:pt modelId="{A2B31CDA-242F-4A19-A618-B471AAFD39CC}" type="pres">
      <dgm:prSet presAssocID="{96D56E03-2EAC-465A-B517-5CB3CFDDE124}" presName="Name25" presStyleLbl="parChTrans1D2" presStyleIdx="1" presStyleCnt="4"/>
      <dgm:spPr/>
    </dgm:pt>
    <dgm:pt modelId="{6154DB16-042C-4FE3-BCD1-5E7AB1AEF0F0}" type="pres">
      <dgm:prSet presAssocID="{96D56E03-2EAC-465A-B517-5CB3CFDDE124}" presName="connTx" presStyleLbl="parChTrans1D2" presStyleIdx="1" presStyleCnt="4"/>
      <dgm:spPr/>
    </dgm:pt>
    <dgm:pt modelId="{C9180F80-7945-4775-B7C2-EA085A450E5E}" type="pres">
      <dgm:prSet presAssocID="{160FC333-0C52-45EE-AA98-65A492E0EC30}" presName="Name30" presStyleCnt="0"/>
      <dgm:spPr/>
    </dgm:pt>
    <dgm:pt modelId="{4320CFB0-C93D-44DE-B94C-C2F1C8EBFFA2}" type="pres">
      <dgm:prSet presAssocID="{160FC333-0C52-45EE-AA98-65A492E0EC30}" presName="level2Shape" presStyleLbl="node2" presStyleIdx="1" presStyleCnt="4"/>
      <dgm:spPr/>
    </dgm:pt>
    <dgm:pt modelId="{E1DC5AE4-8D65-4FBA-B75D-3E79B56A1AD3}" type="pres">
      <dgm:prSet presAssocID="{160FC333-0C52-45EE-AA98-65A492E0EC30}" presName="hierChild3" presStyleCnt="0"/>
      <dgm:spPr/>
    </dgm:pt>
    <dgm:pt modelId="{43981B7E-F056-4DC3-AB1D-E679A3273EA0}" type="pres">
      <dgm:prSet presAssocID="{B30D5D65-7A7A-41AB-8543-23E37BB0C742}" presName="Name25" presStyleLbl="parChTrans1D3" presStyleIdx="1" presStyleCnt="4"/>
      <dgm:spPr/>
    </dgm:pt>
    <dgm:pt modelId="{E5A389D8-3096-4DA7-8ABB-AF61C409CAC2}" type="pres">
      <dgm:prSet presAssocID="{B30D5D65-7A7A-41AB-8543-23E37BB0C742}" presName="connTx" presStyleLbl="parChTrans1D3" presStyleIdx="1" presStyleCnt="4"/>
      <dgm:spPr/>
    </dgm:pt>
    <dgm:pt modelId="{3784A175-A144-4DAF-A8A8-B28E05141E0D}" type="pres">
      <dgm:prSet presAssocID="{06ACB6F5-0BC7-43CB-9AB8-34572FF0606B}" presName="Name30" presStyleCnt="0"/>
      <dgm:spPr/>
    </dgm:pt>
    <dgm:pt modelId="{29282B0B-E8DF-4DC8-AE49-38C0E7846ABD}" type="pres">
      <dgm:prSet presAssocID="{06ACB6F5-0BC7-43CB-9AB8-34572FF0606B}" presName="level2Shape" presStyleLbl="node3" presStyleIdx="1" presStyleCnt="4"/>
      <dgm:spPr/>
    </dgm:pt>
    <dgm:pt modelId="{57976EFF-18D8-4A8F-8950-1F6F0FC33F00}" type="pres">
      <dgm:prSet presAssocID="{06ACB6F5-0BC7-43CB-9AB8-34572FF0606B}" presName="hierChild3" presStyleCnt="0"/>
      <dgm:spPr/>
    </dgm:pt>
    <dgm:pt modelId="{FC37DECB-15C5-4836-B170-E785E3A83F0C}" type="pres">
      <dgm:prSet presAssocID="{50284D59-200A-41C8-860E-2549F20E031B}" presName="Name25" presStyleLbl="parChTrans1D2" presStyleIdx="2" presStyleCnt="4"/>
      <dgm:spPr/>
    </dgm:pt>
    <dgm:pt modelId="{E4355F48-C8D2-439C-A3C8-2B9CAA233F27}" type="pres">
      <dgm:prSet presAssocID="{50284D59-200A-41C8-860E-2549F20E031B}" presName="connTx" presStyleLbl="parChTrans1D2" presStyleIdx="2" presStyleCnt="4"/>
      <dgm:spPr/>
    </dgm:pt>
    <dgm:pt modelId="{A23201C8-0184-4B09-874D-C0AC04888175}" type="pres">
      <dgm:prSet presAssocID="{63B927AE-EE45-45B4-B6AB-A39C8552E19C}" presName="Name30" presStyleCnt="0"/>
      <dgm:spPr/>
    </dgm:pt>
    <dgm:pt modelId="{EFBC1515-9865-4A7F-9441-A12C34AFA91F}" type="pres">
      <dgm:prSet presAssocID="{63B927AE-EE45-45B4-B6AB-A39C8552E19C}" presName="level2Shape" presStyleLbl="node2" presStyleIdx="2" presStyleCnt="4"/>
      <dgm:spPr/>
    </dgm:pt>
    <dgm:pt modelId="{52E6295E-17DF-4919-87FC-DE51CCA9622C}" type="pres">
      <dgm:prSet presAssocID="{63B927AE-EE45-45B4-B6AB-A39C8552E19C}" presName="hierChild3" presStyleCnt="0"/>
      <dgm:spPr/>
    </dgm:pt>
    <dgm:pt modelId="{EBC4A7A0-82AE-4EDD-9EBB-3ADD0BA7C97E}" type="pres">
      <dgm:prSet presAssocID="{67278C98-3A98-47F5-B811-E94A8731A98E}" presName="Name25" presStyleLbl="parChTrans1D3" presStyleIdx="2" presStyleCnt="4"/>
      <dgm:spPr/>
    </dgm:pt>
    <dgm:pt modelId="{1BCA862A-D59B-41FE-8377-75FDB12D2530}" type="pres">
      <dgm:prSet presAssocID="{67278C98-3A98-47F5-B811-E94A8731A98E}" presName="connTx" presStyleLbl="parChTrans1D3" presStyleIdx="2" presStyleCnt="4"/>
      <dgm:spPr/>
    </dgm:pt>
    <dgm:pt modelId="{52355CB2-91F0-41C2-A780-4342812BDE93}" type="pres">
      <dgm:prSet presAssocID="{D46DD7B6-E34A-4ABF-9575-F53A32C78EB6}" presName="Name30" presStyleCnt="0"/>
      <dgm:spPr/>
    </dgm:pt>
    <dgm:pt modelId="{C88AE83F-3D4B-44BF-8494-30299861DE82}" type="pres">
      <dgm:prSet presAssocID="{D46DD7B6-E34A-4ABF-9575-F53A32C78EB6}" presName="level2Shape" presStyleLbl="node3" presStyleIdx="2" presStyleCnt="4"/>
      <dgm:spPr/>
    </dgm:pt>
    <dgm:pt modelId="{C326E6BF-97D7-4005-A21E-282CEF2B5A22}" type="pres">
      <dgm:prSet presAssocID="{D46DD7B6-E34A-4ABF-9575-F53A32C78EB6}" presName="hierChild3" presStyleCnt="0"/>
      <dgm:spPr/>
    </dgm:pt>
    <dgm:pt modelId="{C6855635-8158-49C9-88C7-9FD4DE5DE83A}" type="pres">
      <dgm:prSet presAssocID="{8AC23505-91E8-4D80-A29E-EA9FF69CAF1D}" presName="Name25" presStyleLbl="parChTrans1D2" presStyleIdx="3" presStyleCnt="4"/>
      <dgm:spPr/>
    </dgm:pt>
    <dgm:pt modelId="{3AB1B75C-3BBC-41DC-B6E9-F3DDFF6DCC9B}" type="pres">
      <dgm:prSet presAssocID="{8AC23505-91E8-4D80-A29E-EA9FF69CAF1D}" presName="connTx" presStyleLbl="parChTrans1D2" presStyleIdx="3" presStyleCnt="4"/>
      <dgm:spPr/>
    </dgm:pt>
    <dgm:pt modelId="{6B85B773-111A-4274-AEFA-56D4F2258B81}" type="pres">
      <dgm:prSet presAssocID="{70DE5957-1869-44B2-9AF4-C332CE5AE7FB}" presName="Name30" presStyleCnt="0"/>
      <dgm:spPr/>
    </dgm:pt>
    <dgm:pt modelId="{3D21F279-B2A8-43DA-B548-B3D2001200A9}" type="pres">
      <dgm:prSet presAssocID="{70DE5957-1869-44B2-9AF4-C332CE5AE7FB}" presName="level2Shape" presStyleLbl="node2" presStyleIdx="3" presStyleCnt="4"/>
      <dgm:spPr/>
    </dgm:pt>
    <dgm:pt modelId="{ACB9AA42-3BD6-4BA7-A31D-EDF3A6CD0FD4}" type="pres">
      <dgm:prSet presAssocID="{70DE5957-1869-44B2-9AF4-C332CE5AE7FB}" presName="hierChild3" presStyleCnt="0"/>
      <dgm:spPr/>
    </dgm:pt>
    <dgm:pt modelId="{A55DB6BA-2D93-4F4C-9FFC-38E408673FA8}" type="pres">
      <dgm:prSet presAssocID="{59E206AD-E4C2-40F8-A456-A9A9962C22CA}" presName="Name25" presStyleLbl="parChTrans1D3" presStyleIdx="3" presStyleCnt="4"/>
      <dgm:spPr/>
    </dgm:pt>
    <dgm:pt modelId="{AA8CDE61-A7CF-455E-A741-B61EDBA6C61B}" type="pres">
      <dgm:prSet presAssocID="{59E206AD-E4C2-40F8-A456-A9A9962C22CA}" presName="connTx" presStyleLbl="parChTrans1D3" presStyleIdx="3" presStyleCnt="4"/>
      <dgm:spPr/>
    </dgm:pt>
    <dgm:pt modelId="{A6C36A34-C515-454E-94DC-6E3A53461195}" type="pres">
      <dgm:prSet presAssocID="{1CE0036F-AF25-4C9D-BFB6-522A3460E09B}" presName="Name30" presStyleCnt="0"/>
      <dgm:spPr/>
    </dgm:pt>
    <dgm:pt modelId="{6122E7CD-82CB-4954-A326-D24F6953C028}" type="pres">
      <dgm:prSet presAssocID="{1CE0036F-AF25-4C9D-BFB6-522A3460E09B}" presName="level2Shape" presStyleLbl="node3" presStyleIdx="3" presStyleCnt="4"/>
      <dgm:spPr/>
    </dgm:pt>
    <dgm:pt modelId="{AEAF0B3A-C494-4046-8063-7FAFA517FAF2}" type="pres">
      <dgm:prSet presAssocID="{1CE0036F-AF25-4C9D-BFB6-522A3460E09B}" presName="hierChild3" presStyleCnt="0"/>
      <dgm:spPr/>
    </dgm:pt>
    <dgm:pt modelId="{67615E21-F6A5-49A6-B3B2-5825F5AF9271}" type="pres">
      <dgm:prSet presAssocID="{502780A6-04AE-4268-840A-6F64AE22C08E}" presName="bgShapesFlow" presStyleCnt="0"/>
      <dgm:spPr/>
    </dgm:pt>
    <dgm:pt modelId="{414B9C28-0ADD-473A-94D3-5CD0B2997113}" type="pres">
      <dgm:prSet presAssocID="{3800923A-AAC1-4C73-B62C-E1899E10A1D2}" presName="rectComp" presStyleCnt="0"/>
      <dgm:spPr/>
    </dgm:pt>
    <dgm:pt modelId="{6998CB99-2B13-4581-AE9F-2FD6D0F8ED68}" type="pres">
      <dgm:prSet presAssocID="{3800923A-AAC1-4C73-B62C-E1899E10A1D2}" presName="bgRect" presStyleLbl="bgShp" presStyleIdx="0" presStyleCnt="3"/>
      <dgm:spPr/>
    </dgm:pt>
    <dgm:pt modelId="{A1F9FC80-03D7-40B9-8B4B-24B2E2D762AC}" type="pres">
      <dgm:prSet presAssocID="{3800923A-AAC1-4C73-B62C-E1899E10A1D2}" presName="bgRectTx" presStyleLbl="bgShp" presStyleIdx="0" presStyleCnt="3">
        <dgm:presLayoutVars>
          <dgm:bulletEnabled val="1"/>
        </dgm:presLayoutVars>
      </dgm:prSet>
      <dgm:spPr/>
    </dgm:pt>
    <dgm:pt modelId="{E7C069FF-B480-40D1-9AF3-011C0C5E1564}" type="pres">
      <dgm:prSet presAssocID="{3800923A-AAC1-4C73-B62C-E1899E10A1D2}" presName="spComp" presStyleCnt="0"/>
      <dgm:spPr/>
    </dgm:pt>
    <dgm:pt modelId="{64D0A6E4-A065-4DED-9790-7773BC14E5B8}" type="pres">
      <dgm:prSet presAssocID="{3800923A-AAC1-4C73-B62C-E1899E10A1D2}" presName="hSp" presStyleCnt="0"/>
      <dgm:spPr/>
    </dgm:pt>
    <dgm:pt modelId="{03EA3233-98BE-4EA8-A41E-524EE9052619}" type="pres">
      <dgm:prSet presAssocID="{740F92A1-1E92-46B0-86D1-430416A48918}" presName="rectComp" presStyleCnt="0"/>
      <dgm:spPr/>
    </dgm:pt>
    <dgm:pt modelId="{A6F2372A-5E43-4B44-828D-53541C9E98BC}" type="pres">
      <dgm:prSet presAssocID="{740F92A1-1E92-46B0-86D1-430416A48918}" presName="bgRect" presStyleLbl="bgShp" presStyleIdx="1" presStyleCnt="3"/>
      <dgm:spPr/>
    </dgm:pt>
    <dgm:pt modelId="{24A7AC6A-5151-447C-8F4A-F9B2AECE850D}" type="pres">
      <dgm:prSet presAssocID="{740F92A1-1E92-46B0-86D1-430416A48918}" presName="bgRectTx" presStyleLbl="bgShp" presStyleIdx="1" presStyleCnt="3">
        <dgm:presLayoutVars>
          <dgm:bulletEnabled val="1"/>
        </dgm:presLayoutVars>
      </dgm:prSet>
      <dgm:spPr/>
    </dgm:pt>
    <dgm:pt modelId="{4B4AC645-0077-4110-A659-8B74DC01054E}" type="pres">
      <dgm:prSet presAssocID="{740F92A1-1E92-46B0-86D1-430416A48918}" presName="spComp" presStyleCnt="0"/>
      <dgm:spPr/>
    </dgm:pt>
    <dgm:pt modelId="{4A215C2A-A2CC-48FC-BFD3-AF05B82417E3}" type="pres">
      <dgm:prSet presAssocID="{740F92A1-1E92-46B0-86D1-430416A48918}" presName="hSp" presStyleCnt="0"/>
      <dgm:spPr/>
    </dgm:pt>
    <dgm:pt modelId="{93C5E4CC-F456-4239-946C-D2159F3340B3}" type="pres">
      <dgm:prSet presAssocID="{8BAD53DA-768C-463E-AFFC-C5040026FBC0}" presName="rectComp" presStyleCnt="0"/>
      <dgm:spPr/>
    </dgm:pt>
    <dgm:pt modelId="{AB6CD03C-5C9A-4345-8654-D548C11A35F0}" type="pres">
      <dgm:prSet presAssocID="{8BAD53DA-768C-463E-AFFC-C5040026FBC0}" presName="bgRect" presStyleLbl="bgShp" presStyleIdx="2" presStyleCnt="3"/>
      <dgm:spPr/>
    </dgm:pt>
    <dgm:pt modelId="{26EC329D-F203-4E16-BF0C-712BA73BD95E}" type="pres">
      <dgm:prSet presAssocID="{8BAD53DA-768C-463E-AFFC-C5040026FBC0}" presName="bgRectTx" presStyleLbl="bgShp" presStyleIdx="2" presStyleCnt="3">
        <dgm:presLayoutVars>
          <dgm:bulletEnabled val="1"/>
        </dgm:presLayoutVars>
      </dgm:prSet>
      <dgm:spPr/>
    </dgm:pt>
  </dgm:ptLst>
  <dgm:cxnLst>
    <dgm:cxn modelId="{EBEF1E00-C251-4B20-AC83-0885DE7E8894}" type="presOf" srcId="{C3ACE535-DD2D-4F71-A9BB-0A4D3DE0C398}" destId="{72C9D746-5D34-4BBF-AFF2-0E0D6ADAA7C2}" srcOrd="0" destOrd="0" presId="urn:microsoft.com/office/officeart/2005/8/layout/hierarchy5"/>
    <dgm:cxn modelId="{CE459908-991C-4CAE-B5E1-A01C48D076D3}" type="presOf" srcId="{B30D5D65-7A7A-41AB-8543-23E37BB0C742}" destId="{E5A389D8-3096-4DA7-8ABB-AF61C409CAC2}" srcOrd="1" destOrd="0" presId="urn:microsoft.com/office/officeart/2005/8/layout/hierarchy5"/>
    <dgm:cxn modelId="{311B460B-819D-488B-A751-4B4879DEB0E3}" type="presOf" srcId="{740F92A1-1E92-46B0-86D1-430416A48918}" destId="{24A7AC6A-5151-447C-8F4A-F9B2AECE850D}" srcOrd="1" destOrd="0" presId="urn:microsoft.com/office/officeart/2005/8/layout/hierarchy5"/>
    <dgm:cxn modelId="{A8FD7A16-7998-416C-9772-06B244676671}" srcId="{63B927AE-EE45-45B4-B6AB-A39C8552E19C}" destId="{D46DD7B6-E34A-4ABF-9575-F53A32C78EB6}" srcOrd="0" destOrd="0" parTransId="{67278C98-3A98-47F5-B811-E94A8731A98E}" sibTransId="{1F84B556-1B63-4A62-813C-8F4FC50EDA69}"/>
    <dgm:cxn modelId="{C44C0517-C765-45D4-996A-5E13DD10BE28}" srcId="{502780A6-04AE-4268-840A-6F64AE22C08E}" destId="{740F92A1-1E92-46B0-86D1-430416A48918}" srcOrd="2" destOrd="0" parTransId="{966C93B2-FAAF-4188-BA99-839370384528}" sibTransId="{BEF25F7A-E956-49DD-BAB0-9B92930BEB79}"/>
    <dgm:cxn modelId="{CDE1C919-3DD2-4B58-B659-1A9F745E30BF}" type="presOf" srcId="{70DE5957-1869-44B2-9AF4-C332CE5AE7FB}" destId="{3D21F279-B2A8-43DA-B548-B3D2001200A9}" srcOrd="0" destOrd="0" presId="urn:microsoft.com/office/officeart/2005/8/layout/hierarchy5"/>
    <dgm:cxn modelId="{7A27A51D-1D5D-442F-8EF6-CD88DE479B45}" srcId="{160FC333-0C52-45EE-AA98-65A492E0EC30}" destId="{06ACB6F5-0BC7-43CB-9AB8-34572FF0606B}" srcOrd="0" destOrd="0" parTransId="{B30D5D65-7A7A-41AB-8543-23E37BB0C742}" sibTransId="{29A7A4BD-9CDC-492F-BE63-3ED08DB4467E}"/>
    <dgm:cxn modelId="{2FEF592A-A1B8-4763-B5BB-CEDBC3080E4D}" type="presOf" srcId="{67278C98-3A98-47F5-B811-E94A8731A98E}" destId="{1BCA862A-D59B-41FE-8377-75FDB12D2530}" srcOrd="1" destOrd="0" presId="urn:microsoft.com/office/officeart/2005/8/layout/hierarchy5"/>
    <dgm:cxn modelId="{4BB2852E-FD80-4A22-9EAF-24B6A2558825}" srcId="{42BBFCEB-9B8E-4C9D-B03D-721EBC058183}" destId="{C3ACE535-DD2D-4F71-A9BB-0A4D3DE0C398}" srcOrd="0" destOrd="0" parTransId="{5990F265-FEDF-44C8-B072-D1CDE8815421}" sibTransId="{E7792242-D033-4913-B826-F5D1BB601EBE}"/>
    <dgm:cxn modelId="{259BFE30-7CBD-4F3F-9A26-290458E0876F}" srcId="{502780A6-04AE-4268-840A-6F64AE22C08E}" destId="{3800923A-AAC1-4C73-B62C-E1899E10A1D2}" srcOrd="1" destOrd="0" parTransId="{9133B97D-68E6-4232-B2EB-5F8BC489CCFA}" sibTransId="{40BD4C7E-5EBA-4313-9D53-35205DA513CE}"/>
    <dgm:cxn modelId="{332CCE36-333B-48A1-B77C-3D7CE5ACB141}" type="presOf" srcId="{50284D59-200A-41C8-860E-2549F20E031B}" destId="{E4355F48-C8D2-439C-A3C8-2B9CAA233F27}" srcOrd="1" destOrd="0" presId="urn:microsoft.com/office/officeart/2005/8/layout/hierarchy5"/>
    <dgm:cxn modelId="{8D18D536-A8AD-45BF-B64D-3854D17EFAE4}" type="presOf" srcId="{5990F265-FEDF-44C8-B072-D1CDE8815421}" destId="{905B9266-D7CD-4F9E-90C2-BEDC20AD947D}" srcOrd="1" destOrd="0" presId="urn:microsoft.com/office/officeart/2005/8/layout/hierarchy5"/>
    <dgm:cxn modelId="{9D014B3F-548B-4065-BFA7-7359F9D9F488}" type="presOf" srcId="{96D56E03-2EAC-465A-B517-5CB3CFDDE124}" destId="{A2B31CDA-242F-4A19-A618-B471AAFD39CC}" srcOrd="0" destOrd="0" presId="urn:microsoft.com/office/officeart/2005/8/layout/hierarchy5"/>
    <dgm:cxn modelId="{C7232242-0CE1-45A4-9237-7732808C3FDF}" type="presOf" srcId="{B30D5D65-7A7A-41AB-8543-23E37BB0C742}" destId="{43981B7E-F056-4DC3-AB1D-E679A3273EA0}" srcOrd="0" destOrd="0" presId="urn:microsoft.com/office/officeart/2005/8/layout/hierarchy5"/>
    <dgm:cxn modelId="{407CFA45-3915-4712-8384-6472D39FF938}" srcId="{42BBFCEB-9B8E-4C9D-B03D-721EBC058183}" destId="{70DE5957-1869-44B2-9AF4-C332CE5AE7FB}" srcOrd="3" destOrd="0" parTransId="{8AC23505-91E8-4D80-A29E-EA9FF69CAF1D}" sibTransId="{BA6C9D41-9FC3-4651-A27C-ABDA92E52E42}"/>
    <dgm:cxn modelId="{4B4E1F49-043A-418F-84BB-ACF813BB546E}" type="presOf" srcId="{8BAD53DA-768C-463E-AFFC-C5040026FBC0}" destId="{AB6CD03C-5C9A-4345-8654-D548C11A35F0}" srcOrd="0" destOrd="0" presId="urn:microsoft.com/office/officeart/2005/8/layout/hierarchy5"/>
    <dgm:cxn modelId="{FC453B51-ABB8-4A49-B195-8AD5D0DE4BDE}" type="presOf" srcId="{DA66AEE6-DDD5-4B90-BCCE-64689BE4298E}" destId="{FAD6C307-6424-48F3-A29A-77979729E86C}" srcOrd="0" destOrd="0" presId="urn:microsoft.com/office/officeart/2005/8/layout/hierarchy5"/>
    <dgm:cxn modelId="{0FE36F55-419A-4264-BD87-15448626CB1F}" type="presOf" srcId="{160FC333-0C52-45EE-AA98-65A492E0EC30}" destId="{4320CFB0-C93D-44DE-B94C-C2F1C8EBFFA2}" srcOrd="0" destOrd="0" presId="urn:microsoft.com/office/officeart/2005/8/layout/hierarchy5"/>
    <dgm:cxn modelId="{FAAC1060-1D53-4AF2-BC80-87DFF85945FE}" type="presOf" srcId="{8AC23505-91E8-4D80-A29E-EA9FF69CAF1D}" destId="{C6855635-8158-49C9-88C7-9FD4DE5DE83A}" srcOrd="0" destOrd="0" presId="urn:microsoft.com/office/officeart/2005/8/layout/hierarchy5"/>
    <dgm:cxn modelId="{293DAE62-6F5E-4C65-9A71-88308618C8F4}" type="presOf" srcId="{5BD685E7-4FB6-43D7-9F1F-5E7669F633D1}" destId="{8891E85B-8C8B-4D42-99F1-FD26E876A6AA}" srcOrd="0" destOrd="0" presId="urn:microsoft.com/office/officeart/2005/8/layout/hierarchy5"/>
    <dgm:cxn modelId="{B2C7AE6C-CD42-4E22-A760-C572467FF820}" type="presOf" srcId="{42BBFCEB-9B8E-4C9D-B03D-721EBC058183}" destId="{F0AF2530-C77D-4F41-8FBE-914AD5BAD05B}" srcOrd="0" destOrd="0" presId="urn:microsoft.com/office/officeart/2005/8/layout/hierarchy5"/>
    <dgm:cxn modelId="{9BCF0D76-F381-4A52-AB52-68452188CF14}" type="presOf" srcId="{740F92A1-1E92-46B0-86D1-430416A48918}" destId="{A6F2372A-5E43-4B44-828D-53541C9E98BC}" srcOrd="0" destOrd="0" presId="urn:microsoft.com/office/officeart/2005/8/layout/hierarchy5"/>
    <dgm:cxn modelId="{839B5B78-6FC6-44F9-9476-F850BFDF0B1A}" srcId="{70DE5957-1869-44B2-9AF4-C332CE5AE7FB}" destId="{1CE0036F-AF25-4C9D-BFB6-522A3460E09B}" srcOrd="0" destOrd="0" parTransId="{59E206AD-E4C2-40F8-A456-A9A9962C22CA}" sibTransId="{50DCED87-CF78-41BA-B0D7-D1BA5052ADF9}"/>
    <dgm:cxn modelId="{5DE3C278-9CB2-46E3-BC33-82ED0B7DC6C0}" type="presOf" srcId="{59E206AD-E4C2-40F8-A456-A9A9962C22CA}" destId="{AA8CDE61-A7CF-455E-A741-B61EDBA6C61B}" srcOrd="1" destOrd="0" presId="urn:microsoft.com/office/officeart/2005/8/layout/hierarchy5"/>
    <dgm:cxn modelId="{59B17A7E-52BE-4657-B9F4-5719854CC392}" type="presOf" srcId="{96D56E03-2EAC-465A-B517-5CB3CFDDE124}" destId="{6154DB16-042C-4FE3-BCD1-5E7AB1AEF0F0}" srcOrd="1" destOrd="0" presId="urn:microsoft.com/office/officeart/2005/8/layout/hierarchy5"/>
    <dgm:cxn modelId="{E98A8E7E-3F3C-4F18-BBC6-88F6D6A617CD}" srcId="{42BBFCEB-9B8E-4C9D-B03D-721EBC058183}" destId="{63B927AE-EE45-45B4-B6AB-A39C8552E19C}" srcOrd="2" destOrd="0" parTransId="{50284D59-200A-41C8-860E-2549F20E031B}" sibTransId="{8F341565-8C03-41F0-966A-BA4C87502247}"/>
    <dgm:cxn modelId="{691D9882-8255-4B05-AA3B-959CD605F8DE}" type="presOf" srcId="{3800923A-AAC1-4C73-B62C-E1899E10A1D2}" destId="{A1F9FC80-03D7-40B9-8B4B-24B2E2D762AC}" srcOrd="1" destOrd="0" presId="urn:microsoft.com/office/officeart/2005/8/layout/hierarchy5"/>
    <dgm:cxn modelId="{D6662A84-3E38-40E7-BE82-A00CAA933C29}" type="presOf" srcId="{D46DD7B6-E34A-4ABF-9575-F53A32C78EB6}" destId="{C88AE83F-3D4B-44BF-8494-30299861DE82}" srcOrd="0" destOrd="0" presId="urn:microsoft.com/office/officeart/2005/8/layout/hierarchy5"/>
    <dgm:cxn modelId="{85E42E84-F2ED-48FA-81AB-8C5EF63E198D}" srcId="{502780A6-04AE-4268-840A-6F64AE22C08E}" destId="{42BBFCEB-9B8E-4C9D-B03D-721EBC058183}" srcOrd="0" destOrd="0" parTransId="{4373822F-E306-4A59-8128-A1E2CBF3B10C}" sibTransId="{FC708E21-9E3D-47FA-9779-FB47AA2D7D49}"/>
    <dgm:cxn modelId="{19728A91-20BF-4217-BE0C-AFBCCF21FCEE}" srcId="{42BBFCEB-9B8E-4C9D-B03D-721EBC058183}" destId="{160FC333-0C52-45EE-AA98-65A492E0EC30}" srcOrd="1" destOrd="0" parTransId="{96D56E03-2EAC-465A-B517-5CB3CFDDE124}" sibTransId="{503BEF54-BA9D-471D-A937-88A63533EFB3}"/>
    <dgm:cxn modelId="{3011BE92-4AC2-4DA4-9991-5E32A8C29BA0}" type="presOf" srcId="{8BAD53DA-768C-463E-AFFC-C5040026FBC0}" destId="{26EC329D-F203-4E16-BF0C-712BA73BD95E}" srcOrd="1" destOrd="0" presId="urn:microsoft.com/office/officeart/2005/8/layout/hierarchy5"/>
    <dgm:cxn modelId="{2D418A96-4A60-476C-9FA5-332E8B9D2D09}" type="presOf" srcId="{63B927AE-EE45-45B4-B6AB-A39C8552E19C}" destId="{EFBC1515-9865-4A7F-9441-A12C34AFA91F}" srcOrd="0" destOrd="0" presId="urn:microsoft.com/office/officeart/2005/8/layout/hierarchy5"/>
    <dgm:cxn modelId="{68D8189F-960F-4970-8B53-039380EC70B3}" type="presOf" srcId="{3800923A-AAC1-4C73-B62C-E1899E10A1D2}" destId="{6998CB99-2B13-4581-AE9F-2FD6D0F8ED68}" srcOrd="0" destOrd="0" presId="urn:microsoft.com/office/officeart/2005/8/layout/hierarchy5"/>
    <dgm:cxn modelId="{C758E2A5-0409-4EE1-A1FB-5366BD218C66}" type="presOf" srcId="{8AC23505-91E8-4D80-A29E-EA9FF69CAF1D}" destId="{3AB1B75C-3BBC-41DC-B6E9-F3DDFF6DCC9B}" srcOrd="1" destOrd="0" presId="urn:microsoft.com/office/officeart/2005/8/layout/hierarchy5"/>
    <dgm:cxn modelId="{2711ACAB-6A76-413F-ABF8-BAA7FD57D8AB}" type="presOf" srcId="{502780A6-04AE-4268-840A-6F64AE22C08E}" destId="{2B5A192A-DAE5-4D7B-B958-7343928402B9}" srcOrd="0" destOrd="0" presId="urn:microsoft.com/office/officeart/2005/8/layout/hierarchy5"/>
    <dgm:cxn modelId="{CE349CCB-236F-4433-9099-7B3B95F86708}" type="presOf" srcId="{1CE0036F-AF25-4C9D-BFB6-522A3460E09B}" destId="{6122E7CD-82CB-4954-A326-D24F6953C028}" srcOrd="0" destOrd="0" presId="urn:microsoft.com/office/officeart/2005/8/layout/hierarchy5"/>
    <dgm:cxn modelId="{FA8894D2-C7F4-480C-AA9C-FE9E77E65CCC}" type="presOf" srcId="{67278C98-3A98-47F5-B811-E94A8731A98E}" destId="{EBC4A7A0-82AE-4EDD-9EBB-3ADD0BA7C97E}" srcOrd="0" destOrd="0" presId="urn:microsoft.com/office/officeart/2005/8/layout/hierarchy5"/>
    <dgm:cxn modelId="{D1E63DD6-EB0D-474D-B63A-D6945EEBEAD4}" srcId="{502780A6-04AE-4268-840A-6F64AE22C08E}" destId="{8BAD53DA-768C-463E-AFFC-C5040026FBC0}" srcOrd="3" destOrd="0" parTransId="{B19C2FC0-9329-481F-881F-AD5AA4684465}" sibTransId="{E660C37C-E8C8-43A7-88D2-9ED5DB42D62D}"/>
    <dgm:cxn modelId="{A8665BD8-0302-41AD-955F-B64193365E94}" type="presOf" srcId="{5BD685E7-4FB6-43D7-9F1F-5E7669F633D1}" destId="{D7DEFE0A-5BD4-44A7-A5A0-8BFAC036BFBA}" srcOrd="1" destOrd="0" presId="urn:microsoft.com/office/officeart/2005/8/layout/hierarchy5"/>
    <dgm:cxn modelId="{C90FA2D9-19D6-4539-BE4F-173043EF6747}" type="presOf" srcId="{06ACB6F5-0BC7-43CB-9AB8-34572FF0606B}" destId="{29282B0B-E8DF-4DC8-AE49-38C0E7846ABD}" srcOrd="0" destOrd="0" presId="urn:microsoft.com/office/officeart/2005/8/layout/hierarchy5"/>
    <dgm:cxn modelId="{42E3BCE3-A74C-4A84-8383-56A1A1CD3BF5}" type="presOf" srcId="{5990F265-FEDF-44C8-B072-D1CDE8815421}" destId="{DA70C5A6-ED6D-402B-816A-B129F320AD56}" srcOrd="0" destOrd="0" presId="urn:microsoft.com/office/officeart/2005/8/layout/hierarchy5"/>
    <dgm:cxn modelId="{CA896DE8-D7B4-4518-9E9A-E6743E8D8D0F}" type="presOf" srcId="{59E206AD-E4C2-40F8-A456-A9A9962C22CA}" destId="{A55DB6BA-2D93-4F4C-9FFC-38E408673FA8}" srcOrd="0" destOrd="0" presId="urn:microsoft.com/office/officeart/2005/8/layout/hierarchy5"/>
    <dgm:cxn modelId="{1E78C3F7-6B68-4656-A0B4-AD030931C697}" type="presOf" srcId="{50284D59-200A-41C8-860E-2549F20E031B}" destId="{FC37DECB-15C5-4836-B170-E785E3A83F0C}" srcOrd="0" destOrd="0" presId="urn:microsoft.com/office/officeart/2005/8/layout/hierarchy5"/>
    <dgm:cxn modelId="{DFDDA5FE-9FEA-4B6A-94AB-8F0112B46ED2}" srcId="{C3ACE535-DD2D-4F71-A9BB-0A4D3DE0C398}" destId="{DA66AEE6-DDD5-4B90-BCCE-64689BE4298E}" srcOrd="0" destOrd="0" parTransId="{5BD685E7-4FB6-43D7-9F1F-5E7669F633D1}" sibTransId="{F1913635-8EA2-468D-8758-A221A7254958}"/>
    <dgm:cxn modelId="{0F9D3C37-74FB-4C04-A63D-DB692884950F}" type="presParOf" srcId="{2B5A192A-DAE5-4D7B-B958-7343928402B9}" destId="{0A9682D7-20BF-4CFF-9D46-0C85CB75E78A}" srcOrd="0" destOrd="0" presId="urn:microsoft.com/office/officeart/2005/8/layout/hierarchy5"/>
    <dgm:cxn modelId="{81A5D120-CE99-4837-BDF6-06D50FDC2CCA}" type="presParOf" srcId="{0A9682D7-20BF-4CFF-9D46-0C85CB75E78A}" destId="{3891A58B-4E37-4198-8B58-95E583BDE301}" srcOrd="0" destOrd="0" presId="urn:microsoft.com/office/officeart/2005/8/layout/hierarchy5"/>
    <dgm:cxn modelId="{543D3AB6-C020-43D1-B66D-184638CF315E}" type="presParOf" srcId="{0A9682D7-20BF-4CFF-9D46-0C85CB75E78A}" destId="{1FCE4321-F324-4052-BD2A-0E6529918FC8}" srcOrd="1" destOrd="0" presId="urn:microsoft.com/office/officeart/2005/8/layout/hierarchy5"/>
    <dgm:cxn modelId="{F360E2C5-55CE-40A3-B171-1DE733932A6B}" type="presParOf" srcId="{1FCE4321-F324-4052-BD2A-0E6529918FC8}" destId="{93F39FD3-23B7-4C0F-B5A0-FF1F23928284}" srcOrd="0" destOrd="0" presId="urn:microsoft.com/office/officeart/2005/8/layout/hierarchy5"/>
    <dgm:cxn modelId="{2812F08A-8C2E-43AD-A946-DC860C4ACA48}" type="presParOf" srcId="{93F39FD3-23B7-4C0F-B5A0-FF1F23928284}" destId="{F0AF2530-C77D-4F41-8FBE-914AD5BAD05B}" srcOrd="0" destOrd="0" presId="urn:microsoft.com/office/officeart/2005/8/layout/hierarchy5"/>
    <dgm:cxn modelId="{D0137BC9-FB34-4998-AFA3-4F632441E368}" type="presParOf" srcId="{93F39FD3-23B7-4C0F-B5A0-FF1F23928284}" destId="{51EC0811-CD5B-4844-BF0B-1558BE9C7D36}" srcOrd="1" destOrd="0" presId="urn:microsoft.com/office/officeart/2005/8/layout/hierarchy5"/>
    <dgm:cxn modelId="{9B0DF6CB-CFD3-4D3B-BBE0-9C2734C8A8EC}" type="presParOf" srcId="{51EC0811-CD5B-4844-BF0B-1558BE9C7D36}" destId="{DA70C5A6-ED6D-402B-816A-B129F320AD56}" srcOrd="0" destOrd="0" presId="urn:microsoft.com/office/officeart/2005/8/layout/hierarchy5"/>
    <dgm:cxn modelId="{9CE86B20-98D6-4A6D-A006-BAC598F5BD5F}" type="presParOf" srcId="{DA70C5A6-ED6D-402B-816A-B129F320AD56}" destId="{905B9266-D7CD-4F9E-90C2-BEDC20AD947D}" srcOrd="0" destOrd="0" presId="urn:microsoft.com/office/officeart/2005/8/layout/hierarchy5"/>
    <dgm:cxn modelId="{64CC4DC1-C9F5-4168-9562-330F9372582A}" type="presParOf" srcId="{51EC0811-CD5B-4844-BF0B-1558BE9C7D36}" destId="{22882635-DA9C-4172-81D1-6DFD67F4FF50}" srcOrd="1" destOrd="0" presId="urn:microsoft.com/office/officeart/2005/8/layout/hierarchy5"/>
    <dgm:cxn modelId="{E83EACB8-11E1-4952-AF74-B99DAE60D55B}" type="presParOf" srcId="{22882635-DA9C-4172-81D1-6DFD67F4FF50}" destId="{72C9D746-5D34-4BBF-AFF2-0E0D6ADAA7C2}" srcOrd="0" destOrd="0" presId="urn:microsoft.com/office/officeart/2005/8/layout/hierarchy5"/>
    <dgm:cxn modelId="{519C966F-27ED-43EF-82F5-4902589FC15A}" type="presParOf" srcId="{22882635-DA9C-4172-81D1-6DFD67F4FF50}" destId="{7D4A9E04-540D-4B2E-BC7B-AB9A56CD94B8}" srcOrd="1" destOrd="0" presId="urn:microsoft.com/office/officeart/2005/8/layout/hierarchy5"/>
    <dgm:cxn modelId="{3C74C1B6-7CD4-4F47-8BAF-7A2667D85FBE}" type="presParOf" srcId="{7D4A9E04-540D-4B2E-BC7B-AB9A56CD94B8}" destId="{8891E85B-8C8B-4D42-99F1-FD26E876A6AA}" srcOrd="0" destOrd="0" presId="urn:microsoft.com/office/officeart/2005/8/layout/hierarchy5"/>
    <dgm:cxn modelId="{75D4336C-4E91-4CBF-9F4B-05CE42BECE9F}" type="presParOf" srcId="{8891E85B-8C8B-4D42-99F1-FD26E876A6AA}" destId="{D7DEFE0A-5BD4-44A7-A5A0-8BFAC036BFBA}" srcOrd="0" destOrd="0" presId="urn:microsoft.com/office/officeart/2005/8/layout/hierarchy5"/>
    <dgm:cxn modelId="{0C12DC2B-B43D-466A-A223-37C7A650D703}" type="presParOf" srcId="{7D4A9E04-540D-4B2E-BC7B-AB9A56CD94B8}" destId="{4381A971-7F7B-449A-A5F0-DA1AAB7E1C5D}" srcOrd="1" destOrd="0" presId="urn:microsoft.com/office/officeart/2005/8/layout/hierarchy5"/>
    <dgm:cxn modelId="{B4D2A502-CBC4-4FDB-9D46-C3FF482B310B}" type="presParOf" srcId="{4381A971-7F7B-449A-A5F0-DA1AAB7E1C5D}" destId="{FAD6C307-6424-48F3-A29A-77979729E86C}" srcOrd="0" destOrd="0" presId="urn:microsoft.com/office/officeart/2005/8/layout/hierarchy5"/>
    <dgm:cxn modelId="{C68AEFB6-2A98-44AF-A00C-89DC98E5EEB3}" type="presParOf" srcId="{4381A971-7F7B-449A-A5F0-DA1AAB7E1C5D}" destId="{993F294C-1CA6-4616-B711-D41CCB2921FC}" srcOrd="1" destOrd="0" presId="urn:microsoft.com/office/officeart/2005/8/layout/hierarchy5"/>
    <dgm:cxn modelId="{FE31B5DD-B460-4603-90E1-F3DD87E9276D}" type="presParOf" srcId="{51EC0811-CD5B-4844-BF0B-1558BE9C7D36}" destId="{A2B31CDA-242F-4A19-A618-B471AAFD39CC}" srcOrd="2" destOrd="0" presId="urn:microsoft.com/office/officeart/2005/8/layout/hierarchy5"/>
    <dgm:cxn modelId="{8E5B98B1-EF9B-44BE-ADB8-C93706DF7407}" type="presParOf" srcId="{A2B31CDA-242F-4A19-A618-B471AAFD39CC}" destId="{6154DB16-042C-4FE3-BCD1-5E7AB1AEF0F0}" srcOrd="0" destOrd="0" presId="urn:microsoft.com/office/officeart/2005/8/layout/hierarchy5"/>
    <dgm:cxn modelId="{4F2AF718-44EF-44C6-84FF-6E4D894E1DC7}" type="presParOf" srcId="{51EC0811-CD5B-4844-BF0B-1558BE9C7D36}" destId="{C9180F80-7945-4775-B7C2-EA085A450E5E}" srcOrd="3" destOrd="0" presId="urn:microsoft.com/office/officeart/2005/8/layout/hierarchy5"/>
    <dgm:cxn modelId="{4FEE3153-423E-4CD3-811F-F3D58F4733C0}" type="presParOf" srcId="{C9180F80-7945-4775-B7C2-EA085A450E5E}" destId="{4320CFB0-C93D-44DE-B94C-C2F1C8EBFFA2}" srcOrd="0" destOrd="0" presId="urn:microsoft.com/office/officeart/2005/8/layout/hierarchy5"/>
    <dgm:cxn modelId="{024B85C9-7CC4-41FE-982C-57381C018651}" type="presParOf" srcId="{C9180F80-7945-4775-B7C2-EA085A450E5E}" destId="{E1DC5AE4-8D65-4FBA-B75D-3E79B56A1AD3}" srcOrd="1" destOrd="0" presId="urn:microsoft.com/office/officeart/2005/8/layout/hierarchy5"/>
    <dgm:cxn modelId="{E6AC9F2F-8BCC-482F-95B8-F547700924FD}" type="presParOf" srcId="{E1DC5AE4-8D65-4FBA-B75D-3E79B56A1AD3}" destId="{43981B7E-F056-4DC3-AB1D-E679A3273EA0}" srcOrd="0" destOrd="0" presId="urn:microsoft.com/office/officeart/2005/8/layout/hierarchy5"/>
    <dgm:cxn modelId="{B5F907E6-207C-4057-9F79-8294EBF97B70}" type="presParOf" srcId="{43981B7E-F056-4DC3-AB1D-E679A3273EA0}" destId="{E5A389D8-3096-4DA7-8ABB-AF61C409CAC2}" srcOrd="0" destOrd="0" presId="urn:microsoft.com/office/officeart/2005/8/layout/hierarchy5"/>
    <dgm:cxn modelId="{A5D919F2-438F-4C56-836D-BBD52087B686}" type="presParOf" srcId="{E1DC5AE4-8D65-4FBA-B75D-3E79B56A1AD3}" destId="{3784A175-A144-4DAF-A8A8-B28E05141E0D}" srcOrd="1" destOrd="0" presId="urn:microsoft.com/office/officeart/2005/8/layout/hierarchy5"/>
    <dgm:cxn modelId="{8A582717-1661-4C37-BC5C-43F240CBC359}" type="presParOf" srcId="{3784A175-A144-4DAF-A8A8-B28E05141E0D}" destId="{29282B0B-E8DF-4DC8-AE49-38C0E7846ABD}" srcOrd="0" destOrd="0" presId="urn:microsoft.com/office/officeart/2005/8/layout/hierarchy5"/>
    <dgm:cxn modelId="{EA8F5ADA-0E7F-4E3F-B373-AAB276E9EAAD}" type="presParOf" srcId="{3784A175-A144-4DAF-A8A8-B28E05141E0D}" destId="{57976EFF-18D8-4A8F-8950-1F6F0FC33F00}" srcOrd="1" destOrd="0" presId="urn:microsoft.com/office/officeart/2005/8/layout/hierarchy5"/>
    <dgm:cxn modelId="{ECD8FF1E-0CD0-4CDB-A9A6-263897E7E483}" type="presParOf" srcId="{51EC0811-CD5B-4844-BF0B-1558BE9C7D36}" destId="{FC37DECB-15C5-4836-B170-E785E3A83F0C}" srcOrd="4" destOrd="0" presId="urn:microsoft.com/office/officeart/2005/8/layout/hierarchy5"/>
    <dgm:cxn modelId="{26CCB074-383D-47C1-A65F-4839F9C1561F}" type="presParOf" srcId="{FC37DECB-15C5-4836-B170-E785E3A83F0C}" destId="{E4355F48-C8D2-439C-A3C8-2B9CAA233F27}" srcOrd="0" destOrd="0" presId="urn:microsoft.com/office/officeart/2005/8/layout/hierarchy5"/>
    <dgm:cxn modelId="{77F84D0D-E6E1-4EF1-A878-00457AB48B43}" type="presParOf" srcId="{51EC0811-CD5B-4844-BF0B-1558BE9C7D36}" destId="{A23201C8-0184-4B09-874D-C0AC04888175}" srcOrd="5" destOrd="0" presId="urn:microsoft.com/office/officeart/2005/8/layout/hierarchy5"/>
    <dgm:cxn modelId="{3A809797-AC9B-47AC-8964-8C25F43622E7}" type="presParOf" srcId="{A23201C8-0184-4B09-874D-C0AC04888175}" destId="{EFBC1515-9865-4A7F-9441-A12C34AFA91F}" srcOrd="0" destOrd="0" presId="urn:microsoft.com/office/officeart/2005/8/layout/hierarchy5"/>
    <dgm:cxn modelId="{29A70E17-A1EF-408A-BFCD-F4EDB549C3B7}" type="presParOf" srcId="{A23201C8-0184-4B09-874D-C0AC04888175}" destId="{52E6295E-17DF-4919-87FC-DE51CCA9622C}" srcOrd="1" destOrd="0" presId="urn:microsoft.com/office/officeart/2005/8/layout/hierarchy5"/>
    <dgm:cxn modelId="{A6D41EC0-6C17-4C10-A623-7E7063A7ED04}" type="presParOf" srcId="{52E6295E-17DF-4919-87FC-DE51CCA9622C}" destId="{EBC4A7A0-82AE-4EDD-9EBB-3ADD0BA7C97E}" srcOrd="0" destOrd="0" presId="urn:microsoft.com/office/officeart/2005/8/layout/hierarchy5"/>
    <dgm:cxn modelId="{701ABAE8-F18A-4CF6-9669-A9262D94CC2C}" type="presParOf" srcId="{EBC4A7A0-82AE-4EDD-9EBB-3ADD0BA7C97E}" destId="{1BCA862A-D59B-41FE-8377-75FDB12D2530}" srcOrd="0" destOrd="0" presId="urn:microsoft.com/office/officeart/2005/8/layout/hierarchy5"/>
    <dgm:cxn modelId="{ADF2C5A8-D5AE-4232-86DE-131371D379AA}" type="presParOf" srcId="{52E6295E-17DF-4919-87FC-DE51CCA9622C}" destId="{52355CB2-91F0-41C2-A780-4342812BDE93}" srcOrd="1" destOrd="0" presId="urn:microsoft.com/office/officeart/2005/8/layout/hierarchy5"/>
    <dgm:cxn modelId="{A2010877-12E3-48E2-8521-217D6542E6C0}" type="presParOf" srcId="{52355CB2-91F0-41C2-A780-4342812BDE93}" destId="{C88AE83F-3D4B-44BF-8494-30299861DE82}" srcOrd="0" destOrd="0" presId="urn:microsoft.com/office/officeart/2005/8/layout/hierarchy5"/>
    <dgm:cxn modelId="{EDE0BD73-C34D-4AD6-A147-E95F11A023CD}" type="presParOf" srcId="{52355CB2-91F0-41C2-A780-4342812BDE93}" destId="{C326E6BF-97D7-4005-A21E-282CEF2B5A22}" srcOrd="1" destOrd="0" presId="urn:microsoft.com/office/officeart/2005/8/layout/hierarchy5"/>
    <dgm:cxn modelId="{90CEC92A-E537-44EA-A3AA-2965A4C18541}" type="presParOf" srcId="{51EC0811-CD5B-4844-BF0B-1558BE9C7D36}" destId="{C6855635-8158-49C9-88C7-9FD4DE5DE83A}" srcOrd="6" destOrd="0" presId="urn:microsoft.com/office/officeart/2005/8/layout/hierarchy5"/>
    <dgm:cxn modelId="{0D950B8B-F059-4189-A2E3-4CC17D68B187}" type="presParOf" srcId="{C6855635-8158-49C9-88C7-9FD4DE5DE83A}" destId="{3AB1B75C-3BBC-41DC-B6E9-F3DDFF6DCC9B}" srcOrd="0" destOrd="0" presId="urn:microsoft.com/office/officeart/2005/8/layout/hierarchy5"/>
    <dgm:cxn modelId="{F183DDA6-5385-4B97-AEA4-7C9A3E973F44}" type="presParOf" srcId="{51EC0811-CD5B-4844-BF0B-1558BE9C7D36}" destId="{6B85B773-111A-4274-AEFA-56D4F2258B81}" srcOrd="7" destOrd="0" presId="urn:microsoft.com/office/officeart/2005/8/layout/hierarchy5"/>
    <dgm:cxn modelId="{0B881793-566C-4979-8813-BE8DCA688FC7}" type="presParOf" srcId="{6B85B773-111A-4274-AEFA-56D4F2258B81}" destId="{3D21F279-B2A8-43DA-B548-B3D2001200A9}" srcOrd="0" destOrd="0" presId="urn:microsoft.com/office/officeart/2005/8/layout/hierarchy5"/>
    <dgm:cxn modelId="{413C5CBB-91D8-4769-8B05-802DF82DD793}" type="presParOf" srcId="{6B85B773-111A-4274-AEFA-56D4F2258B81}" destId="{ACB9AA42-3BD6-4BA7-A31D-EDF3A6CD0FD4}" srcOrd="1" destOrd="0" presId="urn:microsoft.com/office/officeart/2005/8/layout/hierarchy5"/>
    <dgm:cxn modelId="{F414630D-DB97-4CA7-BAB8-39926CB32B36}" type="presParOf" srcId="{ACB9AA42-3BD6-4BA7-A31D-EDF3A6CD0FD4}" destId="{A55DB6BA-2D93-4F4C-9FFC-38E408673FA8}" srcOrd="0" destOrd="0" presId="urn:microsoft.com/office/officeart/2005/8/layout/hierarchy5"/>
    <dgm:cxn modelId="{81E51CFC-EA12-4E78-BAD4-AF1B8EFBDD3A}" type="presParOf" srcId="{A55DB6BA-2D93-4F4C-9FFC-38E408673FA8}" destId="{AA8CDE61-A7CF-455E-A741-B61EDBA6C61B}" srcOrd="0" destOrd="0" presId="urn:microsoft.com/office/officeart/2005/8/layout/hierarchy5"/>
    <dgm:cxn modelId="{DC617253-A913-4573-90C3-3FACBA14B8EA}" type="presParOf" srcId="{ACB9AA42-3BD6-4BA7-A31D-EDF3A6CD0FD4}" destId="{A6C36A34-C515-454E-94DC-6E3A53461195}" srcOrd="1" destOrd="0" presId="urn:microsoft.com/office/officeart/2005/8/layout/hierarchy5"/>
    <dgm:cxn modelId="{17BBBA0E-737C-4FDE-9193-9A29A2514802}" type="presParOf" srcId="{A6C36A34-C515-454E-94DC-6E3A53461195}" destId="{6122E7CD-82CB-4954-A326-D24F6953C028}" srcOrd="0" destOrd="0" presId="urn:microsoft.com/office/officeart/2005/8/layout/hierarchy5"/>
    <dgm:cxn modelId="{FD3A535E-8F56-4B49-A43E-C9C13A9D0200}" type="presParOf" srcId="{A6C36A34-C515-454E-94DC-6E3A53461195}" destId="{AEAF0B3A-C494-4046-8063-7FAFA517FAF2}" srcOrd="1" destOrd="0" presId="urn:microsoft.com/office/officeart/2005/8/layout/hierarchy5"/>
    <dgm:cxn modelId="{1B4D72C8-0A24-433A-B699-F219AD299938}" type="presParOf" srcId="{2B5A192A-DAE5-4D7B-B958-7343928402B9}" destId="{67615E21-F6A5-49A6-B3B2-5825F5AF9271}" srcOrd="1" destOrd="0" presId="urn:microsoft.com/office/officeart/2005/8/layout/hierarchy5"/>
    <dgm:cxn modelId="{C591657A-7965-456B-BB05-E5F826B115EB}" type="presParOf" srcId="{67615E21-F6A5-49A6-B3B2-5825F5AF9271}" destId="{414B9C28-0ADD-473A-94D3-5CD0B2997113}" srcOrd="0" destOrd="0" presId="urn:microsoft.com/office/officeart/2005/8/layout/hierarchy5"/>
    <dgm:cxn modelId="{B216E147-4349-4F72-8E82-61106964A720}" type="presParOf" srcId="{414B9C28-0ADD-473A-94D3-5CD0B2997113}" destId="{6998CB99-2B13-4581-AE9F-2FD6D0F8ED68}" srcOrd="0" destOrd="0" presId="urn:microsoft.com/office/officeart/2005/8/layout/hierarchy5"/>
    <dgm:cxn modelId="{263485D8-6D88-491B-8813-A887D59E54D5}" type="presParOf" srcId="{414B9C28-0ADD-473A-94D3-5CD0B2997113}" destId="{A1F9FC80-03D7-40B9-8B4B-24B2E2D762AC}" srcOrd="1" destOrd="0" presId="urn:microsoft.com/office/officeart/2005/8/layout/hierarchy5"/>
    <dgm:cxn modelId="{4DED123F-71B3-4C49-9A68-1D73312D29A1}" type="presParOf" srcId="{67615E21-F6A5-49A6-B3B2-5825F5AF9271}" destId="{E7C069FF-B480-40D1-9AF3-011C0C5E1564}" srcOrd="1" destOrd="0" presId="urn:microsoft.com/office/officeart/2005/8/layout/hierarchy5"/>
    <dgm:cxn modelId="{0838FCEB-7CA4-4390-9BF9-26FED692CBA9}" type="presParOf" srcId="{E7C069FF-B480-40D1-9AF3-011C0C5E1564}" destId="{64D0A6E4-A065-4DED-9790-7773BC14E5B8}" srcOrd="0" destOrd="0" presId="urn:microsoft.com/office/officeart/2005/8/layout/hierarchy5"/>
    <dgm:cxn modelId="{13630FF7-5AEF-442E-8D70-854A6B3AAD89}" type="presParOf" srcId="{67615E21-F6A5-49A6-B3B2-5825F5AF9271}" destId="{03EA3233-98BE-4EA8-A41E-524EE9052619}" srcOrd="2" destOrd="0" presId="urn:microsoft.com/office/officeart/2005/8/layout/hierarchy5"/>
    <dgm:cxn modelId="{1F1E03E1-74F6-432C-845B-42E7C6A0C7EE}" type="presParOf" srcId="{03EA3233-98BE-4EA8-A41E-524EE9052619}" destId="{A6F2372A-5E43-4B44-828D-53541C9E98BC}" srcOrd="0" destOrd="0" presId="urn:microsoft.com/office/officeart/2005/8/layout/hierarchy5"/>
    <dgm:cxn modelId="{6A64F5E8-6B45-40CF-9B54-6403B1A25019}" type="presParOf" srcId="{03EA3233-98BE-4EA8-A41E-524EE9052619}" destId="{24A7AC6A-5151-447C-8F4A-F9B2AECE850D}" srcOrd="1" destOrd="0" presId="urn:microsoft.com/office/officeart/2005/8/layout/hierarchy5"/>
    <dgm:cxn modelId="{695C0F23-0C94-4750-B9FB-648E8C4C02A3}" type="presParOf" srcId="{67615E21-F6A5-49A6-B3B2-5825F5AF9271}" destId="{4B4AC645-0077-4110-A659-8B74DC01054E}" srcOrd="3" destOrd="0" presId="urn:microsoft.com/office/officeart/2005/8/layout/hierarchy5"/>
    <dgm:cxn modelId="{AEC7DF3B-9952-41A8-BD95-408A03F01FBE}" type="presParOf" srcId="{4B4AC645-0077-4110-A659-8B74DC01054E}" destId="{4A215C2A-A2CC-48FC-BFD3-AF05B82417E3}" srcOrd="0" destOrd="0" presId="urn:microsoft.com/office/officeart/2005/8/layout/hierarchy5"/>
    <dgm:cxn modelId="{7E0D4280-9D3B-4560-A490-88A94AD287B6}" type="presParOf" srcId="{67615E21-F6A5-49A6-B3B2-5825F5AF9271}" destId="{93C5E4CC-F456-4239-946C-D2159F3340B3}" srcOrd="4" destOrd="0" presId="urn:microsoft.com/office/officeart/2005/8/layout/hierarchy5"/>
    <dgm:cxn modelId="{8AC7CCBA-9722-4964-AEC6-DE6E845D5DBD}" type="presParOf" srcId="{93C5E4CC-F456-4239-946C-D2159F3340B3}" destId="{AB6CD03C-5C9A-4345-8654-D548C11A35F0}" srcOrd="0" destOrd="0" presId="urn:microsoft.com/office/officeart/2005/8/layout/hierarchy5"/>
    <dgm:cxn modelId="{BA54D4CB-74E6-4D87-A3D6-4A75B2200A77}" type="presParOf" srcId="{93C5E4CC-F456-4239-946C-D2159F3340B3}" destId="{26EC329D-F203-4E16-BF0C-712BA73BD95E}" srcOrd="1" destOrd="0" presId="urn:microsoft.com/office/officeart/2005/8/layout/hierarchy5"/>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B6CD03C-5C9A-4345-8654-D548C11A35F0}">
      <dsp:nvSpPr>
        <dsp:cNvPr id="0" name=""/>
        <dsp:cNvSpPr/>
      </dsp:nvSpPr>
      <dsp:spPr>
        <a:xfrm>
          <a:off x="3901319" y="0"/>
          <a:ext cx="1670349" cy="4351338"/>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170688" tIns="170688" rIns="170688" bIns="170688" numCol="1" spcCol="1270" anchor="ctr" anchorCtr="0">
          <a:noAutofit/>
        </a:bodyPr>
        <a:lstStyle/>
        <a:p>
          <a:pPr marL="0" lvl="0" indent="0" algn="ctr" defTabSz="1066800">
            <a:lnSpc>
              <a:spcPct val="90000"/>
            </a:lnSpc>
            <a:spcBef>
              <a:spcPct val="0"/>
            </a:spcBef>
            <a:spcAft>
              <a:spcPct val="35000"/>
            </a:spcAft>
            <a:buNone/>
          </a:pPr>
          <a:r>
            <a:rPr lang="en-US" sz="2400" kern="1200" dirty="0"/>
            <a:t>First-Line Therapy</a:t>
          </a:r>
        </a:p>
      </dsp:txBody>
      <dsp:txXfrm>
        <a:off x="3901319" y="0"/>
        <a:ext cx="1670349" cy="1305401"/>
      </dsp:txXfrm>
    </dsp:sp>
    <dsp:sp modelId="{A6F2372A-5E43-4B44-828D-53541C9E98BC}">
      <dsp:nvSpPr>
        <dsp:cNvPr id="0" name=""/>
        <dsp:cNvSpPr/>
      </dsp:nvSpPr>
      <dsp:spPr>
        <a:xfrm>
          <a:off x="1950937" y="0"/>
          <a:ext cx="1670349" cy="4351338"/>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170688" tIns="170688" rIns="170688" bIns="170688" numCol="1" spcCol="1270" anchor="ctr" anchorCtr="0">
          <a:noAutofit/>
        </a:bodyPr>
        <a:lstStyle/>
        <a:p>
          <a:pPr marL="0" lvl="0" indent="0" algn="ctr" defTabSz="1066800">
            <a:lnSpc>
              <a:spcPct val="90000"/>
            </a:lnSpc>
            <a:spcBef>
              <a:spcPct val="0"/>
            </a:spcBef>
            <a:spcAft>
              <a:spcPct val="35000"/>
            </a:spcAft>
            <a:buNone/>
          </a:pPr>
          <a:r>
            <a:rPr lang="en-US" sz="2400" kern="1200" dirty="0"/>
            <a:t>PD-L1 Status</a:t>
          </a:r>
        </a:p>
      </dsp:txBody>
      <dsp:txXfrm>
        <a:off x="1950937" y="0"/>
        <a:ext cx="1670349" cy="1305401"/>
      </dsp:txXfrm>
    </dsp:sp>
    <dsp:sp modelId="{6998CB99-2B13-4581-AE9F-2FD6D0F8ED68}">
      <dsp:nvSpPr>
        <dsp:cNvPr id="0" name=""/>
        <dsp:cNvSpPr/>
      </dsp:nvSpPr>
      <dsp:spPr>
        <a:xfrm>
          <a:off x="555" y="0"/>
          <a:ext cx="1670349" cy="4351338"/>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170688" tIns="170688" rIns="170688" bIns="170688" numCol="1" spcCol="1270" anchor="ctr" anchorCtr="0">
          <a:noAutofit/>
        </a:bodyPr>
        <a:lstStyle/>
        <a:p>
          <a:pPr marL="0" lvl="0" indent="0" algn="ctr" defTabSz="1066800">
            <a:lnSpc>
              <a:spcPct val="90000"/>
            </a:lnSpc>
            <a:spcBef>
              <a:spcPct val="0"/>
            </a:spcBef>
            <a:spcAft>
              <a:spcPct val="35000"/>
            </a:spcAft>
            <a:buNone/>
          </a:pPr>
          <a:r>
            <a:rPr lang="en-US" sz="2400" kern="1200" dirty="0"/>
            <a:t>Tumor Type</a:t>
          </a:r>
        </a:p>
      </dsp:txBody>
      <dsp:txXfrm>
        <a:off x="555" y="0"/>
        <a:ext cx="1670349" cy="1305401"/>
      </dsp:txXfrm>
    </dsp:sp>
    <dsp:sp modelId="{F0AF2530-C77D-4F41-8FBE-914AD5BAD05B}">
      <dsp:nvSpPr>
        <dsp:cNvPr id="0" name=""/>
        <dsp:cNvSpPr/>
      </dsp:nvSpPr>
      <dsp:spPr>
        <a:xfrm>
          <a:off x="140572" y="2391302"/>
          <a:ext cx="1400161" cy="700080"/>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en-US" sz="1400" kern="1200" dirty="0">
              <a:solidFill>
                <a:schemeClr val="bg1"/>
              </a:solidFill>
            </a:rPr>
            <a:t>Gastric adenocarcinoma</a:t>
          </a:r>
        </a:p>
      </dsp:txBody>
      <dsp:txXfrm>
        <a:off x="161077" y="2411807"/>
        <a:ext cx="1359151" cy="659070"/>
      </dsp:txXfrm>
    </dsp:sp>
    <dsp:sp modelId="{DA70C5A6-ED6D-402B-816A-B129F320AD56}">
      <dsp:nvSpPr>
        <dsp:cNvPr id="0" name=""/>
        <dsp:cNvSpPr/>
      </dsp:nvSpPr>
      <dsp:spPr>
        <a:xfrm rot="18289469">
          <a:off x="1330397" y="2324316"/>
          <a:ext cx="980738" cy="28959"/>
        </a:xfrm>
        <a:custGeom>
          <a:avLst/>
          <a:gdLst/>
          <a:ahLst/>
          <a:cxnLst/>
          <a:rect l="0" t="0" r="0" b="0"/>
          <a:pathLst>
            <a:path>
              <a:moveTo>
                <a:pt x="0" y="14479"/>
              </a:moveTo>
              <a:lnTo>
                <a:pt x="980738" y="14479"/>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1796247" y="2314277"/>
        <a:ext cx="49036" cy="49036"/>
      </dsp:txXfrm>
    </dsp:sp>
    <dsp:sp modelId="{72C9D746-5D34-4BBF-AFF2-0E0D6ADAA7C2}">
      <dsp:nvSpPr>
        <dsp:cNvPr id="0" name=""/>
        <dsp:cNvSpPr/>
      </dsp:nvSpPr>
      <dsp:spPr>
        <a:xfrm>
          <a:off x="2100798" y="1586209"/>
          <a:ext cx="1400161" cy="700080"/>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en-US" sz="1400" kern="1200" dirty="0"/>
            <a:t>CPS 0</a:t>
          </a:r>
        </a:p>
      </dsp:txBody>
      <dsp:txXfrm>
        <a:off x="2121303" y="1606714"/>
        <a:ext cx="1359151" cy="659070"/>
      </dsp:txXfrm>
    </dsp:sp>
    <dsp:sp modelId="{8891E85B-8C8B-4D42-99F1-FD26E876A6AA}">
      <dsp:nvSpPr>
        <dsp:cNvPr id="0" name=""/>
        <dsp:cNvSpPr/>
      </dsp:nvSpPr>
      <dsp:spPr>
        <a:xfrm>
          <a:off x="3500960" y="1921769"/>
          <a:ext cx="560064" cy="28959"/>
        </a:xfrm>
        <a:custGeom>
          <a:avLst/>
          <a:gdLst/>
          <a:ahLst/>
          <a:cxnLst/>
          <a:rect l="0" t="0" r="0" b="0"/>
          <a:pathLst>
            <a:path>
              <a:moveTo>
                <a:pt x="0" y="14479"/>
              </a:moveTo>
              <a:lnTo>
                <a:pt x="560064" y="14479"/>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3766991" y="1922248"/>
        <a:ext cx="28003" cy="28003"/>
      </dsp:txXfrm>
    </dsp:sp>
    <dsp:sp modelId="{FAD6C307-6424-48F3-A29A-77979729E86C}">
      <dsp:nvSpPr>
        <dsp:cNvPr id="0" name=""/>
        <dsp:cNvSpPr/>
      </dsp:nvSpPr>
      <dsp:spPr>
        <a:xfrm>
          <a:off x="4061025" y="1586209"/>
          <a:ext cx="1400161" cy="700080"/>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en-US" sz="1400" kern="1200" dirty="0"/>
            <a:t>Chemo alone</a:t>
          </a:r>
        </a:p>
      </dsp:txBody>
      <dsp:txXfrm>
        <a:off x="4081530" y="1606714"/>
        <a:ext cx="1359151" cy="659070"/>
      </dsp:txXfrm>
    </dsp:sp>
    <dsp:sp modelId="{A2B31CDA-242F-4A19-A618-B471AAFD39CC}">
      <dsp:nvSpPr>
        <dsp:cNvPr id="0" name=""/>
        <dsp:cNvSpPr/>
      </dsp:nvSpPr>
      <dsp:spPr>
        <a:xfrm>
          <a:off x="1540734" y="2726862"/>
          <a:ext cx="560064" cy="28959"/>
        </a:xfrm>
        <a:custGeom>
          <a:avLst/>
          <a:gdLst/>
          <a:ahLst/>
          <a:cxnLst/>
          <a:rect l="0" t="0" r="0" b="0"/>
          <a:pathLst>
            <a:path>
              <a:moveTo>
                <a:pt x="0" y="14479"/>
              </a:moveTo>
              <a:lnTo>
                <a:pt x="560064" y="14479"/>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1806764" y="2727341"/>
        <a:ext cx="28003" cy="28003"/>
      </dsp:txXfrm>
    </dsp:sp>
    <dsp:sp modelId="{4320CFB0-C93D-44DE-B94C-C2F1C8EBFFA2}">
      <dsp:nvSpPr>
        <dsp:cNvPr id="0" name=""/>
        <dsp:cNvSpPr/>
      </dsp:nvSpPr>
      <dsp:spPr>
        <a:xfrm>
          <a:off x="2100798" y="2391302"/>
          <a:ext cx="1400161" cy="700080"/>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en-US" sz="1400" kern="1200" dirty="0"/>
            <a:t>CPS 1-5</a:t>
          </a:r>
        </a:p>
      </dsp:txBody>
      <dsp:txXfrm>
        <a:off x="2121303" y="2411807"/>
        <a:ext cx="1359151" cy="659070"/>
      </dsp:txXfrm>
    </dsp:sp>
    <dsp:sp modelId="{43981B7E-F056-4DC3-AB1D-E679A3273EA0}">
      <dsp:nvSpPr>
        <dsp:cNvPr id="0" name=""/>
        <dsp:cNvSpPr/>
      </dsp:nvSpPr>
      <dsp:spPr>
        <a:xfrm>
          <a:off x="3500960" y="2726862"/>
          <a:ext cx="560064" cy="28959"/>
        </a:xfrm>
        <a:custGeom>
          <a:avLst/>
          <a:gdLst/>
          <a:ahLst/>
          <a:cxnLst/>
          <a:rect l="0" t="0" r="0" b="0"/>
          <a:pathLst>
            <a:path>
              <a:moveTo>
                <a:pt x="0" y="14479"/>
              </a:moveTo>
              <a:lnTo>
                <a:pt x="560064" y="14479"/>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3766991" y="2727341"/>
        <a:ext cx="28003" cy="28003"/>
      </dsp:txXfrm>
    </dsp:sp>
    <dsp:sp modelId="{29282B0B-E8DF-4DC8-AE49-38C0E7846ABD}">
      <dsp:nvSpPr>
        <dsp:cNvPr id="0" name=""/>
        <dsp:cNvSpPr/>
      </dsp:nvSpPr>
      <dsp:spPr>
        <a:xfrm>
          <a:off x="4061025" y="2391302"/>
          <a:ext cx="1400161" cy="700080"/>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en-US" sz="1400" kern="1200" dirty="0"/>
            <a:t>Consider nivolumab + chemo</a:t>
          </a:r>
        </a:p>
      </dsp:txBody>
      <dsp:txXfrm>
        <a:off x="4081530" y="2411807"/>
        <a:ext cx="1359151" cy="659070"/>
      </dsp:txXfrm>
    </dsp:sp>
    <dsp:sp modelId="{E8B85A90-8A60-45A8-942F-84D88034EC01}">
      <dsp:nvSpPr>
        <dsp:cNvPr id="0" name=""/>
        <dsp:cNvSpPr/>
      </dsp:nvSpPr>
      <dsp:spPr>
        <a:xfrm rot="3310531">
          <a:off x="1330397" y="3129409"/>
          <a:ext cx="980738" cy="28959"/>
        </a:xfrm>
        <a:custGeom>
          <a:avLst/>
          <a:gdLst/>
          <a:ahLst/>
          <a:cxnLst/>
          <a:rect l="0" t="0" r="0" b="0"/>
          <a:pathLst>
            <a:path>
              <a:moveTo>
                <a:pt x="0" y="14479"/>
              </a:moveTo>
              <a:lnTo>
                <a:pt x="980738" y="14479"/>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1796247" y="3119371"/>
        <a:ext cx="49036" cy="49036"/>
      </dsp:txXfrm>
    </dsp:sp>
    <dsp:sp modelId="{81ED163D-60ED-44AB-99EA-CFF26B6F0145}">
      <dsp:nvSpPr>
        <dsp:cNvPr id="0" name=""/>
        <dsp:cNvSpPr/>
      </dsp:nvSpPr>
      <dsp:spPr>
        <a:xfrm>
          <a:off x="2100798" y="3196395"/>
          <a:ext cx="1400161" cy="700080"/>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en-US" sz="1400" kern="1200" dirty="0"/>
            <a:t>CPS </a:t>
          </a:r>
          <a:r>
            <a:rPr lang="en-US" sz="1400" u="sng" kern="1200" dirty="0"/>
            <a:t>&gt;</a:t>
          </a:r>
          <a:r>
            <a:rPr lang="en-US" sz="1400" kern="1200" dirty="0"/>
            <a:t> 5</a:t>
          </a:r>
        </a:p>
      </dsp:txBody>
      <dsp:txXfrm>
        <a:off x="2121303" y="3216900"/>
        <a:ext cx="1359151" cy="659070"/>
      </dsp:txXfrm>
    </dsp:sp>
    <dsp:sp modelId="{5F73CA3C-75E6-461B-ACFE-6384F9B23FAB}">
      <dsp:nvSpPr>
        <dsp:cNvPr id="0" name=""/>
        <dsp:cNvSpPr/>
      </dsp:nvSpPr>
      <dsp:spPr>
        <a:xfrm>
          <a:off x="3500960" y="3531956"/>
          <a:ext cx="560064" cy="28959"/>
        </a:xfrm>
        <a:custGeom>
          <a:avLst/>
          <a:gdLst/>
          <a:ahLst/>
          <a:cxnLst/>
          <a:rect l="0" t="0" r="0" b="0"/>
          <a:pathLst>
            <a:path>
              <a:moveTo>
                <a:pt x="0" y="14479"/>
              </a:moveTo>
              <a:lnTo>
                <a:pt x="560064" y="14479"/>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3766991" y="3532434"/>
        <a:ext cx="28003" cy="28003"/>
      </dsp:txXfrm>
    </dsp:sp>
    <dsp:sp modelId="{3D9DA71A-4CB7-4B6D-81FE-D91279AD0762}">
      <dsp:nvSpPr>
        <dsp:cNvPr id="0" name=""/>
        <dsp:cNvSpPr/>
      </dsp:nvSpPr>
      <dsp:spPr>
        <a:xfrm>
          <a:off x="4061025" y="3196395"/>
          <a:ext cx="1400161" cy="700080"/>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en-US" sz="1400" kern="1200" dirty="0"/>
            <a:t>Nivolumab + chemo</a:t>
          </a:r>
        </a:p>
      </dsp:txBody>
      <dsp:txXfrm>
        <a:off x="4081530" y="3216900"/>
        <a:ext cx="1359151" cy="65907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B6CD03C-5C9A-4345-8654-D548C11A35F0}">
      <dsp:nvSpPr>
        <dsp:cNvPr id="0" name=""/>
        <dsp:cNvSpPr/>
      </dsp:nvSpPr>
      <dsp:spPr>
        <a:xfrm>
          <a:off x="3817855" y="0"/>
          <a:ext cx="1547614" cy="4351338"/>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170688" tIns="170688" rIns="170688" bIns="170688" numCol="1" spcCol="1270" anchor="ctr" anchorCtr="0">
          <a:noAutofit/>
        </a:bodyPr>
        <a:lstStyle/>
        <a:p>
          <a:pPr marL="0" lvl="0" indent="0" algn="ctr" defTabSz="1066800">
            <a:lnSpc>
              <a:spcPct val="90000"/>
            </a:lnSpc>
            <a:spcBef>
              <a:spcPct val="0"/>
            </a:spcBef>
            <a:spcAft>
              <a:spcPct val="35000"/>
            </a:spcAft>
            <a:buNone/>
          </a:pPr>
          <a:r>
            <a:rPr lang="en-US" sz="2400" kern="1200" dirty="0"/>
            <a:t>First-Line Therapy</a:t>
          </a:r>
        </a:p>
      </dsp:txBody>
      <dsp:txXfrm>
        <a:off x="3817855" y="0"/>
        <a:ext cx="1547614" cy="1305401"/>
      </dsp:txXfrm>
    </dsp:sp>
    <dsp:sp modelId="{A6F2372A-5E43-4B44-828D-53541C9E98BC}">
      <dsp:nvSpPr>
        <dsp:cNvPr id="0" name=""/>
        <dsp:cNvSpPr/>
      </dsp:nvSpPr>
      <dsp:spPr>
        <a:xfrm>
          <a:off x="2012305" y="0"/>
          <a:ext cx="1547614" cy="4351338"/>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170688" tIns="170688" rIns="170688" bIns="170688" numCol="1" spcCol="1270" anchor="ctr" anchorCtr="0">
          <a:noAutofit/>
        </a:bodyPr>
        <a:lstStyle/>
        <a:p>
          <a:pPr marL="0" lvl="0" indent="0" algn="ctr" defTabSz="1066800">
            <a:lnSpc>
              <a:spcPct val="90000"/>
            </a:lnSpc>
            <a:spcBef>
              <a:spcPct val="0"/>
            </a:spcBef>
            <a:spcAft>
              <a:spcPct val="35000"/>
            </a:spcAft>
            <a:buNone/>
          </a:pPr>
          <a:r>
            <a:rPr lang="en-US" sz="2400" kern="1200" dirty="0"/>
            <a:t>PD-L1 Status</a:t>
          </a:r>
        </a:p>
      </dsp:txBody>
      <dsp:txXfrm>
        <a:off x="2012305" y="0"/>
        <a:ext cx="1547614" cy="1305401"/>
      </dsp:txXfrm>
    </dsp:sp>
    <dsp:sp modelId="{6998CB99-2B13-4581-AE9F-2FD6D0F8ED68}">
      <dsp:nvSpPr>
        <dsp:cNvPr id="0" name=""/>
        <dsp:cNvSpPr/>
      </dsp:nvSpPr>
      <dsp:spPr>
        <a:xfrm>
          <a:off x="206754" y="0"/>
          <a:ext cx="1547614" cy="4351338"/>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170688" tIns="170688" rIns="170688" bIns="170688" numCol="1" spcCol="1270" anchor="ctr" anchorCtr="0">
          <a:noAutofit/>
        </a:bodyPr>
        <a:lstStyle/>
        <a:p>
          <a:pPr marL="0" lvl="0" indent="0" algn="ctr" defTabSz="1066800">
            <a:lnSpc>
              <a:spcPct val="90000"/>
            </a:lnSpc>
            <a:spcBef>
              <a:spcPct val="0"/>
            </a:spcBef>
            <a:spcAft>
              <a:spcPct val="35000"/>
            </a:spcAft>
            <a:buNone/>
          </a:pPr>
          <a:r>
            <a:rPr lang="en-US" sz="2400" kern="1200" dirty="0"/>
            <a:t>Tumor Type</a:t>
          </a:r>
        </a:p>
      </dsp:txBody>
      <dsp:txXfrm>
        <a:off x="206754" y="0"/>
        <a:ext cx="1547614" cy="1305401"/>
      </dsp:txXfrm>
    </dsp:sp>
    <dsp:sp modelId="{F0AF2530-C77D-4F41-8FBE-914AD5BAD05B}">
      <dsp:nvSpPr>
        <dsp:cNvPr id="0" name=""/>
        <dsp:cNvSpPr/>
      </dsp:nvSpPr>
      <dsp:spPr>
        <a:xfrm>
          <a:off x="335722" y="2418923"/>
          <a:ext cx="1289678" cy="644839"/>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en-US" sz="1200" kern="1200" dirty="0"/>
            <a:t>Esophageal/GEJ </a:t>
          </a:r>
          <a:r>
            <a:rPr lang="en-US" sz="1200" kern="1200" dirty="0">
              <a:solidFill>
                <a:schemeClr val="bg1"/>
              </a:solidFill>
            </a:rPr>
            <a:t>ade</a:t>
          </a:r>
          <a:r>
            <a:rPr lang="en-US" sz="1200" kern="1200" dirty="0"/>
            <a:t>nocarcinoma</a:t>
          </a:r>
        </a:p>
      </dsp:txBody>
      <dsp:txXfrm>
        <a:off x="354609" y="2437810"/>
        <a:ext cx="1251904" cy="607065"/>
      </dsp:txXfrm>
    </dsp:sp>
    <dsp:sp modelId="{DA70C5A6-ED6D-402B-816A-B129F320AD56}">
      <dsp:nvSpPr>
        <dsp:cNvPr id="0" name=""/>
        <dsp:cNvSpPr/>
      </dsp:nvSpPr>
      <dsp:spPr>
        <a:xfrm rot="17692822">
          <a:off x="1270262" y="2171831"/>
          <a:ext cx="1226149" cy="26674"/>
        </a:xfrm>
        <a:custGeom>
          <a:avLst/>
          <a:gdLst/>
          <a:ahLst/>
          <a:cxnLst/>
          <a:rect l="0" t="0" r="0" b="0"/>
          <a:pathLst>
            <a:path>
              <a:moveTo>
                <a:pt x="0" y="13337"/>
              </a:moveTo>
              <a:lnTo>
                <a:pt x="1226149" y="13337"/>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1852683" y="2154515"/>
        <a:ext cx="61307" cy="61307"/>
      </dsp:txXfrm>
    </dsp:sp>
    <dsp:sp modelId="{72C9D746-5D34-4BBF-AFF2-0E0D6ADAA7C2}">
      <dsp:nvSpPr>
        <dsp:cNvPr id="0" name=""/>
        <dsp:cNvSpPr/>
      </dsp:nvSpPr>
      <dsp:spPr>
        <a:xfrm>
          <a:off x="2141273" y="1306575"/>
          <a:ext cx="1289678" cy="644839"/>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en-US" sz="1200" kern="1200" dirty="0"/>
            <a:t>CPS 0 / TPS 0</a:t>
          </a:r>
        </a:p>
      </dsp:txBody>
      <dsp:txXfrm>
        <a:off x="2160160" y="1325462"/>
        <a:ext cx="1251904" cy="607065"/>
      </dsp:txXfrm>
    </dsp:sp>
    <dsp:sp modelId="{8891E85B-8C8B-4D42-99F1-FD26E876A6AA}">
      <dsp:nvSpPr>
        <dsp:cNvPr id="0" name=""/>
        <dsp:cNvSpPr/>
      </dsp:nvSpPr>
      <dsp:spPr>
        <a:xfrm>
          <a:off x="3430951" y="1615657"/>
          <a:ext cx="515871" cy="26674"/>
        </a:xfrm>
        <a:custGeom>
          <a:avLst/>
          <a:gdLst/>
          <a:ahLst/>
          <a:cxnLst/>
          <a:rect l="0" t="0" r="0" b="0"/>
          <a:pathLst>
            <a:path>
              <a:moveTo>
                <a:pt x="0" y="13337"/>
              </a:moveTo>
              <a:lnTo>
                <a:pt x="515871" y="13337"/>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3675990" y="1616098"/>
        <a:ext cx="25793" cy="25793"/>
      </dsp:txXfrm>
    </dsp:sp>
    <dsp:sp modelId="{FAD6C307-6424-48F3-A29A-77979729E86C}">
      <dsp:nvSpPr>
        <dsp:cNvPr id="0" name=""/>
        <dsp:cNvSpPr/>
      </dsp:nvSpPr>
      <dsp:spPr>
        <a:xfrm>
          <a:off x="3946823" y="1306575"/>
          <a:ext cx="1289678" cy="644839"/>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en-US" sz="1200" kern="1200" dirty="0"/>
            <a:t>Chemo alone</a:t>
          </a:r>
        </a:p>
      </dsp:txBody>
      <dsp:txXfrm>
        <a:off x="3965710" y="1325462"/>
        <a:ext cx="1251904" cy="607065"/>
      </dsp:txXfrm>
    </dsp:sp>
    <dsp:sp modelId="{A2B31CDA-242F-4A19-A618-B471AAFD39CC}">
      <dsp:nvSpPr>
        <dsp:cNvPr id="0" name=""/>
        <dsp:cNvSpPr/>
      </dsp:nvSpPr>
      <dsp:spPr>
        <a:xfrm rot="19457599">
          <a:off x="1565688" y="2542614"/>
          <a:ext cx="635297" cy="26674"/>
        </a:xfrm>
        <a:custGeom>
          <a:avLst/>
          <a:gdLst/>
          <a:ahLst/>
          <a:cxnLst/>
          <a:rect l="0" t="0" r="0" b="0"/>
          <a:pathLst>
            <a:path>
              <a:moveTo>
                <a:pt x="0" y="13337"/>
              </a:moveTo>
              <a:lnTo>
                <a:pt x="635297" y="13337"/>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1867454" y="2540069"/>
        <a:ext cx="31764" cy="31764"/>
      </dsp:txXfrm>
    </dsp:sp>
    <dsp:sp modelId="{4320CFB0-C93D-44DE-B94C-C2F1C8EBFFA2}">
      <dsp:nvSpPr>
        <dsp:cNvPr id="0" name=""/>
        <dsp:cNvSpPr/>
      </dsp:nvSpPr>
      <dsp:spPr>
        <a:xfrm>
          <a:off x="2141273" y="2048140"/>
          <a:ext cx="1289678" cy="644839"/>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en-US" sz="1200" kern="1200" dirty="0"/>
            <a:t>CPS 1-5</a:t>
          </a:r>
        </a:p>
      </dsp:txBody>
      <dsp:txXfrm>
        <a:off x="2160160" y="2067027"/>
        <a:ext cx="1251904" cy="607065"/>
      </dsp:txXfrm>
    </dsp:sp>
    <dsp:sp modelId="{43981B7E-F056-4DC3-AB1D-E679A3273EA0}">
      <dsp:nvSpPr>
        <dsp:cNvPr id="0" name=""/>
        <dsp:cNvSpPr/>
      </dsp:nvSpPr>
      <dsp:spPr>
        <a:xfrm>
          <a:off x="3430951" y="2357222"/>
          <a:ext cx="515871" cy="26674"/>
        </a:xfrm>
        <a:custGeom>
          <a:avLst/>
          <a:gdLst/>
          <a:ahLst/>
          <a:cxnLst/>
          <a:rect l="0" t="0" r="0" b="0"/>
          <a:pathLst>
            <a:path>
              <a:moveTo>
                <a:pt x="0" y="13337"/>
              </a:moveTo>
              <a:lnTo>
                <a:pt x="515871" y="13337"/>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3675990" y="2357663"/>
        <a:ext cx="25793" cy="25793"/>
      </dsp:txXfrm>
    </dsp:sp>
    <dsp:sp modelId="{29282B0B-E8DF-4DC8-AE49-38C0E7846ABD}">
      <dsp:nvSpPr>
        <dsp:cNvPr id="0" name=""/>
        <dsp:cNvSpPr/>
      </dsp:nvSpPr>
      <dsp:spPr>
        <a:xfrm>
          <a:off x="3946823" y="2048140"/>
          <a:ext cx="1289678" cy="644839"/>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en-US" sz="1200" kern="1200" dirty="0"/>
            <a:t>Consider nivolumab + chemo</a:t>
          </a:r>
        </a:p>
      </dsp:txBody>
      <dsp:txXfrm>
        <a:off x="3965710" y="2067027"/>
        <a:ext cx="1251904" cy="607065"/>
      </dsp:txXfrm>
    </dsp:sp>
    <dsp:sp modelId="{FC37DECB-15C5-4836-B170-E785E3A83F0C}">
      <dsp:nvSpPr>
        <dsp:cNvPr id="0" name=""/>
        <dsp:cNvSpPr/>
      </dsp:nvSpPr>
      <dsp:spPr>
        <a:xfrm rot="2142401">
          <a:off x="1565688" y="2913396"/>
          <a:ext cx="635297" cy="26674"/>
        </a:xfrm>
        <a:custGeom>
          <a:avLst/>
          <a:gdLst/>
          <a:ahLst/>
          <a:cxnLst/>
          <a:rect l="0" t="0" r="0" b="0"/>
          <a:pathLst>
            <a:path>
              <a:moveTo>
                <a:pt x="0" y="13337"/>
              </a:moveTo>
              <a:lnTo>
                <a:pt x="635297" y="13337"/>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1867454" y="2910851"/>
        <a:ext cx="31764" cy="31764"/>
      </dsp:txXfrm>
    </dsp:sp>
    <dsp:sp modelId="{EFBC1515-9865-4A7F-9441-A12C34AFA91F}">
      <dsp:nvSpPr>
        <dsp:cNvPr id="0" name=""/>
        <dsp:cNvSpPr/>
      </dsp:nvSpPr>
      <dsp:spPr>
        <a:xfrm>
          <a:off x="2141273" y="2789705"/>
          <a:ext cx="1289678" cy="644839"/>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en-US" sz="1200" kern="1200" dirty="0"/>
            <a:t>CPS 1-10</a:t>
          </a:r>
        </a:p>
      </dsp:txBody>
      <dsp:txXfrm>
        <a:off x="2160160" y="2808592"/>
        <a:ext cx="1251904" cy="607065"/>
      </dsp:txXfrm>
    </dsp:sp>
    <dsp:sp modelId="{EBC4A7A0-82AE-4EDD-9EBB-3ADD0BA7C97E}">
      <dsp:nvSpPr>
        <dsp:cNvPr id="0" name=""/>
        <dsp:cNvSpPr/>
      </dsp:nvSpPr>
      <dsp:spPr>
        <a:xfrm>
          <a:off x="3430951" y="3098788"/>
          <a:ext cx="515871" cy="26674"/>
        </a:xfrm>
        <a:custGeom>
          <a:avLst/>
          <a:gdLst/>
          <a:ahLst/>
          <a:cxnLst/>
          <a:rect l="0" t="0" r="0" b="0"/>
          <a:pathLst>
            <a:path>
              <a:moveTo>
                <a:pt x="0" y="13337"/>
              </a:moveTo>
              <a:lnTo>
                <a:pt x="515871" y="13337"/>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3675990" y="3099228"/>
        <a:ext cx="25793" cy="25793"/>
      </dsp:txXfrm>
    </dsp:sp>
    <dsp:sp modelId="{C88AE83F-3D4B-44BF-8494-30299861DE82}">
      <dsp:nvSpPr>
        <dsp:cNvPr id="0" name=""/>
        <dsp:cNvSpPr/>
      </dsp:nvSpPr>
      <dsp:spPr>
        <a:xfrm>
          <a:off x="3946823" y="2789705"/>
          <a:ext cx="1289678" cy="644839"/>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en-US" sz="1200" kern="1200" dirty="0"/>
            <a:t>Consider pembrolizumab + chemo</a:t>
          </a:r>
        </a:p>
      </dsp:txBody>
      <dsp:txXfrm>
        <a:off x="3965710" y="2808592"/>
        <a:ext cx="1251904" cy="607065"/>
      </dsp:txXfrm>
    </dsp:sp>
    <dsp:sp modelId="{C6855635-8158-49C9-88C7-9FD4DE5DE83A}">
      <dsp:nvSpPr>
        <dsp:cNvPr id="0" name=""/>
        <dsp:cNvSpPr/>
      </dsp:nvSpPr>
      <dsp:spPr>
        <a:xfrm rot="3907178">
          <a:off x="1270262" y="3284179"/>
          <a:ext cx="1226149" cy="26674"/>
        </a:xfrm>
        <a:custGeom>
          <a:avLst/>
          <a:gdLst/>
          <a:ahLst/>
          <a:cxnLst/>
          <a:rect l="0" t="0" r="0" b="0"/>
          <a:pathLst>
            <a:path>
              <a:moveTo>
                <a:pt x="0" y="13337"/>
              </a:moveTo>
              <a:lnTo>
                <a:pt x="1226149" y="13337"/>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1852683" y="3266863"/>
        <a:ext cx="61307" cy="61307"/>
      </dsp:txXfrm>
    </dsp:sp>
    <dsp:sp modelId="{3D21F279-B2A8-43DA-B548-B3D2001200A9}">
      <dsp:nvSpPr>
        <dsp:cNvPr id="0" name=""/>
        <dsp:cNvSpPr/>
      </dsp:nvSpPr>
      <dsp:spPr>
        <a:xfrm>
          <a:off x="2141273" y="3531271"/>
          <a:ext cx="1289678" cy="644839"/>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en-US" sz="1200" kern="1200" dirty="0"/>
            <a:t>CPS </a:t>
          </a:r>
          <a:r>
            <a:rPr lang="en-US" sz="1200" u="sng" kern="1200" dirty="0"/>
            <a:t>&gt;</a:t>
          </a:r>
          <a:r>
            <a:rPr lang="en-US" sz="1200" kern="1200" dirty="0"/>
            <a:t> 5</a:t>
          </a:r>
        </a:p>
      </dsp:txBody>
      <dsp:txXfrm>
        <a:off x="2160160" y="3550158"/>
        <a:ext cx="1251904" cy="607065"/>
      </dsp:txXfrm>
    </dsp:sp>
    <dsp:sp modelId="{A55DB6BA-2D93-4F4C-9FFC-38E408673FA8}">
      <dsp:nvSpPr>
        <dsp:cNvPr id="0" name=""/>
        <dsp:cNvSpPr/>
      </dsp:nvSpPr>
      <dsp:spPr>
        <a:xfrm>
          <a:off x="3430951" y="3840353"/>
          <a:ext cx="515871" cy="26674"/>
        </a:xfrm>
        <a:custGeom>
          <a:avLst/>
          <a:gdLst/>
          <a:ahLst/>
          <a:cxnLst/>
          <a:rect l="0" t="0" r="0" b="0"/>
          <a:pathLst>
            <a:path>
              <a:moveTo>
                <a:pt x="0" y="13337"/>
              </a:moveTo>
              <a:lnTo>
                <a:pt x="515871" y="13337"/>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3675990" y="3840794"/>
        <a:ext cx="25793" cy="25793"/>
      </dsp:txXfrm>
    </dsp:sp>
    <dsp:sp modelId="{6122E7CD-82CB-4954-A326-D24F6953C028}">
      <dsp:nvSpPr>
        <dsp:cNvPr id="0" name=""/>
        <dsp:cNvSpPr/>
      </dsp:nvSpPr>
      <dsp:spPr>
        <a:xfrm>
          <a:off x="3946823" y="3531271"/>
          <a:ext cx="1289678" cy="644839"/>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en-US" sz="1200" kern="1200" dirty="0"/>
            <a:t>Nivolumab + chemo</a:t>
          </a:r>
        </a:p>
      </dsp:txBody>
      <dsp:txXfrm>
        <a:off x="3965710" y="3550158"/>
        <a:ext cx="1251904" cy="607065"/>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5">
  <dgm:title val=""/>
  <dgm:desc val=""/>
  <dgm:catLst>
    <dgm:cat type="hierarchy" pri="6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 modelId="4">
          <dgm:prSet phldr="1"/>
        </dgm:pt>
        <dgm:pt modelId="5">
          <dgm:prSet phldr="1"/>
        </dgm:pt>
        <dgm:pt modelId="6">
          <dgm:prSet phldr="1"/>
        </dgm:pt>
      </dgm:ptLst>
      <dgm:cxnLst>
        <dgm:cxn modelId="7" srcId="0" destId="1" srcOrd="0" destOrd="0"/>
        <dgm:cxn modelId="8" srcId="1" destId="2" srcOrd="0" destOrd="0"/>
        <dgm:cxn modelId="9" srcId="1" destId="3" srcOrd="1" destOrd="0"/>
        <dgm:cxn modelId="23" srcId="2" destId="21" srcOrd="0" destOrd="0"/>
        <dgm:cxn modelId="24" srcId="2" destId="22" srcOrd="1" destOrd="0"/>
        <dgm:cxn modelId="33" srcId="3" destId="31" srcOrd="0" destOrd="0"/>
        <dgm:cxn modelId="10" srcId="0" destId="4" srcOrd="1" destOrd="0"/>
        <dgm:cxn modelId="11" srcId="0" destId="5" srcOrd="2" destOrd="0"/>
        <dgm:cxn modelId="12" srcId="0" destId="6" srcOrd="3" destOrd="0"/>
      </dgm:cxnLst>
      <dgm:bg/>
      <dgm:whole/>
    </dgm:dataModel>
  </dgm:sampData>
  <dgm:styleData>
    <dgm:dataModel>
      <dgm:ptLst>
        <dgm:pt modelId="0" type="doc"/>
        <dgm:pt modelId="1"/>
        <dgm:pt modelId="11"/>
        <dgm:pt modelId="12"/>
        <dgm:pt modelId="2"/>
        <dgm:pt modelId="3"/>
      </dgm:ptLst>
      <dgm:cxnLst>
        <dgm:cxn modelId="4" srcId="0" destId="1" srcOrd="0" destOrd="0"/>
        <dgm:cxn modelId="13" srcId="1" destId="11" srcOrd="0" destOrd="0"/>
        <dgm:cxn modelId="14" srcId="1" destId="12" srcOrd="1" destOrd="0"/>
        <dgm:cxn modelId="5" srcId="0" destId="2" srcOrd="1" destOrd="0"/>
        <dgm:cxn modelId="6" srcId="0" destId="3" srcOrd="2" destOrd="0"/>
      </dgm:cxnLst>
      <dgm:bg/>
      <dgm:whole/>
    </dgm:dataModel>
  </dgm:styleData>
  <dgm:clrData>
    <dgm:dataModel>
      <dgm:ptLst>
        <dgm:pt modelId="0" type="doc"/>
        <dgm:pt modelId="1"/>
        <dgm:pt modelId="2"/>
        <dgm:pt modelId="21"/>
        <dgm:pt modelId="211"/>
        <dgm:pt modelId="3"/>
        <dgm:pt modelId="31"/>
        <dgm:pt modelId="311"/>
        <dgm:pt modelId="4"/>
        <dgm:pt modelId="5"/>
        <dgm:pt modelId="6"/>
        <dgm:pt modelId="7"/>
      </dgm:ptLst>
      <dgm:cxnLst>
        <dgm:cxn modelId="8" srcId="0" destId="1" srcOrd="0" destOrd="0"/>
        <dgm:cxn modelId="9" srcId="1" destId="2" srcOrd="0" destOrd="0"/>
        <dgm:cxn modelId="10" srcId="1" destId="3" srcOrd="1" destOrd="0"/>
        <dgm:cxn modelId="23" srcId="2" destId="21" srcOrd="0" destOrd="0"/>
        <dgm:cxn modelId="24" srcId="21" destId="211" srcOrd="0" destOrd="0"/>
        <dgm:cxn modelId="33" srcId="3" destId="31" srcOrd="0" destOrd="0"/>
        <dgm:cxn modelId="34" srcId="31" destId="311" srcOrd="0" destOrd="0"/>
        <dgm:cxn modelId="11" srcId="0" destId="4" srcOrd="1" destOrd="0"/>
        <dgm:cxn modelId="12" srcId="0" destId="5" srcOrd="2" destOrd="0"/>
        <dgm:cxn modelId="13" srcId="0" destId="6" srcOrd="3" destOrd="0"/>
        <dgm:cxn modelId="14" srcId="0" destId="7" srcOrd="4" destOrd="0"/>
      </dgm:cxnLst>
      <dgm:bg/>
      <dgm:whole/>
    </dgm:dataModel>
  </dgm:clrData>
  <dgm:layoutNode name="mainComposite">
    <dgm:varLst>
      <dgm:chPref val="1"/>
      <dgm:dir/>
      <dgm:animOne val="branch"/>
      <dgm:animLvl val="lvl"/>
      <dgm:resizeHandles val="exact"/>
    </dgm:varLst>
    <dgm:alg type="composite"/>
    <dgm:presOf/>
    <dgm:shape xmlns:r="http://schemas.openxmlformats.org/officeDocument/2006/relationships" r:blip="">
      <dgm:adjLst/>
    </dgm:shape>
    <dgm:choose name="Name0">
      <dgm:if name="Name1" axis="ch" ptType="node" func="cnt" op="gte" val="2">
        <dgm:choose name="Name2">
          <dgm:if name="Name3" func="var" arg="dir" op="equ" val="norm">
            <dgm:constrLst>
              <dgm:constr type="l" for="ch" forName="hierFlow"/>
              <dgm:constr type="t" for="ch" forName="hierFlow" refType="h" fact="0.3"/>
              <dgm:constr type="r" for="ch" forName="hierFlow" refType="w" fact="0.98"/>
              <dgm:constr type="b" for="ch" forName="hierFlow" refType="h" fact="0.96"/>
              <dgm:constr type="l" for="ch" forName="bgShapesFlow"/>
              <dgm:constr type="t" for="ch" forName="bgShapesFlow"/>
              <dgm:constr type="r" for="ch" forName="bgShapesFlow" refType="w"/>
              <dgm:constr type="b" for="ch" forName="bgShapesFlow" refType="h"/>
              <dgm:constr type="h" for="des" forName="level1Shape" refType="h"/>
              <dgm:constr type="w" for="des" forName="level1Shape" refType="h" refFor="des" refForName="level1Shape" fact="2"/>
              <dgm:constr type="w" for="des" forName="level2Shape" refType="w" refFor="des" refForName="level1Shape" op="equ"/>
              <dgm:constr type="h" for="des" forName="level2Shape" refType="h" refFor="des" refForName="level1Shape" op="equ"/>
              <dgm:constr type="sp" for="des" refType="w" refFor="des" refForName="level1Shape" op="equ" fact="0.4"/>
              <dgm:constr type="sibSp" for="des" forName="hierChild1" refType="h" refFor="des" refForName="level1Shape" op="equ" fact="0.15"/>
              <dgm:constr type="sibSp" for="des" forName="hierChild2" refType="sibSp" refFor="des" refForName="hierChild1" op="equ"/>
              <dgm:constr type="sibSp" for="des" forName="hierChild3" refType="sibSp" refFor="des" refForName="hierChild1" op="equ"/>
              <dgm:constr type="userA" for="des" refType="w" refFor="des" refForName="level1Shape" op="equ"/>
              <dgm:constr type="userB" for="des" refType="sp" refFor="des" op="equ"/>
              <dgm:constr type="w" for="des" forName="firstBuf" refType="w" refFor="des" refForName="level1Shape" fact="0.1"/>
            </dgm:constrLst>
          </dgm:if>
          <dgm:else name="Name4">
            <dgm:constrLst>
              <dgm:constr type="l" for="ch" forName="hierFlow" refType="w" fact="0.02"/>
              <dgm:constr type="t" for="ch" forName="hierFlow" refType="h" fact="0.3"/>
              <dgm:constr type="r" for="ch" forName="hierFlow" refType="w"/>
              <dgm:constr type="b" for="ch" forName="hierFlow" refType="h" fact="0.96"/>
              <dgm:constr type="l" for="ch" forName="bgShapesFlow"/>
              <dgm:constr type="t" for="ch" forName="bgShapesFlow"/>
              <dgm:constr type="r" for="ch" forName="bgShapesFlow" refType="w"/>
              <dgm:constr type="b" for="ch" forName="bgShapesFlow" refType="h"/>
              <dgm:constr type="h" for="des" forName="level1Shape" refType="h"/>
              <dgm:constr type="w" for="des" forName="level1Shape" refType="h" refFor="des" refForName="level1Shape" fact="2"/>
              <dgm:constr type="w" for="des" forName="level2Shape" refType="w" refFor="des" refForName="level1Shape" op="equ"/>
              <dgm:constr type="h" for="des" forName="level2Shape" refType="h" refFor="des" refForName="level1Shape" op="equ"/>
              <dgm:constr type="sp" for="des" refType="w" refFor="des" refForName="level1Shape" op="equ" fact="0.4"/>
              <dgm:constr type="sibSp" for="des" forName="hierChild1" refType="h" refFor="des" refForName="level1Shape" op="equ" fact="0.15"/>
              <dgm:constr type="sibSp" for="des" forName="hierChild2" refType="sibSp" refFor="des" refForName="hierChild1" op="equ"/>
              <dgm:constr type="sibSp" for="des" forName="hierChild3" refType="sibSp" refFor="des" refForName="hierChild1" op="equ"/>
              <dgm:constr type="userA" for="des" refType="w" refFor="des" refForName="level1Shape" op="equ"/>
              <dgm:constr type="userB" for="des" refType="sp" refFor="des" op="equ"/>
              <dgm:constr type="w" for="des" forName="firstBuf" refType="w" refFor="des" refForName="level1Shape" fact="0.1"/>
            </dgm:constrLst>
          </dgm:else>
        </dgm:choose>
      </dgm:if>
      <dgm:else name="Name5">
        <dgm:constrLst>
          <dgm:constr type="l" for="ch" forName="hierFlow"/>
          <dgm:constr type="t" for="ch" forName="hierFlow"/>
          <dgm:constr type="r" for="ch" forName="hierFlow" refType="w"/>
          <dgm:constr type="b" for="ch" forName="hierFlow" refType="h"/>
          <dgm:constr type="l" for="ch" forName="bgShapesFlow"/>
          <dgm:constr type="t" for="ch" forName="bgShapesFlow"/>
          <dgm:constr type="r" for="ch" forName="bgShapesFlow" refType="w"/>
          <dgm:constr type="b" for="ch" forName="bgShapesFlow" refType="h"/>
          <dgm:constr type="h" for="des" forName="level1Shape" refType="h"/>
          <dgm:constr type="w" for="des" forName="level1Shape" refType="h" refFor="des" refForName="level1Shape" fact="2"/>
          <dgm:constr type="w" for="des" forName="level2Shape" refType="w" refFor="des" refForName="level1Shape" op="equ"/>
          <dgm:constr type="h" for="des" forName="level2Shape" refType="h" refFor="des" refForName="level1Shape" op="equ"/>
          <dgm:constr type="sp" for="des" refType="w" refFor="des" refForName="level1Shape" op="equ" fact="0.4"/>
          <dgm:constr type="sibSp" for="des" forName="hierChild1" refType="h" refFor="des" refForName="level1Shape" op="equ" fact="0.15"/>
          <dgm:constr type="sibSp" for="des" forName="hierChild2" refType="sibSp" refFor="des" refForName="hierChild1" op="equ"/>
          <dgm:constr type="sibSp" for="des" forName="hierChild3" refType="sibSp" refFor="des" refForName="hierChild1" op="equ"/>
          <dgm:constr type="userA" for="des" refType="w" refFor="des" refForName="level1Shape" op="equ"/>
          <dgm:constr type="userB" for="des" refType="sp" refFor="des" op="equ"/>
          <dgm:constr type="w" for="des" forName="firstBuf" refType="w" refFor="des" refForName="level1Shape" fact="0.1"/>
        </dgm:constrLst>
      </dgm:else>
    </dgm:choose>
    <dgm:ruleLst/>
    <dgm:layoutNode name="hierFlow">
      <dgm:choose name="Name6">
        <dgm:if name="Name7" func="var" arg="dir" op="equ" val="norm">
          <dgm:alg type="lin">
            <dgm:param type="linDir" val="fromL"/>
            <dgm:param type="nodeVertAlign" val="mid"/>
            <dgm:param type="vertAlign" val="mid"/>
            <dgm:param type="nodeHorzAlign" val="l"/>
            <dgm:param type="horzAlign" val="l"/>
            <dgm:param type="fallback" val="2D"/>
          </dgm:alg>
        </dgm:if>
        <dgm:else name="Name8">
          <dgm:alg type="lin">
            <dgm:param type="linDir" val="fromR"/>
            <dgm:param type="nodeVertAlign" val="mid"/>
            <dgm:param type="vertAlign" val="mid"/>
            <dgm:param type="nodeHorzAlign" val="r"/>
            <dgm:param type="horzAlign" val="r"/>
            <dgm:param type="fallback" val="2D"/>
          </dgm:alg>
        </dgm:else>
      </dgm:choose>
      <dgm:shape xmlns:r="http://schemas.openxmlformats.org/officeDocument/2006/relationships" r:blip="">
        <dgm:adjLst/>
      </dgm:shape>
      <dgm:presOf/>
      <dgm:constrLst>
        <dgm:constr type="primFontSz" for="des" ptType="node" op="equ" val="65"/>
        <dgm:constr type="primFontSz" for="des" forName="connTx" op="equ" val="55"/>
        <dgm:constr type="primFontSz" for="des" forName="connTx" refType="primFontSz" refFor="des" refPtType="node" op="lte" fact="0.8"/>
      </dgm:constrLst>
      <dgm:ruleLst/>
      <dgm:choose name="Name9">
        <dgm:if name="Name10" axis="ch" ptType="node" func="cnt" op="gte" val="2">
          <dgm:layoutNode name="firstBuf">
            <dgm:alg type="sp"/>
            <dgm:shape xmlns:r="http://schemas.openxmlformats.org/officeDocument/2006/relationships" r:blip="">
              <dgm:adjLst/>
            </dgm:shape>
            <dgm:presOf/>
            <dgm:constrLst/>
            <dgm:ruleLst/>
          </dgm:layoutNode>
        </dgm:if>
        <dgm:else name="Name11"/>
      </dgm:choose>
      <dgm:layoutNode name="hierChild1">
        <dgm:varLst>
          <dgm:chPref val="1"/>
          <dgm:animOne val="branch"/>
          <dgm:animLvl val="lvl"/>
        </dgm:varLst>
        <dgm:choose name="Name12">
          <dgm:if name="Name13" func="var" arg="dir" op="equ" val="norm">
            <dgm:alg type="hierChild">
              <dgm:param type="linDir" val="fromT"/>
              <dgm:param type="chAlign" val="l"/>
            </dgm:alg>
          </dgm:if>
          <dgm:else name="Name14">
            <dgm:alg type="hierChild">
              <dgm:param type="linDir" val="fromT"/>
              <dgm:param type="chAlign" val="r"/>
            </dgm:alg>
          </dgm:else>
        </dgm:choose>
        <dgm:shape xmlns:r="http://schemas.openxmlformats.org/officeDocument/2006/relationships" r:blip="">
          <dgm:adjLst/>
        </dgm:shape>
        <dgm:presOf/>
        <dgm:constrLst/>
        <dgm:ruleLst/>
        <dgm:forEach name="Name15" axis="ch" cnt="3">
          <dgm:forEach name="Name16" axis="self" ptType="node">
            <dgm:layoutNode name="Name17">
              <dgm:choose name="Name18">
                <dgm:if name="Name19" func="var" arg="dir" op="equ" val="norm">
                  <dgm:alg type="hierRoot">
                    <dgm:param type="hierAlign" val="lCtrCh"/>
                  </dgm:alg>
                </dgm:if>
                <dgm:else name="Name20">
                  <dgm:alg type="hierRoot">
                    <dgm:param type="hierAlign" val="rCtrCh"/>
                  </dgm:alg>
                </dgm:else>
              </dgm:choose>
              <dgm:shape xmlns:r="http://schemas.openxmlformats.org/officeDocument/2006/relationships" r:blip="">
                <dgm:adjLst/>
              </dgm:shape>
              <dgm:presOf/>
              <dgm:constrLst/>
              <dgm:ruleLst/>
              <dgm:layoutNode name="level1Shap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hierChild2">
                <dgm:choose name="Name21">
                  <dgm:if name="Name22" func="var" arg="dir" op="equ" val="norm">
                    <dgm:alg type="hierChild">
                      <dgm:param type="linDir" val="fromT"/>
                      <dgm:param type="chAlign" val="l"/>
                    </dgm:alg>
                  </dgm:if>
                  <dgm:else name="Name23">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24" axis="self" ptType="parTrans" cnt="1">
                    <dgm:layoutNode name="Name25">
                      <dgm:choose name="Name26">
                        <dgm:if name="Name27" func="var" arg="dir" op="equ" val="norm">
                          <dgm:alg type="conn">
                            <dgm:param type="dim" val="1D"/>
                            <dgm:param type="begPts" val="midR"/>
                            <dgm:param type="endPts" val="midL"/>
                            <dgm:param type="endSty" val="noArr"/>
                          </dgm:alg>
                        </dgm:if>
                        <dgm:else name="Name28">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29" axis="self" ptType="node">
                    <dgm:layoutNode name="Name30">
                      <dgm:choose name="Name31">
                        <dgm:if name="Name32" func="var" arg="dir" op="equ" val="norm">
                          <dgm:alg type="hierRoot">
                            <dgm:param type="hierAlign" val="lCtrCh"/>
                          </dgm:alg>
                        </dgm:if>
                        <dgm:else name="Name33">
                          <dgm:alg type="hierRoot">
                            <dgm:param type="hierAlign" val="rCtrCh"/>
                          </dgm:alg>
                        </dgm:else>
                      </dgm:choose>
                      <dgm:shape xmlns:r="http://schemas.openxmlformats.org/officeDocument/2006/relationships" r:blip="">
                        <dgm:adjLst/>
                      </dgm:shape>
                      <dgm:presOf/>
                      <dgm:constrLst/>
                      <dgm:ruleLst/>
                      <dgm:layoutNode name="level2Shape">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hierChild3">
                        <dgm:choose name="Name34">
                          <dgm:if name="Name35" func="var" arg="dir" op="equ" val="norm">
                            <dgm:alg type="hierChild">
                              <dgm:param type="linDir" val="fromT"/>
                              <dgm:param type="chAlign" val="l"/>
                            </dgm:alg>
                          </dgm:if>
                          <dgm:else name="Name36">
                            <dgm:alg type="hierChild">
                              <dgm:param type="linDir" val="fromT"/>
                              <dgm:param type="chAlign" val="r"/>
                            </dgm:alg>
                          </dgm:else>
                        </dgm:choose>
                        <dgm:shape xmlns:r="http://schemas.openxmlformats.org/officeDocument/2006/relationships" r:blip="">
                          <dgm:adjLst/>
                        </dgm:shape>
                        <dgm:presOf/>
                        <dgm:constrLst/>
                        <dgm:ruleLst/>
                        <dgm:forEach name="Name37" ref="repeat"/>
                      </dgm:layoutNode>
                    </dgm:layoutNode>
                  </dgm:forEach>
                </dgm:forEach>
              </dgm:layoutNode>
            </dgm:layoutNode>
          </dgm:forEach>
        </dgm:forEach>
      </dgm:layoutNode>
    </dgm:layoutNode>
    <dgm:layoutNode name="bgShapesFlow">
      <dgm:choose name="Name38">
        <dgm:if name="Name39" func="var" arg="dir" op="equ" val="norm">
          <dgm:alg type="lin">
            <dgm:param type="linDir" val="fromL"/>
            <dgm:param type="nodeVertAlign" val="mid"/>
            <dgm:param type="vertAlign" val="mid"/>
            <dgm:param type="nodeHorzAlign" val="l"/>
            <dgm:param type="horzAlign" val="l"/>
          </dgm:alg>
        </dgm:if>
        <dgm:else name="Name40">
          <dgm:alg type="lin">
            <dgm:param type="linDir" val="fromR"/>
            <dgm:param type="nodeVertAlign" val="mid"/>
            <dgm:param type="vertAlign" val="mid"/>
            <dgm:param type="nodeHorzAlign" val="r"/>
            <dgm:param type="horzAlign" val="r"/>
          </dgm:alg>
        </dgm:else>
      </dgm:choose>
      <dgm:shape xmlns:r="http://schemas.openxmlformats.org/officeDocument/2006/relationships" r:blip="">
        <dgm:adjLst/>
      </dgm:shape>
      <dgm:presOf/>
      <dgm:constrLst>
        <dgm:constr type="w" for="ch" forName="rectComp" refType="w"/>
        <dgm:constr type="h" for="ch" forName="rectComp" refType="h"/>
        <dgm:constr type="h" for="des" forName="bgRect" refType="h"/>
        <dgm:constr type="primFontSz" for="des" forName="bgRectTx" op="equ" val="65"/>
      </dgm:constrLst>
      <dgm:ruleLst/>
      <dgm:forEach name="Name41" axis="ch" ptType="node" st="2">
        <dgm:layoutNode name="rectComp">
          <dgm:alg type="composite"/>
          <dgm:shape xmlns:r="http://schemas.openxmlformats.org/officeDocument/2006/relationships" r:blip="">
            <dgm:adjLst/>
          </dgm:shape>
          <dgm:presOf/>
          <dgm:constrLst>
            <dgm:constr type="userA"/>
            <dgm:constr type="l" for="ch" forName="bgRect"/>
            <dgm:constr type="t" for="ch" forName="bgRect"/>
            <dgm:constr type="w" for="ch" forName="bgRect" refType="userA" fact="1.2"/>
            <dgm:constr type="l" for="ch" forName="bgRectTx"/>
            <dgm:constr type="t" for="ch" forName="bgRectTx"/>
            <dgm:constr type="h" for="ch" forName="bgRectTx" refType="h" refFor="ch" refForName="bgRect" fact="0.3"/>
            <dgm:constr type="w" for="ch" forName="bgRectTx" refType="w" refFor="ch" refForName="bgRect" op="equ"/>
          </dgm:constrLst>
          <dgm:ruleLst/>
          <dgm:layoutNode name="bgRect" styleLbl="bgShp">
            <dgm:alg type="sp"/>
            <dgm:shape xmlns:r="http://schemas.openxmlformats.org/officeDocument/2006/relationships" type="roundRect" r:blip="" zOrderOff="-999">
              <dgm:adjLst>
                <dgm:adj idx="1" val="0.1"/>
              </dgm:adjLst>
            </dgm:shape>
            <dgm:presOf axis="desOrSelf" ptType="node"/>
            <dgm:constrLst/>
            <dgm:ruleLst/>
          </dgm:layoutNode>
          <dgm:layoutNode name="bgRectTx" styleLbl="bgShp">
            <dgm:varLst>
              <dgm:bulletEnabled val="1"/>
            </dgm:varLst>
            <dgm:alg type="tx"/>
            <dgm:shape xmlns:r="http://schemas.openxmlformats.org/officeDocument/2006/relationships" type="rect" r:blip="" zOrderOff="-999" hideGeom="1">
              <dgm:adjLst/>
            </dgm:shape>
            <dgm:presOf axis="desOrSelf" ptType="node"/>
            <dgm:constrLst/>
            <dgm:ruleLst>
              <dgm:rule type="primFontSz" val="5" fact="NaN" max="NaN"/>
            </dgm:ruleLst>
          </dgm:layoutNode>
        </dgm:layoutNode>
        <dgm:choose name="Name42">
          <dgm:if name="Name43" axis="self" ptType="node" func="revPos" op="gte" val="2">
            <dgm:layoutNode name="spComp">
              <dgm:alg type="composite"/>
              <dgm:shape xmlns:r="http://schemas.openxmlformats.org/officeDocument/2006/relationships" r:blip="">
                <dgm:adjLst/>
              </dgm:shape>
              <dgm:presOf/>
              <dgm:constrLst>
                <dgm:constr type="userA"/>
                <dgm:constr type="userB"/>
                <dgm:constr type="l" for="ch" forName="hSp"/>
                <dgm:constr type="t" for="ch" forName="hSp"/>
                <dgm:constr type="w" for="ch" forName="hSp" refType="userB"/>
                <dgm:constr type="wOff" for="ch" forName="hSp" refType="userA" fact="-0.2"/>
              </dgm:constrLst>
              <dgm:ruleLst/>
              <dgm:layoutNode name="hSp">
                <dgm:alg type="sp"/>
                <dgm:shape xmlns:r="http://schemas.openxmlformats.org/officeDocument/2006/relationships" r:blip="">
                  <dgm:adjLst/>
                </dgm:shape>
                <dgm:presOf/>
                <dgm:constrLst/>
                <dgm:ruleLst/>
              </dgm:layoutNode>
            </dgm:layoutNode>
          </dgm:if>
          <dgm:else name="Name44"/>
        </dgm:choose>
      </dgm:forEach>
    </dgm:layoutNode>
  </dgm:layoutNode>
</dgm:layoutDef>
</file>

<file path=ppt/diagrams/layout2.xml><?xml version="1.0" encoding="utf-8"?>
<dgm:layoutDef xmlns:dgm="http://schemas.openxmlformats.org/drawingml/2006/diagram" xmlns:a="http://schemas.openxmlformats.org/drawingml/2006/main" uniqueId="urn:microsoft.com/office/officeart/2005/8/layout/hierarchy5">
  <dgm:title val=""/>
  <dgm:desc val=""/>
  <dgm:catLst>
    <dgm:cat type="hierarchy" pri="6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 modelId="4">
          <dgm:prSet phldr="1"/>
        </dgm:pt>
        <dgm:pt modelId="5">
          <dgm:prSet phldr="1"/>
        </dgm:pt>
        <dgm:pt modelId="6">
          <dgm:prSet phldr="1"/>
        </dgm:pt>
      </dgm:ptLst>
      <dgm:cxnLst>
        <dgm:cxn modelId="7" srcId="0" destId="1" srcOrd="0" destOrd="0"/>
        <dgm:cxn modelId="8" srcId="1" destId="2" srcOrd="0" destOrd="0"/>
        <dgm:cxn modelId="9" srcId="1" destId="3" srcOrd="1" destOrd="0"/>
        <dgm:cxn modelId="23" srcId="2" destId="21" srcOrd="0" destOrd="0"/>
        <dgm:cxn modelId="24" srcId="2" destId="22" srcOrd="1" destOrd="0"/>
        <dgm:cxn modelId="33" srcId="3" destId="31" srcOrd="0" destOrd="0"/>
        <dgm:cxn modelId="10" srcId="0" destId="4" srcOrd="1" destOrd="0"/>
        <dgm:cxn modelId="11" srcId="0" destId="5" srcOrd="2" destOrd="0"/>
        <dgm:cxn modelId="12" srcId="0" destId="6" srcOrd="3" destOrd="0"/>
      </dgm:cxnLst>
      <dgm:bg/>
      <dgm:whole/>
    </dgm:dataModel>
  </dgm:sampData>
  <dgm:styleData>
    <dgm:dataModel>
      <dgm:ptLst>
        <dgm:pt modelId="0" type="doc"/>
        <dgm:pt modelId="1"/>
        <dgm:pt modelId="11"/>
        <dgm:pt modelId="12"/>
        <dgm:pt modelId="2"/>
        <dgm:pt modelId="3"/>
      </dgm:ptLst>
      <dgm:cxnLst>
        <dgm:cxn modelId="4" srcId="0" destId="1" srcOrd="0" destOrd="0"/>
        <dgm:cxn modelId="13" srcId="1" destId="11" srcOrd="0" destOrd="0"/>
        <dgm:cxn modelId="14" srcId="1" destId="12" srcOrd="1" destOrd="0"/>
        <dgm:cxn modelId="5" srcId="0" destId="2" srcOrd="1" destOrd="0"/>
        <dgm:cxn modelId="6" srcId="0" destId="3" srcOrd="2" destOrd="0"/>
      </dgm:cxnLst>
      <dgm:bg/>
      <dgm:whole/>
    </dgm:dataModel>
  </dgm:styleData>
  <dgm:clrData>
    <dgm:dataModel>
      <dgm:ptLst>
        <dgm:pt modelId="0" type="doc"/>
        <dgm:pt modelId="1"/>
        <dgm:pt modelId="2"/>
        <dgm:pt modelId="21"/>
        <dgm:pt modelId="211"/>
        <dgm:pt modelId="3"/>
        <dgm:pt modelId="31"/>
        <dgm:pt modelId="311"/>
        <dgm:pt modelId="4"/>
        <dgm:pt modelId="5"/>
        <dgm:pt modelId="6"/>
        <dgm:pt modelId="7"/>
      </dgm:ptLst>
      <dgm:cxnLst>
        <dgm:cxn modelId="8" srcId="0" destId="1" srcOrd="0" destOrd="0"/>
        <dgm:cxn modelId="9" srcId="1" destId="2" srcOrd="0" destOrd="0"/>
        <dgm:cxn modelId="10" srcId="1" destId="3" srcOrd="1" destOrd="0"/>
        <dgm:cxn modelId="23" srcId="2" destId="21" srcOrd="0" destOrd="0"/>
        <dgm:cxn modelId="24" srcId="21" destId="211" srcOrd="0" destOrd="0"/>
        <dgm:cxn modelId="33" srcId="3" destId="31" srcOrd="0" destOrd="0"/>
        <dgm:cxn modelId="34" srcId="31" destId="311" srcOrd="0" destOrd="0"/>
        <dgm:cxn modelId="11" srcId="0" destId="4" srcOrd="1" destOrd="0"/>
        <dgm:cxn modelId="12" srcId="0" destId="5" srcOrd="2" destOrd="0"/>
        <dgm:cxn modelId="13" srcId="0" destId="6" srcOrd="3" destOrd="0"/>
        <dgm:cxn modelId="14" srcId="0" destId="7" srcOrd="4" destOrd="0"/>
      </dgm:cxnLst>
      <dgm:bg/>
      <dgm:whole/>
    </dgm:dataModel>
  </dgm:clrData>
  <dgm:layoutNode name="mainComposite">
    <dgm:varLst>
      <dgm:chPref val="1"/>
      <dgm:dir/>
      <dgm:animOne val="branch"/>
      <dgm:animLvl val="lvl"/>
      <dgm:resizeHandles val="exact"/>
    </dgm:varLst>
    <dgm:alg type="composite"/>
    <dgm:presOf/>
    <dgm:shape xmlns:r="http://schemas.openxmlformats.org/officeDocument/2006/relationships" r:blip="">
      <dgm:adjLst/>
    </dgm:shape>
    <dgm:choose name="Name0">
      <dgm:if name="Name1" axis="ch" ptType="node" func="cnt" op="gte" val="2">
        <dgm:choose name="Name2">
          <dgm:if name="Name3" func="var" arg="dir" op="equ" val="norm">
            <dgm:constrLst>
              <dgm:constr type="l" for="ch" forName="hierFlow"/>
              <dgm:constr type="t" for="ch" forName="hierFlow" refType="h" fact="0.3"/>
              <dgm:constr type="r" for="ch" forName="hierFlow" refType="w" fact="0.98"/>
              <dgm:constr type="b" for="ch" forName="hierFlow" refType="h" fact="0.96"/>
              <dgm:constr type="l" for="ch" forName="bgShapesFlow"/>
              <dgm:constr type="t" for="ch" forName="bgShapesFlow"/>
              <dgm:constr type="r" for="ch" forName="bgShapesFlow" refType="w"/>
              <dgm:constr type="b" for="ch" forName="bgShapesFlow" refType="h"/>
              <dgm:constr type="h" for="des" forName="level1Shape" refType="h"/>
              <dgm:constr type="w" for="des" forName="level1Shape" refType="h" refFor="des" refForName="level1Shape" fact="2"/>
              <dgm:constr type="w" for="des" forName="level2Shape" refType="w" refFor="des" refForName="level1Shape" op="equ"/>
              <dgm:constr type="h" for="des" forName="level2Shape" refType="h" refFor="des" refForName="level1Shape" op="equ"/>
              <dgm:constr type="sp" for="des" refType="w" refFor="des" refForName="level1Shape" op="equ" fact="0.4"/>
              <dgm:constr type="sibSp" for="des" forName="hierChild1" refType="h" refFor="des" refForName="level1Shape" op="equ" fact="0.15"/>
              <dgm:constr type="sibSp" for="des" forName="hierChild2" refType="sibSp" refFor="des" refForName="hierChild1" op="equ"/>
              <dgm:constr type="sibSp" for="des" forName="hierChild3" refType="sibSp" refFor="des" refForName="hierChild1" op="equ"/>
              <dgm:constr type="userA" for="des" refType="w" refFor="des" refForName="level1Shape" op="equ"/>
              <dgm:constr type="userB" for="des" refType="sp" refFor="des" op="equ"/>
              <dgm:constr type="w" for="des" forName="firstBuf" refType="w" refFor="des" refForName="level1Shape" fact="0.1"/>
            </dgm:constrLst>
          </dgm:if>
          <dgm:else name="Name4">
            <dgm:constrLst>
              <dgm:constr type="l" for="ch" forName="hierFlow" refType="w" fact="0.02"/>
              <dgm:constr type="t" for="ch" forName="hierFlow" refType="h" fact="0.3"/>
              <dgm:constr type="r" for="ch" forName="hierFlow" refType="w"/>
              <dgm:constr type="b" for="ch" forName="hierFlow" refType="h" fact="0.96"/>
              <dgm:constr type="l" for="ch" forName="bgShapesFlow"/>
              <dgm:constr type="t" for="ch" forName="bgShapesFlow"/>
              <dgm:constr type="r" for="ch" forName="bgShapesFlow" refType="w"/>
              <dgm:constr type="b" for="ch" forName="bgShapesFlow" refType="h"/>
              <dgm:constr type="h" for="des" forName="level1Shape" refType="h"/>
              <dgm:constr type="w" for="des" forName="level1Shape" refType="h" refFor="des" refForName="level1Shape" fact="2"/>
              <dgm:constr type="w" for="des" forName="level2Shape" refType="w" refFor="des" refForName="level1Shape" op="equ"/>
              <dgm:constr type="h" for="des" forName="level2Shape" refType="h" refFor="des" refForName="level1Shape" op="equ"/>
              <dgm:constr type="sp" for="des" refType="w" refFor="des" refForName="level1Shape" op="equ" fact="0.4"/>
              <dgm:constr type="sibSp" for="des" forName="hierChild1" refType="h" refFor="des" refForName="level1Shape" op="equ" fact="0.15"/>
              <dgm:constr type="sibSp" for="des" forName="hierChild2" refType="sibSp" refFor="des" refForName="hierChild1" op="equ"/>
              <dgm:constr type="sibSp" for="des" forName="hierChild3" refType="sibSp" refFor="des" refForName="hierChild1" op="equ"/>
              <dgm:constr type="userA" for="des" refType="w" refFor="des" refForName="level1Shape" op="equ"/>
              <dgm:constr type="userB" for="des" refType="sp" refFor="des" op="equ"/>
              <dgm:constr type="w" for="des" forName="firstBuf" refType="w" refFor="des" refForName="level1Shape" fact="0.1"/>
            </dgm:constrLst>
          </dgm:else>
        </dgm:choose>
      </dgm:if>
      <dgm:else name="Name5">
        <dgm:constrLst>
          <dgm:constr type="l" for="ch" forName="hierFlow"/>
          <dgm:constr type="t" for="ch" forName="hierFlow"/>
          <dgm:constr type="r" for="ch" forName="hierFlow" refType="w"/>
          <dgm:constr type="b" for="ch" forName="hierFlow" refType="h"/>
          <dgm:constr type="l" for="ch" forName="bgShapesFlow"/>
          <dgm:constr type="t" for="ch" forName="bgShapesFlow"/>
          <dgm:constr type="r" for="ch" forName="bgShapesFlow" refType="w"/>
          <dgm:constr type="b" for="ch" forName="bgShapesFlow" refType="h"/>
          <dgm:constr type="h" for="des" forName="level1Shape" refType="h"/>
          <dgm:constr type="w" for="des" forName="level1Shape" refType="h" refFor="des" refForName="level1Shape" fact="2"/>
          <dgm:constr type="w" for="des" forName="level2Shape" refType="w" refFor="des" refForName="level1Shape" op="equ"/>
          <dgm:constr type="h" for="des" forName="level2Shape" refType="h" refFor="des" refForName="level1Shape" op="equ"/>
          <dgm:constr type="sp" for="des" refType="w" refFor="des" refForName="level1Shape" op="equ" fact="0.4"/>
          <dgm:constr type="sibSp" for="des" forName="hierChild1" refType="h" refFor="des" refForName="level1Shape" op="equ" fact="0.15"/>
          <dgm:constr type="sibSp" for="des" forName="hierChild2" refType="sibSp" refFor="des" refForName="hierChild1" op="equ"/>
          <dgm:constr type="sibSp" for="des" forName="hierChild3" refType="sibSp" refFor="des" refForName="hierChild1" op="equ"/>
          <dgm:constr type="userA" for="des" refType="w" refFor="des" refForName="level1Shape" op="equ"/>
          <dgm:constr type="userB" for="des" refType="sp" refFor="des" op="equ"/>
          <dgm:constr type="w" for="des" forName="firstBuf" refType="w" refFor="des" refForName="level1Shape" fact="0.1"/>
        </dgm:constrLst>
      </dgm:else>
    </dgm:choose>
    <dgm:ruleLst/>
    <dgm:layoutNode name="hierFlow">
      <dgm:choose name="Name6">
        <dgm:if name="Name7" func="var" arg="dir" op="equ" val="norm">
          <dgm:alg type="lin">
            <dgm:param type="linDir" val="fromL"/>
            <dgm:param type="nodeVertAlign" val="mid"/>
            <dgm:param type="vertAlign" val="mid"/>
            <dgm:param type="nodeHorzAlign" val="l"/>
            <dgm:param type="horzAlign" val="l"/>
            <dgm:param type="fallback" val="2D"/>
          </dgm:alg>
        </dgm:if>
        <dgm:else name="Name8">
          <dgm:alg type="lin">
            <dgm:param type="linDir" val="fromR"/>
            <dgm:param type="nodeVertAlign" val="mid"/>
            <dgm:param type="vertAlign" val="mid"/>
            <dgm:param type="nodeHorzAlign" val="r"/>
            <dgm:param type="horzAlign" val="r"/>
            <dgm:param type="fallback" val="2D"/>
          </dgm:alg>
        </dgm:else>
      </dgm:choose>
      <dgm:shape xmlns:r="http://schemas.openxmlformats.org/officeDocument/2006/relationships" r:blip="">
        <dgm:adjLst/>
      </dgm:shape>
      <dgm:presOf/>
      <dgm:constrLst>
        <dgm:constr type="primFontSz" for="des" ptType="node" op="equ" val="65"/>
        <dgm:constr type="primFontSz" for="des" forName="connTx" op="equ" val="55"/>
        <dgm:constr type="primFontSz" for="des" forName="connTx" refType="primFontSz" refFor="des" refPtType="node" op="lte" fact="0.8"/>
      </dgm:constrLst>
      <dgm:ruleLst/>
      <dgm:choose name="Name9">
        <dgm:if name="Name10" axis="ch" ptType="node" func="cnt" op="gte" val="2">
          <dgm:layoutNode name="firstBuf">
            <dgm:alg type="sp"/>
            <dgm:shape xmlns:r="http://schemas.openxmlformats.org/officeDocument/2006/relationships" r:blip="">
              <dgm:adjLst/>
            </dgm:shape>
            <dgm:presOf/>
            <dgm:constrLst/>
            <dgm:ruleLst/>
          </dgm:layoutNode>
        </dgm:if>
        <dgm:else name="Name11"/>
      </dgm:choose>
      <dgm:layoutNode name="hierChild1">
        <dgm:varLst>
          <dgm:chPref val="1"/>
          <dgm:animOne val="branch"/>
          <dgm:animLvl val="lvl"/>
        </dgm:varLst>
        <dgm:choose name="Name12">
          <dgm:if name="Name13" func="var" arg="dir" op="equ" val="norm">
            <dgm:alg type="hierChild">
              <dgm:param type="linDir" val="fromT"/>
              <dgm:param type="chAlign" val="l"/>
            </dgm:alg>
          </dgm:if>
          <dgm:else name="Name14">
            <dgm:alg type="hierChild">
              <dgm:param type="linDir" val="fromT"/>
              <dgm:param type="chAlign" val="r"/>
            </dgm:alg>
          </dgm:else>
        </dgm:choose>
        <dgm:shape xmlns:r="http://schemas.openxmlformats.org/officeDocument/2006/relationships" r:blip="">
          <dgm:adjLst/>
        </dgm:shape>
        <dgm:presOf/>
        <dgm:constrLst/>
        <dgm:ruleLst/>
        <dgm:forEach name="Name15" axis="ch" cnt="3">
          <dgm:forEach name="Name16" axis="self" ptType="node">
            <dgm:layoutNode name="Name17">
              <dgm:choose name="Name18">
                <dgm:if name="Name19" func="var" arg="dir" op="equ" val="norm">
                  <dgm:alg type="hierRoot">
                    <dgm:param type="hierAlign" val="lCtrCh"/>
                  </dgm:alg>
                </dgm:if>
                <dgm:else name="Name20">
                  <dgm:alg type="hierRoot">
                    <dgm:param type="hierAlign" val="rCtrCh"/>
                  </dgm:alg>
                </dgm:else>
              </dgm:choose>
              <dgm:shape xmlns:r="http://schemas.openxmlformats.org/officeDocument/2006/relationships" r:blip="">
                <dgm:adjLst/>
              </dgm:shape>
              <dgm:presOf/>
              <dgm:constrLst/>
              <dgm:ruleLst/>
              <dgm:layoutNode name="level1Shap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hierChild2">
                <dgm:choose name="Name21">
                  <dgm:if name="Name22" func="var" arg="dir" op="equ" val="norm">
                    <dgm:alg type="hierChild">
                      <dgm:param type="linDir" val="fromT"/>
                      <dgm:param type="chAlign" val="l"/>
                    </dgm:alg>
                  </dgm:if>
                  <dgm:else name="Name23">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24" axis="self" ptType="parTrans" cnt="1">
                    <dgm:layoutNode name="Name25">
                      <dgm:choose name="Name26">
                        <dgm:if name="Name27" func="var" arg="dir" op="equ" val="norm">
                          <dgm:alg type="conn">
                            <dgm:param type="dim" val="1D"/>
                            <dgm:param type="begPts" val="midR"/>
                            <dgm:param type="endPts" val="midL"/>
                            <dgm:param type="endSty" val="noArr"/>
                          </dgm:alg>
                        </dgm:if>
                        <dgm:else name="Name28">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29" axis="self" ptType="node">
                    <dgm:layoutNode name="Name30">
                      <dgm:choose name="Name31">
                        <dgm:if name="Name32" func="var" arg="dir" op="equ" val="norm">
                          <dgm:alg type="hierRoot">
                            <dgm:param type="hierAlign" val="lCtrCh"/>
                          </dgm:alg>
                        </dgm:if>
                        <dgm:else name="Name33">
                          <dgm:alg type="hierRoot">
                            <dgm:param type="hierAlign" val="rCtrCh"/>
                          </dgm:alg>
                        </dgm:else>
                      </dgm:choose>
                      <dgm:shape xmlns:r="http://schemas.openxmlformats.org/officeDocument/2006/relationships" r:blip="">
                        <dgm:adjLst/>
                      </dgm:shape>
                      <dgm:presOf/>
                      <dgm:constrLst/>
                      <dgm:ruleLst/>
                      <dgm:layoutNode name="level2Shape">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hierChild3">
                        <dgm:choose name="Name34">
                          <dgm:if name="Name35" func="var" arg="dir" op="equ" val="norm">
                            <dgm:alg type="hierChild">
                              <dgm:param type="linDir" val="fromT"/>
                              <dgm:param type="chAlign" val="l"/>
                            </dgm:alg>
                          </dgm:if>
                          <dgm:else name="Name36">
                            <dgm:alg type="hierChild">
                              <dgm:param type="linDir" val="fromT"/>
                              <dgm:param type="chAlign" val="r"/>
                            </dgm:alg>
                          </dgm:else>
                        </dgm:choose>
                        <dgm:shape xmlns:r="http://schemas.openxmlformats.org/officeDocument/2006/relationships" r:blip="">
                          <dgm:adjLst/>
                        </dgm:shape>
                        <dgm:presOf/>
                        <dgm:constrLst/>
                        <dgm:ruleLst/>
                        <dgm:forEach name="Name37" ref="repeat"/>
                      </dgm:layoutNode>
                    </dgm:layoutNode>
                  </dgm:forEach>
                </dgm:forEach>
              </dgm:layoutNode>
            </dgm:layoutNode>
          </dgm:forEach>
        </dgm:forEach>
      </dgm:layoutNode>
    </dgm:layoutNode>
    <dgm:layoutNode name="bgShapesFlow">
      <dgm:choose name="Name38">
        <dgm:if name="Name39" func="var" arg="dir" op="equ" val="norm">
          <dgm:alg type="lin">
            <dgm:param type="linDir" val="fromL"/>
            <dgm:param type="nodeVertAlign" val="mid"/>
            <dgm:param type="vertAlign" val="mid"/>
            <dgm:param type="nodeHorzAlign" val="l"/>
            <dgm:param type="horzAlign" val="l"/>
          </dgm:alg>
        </dgm:if>
        <dgm:else name="Name40">
          <dgm:alg type="lin">
            <dgm:param type="linDir" val="fromR"/>
            <dgm:param type="nodeVertAlign" val="mid"/>
            <dgm:param type="vertAlign" val="mid"/>
            <dgm:param type="nodeHorzAlign" val="r"/>
            <dgm:param type="horzAlign" val="r"/>
          </dgm:alg>
        </dgm:else>
      </dgm:choose>
      <dgm:shape xmlns:r="http://schemas.openxmlformats.org/officeDocument/2006/relationships" r:blip="">
        <dgm:adjLst/>
      </dgm:shape>
      <dgm:presOf/>
      <dgm:constrLst>
        <dgm:constr type="w" for="ch" forName="rectComp" refType="w"/>
        <dgm:constr type="h" for="ch" forName="rectComp" refType="h"/>
        <dgm:constr type="h" for="des" forName="bgRect" refType="h"/>
        <dgm:constr type="primFontSz" for="des" forName="bgRectTx" op="equ" val="65"/>
      </dgm:constrLst>
      <dgm:ruleLst/>
      <dgm:forEach name="Name41" axis="ch" ptType="node" st="2">
        <dgm:layoutNode name="rectComp">
          <dgm:alg type="composite"/>
          <dgm:shape xmlns:r="http://schemas.openxmlformats.org/officeDocument/2006/relationships" r:blip="">
            <dgm:adjLst/>
          </dgm:shape>
          <dgm:presOf/>
          <dgm:constrLst>
            <dgm:constr type="userA"/>
            <dgm:constr type="l" for="ch" forName="bgRect"/>
            <dgm:constr type="t" for="ch" forName="bgRect"/>
            <dgm:constr type="w" for="ch" forName="bgRect" refType="userA" fact="1.2"/>
            <dgm:constr type="l" for="ch" forName="bgRectTx"/>
            <dgm:constr type="t" for="ch" forName="bgRectTx"/>
            <dgm:constr type="h" for="ch" forName="bgRectTx" refType="h" refFor="ch" refForName="bgRect" fact="0.3"/>
            <dgm:constr type="w" for="ch" forName="bgRectTx" refType="w" refFor="ch" refForName="bgRect" op="equ"/>
          </dgm:constrLst>
          <dgm:ruleLst/>
          <dgm:layoutNode name="bgRect" styleLbl="bgShp">
            <dgm:alg type="sp"/>
            <dgm:shape xmlns:r="http://schemas.openxmlformats.org/officeDocument/2006/relationships" type="roundRect" r:blip="" zOrderOff="-999">
              <dgm:adjLst>
                <dgm:adj idx="1" val="0.1"/>
              </dgm:adjLst>
            </dgm:shape>
            <dgm:presOf axis="desOrSelf" ptType="node"/>
            <dgm:constrLst/>
            <dgm:ruleLst/>
          </dgm:layoutNode>
          <dgm:layoutNode name="bgRectTx" styleLbl="bgShp">
            <dgm:varLst>
              <dgm:bulletEnabled val="1"/>
            </dgm:varLst>
            <dgm:alg type="tx"/>
            <dgm:shape xmlns:r="http://schemas.openxmlformats.org/officeDocument/2006/relationships" type="rect" r:blip="" zOrderOff="-999" hideGeom="1">
              <dgm:adjLst/>
            </dgm:shape>
            <dgm:presOf axis="desOrSelf" ptType="node"/>
            <dgm:constrLst/>
            <dgm:ruleLst>
              <dgm:rule type="primFontSz" val="5" fact="NaN" max="NaN"/>
            </dgm:ruleLst>
          </dgm:layoutNode>
        </dgm:layoutNode>
        <dgm:choose name="Name42">
          <dgm:if name="Name43" axis="self" ptType="node" func="revPos" op="gte" val="2">
            <dgm:layoutNode name="spComp">
              <dgm:alg type="composite"/>
              <dgm:shape xmlns:r="http://schemas.openxmlformats.org/officeDocument/2006/relationships" r:blip="">
                <dgm:adjLst/>
              </dgm:shape>
              <dgm:presOf/>
              <dgm:constrLst>
                <dgm:constr type="userA"/>
                <dgm:constr type="userB"/>
                <dgm:constr type="l" for="ch" forName="hSp"/>
                <dgm:constr type="t" for="ch" forName="hSp"/>
                <dgm:constr type="w" for="ch" forName="hSp" refType="userB"/>
                <dgm:constr type="wOff" for="ch" forName="hSp" refType="userA" fact="-0.2"/>
              </dgm:constrLst>
              <dgm:ruleLst/>
              <dgm:layoutNode name="hSp">
                <dgm:alg type="sp"/>
                <dgm:shape xmlns:r="http://schemas.openxmlformats.org/officeDocument/2006/relationships" r:blip="">
                  <dgm:adjLst/>
                </dgm:shape>
                <dgm:presOf/>
                <dgm:constrLst/>
                <dgm:ruleLst/>
              </dgm:layoutNode>
            </dgm:layoutNode>
          </dgm:if>
          <dgm:else name="Name44"/>
        </dgm:choose>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E949F40-58ED-410F-A3BA-656FDE1DBF3B}" type="datetimeFigureOut">
              <a:rPr lang="en-US" smtClean="0"/>
              <a:t>2/2/24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C5DFD07-A4E9-4DE0-91E6-A1ECCBD96F95}" type="slidenum">
              <a:rPr lang="en-US" smtClean="0"/>
              <a:t>‹#›</a:t>
            </a:fld>
            <a:endParaRPr lang="en-US"/>
          </a:p>
        </p:txBody>
      </p:sp>
    </p:spTree>
    <p:extLst>
      <p:ext uri="{BB962C8B-B14F-4D97-AF65-F5344CB8AC3E}">
        <p14:creationId xmlns:p14="http://schemas.microsoft.com/office/powerpoint/2010/main" val="45901886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9A65F76-0011-CA4E-92EC-80CC7B898B9D}"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8515414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9A65F76-0011-CA4E-92EC-80CC7B898B9D}"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5947706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Title Slide">
    <p:spTree>
      <p:nvGrpSpPr>
        <p:cNvPr id="1" name=""/>
        <p:cNvGrpSpPr/>
        <p:nvPr/>
      </p:nvGrpSpPr>
      <p:grpSpPr>
        <a:xfrm>
          <a:off x="0" y="0"/>
          <a:ext cx="0" cy="0"/>
          <a:chOff x="0" y="0"/>
          <a:chExt cx="0" cy="0"/>
        </a:xfrm>
      </p:grpSpPr>
      <p:sp>
        <p:nvSpPr>
          <p:cNvPr id="14" name="Title 1">
            <a:extLst>
              <a:ext uri="{FF2B5EF4-FFF2-40B4-BE49-F238E27FC236}">
                <a16:creationId xmlns:a16="http://schemas.microsoft.com/office/drawing/2014/main" id="{E5AE574C-C01D-4451-B818-78560B1180FA}"/>
              </a:ext>
            </a:extLst>
          </p:cNvPr>
          <p:cNvSpPr>
            <a:spLocks noGrp="1"/>
          </p:cNvSpPr>
          <p:nvPr>
            <p:ph type="title"/>
          </p:nvPr>
        </p:nvSpPr>
        <p:spPr>
          <a:xfrm>
            <a:off x="609601" y="1709738"/>
            <a:ext cx="10515600" cy="2852737"/>
          </a:xfrm>
        </p:spPr>
        <p:txBody>
          <a:bodyPr anchor="ctr">
            <a:normAutofit/>
          </a:bodyPr>
          <a:lstStyle>
            <a:lvl1pPr>
              <a:defRPr sz="4800"/>
            </a:lvl1pPr>
          </a:lstStyle>
          <a:p>
            <a:r>
              <a:rPr lang="en-US"/>
              <a:t>Click to edit Master title style</a:t>
            </a:r>
            <a:endParaRPr lang="en-US" dirty="0"/>
          </a:p>
        </p:txBody>
      </p:sp>
      <p:sp>
        <p:nvSpPr>
          <p:cNvPr id="15" name="Text Placeholder 2">
            <a:extLst>
              <a:ext uri="{FF2B5EF4-FFF2-40B4-BE49-F238E27FC236}">
                <a16:creationId xmlns:a16="http://schemas.microsoft.com/office/drawing/2014/main" id="{1ECCB66C-05CB-49D9-B7E7-0C427D6D7F53}"/>
              </a:ext>
            </a:extLst>
          </p:cNvPr>
          <p:cNvSpPr>
            <a:spLocks noGrp="1"/>
          </p:cNvSpPr>
          <p:nvPr>
            <p:ph type="body" idx="1"/>
          </p:nvPr>
        </p:nvSpPr>
        <p:spPr>
          <a:xfrm>
            <a:off x="609601" y="4589463"/>
            <a:ext cx="10515600" cy="1500187"/>
          </a:xfrm>
          <a:prstGeom prst="rect">
            <a:avLst/>
          </a:prstGeom>
        </p:spPr>
        <p:txBody>
          <a:bodyPr>
            <a:normAutofit/>
          </a:bodyPr>
          <a:lstStyle>
            <a:lvl1pPr marL="0" indent="0">
              <a:buNone/>
              <a:defRPr sz="18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7" name="Rectangle 6">
            <a:extLst>
              <a:ext uri="{FF2B5EF4-FFF2-40B4-BE49-F238E27FC236}">
                <a16:creationId xmlns:a16="http://schemas.microsoft.com/office/drawing/2014/main" id="{A632F408-3A85-44BA-9DC9-E8F0D6C40C97}"/>
              </a:ext>
            </a:extLst>
          </p:cNvPr>
          <p:cNvSpPr/>
          <p:nvPr/>
        </p:nvSpPr>
        <p:spPr>
          <a:xfrm>
            <a:off x="10365698" y="6356350"/>
            <a:ext cx="1753850" cy="3651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ooter Placeholder 4">
            <a:extLst>
              <a:ext uri="{FF2B5EF4-FFF2-40B4-BE49-F238E27FC236}">
                <a16:creationId xmlns:a16="http://schemas.microsoft.com/office/drawing/2014/main" id="{5CD80B2F-AB86-4AC5-ADB1-2230734739B0}"/>
              </a:ext>
            </a:extLst>
          </p:cNvPr>
          <p:cNvSpPr>
            <a:spLocks noGrp="1"/>
          </p:cNvSpPr>
          <p:nvPr>
            <p:ph type="ftr" sz="quarter" idx="3"/>
          </p:nvPr>
        </p:nvSpPr>
        <p:spPr>
          <a:xfrm>
            <a:off x="609600" y="6356350"/>
            <a:ext cx="10515599" cy="442131"/>
          </a:xfrm>
          <a:prstGeom prst="rect">
            <a:avLst/>
          </a:prstGeom>
        </p:spPr>
        <p:txBody>
          <a:bodyPr vert="horz" lIns="91440" tIns="45720" rIns="91440" bIns="45720" rtlCol="0" anchor="b"/>
          <a:lstStyle>
            <a:lvl1pPr algn="l">
              <a:defRPr sz="1200">
                <a:solidFill>
                  <a:schemeClr val="tx1">
                    <a:tint val="75000"/>
                  </a:schemeClr>
                </a:solidFill>
              </a:defRPr>
            </a:lvl1pPr>
          </a:lstStyle>
          <a:p>
            <a:endParaRPr lang="en-US"/>
          </a:p>
        </p:txBody>
      </p:sp>
      <p:pic>
        <p:nvPicPr>
          <p:cNvPr id="3" name="Picture 2">
            <a:extLst>
              <a:ext uri="{FF2B5EF4-FFF2-40B4-BE49-F238E27FC236}">
                <a16:creationId xmlns:a16="http://schemas.microsoft.com/office/drawing/2014/main" id="{62A409AE-194B-4AB6-B881-2B3D424F4FE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975360"/>
          </a:xfrm>
          <a:prstGeom prst="rect">
            <a:avLst/>
          </a:prstGeom>
        </p:spPr>
      </p:pic>
      <p:pic>
        <p:nvPicPr>
          <p:cNvPr id="8" name="Picture 7">
            <a:extLst>
              <a:ext uri="{FF2B5EF4-FFF2-40B4-BE49-F238E27FC236}">
                <a16:creationId xmlns:a16="http://schemas.microsoft.com/office/drawing/2014/main" id="{24E1EB27-17AD-41F7-8E9B-817073D87F9B}"/>
              </a:ext>
            </a:extLst>
          </p:cNvPr>
          <p:cNvPicPr>
            <a:picLocks noChangeAspect="1"/>
          </p:cNvPicPr>
          <p:nvPr/>
        </p:nvPicPr>
        <p:blipFill rotWithShape="1">
          <a:blip r:embed="rId3">
            <a:extLst>
              <a:ext uri="{28A0092B-C50C-407E-A947-70E740481C1C}">
                <a14:useLocalDpi xmlns:a14="http://schemas.microsoft.com/office/drawing/2010/main" val="0"/>
              </a:ext>
            </a:extLst>
          </a:blip>
          <a:srcRect r="56073"/>
          <a:stretch/>
        </p:blipFill>
        <p:spPr>
          <a:xfrm>
            <a:off x="609600" y="93853"/>
            <a:ext cx="1537746" cy="787653"/>
          </a:xfrm>
          <a:prstGeom prst="rect">
            <a:avLst/>
          </a:prstGeom>
        </p:spPr>
      </p:pic>
    </p:spTree>
    <p:extLst>
      <p:ext uri="{BB962C8B-B14F-4D97-AF65-F5344CB8AC3E}">
        <p14:creationId xmlns:p14="http://schemas.microsoft.com/office/powerpoint/2010/main" val="226721257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0426E8-50A6-47D6-B45F-134145E070B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F65C1316-9B30-4E35-91A7-4F8799CAE8FC}"/>
              </a:ext>
            </a:extLst>
          </p:cNvPr>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68B594DE-1DED-4824-B3AF-6D8B99419FD8}"/>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10" name="Footer Placeholder 4">
            <a:extLst>
              <a:ext uri="{FF2B5EF4-FFF2-40B4-BE49-F238E27FC236}">
                <a16:creationId xmlns:a16="http://schemas.microsoft.com/office/drawing/2014/main" id="{67258FC2-34FC-49D0-A161-40DD5BA51713}"/>
              </a:ext>
            </a:extLst>
          </p:cNvPr>
          <p:cNvSpPr>
            <a:spLocks noGrp="1"/>
          </p:cNvSpPr>
          <p:nvPr>
            <p:ph type="ftr" sz="quarter" idx="3"/>
          </p:nvPr>
        </p:nvSpPr>
        <p:spPr>
          <a:xfrm>
            <a:off x="609601" y="6356350"/>
            <a:ext cx="9020174" cy="442131"/>
          </a:xfrm>
          <a:prstGeom prst="rect">
            <a:avLst/>
          </a:prstGeom>
        </p:spPr>
        <p:txBody>
          <a:bodyPr vert="horz" lIns="91440" tIns="45720" rIns="91440" bIns="45720" rtlCol="0" anchor="b"/>
          <a:lstStyle>
            <a:lvl1pPr algn="l">
              <a:defRPr sz="1200">
                <a:solidFill>
                  <a:schemeClr val="tx1">
                    <a:tint val="75000"/>
                  </a:schemeClr>
                </a:solidFill>
              </a:defRPr>
            </a:lvl1pPr>
          </a:lstStyle>
          <a:p>
            <a:endParaRPr lang="en-US"/>
          </a:p>
        </p:txBody>
      </p:sp>
    </p:spTree>
    <p:extLst>
      <p:ext uri="{BB962C8B-B14F-4D97-AF65-F5344CB8AC3E}">
        <p14:creationId xmlns:p14="http://schemas.microsoft.com/office/powerpoint/2010/main" val="213521352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1_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900E2D-A488-4CA5-B001-14767B8D02A8}"/>
              </a:ext>
            </a:extLst>
          </p:cNvPr>
          <p:cNvSpPr>
            <a:spLocks noGrp="1"/>
          </p:cNvSpPr>
          <p:nvPr>
            <p:ph type="title"/>
          </p:nvPr>
        </p:nvSpPr>
        <p:spPr>
          <a:xfrm>
            <a:off x="382588" y="457199"/>
            <a:ext cx="4272539" cy="4015047"/>
          </a:xfrm>
        </p:spPr>
        <p:txBody>
          <a:bodyPr anchor="ctr"/>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34DFDA90-9E3C-451C-9A65-E0C0C3E6FB0A}"/>
              </a:ext>
            </a:extLst>
          </p:cNvPr>
          <p:cNvSpPr>
            <a:spLocks noGrp="1"/>
          </p:cNvSpPr>
          <p:nvPr>
            <p:ph type="pic" idx="1"/>
          </p:nvPr>
        </p:nvSpPr>
        <p:spPr>
          <a:xfrm>
            <a:off x="5183188" y="606829"/>
            <a:ext cx="6172200" cy="5254221"/>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10" name="Footer Placeholder 4">
            <a:extLst>
              <a:ext uri="{FF2B5EF4-FFF2-40B4-BE49-F238E27FC236}">
                <a16:creationId xmlns:a16="http://schemas.microsoft.com/office/drawing/2014/main" id="{9FB64453-E8A2-48FD-8B67-B9DC2A133255}"/>
              </a:ext>
            </a:extLst>
          </p:cNvPr>
          <p:cNvSpPr>
            <a:spLocks noGrp="1"/>
          </p:cNvSpPr>
          <p:nvPr>
            <p:ph type="ftr" sz="quarter" idx="3"/>
          </p:nvPr>
        </p:nvSpPr>
        <p:spPr>
          <a:xfrm>
            <a:off x="609601" y="6356350"/>
            <a:ext cx="9020174" cy="442131"/>
          </a:xfrm>
          <a:prstGeom prst="rect">
            <a:avLst/>
          </a:prstGeom>
        </p:spPr>
        <p:txBody>
          <a:bodyPr vert="horz" lIns="91440" tIns="45720" rIns="91440" bIns="45720" rtlCol="0" anchor="b"/>
          <a:lstStyle>
            <a:lvl1pPr algn="l">
              <a:defRPr sz="1200">
                <a:solidFill>
                  <a:schemeClr val="tx1">
                    <a:tint val="75000"/>
                  </a:schemeClr>
                </a:solidFill>
              </a:defRPr>
            </a:lvl1pPr>
          </a:lstStyle>
          <a:p>
            <a:endParaRPr lang="en-US"/>
          </a:p>
        </p:txBody>
      </p:sp>
    </p:spTree>
    <p:extLst>
      <p:ext uri="{BB962C8B-B14F-4D97-AF65-F5344CB8AC3E}">
        <p14:creationId xmlns:p14="http://schemas.microsoft.com/office/powerpoint/2010/main" val="1567522512"/>
      </p:ext>
    </p:extLst>
  </p:cSld>
  <p:clrMapOvr>
    <a:masterClrMapping/>
  </p:clrMapOvr>
  <p:hf sldNum="0" hdr="0" dt="0"/>
</p:sldLayout>
</file>

<file path=ppt/slideLayouts/slideLayout1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900E2D-A488-4CA5-B001-14767B8D02A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34DFDA90-9E3C-451C-9A65-E0C0C3E6FB0A}"/>
              </a:ext>
            </a:extLst>
          </p:cNvPr>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8E26C3D8-9015-40F4-B59B-697F1260941D}"/>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10" name="Footer Placeholder 4">
            <a:extLst>
              <a:ext uri="{FF2B5EF4-FFF2-40B4-BE49-F238E27FC236}">
                <a16:creationId xmlns:a16="http://schemas.microsoft.com/office/drawing/2014/main" id="{9FB64453-E8A2-48FD-8B67-B9DC2A133255}"/>
              </a:ext>
            </a:extLst>
          </p:cNvPr>
          <p:cNvSpPr>
            <a:spLocks noGrp="1"/>
          </p:cNvSpPr>
          <p:nvPr>
            <p:ph type="ftr" sz="quarter" idx="3"/>
          </p:nvPr>
        </p:nvSpPr>
        <p:spPr>
          <a:xfrm>
            <a:off x="609601" y="6356350"/>
            <a:ext cx="9020174" cy="442131"/>
          </a:xfrm>
          <a:prstGeom prst="rect">
            <a:avLst/>
          </a:prstGeom>
        </p:spPr>
        <p:txBody>
          <a:bodyPr vert="horz" lIns="91440" tIns="45720" rIns="91440" bIns="45720" rtlCol="0" anchor="b"/>
          <a:lstStyle>
            <a:lvl1pPr algn="l">
              <a:defRPr sz="1200">
                <a:solidFill>
                  <a:schemeClr val="tx1">
                    <a:tint val="75000"/>
                  </a:schemeClr>
                </a:solidFill>
              </a:defRPr>
            </a:lvl1pPr>
          </a:lstStyle>
          <a:p>
            <a:endParaRPr lang="en-US"/>
          </a:p>
        </p:txBody>
      </p:sp>
    </p:spTree>
    <p:extLst>
      <p:ext uri="{BB962C8B-B14F-4D97-AF65-F5344CB8AC3E}">
        <p14:creationId xmlns:p14="http://schemas.microsoft.com/office/powerpoint/2010/main" val="169972181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0D250C-6EEA-B1A1-B491-104225484270}"/>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EBBD3599-E485-39AC-03C7-74F93F01CE7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4FF96DE3-09DA-C553-4E03-25C8490BF4CE}"/>
              </a:ext>
            </a:extLst>
          </p:cNvPr>
          <p:cNvSpPr>
            <a:spLocks noGrp="1"/>
          </p:cNvSpPr>
          <p:nvPr>
            <p:ph type="dt" sz="half" idx="10"/>
          </p:nvPr>
        </p:nvSpPr>
        <p:spPr/>
        <p:txBody>
          <a:bodyPr/>
          <a:lstStyle/>
          <a:p>
            <a:fld id="{68607845-940D-AF42-90E6-0A3F0004BE78}" type="datetimeFigureOut">
              <a:rPr lang="en-US" smtClean="0"/>
              <a:t>2/2/24</a:t>
            </a:fld>
            <a:endParaRPr lang="en-US"/>
          </a:p>
        </p:txBody>
      </p:sp>
      <p:sp>
        <p:nvSpPr>
          <p:cNvPr id="5" name="Footer Placeholder 4">
            <a:extLst>
              <a:ext uri="{FF2B5EF4-FFF2-40B4-BE49-F238E27FC236}">
                <a16:creationId xmlns:a16="http://schemas.microsoft.com/office/drawing/2014/main" id="{EFA9A60E-868C-52C6-C825-19BA338FF8A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121579E-803B-BD28-2DBB-13250B0CA552}"/>
              </a:ext>
            </a:extLst>
          </p:cNvPr>
          <p:cNvSpPr>
            <a:spLocks noGrp="1"/>
          </p:cNvSpPr>
          <p:nvPr>
            <p:ph type="sldNum" sz="quarter" idx="12"/>
          </p:nvPr>
        </p:nvSpPr>
        <p:spPr/>
        <p:txBody>
          <a:bodyPr/>
          <a:lstStyle/>
          <a:p>
            <a:fld id="{C73C78B3-0045-9547-874D-082F52276EB6}" type="slidenum">
              <a:rPr lang="en-US" smtClean="0"/>
              <a:t>‹#›</a:t>
            </a:fld>
            <a:endParaRPr lang="en-US"/>
          </a:p>
        </p:txBody>
      </p:sp>
    </p:spTree>
    <p:extLst>
      <p:ext uri="{BB962C8B-B14F-4D97-AF65-F5344CB8AC3E}">
        <p14:creationId xmlns:p14="http://schemas.microsoft.com/office/powerpoint/2010/main" val="177119417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B4FC08-534A-8154-8815-A5BFFB686EF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E84B8B7-FC0D-4F40-EC2B-62E119F7C5C4}"/>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617CCE6-3E70-D9AF-F696-4DDE3281A5DF}"/>
              </a:ext>
            </a:extLst>
          </p:cNvPr>
          <p:cNvSpPr>
            <a:spLocks noGrp="1"/>
          </p:cNvSpPr>
          <p:nvPr>
            <p:ph type="dt" sz="half" idx="10"/>
          </p:nvPr>
        </p:nvSpPr>
        <p:spPr/>
        <p:txBody>
          <a:bodyPr/>
          <a:lstStyle/>
          <a:p>
            <a:fld id="{68607845-940D-AF42-90E6-0A3F0004BE78}" type="datetimeFigureOut">
              <a:rPr lang="en-US" smtClean="0"/>
              <a:t>2/2/24</a:t>
            </a:fld>
            <a:endParaRPr lang="en-US"/>
          </a:p>
        </p:txBody>
      </p:sp>
      <p:sp>
        <p:nvSpPr>
          <p:cNvPr id="5" name="Footer Placeholder 4">
            <a:extLst>
              <a:ext uri="{FF2B5EF4-FFF2-40B4-BE49-F238E27FC236}">
                <a16:creationId xmlns:a16="http://schemas.microsoft.com/office/drawing/2014/main" id="{3693B666-A55A-067A-E47A-F4A087A8B22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D18EFF9-3F62-FFA8-F4BC-890344B8B66D}"/>
              </a:ext>
            </a:extLst>
          </p:cNvPr>
          <p:cNvSpPr>
            <a:spLocks noGrp="1"/>
          </p:cNvSpPr>
          <p:nvPr>
            <p:ph type="sldNum" sz="quarter" idx="12"/>
          </p:nvPr>
        </p:nvSpPr>
        <p:spPr/>
        <p:txBody>
          <a:bodyPr/>
          <a:lstStyle/>
          <a:p>
            <a:fld id="{C73C78B3-0045-9547-874D-082F52276EB6}" type="slidenum">
              <a:rPr lang="en-US" smtClean="0"/>
              <a:t>‹#›</a:t>
            </a:fld>
            <a:endParaRPr lang="en-US"/>
          </a:p>
        </p:txBody>
      </p:sp>
    </p:spTree>
    <p:extLst>
      <p:ext uri="{BB962C8B-B14F-4D97-AF65-F5344CB8AC3E}">
        <p14:creationId xmlns:p14="http://schemas.microsoft.com/office/powerpoint/2010/main" val="258040979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5025A2-2765-239F-A15A-3F2C72B2ACCB}"/>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BDEDEC4F-96BF-9190-2B7F-6CE6BF421446}"/>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BA41C397-E997-3E50-0FFF-FB8BD85539E4}"/>
              </a:ext>
            </a:extLst>
          </p:cNvPr>
          <p:cNvSpPr>
            <a:spLocks noGrp="1"/>
          </p:cNvSpPr>
          <p:nvPr>
            <p:ph type="dt" sz="half" idx="10"/>
          </p:nvPr>
        </p:nvSpPr>
        <p:spPr/>
        <p:txBody>
          <a:bodyPr/>
          <a:lstStyle/>
          <a:p>
            <a:fld id="{68607845-940D-AF42-90E6-0A3F0004BE78}" type="datetimeFigureOut">
              <a:rPr lang="en-US" smtClean="0"/>
              <a:t>2/2/24</a:t>
            </a:fld>
            <a:endParaRPr lang="en-US"/>
          </a:p>
        </p:txBody>
      </p:sp>
      <p:sp>
        <p:nvSpPr>
          <p:cNvPr id="5" name="Footer Placeholder 4">
            <a:extLst>
              <a:ext uri="{FF2B5EF4-FFF2-40B4-BE49-F238E27FC236}">
                <a16:creationId xmlns:a16="http://schemas.microsoft.com/office/drawing/2014/main" id="{54973FE1-6DFF-CDB4-7A32-D3D242B7AD6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09263AC-E06E-CCF8-C678-2295416D6BFD}"/>
              </a:ext>
            </a:extLst>
          </p:cNvPr>
          <p:cNvSpPr>
            <a:spLocks noGrp="1"/>
          </p:cNvSpPr>
          <p:nvPr>
            <p:ph type="sldNum" sz="quarter" idx="12"/>
          </p:nvPr>
        </p:nvSpPr>
        <p:spPr/>
        <p:txBody>
          <a:bodyPr/>
          <a:lstStyle/>
          <a:p>
            <a:fld id="{C73C78B3-0045-9547-874D-082F52276EB6}" type="slidenum">
              <a:rPr lang="en-US" smtClean="0"/>
              <a:t>‹#›</a:t>
            </a:fld>
            <a:endParaRPr lang="en-US"/>
          </a:p>
        </p:txBody>
      </p:sp>
    </p:spTree>
    <p:extLst>
      <p:ext uri="{BB962C8B-B14F-4D97-AF65-F5344CB8AC3E}">
        <p14:creationId xmlns:p14="http://schemas.microsoft.com/office/powerpoint/2010/main" val="105331420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C22703-6067-83C5-B7B3-BFB87445104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387963D-72B5-EAAA-B532-937561249D64}"/>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CD0478CC-A6AE-5BA5-0C93-2ABD2CB91B2D}"/>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92BF93BF-43F9-E86C-2186-7EE4544814C4}"/>
              </a:ext>
            </a:extLst>
          </p:cNvPr>
          <p:cNvSpPr>
            <a:spLocks noGrp="1"/>
          </p:cNvSpPr>
          <p:nvPr>
            <p:ph type="dt" sz="half" idx="10"/>
          </p:nvPr>
        </p:nvSpPr>
        <p:spPr/>
        <p:txBody>
          <a:bodyPr/>
          <a:lstStyle/>
          <a:p>
            <a:fld id="{68607845-940D-AF42-90E6-0A3F0004BE78}" type="datetimeFigureOut">
              <a:rPr lang="en-US" smtClean="0"/>
              <a:t>2/2/24</a:t>
            </a:fld>
            <a:endParaRPr lang="en-US"/>
          </a:p>
        </p:txBody>
      </p:sp>
      <p:sp>
        <p:nvSpPr>
          <p:cNvPr id="6" name="Footer Placeholder 5">
            <a:extLst>
              <a:ext uri="{FF2B5EF4-FFF2-40B4-BE49-F238E27FC236}">
                <a16:creationId xmlns:a16="http://schemas.microsoft.com/office/drawing/2014/main" id="{42E5678A-92ED-3CA8-25E7-1697F7B1098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9AA367E-BEF6-76B2-B494-82E3A4FFFA03}"/>
              </a:ext>
            </a:extLst>
          </p:cNvPr>
          <p:cNvSpPr>
            <a:spLocks noGrp="1"/>
          </p:cNvSpPr>
          <p:nvPr>
            <p:ph type="sldNum" sz="quarter" idx="12"/>
          </p:nvPr>
        </p:nvSpPr>
        <p:spPr/>
        <p:txBody>
          <a:bodyPr/>
          <a:lstStyle/>
          <a:p>
            <a:fld id="{C73C78B3-0045-9547-874D-082F52276EB6}" type="slidenum">
              <a:rPr lang="en-US" smtClean="0"/>
              <a:t>‹#›</a:t>
            </a:fld>
            <a:endParaRPr lang="en-US"/>
          </a:p>
        </p:txBody>
      </p:sp>
    </p:spTree>
    <p:extLst>
      <p:ext uri="{BB962C8B-B14F-4D97-AF65-F5344CB8AC3E}">
        <p14:creationId xmlns:p14="http://schemas.microsoft.com/office/powerpoint/2010/main" val="317281710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55067C-F02F-CA51-C76E-9AFAA77F467A}"/>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7B7DFFB7-D356-0068-C081-0037355B3B7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42F46DE1-B636-ED1B-AB2F-C49A63505C1A}"/>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BFEE0272-F65F-ED84-720C-CA73A9D148E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C3850EF4-AE51-FB58-8AAB-D7B6106A863E}"/>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DFD4A651-BC82-2322-E0B4-F301EE08EC72}"/>
              </a:ext>
            </a:extLst>
          </p:cNvPr>
          <p:cNvSpPr>
            <a:spLocks noGrp="1"/>
          </p:cNvSpPr>
          <p:nvPr>
            <p:ph type="dt" sz="half" idx="10"/>
          </p:nvPr>
        </p:nvSpPr>
        <p:spPr/>
        <p:txBody>
          <a:bodyPr/>
          <a:lstStyle/>
          <a:p>
            <a:fld id="{68607845-940D-AF42-90E6-0A3F0004BE78}" type="datetimeFigureOut">
              <a:rPr lang="en-US" smtClean="0"/>
              <a:t>2/2/24</a:t>
            </a:fld>
            <a:endParaRPr lang="en-US"/>
          </a:p>
        </p:txBody>
      </p:sp>
      <p:sp>
        <p:nvSpPr>
          <p:cNvPr id="8" name="Footer Placeholder 7">
            <a:extLst>
              <a:ext uri="{FF2B5EF4-FFF2-40B4-BE49-F238E27FC236}">
                <a16:creationId xmlns:a16="http://schemas.microsoft.com/office/drawing/2014/main" id="{36DE80AA-357E-6C98-0356-40E44CEA8664}"/>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FDAEBF76-C709-17B1-7646-653B310FA635}"/>
              </a:ext>
            </a:extLst>
          </p:cNvPr>
          <p:cNvSpPr>
            <a:spLocks noGrp="1"/>
          </p:cNvSpPr>
          <p:nvPr>
            <p:ph type="sldNum" sz="quarter" idx="12"/>
          </p:nvPr>
        </p:nvSpPr>
        <p:spPr/>
        <p:txBody>
          <a:bodyPr/>
          <a:lstStyle/>
          <a:p>
            <a:fld id="{C73C78B3-0045-9547-874D-082F52276EB6}" type="slidenum">
              <a:rPr lang="en-US" smtClean="0"/>
              <a:t>‹#›</a:t>
            </a:fld>
            <a:endParaRPr lang="en-US"/>
          </a:p>
        </p:txBody>
      </p:sp>
    </p:spTree>
    <p:extLst>
      <p:ext uri="{BB962C8B-B14F-4D97-AF65-F5344CB8AC3E}">
        <p14:creationId xmlns:p14="http://schemas.microsoft.com/office/powerpoint/2010/main" val="336161145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9A9F76-DC18-5638-D2F2-A8C5E27ACA65}"/>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2492889F-0B2E-7251-3AFB-6AE4AC334F59}"/>
              </a:ext>
            </a:extLst>
          </p:cNvPr>
          <p:cNvSpPr>
            <a:spLocks noGrp="1"/>
          </p:cNvSpPr>
          <p:nvPr>
            <p:ph type="dt" sz="half" idx="10"/>
          </p:nvPr>
        </p:nvSpPr>
        <p:spPr/>
        <p:txBody>
          <a:bodyPr/>
          <a:lstStyle/>
          <a:p>
            <a:fld id="{68607845-940D-AF42-90E6-0A3F0004BE78}" type="datetimeFigureOut">
              <a:rPr lang="en-US" smtClean="0"/>
              <a:t>2/2/24</a:t>
            </a:fld>
            <a:endParaRPr lang="en-US"/>
          </a:p>
        </p:txBody>
      </p:sp>
      <p:sp>
        <p:nvSpPr>
          <p:cNvPr id="4" name="Footer Placeholder 3">
            <a:extLst>
              <a:ext uri="{FF2B5EF4-FFF2-40B4-BE49-F238E27FC236}">
                <a16:creationId xmlns:a16="http://schemas.microsoft.com/office/drawing/2014/main" id="{7303151B-2399-38C2-5A12-67FB2C49375F}"/>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08D54789-EB7D-63FF-798A-50C671590E53}"/>
              </a:ext>
            </a:extLst>
          </p:cNvPr>
          <p:cNvSpPr>
            <a:spLocks noGrp="1"/>
          </p:cNvSpPr>
          <p:nvPr>
            <p:ph type="sldNum" sz="quarter" idx="12"/>
          </p:nvPr>
        </p:nvSpPr>
        <p:spPr/>
        <p:txBody>
          <a:bodyPr/>
          <a:lstStyle/>
          <a:p>
            <a:fld id="{C73C78B3-0045-9547-874D-082F52276EB6}" type="slidenum">
              <a:rPr lang="en-US" smtClean="0"/>
              <a:t>‹#›</a:t>
            </a:fld>
            <a:endParaRPr lang="en-US"/>
          </a:p>
        </p:txBody>
      </p:sp>
    </p:spTree>
    <p:extLst>
      <p:ext uri="{BB962C8B-B14F-4D97-AF65-F5344CB8AC3E}">
        <p14:creationId xmlns:p14="http://schemas.microsoft.com/office/powerpoint/2010/main" val="189880235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0FAC998-1345-0A1E-D969-E2343D24E5B0}"/>
              </a:ext>
            </a:extLst>
          </p:cNvPr>
          <p:cNvSpPr>
            <a:spLocks noGrp="1"/>
          </p:cNvSpPr>
          <p:nvPr>
            <p:ph type="dt" sz="half" idx="10"/>
          </p:nvPr>
        </p:nvSpPr>
        <p:spPr/>
        <p:txBody>
          <a:bodyPr/>
          <a:lstStyle/>
          <a:p>
            <a:fld id="{68607845-940D-AF42-90E6-0A3F0004BE78}" type="datetimeFigureOut">
              <a:rPr lang="en-US" smtClean="0"/>
              <a:t>2/2/24</a:t>
            </a:fld>
            <a:endParaRPr lang="en-US"/>
          </a:p>
        </p:txBody>
      </p:sp>
      <p:sp>
        <p:nvSpPr>
          <p:cNvPr id="3" name="Footer Placeholder 2">
            <a:extLst>
              <a:ext uri="{FF2B5EF4-FFF2-40B4-BE49-F238E27FC236}">
                <a16:creationId xmlns:a16="http://schemas.microsoft.com/office/drawing/2014/main" id="{24CBE583-98EF-E399-09BA-BD0061BEF481}"/>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99234487-D257-CCB4-7728-4674E825B93B}"/>
              </a:ext>
            </a:extLst>
          </p:cNvPr>
          <p:cNvSpPr>
            <a:spLocks noGrp="1"/>
          </p:cNvSpPr>
          <p:nvPr>
            <p:ph type="sldNum" sz="quarter" idx="12"/>
          </p:nvPr>
        </p:nvSpPr>
        <p:spPr/>
        <p:txBody>
          <a:bodyPr/>
          <a:lstStyle/>
          <a:p>
            <a:fld id="{C73C78B3-0045-9547-874D-082F52276EB6}" type="slidenum">
              <a:rPr lang="en-US" smtClean="0"/>
              <a:t>‹#›</a:t>
            </a:fld>
            <a:endParaRPr lang="en-US"/>
          </a:p>
        </p:txBody>
      </p:sp>
    </p:spTree>
    <p:extLst>
      <p:ext uri="{BB962C8B-B14F-4D97-AF65-F5344CB8AC3E}">
        <p14:creationId xmlns:p14="http://schemas.microsoft.com/office/powerpoint/2010/main" val="60122973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Episode Title">
    <p:spTree>
      <p:nvGrpSpPr>
        <p:cNvPr id="1" name=""/>
        <p:cNvGrpSpPr/>
        <p:nvPr/>
      </p:nvGrpSpPr>
      <p:grpSpPr>
        <a:xfrm>
          <a:off x="0" y="0"/>
          <a:ext cx="0" cy="0"/>
          <a:chOff x="0" y="0"/>
          <a:chExt cx="0" cy="0"/>
        </a:xfrm>
      </p:grpSpPr>
      <p:sp>
        <p:nvSpPr>
          <p:cNvPr id="14" name="Title 1">
            <a:extLst>
              <a:ext uri="{FF2B5EF4-FFF2-40B4-BE49-F238E27FC236}">
                <a16:creationId xmlns:a16="http://schemas.microsoft.com/office/drawing/2014/main" id="{E5AE574C-C01D-4451-B818-78560B1180FA}"/>
              </a:ext>
            </a:extLst>
          </p:cNvPr>
          <p:cNvSpPr>
            <a:spLocks noGrp="1"/>
          </p:cNvSpPr>
          <p:nvPr>
            <p:ph type="title"/>
          </p:nvPr>
        </p:nvSpPr>
        <p:spPr>
          <a:xfrm>
            <a:off x="609601" y="1709738"/>
            <a:ext cx="10515600" cy="2852737"/>
          </a:xfrm>
        </p:spPr>
        <p:txBody>
          <a:bodyPr anchor="b">
            <a:normAutofit/>
          </a:bodyPr>
          <a:lstStyle>
            <a:lvl1pPr algn="r">
              <a:defRPr sz="3600"/>
            </a:lvl1pPr>
          </a:lstStyle>
          <a:p>
            <a:r>
              <a:rPr lang="en-US"/>
              <a:t>Click to edit Master title style</a:t>
            </a:r>
            <a:endParaRPr lang="en-US" dirty="0"/>
          </a:p>
        </p:txBody>
      </p:sp>
      <p:sp>
        <p:nvSpPr>
          <p:cNvPr id="15" name="Text Placeholder 2">
            <a:extLst>
              <a:ext uri="{FF2B5EF4-FFF2-40B4-BE49-F238E27FC236}">
                <a16:creationId xmlns:a16="http://schemas.microsoft.com/office/drawing/2014/main" id="{1ECCB66C-05CB-49D9-B7E7-0C427D6D7F53}"/>
              </a:ext>
            </a:extLst>
          </p:cNvPr>
          <p:cNvSpPr>
            <a:spLocks noGrp="1"/>
          </p:cNvSpPr>
          <p:nvPr>
            <p:ph type="body" idx="1"/>
          </p:nvPr>
        </p:nvSpPr>
        <p:spPr>
          <a:xfrm>
            <a:off x="609601" y="4589463"/>
            <a:ext cx="10515600" cy="1500187"/>
          </a:xfrm>
          <a:prstGeom prst="rect">
            <a:avLst/>
          </a:prstGeom>
        </p:spPr>
        <p:txBody>
          <a:bodyPr>
            <a:normAutofit/>
          </a:bodyPr>
          <a:lstStyle>
            <a:lvl1pPr marL="0" indent="0" algn="r">
              <a:buNone/>
              <a:defRPr sz="16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7" name="Rectangle 6">
            <a:extLst>
              <a:ext uri="{FF2B5EF4-FFF2-40B4-BE49-F238E27FC236}">
                <a16:creationId xmlns:a16="http://schemas.microsoft.com/office/drawing/2014/main" id="{A632F408-3A85-44BA-9DC9-E8F0D6C40C97}"/>
              </a:ext>
            </a:extLst>
          </p:cNvPr>
          <p:cNvSpPr/>
          <p:nvPr/>
        </p:nvSpPr>
        <p:spPr>
          <a:xfrm>
            <a:off x="10365698" y="6356350"/>
            <a:ext cx="1753850" cy="3651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ooter Placeholder 4">
            <a:extLst>
              <a:ext uri="{FF2B5EF4-FFF2-40B4-BE49-F238E27FC236}">
                <a16:creationId xmlns:a16="http://schemas.microsoft.com/office/drawing/2014/main" id="{5CD80B2F-AB86-4AC5-ADB1-2230734739B0}"/>
              </a:ext>
            </a:extLst>
          </p:cNvPr>
          <p:cNvSpPr>
            <a:spLocks noGrp="1"/>
          </p:cNvSpPr>
          <p:nvPr>
            <p:ph type="ftr" sz="quarter" idx="3"/>
          </p:nvPr>
        </p:nvSpPr>
        <p:spPr>
          <a:xfrm>
            <a:off x="609600" y="6356350"/>
            <a:ext cx="10515599" cy="442131"/>
          </a:xfrm>
          <a:prstGeom prst="rect">
            <a:avLst/>
          </a:prstGeom>
        </p:spPr>
        <p:txBody>
          <a:bodyPr vert="horz" lIns="91440" tIns="45720" rIns="91440" bIns="45720" rtlCol="0" anchor="b"/>
          <a:lstStyle>
            <a:lvl1pPr algn="l">
              <a:defRPr sz="1200">
                <a:solidFill>
                  <a:schemeClr val="tx1">
                    <a:tint val="75000"/>
                  </a:schemeClr>
                </a:solidFill>
              </a:defRPr>
            </a:lvl1pPr>
          </a:lstStyle>
          <a:p>
            <a:endParaRPr lang="en-US"/>
          </a:p>
        </p:txBody>
      </p:sp>
      <p:pic>
        <p:nvPicPr>
          <p:cNvPr id="3" name="Picture 2">
            <a:extLst>
              <a:ext uri="{FF2B5EF4-FFF2-40B4-BE49-F238E27FC236}">
                <a16:creationId xmlns:a16="http://schemas.microsoft.com/office/drawing/2014/main" id="{62A409AE-194B-4AB6-B881-2B3D424F4FE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975360"/>
          </a:xfrm>
          <a:prstGeom prst="rect">
            <a:avLst/>
          </a:prstGeom>
        </p:spPr>
      </p:pic>
      <p:pic>
        <p:nvPicPr>
          <p:cNvPr id="8" name="Picture 7">
            <a:extLst>
              <a:ext uri="{FF2B5EF4-FFF2-40B4-BE49-F238E27FC236}">
                <a16:creationId xmlns:a16="http://schemas.microsoft.com/office/drawing/2014/main" id="{4A365CF6-C114-48A1-87C0-B85E6A74BBC8}"/>
              </a:ext>
            </a:extLst>
          </p:cNvPr>
          <p:cNvPicPr>
            <a:picLocks noChangeAspect="1"/>
          </p:cNvPicPr>
          <p:nvPr/>
        </p:nvPicPr>
        <p:blipFill rotWithShape="1">
          <a:blip r:embed="rId3">
            <a:extLst>
              <a:ext uri="{28A0092B-C50C-407E-A947-70E740481C1C}">
                <a14:useLocalDpi xmlns:a14="http://schemas.microsoft.com/office/drawing/2010/main" val="0"/>
              </a:ext>
            </a:extLst>
          </a:blip>
          <a:srcRect r="56073"/>
          <a:stretch/>
        </p:blipFill>
        <p:spPr>
          <a:xfrm>
            <a:off x="609600" y="93853"/>
            <a:ext cx="1537746" cy="787653"/>
          </a:xfrm>
          <a:prstGeom prst="rect">
            <a:avLst/>
          </a:prstGeom>
        </p:spPr>
      </p:pic>
    </p:spTree>
    <p:extLst>
      <p:ext uri="{BB962C8B-B14F-4D97-AF65-F5344CB8AC3E}">
        <p14:creationId xmlns:p14="http://schemas.microsoft.com/office/powerpoint/2010/main" val="3526785204"/>
      </p:ext>
    </p:extLst>
  </p:cSld>
  <p:clrMapOvr>
    <a:masterClrMapping/>
  </p:clrMapOvr>
  <p:hf sldNum="0" hdr="0" dt="0"/>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906936-E1B0-0DD5-1952-04504CECDC6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3EED911E-6386-4271-B6E9-40C5066E25E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7FE8560E-7E00-2A07-7AE0-12A12B7093F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30F7A04-C019-9FFD-A565-15FD384B2CBA}"/>
              </a:ext>
            </a:extLst>
          </p:cNvPr>
          <p:cNvSpPr>
            <a:spLocks noGrp="1"/>
          </p:cNvSpPr>
          <p:nvPr>
            <p:ph type="dt" sz="half" idx="10"/>
          </p:nvPr>
        </p:nvSpPr>
        <p:spPr/>
        <p:txBody>
          <a:bodyPr/>
          <a:lstStyle/>
          <a:p>
            <a:fld id="{68607845-940D-AF42-90E6-0A3F0004BE78}" type="datetimeFigureOut">
              <a:rPr lang="en-US" smtClean="0"/>
              <a:t>2/2/24</a:t>
            </a:fld>
            <a:endParaRPr lang="en-US"/>
          </a:p>
        </p:txBody>
      </p:sp>
      <p:sp>
        <p:nvSpPr>
          <p:cNvPr id="6" name="Footer Placeholder 5">
            <a:extLst>
              <a:ext uri="{FF2B5EF4-FFF2-40B4-BE49-F238E27FC236}">
                <a16:creationId xmlns:a16="http://schemas.microsoft.com/office/drawing/2014/main" id="{3C619466-C547-5950-58EE-EE1847F6B72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EBF1FB8-9D79-225C-2626-783076682BD3}"/>
              </a:ext>
            </a:extLst>
          </p:cNvPr>
          <p:cNvSpPr>
            <a:spLocks noGrp="1"/>
          </p:cNvSpPr>
          <p:nvPr>
            <p:ph type="sldNum" sz="quarter" idx="12"/>
          </p:nvPr>
        </p:nvSpPr>
        <p:spPr/>
        <p:txBody>
          <a:bodyPr/>
          <a:lstStyle/>
          <a:p>
            <a:fld id="{C73C78B3-0045-9547-874D-082F52276EB6}" type="slidenum">
              <a:rPr lang="en-US" smtClean="0"/>
              <a:t>‹#›</a:t>
            </a:fld>
            <a:endParaRPr lang="en-US"/>
          </a:p>
        </p:txBody>
      </p:sp>
    </p:spTree>
    <p:extLst>
      <p:ext uri="{BB962C8B-B14F-4D97-AF65-F5344CB8AC3E}">
        <p14:creationId xmlns:p14="http://schemas.microsoft.com/office/powerpoint/2010/main" val="51013480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6E1F79-9E23-3848-6F69-35488B4C972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5AEC5418-1A70-E059-01EC-1D721864154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2BA7CE12-2BFD-3001-A50F-144325830BF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1FFDA66-E22F-675F-FEB8-63150CF7F0F3}"/>
              </a:ext>
            </a:extLst>
          </p:cNvPr>
          <p:cNvSpPr>
            <a:spLocks noGrp="1"/>
          </p:cNvSpPr>
          <p:nvPr>
            <p:ph type="dt" sz="half" idx="10"/>
          </p:nvPr>
        </p:nvSpPr>
        <p:spPr/>
        <p:txBody>
          <a:bodyPr/>
          <a:lstStyle/>
          <a:p>
            <a:fld id="{68607845-940D-AF42-90E6-0A3F0004BE78}" type="datetimeFigureOut">
              <a:rPr lang="en-US" smtClean="0"/>
              <a:t>2/2/24</a:t>
            </a:fld>
            <a:endParaRPr lang="en-US"/>
          </a:p>
        </p:txBody>
      </p:sp>
      <p:sp>
        <p:nvSpPr>
          <p:cNvPr id="6" name="Footer Placeholder 5">
            <a:extLst>
              <a:ext uri="{FF2B5EF4-FFF2-40B4-BE49-F238E27FC236}">
                <a16:creationId xmlns:a16="http://schemas.microsoft.com/office/drawing/2014/main" id="{10C83DCB-B75E-E3B9-1D31-F97DD2D6548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F41B311-4B71-A04A-F24B-8930E95E38DC}"/>
              </a:ext>
            </a:extLst>
          </p:cNvPr>
          <p:cNvSpPr>
            <a:spLocks noGrp="1"/>
          </p:cNvSpPr>
          <p:nvPr>
            <p:ph type="sldNum" sz="quarter" idx="12"/>
          </p:nvPr>
        </p:nvSpPr>
        <p:spPr/>
        <p:txBody>
          <a:bodyPr/>
          <a:lstStyle/>
          <a:p>
            <a:fld id="{C73C78B3-0045-9547-874D-082F52276EB6}" type="slidenum">
              <a:rPr lang="en-US" smtClean="0"/>
              <a:t>‹#›</a:t>
            </a:fld>
            <a:endParaRPr lang="en-US"/>
          </a:p>
        </p:txBody>
      </p:sp>
    </p:spTree>
    <p:extLst>
      <p:ext uri="{BB962C8B-B14F-4D97-AF65-F5344CB8AC3E}">
        <p14:creationId xmlns:p14="http://schemas.microsoft.com/office/powerpoint/2010/main" val="176669574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B774C5-0A9B-18F3-9CAF-A2B1A25B925D}"/>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B5D017D1-B693-49B4-3D5E-A85798E9371E}"/>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4AF5442-7CBE-77D1-A385-C70394651352}"/>
              </a:ext>
            </a:extLst>
          </p:cNvPr>
          <p:cNvSpPr>
            <a:spLocks noGrp="1"/>
          </p:cNvSpPr>
          <p:nvPr>
            <p:ph type="dt" sz="half" idx="10"/>
          </p:nvPr>
        </p:nvSpPr>
        <p:spPr/>
        <p:txBody>
          <a:bodyPr/>
          <a:lstStyle/>
          <a:p>
            <a:fld id="{68607845-940D-AF42-90E6-0A3F0004BE78}" type="datetimeFigureOut">
              <a:rPr lang="en-US" smtClean="0"/>
              <a:t>2/2/24</a:t>
            </a:fld>
            <a:endParaRPr lang="en-US"/>
          </a:p>
        </p:txBody>
      </p:sp>
      <p:sp>
        <p:nvSpPr>
          <p:cNvPr id="5" name="Footer Placeholder 4">
            <a:extLst>
              <a:ext uri="{FF2B5EF4-FFF2-40B4-BE49-F238E27FC236}">
                <a16:creationId xmlns:a16="http://schemas.microsoft.com/office/drawing/2014/main" id="{D87A6695-506E-F21D-883F-09C59CE1C5C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1CE03CC-E804-AE4F-BC35-01C4F6A9E24A}"/>
              </a:ext>
            </a:extLst>
          </p:cNvPr>
          <p:cNvSpPr>
            <a:spLocks noGrp="1"/>
          </p:cNvSpPr>
          <p:nvPr>
            <p:ph type="sldNum" sz="quarter" idx="12"/>
          </p:nvPr>
        </p:nvSpPr>
        <p:spPr/>
        <p:txBody>
          <a:bodyPr/>
          <a:lstStyle/>
          <a:p>
            <a:fld id="{C73C78B3-0045-9547-874D-082F52276EB6}" type="slidenum">
              <a:rPr lang="en-US" smtClean="0"/>
              <a:t>‹#›</a:t>
            </a:fld>
            <a:endParaRPr lang="en-US"/>
          </a:p>
        </p:txBody>
      </p:sp>
    </p:spTree>
    <p:extLst>
      <p:ext uri="{BB962C8B-B14F-4D97-AF65-F5344CB8AC3E}">
        <p14:creationId xmlns:p14="http://schemas.microsoft.com/office/powerpoint/2010/main" val="64997404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D170CF5B-1288-5AE1-2A77-4AA7451944B5}"/>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AB6E1E66-A92E-A10E-28AA-282CAF2696D0}"/>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666E619-06E1-63C2-881D-5EC5E6E70BD2}"/>
              </a:ext>
            </a:extLst>
          </p:cNvPr>
          <p:cNvSpPr>
            <a:spLocks noGrp="1"/>
          </p:cNvSpPr>
          <p:nvPr>
            <p:ph type="dt" sz="half" idx="10"/>
          </p:nvPr>
        </p:nvSpPr>
        <p:spPr/>
        <p:txBody>
          <a:bodyPr/>
          <a:lstStyle/>
          <a:p>
            <a:fld id="{68607845-940D-AF42-90E6-0A3F0004BE78}" type="datetimeFigureOut">
              <a:rPr lang="en-US" smtClean="0"/>
              <a:t>2/2/24</a:t>
            </a:fld>
            <a:endParaRPr lang="en-US"/>
          </a:p>
        </p:txBody>
      </p:sp>
      <p:sp>
        <p:nvSpPr>
          <p:cNvPr id="5" name="Footer Placeholder 4">
            <a:extLst>
              <a:ext uri="{FF2B5EF4-FFF2-40B4-BE49-F238E27FC236}">
                <a16:creationId xmlns:a16="http://schemas.microsoft.com/office/drawing/2014/main" id="{F76803AB-03EE-7B44-B956-081B88BE256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601B24F-3185-E413-DA86-85FF758C4669}"/>
              </a:ext>
            </a:extLst>
          </p:cNvPr>
          <p:cNvSpPr>
            <a:spLocks noGrp="1"/>
          </p:cNvSpPr>
          <p:nvPr>
            <p:ph type="sldNum" sz="quarter" idx="12"/>
          </p:nvPr>
        </p:nvSpPr>
        <p:spPr/>
        <p:txBody>
          <a:bodyPr/>
          <a:lstStyle/>
          <a:p>
            <a:fld id="{C73C78B3-0045-9547-874D-082F52276EB6}" type="slidenum">
              <a:rPr lang="en-US" smtClean="0"/>
              <a:t>‹#›</a:t>
            </a:fld>
            <a:endParaRPr lang="en-US"/>
          </a:p>
        </p:txBody>
      </p:sp>
    </p:spTree>
    <p:extLst>
      <p:ext uri="{BB962C8B-B14F-4D97-AF65-F5344CB8AC3E}">
        <p14:creationId xmlns:p14="http://schemas.microsoft.com/office/powerpoint/2010/main" val="206561790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Diagram Layout">
    <p:bg>
      <p:bgPr>
        <a:gradFill flip="none" rotWithShape="1">
          <a:gsLst>
            <a:gs pos="0">
              <a:schemeClr val="bg1"/>
            </a:gs>
            <a:gs pos="100000">
              <a:schemeClr val="bg1">
                <a:lumMod val="85000"/>
              </a:schemeClr>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2" name="Footer Placeholder 4">
            <a:extLst>
              <a:ext uri="{FF2B5EF4-FFF2-40B4-BE49-F238E27FC236}">
                <a16:creationId xmlns:a16="http://schemas.microsoft.com/office/drawing/2014/main" id="{88FA194F-9E80-4991-A301-2D14D459B8B6}"/>
              </a:ext>
            </a:extLst>
          </p:cNvPr>
          <p:cNvSpPr>
            <a:spLocks noGrp="1"/>
          </p:cNvSpPr>
          <p:nvPr>
            <p:ph type="ftr" sz="quarter" idx="3"/>
          </p:nvPr>
        </p:nvSpPr>
        <p:spPr>
          <a:xfrm>
            <a:off x="609600" y="6356350"/>
            <a:ext cx="10515599" cy="442131"/>
          </a:xfrm>
          <a:prstGeom prst="rect">
            <a:avLst/>
          </a:prstGeom>
        </p:spPr>
        <p:txBody>
          <a:bodyPr vert="horz" lIns="91440" tIns="45720" rIns="91440" bIns="45720" rtlCol="0" anchor="b"/>
          <a:lstStyle>
            <a:lvl1pPr algn="l">
              <a:defRPr sz="1200">
                <a:solidFill>
                  <a:schemeClr val="tx1">
                    <a:tint val="75000"/>
                  </a:schemeClr>
                </a:solidFill>
              </a:defRPr>
            </a:lvl1pPr>
          </a:lstStyle>
          <a:p>
            <a:endParaRPr lang="en-US"/>
          </a:p>
        </p:txBody>
      </p:sp>
    </p:spTree>
    <p:extLst>
      <p:ext uri="{BB962C8B-B14F-4D97-AF65-F5344CB8AC3E}">
        <p14:creationId xmlns:p14="http://schemas.microsoft.com/office/powerpoint/2010/main" val="3780036759"/>
      </p:ext>
    </p:extLst>
  </p:cSld>
  <p:clrMapOvr>
    <a:masterClrMapping/>
  </p:clrMapOvr>
  <p:hf sldNum="0" hdr="0" dt="0"/>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Titled Diagram Layout">
    <p:bg>
      <p:bgPr>
        <a:gradFill flip="none" rotWithShape="1">
          <a:gsLst>
            <a:gs pos="0">
              <a:schemeClr val="bg1"/>
            </a:gs>
            <a:gs pos="100000">
              <a:schemeClr val="bg1">
                <a:lumMod val="85000"/>
              </a:schemeClr>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174E47-6B81-4DA6-BC35-65E2DCA474B0}"/>
              </a:ext>
            </a:extLst>
          </p:cNvPr>
          <p:cNvSpPr>
            <a:spLocks noGrp="1"/>
          </p:cNvSpPr>
          <p:nvPr>
            <p:ph type="title"/>
          </p:nvPr>
        </p:nvSpPr>
        <p:spPr/>
        <p:txBody>
          <a:bodyPr/>
          <a:lstStyle/>
          <a:p>
            <a:r>
              <a:rPr lang="en-US"/>
              <a:t>Click to edit Master title style</a:t>
            </a:r>
          </a:p>
        </p:txBody>
      </p:sp>
      <p:sp>
        <p:nvSpPr>
          <p:cNvPr id="3" name="Footer Placeholder 4">
            <a:extLst>
              <a:ext uri="{FF2B5EF4-FFF2-40B4-BE49-F238E27FC236}">
                <a16:creationId xmlns:a16="http://schemas.microsoft.com/office/drawing/2014/main" id="{2F70BFC7-62AB-4097-AE5E-3ACB64158A60}"/>
              </a:ext>
            </a:extLst>
          </p:cNvPr>
          <p:cNvSpPr>
            <a:spLocks noGrp="1"/>
          </p:cNvSpPr>
          <p:nvPr>
            <p:ph type="ftr" sz="quarter" idx="3"/>
          </p:nvPr>
        </p:nvSpPr>
        <p:spPr>
          <a:xfrm>
            <a:off x="609600" y="6356350"/>
            <a:ext cx="10515599" cy="442131"/>
          </a:xfrm>
          <a:prstGeom prst="rect">
            <a:avLst/>
          </a:prstGeom>
        </p:spPr>
        <p:txBody>
          <a:bodyPr vert="horz" lIns="91440" tIns="45720" rIns="91440" bIns="45720" rtlCol="0" anchor="b"/>
          <a:lstStyle>
            <a:lvl1pPr algn="l">
              <a:defRPr sz="1200">
                <a:solidFill>
                  <a:schemeClr val="tx1">
                    <a:tint val="75000"/>
                  </a:schemeClr>
                </a:solidFill>
              </a:defRPr>
            </a:lvl1pPr>
          </a:lstStyle>
          <a:p>
            <a:endParaRPr lang="en-US"/>
          </a:p>
        </p:txBody>
      </p:sp>
    </p:spTree>
    <p:extLst>
      <p:ext uri="{BB962C8B-B14F-4D97-AF65-F5344CB8AC3E}">
        <p14:creationId xmlns:p14="http://schemas.microsoft.com/office/powerpoint/2010/main" val="1338057843"/>
      </p:ext>
    </p:extLst>
  </p:cSld>
  <p:clrMapOvr>
    <a:masterClrMapping/>
  </p:clrMapOvr>
  <p:hf sldNum="0" hdr="0" dt="0"/>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Title and Content">
    <p:bg>
      <p:bgPr>
        <a:solidFill>
          <a:schemeClr val="bg1"/>
        </a:solidFill>
        <a:effectLst/>
      </p:bgPr>
    </p:bg>
    <p:spTree>
      <p:nvGrpSpPr>
        <p:cNvPr id="1" name=""/>
        <p:cNvGrpSpPr/>
        <p:nvPr/>
      </p:nvGrpSpPr>
      <p:grpSpPr>
        <a:xfrm>
          <a:off x="0" y="0"/>
          <a:ext cx="0" cy="0"/>
          <a:chOff x="0" y="0"/>
          <a:chExt cx="0" cy="0"/>
        </a:xfrm>
      </p:grpSpPr>
      <p:sp>
        <p:nvSpPr>
          <p:cNvPr id="9" name="Footer Placeholder 4">
            <a:extLst>
              <a:ext uri="{FF2B5EF4-FFF2-40B4-BE49-F238E27FC236}">
                <a16:creationId xmlns:a16="http://schemas.microsoft.com/office/drawing/2014/main" id="{F68C6A00-68E4-474E-9AA8-0891DD87D051}"/>
              </a:ext>
            </a:extLst>
          </p:cNvPr>
          <p:cNvSpPr>
            <a:spLocks noGrp="1"/>
          </p:cNvSpPr>
          <p:nvPr>
            <p:ph type="ftr" sz="quarter" idx="3"/>
          </p:nvPr>
        </p:nvSpPr>
        <p:spPr>
          <a:xfrm>
            <a:off x="609600" y="6356350"/>
            <a:ext cx="10744199" cy="442131"/>
          </a:xfrm>
          <a:prstGeom prst="rect">
            <a:avLst/>
          </a:prstGeom>
        </p:spPr>
        <p:txBody>
          <a:bodyPr vert="horz" lIns="91440" tIns="45720" rIns="91440" bIns="45720" rtlCol="0" anchor="b"/>
          <a:lstStyle>
            <a:lvl1pPr algn="l">
              <a:defRPr sz="1200">
                <a:solidFill>
                  <a:schemeClr val="tx1">
                    <a:tint val="75000"/>
                  </a:schemeClr>
                </a:solidFill>
              </a:defRPr>
            </a:lvl1pPr>
          </a:lstStyle>
          <a:p>
            <a:endParaRPr lang="en-US"/>
          </a:p>
        </p:txBody>
      </p:sp>
      <p:sp>
        <p:nvSpPr>
          <p:cNvPr id="6" name="Title Placeholder 1">
            <a:extLst>
              <a:ext uri="{FF2B5EF4-FFF2-40B4-BE49-F238E27FC236}">
                <a16:creationId xmlns:a16="http://schemas.microsoft.com/office/drawing/2014/main" id="{C3A58A5E-CE8B-4381-B491-4E79B68F618B}"/>
              </a:ext>
            </a:extLst>
          </p:cNvPr>
          <p:cNvSpPr>
            <a:spLocks noGrp="1"/>
          </p:cNvSpPr>
          <p:nvPr>
            <p:ph type="title"/>
          </p:nvPr>
        </p:nvSpPr>
        <p:spPr>
          <a:xfrm>
            <a:off x="609600" y="199505"/>
            <a:ext cx="10744200" cy="1185577"/>
          </a:xfrm>
          <a:prstGeom prst="rect">
            <a:avLst/>
          </a:prstGeom>
        </p:spPr>
        <p:txBody>
          <a:bodyPr vert="horz" lIns="91440" tIns="45720" rIns="91440" bIns="45720" rtlCol="0" anchor="ctr" anchorCtr="0">
            <a:normAutofit/>
          </a:bodyPr>
          <a:lstStyle/>
          <a:p>
            <a:r>
              <a:rPr lang="en-US"/>
              <a:t>Click to edit Master title style</a:t>
            </a:r>
            <a:endParaRPr lang="en-US" dirty="0"/>
          </a:p>
        </p:txBody>
      </p:sp>
      <p:sp>
        <p:nvSpPr>
          <p:cNvPr id="7" name="Text Placeholder 2">
            <a:extLst>
              <a:ext uri="{FF2B5EF4-FFF2-40B4-BE49-F238E27FC236}">
                <a16:creationId xmlns:a16="http://schemas.microsoft.com/office/drawing/2014/main" id="{B8793117-580E-4BE7-82EC-6BE8CEEDED56}"/>
              </a:ext>
            </a:extLst>
          </p:cNvPr>
          <p:cNvSpPr>
            <a:spLocks noGrp="1"/>
          </p:cNvSpPr>
          <p:nvPr>
            <p:ph idx="1"/>
          </p:nvPr>
        </p:nvSpPr>
        <p:spPr>
          <a:xfrm>
            <a:off x="609600" y="1477906"/>
            <a:ext cx="10744200" cy="4722477"/>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405375839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CF8544-5F66-42F5-A339-E46C7881EF7F}"/>
              </a:ext>
            </a:extLst>
          </p:cNvPr>
          <p:cNvSpPr>
            <a:spLocks noGrp="1"/>
          </p:cNvSpPr>
          <p:nvPr>
            <p:ph type="title"/>
          </p:nvPr>
        </p:nvSpPr>
        <p:spPr/>
        <p:txBody>
          <a:bodyPr>
            <a:normAutofit/>
          </a:bodyPr>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0E98E0E9-1525-4AB4-A8AF-8BF10D89D4E7}"/>
              </a:ext>
            </a:extLst>
          </p:cNvPr>
          <p:cNvSpPr>
            <a:spLocks noGrp="1"/>
          </p:cNvSpPr>
          <p:nvPr>
            <p:ph sz="half" idx="1"/>
          </p:nvPr>
        </p:nvSpPr>
        <p:spPr>
          <a:xfrm>
            <a:off x="609600" y="1496291"/>
            <a:ext cx="5181600" cy="4680672"/>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a:extLst>
              <a:ext uri="{FF2B5EF4-FFF2-40B4-BE49-F238E27FC236}">
                <a16:creationId xmlns:a16="http://schemas.microsoft.com/office/drawing/2014/main" id="{CFA8448F-6F16-4184-A898-7F06CF6766C6}"/>
              </a:ext>
            </a:extLst>
          </p:cNvPr>
          <p:cNvSpPr>
            <a:spLocks noGrp="1"/>
          </p:cNvSpPr>
          <p:nvPr>
            <p:ph sz="half" idx="2"/>
          </p:nvPr>
        </p:nvSpPr>
        <p:spPr>
          <a:xfrm>
            <a:off x="5943600" y="1496291"/>
            <a:ext cx="5181600" cy="4680672"/>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Footer Placeholder 4">
            <a:extLst>
              <a:ext uri="{FF2B5EF4-FFF2-40B4-BE49-F238E27FC236}">
                <a16:creationId xmlns:a16="http://schemas.microsoft.com/office/drawing/2014/main" id="{DE44C219-F83B-4E76-BAE0-A183B8940696}"/>
              </a:ext>
            </a:extLst>
          </p:cNvPr>
          <p:cNvSpPr>
            <a:spLocks noGrp="1"/>
          </p:cNvSpPr>
          <p:nvPr>
            <p:ph type="ftr" sz="quarter" idx="3"/>
          </p:nvPr>
        </p:nvSpPr>
        <p:spPr>
          <a:xfrm>
            <a:off x="609600" y="6356350"/>
            <a:ext cx="10515599" cy="442131"/>
          </a:xfrm>
          <a:prstGeom prst="rect">
            <a:avLst/>
          </a:prstGeom>
        </p:spPr>
        <p:txBody>
          <a:bodyPr vert="horz" lIns="91440" tIns="45720" rIns="91440" bIns="45720" rtlCol="0" anchor="b"/>
          <a:lstStyle>
            <a:lvl1pPr algn="l">
              <a:defRPr sz="1200">
                <a:solidFill>
                  <a:schemeClr val="tx1">
                    <a:tint val="75000"/>
                  </a:schemeClr>
                </a:solidFill>
              </a:defRPr>
            </a:lvl1pPr>
          </a:lstStyle>
          <a:p>
            <a:endParaRPr lang="en-US"/>
          </a:p>
        </p:txBody>
      </p:sp>
    </p:spTree>
    <p:extLst>
      <p:ext uri="{BB962C8B-B14F-4D97-AF65-F5344CB8AC3E}">
        <p14:creationId xmlns:p14="http://schemas.microsoft.com/office/powerpoint/2010/main" val="79706920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7322D2BB-B893-45AC-B4B9-21CF5F89EABD}"/>
              </a:ext>
            </a:extLst>
          </p:cNvPr>
          <p:cNvSpPr>
            <a:spLocks noGrp="1"/>
          </p:cNvSpPr>
          <p:nvPr>
            <p:ph type="body" idx="1"/>
          </p:nvPr>
        </p:nvSpPr>
        <p:spPr>
          <a:xfrm>
            <a:off x="609601" y="1459896"/>
            <a:ext cx="5157787" cy="651538"/>
          </a:xfrm>
          <a:prstGeom prst="rect">
            <a:avLst/>
          </a:prstGeom>
        </p:spPr>
        <p:txBody>
          <a:bodyPr anchor="b"/>
          <a:lstStyle>
            <a:lvl1pPr marL="0" indent="0">
              <a:buNone/>
              <a:defRPr sz="2400" b="1">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8527EFEE-C04A-49BE-8AC8-1C93672FAC03}"/>
              </a:ext>
            </a:extLst>
          </p:cNvPr>
          <p:cNvSpPr>
            <a:spLocks noGrp="1"/>
          </p:cNvSpPr>
          <p:nvPr>
            <p:ph sz="half" idx="2"/>
          </p:nvPr>
        </p:nvSpPr>
        <p:spPr>
          <a:xfrm>
            <a:off x="609601" y="2111434"/>
            <a:ext cx="5157787" cy="3956856"/>
          </a:xfrm>
          <a:prstGeom prst="rect">
            <a:avLst/>
          </a:prstGeom>
        </p:spPr>
        <p:txBody>
          <a:bodyPr/>
          <a:lstStyle>
            <a:lvl1pPr marL="228600" indent="-228600">
              <a:buClr>
                <a:schemeClr val="accent4"/>
              </a:buClr>
              <a:buSzPct val="100000"/>
              <a:buFont typeface="Arial" panose="020B0604020202020204" pitchFamily="34" charset="0"/>
              <a:buChar char="•"/>
              <a:defRPr/>
            </a:lvl1pPr>
            <a:lvl2pPr marL="685800" indent="-228600">
              <a:buClr>
                <a:schemeClr val="accent4"/>
              </a:buClr>
              <a:buSzPct val="100000"/>
              <a:buFont typeface="Arial" panose="020B0604020202020204" pitchFamily="34" charset="0"/>
              <a:buChar char="•"/>
              <a:defRPr/>
            </a:lvl2pPr>
            <a:lvl3pPr marL="1143000" indent="-228600">
              <a:buClr>
                <a:schemeClr val="accent4"/>
              </a:buClr>
              <a:buSzPct val="100000"/>
              <a:buFont typeface="Arial" panose="020B0604020202020204" pitchFamily="34" charset="0"/>
              <a:buChar char="•"/>
              <a:defRPr/>
            </a:lvl3pPr>
            <a:lvl4pPr marL="1600200" indent="-228600">
              <a:buClr>
                <a:schemeClr val="accent4"/>
              </a:buClr>
              <a:buSzPct val="100000"/>
              <a:buFont typeface="Arial" panose="020B0604020202020204" pitchFamily="34" charset="0"/>
              <a:buChar char="•"/>
              <a:defRPr/>
            </a:lvl4pPr>
            <a:lvl5pPr marL="2057400" indent="-228600">
              <a:buClr>
                <a:schemeClr val="accent4"/>
              </a:buClr>
              <a:buSzPct val="100000"/>
              <a:buFont typeface="Arial" panose="020B0604020202020204" pitchFamily="34" charset="0"/>
              <a:buChar cha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a:extLst>
              <a:ext uri="{FF2B5EF4-FFF2-40B4-BE49-F238E27FC236}">
                <a16:creationId xmlns:a16="http://schemas.microsoft.com/office/drawing/2014/main" id="{63B977BB-61BD-47AD-991E-2E6E5CEC0643}"/>
              </a:ext>
            </a:extLst>
          </p:cNvPr>
          <p:cNvSpPr>
            <a:spLocks noGrp="1"/>
          </p:cNvSpPr>
          <p:nvPr>
            <p:ph type="body" sz="quarter" idx="3"/>
          </p:nvPr>
        </p:nvSpPr>
        <p:spPr>
          <a:xfrm>
            <a:off x="5942013" y="1459896"/>
            <a:ext cx="5183188" cy="651538"/>
          </a:xfrm>
          <a:prstGeom prst="rect">
            <a:avLst/>
          </a:prstGeom>
        </p:spPr>
        <p:txBody>
          <a:bodyPr anchor="b"/>
          <a:lstStyle>
            <a:lvl1pPr marL="0" indent="0">
              <a:buNone/>
              <a:defRPr sz="24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B9B34560-D90F-4AA9-86F0-EA373D1678B8}"/>
              </a:ext>
            </a:extLst>
          </p:cNvPr>
          <p:cNvSpPr>
            <a:spLocks noGrp="1"/>
          </p:cNvSpPr>
          <p:nvPr>
            <p:ph sz="quarter" idx="4"/>
          </p:nvPr>
        </p:nvSpPr>
        <p:spPr>
          <a:xfrm>
            <a:off x="5942013" y="2111434"/>
            <a:ext cx="5183188" cy="3956856"/>
          </a:xfrm>
          <a:prstGeom prst="rect">
            <a:avLst/>
          </a:prstGeom>
        </p:spPr>
        <p:txBody>
          <a:bodyPr/>
          <a:lstStyle>
            <a:lvl1pPr marL="228600" indent="-228600">
              <a:buClr>
                <a:schemeClr val="accent1"/>
              </a:buClr>
              <a:buFont typeface="Arial" panose="020B0604020202020204" pitchFamily="34" charset="0"/>
              <a:buChar char="•"/>
              <a:defRPr/>
            </a:lvl1pPr>
            <a:lvl2pPr marL="685800" indent="-228600">
              <a:buClr>
                <a:schemeClr val="accent1"/>
              </a:buClr>
              <a:buFont typeface="Arial" panose="020B0604020202020204" pitchFamily="34" charset="0"/>
              <a:buChar char="•"/>
              <a:defRPr/>
            </a:lvl2pPr>
            <a:lvl3pPr marL="1143000" indent="-228600">
              <a:buClr>
                <a:schemeClr val="accent1"/>
              </a:buClr>
              <a:buFont typeface="Arial" panose="020B0604020202020204" pitchFamily="34" charset="0"/>
              <a:buChar char="•"/>
              <a:defRPr/>
            </a:lvl3pPr>
            <a:lvl4pPr marL="1600200" indent="-228600">
              <a:buClr>
                <a:schemeClr val="accent1"/>
              </a:buClr>
              <a:buFont typeface="Arial" panose="020B0604020202020204" pitchFamily="34" charset="0"/>
              <a:buChar char="•"/>
              <a:defRPr/>
            </a:lvl4pPr>
            <a:lvl5pPr marL="2057400" indent="-228600">
              <a:buClr>
                <a:schemeClr val="accent1"/>
              </a:buClr>
              <a:buFont typeface="Arial" panose="020B0604020202020204" pitchFamily="34" charset="0"/>
              <a:buChar cha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Footer Placeholder 4">
            <a:extLst>
              <a:ext uri="{FF2B5EF4-FFF2-40B4-BE49-F238E27FC236}">
                <a16:creationId xmlns:a16="http://schemas.microsoft.com/office/drawing/2014/main" id="{1994057A-1166-4C4D-AF69-0BF68EE85991}"/>
              </a:ext>
            </a:extLst>
          </p:cNvPr>
          <p:cNvSpPr>
            <a:spLocks noGrp="1"/>
          </p:cNvSpPr>
          <p:nvPr>
            <p:ph type="ftr" sz="quarter" idx="12"/>
          </p:nvPr>
        </p:nvSpPr>
        <p:spPr>
          <a:xfrm>
            <a:off x="609600" y="6356350"/>
            <a:ext cx="10515599" cy="442131"/>
          </a:xfrm>
          <a:prstGeom prst="rect">
            <a:avLst/>
          </a:prstGeom>
        </p:spPr>
        <p:txBody>
          <a:bodyPr vert="horz" lIns="91440" tIns="45720" rIns="91440" bIns="45720" rtlCol="0" anchor="b"/>
          <a:lstStyle>
            <a:lvl1pPr algn="l">
              <a:defRPr sz="1200">
                <a:solidFill>
                  <a:schemeClr val="tx1">
                    <a:tint val="75000"/>
                  </a:schemeClr>
                </a:solidFill>
              </a:defRPr>
            </a:lvl1pPr>
          </a:lstStyle>
          <a:p>
            <a:endParaRPr lang="en-US"/>
          </a:p>
        </p:txBody>
      </p:sp>
      <p:sp>
        <p:nvSpPr>
          <p:cNvPr id="10" name="Title 1">
            <a:extLst>
              <a:ext uri="{FF2B5EF4-FFF2-40B4-BE49-F238E27FC236}">
                <a16:creationId xmlns:a16="http://schemas.microsoft.com/office/drawing/2014/main" id="{DAD82D1D-D8EA-40A0-9D3E-9683300C0F61}"/>
              </a:ext>
            </a:extLst>
          </p:cNvPr>
          <p:cNvSpPr>
            <a:spLocks noGrp="1"/>
          </p:cNvSpPr>
          <p:nvPr>
            <p:ph type="title"/>
          </p:nvPr>
        </p:nvSpPr>
        <p:spPr>
          <a:xfrm>
            <a:off x="609600" y="199505"/>
            <a:ext cx="10744200" cy="1185577"/>
          </a:xfrm>
        </p:spPr>
        <p:txBody>
          <a:bodyPr>
            <a:normAutofit/>
          </a:bodyPr>
          <a:lstStyle>
            <a:lvl1pPr>
              <a:defRPr sz="3200"/>
            </a:lvl1pPr>
          </a:lstStyle>
          <a:p>
            <a:r>
              <a:rPr lang="en-US"/>
              <a:t>Click to edit Master title style</a:t>
            </a:r>
          </a:p>
        </p:txBody>
      </p:sp>
    </p:spTree>
    <p:extLst>
      <p:ext uri="{BB962C8B-B14F-4D97-AF65-F5344CB8AC3E}">
        <p14:creationId xmlns:p14="http://schemas.microsoft.com/office/powerpoint/2010/main" val="150350843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E72062-0692-44AF-80AA-510E920DCD1B}"/>
              </a:ext>
            </a:extLst>
          </p:cNvPr>
          <p:cNvSpPr>
            <a:spLocks noGrp="1"/>
          </p:cNvSpPr>
          <p:nvPr>
            <p:ph type="title"/>
          </p:nvPr>
        </p:nvSpPr>
        <p:spPr/>
        <p:txBody>
          <a:bodyPr/>
          <a:lstStyle/>
          <a:p>
            <a:r>
              <a:rPr lang="en-US"/>
              <a:t>Click to edit Master title style</a:t>
            </a:r>
          </a:p>
        </p:txBody>
      </p:sp>
      <p:sp>
        <p:nvSpPr>
          <p:cNvPr id="5" name="Footer Placeholder 4">
            <a:extLst>
              <a:ext uri="{FF2B5EF4-FFF2-40B4-BE49-F238E27FC236}">
                <a16:creationId xmlns:a16="http://schemas.microsoft.com/office/drawing/2014/main" id="{42D517FC-F71A-47DC-8036-78E7C8941DC5}"/>
              </a:ext>
            </a:extLst>
          </p:cNvPr>
          <p:cNvSpPr>
            <a:spLocks noGrp="1"/>
          </p:cNvSpPr>
          <p:nvPr>
            <p:ph type="ftr" sz="quarter" idx="3"/>
          </p:nvPr>
        </p:nvSpPr>
        <p:spPr>
          <a:xfrm>
            <a:off x="609600" y="6356350"/>
            <a:ext cx="10744199" cy="442131"/>
          </a:xfrm>
          <a:prstGeom prst="rect">
            <a:avLst/>
          </a:prstGeom>
        </p:spPr>
        <p:txBody>
          <a:bodyPr vert="horz" lIns="91440" tIns="45720" rIns="91440" bIns="45720" rtlCol="0" anchor="b"/>
          <a:lstStyle>
            <a:lvl1pPr algn="l">
              <a:defRPr sz="1200">
                <a:solidFill>
                  <a:schemeClr val="tx1">
                    <a:tint val="75000"/>
                  </a:schemeClr>
                </a:solidFill>
              </a:defRPr>
            </a:lvl1pPr>
          </a:lstStyle>
          <a:p>
            <a:endParaRPr lang="en-US"/>
          </a:p>
        </p:txBody>
      </p:sp>
    </p:spTree>
    <p:extLst>
      <p:ext uri="{BB962C8B-B14F-4D97-AF65-F5344CB8AC3E}">
        <p14:creationId xmlns:p14="http://schemas.microsoft.com/office/powerpoint/2010/main" val="376964242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Footer Placeholder 4">
            <a:extLst>
              <a:ext uri="{FF2B5EF4-FFF2-40B4-BE49-F238E27FC236}">
                <a16:creationId xmlns:a16="http://schemas.microsoft.com/office/drawing/2014/main" id="{B2F6B2D7-D2F9-4F1B-8FB7-00DCD968C2C6}"/>
              </a:ext>
            </a:extLst>
          </p:cNvPr>
          <p:cNvSpPr>
            <a:spLocks noGrp="1"/>
          </p:cNvSpPr>
          <p:nvPr>
            <p:ph type="ftr" sz="quarter" idx="3"/>
          </p:nvPr>
        </p:nvSpPr>
        <p:spPr>
          <a:xfrm>
            <a:off x="609600" y="6356350"/>
            <a:ext cx="10744199" cy="442131"/>
          </a:xfrm>
          <a:prstGeom prst="rect">
            <a:avLst/>
          </a:prstGeom>
        </p:spPr>
        <p:txBody>
          <a:bodyPr vert="horz" lIns="91440" tIns="45720" rIns="91440" bIns="45720" rtlCol="0" anchor="b"/>
          <a:lstStyle>
            <a:lvl1pPr algn="l">
              <a:defRPr sz="1200">
                <a:solidFill>
                  <a:schemeClr val="tx1">
                    <a:tint val="75000"/>
                  </a:schemeClr>
                </a:solidFill>
              </a:defRPr>
            </a:lvl1pPr>
          </a:lstStyle>
          <a:p>
            <a:endParaRPr lang="en-US"/>
          </a:p>
        </p:txBody>
      </p:sp>
    </p:spTree>
    <p:extLst>
      <p:ext uri="{BB962C8B-B14F-4D97-AF65-F5344CB8AC3E}">
        <p14:creationId xmlns:p14="http://schemas.microsoft.com/office/powerpoint/2010/main" val="1960489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64888D9C-325D-4873-A0A3-7A5D86C65088}"/>
              </a:ext>
            </a:extLst>
          </p:cNvPr>
          <p:cNvPicPr>
            <a:picLocks noChangeAspect="1"/>
          </p:cNvPicPr>
          <p:nvPr/>
        </p:nvPicPr>
        <p:blipFill rotWithShape="1">
          <a:blip r:embed="rId14">
            <a:extLst>
              <a:ext uri="{28A0092B-C50C-407E-A947-70E740481C1C}">
                <a14:useLocalDpi xmlns:a14="http://schemas.microsoft.com/office/drawing/2010/main" val="0"/>
              </a:ext>
            </a:extLst>
          </a:blip>
          <a:srcRect/>
          <a:stretch/>
        </p:blipFill>
        <p:spPr>
          <a:xfrm>
            <a:off x="0" y="0"/>
            <a:ext cx="12192000" cy="106681"/>
          </a:xfrm>
          <a:prstGeom prst="rect">
            <a:avLst/>
          </a:prstGeom>
        </p:spPr>
      </p:pic>
      <p:sp>
        <p:nvSpPr>
          <p:cNvPr id="2" name="Title Placeholder 1">
            <a:extLst>
              <a:ext uri="{FF2B5EF4-FFF2-40B4-BE49-F238E27FC236}">
                <a16:creationId xmlns:a16="http://schemas.microsoft.com/office/drawing/2014/main" id="{51BE5A1C-F765-4923-B698-01CBA0052385}"/>
              </a:ext>
            </a:extLst>
          </p:cNvPr>
          <p:cNvSpPr>
            <a:spLocks noGrp="1"/>
          </p:cNvSpPr>
          <p:nvPr>
            <p:ph type="title"/>
          </p:nvPr>
        </p:nvSpPr>
        <p:spPr>
          <a:xfrm>
            <a:off x="609600" y="199505"/>
            <a:ext cx="10744200" cy="1185577"/>
          </a:xfrm>
          <a:prstGeom prst="rect">
            <a:avLst/>
          </a:prstGeom>
        </p:spPr>
        <p:txBody>
          <a:bodyPr vert="horz" lIns="91440" tIns="45720" rIns="91440" bIns="45720" rtlCol="0" anchor="ctr" anchorCtr="0">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9FE3F89C-32B6-4955-824F-31AA77424000}"/>
              </a:ext>
            </a:extLst>
          </p:cNvPr>
          <p:cNvSpPr>
            <a:spLocks noGrp="1"/>
          </p:cNvSpPr>
          <p:nvPr>
            <p:ph type="body" idx="1"/>
          </p:nvPr>
        </p:nvSpPr>
        <p:spPr>
          <a:xfrm>
            <a:off x="609600" y="1477906"/>
            <a:ext cx="10744200" cy="4722477"/>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a:extLst>
              <a:ext uri="{FF2B5EF4-FFF2-40B4-BE49-F238E27FC236}">
                <a16:creationId xmlns:a16="http://schemas.microsoft.com/office/drawing/2014/main" id="{A300410A-8F64-41F0-A611-DD8C96B97C6E}"/>
              </a:ext>
            </a:extLst>
          </p:cNvPr>
          <p:cNvSpPr>
            <a:spLocks noGrp="1"/>
          </p:cNvSpPr>
          <p:nvPr>
            <p:ph type="ftr" sz="quarter" idx="3"/>
          </p:nvPr>
        </p:nvSpPr>
        <p:spPr>
          <a:xfrm>
            <a:off x="609600" y="6356350"/>
            <a:ext cx="10744199" cy="442131"/>
          </a:xfrm>
          <a:prstGeom prst="rect">
            <a:avLst/>
          </a:prstGeom>
        </p:spPr>
        <p:txBody>
          <a:bodyPr vert="horz" lIns="91440" tIns="45720" rIns="91440" bIns="45720" rtlCol="0" anchor="b"/>
          <a:lstStyle>
            <a:lvl1pPr algn="l">
              <a:defRPr sz="1200">
                <a:solidFill>
                  <a:schemeClr val="tx1">
                    <a:tint val="75000"/>
                  </a:schemeClr>
                </a:solidFill>
              </a:defRPr>
            </a:lvl1pPr>
          </a:lstStyle>
          <a:p>
            <a:endParaRPr lang="en-US"/>
          </a:p>
        </p:txBody>
      </p:sp>
    </p:spTree>
    <p:extLst>
      <p:ext uri="{BB962C8B-B14F-4D97-AF65-F5344CB8AC3E}">
        <p14:creationId xmlns:p14="http://schemas.microsoft.com/office/powerpoint/2010/main" val="1706011790"/>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Lst>
  <p:hf sldNum="0" hdr="0" dt="0"/>
  <p:txStyles>
    <p:titleStyle>
      <a:lvl1pPr algn="l" defTabSz="914400" rtl="0" eaLnBrk="1" latinLnBrk="0" hangingPunct="1">
        <a:lnSpc>
          <a:spcPct val="100000"/>
        </a:lnSpc>
        <a:spcBef>
          <a:spcPct val="0"/>
        </a:spcBef>
        <a:buNone/>
        <a:defRPr sz="3200" b="1" i="0" kern="1200">
          <a:solidFill>
            <a:srgbClr val="4D4E4D"/>
          </a:solidFill>
          <a:latin typeface="+mj-lt"/>
          <a:ea typeface="+mj-ea"/>
          <a:cs typeface="+mj-cs"/>
        </a:defRPr>
      </a:lvl1pPr>
    </p:titleStyle>
    <p:bodyStyle>
      <a:lvl1pPr marL="228600" indent="-228600" algn="l" defTabSz="914400" rtl="0" eaLnBrk="1" latinLnBrk="0" hangingPunct="1">
        <a:lnSpc>
          <a:spcPct val="100000"/>
        </a:lnSpc>
        <a:spcBef>
          <a:spcPts val="1000"/>
        </a:spcBef>
        <a:buClr>
          <a:schemeClr val="accent3"/>
        </a:buClr>
        <a:buFont typeface="Arial" panose="020B0604020202020204" pitchFamily="34" charset="0"/>
        <a:buChar char="•"/>
        <a:defRPr sz="2400" kern="1200">
          <a:solidFill>
            <a:schemeClr val="tx1">
              <a:lumMod val="75000"/>
            </a:schemeClr>
          </a:solidFill>
          <a:latin typeface="+mn-lt"/>
          <a:ea typeface="+mn-ea"/>
          <a:cs typeface="+mn-cs"/>
        </a:defRPr>
      </a:lvl1pPr>
      <a:lvl2pPr marL="685800" indent="-228600" algn="l" defTabSz="914400" rtl="0" eaLnBrk="1" latinLnBrk="0" hangingPunct="1">
        <a:lnSpc>
          <a:spcPct val="100000"/>
        </a:lnSpc>
        <a:spcBef>
          <a:spcPts val="500"/>
        </a:spcBef>
        <a:buClr>
          <a:schemeClr val="accent4"/>
        </a:buClr>
        <a:buFont typeface="Arial" panose="020B0604020202020204" pitchFamily="34" charset="0"/>
        <a:buChar char="•"/>
        <a:defRPr sz="2000" kern="1200">
          <a:solidFill>
            <a:schemeClr val="tx1">
              <a:lumMod val="75000"/>
            </a:schemeClr>
          </a:solidFill>
          <a:latin typeface="+mn-lt"/>
          <a:ea typeface="+mn-ea"/>
          <a:cs typeface="+mn-cs"/>
        </a:defRPr>
      </a:lvl2pPr>
      <a:lvl3pPr marL="1143000" indent="-228600" algn="l" defTabSz="914400" rtl="0" eaLnBrk="1" latinLnBrk="0" hangingPunct="1">
        <a:lnSpc>
          <a:spcPct val="100000"/>
        </a:lnSpc>
        <a:spcBef>
          <a:spcPts val="500"/>
        </a:spcBef>
        <a:buClr>
          <a:schemeClr val="tx2">
            <a:lumMod val="60000"/>
            <a:lumOff val="40000"/>
          </a:schemeClr>
        </a:buClr>
        <a:buFont typeface="Arial" panose="020B0604020202020204" pitchFamily="34" charset="0"/>
        <a:buChar char="–"/>
        <a:defRPr sz="1800" kern="1200">
          <a:solidFill>
            <a:schemeClr val="tx1">
              <a:lumMod val="75000"/>
            </a:schemeClr>
          </a:solidFill>
          <a:latin typeface="+mn-lt"/>
          <a:ea typeface="+mn-ea"/>
          <a:cs typeface="+mn-cs"/>
        </a:defRPr>
      </a:lvl3pPr>
      <a:lvl4pPr marL="1600200" indent="-228600" algn="l" defTabSz="914400" rtl="0" eaLnBrk="1" latinLnBrk="0" hangingPunct="1">
        <a:lnSpc>
          <a:spcPct val="100000"/>
        </a:lnSpc>
        <a:spcBef>
          <a:spcPts val="500"/>
        </a:spcBef>
        <a:buFont typeface="Arial" panose="020B0604020202020204" pitchFamily="34" charset="0"/>
        <a:buChar char="•"/>
        <a:defRPr sz="1600" kern="1200">
          <a:solidFill>
            <a:schemeClr val="tx1">
              <a:lumMod val="75000"/>
            </a:schemeClr>
          </a:solidFill>
          <a:latin typeface="+mn-lt"/>
          <a:ea typeface="+mn-ea"/>
          <a:cs typeface="+mn-cs"/>
        </a:defRPr>
      </a:lvl4pPr>
      <a:lvl5pPr marL="2057400" indent="-228600" algn="l" defTabSz="914400" rtl="0" eaLnBrk="1" latinLnBrk="0" hangingPunct="1">
        <a:lnSpc>
          <a:spcPct val="100000"/>
        </a:lnSpc>
        <a:spcBef>
          <a:spcPts val="500"/>
        </a:spcBef>
        <a:buFont typeface="Arial" panose="020B0604020202020204" pitchFamily="34" charset="0"/>
        <a:buChar char="•"/>
        <a:defRPr sz="1600" kern="1200">
          <a:solidFill>
            <a:schemeClr val="tx1">
              <a:lumMod val="7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3840">
          <p15:clr>
            <a:srgbClr val="F26B43"/>
          </p15:clr>
        </p15:guide>
        <p15:guide id="3" orient="horz" pos="864">
          <p15:clr>
            <a:srgbClr val="F26B43"/>
          </p15:clr>
        </p15:guide>
        <p15:guide id="4" orient="horz" pos="1056">
          <p15:clr>
            <a:srgbClr val="F26B43"/>
          </p15:clr>
        </p15:guide>
        <p15:guide id="5" pos="6168">
          <p15:clr>
            <a:srgbClr val="F26B43"/>
          </p15:clr>
        </p15:guide>
        <p15:guide id="6" pos="6072">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FBC1509-97F9-9AC9-3004-0444397C1F5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1283713C-9A88-4E7F-B7F0-88A5DDA0679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E762F71-44E5-6941-7F1B-4DA15FB3D9F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8607845-940D-AF42-90E6-0A3F0004BE78}" type="datetimeFigureOut">
              <a:rPr lang="en-US" smtClean="0"/>
              <a:t>2/2/24</a:t>
            </a:fld>
            <a:endParaRPr lang="en-US"/>
          </a:p>
        </p:txBody>
      </p:sp>
      <p:sp>
        <p:nvSpPr>
          <p:cNvPr id="5" name="Footer Placeholder 4">
            <a:extLst>
              <a:ext uri="{FF2B5EF4-FFF2-40B4-BE49-F238E27FC236}">
                <a16:creationId xmlns:a16="http://schemas.microsoft.com/office/drawing/2014/main" id="{2D5F44EC-2508-285C-261A-6C6D471B16D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38461F35-DC72-C444-9401-DB6D2361974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73C78B3-0045-9547-874D-082F52276EB6}" type="slidenum">
              <a:rPr lang="en-US" smtClean="0"/>
              <a:t>‹#›</a:t>
            </a:fld>
            <a:endParaRPr lang="en-US"/>
          </a:p>
        </p:txBody>
      </p:sp>
    </p:spTree>
    <p:extLst>
      <p:ext uri="{BB962C8B-B14F-4D97-AF65-F5344CB8AC3E}">
        <p14:creationId xmlns:p14="http://schemas.microsoft.com/office/powerpoint/2010/main" val="1915349554"/>
      </p:ext>
    </p:extLst>
  </p:cSld>
  <p:clrMap bg1="lt1" tx1="dk1" bg2="lt2" tx2="dk2" accent1="accent1" accent2="accent2" accent3="accent3" accent4="accent4" accent5="accent5" accent6="accent6" hlink="hlink" folHlink="folHlink"/>
  <p:sldLayoutIdLst>
    <p:sldLayoutId id="2147483686" r:id="rId1"/>
    <p:sldLayoutId id="2147483687" r:id="rId2"/>
    <p:sldLayoutId id="2147483688" r:id="rId3"/>
    <p:sldLayoutId id="2147483689" r:id="rId4"/>
    <p:sldLayoutId id="2147483690" r:id="rId5"/>
    <p:sldLayoutId id="2147483691" r:id="rId6"/>
    <p:sldLayoutId id="2147483692" r:id="rId7"/>
    <p:sldLayoutId id="2147483693" r:id="rId8"/>
    <p:sldLayoutId id="2147483694" r:id="rId9"/>
    <p:sldLayoutId id="2147483695" r:id="rId10"/>
    <p:sldLayoutId id="2147483696"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8" Type="http://schemas.openxmlformats.org/officeDocument/2006/relationships/hyperlink" Target="http://www.mededotg.com/" TargetMode="External"/><Relationship Id="rId3" Type="http://schemas.openxmlformats.org/officeDocument/2006/relationships/image" Target="../media/image16.png"/><Relationship Id="rId7" Type="http://schemas.openxmlformats.org/officeDocument/2006/relationships/hyperlink" Target="http://www.mededonthego.com/" TargetMode="External"/><Relationship Id="rId2" Type="http://schemas.openxmlformats.org/officeDocument/2006/relationships/notesSlide" Target="../notesSlides/notesSlide2.xml"/><Relationship Id="rId1" Type="http://schemas.openxmlformats.org/officeDocument/2006/relationships/slideLayout" Target="../slideLayouts/slideLayout19.xml"/><Relationship Id="rId6" Type="http://schemas.openxmlformats.org/officeDocument/2006/relationships/image" Target="../media/image19.svg"/><Relationship Id="rId5" Type="http://schemas.openxmlformats.org/officeDocument/2006/relationships/image" Target="../media/image18.png"/><Relationship Id="rId10" Type="http://schemas.openxmlformats.org/officeDocument/2006/relationships/image" Target="../media/image21.svg"/><Relationship Id="rId4" Type="http://schemas.openxmlformats.org/officeDocument/2006/relationships/image" Target="../media/image17.svg"/><Relationship Id="rId9" Type="http://schemas.openxmlformats.org/officeDocument/2006/relationships/image" Target="../media/image20.png"/></Relationships>
</file>

<file path=ppt/slides/_rels/slide2.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hyperlink" Target="https://www.mededonthego.com/Video/program/1134" TargetMode="External"/><Relationship Id="rId7" Type="http://schemas.openxmlformats.org/officeDocument/2006/relationships/image" Target="../media/image5.svg"/><Relationship Id="rId2" Type="http://schemas.openxmlformats.org/officeDocument/2006/relationships/notesSlide" Target="../notesSlides/notesSlide1.xml"/><Relationship Id="rId1" Type="http://schemas.openxmlformats.org/officeDocument/2006/relationships/slideLayout" Target="../slideLayouts/slideLayout19.xml"/><Relationship Id="rId6" Type="http://schemas.openxmlformats.org/officeDocument/2006/relationships/image" Target="../media/image4.png"/><Relationship Id="rId11" Type="http://schemas.openxmlformats.org/officeDocument/2006/relationships/image" Target="../media/image9.svg"/><Relationship Id="rId5" Type="http://schemas.openxmlformats.org/officeDocument/2006/relationships/hyperlink" Target="mailto:support@MedEdOTG.com" TargetMode="External"/><Relationship Id="rId10" Type="http://schemas.openxmlformats.org/officeDocument/2006/relationships/image" Target="../media/image8.png"/><Relationship Id="rId4" Type="http://schemas.openxmlformats.org/officeDocument/2006/relationships/hyperlink" Target="http://www.mededonthego.com/" TargetMode="External"/><Relationship Id="rId9" Type="http://schemas.openxmlformats.org/officeDocument/2006/relationships/image" Target="../media/image7.sv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4.xml.rels><?xml version="1.0" encoding="UTF-8" standalone="yes"?>
<Relationships xmlns="http://schemas.openxmlformats.org/package/2006/relationships"><Relationship Id="rId8" Type="http://schemas.openxmlformats.org/officeDocument/2006/relationships/diagramLayout" Target="../diagrams/layout2.xml"/><Relationship Id="rId3" Type="http://schemas.openxmlformats.org/officeDocument/2006/relationships/diagramLayout" Target="../diagrams/layout1.xml"/><Relationship Id="rId7" Type="http://schemas.openxmlformats.org/officeDocument/2006/relationships/diagramData" Target="../diagrams/data2.xml"/><Relationship Id="rId2" Type="http://schemas.openxmlformats.org/officeDocument/2006/relationships/diagramData" Target="../diagrams/data1.xml"/><Relationship Id="rId1" Type="http://schemas.openxmlformats.org/officeDocument/2006/relationships/slideLayout" Target="../slideLayouts/slideLayout5.xml"/><Relationship Id="rId6" Type="http://schemas.microsoft.com/office/2007/relationships/diagramDrawing" Target="../diagrams/drawing1.xml"/><Relationship Id="rId11" Type="http://schemas.microsoft.com/office/2007/relationships/diagramDrawing" Target="../diagrams/drawing2.xml"/><Relationship Id="rId5" Type="http://schemas.openxmlformats.org/officeDocument/2006/relationships/diagramColors" Target="../diagrams/colors1.xml"/><Relationship Id="rId10" Type="http://schemas.openxmlformats.org/officeDocument/2006/relationships/diagramColors" Target="../diagrams/colors2.xml"/><Relationship Id="rId4" Type="http://schemas.openxmlformats.org/officeDocument/2006/relationships/diagramQuickStyle" Target="../diagrams/quickStyle1.xml"/><Relationship Id="rId9" Type="http://schemas.openxmlformats.org/officeDocument/2006/relationships/diagramQuickStyle" Target="../diagrams/quickStyle2.xml"/></Relationships>
</file>

<file path=ppt/slides/_rels/slide5.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6DBD6B-1B81-437F-BD26-DB790A32B44B}"/>
              </a:ext>
            </a:extLst>
          </p:cNvPr>
          <p:cNvSpPr>
            <a:spLocks noGrp="1"/>
          </p:cNvSpPr>
          <p:nvPr>
            <p:ph type="title"/>
          </p:nvPr>
        </p:nvSpPr>
        <p:spPr>
          <a:xfrm>
            <a:off x="609601" y="1709738"/>
            <a:ext cx="10515600" cy="2852737"/>
          </a:xfrm>
        </p:spPr>
        <p:txBody>
          <a:bodyPr>
            <a:normAutofit/>
          </a:bodyPr>
          <a:lstStyle/>
          <a:p>
            <a:r>
              <a:rPr lang="en-US" dirty="0"/>
              <a:t>What Is the Current Standard for First-Line Treatment of Metastatic HER2-Negative G/GEJ Cancers?</a:t>
            </a:r>
          </a:p>
        </p:txBody>
      </p:sp>
      <p:sp>
        <p:nvSpPr>
          <p:cNvPr id="3" name="Subtitle 2">
            <a:extLst>
              <a:ext uri="{FF2B5EF4-FFF2-40B4-BE49-F238E27FC236}">
                <a16:creationId xmlns:a16="http://schemas.microsoft.com/office/drawing/2014/main" id="{96295704-12F1-479D-B9A1-5307F74A5DB2}"/>
              </a:ext>
            </a:extLst>
          </p:cNvPr>
          <p:cNvSpPr>
            <a:spLocks noGrp="1"/>
          </p:cNvSpPr>
          <p:nvPr>
            <p:ph type="body" idx="1"/>
          </p:nvPr>
        </p:nvSpPr>
        <p:spPr>
          <a:xfrm>
            <a:off x="609601" y="4589463"/>
            <a:ext cx="10515600" cy="1500187"/>
          </a:xfrm>
        </p:spPr>
        <p:txBody>
          <a:bodyPr>
            <a:noAutofit/>
          </a:bodyPr>
          <a:lstStyle/>
          <a:p>
            <a:r>
              <a:rPr lang="en-US" dirty="0"/>
              <a:t>Yelena Y. Janjigian, MD</a:t>
            </a:r>
          </a:p>
          <a:p>
            <a:r>
              <a:rPr lang="en-US" dirty="0"/>
              <a:t>Chief</a:t>
            </a:r>
          </a:p>
          <a:p>
            <a:r>
              <a:rPr lang="en-US" dirty="0"/>
              <a:t>Gastrointestinal Oncology Service</a:t>
            </a:r>
          </a:p>
          <a:p>
            <a:r>
              <a:rPr lang="en-US" dirty="0"/>
              <a:t>Memorial Sloan Kettering Cancer Center</a:t>
            </a:r>
          </a:p>
          <a:p>
            <a:r>
              <a:rPr lang="en-US" dirty="0"/>
              <a:t>New York, NY</a:t>
            </a:r>
          </a:p>
        </p:txBody>
      </p:sp>
    </p:spTree>
    <p:extLst>
      <p:ext uri="{BB962C8B-B14F-4D97-AF65-F5344CB8AC3E}">
        <p14:creationId xmlns:p14="http://schemas.microsoft.com/office/powerpoint/2010/main" val="152248428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3">
            <a:extLst>
              <a:ext uri="{FF2B5EF4-FFF2-40B4-BE49-F238E27FC236}">
                <a16:creationId xmlns:a16="http://schemas.microsoft.com/office/drawing/2014/main" id="{F659663A-62AF-82BB-4E2D-2D74E8445034}"/>
              </a:ext>
            </a:extLst>
          </p:cNvPr>
          <p:cNvSpPr>
            <a:spLocks noGrp="1"/>
          </p:cNvSpPr>
          <p:nvPr>
            <p:ph type="ftr" sz="quarter" idx="3"/>
          </p:nvPr>
        </p:nvSpPr>
        <p:spPr>
          <a:xfrm>
            <a:off x="609600" y="6356350"/>
            <a:ext cx="10744199" cy="442131"/>
          </a:xfrm>
        </p:spPr>
        <p:txBody>
          <a:bodyPr/>
          <a:lstStyle/>
          <a:p>
            <a:r>
              <a:rPr lang="es-ES" dirty="0" err="1"/>
              <a:t>mDOR</a:t>
            </a:r>
            <a:r>
              <a:rPr lang="es-ES" dirty="0"/>
              <a:t>, median </a:t>
            </a:r>
            <a:r>
              <a:rPr lang="es-ES" dirty="0" err="1"/>
              <a:t>duration</a:t>
            </a:r>
            <a:r>
              <a:rPr lang="es-ES" dirty="0"/>
              <a:t> </a:t>
            </a:r>
            <a:r>
              <a:rPr lang="es-ES" dirty="0" err="1"/>
              <a:t>of</a:t>
            </a:r>
            <a:r>
              <a:rPr lang="es-ES" dirty="0"/>
              <a:t> response.</a:t>
            </a:r>
          </a:p>
          <a:p>
            <a:r>
              <a:rPr lang="es-ES" dirty="0" err="1"/>
              <a:t>Rha</a:t>
            </a:r>
            <a:r>
              <a:rPr lang="es-ES" dirty="0"/>
              <a:t> ST, et al. </a:t>
            </a:r>
            <a:r>
              <a:rPr lang="es-ES" i="1" dirty="0"/>
              <a:t>Ann Oncol</a:t>
            </a:r>
            <a:r>
              <a:rPr lang="es-ES" dirty="0"/>
              <a:t>. 2023;34:319-20; </a:t>
            </a:r>
            <a:r>
              <a:rPr lang="es-ES" dirty="0" err="1"/>
              <a:t>Rha</a:t>
            </a:r>
            <a:r>
              <a:rPr lang="es-ES" dirty="0"/>
              <a:t> SY, et al. ASCO  2023. </a:t>
            </a:r>
            <a:r>
              <a:rPr lang="es-ES" dirty="0" err="1"/>
              <a:t>Abstract</a:t>
            </a:r>
            <a:r>
              <a:rPr lang="es-ES" dirty="0"/>
              <a:t> 4014.</a:t>
            </a:r>
          </a:p>
        </p:txBody>
      </p:sp>
      <p:sp>
        <p:nvSpPr>
          <p:cNvPr id="2" name="Title 1">
            <a:extLst>
              <a:ext uri="{FF2B5EF4-FFF2-40B4-BE49-F238E27FC236}">
                <a16:creationId xmlns:a16="http://schemas.microsoft.com/office/drawing/2014/main" id="{7EDB492A-7D4A-DDB8-E67C-57C9AE99E227}"/>
              </a:ext>
            </a:extLst>
          </p:cNvPr>
          <p:cNvSpPr>
            <a:spLocks noGrp="1"/>
          </p:cNvSpPr>
          <p:nvPr>
            <p:ph type="title"/>
          </p:nvPr>
        </p:nvSpPr>
        <p:spPr>
          <a:xfrm>
            <a:off x="609600" y="199505"/>
            <a:ext cx="10744200" cy="1185577"/>
          </a:xfrm>
        </p:spPr>
        <p:txBody>
          <a:bodyPr>
            <a:normAutofit/>
          </a:bodyPr>
          <a:lstStyle/>
          <a:p>
            <a:r>
              <a:rPr lang="en-US" dirty="0"/>
              <a:t>KEYNOTE-859 Secondary Endpoints: PFS, ORR, and DOR</a:t>
            </a:r>
          </a:p>
        </p:txBody>
      </p:sp>
      <p:grpSp>
        <p:nvGrpSpPr>
          <p:cNvPr id="4" name="Group 3">
            <a:extLst>
              <a:ext uri="{FF2B5EF4-FFF2-40B4-BE49-F238E27FC236}">
                <a16:creationId xmlns:a16="http://schemas.microsoft.com/office/drawing/2014/main" id="{C7F78D1C-FD24-F145-D465-0F90DB7DEF0A}"/>
              </a:ext>
            </a:extLst>
          </p:cNvPr>
          <p:cNvGrpSpPr/>
          <p:nvPr/>
        </p:nvGrpSpPr>
        <p:grpSpPr>
          <a:xfrm>
            <a:off x="723900" y="1251040"/>
            <a:ext cx="10744200" cy="5149759"/>
            <a:chOff x="723900" y="1251040"/>
            <a:chExt cx="10744200" cy="5149759"/>
          </a:xfrm>
        </p:grpSpPr>
        <p:pic>
          <p:nvPicPr>
            <p:cNvPr id="6" name="Picture 2">
              <a:extLst>
                <a:ext uri="{FF2B5EF4-FFF2-40B4-BE49-F238E27FC236}">
                  <a16:creationId xmlns:a16="http://schemas.microsoft.com/office/drawing/2014/main" id="{5C3418E4-3CF9-C40F-43D8-ACA52EC07734}"/>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3357" t="18448" r="5510" b="3898"/>
            <a:stretch/>
          </p:blipFill>
          <p:spPr bwMode="auto">
            <a:xfrm>
              <a:off x="723900" y="1251040"/>
              <a:ext cx="10744200" cy="514975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Rectangle 2">
              <a:extLst>
                <a:ext uri="{FF2B5EF4-FFF2-40B4-BE49-F238E27FC236}">
                  <a16:creationId xmlns:a16="http://schemas.microsoft.com/office/drawing/2014/main" id="{9AEE1907-40D7-80A0-B175-593DDF609B85}"/>
                </a:ext>
              </a:extLst>
            </p:cNvPr>
            <p:cNvSpPr/>
            <p:nvPr/>
          </p:nvSpPr>
          <p:spPr>
            <a:xfrm>
              <a:off x="2895600" y="1321582"/>
              <a:ext cx="101600" cy="177018"/>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2536854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5CA05D39-CCC6-D21C-65A1-41FE424C55DE}"/>
              </a:ext>
            </a:extLst>
          </p:cNvPr>
          <p:cNvSpPr>
            <a:spLocks noGrp="1"/>
          </p:cNvSpPr>
          <p:nvPr>
            <p:ph type="ftr" sz="quarter" idx="3"/>
          </p:nvPr>
        </p:nvSpPr>
        <p:spPr>
          <a:xfrm>
            <a:off x="609600" y="6356350"/>
            <a:ext cx="10744199" cy="442131"/>
          </a:xfrm>
        </p:spPr>
        <p:txBody>
          <a:bodyPr/>
          <a:lstStyle/>
          <a:p>
            <a:r>
              <a:rPr lang="en-US" dirty="0"/>
              <a:t>Li Y, et al. </a:t>
            </a:r>
            <a:r>
              <a:rPr lang="en-US" i="1" dirty="0"/>
              <a:t>Cancer Control </a:t>
            </a:r>
            <a:r>
              <a:rPr lang="en-US" dirty="0"/>
              <a:t>2022;29:10732748221099227.</a:t>
            </a:r>
          </a:p>
        </p:txBody>
      </p:sp>
      <p:sp>
        <p:nvSpPr>
          <p:cNvPr id="2" name="Title 1">
            <a:extLst>
              <a:ext uri="{FF2B5EF4-FFF2-40B4-BE49-F238E27FC236}">
                <a16:creationId xmlns:a16="http://schemas.microsoft.com/office/drawing/2014/main" id="{A85637F7-2491-4435-AE91-81D33133821F}"/>
              </a:ext>
            </a:extLst>
          </p:cNvPr>
          <p:cNvSpPr>
            <a:spLocks noGrp="1"/>
          </p:cNvSpPr>
          <p:nvPr>
            <p:ph type="title"/>
          </p:nvPr>
        </p:nvSpPr>
        <p:spPr>
          <a:xfrm>
            <a:off x="609600" y="199505"/>
            <a:ext cx="10744200" cy="1185577"/>
          </a:xfrm>
        </p:spPr>
        <p:txBody>
          <a:bodyPr/>
          <a:lstStyle/>
          <a:p>
            <a:r>
              <a:rPr lang="en-US" dirty="0"/>
              <a:t>Summary</a:t>
            </a:r>
          </a:p>
        </p:txBody>
      </p:sp>
      <p:sp>
        <p:nvSpPr>
          <p:cNvPr id="3" name="Content Placeholder 2">
            <a:extLst>
              <a:ext uri="{FF2B5EF4-FFF2-40B4-BE49-F238E27FC236}">
                <a16:creationId xmlns:a16="http://schemas.microsoft.com/office/drawing/2014/main" id="{6D5C0ECA-4CC2-429E-9A46-FF4EAC546250}"/>
              </a:ext>
            </a:extLst>
          </p:cNvPr>
          <p:cNvSpPr>
            <a:spLocks noGrp="1"/>
          </p:cNvSpPr>
          <p:nvPr>
            <p:ph idx="1"/>
          </p:nvPr>
        </p:nvSpPr>
        <p:spPr>
          <a:xfrm>
            <a:off x="609600" y="1477906"/>
            <a:ext cx="10744200" cy="4722477"/>
          </a:xfrm>
        </p:spPr>
        <p:txBody>
          <a:bodyPr>
            <a:normAutofit/>
          </a:bodyPr>
          <a:lstStyle/>
          <a:p>
            <a:r>
              <a:rPr lang="en-US" dirty="0"/>
              <a:t>Historically, the 5-year overall survival rate for advanced gastric cancer has been less than 10%</a:t>
            </a:r>
          </a:p>
          <a:p>
            <a:r>
              <a:rPr lang="en-US" dirty="0"/>
              <a:t>The addition of an anti-PD-1 inhibitor to chemotherapy improves survival in the first-line treatment of advanced HER2-negative G/GEJ cancers</a:t>
            </a:r>
          </a:p>
          <a:p>
            <a:r>
              <a:rPr lang="en-US" dirty="0"/>
              <a:t>Based on results from the KEYNOTE-859 trial, pembrolizumab with chemotherapy was approved by the FDA on November 16th, 2023 for metastatic HER2-negative G/GEJ cancers, regardless of tumor PD-L1 expression</a:t>
            </a:r>
          </a:p>
        </p:txBody>
      </p:sp>
    </p:spTree>
    <p:extLst>
      <p:ext uri="{BB962C8B-B14F-4D97-AF65-F5344CB8AC3E}">
        <p14:creationId xmlns:p14="http://schemas.microsoft.com/office/powerpoint/2010/main" val="372654803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DC52CB23-A893-F3BC-7EE2-D977C82AA838}"/>
              </a:ext>
            </a:extLst>
          </p:cNvPr>
          <p:cNvSpPr/>
          <p:nvPr/>
        </p:nvSpPr>
        <p:spPr>
          <a:xfrm>
            <a:off x="-1" y="0"/>
            <a:ext cx="12192000" cy="6858000"/>
          </a:xfrm>
          <a:prstGeom prst="rect">
            <a:avLst/>
          </a:prstGeom>
          <a:solidFill>
            <a:srgbClr val="0098E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17" name="Graphic 16" descr="User with solid fill">
            <a:extLst>
              <a:ext uri="{FF2B5EF4-FFF2-40B4-BE49-F238E27FC236}">
                <a16:creationId xmlns:a16="http://schemas.microsoft.com/office/drawing/2014/main" id="{74847793-B893-A93A-FFCC-6C95F2C9FE22}"/>
              </a:ext>
            </a:extLst>
          </p:cNvPr>
          <p:cNvPicPr>
            <a:picLocks noChangeAspect="1"/>
          </p:cNvPicPr>
          <p:nvPr/>
        </p:nvPicPr>
        <p:blipFill rotWithShape="1">
          <a:blip r:embed="rId3">
            <a:extLst>
              <a:ext uri="{96DAC541-7B7A-43D3-8B79-37D633B846F1}">
                <asvg:svgBlip xmlns:asvg="http://schemas.microsoft.com/office/drawing/2016/SVG/main" r:embed="rId4"/>
              </a:ext>
            </a:extLst>
          </a:blip>
          <a:srcRect l="28418" t="35016" r="44861" b="50079"/>
          <a:stretch/>
        </p:blipFill>
        <p:spPr>
          <a:xfrm>
            <a:off x="6250613" y="0"/>
            <a:ext cx="5941387" cy="3314044"/>
          </a:xfrm>
          <a:prstGeom prst="rect">
            <a:avLst/>
          </a:prstGeom>
        </p:spPr>
      </p:pic>
      <p:sp>
        <p:nvSpPr>
          <p:cNvPr id="7" name="TextBox 6">
            <a:extLst>
              <a:ext uri="{FF2B5EF4-FFF2-40B4-BE49-F238E27FC236}">
                <a16:creationId xmlns:a16="http://schemas.microsoft.com/office/drawing/2014/main" id="{FD65D34E-012D-57F2-01D9-E33429ED2AC6}"/>
              </a:ext>
            </a:extLst>
          </p:cNvPr>
          <p:cNvSpPr txBox="1"/>
          <p:nvPr/>
        </p:nvSpPr>
        <p:spPr>
          <a:xfrm>
            <a:off x="870978" y="550718"/>
            <a:ext cx="7793520" cy="132343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Looking for more resources </a:t>
            </a:r>
            <a:br>
              <a:rPr kumimoji="0" lang="en-US" sz="40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br>
            <a:r>
              <a:rPr kumimoji="0" lang="en-US" sz="40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on this topic?</a:t>
            </a:r>
          </a:p>
        </p:txBody>
      </p:sp>
      <p:pic>
        <p:nvPicPr>
          <p:cNvPr id="18" name="Graphic 17" descr="User with solid fill">
            <a:extLst>
              <a:ext uri="{FF2B5EF4-FFF2-40B4-BE49-F238E27FC236}">
                <a16:creationId xmlns:a16="http://schemas.microsoft.com/office/drawing/2014/main" id="{5C24E54E-14AB-F843-0853-616E04BAE910}"/>
              </a:ext>
            </a:extLst>
          </p:cNvPr>
          <p:cNvPicPr>
            <a:picLocks noChangeAspect="1"/>
          </p:cNvPicPr>
          <p:nvPr/>
        </p:nvPicPr>
        <p:blipFill rotWithShape="1">
          <a:blip r:embed="rId5">
            <a:extLst>
              <a:ext uri="{96DAC541-7B7A-43D3-8B79-37D633B846F1}">
                <asvg:svgBlip xmlns:asvg="http://schemas.microsoft.com/office/drawing/2016/SVG/main" r:embed="rId6"/>
              </a:ext>
            </a:extLst>
          </a:blip>
          <a:srcRect l="28418" t="41261" r="53427" b="50079"/>
          <a:stretch/>
        </p:blipFill>
        <p:spPr>
          <a:xfrm flipH="1" flipV="1">
            <a:off x="-1" y="3543956"/>
            <a:ext cx="6948177" cy="3314044"/>
          </a:xfrm>
          <a:prstGeom prst="rect">
            <a:avLst/>
          </a:prstGeom>
        </p:spPr>
      </p:pic>
      <p:sp>
        <p:nvSpPr>
          <p:cNvPr id="2" name="TextBox 1">
            <a:hlinkClick r:id="rId7" tooltip="MedEd On The Go"/>
            <a:extLst>
              <a:ext uri="{FF2B5EF4-FFF2-40B4-BE49-F238E27FC236}">
                <a16:creationId xmlns:a16="http://schemas.microsoft.com/office/drawing/2014/main" id="{624C7CEC-6FAA-E8C2-47BA-84734D0A035F}"/>
              </a:ext>
            </a:extLst>
          </p:cNvPr>
          <p:cNvSpPr txBox="1"/>
          <p:nvPr/>
        </p:nvSpPr>
        <p:spPr>
          <a:xfrm>
            <a:off x="870978" y="5018509"/>
            <a:ext cx="6077198" cy="1152465"/>
          </a:xfrm>
          <a:prstGeom prst="roundRect">
            <a:avLst>
              <a:gd name="adj" fmla="val 48137"/>
            </a:avLst>
          </a:prstGeom>
          <a:solidFill>
            <a:schemeClr val="bg1"/>
          </a:solidFill>
          <a:ln>
            <a:noFill/>
          </a:ln>
          <a:effectLst/>
        </p:spPr>
        <p:txBody>
          <a:bodyPr wrap="square" tIns="182880" bIns="91440" anchor="t">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a:ln>
                  <a:noFill/>
                </a:ln>
                <a:solidFill>
                  <a:srgbClr val="0098EA"/>
                </a:solidFill>
                <a:effectLst/>
                <a:uLnTx/>
                <a:uFillTx/>
                <a:latin typeface="Century Gothic" panose="020B0502020202020204" pitchFamily="34" charset="0"/>
                <a:ea typeface="+mn-ea"/>
                <a:cs typeface="Calibri" panose="020F0502020204030204" pitchFamily="34" charset="0"/>
                <a:hlinkClick r:id="rId8" tooltip="Visit us now!"/>
              </a:rPr>
              <a:t>www.MedEdOTG.com</a:t>
            </a:r>
            <a:endParaRPr kumimoji="0" lang="en-US" sz="3600" b="0" i="0" u="none" strike="noStrike" kern="1200" cap="none" spc="0" normalizeH="0" baseline="0" noProof="0" dirty="0">
              <a:ln>
                <a:noFill/>
              </a:ln>
              <a:solidFill>
                <a:srgbClr val="0098EA"/>
              </a:solidFill>
              <a:effectLst/>
              <a:uLnTx/>
              <a:uFillTx/>
              <a:latin typeface="Century Gothic" panose="020B0502020202020204" pitchFamily="34" charset="0"/>
              <a:ea typeface="+mn-ea"/>
              <a:cs typeface="Calibri" panose="020F0502020204030204" pitchFamily="34" charset="0"/>
            </a:endParaRPr>
          </a:p>
        </p:txBody>
      </p:sp>
      <p:sp>
        <p:nvSpPr>
          <p:cNvPr id="3" name="TextBox 2">
            <a:extLst>
              <a:ext uri="{FF2B5EF4-FFF2-40B4-BE49-F238E27FC236}">
                <a16:creationId xmlns:a16="http://schemas.microsoft.com/office/drawing/2014/main" id="{C54A7D02-C060-E473-59D6-ABDD4DCC19A6}"/>
              </a:ext>
            </a:extLst>
          </p:cNvPr>
          <p:cNvSpPr txBox="1"/>
          <p:nvPr/>
        </p:nvSpPr>
        <p:spPr>
          <a:xfrm>
            <a:off x="870979" y="2424875"/>
            <a:ext cx="4310622" cy="2031325"/>
          </a:xfrm>
          <a:prstGeom prst="rect">
            <a:avLst/>
          </a:prstGeom>
          <a:noFill/>
        </p:spPr>
        <p:txBody>
          <a:bodyPr wrap="square">
            <a:spAutoFit/>
          </a:bodyPr>
          <a:lstStyle/>
          <a:p>
            <a:pPr marL="457200" marR="0" lvl="0" indent="-457200" algn="l" defTabSz="914400" rtl="0" eaLnBrk="1" fontAlgn="auto" latinLnBrk="0" hangingPunct="1">
              <a:lnSpc>
                <a:spcPct val="100000"/>
              </a:lnSpc>
              <a:spcBef>
                <a:spcPts val="0"/>
              </a:spcBef>
              <a:spcAft>
                <a:spcPts val="120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CME/CE in minutes</a:t>
            </a:r>
          </a:p>
          <a:p>
            <a:pPr marL="457200" marR="0" lvl="0" indent="-457200" algn="l" defTabSz="914400" rtl="0" eaLnBrk="1" fontAlgn="auto" latinLnBrk="0" hangingPunct="1">
              <a:lnSpc>
                <a:spcPct val="100000"/>
              </a:lnSpc>
              <a:spcBef>
                <a:spcPts val="0"/>
              </a:spcBef>
              <a:spcAft>
                <a:spcPts val="120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Congress highlights</a:t>
            </a:r>
          </a:p>
          <a:p>
            <a:pPr marL="457200" marR="0" lvl="0" indent="-457200" algn="l" defTabSz="914400" rtl="0" eaLnBrk="1" fontAlgn="auto" latinLnBrk="0" hangingPunct="1">
              <a:lnSpc>
                <a:spcPct val="100000"/>
              </a:lnSpc>
              <a:spcBef>
                <a:spcPts val="0"/>
              </a:spcBef>
              <a:spcAft>
                <a:spcPts val="120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Late-breaking data</a:t>
            </a:r>
          </a:p>
          <a:p>
            <a:pPr marL="457200" marR="0" lvl="0" indent="-457200" algn="l" defTabSz="914400" rtl="0" eaLnBrk="1" fontAlgn="auto" latinLnBrk="0" hangingPunct="1">
              <a:lnSpc>
                <a:spcPct val="100000"/>
              </a:lnSpc>
              <a:spcBef>
                <a:spcPts val="0"/>
              </a:spcBef>
              <a:spcAft>
                <a:spcPts val="120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Quizzes</a:t>
            </a:r>
          </a:p>
        </p:txBody>
      </p:sp>
      <p:sp>
        <p:nvSpPr>
          <p:cNvPr id="8" name="TextBox 7">
            <a:extLst>
              <a:ext uri="{FF2B5EF4-FFF2-40B4-BE49-F238E27FC236}">
                <a16:creationId xmlns:a16="http://schemas.microsoft.com/office/drawing/2014/main" id="{531AC232-9957-4A51-B937-C4AB6A46FA92}"/>
              </a:ext>
            </a:extLst>
          </p:cNvPr>
          <p:cNvSpPr txBox="1"/>
          <p:nvPr/>
        </p:nvSpPr>
        <p:spPr>
          <a:xfrm>
            <a:off x="5058796" y="2424875"/>
            <a:ext cx="5225023" cy="1508105"/>
          </a:xfrm>
          <a:prstGeom prst="rect">
            <a:avLst/>
          </a:prstGeom>
          <a:noFill/>
        </p:spPr>
        <p:txBody>
          <a:bodyPr wrap="square">
            <a:spAutoFit/>
          </a:bodyPr>
          <a:lstStyle/>
          <a:p>
            <a:pPr marL="457200" marR="0" lvl="0" indent="-457200" algn="l" defTabSz="914400" rtl="0" eaLnBrk="1" fontAlgn="auto" latinLnBrk="0" hangingPunct="1">
              <a:lnSpc>
                <a:spcPct val="100000"/>
              </a:lnSpc>
              <a:spcBef>
                <a:spcPts val="0"/>
              </a:spcBef>
              <a:spcAft>
                <a:spcPts val="120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Webinars</a:t>
            </a:r>
          </a:p>
          <a:p>
            <a:pPr marL="457200" marR="0" lvl="0" indent="-457200" algn="l" defTabSz="914400" rtl="0" eaLnBrk="1" fontAlgn="auto" latinLnBrk="0" hangingPunct="1">
              <a:lnSpc>
                <a:spcPct val="100000"/>
              </a:lnSpc>
              <a:spcBef>
                <a:spcPts val="0"/>
              </a:spcBef>
              <a:spcAft>
                <a:spcPts val="120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In-person events</a:t>
            </a:r>
          </a:p>
          <a:p>
            <a:pPr marL="457200" marR="0" lvl="0" indent="-457200" algn="l" defTabSz="914400" rtl="0" eaLnBrk="1" fontAlgn="auto" latinLnBrk="0" hangingPunct="1">
              <a:lnSpc>
                <a:spcPct val="100000"/>
              </a:lnSpc>
              <a:spcBef>
                <a:spcPts val="0"/>
              </a:spcBef>
              <a:spcAft>
                <a:spcPts val="120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Slides &amp; resources</a:t>
            </a:r>
          </a:p>
        </p:txBody>
      </p:sp>
      <p:pic>
        <p:nvPicPr>
          <p:cNvPr id="10" name="Graphic 9">
            <a:extLst>
              <a:ext uri="{FF2B5EF4-FFF2-40B4-BE49-F238E27FC236}">
                <a16:creationId xmlns:a16="http://schemas.microsoft.com/office/drawing/2014/main" id="{93E4D248-876E-0145-581A-20C841F43DE5}"/>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9036699" y="446062"/>
            <a:ext cx="2494241" cy="1255751"/>
          </a:xfrm>
          <a:prstGeom prst="rect">
            <a:avLst/>
          </a:prstGeom>
        </p:spPr>
      </p:pic>
    </p:spTree>
    <p:extLst>
      <p:ext uri="{BB962C8B-B14F-4D97-AF65-F5344CB8AC3E}">
        <p14:creationId xmlns:p14="http://schemas.microsoft.com/office/powerpoint/2010/main" val="240581616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12183204-970A-B111-5DCA-6C0B2E08FD03}"/>
              </a:ext>
            </a:extLst>
          </p:cNvPr>
          <p:cNvSpPr txBox="1"/>
          <p:nvPr/>
        </p:nvSpPr>
        <p:spPr>
          <a:xfrm>
            <a:off x="1557505" y="5707282"/>
            <a:ext cx="2612964" cy="830997"/>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595959"/>
                </a:solidFill>
                <a:effectLst/>
                <a:uLnTx/>
                <a:uFillTx/>
                <a:latin typeface="Arial" panose="020B0604020202020204" pitchFamily="34" charset="0"/>
                <a:ea typeface="Times New Roman" panose="02020603050405020304" pitchFamily="18" charset="0"/>
                <a:cs typeface="Arial" panose="020B0604020202020204" pitchFamily="34" charset="0"/>
              </a:rPr>
              <a:t>This content or portions thereof may not be published, posted online or used in presentations without permission.</a:t>
            </a:r>
            <a:endPar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9" name="TextBox 8">
            <a:extLst>
              <a:ext uri="{FF2B5EF4-FFF2-40B4-BE49-F238E27FC236}">
                <a16:creationId xmlns:a16="http://schemas.microsoft.com/office/drawing/2014/main" id="{0EE13496-F6DC-B1E6-63D7-6A65639436E6}"/>
              </a:ext>
            </a:extLst>
          </p:cNvPr>
          <p:cNvSpPr txBox="1"/>
          <p:nvPr/>
        </p:nvSpPr>
        <p:spPr>
          <a:xfrm>
            <a:off x="594592" y="359469"/>
            <a:ext cx="10997719" cy="692468"/>
          </a:xfrm>
          <a:prstGeom prst="roundRect">
            <a:avLst>
              <a:gd name="adj" fmla="val 50000"/>
            </a:avLst>
          </a:prstGeom>
          <a:solidFill>
            <a:srgbClr val="0098EA"/>
          </a:solidFill>
        </p:spPr>
        <p:txBody>
          <a:bodyPr wrap="square" tIns="0" bIns="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prstClr val="white"/>
                </a:solidFill>
                <a:effectLst/>
                <a:uLnTx/>
                <a:uFillTx/>
                <a:latin typeface="Trebuchet MS" panose="020B0703020202090204" pitchFamily="34" charset="0"/>
                <a:ea typeface="+mn-ea"/>
                <a:cs typeface="Calibri" panose="020F0502020204030204" pitchFamily="34" charset="0"/>
              </a:rPr>
              <a:t>Resource Information</a:t>
            </a:r>
          </a:p>
        </p:txBody>
      </p:sp>
      <p:sp>
        <p:nvSpPr>
          <p:cNvPr id="4" name="TextBox 3">
            <a:extLst>
              <a:ext uri="{FF2B5EF4-FFF2-40B4-BE49-F238E27FC236}">
                <a16:creationId xmlns:a16="http://schemas.microsoft.com/office/drawing/2014/main" id="{821270A0-01CF-6D78-64D3-D2393CA1DB1B}"/>
              </a:ext>
            </a:extLst>
          </p:cNvPr>
          <p:cNvSpPr txBox="1"/>
          <p:nvPr/>
        </p:nvSpPr>
        <p:spPr>
          <a:xfrm>
            <a:off x="594592" y="1162619"/>
            <a:ext cx="10997719" cy="407803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0098EA"/>
                </a:solidFill>
                <a:effectLst/>
                <a:uLnTx/>
                <a:uFillTx/>
                <a:latin typeface="Century Gothic" panose="020B0502020202020204" pitchFamily="34" charset="0"/>
                <a:ea typeface="+mn-ea"/>
                <a:cs typeface="+mn-cs"/>
              </a:rPr>
              <a:t>About This Resource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500" b="0" i="0" u="none" strike="noStrike" kern="1200" cap="none" spc="0" normalizeH="0" baseline="0" noProof="0" dirty="0">
                <a:ln>
                  <a:noFill/>
                </a:ln>
                <a:solidFill>
                  <a:srgbClr val="747474"/>
                </a:solidFill>
                <a:effectLst/>
                <a:uLnTx/>
                <a:uFillTx/>
                <a:latin typeface="Arial" panose="020B0604020202020204" pitchFamily="34" charset="0"/>
                <a:ea typeface="+mn-ea"/>
                <a:cs typeface="Arial" panose="020B0604020202020204" pitchFamily="34" charset="0"/>
              </a:rPr>
              <a:t>These slides are one component of a continuing education program available online at </a:t>
            </a:r>
            <a:r>
              <a:rPr kumimoji="0" lang="en-US" sz="1500" b="0" i="0" u="none" strike="noStrike" kern="1200" cap="none" spc="0" normalizeH="0" baseline="0" noProof="0" dirty="0" err="1">
                <a:ln>
                  <a:noFill/>
                </a:ln>
                <a:solidFill>
                  <a:srgbClr val="747474"/>
                </a:solidFill>
                <a:effectLst/>
                <a:uLnTx/>
                <a:uFillTx/>
                <a:latin typeface="Arial" panose="020B0604020202020204" pitchFamily="34" charset="0"/>
                <a:ea typeface="+mn-ea"/>
                <a:cs typeface="Arial" panose="020B0604020202020204" pitchFamily="34" charset="0"/>
              </a:rPr>
              <a:t>MedEd</a:t>
            </a:r>
            <a:r>
              <a:rPr kumimoji="0" lang="en-US" sz="1500" b="0" i="0" u="none" strike="noStrike" kern="1200" cap="none" spc="0" normalizeH="0" baseline="0" noProof="0" dirty="0">
                <a:ln>
                  <a:noFill/>
                </a:ln>
                <a:solidFill>
                  <a:srgbClr val="747474"/>
                </a:solidFill>
                <a:effectLst/>
                <a:uLnTx/>
                <a:uFillTx/>
                <a:latin typeface="Arial" panose="020B0604020202020204" pitchFamily="34" charset="0"/>
                <a:ea typeface="+mn-ea"/>
                <a:cs typeface="Arial" panose="020B0604020202020204" pitchFamily="34" charset="0"/>
              </a:rPr>
              <a:t> On The Go titled </a:t>
            </a:r>
            <a:r>
              <a:rPr kumimoji="0" lang="en-US" sz="1500" b="0" i="0" u="none" strike="noStrike" kern="1200" cap="none" spc="0" normalizeH="0" baseline="0" noProof="0">
                <a:ln>
                  <a:noFill/>
                </a:ln>
                <a:solidFill>
                  <a:srgbClr val="747474"/>
                </a:solidFill>
                <a:effectLst/>
                <a:uLnTx/>
                <a:uFillTx/>
                <a:latin typeface="Arial" panose="020B0604020202020204" pitchFamily="34" charset="0"/>
                <a:ea typeface="+mn-ea"/>
                <a:cs typeface="Arial" panose="020B0604020202020204" pitchFamily="34" charset="0"/>
                <a:hlinkClick r:id="rId3"/>
              </a:rPr>
              <a:t>Navigating Challenges in Metastatic Gastric/GEJ Cancer Management: Advancements in Biomarker-Directed Therapies</a:t>
            </a:r>
            <a:endParaRPr kumimoji="0" lang="en-US" sz="1500" b="0" i="0" u="sng" strike="noStrike" kern="1200" cap="none" spc="0" normalizeH="0" baseline="0" noProof="0" dirty="0">
              <a:ln>
                <a:noFill/>
              </a:ln>
              <a:solidFill>
                <a:srgbClr val="747474"/>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500" b="1" i="0" u="none" strike="noStrike" kern="1200" cap="none" spc="0" normalizeH="0" baseline="0" noProof="0" dirty="0">
              <a:ln>
                <a:noFill/>
              </a:ln>
              <a:solidFill>
                <a:srgbClr val="747474"/>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500" b="1" i="0" u="none" strike="noStrike" kern="1200" cap="none" spc="0" normalizeH="0" baseline="0" noProof="0" dirty="0">
                <a:ln>
                  <a:noFill/>
                </a:ln>
                <a:solidFill>
                  <a:srgbClr val="747474"/>
                </a:solidFill>
                <a:effectLst/>
                <a:uLnTx/>
                <a:uFillTx/>
                <a:latin typeface="Arial" panose="020B0604020202020204" pitchFamily="34" charset="0"/>
                <a:ea typeface="+mn-ea"/>
                <a:cs typeface="Arial" panose="020B0604020202020204" pitchFamily="34" charset="0"/>
              </a:rPr>
              <a:t>Program Learning Objectives:</a:t>
            </a:r>
            <a:endParaRPr kumimoji="0" lang="en-US" sz="1500" b="0" i="0" u="none" strike="noStrike" kern="1200" cap="none" spc="0" normalizeH="0" baseline="0" noProof="0" dirty="0">
              <a:ln>
                <a:noFill/>
              </a:ln>
              <a:solidFill>
                <a:srgbClr val="747474"/>
              </a:solidFill>
              <a:effectLst/>
              <a:uLnTx/>
              <a:uFillTx/>
              <a:latin typeface="Arial" panose="020B0604020202020204" pitchFamily="34" charset="0"/>
              <a:ea typeface="+mn-ea"/>
              <a:cs typeface="Arial" panose="020B0604020202020204" pitchFamily="34" charset="0"/>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500" b="0" i="0" u="none" strike="noStrike" kern="1200" cap="none" spc="0" normalizeH="0" baseline="0" noProof="0">
                <a:ln>
                  <a:noFill/>
                </a:ln>
                <a:solidFill>
                  <a:srgbClr val="747474"/>
                </a:solidFill>
                <a:effectLst/>
                <a:uLnTx/>
                <a:uFillTx/>
                <a:latin typeface="Arial" panose="020B0604020202020204" pitchFamily="34" charset="0"/>
                <a:ea typeface="+mn-ea"/>
                <a:cs typeface="Arial" panose="020B0604020202020204" pitchFamily="34" charset="0"/>
              </a:rPr>
              <a:t>Describe relevant molecular biomarkers and how they relate to clinical characteristics of G/GEJ cancers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500" b="0" i="0" u="none" strike="noStrike" kern="1200" cap="none" spc="0" normalizeH="0" baseline="0" noProof="0">
                <a:ln>
                  <a:noFill/>
                </a:ln>
                <a:solidFill>
                  <a:srgbClr val="747474"/>
                </a:solidFill>
                <a:effectLst/>
                <a:uLnTx/>
                <a:uFillTx/>
                <a:latin typeface="Arial" panose="020B0604020202020204" pitchFamily="34" charset="0"/>
                <a:ea typeface="+mn-ea"/>
                <a:cs typeface="Arial" panose="020B0604020202020204" pitchFamily="34" charset="0"/>
              </a:rPr>
              <a:t>Discuss the impact molecular biomarkers have on treatment selection in metastatic G/GEJ cancers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500" b="0" i="0" u="none" strike="noStrike" kern="1200" cap="none" spc="0" normalizeH="0" baseline="0" noProof="0">
                <a:ln>
                  <a:noFill/>
                </a:ln>
                <a:solidFill>
                  <a:srgbClr val="747474"/>
                </a:solidFill>
                <a:effectLst/>
                <a:uLnTx/>
                <a:uFillTx/>
                <a:latin typeface="Arial" panose="020B0604020202020204" pitchFamily="34" charset="0"/>
                <a:ea typeface="+mn-ea"/>
                <a:cs typeface="Arial" panose="020B0604020202020204" pitchFamily="34" charset="0"/>
              </a:rPr>
              <a:t>Evaluate clinical data with current and investigational combination regimens for the first-line treatment of advanced G/GEJ cancers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500" b="0" i="0" u="none" strike="noStrike" kern="1200" cap="none" spc="0" normalizeH="0" baseline="0" noProof="0">
                <a:ln>
                  <a:noFill/>
                </a:ln>
                <a:solidFill>
                  <a:srgbClr val="747474"/>
                </a:solidFill>
                <a:effectLst/>
                <a:uLnTx/>
                <a:uFillTx/>
                <a:latin typeface="Arial" panose="020B0604020202020204" pitchFamily="34" charset="0"/>
                <a:ea typeface="+mn-ea"/>
                <a:cs typeface="Arial" panose="020B0604020202020204" pitchFamily="34" charset="0"/>
              </a:rPr>
              <a:t>Identify adverse effects associated with individual components of combination regimens and their prophylactic and management strategies in the setting of advanced or metastatic G/GEJ cancers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500" b="0" i="0" u="none" strike="noStrike" kern="1200" cap="none" spc="0" normalizeH="0" baseline="0" noProof="0">
                <a:ln>
                  <a:noFill/>
                </a:ln>
                <a:solidFill>
                  <a:srgbClr val="747474"/>
                </a:solidFill>
                <a:effectLst/>
                <a:uLnTx/>
                <a:uFillTx/>
                <a:latin typeface="Arial" panose="020B0604020202020204" pitchFamily="34" charset="0"/>
                <a:ea typeface="+mn-ea"/>
                <a:cs typeface="Arial" panose="020B0604020202020204" pitchFamily="34" charset="0"/>
              </a:rPr>
              <a:t>Implement strategies to provide holistic, multidisciplinary care for patients with advanced or metastatic G/GEJ cancers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500" b="0" i="0" u="none" strike="noStrike" kern="1200" cap="none" spc="0" normalizeH="0" baseline="0" noProof="0">
                <a:ln>
                  <a:noFill/>
                </a:ln>
                <a:solidFill>
                  <a:srgbClr val="747474"/>
                </a:solidFill>
                <a:effectLst/>
                <a:uLnTx/>
                <a:uFillTx/>
                <a:latin typeface="Arial" panose="020B0604020202020204" pitchFamily="34" charset="0"/>
                <a:ea typeface="+mn-ea"/>
                <a:cs typeface="Arial" panose="020B0604020202020204" pitchFamily="34" charset="0"/>
              </a:rPr>
              <a:t>Evaluate recent practice-changing data to inform treatment strategies for patients with G/GEJ cancers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500" b="0" i="0" u="none" strike="noStrike" kern="1200" cap="none" spc="0" normalizeH="0" baseline="0" noProof="0" dirty="0">
              <a:ln>
                <a:noFill/>
              </a:ln>
              <a:solidFill>
                <a:srgbClr val="747474"/>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500" b="1" i="0" u="none" strike="noStrike" kern="1200" cap="none" spc="0" normalizeH="0" baseline="0" noProof="0" dirty="0" err="1">
                <a:ln>
                  <a:noFill/>
                </a:ln>
                <a:solidFill>
                  <a:srgbClr val="0098EA"/>
                </a:solidFill>
                <a:effectLst/>
                <a:uLnTx/>
                <a:uFillTx/>
                <a:latin typeface="Century Gothic" panose="020B0502020202020204" pitchFamily="34" charset="0"/>
                <a:ea typeface="+mn-ea"/>
                <a:cs typeface="Arial" panose="020B0604020202020204" pitchFamily="34" charset="0"/>
              </a:rPr>
              <a:t>MedEd</a:t>
            </a:r>
            <a:r>
              <a:rPr kumimoji="0" lang="en-US" sz="1500" b="1" i="0" u="none" strike="noStrike" kern="1200" cap="none" spc="0" normalizeH="0" baseline="0" noProof="0" dirty="0">
                <a:ln>
                  <a:noFill/>
                </a:ln>
                <a:solidFill>
                  <a:srgbClr val="0098EA"/>
                </a:solidFill>
                <a:effectLst/>
                <a:uLnTx/>
                <a:uFillTx/>
                <a:latin typeface="Century Gothic" panose="020B0502020202020204" pitchFamily="34" charset="0"/>
                <a:ea typeface="+mn-ea"/>
                <a:cs typeface="Arial" panose="020B0604020202020204" pitchFamily="34" charset="0"/>
              </a:rPr>
              <a:t> On The Go</a:t>
            </a:r>
            <a:r>
              <a:rPr kumimoji="0" lang="en-US" sz="1500" b="1" i="0" u="none" strike="noStrike" kern="1200" cap="none" spc="0" normalizeH="0" baseline="30000" noProof="0" dirty="0">
                <a:ln>
                  <a:noFill/>
                </a:ln>
                <a:solidFill>
                  <a:srgbClr val="0098EA"/>
                </a:solidFill>
                <a:effectLst/>
                <a:uLnTx/>
                <a:uFillTx/>
                <a:latin typeface="Century Gothic" panose="020B0502020202020204" pitchFamily="34" charset="0"/>
                <a:ea typeface="+mn-ea"/>
                <a:cs typeface="Arial" panose="020B0604020202020204" pitchFamily="34" charset="0"/>
              </a:rPr>
              <a: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500" b="0" i="0" u="none" strike="noStrike" kern="1200" cap="none" spc="0" normalizeH="0" baseline="0" noProof="0" dirty="0">
                <a:ln>
                  <a:noFill/>
                </a:ln>
                <a:solidFill>
                  <a:srgbClr val="747474"/>
                </a:solidFill>
                <a:effectLst/>
                <a:uLnTx/>
                <a:uFillTx/>
                <a:latin typeface="Arial" panose="020B0604020202020204" pitchFamily="34" charset="0"/>
                <a:ea typeface="+mn-ea"/>
                <a:cs typeface="Arial" panose="020B0604020202020204" pitchFamily="34" charset="0"/>
                <a:hlinkClick r:id="rId4"/>
              </a:rPr>
              <a:t>www.mededonthego.com</a:t>
            </a:r>
            <a:endParaRPr kumimoji="0" lang="en-US" sz="1500" b="0" i="0" u="none" strike="noStrike" kern="1200" cap="none" spc="0" normalizeH="0" baseline="0" noProof="0" dirty="0">
              <a:ln>
                <a:noFill/>
              </a:ln>
              <a:solidFill>
                <a:srgbClr val="747474"/>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dirty="0">
              <a:ln>
                <a:noFill/>
              </a:ln>
              <a:solidFill>
                <a:srgbClr val="747474"/>
              </a:solidFill>
              <a:effectLst/>
              <a:uLnTx/>
              <a:uFillTx/>
              <a:latin typeface="Calibri" panose="020F0502020204030204"/>
              <a:ea typeface="+mn-ea"/>
              <a:cs typeface="+mn-cs"/>
            </a:endParaRPr>
          </a:p>
        </p:txBody>
      </p:sp>
      <p:cxnSp>
        <p:nvCxnSpPr>
          <p:cNvPr id="25" name="Straight Connector 24">
            <a:extLst>
              <a:ext uri="{FF2B5EF4-FFF2-40B4-BE49-F238E27FC236}">
                <a16:creationId xmlns:a16="http://schemas.microsoft.com/office/drawing/2014/main" id="{6D57FF65-33DE-661D-FDBA-12500FF6E05A}"/>
              </a:ext>
            </a:extLst>
          </p:cNvPr>
          <p:cNvCxnSpPr>
            <a:cxnSpLocks/>
          </p:cNvCxnSpPr>
          <p:nvPr/>
        </p:nvCxnSpPr>
        <p:spPr>
          <a:xfrm>
            <a:off x="600876" y="5388512"/>
            <a:ext cx="10996532" cy="0"/>
          </a:xfrm>
          <a:prstGeom prst="line">
            <a:avLst/>
          </a:prstGeom>
          <a:ln>
            <a:solidFill>
              <a:srgbClr val="0098EA"/>
            </a:solidFill>
          </a:ln>
        </p:spPr>
        <p:style>
          <a:lnRef idx="1">
            <a:schemeClr val="accent1"/>
          </a:lnRef>
          <a:fillRef idx="0">
            <a:schemeClr val="accent1"/>
          </a:fillRef>
          <a:effectRef idx="0">
            <a:schemeClr val="accent1"/>
          </a:effectRef>
          <a:fontRef idx="minor">
            <a:schemeClr val="tx1"/>
          </a:fontRef>
        </p:style>
      </p:cxnSp>
      <p:sp>
        <p:nvSpPr>
          <p:cNvPr id="5" name="TextBox 4">
            <a:extLst>
              <a:ext uri="{FF2B5EF4-FFF2-40B4-BE49-F238E27FC236}">
                <a16:creationId xmlns:a16="http://schemas.microsoft.com/office/drawing/2014/main" id="{92187CAD-40DF-359C-4264-683025719B57}"/>
              </a:ext>
            </a:extLst>
          </p:cNvPr>
          <p:cNvSpPr txBox="1"/>
          <p:nvPr/>
        </p:nvSpPr>
        <p:spPr>
          <a:xfrm>
            <a:off x="9217940" y="5707282"/>
            <a:ext cx="2165677" cy="830997"/>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747474"/>
                </a:solidFill>
                <a:effectLst/>
                <a:uLnTx/>
                <a:uFillTx/>
                <a:latin typeface="Arial" panose="020B0604020202020204" pitchFamily="34" charset="0"/>
                <a:ea typeface="Times New Roman" panose="02020603050405020304" pitchFamily="18" charset="0"/>
                <a:cs typeface="Arial" panose="020B0604020202020204" pitchFamily="34" charset="0"/>
              </a:rPr>
              <a:t>To contact us regarding inaccuracies, omissions or permissions please email us at </a:t>
            </a:r>
            <a:r>
              <a:rPr kumimoji="0" lang="en-US" sz="1200" b="0" i="0" u="sng" strike="noStrike" kern="1200" cap="none" spc="0" normalizeH="0" baseline="0" noProof="0" dirty="0">
                <a:ln>
                  <a:noFill/>
                </a:ln>
                <a:solidFill>
                  <a:srgbClr val="3898F9"/>
                </a:solidFill>
                <a:effectLst/>
                <a:uLnTx/>
                <a:uFillTx/>
                <a:latin typeface="Arial" panose="020B0604020202020204" pitchFamily="34" charset="0"/>
                <a:ea typeface="Times New Roman" panose="02020603050405020304" pitchFamily="18" charset="0"/>
                <a:cs typeface="Arial" panose="020B0604020202020204" pitchFamily="34" charset="0"/>
                <a:hlinkClick r:id="rId5"/>
              </a:rPr>
              <a:t>support@MedEdOTG.com</a:t>
            </a:r>
            <a:r>
              <a:rPr kumimoji="0" lang="en-US" sz="1200" b="0" i="0" u="none" strike="noStrike" kern="1200" cap="none" spc="0" normalizeH="0" baseline="0" noProof="0" dirty="0">
                <a:ln>
                  <a:noFill/>
                </a:ln>
                <a:solidFill>
                  <a:srgbClr val="595959"/>
                </a:solidFill>
                <a:effectLst/>
                <a:uLnTx/>
                <a:uFillTx/>
                <a:latin typeface="Arial" panose="020B0604020202020204" pitchFamily="34" charset="0"/>
                <a:ea typeface="Times New Roman" panose="02020603050405020304" pitchFamily="18" charset="0"/>
                <a:cs typeface="Arial" panose="020B0604020202020204" pitchFamily="34" charset="0"/>
              </a:rPr>
              <a:t> </a:t>
            </a:r>
            <a:endPar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pic>
        <p:nvPicPr>
          <p:cNvPr id="8" name="Graphic 7" descr="Chat bubble outline">
            <a:extLst>
              <a:ext uri="{FF2B5EF4-FFF2-40B4-BE49-F238E27FC236}">
                <a16:creationId xmlns:a16="http://schemas.microsoft.com/office/drawing/2014/main" id="{06F4C142-8867-0F42-B3B7-D4F09FB224B9}"/>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flipH="1">
            <a:off x="8375917" y="5590710"/>
            <a:ext cx="787862" cy="787862"/>
          </a:xfrm>
          <a:prstGeom prst="rect">
            <a:avLst/>
          </a:prstGeom>
        </p:spPr>
      </p:pic>
      <p:pic>
        <p:nvPicPr>
          <p:cNvPr id="20" name="Graphic 19">
            <a:extLst>
              <a:ext uri="{FF2B5EF4-FFF2-40B4-BE49-F238E27FC236}">
                <a16:creationId xmlns:a16="http://schemas.microsoft.com/office/drawing/2014/main" id="{9D6FF3C3-E8EB-6F75-281D-7EC60CF26BB5}"/>
              </a:ext>
            </a:extLst>
          </p:cNvPr>
          <p:cNvPicPr>
            <a:picLocks noChangeAspect="1"/>
          </p:cNvPicPr>
          <p:nvPr/>
        </p:nvPicPr>
        <p:blipFill rotWithShape="1">
          <a:blip r:embed="rId8">
            <a:extLst>
              <a:ext uri="{96DAC541-7B7A-43D3-8B79-37D633B846F1}">
                <asvg:svgBlip xmlns:asvg="http://schemas.microsoft.com/office/drawing/2016/SVG/main" r:embed="rId9"/>
              </a:ext>
            </a:extLst>
          </a:blip>
          <a:srcRect b="17964"/>
          <a:stretch/>
        </p:blipFill>
        <p:spPr>
          <a:xfrm>
            <a:off x="618797" y="5731536"/>
            <a:ext cx="787862" cy="646331"/>
          </a:xfrm>
          <a:prstGeom prst="rect">
            <a:avLst/>
          </a:prstGeom>
        </p:spPr>
      </p:pic>
      <p:sp>
        <p:nvSpPr>
          <p:cNvPr id="2" name="TextBox 1">
            <a:extLst>
              <a:ext uri="{FF2B5EF4-FFF2-40B4-BE49-F238E27FC236}">
                <a16:creationId xmlns:a16="http://schemas.microsoft.com/office/drawing/2014/main" id="{6CFC2CE5-F394-6990-63F0-E857AC5C3519}"/>
              </a:ext>
            </a:extLst>
          </p:cNvPr>
          <p:cNvSpPr txBox="1"/>
          <p:nvPr/>
        </p:nvSpPr>
        <p:spPr>
          <a:xfrm>
            <a:off x="5366615" y="5707282"/>
            <a:ext cx="2469444" cy="830997"/>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595959"/>
                </a:solidFill>
                <a:effectLst/>
                <a:uLnTx/>
                <a:uFillTx/>
                <a:latin typeface="Arial" panose="020B0604020202020204" pitchFamily="34" charset="0"/>
                <a:ea typeface="Times New Roman" panose="02020603050405020304" pitchFamily="18" charset="0"/>
                <a:cs typeface="Arial" panose="020B0604020202020204" pitchFamily="34" charset="0"/>
              </a:rPr>
              <a:t>This content can be saved for personal use (non-commercial use only) with credit given to the resource authors.</a:t>
            </a:r>
            <a:endPar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pic>
        <p:nvPicPr>
          <p:cNvPr id="6" name="Graphic 5" descr="Download from cloud outline">
            <a:extLst>
              <a:ext uri="{FF2B5EF4-FFF2-40B4-BE49-F238E27FC236}">
                <a16:creationId xmlns:a16="http://schemas.microsoft.com/office/drawing/2014/main" id="{2D69C189-75F0-6840-CF40-7D57A5931DA0}"/>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4479126" y="5625435"/>
            <a:ext cx="787862" cy="787862"/>
          </a:xfrm>
          <a:prstGeom prst="rect">
            <a:avLst/>
          </a:prstGeom>
        </p:spPr>
      </p:pic>
    </p:spTree>
    <p:extLst>
      <p:ext uri="{BB962C8B-B14F-4D97-AF65-F5344CB8AC3E}">
        <p14:creationId xmlns:p14="http://schemas.microsoft.com/office/powerpoint/2010/main" val="260077012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D8A5B30D-6EBE-AAA4-358F-AC940433A275}"/>
              </a:ext>
            </a:extLst>
          </p:cNvPr>
          <p:cNvSpPr>
            <a:spLocks noGrp="1"/>
          </p:cNvSpPr>
          <p:nvPr>
            <p:ph type="title"/>
          </p:nvPr>
        </p:nvSpPr>
        <p:spPr/>
        <p:txBody>
          <a:bodyPr/>
          <a:lstStyle/>
          <a:p>
            <a:r>
              <a:rPr lang="en-US" dirty="0"/>
              <a:t>Disclaimer</a:t>
            </a:r>
          </a:p>
        </p:txBody>
      </p:sp>
      <p:sp>
        <p:nvSpPr>
          <p:cNvPr id="10" name="Content Placeholder 4">
            <a:extLst>
              <a:ext uri="{FF2B5EF4-FFF2-40B4-BE49-F238E27FC236}">
                <a16:creationId xmlns:a16="http://schemas.microsoft.com/office/drawing/2014/main" id="{ED686F8A-DE79-29E4-3A92-6740BE7B4ED7}"/>
              </a:ext>
            </a:extLst>
          </p:cNvPr>
          <p:cNvSpPr txBox="1">
            <a:spLocks/>
          </p:cNvSpPr>
          <p:nvPr/>
        </p:nvSpPr>
        <p:spPr>
          <a:xfrm>
            <a:off x="838200" y="1825625"/>
            <a:ext cx="10515600" cy="2846583"/>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rPr>
              <a:t>The views and opinions expressed in this educational activity are those of the faculty and do not necessarily represent the views of Total CME, LLC, the CME providers, or the companies providing educational grants. This presentation is not intended to define an exclusive course of patient management; the participant should use their clinical judgment, knowledge, experience, and diagnostic skills in applying or adopting for professional use any of the information provided herein. Any procedures, medications, or other courses of diagnosis or treatment discussed or suggested in this activity should not be used by clinicians without evaluation of their patient's conditions and possible contraindications or dangers in use, review of any applicable manufacturer’s product information, and comparison with recommendations of other authorities. Links to other sites may be provided as additional sources of information. </a:t>
            </a:r>
          </a:p>
        </p:txBody>
      </p:sp>
    </p:spTree>
    <p:extLst>
      <p:ext uri="{BB962C8B-B14F-4D97-AF65-F5344CB8AC3E}">
        <p14:creationId xmlns:p14="http://schemas.microsoft.com/office/powerpoint/2010/main" val="330651455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1B805DF2-28A0-3CF1-9FD1-319B1E5515A5}"/>
              </a:ext>
            </a:extLst>
          </p:cNvPr>
          <p:cNvSpPr>
            <a:spLocks noGrp="1"/>
          </p:cNvSpPr>
          <p:nvPr>
            <p:ph type="ftr" sz="quarter" idx="3"/>
          </p:nvPr>
        </p:nvSpPr>
        <p:spPr>
          <a:xfrm>
            <a:off x="609600" y="6356350"/>
            <a:ext cx="10744199" cy="442131"/>
          </a:xfrm>
        </p:spPr>
        <p:txBody>
          <a:bodyPr/>
          <a:lstStyle/>
          <a:p>
            <a:r>
              <a:rPr lang="en-US"/>
              <a:t>ASCO, American Society of Clinical Oncology; chemo, chemotherapy; CPS, combined positive score; G/GEJ, gastric/gastroesophageal junction; HER2, human epidermal growth factor receptor 2; NCCN, National Comprehensive Cancer Network; PD-L1, programmed death ligand 1.
Shah MA, et al. </a:t>
            </a:r>
            <a:r>
              <a:rPr lang="en-US" i="1"/>
              <a:t>J Clin Oncol</a:t>
            </a:r>
            <a:r>
              <a:rPr lang="en-US"/>
              <a:t>. 2023;41(7):1470-91; NCCN Guidelines Gastric Cancer. Version 2.2023; NCCN Guidelines Esophageal and Esophagogastric Junction Cancers. Version 3.2023.</a:t>
            </a:r>
          </a:p>
        </p:txBody>
      </p:sp>
      <p:sp>
        <p:nvSpPr>
          <p:cNvPr id="2" name="Title 1">
            <a:extLst>
              <a:ext uri="{FF2B5EF4-FFF2-40B4-BE49-F238E27FC236}">
                <a16:creationId xmlns:a16="http://schemas.microsoft.com/office/drawing/2014/main" id="{A5F1F502-5B42-2DA0-5DEA-E4D50591CAAE}"/>
              </a:ext>
            </a:extLst>
          </p:cNvPr>
          <p:cNvSpPr>
            <a:spLocks noGrp="1"/>
          </p:cNvSpPr>
          <p:nvPr>
            <p:ph type="title"/>
          </p:nvPr>
        </p:nvSpPr>
        <p:spPr>
          <a:xfrm>
            <a:off x="609600" y="200025"/>
            <a:ext cx="10979888" cy="1184275"/>
          </a:xfrm>
        </p:spPr>
        <p:txBody>
          <a:bodyPr>
            <a:noAutofit/>
          </a:bodyPr>
          <a:lstStyle/>
          <a:p>
            <a:r>
              <a:rPr lang="en-US" dirty="0"/>
              <a:t>Current ASCO &amp; NCCN Guidelines for First-Line Treatment of Metastatic HER2-Negative G/GEJ Cancers</a:t>
            </a:r>
          </a:p>
        </p:txBody>
      </p:sp>
      <p:graphicFrame>
        <p:nvGraphicFramePr>
          <p:cNvPr id="18" name="Content Placeholder 4">
            <a:extLst>
              <a:ext uri="{FF2B5EF4-FFF2-40B4-BE49-F238E27FC236}">
                <a16:creationId xmlns:a16="http://schemas.microsoft.com/office/drawing/2014/main" id="{A0EB1504-D4AF-AA86-D444-2BB15FA28AB6}"/>
              </a:ext>
            </a:extLst>
          </p:cNvPr>
          <p:cNvGraphicFramePr>
            <a:graphicFrameLocks noGrp="1"/>
          </p:cNvGraphicFramePr>
          <p:nvPr>
            <p:ph idx="1"/>
            <p:extLst>
              <p:ext uri="{D42A27DB-BD31-4B8C-83A1-F6EECF244321}">
                <p14:modId xmlns:p14="http://schemas.microsoft.com/office/powerpoint/2010/main" val="3770406739"/>
              </p:ext>
            </p:extLst>
          </p:nvPr>
        </p:nvGraphicFramePr>
        <p:xfrm>
          <a:off x="296280" y="1541891"/>
          <a:ext cx="5572225"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19" name="Content Placeholder 4">
            <a:extLst>
              <a:ext uri="{FF2B5EF4-FFF2-40B4-BE49-F238E27FC236}">
                <a16:creationId xmlns:a16="http://schemas.microsoft.com/office/drawing/2014/main" id="{35B5EBE2-C083-56C1-8CFB-8D6E36867F38}"/>
              </a:ext>
            </a:extLst>
          </p:cNvPr>
          <p:cNvGraphicFramePr>
            <a:graphicFrameLocks/>
          </p:cNvGraphicFramePr>
          <p:nvPr>
            <p:extLst>
              <p:ext uri="{D42A27DB-BD31-4B8C-83A1-F6EECF244321}">
                <p14:modId xmlns:p14="http://schemas.microsoft.com/office/powerpoint/2010/main" val="1553050415"/>
              </p:ext>
            </p:extLst>
          </p:nvPr>
        </p:nvGraphicFramePr>
        <p:xfrm>
          <a:off x="6349768" y="1541891"/>
          <a:ext cx="5572225" cy="4351338"/>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Tree>
    <p:extLst>
      <p:ext uri="{BB962C8B-B14F-4D97-AF65-F5344CB8AC3E}">
        <p14:creationId xmlns:p14="http://schemas.microsoft.com/office/powerpoint/2010/main" val="28137238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181ACAD1-DCB4-BCBE-DD32-8F16B110E775}"/>
              </a:ext>
            </a:extLst>
          </p:cNvPr>
          <p:cNvSpPr>
            <a:spLocks noGrp="1"/>
          </p:cNvSpPr>
          <p:nvPr>
            <p:ph type="ftr" sz="quarter" idx="3"/>
          </p:nvPr>
        </p:nvSpPr>
        <p:spPr>
          <a:xfrm>
            <a:off x="609600" y="6356350"/>
            <a:ext cx="10744199" cy="442131"/>
          </a:xfrm>
        </p:spPr>
        <p:txBody>
          <a:bodyPr/>
          <a:lstStyle/>
          <a:p>
            <a:r>
              <a:rPr lang="en-US" dirty="0"/>
              <a:t>ECOG, Eastern Cooperative Oncology Group; FOLFOX, leucovorin calcium + fluorouracil + oxaliplatin; IPI, ipilimumab; NIVO, nivolumab; OS, overall survival; ORR, objective response rate; PFS, progression-free survival; PS, performance status; QoL, quality of life; R, randomized; ROW, rest of world; XELOX, oxaliplatin + capecitabine.</a:t>
            </a:r>
          </a:p>
          <a:p>
            <a:r>
              <a:rPr lang="en-US" dirty="0" err="1"/>
              <a:t>Janjigian</a:t>
            </a:r>
            <a:r>
              <a:rPr lang="en-US" dirty="0"/>
              <a:t> YY, et al. ASCO GI</a:t>
            </a:r>
            <a:r>
              <a:rPr lang="en-US" i="1" dirty="0"/>
              <a:t> </a:t>
            </a:r>
            <a:r>
              <a:rPr lang="en-US" dirty="0"/>
              <a:t>2023. Abstract 291.</a:t>
            </a:r>
          </a:p>
        </p:txBody>
      </p:sp>
      <p:sp>
        <p:nvSpPr>
          <p:cNvPr id="2" name="Title 1">
            <a:extLst>
              <a:ext uri="{FF2B5EF4-FFF2-40B4-BE49-F238E27FC236}">
                <a16:creationId xmlns:a16="http://schemas.microsoft.com/office/drawing/2014/main" id="{556A0567-C5E0-1267-FDAB-12FA9F6A5191}"/>
              </a:ext>
            </a:extLst>
          </p:cNvPr>
          <p:cNvSpPr>
            <a:spLocks noGrp="1"/>
          </p:cNvSpPr>
          <p:nvPr>
            <p:ph type="title"/>
          </p:nvPr>
        </p:nvSpPr>
        <p:spPr>
          <a:xfrm>
            <a:off x="609600" y="214539"/>
            <a:ext cx="10744200" cy="1184275"/>
          </a:xfrm>
        </p:spPr>
        <p:txBody>
          <a:bodyPr>
            <a:noAutofit/>
          </a:bodyPr>
          <a:lstStyle/>
          <a:p>
            <a:r>
              <a:rPr lang="en-US" dirty="0"/>
              <a:t>CheckMate-649: Nivolumab + Chemotherapy Versus Chemotherapy as First-Line Treatment for HER2-Negative Advanced G/GEJ Cancer</a:t>
            </a:r>
          </a:p>
        </p:txBody>
      </p:sp>
      <p:pic>
        <p:nvPicPr>
          <p:cNvPr id="30" name="Picture 2">
            <a:extLst>
              <a:ext uri="{FF2B5EF4-FFF2-40B4-BE49-F238E27FC236}">
                <a16:creationId xmlns:a16="http://schemas.microsoft.com/office/drawing/2014/main" id="{A0834D7C-A4E1-E1DD-E484-4596CDCBD9C0}"/>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988" t="15625" r="4273" b="31973"/>
          <a:stretch/>
        </p:blipFill>
        <p:spPr bwMode="auto">
          <a:xfrm>
            <a:off x="152400" y="2147095"/>
            <a:ext cx="11887200" cy="37413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1" name="TextBox 30">
            <a:extLst>
              <a:ext uri="{FF2B5EF4-FFF2-40B4-BE49-F238E27FC236}">
                <a16:creationId xmlns:a16="http://schemas.microsoft.com/office/drawing/2014/main" id="{32F9310A-27B0-40FA-834C-166B5DAFA58B}"/>
              </a:ext>
            </a:extLst>
          </p:cNvPr>
          <p:cNvSpPr txBox="1"/>
          <p:nvPr/>
        </p:nvSpPr>
        <p:spPr>
          <a:xfrm>
            <a:off x="609600" y="1590596"/>
            <a:ext cx="2422458" cy="523220"/>
          </a:xfrm>
          <a:prstGeom prst="rect">
            <a:avLst/>
          </a:prstGeom>
          <a:noFill/>
        </p:spPr>
        <p:txBody>
          <a:bodyPr wrap="none" rtlCol="0">
            <a:spAutoFit/>
          </a:bodyPr>
          <a:lstStyle/>
          <a:p>
            <a:r>
              <a:rPr lang="en-US" sz="2800" dirty="0">
                <a:solidFill>
                  <a:schemeClr val="tx1">
                    <a:lumMod val="75000"/>
                  </a:schemeClr>
                </a:solidFill>
              </a:rPr>
              <a:t>Study Design:</a:t>
            </a:r>
          </a:p>
        </p:txBody>
      </p:sp>
    </p:spTree>
    <p:extLst>
      <p:ext uri="{BB962C8B-B14F-4D97-AF65-F5344CB8AC3E}">
        <p14:creationId xmlns:p14="http://schemas.microsoft.com/office/powerpoint/2010/main" val="246777782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118A48C3-B41B-08F3-309E-D9283FA0A8DD}"/>
              </a:ext>
            </a:extLst>
          </p:cNvPr>
          <p:cNvSpPr>
            <a:spLocks noGrp="1"/>
          </p:cNvSpPr>
          <p:nvPr>
            <p:ph type="ftr" sz="quarter" idx="3"/>
          </p:nvPr>
        </p:nvSpPr>
        <p:spPr>
          <a:xfrm>
            <a:off x="609600" y="6356350"/>
            <a:ext cx="10744199" cy="442131"/>
          </a:xfrm>
        </p:spPr>
        <p:txBody>
          <a:bodyPr/>
          <a:lstStyle/>
          <a:p>
            <a:r>
              <a:rPr lang="es-ES" dirty="0"/>
              <a:t>CI, </a:t>
            </a:r>
            <a:r>
              <a:rPr lang="es-ES" dirty="0" err="1"/>
              <a:t>confidence</a:t>
            </a:r>
            <a:r>
              <a:rPr lang="es-ES" dirty="0"/>
              <a:t> Interval; HR, Hazard ratio.</a:t>
            </a:r>
          </a:p>
          <a:p>
            <a:r>
              <a:rPr lang="es-ES" dirty="0" err="1"/>
              <a:t>Janjigian</a:t>
            </a:r>
            <a:r>
              <a:rPr lang="es-ES" dirty="0"/>
              <a:t> YY, et al. ASCO</a:t>
            </a:r>
            <a:r>
              <a:rPr lang="es-ES" i="1" dirty="0"/>
              <a:t> GI </a:t>
            </a:r>
            <a:r>
              <a:rPr lang="es-ES" dirty="0"/>
              <a:t>2023. </a:t>
            </a:r>
            <a:r>
              <a:rPr lang="es-ES" dirty="0" err="1"/>
              <a:t>Abstract</a:t>
            </a:r>
            <a:r>
              <a:rPr lang="es-ES" dirty="0"/>
              <a:t> 291.</a:t>
            </a:r>
          </a:p>
        </p:txBody>
      </p:sp>
      <p:sp>
        <p:nvSpPr>
          <p:cNvPr id="2" name="Title 1">
            <a:extLst>
              <a:ext uri="{FF2B5EF4-FFF2-40B4-BE49-F238E27FC236}">
                <a16:creationId xmlns:a16="http://schemas.microsoft.com/office/drawing/2014/main" id="{7CBE92E8-ECDB-B255-5088-3028EA547483}"/>
              </a:ext>
            </a:extLst>
          </p:cNvPr>
          <p:cNvSpPr>
            <a:spLocks noGrp="1"/>
          </p:cNvSpPr>
          <p:nvPr>
            <p:ph type="title"/>
          </p:nvPr>
        </p:nvSpPr>
        <p:spPr>
          <a:xfrm>
            <a:off x="609600" y="199505"/>
            <a:ext cx="10744200" cy="1185577"/>
          </a:xfrm>
        </p:spPr>
        <p:txBody>
          <a:bodyPr>
            <a:normAutofit/>
          </a:bodyPr>
          <a:lstStyle/>
          <a:p>
            <a:r>
              <a:rPr lang="en-US" dirty="0"/>
              <a:t>CheckMate-649 Progression-Free Survival: </a:t>
            </a:r>
            <a:br>
              <a:rPr lang="en-US" dirty="0"/>
            </a:br>
            <a:r>
              <a:rPr lang="en-US" dirty="0"/>
              <a:t>36-Month Follow-Up</a:t>
            </a:r>
          </a:p>
        </p:txBody>
      </p:sp>
      <p:pic>
        <p:nvPicPr>
          <p:cNvPr id="5" name="Picture 2">
            <a:extLst>
              <a:ext uri="{FF2B5EF4-FFF2-40B4-BE49-F238E27FC236}">
                <a16:creationId xmlns:a16="http://schemas.microsoft.com/office/drawing/2014/main" id="{69D8BE9B-4FBB-2766-188F-CD5B974C4DC8}"/>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827" t="13753" r="3811" b="24306"/>
          <a:stretch/>
        </p:blipFill>
        <p:spPr bwMode="auto">
          <a:xfrm>
            <a:off x="152400" y="1456560"/>
            <a:ext cx="11887200" cy="43931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TextBox 5">
            <a:extLst>
              <a:ext uri="{FF2B5EF4-FFF2-40B4-BE49-F238E27FC236}">
                <a16:creationId xmlns:a16="http://schemas.microsoft.com/office/drawing/2014/main" id="{35EB92B3-12D7-C033-B93D-691D637A038F}"/>
              </a:ext>
            </a:extLst>
          </p:cNvPr>
          <p:cNvSpPr txBox="1"/>
          <p:nvPr/>
        </p:nvSpPr>
        <p:spPr>
          <a:xfrm>
            <a:off x="668873" y="5977095"/>
            <a:ext cx="10854253" cy="307777"/>
          </a:xfrm>
          <a:prstGeom prst="rect">
            <a:avLst/>
          </a:prstGeom>
          <a:noFill/>
        </p:spPr>
        <p:txBody>
          <a:bodyPr wrap="none" rtlCol="0">
            <a:spAutoFit/>
          </a:bodyPr>
          <a:lstStyle/>
          <a:p>
            <a:r>
              <a:rPr lang="en-US" sz="1400" dirty="0">
                <a:solidFill>
                  <a:schemeClr val="tx1">
                    <a:lumMod val="75000"/>
                  </a:schemeClr>
                </a:solidFill>
              </a:rPr>
              <a:t>PFS benefit with NIVO + chemo versus chemo was maintained with longer follow-up in PD-L1 CPS </a:t>
            </a:r>
            <a:r>
              <a:rPr lang="en-US" sz="1400" u="sng" dirty="0">
                <a:solidFill>
                  <a:schemeClr val="tx1">
                    <a:lumMod val="75000"/>
                  </a:schemeClr>
                </a:solidFill>
              </a:rPr>
              <a:t>&gt;</a:t>
            </a:r>
            <a:r>
              <a:rPr lang="en-US" sz="1400" dirty="0">
                <a:solidFill>
                  <a:schemeClr val="tx1">
                    <a:lumMod val="75000"/>
                  </a:schemeClr>
                </a:solidFill>
              </a:rPr>
              <a:t> 5 and all randomized populations</a:t>
            </a:r>
          </a:p>
        </p:txBody>
      </p:sp>
    </p:spTree>
    <p:extLst>
      <p:ext uri="{BB962C8B-B14F-4D97-AF65-F5344CB8AC3E}">
        <p14:creationId xmlns:p14="http://schemas.microsoft.com/office/powerpoint/2010/main" val="210449139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25E9BB38-2B5A-CF30-E9C5-1051E6AC05D3}"/>
              </a:ext>
            </a:extLst>
          </p:cNvPr>
          <p:cNvSpPr>
            <a:spLocks noGrp="1"/>
          </p:cNvSpPr>
          <p:nvPr>
            <p:ph type="ftr" sz="quarter" idx="3"/>
          </p:nvPr>
        </p:nvSpPr>
        <p:spPr>
          <a:xfrm>
            <a:off x="609600" y="6356350"/>
            <a:ext cx="10744199" cy="442131"/>
          </a:xfrm>
        </p:spPr>
        <p:txBody>
          <a:bodyPr/>
          <a:lstStyle/>
          <a:p>
            <a:r>
              <a:rPr lang="es-ES" dirty="0"/>
              <a:t>Janjigian YY, et al. ASCO</a:t>
            </a:r>
            <a:r>
              <a:rPr lang="es-ES" i="1" dirty="0"/>
              <a:t> GI </a:t>
            </a:r>
            <a:r>
              <a:rPr lang="es-ES" dirty="0"/>
              <a:t>2023. </a:t>
            </a:r>
            <a:r>
              <a:rPr lang="es-ES" dirty="0" err="1"/>
              <a:t>Abstract</a:t>
            </a:r>
            <a:r>
              <a:rPr lang="es-ES" dirty="0"/>
              <a:t> 291.</a:t>
            </a:r>
          </a:p>
        </p:txBody>
      </p:sp>
      <p:sp>
        <p:nvSpPr>
          <p:cNvPr id="2" name="Title 1">
            <a:extLst>
              <a:ext uri="{FF2B5EF4-FFF2-40B4-BE49-F238E27FC236}">
                <a16:creationId xmlns:a16="http://schemas.microsoft.com/office/drawing/2014/main" id="{242DDA2A-E24A-E98F-8B0C-14875C34E53E}"/>
              </a:ext>
            </a:extLst>
          </p:cNvPr>
          <p:cNvSpPr>
            <a:spLocks noGrp="1"/>
          </p:cNvSpPr>
          <p:nvPr>
            <p:ph type="title"/>
          </p:nvPr>
        </p:nvSpPr>
        <p:spPr>
          <a:xfrm>
            <a:off x="609600" y="199505"/>
            <a:ext cx="10744200" cy="1185577"/>
          </a:xfrm>
        </p:spPr>
        <p:txBody>
          <a:bodyPr>
            <a:normAutofit/>
          </a:bodyPr>
          <a:lstStyle/>
          <a:p>
            <a:r>
              <a:rPr lang="en-US" dirty="0"/>
              <a:t>CheckMate-649 Overall Survival: 36-Month Follow-Up</a:t>
            </a:r>
          </a:p>
        </p:txBody>
      </p:sp>
      <p:pic>
        <p:nvPicPr>
          <p:cNvPr id="5" name="Picture 2">
            <a:extLst>
              <a:ext uri="{FF2B5EF4-FFF2-40B4-BE49-F238E27FC236}">
                <a16:creationId xmlns:a16="http://schemas.microsoft.com/office/drawing/2014/main" id="{E62919C5-93B2-A2C3-AD0F-9F96FB97D5CA}"/>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2141" t="13711" r="4046" b="22723"/>
          <a:stretch/>
        </p:blipFill>
        <p:spPr bwMode="auto">
          <a:xfrm>
            <a:off x="152400" y="1257300"/>
            <a:ext cx="11887200" cy="45348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TextBox 5">
            <a:extLst>
              <a:ext uri="{FF2B5EF4-FFF2-40B4-BE49-F238E27FC236}">
                <a16:creationId xmlns:a16="http://schemas.microsoft.com/office/drawing/2014/main" id="{C33EFC4C-ADC7-F8A9-5EEE-940C6E898F41}"/>
              </a:ext>
            </a:extLst>
          </p:cNvPr>
          <p:cNvSpPr txBox="1"/>
          <p:nvPr/>
        </p:nvSpPr>
        <p:spPr>
          <a:xfrm>
            <a:off x="247650" y="5792106"/>
            <a:ext cx="11696700" cy="646331"/>
          </a:xfrm>
          <a:prstGeom prst="rect">
            <a:avLst/>
          </a:prstGeom>
          <a:noFill/>
        </p:spPr>
        <p:txBody>
          <a:bodyPr wrap="square" rtlCol="0">
            <a:spAutoFit/>
          </a:bodyPr>
          <a:lstStyle/>
          <a:p>
            <a:r>
              <a:rPr lang="en-US" dirty="0">
                <a:solidFill>
                  <a:schemeClr val="tx1">
                    <a:lumMod val="75000"/>
                  </a:schemeClr>
                </a:solidFill>
              </a:rPr>
              <a:t>Clinically meaningful improvement in OS with NIVO + chemo versus chemo was maintained with longer follow-up in PD-L1 CPS </a:t>
            </a:r>
            <a:r>
              <a:rPr lang="en-US" u="sng" dirty="0">
                <a:solidFill>
                  <a:schemeClr val="tx1">
                    <a:lumMod val="75000"/>
                  </a:schemeClr>
                </a:solidFill>
              </a:rPr>
              <a:t>&gt;</a:t>
            </a:r>
            <a:r>
              <a:rPr lang="en-US" dirty="0">
                <a:solidFill>
                  <a:schemeClr val="tx1">
                    <a:lumMod val="75000"/>
                  </a:schemeClr>
                </a:solidFill>
              </a:rPr>
              <a:t> 5 and all randomized populations</a:t>
            </a:r>
          </a:p>
        </p:txBody>
      </p:sp>
    </p:spTree>
    <p:extLst>
      <p:ext uri="{BB962C8B-B14F-4D97-AF65-F5344CB8AC3E}">
        <p14:creationId xmlns:p14="http://schemas.microsoft.com/office/powerpoint/2010/main" val="321654866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24D07E12-BD9B-AB47-DF31-6C7EF7A9AB22}"/>
              </a:ext>
            </a:extLst>
          </p:cNvPr>
          <p:cNvSpPr>
            <a:spLocks noGrp="1"/>
          </p:cNvSpPr>
          <p:nvPr>
            <p:ph type="ftr" sz="quarter" idx="3"/>
          </p:nvPr>
        </p:nvSpPr>
        <p:spPr>
          <a:xfrm>
            <a:off x="609600" y="6356350"/>
            <a:ext cx="10744199" cy="442131"/>
          </a:xfrm>
        </p:spPr>
        <p:txBody>
          <a:bodyPr/>
          <a:lstStyle/>
          <a:p>
            <a:r>
              <a:rPr lang="en-US" dirty="0"/>
              <a:t>CAPOX, capecitabine + oxaliplatin; DOR, duration of response; FP, 5-fluorouracil + cisplatin; IHC, immunohistochemistry.</a:t>
            </a:r>
          </a:p>
          <a:p>
            <a:r>
              <a:rPr lang="en-US" dirty="0" err="1"/>
              <a:t>Rha</a:t>
            </a:r>
            <a:r>
              <a:rPr lang="en-US" dirty="0"/>
              <a:t> SY, et al. ASCO  2023. Abstract 4014.</a:t>
            </a:r>
          </a:p>
        </p:txBody>
      </p:sp>
      <p:sp>
        <p:nvSpPr>
          <p:cNvPr id="2" name="Title 1">
            <a:extLst>
              <a:ext uri="{FF2B5EF4-FFF2-40B4-BE49-F238E27FC236}">
                <a16:creationId xmlns:a16="http://schemas.microsoft.com/office/drawing/2014/main" id="{27857BA7-F72F-7EF8-012F-517C9ACABF75}"/>
              </a:ext>
            </a:extLst>
          </p:cNvPr>
          <p:cNvSpPr>
            <a:spLocks noGrp="1"/>
          </p:cNvSpPr>
          <p:nvPr>
            <p:ph type="title"/>
          </p:nvPr>
        </p:nvSpPr>
        <p:spPr>
          <a:xfrm>
            <a:off x="609600" y="525091"/>
            <a:ext cx="10744200" cy="1184275"/>
          </a:xfrm>
        </p:spPr>
        <p:txBody>
          <a:bodyPr>
            <a:normAutofit fontScale="90000"/>
          </a:bodyPr>
          <a:lstStyle/>
          <a:p>
            <a:r>
              <a:rPr lang="en-US" dirty="0"/>
              <a:t>KEYNOTE-859: Pembrolizumab + Chemotherapy Versus Chemotherapy in Advanced HER2-Negative G/GEJ Cancers: </a:t>
            </a:r>
            <a:br>
              <a:rPr lang="en-US" dirty="0"/>
            </a:br>
            <a:r>
              <a:rPr lang="en-US" dirty="0"/>
              <a:t>Outcomes in Protocol-Specified PD-L1-Selected Populations</a:t>
            </a:r>
          </a:p>
        </p:txBody>
      </p:sp>
      <p:sp>
        <p:nvSpPr>
          <p:cNvPr id="6" name="TextBox 5">
            <a:extLst>
              <a:ext uri="{FF2B5EF4-FFF2-40B4-BE49-F238E27FC236}">
                <a16:creationId xmlns:a16="http://schemas.microsoft.com/office/drawing/2014/main" id="{00B0E12A-75FB-ED42-ABB0-9A73DB458C27}"/>
              </a:ext>
            </a:extLst>
          </p:cNvPr>
          <p:cNvSpPr txBox="1"/>
          <p:nvPr/>
        </p:nvSpPr>
        <p:spPr>
          <a:xfrm>
            <a:off x="609600" y="2057400"/>
            <a:ext cx="5904245" cy="369332"/>
          </a:xfrm>
          <a:prstGeom prst="rect">
            <a:avLst/>
          </a:prstGeom>
          <a:noFill/>
        </p:spPr>
        <p:txBody>
          <a:bodyPr wrap="none" rtlCol="0">
            <a:spAutoFit/>
          </a:bodyPr>
          <a:lstStyle/>
          <a:p>
            <a:r>
              <a:rPr lang="en-US" dirty="0">
                <a:solidFill>
                  <a:schemeClr val="tx1">
                    <a:lumMod val="75000"/>
                  </a:schemeClr>
                </a:solidFill>
              </a:rPr>
              <a:t>Study Design: Randomized, Double-Blind, Phase 3 Trial</a:t>
            </a:r>
          </a:p>
        </p:txBody>
      </p:sp>
      <p:grpSp>
        <p:nvGrpSpPr>
          <p:cNvPr id="12" name="Group 11">
            <a:extLst>
              <a:ext uri="{FF2B5EF4-FFF2-40B4-BE49-F238E27FC236}">
                <a16:creationId xmlns:a16="http://schemas.microsoft.com/office/drawing/2014/main" id="{27A41338-9DCD-A815-54B5-2153ECEE9DD1}"/>
              </a:ext>
            </a:extLst>
          </p:cNvPr>
          <p:cNvGrpSpPr/>
          <p:nvPr/>
        </p:nvGrpSpPr>
        <p:grpSpPr>
          <a:xfrm>
            <a:off x="-1" y="2518309"/>
            <a:ext cx="12182445" cy="3650261"/>
            <a:chOff x="-1" y="2518309"/>
            <a:chExt cx="12182445" cy="3650261"/>
          </a:xfrm>
        </p:grpSpPr>
        <p:pic>
          <p:nvPicPr>
            <p:cNvPr id="5" name="Picture 2">
              <a:extLst>
                <a:ext uri="{FF2B5EF4-FFF2-40B4-BE49-F238E27FC236}">
                  <a16:creationId xmlns:a16="http://schemas.microsoft.com/office/drawing/2014/main" id="{B0A06138-E461-E7D2-53D6-432660962F7F}"/>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24003" b="22729"/>
            <a:stretch/>
          </p:blipFill>
          <p:spPr bwMode="auto">
            <a:xfrm>
              <a:off x="-1" y="2518309"/>
              <a:ext cx="12182445" cy="365026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Rectangle 2">
              <a:extLst>
                <a:ext uri="{FF2B5EF4-FFF2-40B4-BE49-F238E27FC236}">
                  <a16:creationId xmlns:a16="http://schemas.microsoft.com/office/drawing/2014/main" id="{5C39ABA9-628B-F0C1-23D6-3CA47F821496}"/>
                </a:ext>
              </a:extLst>
            </p:cNvPr>
            <p:cNvSpPr/>
            <p:nvPr/>
          </p:nvSpPr>
          <p:spPr>
            <a:xfrm>
              <a:off x="7165181" y="5493543"/>
              <a:ext cx="71438" cy="121444"/>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744056E5-2362-AE08-BD93-91F5B0120BC5}"/>
                </a:ext>
              </a:extLst>
            </p:cNvPr>
            <p:cNvSpPr/>
            <p:nvPr/>
          </p:nvSpPr>
          <p:spPr>
            <a:xfrm>
              <a:off x="7643813" y="5493543"/>
              <a:ext cx="71438" cy="121444"/>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3E55DF76-77AC-C6CB-4440-3A9BCFBA15BE}"/>
                </a:ext>
              </a:extLst>
            </p:cNvPr>
            <p:cNvSpPr/>
            <p:nvPr/>
          </p:nvSpPr>
          <p:spPr>
            <a:xfrm>
              <a:off x="5493545" y="5679281"/>
              <a:ext cx="71438" cy="121444"/>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73F331ED-5879-D241-4254-CCA8D9CC6946}"/>
                </a:ext>
              </a:extLst>
            </p:cNvPr>
            <p:cNvSpPr/>
            <p:nvPr/>
          </p:nvSpPr>
          <p:spPr>
            <a:xfrm>
              <a:off x="2686735" y="5893966"/>
              <a:ext cx="71438" cy="121444"/>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A7ADC53F-228F-A34A-0341-488F3C358978}"/>
                </a:ext>
              </a:extLst>
            </p:cNvPr>
            <p:cNvSpPr/>
            <p:nvPr/>
          </p:nvSpPr>
          <p:spPr>
            <a:xfrm>
              <a:off x="9246560" y="4605855"/>
              <a:ext cx="71438" cy="121444"/>
            </a:xfrm>
            <a:prstGeom prst="rect">
              <a:avLst/>
            </a:prstGeom>
            <a:solidFill>
              <a:srgbClr val="5F003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1BB50244-253B-1B5F-4420-4460B40C9DA6}"/>
                </a:ext>
              </a:extLst>
            </p:cNvPr>
            <p:cNvSpPr/>
            <p:nvPr/>
          </p:nvSpPr>
          <p:spPr>
            <a:xfrm>
              <a:off x="9246560" y="3214376"/>
              <a:ext cx="71438" cy="121444"/>
            </a:xfrm>
            <a:prstGeom prst="rect">
              <a:avLst/>
            </a:prstGeom>
            <a:solidFill>
              <a:srgbClr val="28857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03170039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5B255844-4393-3C9B-A010-5CC56919B295}"/>
              </a:ext>
            </a:extLst>
          </p:cNvPr>
          <p:cNvSpPr>
            <a:spLocks noGrp="1"/>
          </p:cNvSpPr>
          <p:nvPr>
            <p:ph type="ftr" sz="quarter" idx="3"/>
          </p:nvPr>
        </p:nvSpPr>
        <p:spPr>
          <a:xfrm>
            <a:off x="609600" y="6356350"/>
            <a:ext cx="10744199" cy="442131"/>
          </a:xfrm>
        </p:spPr>
        <p:txBody>
          <a:bodyPr/>
          <a:lstStyle/>
          <a:p>
            <a:r>
              <a:rPr lang="es-ES" dirty="0" err="1"/>
              <a:t>Pembro</a:t>
            </a:r>
            <a:r>
              <a:rPr lang="es-ES" dirty="0"/>
              <a:t>, </a:t>
            </a:r>
            <a:r>
              <a:rPr lang="es-ES" dirty="0" err="1"/>
              <a:t>pembrolizumab</a:t>
            </a:r>
            <a:r>
              <a:rPr lang="es-ES" dirty="0"/>
              <a:t>.</a:t>
            </a:r>
          </a:p>
          <a:p>
            <a:r>
              <a:rPr lang="es-ES" dirty="0" err="1"/>
              <a:t>Rha</a:t>
            </a:r>
            <a:r>
              <a:rPr lang="es-ES" dirty="0"/>
              <a:t> ST, et al. </a:t>
            </a:r>
            <a:r>
              <a:rPr lang="es-ES" i="1" dirty="0"/>
              <a:t>Ann Oncol</a:t>
            </a:r>
            <a:r>
              <a:rPr lang="es-ES" dirty="0"/>
              <a:t>. 2023;34:319-20; </a:t>
            </a:r>
            <a:r>
              <a:rPr lang="es-ES" dirty="0" err="1"/>
              <a:t>Rha</a:t>
            </a:r>
            <a:r>
              <a:rPr lang="es-ES" dirty="0"/>
              <a:t> SY, et al. ASCO 2023. </a:t>
            </a:r>
            <a:r>
              <a:rPr lang="es-ES" dirty="0" err="1"/>
              <a:t>Abstract</a:t>
            </a:r>
            <a:r>
              <a:rPr lang="es-ES" dirty="0"/>
              <a:t> 4014.</a:t>
            </a:r>
          </a:p>
        </p:txBody>
      </p:sp>
      <p:sp>
        <p:nvSpPr>
          <p:cNvPr id="2" name="Title 1">
            <a:extLst>
              <a:ext uri="{FF2B5EF4-FFF2-40B4-BE49-F238E27FC236}">
                <a16:creationId xmlns:a16="http://schemas.microsoft.com/office/drawing/2014/main" id="{5FB850F4-1429-D0BD-3E31-5ECCEDA0366A}"/>
              </a:ext>
            </a:extLst>
          </p:cNvPr>
          <p:cNvSpPr>
            <a:spLocks noGrp="1"/>
          </p:cNvSpPr>
          <p:nvPr>
            <p:ph type="title"/>
          </p:nvPr>
        </p:nvSpPr>
        <p:spPr>
          <a:xfrm>
            <a:off x="609600" y="199505"/>
            <a:ext cx="10744200" cy="1185577"/>
          </a:xfrm>
        </p:spPr>
        <p:txBody>
          <a:bodyPr>
            <a:normAutofit/>
          </a:bodyPr>
          <a:lstStyle/>
          <a:p>
            <a:r>
              <a:rPr lang="en-US" dirty="0"/>
              <a:t>KEYNOTE-859 Primary Endpoint: Overall Survival</a:t>
            </a:r>
          </a:p>
        </p:txBody>
      </p:sp>
      <p:grpSp>
        <p:nvGrpSpPr>
          <p:cNvPr id="6" name="Group 5">
            <a:extLst>
              <a:ext uri="{FF2B5EF4-FFF2-40B4-BE49-F238E27FC236}">
                <a16:creationId xmlns:a16="http://schemas.microsoft.com/office/drawing/2014/main" id="{33C35694-7F5A-9BC7-872D-CDCA707C1B6A}"/>
              </a:ext>
            </a:extLst>
          </p:cNvPr>
          <p:cNvGrpSpPr/>
          <p:nvPr/>
        </p:nvGrpSpPr>
        <p:grpSpPr>
          <a:xfrm>
            <a:off x="38100" y="1373414"/>
            <a:ext cx="11887200" cy="4665053"/>
            <a:chOff x="38100" y="1373414"/>
            <a:chExt cx="11887200" cy="4665053"/>
          </a:xfrm>
        </p:grpSpPr>
        <p:pic>
          <p:nvPicPr>
            <p:cNvPr id="5" name="Picture 2">
              <a:extLst>
                <a:ext uri="{FF2B5EF4-FFF2-40B4-BE49-F238E27FC236}">
                  <a16:creationId xmlns:a16="http://schemas.microsoft.com/office/drawing/2014/main" id="{5399B479-4C4E-7C63-ABD3-3A9FB3F8040F}"/>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3358" t="19326" r="4225" b="16197"/>
            <a:stretch/>
          </p:blipFill>
          <p:spPr bwMode="auto">
            <a:xfrm>
              <a:off x="38100" y="1373414"/>
              <a:ext cx="11887200" cy="46650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Rectangle 2">
              <a:extLst>
                <a:ext uri="{FF2B5EF4-FFF2-40B4-BE49-F238E27FC236}">
                  <a16:creationId xmlns:a16="http://schemas.microsoft.com/office/drawing/2014/main" id="{D6F6C785-478F-AC77-454E-69EC743C6357}"/>
                </a:ext>
              </a:extLst>
            </p:cNvPr>
            <p:cNvSpPr/>
            <p:nvPr/>
          </p:nvSpPr>
          <p:spPr>
            <a:xfrm>
              <a:off x="2400300" y="1385082"/>
              <a:ext cx="114300" cy="278618"/>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221417943"/>
      </p:ext>
    </p:extLst>
  </p:cSld>
  <p:clrMapOvr>
    <a:masterClrMapping/>
  </p:clrMapOvr>
</p:sld>
</file>

<file path=ppt/theme/theme1.xml><?xml version="1.0" encoding="utf-8"?>
<a:theme xmlns:a="http://schemas.openxmlformats.org/drawingml/2006/main" name="HemOnc22_TCME">
  <a:themeElements>
    <a:clrScheme name="HemOnc 22 New New">
      <a:dk1>
        <a:srgbClr val="4D4D4D"/>
      </a:dk1>
      <a:lt1>
        <a:srgbClr val="FFFFFF"/>
      </a:lt1>
      <a:dk2>
        <a:srgbClr val="4D4D4D"/>
      </a:dk2>
      <a:lt2>
        <a:srgbClr val="FFFFFF"/>
      </a:lt2>
      <a:accent1>
        <a:srgbClr val="4A86D9"/>
      </a:accent1>
      <a:accent2>
        <a:srgbClr val="F7931E"/>
      </a:accent2>
      <a:accent3>
        <a:srgbClr val="DF504B"/>
      </a:accent3>
      <a:accent4>
        <a:srgbClr val="FF7F40"/>
      </a:accent4>
      <a:accent5>
        <a:srgbClr val="AD337F"/>
      </a:accent5>
      <a:accent6>
        <a:srgbClr val="35A696"/>
      </a:accent6>
      <a:hlink>
        <a:srgbClr val="FF7F40"/>
      </a:hlink>
      <a:folHlink>
        <a:srgbClr val="B7B7B7"/>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HemOnc22_TCME" id="{6507FD97-7ADD-D54E-8CF9-187F3AE960EA}" vid="{19DA7EBD-6655-8342-B5A2-12CDF7FCEEC0}"/>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7CC680350CE9C149837DD9E5879C280B" ma:contentTypeVersion="16" ma:contentTypeDescription="Create a new document." ma:contentTypeScope="" ma:versionID="2f7f56acf659d5204f1690785e10765c">
  <xsd:schema xmlns:xsd="http://www.w3.org/2001/XMLSchema" xmlns:xs="http://www.w3.org/2001/XMLSchema" xmlns:p="http://schemas.microsoft.com/office/2006/metadata/properties" xmlns:ns2="a9d8bbac-cce3-475c-b9fe-65ecbcec7edd" xmlns:ns3="f55e9ad1-4522-4e5b-8d2e-6f450f6d945f" targetNamespace="http://schemas.microsoft.com/office/2006/metadata/properties" ma:root="true" ma:fieldsID="70dd0311e77527e67f53108eaeeced06" ns2:_="" ns3:_="">
    <xsd:import namespace="a9d8bbac-cce3-475c-b9fe-65ecbcec7edd"/>
    <xsd:import namespace="f55e9ad1-4522-4e5b-8d2e-6f450f6d945f"/>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DateTaken" minOccurs="0"/>
                <xsd:element ref="ns2:MediaServiceGenerationTime" minOccurs="0"/>
                <xsd:element ref="ns2:MediaServiceEventHashCode" minOccurs="0"/>
                <xsd:element ref="ns2:lcf76f155ced4ddcb4097134ff3c332f" minOccurs="0"/>
                <xsd:element ref="ns3:TaxCatchAll" minOccurs="0"/>
                <xsd:element ref="ns2:MediaServiceOCR" minOccurs="0"/>
                <xsd:element ref="ns3:SharedWithUsers" minOccurs="0"/>
                <xsd:element ref="ns3:SharedWithDetails"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9d8bbac-cce3-475c-b9fe-65ecbcec7edd"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lcf76f155ced4ddcb4097134ff3c332f" ma:index="16" nillable="true" ma:taxonomy="true" ma:internalName="lcf76f155ced4ddcb4097134ff3c332f" ma:taxonomyFieldName="MediaServiceImageTags" ma:displayName="Image Tags" ma:readOnly="false" ma:fieldId="{5cf76f15-5ced-4ddc-b409-7134ff3c332f}" ma:taxonomyMulti="true" ma:sspId="8c65fd77-5e27-4e0a-8152-efffb3417915" ma:termSetId="09814cd3-568e-fe90-9814-8d621ff8fb84" ma:anchorId="fba54fb3-c3e1-fe81-a776-ca4b69148c4d" ma:open="true" ma:isKeyword="false">
      <xsd:complexType>
        <xsd:sequence>
          <xsd:element ref="pc:Terms" minOccurs="0" maxOccurs="1"/>
        </xsd:sequence>
      </xsd:complexType>
    </xsd:element>
    <xsd:element name="MediaServiceOCR" ma:index="18" nillable="true" ma:displayName="Extracted Text" ma:internalName="MediaServiceOCR" ma:readOnly="true">
      <xsd:simpleType>
        <xsd:restriction base="dms:Note">
          <xsd:maxLength value="255"/>
        </xsd:restriction>
      </xsd:simpleType>
    </xsd:element>
    <xsd:element name="MediaServiceObjectDetectorVersions" ma:index="21" nillable="true" ma:displayName="MediaServiceObjectDetectorVersions" ma:hidden="true" ma:indexed="true" ma:internalName="MediaServiceObjectDetectorVersions" ma:readOnly="true">
      <xsd:simpleType>
        <xsd:restriction base="dms:Text"/>
      </xsd:simpleType>
    </xsd:element>
    <xsd:element name="MediaServiceSearchProperties" ma:index="22"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f55e9ad1-4522-4e5b-8d2e-6f450f6d945f" elementFormDefault="qualified">
    <xsd:import namespace="http://schemas.microsoft.com/office/2006/documentManagement/types"/>
    <xsd:import namespace="http://schemas.microsoft.com/office/infopath/2007/PartnerControls"/>
    <xsd:element name="TaxCatchAll" ma:index="17" nillable="true" ma:displayName="Taxonomy Catch All Column" ma:hidden="true" ma:list="{18eb5337-1fcb-4779-9b12-3ebf5b838b56}" ma:internalName="TaxCatchAll" ma:showField="CatchAllData" ma:web="f55e9ad1-4522-4e5b-8d2e-6f450f6d945f">
      <xsd:complexType>
        <xsd:complexContent>
          <xsd:extension base="dms:MultiChoiceLookup">
            <xsd:sequence>
              <xsd:element name="Value" type="dms:Lookup" maxOccurs="unbounded" minOccurs="0" nillable="true"/>
            </xsd:sequence>
          </xsd:extension>
        </xsd:complexContent>
      </xsd:complexType>
    </xsd:element>
    <xsd:element name="SharedWithUsers" ma:index="19"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0"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TaxCatchAll xmlns="f55e9ad1-4522-4e5b-8d2e-6f450f6d945f" xsi:nil="true"/>
    <lcf76f155ced4ddcb4097134ff3c332f xmlns="a9d8bbac-cce3-475c-b9fe-65ecbcec7edd">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4EF60CBA-57B9-4E13-9FD4-F2E688F253D4}">
  <ds:schemaRefs>
    <ds:schemaRef ds:uri="http://schemas.microsoft.com/sharepoint/v3/contenttype/forms"/>
  </ds:schemaRefs>
</ds:datastoreItem>
</file>

<file path=customXml/itemProps2.xml><?xml version="1.0" encoding="utf-8"?>
<ds:datastoreItem xmlns:ds="http://schemas.openxmlformats.org/officeDocument/2006/customXml" ds:itemID="{E751C26F-DABF-4EF2-BF30-EDEF3549D83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a9d8bbac-cce3-475c-b9fe-65ecbcec7edd"/>
    <ds:schemaRef ds:uri="f55e9ad1-4522-4e5b-8d2e-6f450f6d945f"/>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A4F780E3-B8E7-4112-B9E6-4C9E1223F268}">
  <ds:schemaRefs>
    <ds:schemaRef ds:uri="http://purl.org/dc/dcmitype/"/>
    <ds:schemaRef ds:uri="f55e9ad1-4522-4e5b-8d2e-6f450f6d945f"/>
    <ds:schemaRef ds:uri="http://schemas.microsoft.com/office/infopath/2007/PartnerControls"/>
    <ds:schemaRef ds:uri="http://schemas.microsoft.com/office/2006/documentManagement/types"/>
    <ds:schemaRef ds:uri="http://www.w3.org/XML/1998/namespace"/>
    <ds:schemaRef ds:uri="http://purl.org/dc/elements/1.1/"/>
    <ds:schemaRef ds:uri="a9d8bbac-cce3-475c-b9fe-65ecbcec7edd"/>
    <ds:schemaRef ds:uri="http://purl.org/dc/terms/"/>
    <ds:schemaRef ds:uri="http://schemas.openxmlformats.org/package/2006/metadata/core-properties"/>
    <ds:schemaRef ds:uri="http://schemas.microsoft.com/office/2006/metadata/properties"/>
  </ds:schemaRefs>
</ds:datastoreItem>
</file>

<file path=docProps/app.xml><?xml version="1.0" encoding="utf-8"?>
<Properties xmlns="http://schemas.openxmlformats.org/officeDocument/2006/extended-properties" xmlns:vt="http://schemas.openxmlformats.org/officeDocument/2006/docPropsVTypes">
  <Template>HemOnc22_TCME</Template>
  <TotalTime>642</TotalTime>
  <Words>1010</Words>
  <Application>Microsoft Macintosh PowerPoint</Application>
  <PresentationFormat>Widescreen</PresentationFormat>
  <Paragraphs>86</Paragraphs>
  <Slides>12</Slides>
  <Notes>2</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12</vt:i4>
      </vt:variant>
    </vt:vector>
  </HeadingPairs>
  <TitlesOfParts>
    <vt:vector size="19" baseType="lpstr">
      <vt:lpstr>Arial</vt:lpstr>
      <vt:lpstr>Calibri</vt:lpstr>
      <vt:lpstr>Calibri Light</vt:lpstr>
      <vt:lpstr>Century Gothic</vt:lpstr>
      <vt:lpstr>Trebuchet MS</vt:lpstr>
      <vt:lpstr>HemOnc22_TCME</vt:lpstr>
      <vt:lpstr>Office Theme</vt:lpstr>
      <vt:lpstr>What Is the Current Standard for First-Line Treatment of Metastatic HER2-Negative G/GEJ Cancers?</vt:lpstr>
      <vt:lpstr>PowerPoint Presentation</vt:lpstr>
      <vt:lpstr>Disclaimer</vt:lpstr>
      <vt:lpstr>Current ASCO &amp; NCCN Guidelines for First-Line Treatment of Metastatic HER2-Negative G/GEJ Cancers</vt:lpstr>
      <vt:lpstr>CheckMate-649: Nivolumab + Chemotherapy Versus Chemotherapy as First-Line Treatment for HER2-Negative Advanced G/GEJ Cancer</vt:lpstr>
      <vt:lpstr>CheckMate-649 Progression-Free Survival:  36-Month Follow-Up</vt:lpstr>
      <vt:lpstr>CheckMate-649 Overall Survival: 36-Month Follow-Up</vt:lpstr>
      <vt:lpstr>KEYNOTE-859: Pembrolizumab + Chemotherapy Versus Chemotherapy in Advanced HER2-Negative G/GEJ Cancers:  Outcomes in Protocol-Specified PD-L1-Selected Populations</vt:lpstr>
      <vt:lpstr>KEYNOTE-859 Primary Endpoint: Overall Survival</vt:lpstr>
      <vt:lpstr>KEYNOTE-859 Secondary Endpoints: PFS, ORR, and DOR</vt:lpstr>
      <vt:lpstr>Summary</vt:lpstr>
      <vt:lpstr>PowerPoint Presentation</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What Is the Current Standard for First-Line Treatment of Metastatic HER2-Negative G/GEJ Cancers?</dc:title>
  <dc:subject/>
  <dc:creator>MedEd On The Go</dc:creator>
  <cp:keywords/>
  <dc:description/>
  <cp:lastModifiedBy>Harley Kidner</cp:lastModifiedBy>
  <cp:revision>41</cp:revision>
  <dcterms:created xsi:type="dcterms:W3CDTF">2019-02-14T16:09:47Z</dcterms:created>
  <dcterms:modified xsi:type="dcterms:W3CDTF">2024-02-02T21:18:49Z</dcterms:modified>
  <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0x0101007CC680350CE9C149837DD9E5879C280B</vt:lpwstr>
  </property>
</Properties>
</file>