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2" autoAdjust="0"/>
    <p:restoredTop sz="91905"/>
  </p:normalViewPr>
  <p:slideViewPr>
    <p:cSldViewPr snapToGrid="0">
      <p:cViewPr varScale="1">
        <p:scale>
          <a:sx n="113" d="100"/>
          <a:sy n="113" d="100"/>
        </p:scale>
        <p:origin x="1432"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9800-D023-9ADD-4F8E-7F0321CBFAAD}"/>
              </a:ext>
            </a:extLst>
          </p:cNvPr>
          <p:cNvSpPr>
            <a:spLocks noGrp="1"/>
          </p:cNvSpPr>
          <p:nvPr>
            <p:ph type="title"/>
          </p:nvPr>
        </p:nvSpPr>
        <p:spPr/>
        <p:txBody>
          <a:bodyPr/>
          <a:lstStyle/>
          <a:p>
            <a:r>
              <a:rPr lang="en-US" dirty="0"/>
              <a:t>Potential Future Cough Therapies: What’s in the Research Pipeline</a:t>
            </a:r>
          </a:p>
        </p:txBody>
      </p:sp>
      <p:sp>
        <p:nvSpPr>
          <p:cNvPr id="6" name="Text Placeholder 5">
            <a:extLst>
              <a:ext uri="{FF2B5EF4-FFF2-40B4-BE49-F238E27FC236}">
                <a16:creationId xmlns:a16="http://schemas.microsoft.com/office/drawing/2014/main" id="{C6BA94E8-B6FC-7915-CACC-2C1010421637}"/>
              </a:ext>
            </a:extLst>
          </p:cNvPr>
          <p:cNvSpPr>
            <a:spLocks noGrp="1"/>
          </p:cNvSpPr>
          <p:nvPr>
            <p:ph type="body" idx="1"/>
          </p:nvPr>
        </p:nvSpPr>
        <p:spPr>
          <a:xfrm>
            <a:off x="609601" y="4589463"/>
            <a:ext cx="10515600" cy="2268537"/>
          </a:xfrm>
        </p:spPr>
        <p:txBody>
          <a:bodyPr>
            <a:normAutofit/>
          </a:bodyPr>
          <a:lstStyle/>
          <a:p>
            <a:r>
              <a:rPr lang="en-US" dirty="0"/>
              <a:t>Peter </a:t>
            </a:r>
            <a:r>
              <a:rPr lang="en-US" dirty="0" err="1"/>
              <a:t>Dicpinigaitis</a:t>
            </a:r>
            <a:r>
              <a:rPr lang="en-US" dirty="0"/>
              <a:t>, MD</a:t>
            </a:r>
          </a:p>
          <a:p>
            <a:r>
              <a:rPr lang="en-US" dirty="0"/>
              <a:t>Professor of Medicine, Albert Einstein College of Medicine</a:t>
            </a:r>
          </a:p>
          <a:p>
            <a:r>
              <a:rPr lang="en-US" dirty="0"/>
              <a:t>Director, Cough Center, Montefiore Medical Center</a:t>
            </a:r>
          </a:p>
          <a:p>
            <a:r>
              <a:rPr lang="en-US" dirty="0"/>
              <a:t>Bronx, NY</a:t>
            </a:r>
          </a:p>
          <a:p>
            <a:endParaRPr lang="en-US" dirty="0"/>
          </a:p>
        </p:txBody>
      </p:sp>
    </p:spTree>
    <p:extLst>
      <p:ext uri="{BB962C8B-B14F-4D97-AF65-F5344CB8AC3E}">
        <p14:creationId xmlns:p14="http://schemas.microsoft.com/office/powerpoint/2010/main" val="129209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Antitussive Drugs in the Research Pipeline</a:t>
            </a:r>
          </a:p>
        </p:txBody>
      </p:sp>
      <p:sp>
        <p:nvSpPr>
          <p:cNvPr id="3" name="Content Placeholder 2"/>
          <p:cNvSpPr>
            <a:spLocks noGrp="1"/>
          </p:cNvSpPr>
          <p:nvPr>
            <p:ph idx="1"/>
          </p:nvPr>
        </p:nvSpPr>
        <p:spPr/>
        <p:txBody>
          <a:bodyPr>
            <a:normAutofit/>
          </a:bodyPr>
          <a:lstStyle/>
          <a:p>
            <a:pPr>
              <a:lnSpc>
                <a:spcPct val="150000"/>
              </a:lnSpc>
            </a:pPr>
            <a:r>
              <a:rPr lang="en-US" sz="3000" b="1" dirty="0">
                <a:solidFill>
                  <a:schemeClr val="accent4"/>
                </a:solidFill>
              </a:rPr>
              <a:t>P2X3 antagonists</a:t>
            </a:r>
          </a:p>
          <a:p>
            <a:pPr>
              <a:lnSpc>
                <a:spcPct val="150000"/>
              </a:lnSpc>
            </a:pPr>
            <a:r>
              <a:rPr lang="en-US" sz="3000" dirty="0"/>
              <a:t>NK1 antagonists</a:t>
            </a:r>
          </a:p>
          <a:p>
            <a:pPr>
              <a:lnSpc>
                <a:spcPct val="150000"/>
              </a:lnSpc>
            </a:pPr>
            <a:r>
              <a:rPr lang="en-US" sz="3000" dirty="0"/>
              <a:t>TRPM8 agonists</a:t>
            </a:r>
          </a:p>
          <a:p>
            <a:pPr>
              <a:lnSpc>
                <a:spcPct val="150000"/>
              </a:lnSpc>
            </a:pPr>
            <a:r>
              <a:rPr lang="en-US" sz="3000" dirty="0"/>
              <a:t>Voltage-gated sodium-channel (NaV) blockers</a:t>
            </a:r>
          </a:p>
          <a:p>
            <a:pPr>
              <a:lnSpc>
                <a:spcPct val="150000"/>
              </a:lnSpc>
            </a:pPr>
            <a:r>
              <a:rPr lang="en-US" sz="3000" dirty="0"/>
              <a:t>Opioid mu antagonist/kappa agonist (nalbuphine)</a:t>
            </a:r>
          </a:p>
        </p:txBody>
      </p:sp>
      <p:sp>
        <p:nvSpPr>
          <p:cNvPr id="7" name="Footer Placeholder 6">
            <a:extLst>
              <a:ext uri="{FF2B5EF4-FFF2-40B4-BE49-F238E27FC236}">
                <a16:creationId xmlns:a16="http://schemas.microsoft.com/office/drawing/2014/main" id="{52AC754D-2734-D779-A42D-D1F6A2CD343E}"/>
              </a:ext>
            </a:extLst>
          </p:cNvPr>
          <p:cNvSpPr>
            <a:spLocks noGrp="1"/>
          </p:cNvSpPr>
          <p:nvPr>
            <p:ph type="ftr" sz="quarter" idx="3"/>
          </p:nvPr>
        </p:nvSpPr>
        <p:spPr/>
        <p:txBody>
          <a:bodyPr/>
          <a:lstStyle/>
          <a:p>
            <a:r>
              <a:rPr lang="en-US" sz="1000" dirty="0"/>
              <a:t>Abbreviations: P2X3, adenosine triphosphate (ATP)-activated ion channels expressed on peripheral sensory neurons;</a:t>
            </a:r>
          </a:p>
          <a:p>
            <a:r>
              <a:rPr lang="en-US" sz="1000" dirty="0"/>
              <a:t>NK1, neurokinin 1; TRPM8, transient receptor potential cation channel subfamily M (</a:t>
            </a:r>
            <a:r>
              <a:rPr lang="en-US" sz="1000" dirty="0" err="1"/>
              <a:t>melastatin</a:t>
            </a:r>
            <a:r>
              <a:rPr lang="en-US" sz="1000" dirty="0"/>
              <a:t>) member 8</a:t>
            </a:r>
          </a:p>
        </p:txBody>
      </p:sp>
    </p:spTree>
    <p:extLst>
      <p:ext uri="{BB962C8B-B14F-4D97-AF65-F5344CB8AC3E}">
        <p14:creationId xmlns:p14="http://schemas.microsoft.com/office/powerpoint/2010/main" val="4265595681"/>
      </p:ext>
    </p:extLst>
  </p:cSld>
  <p:clrMapOvr>
    <a:masterClrMapping/>
  </p:clrMapOvr>
</p:sld>
</file>

<file path=docProps/app.xml><?xml version="1.0" encoding="utf-8"?>
<Properties xmlns="http://schemas.openxmlformats.org/officeDocument/2006/extended-properties" xmlns:vt="http://schemas.openxmlformats.org/officeDocument/2006/docPropsVTypes">
  <Template>Onc-2019</Template>
  <TotalTime>194</TotalTime>
  <Words>811</Words>
  <Application>Microsoft Macintosh PowerPoint</Application>
  <PresentationFormat>Widescreen</PresentationFormat>
  <Paragraphs>76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Symbol</vt:lpstr>
      <vt:lpstr>Onc-2019</vt:lpstr>
      <vt:lpstr>Potential Future Cough Therapies: What’s in the Research Pipeline</vt:lpstr>
      <vt:lpstr>Disclaimer</vt:lpstr>
      <vt:lpstr>New Antitussive Drugs in the Research Pipeline</vt:lpstr>
      <vt:lpstr>Vagal Afferent Innervation of the Airways  in Health and Disease</vt:lpstr>
      <vt:lpstr>P2X3 Receptor Antagonist (AF-219) in RCC</vt:lpstr>
      <vt:lpstr>PowerPoint Presentation</vt:lpstr>
      <vt:lpstr>24-H Cough Frequency Over 13 Weeks in COUGH-1 (A) and 24 Weeks in COUGH-2 (B)</vt:lpstr>
      <vt:lpstr>P2X3 Antagonists in Clinical Development</vt:lpstr>
      <vt:lpstr>New Antitussive Drugs in the Research Pipeline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cp:lastModifiedBy>
  <cp:revision>20</cp:revision>
  <dcterms:created xsi:type="dcterms:W3CDTF">2019-05-10T15:43:12Z</dcterms:created>
  <dcterms:modified xsi:type="dcterms:W3CDTF">2022-09-29T15:23:54Z</dcterms:modified>
  <cp:category/>
</cp:coreProperties>
</file>