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9" r:id="rId2"/>
    <p:sldId id="256" r:id="rId3"/>
    <p:sldId id="2134959188" r:id="rId4"/>
    <p:sldId id="2134959216" r:id="rId5"/>
    <p:sldId id="2134959218" r:id="rId6"/>
    <p:sldId id="2134959190" r:id="rId7"/>
    <p:sldId id="213495918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4" userDrawn="1">
          <p15:clr>
            <a:srgbClr val="A4A3A4"/>
          </p15:clr>
        </p15:guide>
        <p15:guide id="3" pos="3840" userDrawn="1">
          <p15:clr>
            <a:srgbClr val="A4A3A4"/>
          </p15:clr>
        </p15:guide>
        <p15:guide id="4" orient="horz" pos="3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A782B3-B426-5A74-1AC1-55275C315B55}" name="Rebecca Barraclough" initials="RB" userId="Rebecca Barraclough"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58" autoAdjust="0"/>
    <p:restoredTop sz="94660"/>
  </p:normalViewPr>
  <p:slideViewPr>
    <p:cSldViewPr snapToGrid="0">
      <p:cViewPr varScale="1">
        <p:scale>
          <a:sx n="111" d="100"/>
          <a:sy n="111" d="100"/>
        </p:scale>
        <p:origin x="84" y="390"/>
      </p:cViewPr>
      <p:guideLst>
        <p:guide orient="horz" pos="2160"/>
        <p:guide pos="374"/>
        <p:guide pos="3840"/>
        <p:guide orient="horz" pos="396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rey Knapp" userId="eaddf937-eef7-4e44-b8b8-eb6c9bae9fe4" providerId="ADAL" clId="{CF7AA438-BB74-4223-B97F-5F4D8FF4F098}"/>
    <pc:docChg chg="custSel addSld delSld modSld">
      <pc:chgData name="Jeffrey Knapp" userId="eaddf937-eef7-4e44-b8b8-eb6c9bae9fe4" providerId="ADAL" clId="{CF7AA438-BB74-4223-B97F-5F4D8FF4F098}" dt="2022-06-09T16:28:46.877" v="13" actId="368"/>
      <pc:docMkLst>
        <pc:docMk/>
      </pc:docMkLst>
      <pc:sldChg chg="add">
        <pc:chgData name="Jeffrey Knapp" userId="eaddf937-eef7-4e44-b8b8-eb6c9bae9fe4" providerId="ADAL" clId="{CF7AA438-BB74-4223-B97F-5F4D8FF4F098}" dt="2022-06-09T16:19:35.289" v="6"/>
        <pc:sldMkLst>
          <pc:docMk/>
          <pc:sldMk cId="3306514557" sldId="256"/>
        </pc:sldMkLst>
      </pc:sldChg>
      <pc:sldChg chg="modSp mod">
        <pc:chgData name="Jeffrey Knapp" userId="eaddf937-eef7-4e44-b8b8-eb6c9bae9fe4" providerId="ADAL" clId="{CF7AA438-BB74-4223-B97F-5F4D8FF4F098}" dt="2022-06-09T16:19:21.199" v="4" actId="27636"/>
        <pc:sldMkLst>
          <pc:docMk/>
          <pc:sldMk cId="2221674949" sldId="259"/>
        </pc:sldMkLst>
        <pc:spChg chg="mod">
          <ac:chgData name="Jeffrey Knapp" userId="eaddf937-eef7-4e44-b8b8-eb6c9bae9fe4" providerId="ADAL" clId="{CF7AA438-BB74-4223-B97F-5F4D8FF4F098}" dt="2022-06-09T16:19:21.199" v="4" actId="27636"/>
          <ac:spMkLst>
            <pc:docMk/>
            <pc:sldMk cId="2221674949" sldId="259"/>
            <ac:spMk id="2" creationId="{6C80B0D0-4D64-4459-95DF-0B74CEBFB011}"/>
          </ac:spMkLst>
        </pc:spChg>
      </pc:sldChg>
      <pc:sldChg chg="del">
        <pc:chgData name="Jeffrey Knapp" userId="eaddf937-eef7-4e44-b8b8-eb6c9bae9fe4" providerId="ADAL" clId="{CF7AA438-BB74-4223-B97F-5F4D8FF4F098}" dt="2022-06-09T16:19:06.619" v="0" actId="47"/>
        <pc:sldMkLst>
          <pc:docMk/>
          <pc:sldMk cId="486279466" sldId="267"/>
        </pc:sldMkLst>
      </pc:sldChg>
      <pc:sldChg chg="del">
        <pc:chgData name="Jeffrey Knapp" userId="eaddf937-eef7-4e44-b8b8-eb6c9bae9fe4" providerId="ADAL" clId="{CF7AA438-BB74-4223-B97F-5F4D8FF4F098}" dt="2022-06-09T16:19:48.344" v="7" actId="47"/>
        <pc:sldMkLst>
          <pc:docMk/>
          <pc:sldMk cId="3028314316" sldId="322"/>
        </pc:sldMkLst>
      </pc:sldChg>
      <pc:sldChg chg="del">
        <pc:chgData name="Jeffrey Knapp" userId="eaddf937-eef7-4e44-b8b8-eb6c9bae9fe4" providerId="ADAL" clId="{CF7AA438-BB74-4223-B97F-5F4D8FF4F098}" dt="2022-06-09T16:19:48.344" v="7" actId="47"/>
        <pc:sldMkLst>
          <pc:docMk/>
          <pc:sldMk cId="3808939505" sldId="324"/>
        </pc:sldMkLst>
      </pc:sldChg>
      <pc:sldChg chg="del">
        <pc:chgData name="Jeffrey Knapp" userId="eaddf937-eef7-4e44-b8b8-eb6c9bae9fe4" providerId="ADAL" clId="{CF7AA438-BB74-4223-B97F-5F4D8FF4F098}" dt="2022-06-09T16:19:48.344" v="7" actId="47"/>
        <pc:sldMkLst>
          <pc:docMk/>
          <pc:sldMk cId="1706226393" sldId="340"/>
        </pc:sldMkLst>
      </pc:sldChg>
      <pc:sldChg chg="del">
        <pc:chgData name="Jeffrey Knapp" userId="eaddf937-eef7-4e44-b8b8-eb6c9bae9fe4" providerId="ADAL" clId="{CF7AA438-BB74-4223-B97F-5F4D8FF4F098}" dt="2022-06-09T16:19:06.619" v="0" actId="47"/>
        <pc:sldMkLst>
          <pc:docMk/>
          <pc:sldMk cId="1062232668" sldId="355"/>
        </pc:sldMkLst>
      </pc:sldChg>
      <pc:sldChg chg="del">
        <pc:chgData name="Jeffrey Knapp" userId="eaddf937-eef7-4e44-b8b8-eb6c9bae9fe4" providerId="ADAL" clId="{CF7AA438-BB74-4223-B97F-5F4D8FF4F098}" dt="2022-06-09T16:19:06.619" v="0" actId="47"/>
        <pc:sldMkLst>
          <pc:docMk/>
          <pc:sldMk cId="4285028052" sldId="379"/>
        </pc:sldMkLst>
      </pc:sldChg>
      <pc:sldChg chg="del">
        <pc:chgData name="Jeffrey Knapp" userId="eaddf937-eef7-4e44-b8b8-eb6c9bae9fe4" providerId="ADAL" clId="{CF7AA438-BB74-4223-B97F-5F4D8FF4F098}" dt="2022-06-09T16:19:06.619" v="0" actId="47"/>
        <pc:sldMkLst>
          <pc:docMk/>
          <pc:sldMk cId="3817677854" sldId="459"/>
        </pc:sldMkLst>
      </pc:sldChg>
      <pc:sldChg chg="del">
        <pc:chgData name="Jeffrey Knapp" userId="eaddf937-eef7-4e44-b8b8-eb6c9bae9fe4" providerId="ADAL" clId="{CF7AA438-BB74-4223-B97F-5F4D8FF4F098}" dt="2022-06-09T16:19:06.619" v="0" actId="47"/>
        <pc:sldMkLst>
          <pc:docMk/>
          <pc:sldMk cId="3710927059" sldId="492"/>
        </pc:sldMkLst>
      </pc:sldChg>
      <pc:sldChg chg="del">
        <pc:chgData name="Jeffrey Knapp" userId="eaddf937-eef7-4e44-b8b8-eb6c9bae9fe4" providerId="ADAL" clId="{CF7AA438-BB74-4223-B97F-5F4D8FF4F098}" dt="2022-06-09T16:19:06.619" v="0" actId="47"/>
        <pc:sldMkLst>
          <pc:docMk/>
          <pc:sldMk cId="815936568" sldId="610"/>
        </pc:sldMkLst>
      </pc:sldChg>
      <pc:sldChg chg="del">
        <pc:chgData name="Jeffrey Knapp" userId="eaddf937-eef7-4e44-b8b8-eb6c9bae9fe4" providerId="ADAL" clId="{CF7AA438-BB74-4223-B97F-5F4D8FF4F098}" dt="2022-06-09T16:19:06.619" v="0" actId="47"/>
        <pc:sldMkLst>
          <pc:docMk/>
          <pc:sldMk cId="3378511521" sldId="642"/>
        </pc:sldMkLst>
      </pc:sldChg>
      <pc:sldChg chg="del">
        <pc:chgData name="Jeffrey Knapp" userId="eaddf937-eef7-4e44-b8b8-eb6c9bae9fe4" providerId="ADAL" clId="{CF7AA438-BB74-4223-B97F-5F4D8FF4F098}" dt="2022-06-09T16:19:06.619" v="0" actId="47"/>
        <pc:sldMkLst>
          <pc:docMk/>
          <pc:sldMk cId="3482248906" sldId="643"/>
        </pc:sldMkLst>
      </pc:sldChg>
      <pc:sldChg chg="del">
        <pc:chgData name="Jeffrey Knapp" userId="eaddf937-eef7-4e44-b8b8-eb6c9bae9fe4" providerId="ADAL" clId="{CF7AA438-BB74-4223-B97F-5F4D8FF4F098}" dt="2022-06-09T16:19:06.619" v="0" actId="47"/>
        <pc:sldMkLst>
          <pc:docMk/>
          <pc:sldMk cId="1043091776" sldId="644"/>
        </pc:sldMkLst>
      </pc:sldChg>
      <pc:sldChg chg="del">
        <pc:chgData name="Jeffrey Knapp" userId="eaddf937-eef7-4e44-b8b8-eb6c9bae9fe4" providerId="ADAL" clId="{CF7AA438-BB74-4223-B97F-5F4D8FF4F098}" dt="2022-06-09T16:19:06.619" v="0" actId="47"/>
        <pc:sldMkLst>
          <pc:docMk/>
          <pc:sldMk cId="3185690867" sldId="712"/>
        </pc:sldMkLst>
      </pc:sldChg>
      <pc:sldChg chg="del">
        <pc:chgData name="Jeffrey Knapp" userId="eaddf937-eef7-4e44-b8b8-eb6c9bae9fe4" providerId="ADAL" clId="{CF7AA438-BB74-4223-B97F-5F4D8FF4F098}" dt="2022-06-09T16:19:06.619" v="0" actId="47"/>
        <pc:sldMkLst>
          <pc:docMk/>
          <pc:sldMk cId="1743319439" sldId="2134959164"/>
        </pc:sldMkLst>
      </pc:sldChg>
      <pc:sldChg chg="modNotes">
        <pc:chgData name="Jeffrey Knapp" userId="eaddf937-eef7-4e44-b8b8-eb6c9bae9fe4" providerId="ADAL" clId="{CF7AA438-BB74-4223-B97F-5F4D8FF4F098}" dt="2022-06-09T16:28:46.877" v="13" actId="368"/>
        <pc:sldMkLst>
          <pc:docMk/>
          <pc:sldMk cId="2204221345" sldId="2134959185"/>
        </pc:sldMkLst>
      </pc:sldChg>
      <pc:sldChg chg="del">
        <pc:chgData name="Jeffrey Knapp" userId="eaddf937-eef7-4e44-b8b8-eb6c9bae9fe4" providerId="ADAL" clId="{CF7AA438-BB74-4223-B97F-5F4D8FF4F098}" dt="2022-06-09T16:19:06.619" v="0" actId="47"/>
        <pc:sldMkLst>
          <pc:docMk/>
          <pc:sldMk cId="2626015059" sldId="2134959189"/>
        </pc:sldMkLst>
      </pc:sldChg>
      <pc:sldChg chg="modNotes">
        <pc:chgData name="Jeffrey Knapp" userId="eaddf937-eef7-4e44-b8b8-eb6c9bae9fe4" providerId="ADAL" clId="{CF7AA438-BB74-4223-B97F-5F4D8FF4F098}" dt="2022-06-09T16:28:46.867" v="11" actId="368"/>
        <pc:sldMkLst>
          <pc:docMk/>
          <pc:sldMk cId="1740498923" sldId="2134959190"/>
        </pc:sldMkLst>
      </pc:sldChg>
      <pc:sldChg chg="del">
        <pc:chgData name="Jeffrey Knapp" userId="eaddf937-eef7-4e44-b8b8-eb6c9bae9fe4" providerId="ADAL" clId="{CF7AA438-BB74-4223-B97F-5F4D8FF4F098}" dt="2022-06-09T16:19:48.344" v="7" actId="47"/>
        <pc:sldMkLst>
          <pc:docMk/>
          <pc:sldMk cId="1040503550" sldId="2134959191"/>
        </pc:sldMkLst>
      </pc:sldChg>
      <pc:sldChg chg="del">
        <pc:chgData name="Jeffrey Knapp" userId="eaddf937-eef7-4e44-b8b8-eb6c9bae9fe4" providerId="ADAL" clId="{CF7AA438-BB74-4223-B97F-5F4D8FF4F098}" dt="2022-06-09T16:19:48.344" v="7" actId="47"/>
        <pc:sldMkLst>
          <pc:docMk/>
          <pc:sldMk cId="509669461" sldId="2134959193"/>
        </pc:sldMkLst>
      </pc:sldChg>
      <pc:sldChg chg="del">
        <pc:chgData name="Jeffrey Knapp" userId="eaddf937-eef7-4e44-b8b8-eb6c9bae9fe4" providerId="ADAL" clId="{CF7AA438-BB74-4223-B97F-5F4D8FF4F098}" dt="2022-06-09T16:19:48.344" v="7" actId="47"/>
        <pc:sldMkLst>
          <pc:docMk/>
          <pc:sldMk cId="3842003831" sldId="2134959201"/>
        </pc:sldMkLst>
      </pc:sldChg>
      <pc:sldChg chg="del">
        <pc:chgData name="Jeffrey Knapp" userId="eaddf937-eef7-4e44-b8b8-eb6c9bae9fe4" providerId="ADAL" clId="{CF7AA438-BB74-4223-B97F-5F4D8FF4F098}" dt="2022-06-09T16:19:48.344" v="7" actId="47"/>
        <pc:sldMkLst>
          <pc:docMk/>
          <pc:sldMk cId="1753419885" sldId="2134959205"/>
        </pc:sldMkLst>
      </pc:sldChg>
      <pc:sldChg chg="del">
        <pc:chgData name="Jeffrey Knapp" userId="eaddf937-eef7-4e44-b8b8-eb6c9bae9fe4" providerId="ADAL" clId="{CF7AA438-BB74-4223-B97F-5F4D8FF4F098}" dt="2022-06-09T16:19:06.619" v="0" actId="47"/>
        <pc:sldMkLst>
          <pc:docMk/>
          <pc:sldMk cId="3268170404" sldId="2134959206"/>
        </pc:sldMkLst>
      </pc:sldChg>
      <pc:sldChg chg="del">
        <pc:chgData name="Jeffrey Knapp" userId="eaddf937-eef7-4e44-b8b8-eb6c9bae9fe4" providerId="ADAL" clId="{CF7AA438-BB74-4223-B97F-5F4D8FF4F098}" dt="2022-06-09T16:19:48.344" v="7" actId="47"/>
        <pc:sldMkLst>
          <pc:docMk/>
          <pc:sldMk cId="3152423266" sldId="2134959207"/>
        </pc:sldMkLst>
      </pc:sldChg>
      <pc:sldChg chg="del">
        <pc:chgData name="Jeffrey Knapp" userId="eaddf937-eef7-4e44-b8b8-eb6c9bae9fe4" providerId="ADAL" clId="{CF7AA438-BB74-4223-B97F-5F4D8FF4F098}" dt="2022-06-09T16:19:48.344" v="7" actId="47"/>
        <pc:sldMkLst>
          <pc:docMk/>
          <pc:sldMk cId="899993362" sldId="2134959208"/>
        </pc:sldMkLst>
      </pc:sldChg>
      <pc:sldChg chg="del">
        <pc:chgData name="Jeffrey Knapp" userId="eaddf937-eef7-4e44-b8b8-eb6c9bae9fe4" providerId="ADAL" clId="{CF7AA438-BB74-4223-B97F-5F4D8FF4F098}" dt="2022-06-09T16:19:48.344" v="7" actId="47"/>
        <pc:sldMkLst>
          <pc:docMk/>
          <pc:sldMk cId="2701041852" sldId="2134959214"/>
        </pc:sldMkLst>
      </pc:sldChg>
      <pc:sldChg chg="modNotes">
        <pc:chgData name="Jeffrey Knapp" userId="eaddf937-eef7-4e44-b8b8-eb6c9bae9fe4" providerId="ADAL" clId="{CF7AA438-BB74-4223-B97F-5F4D8FF4F098}" dt="2022-06-09T16:28:46.867" v="9" actId="368"/>
        <pc:sldMkLst>
          <pc:docMk/>
          <pc:sldMk cId="3744441833" sldId="2134959218"/>
        </pc:sldMkLst>
      </pc:sldChg>
      <pc:sldChg chg="del">
        <pc:chgData name="Jeffrey Knapp" userId="eaddf937-eef7-4e44-b8b8-eb6c9bae9fe4" providerId="ADAL" clId="{CF7AA438-BB74-4223-B97F-5F4D8FF4F098}" dt="2022-06-09T16:19:48.344" v="7" actId="47"/>
        <pc:sldMkLst>
          <pc:docMk/>
          <pc:sldMk cId="97634508" sldId="2134959222"/>
        </pc:sldMkLst>
      </pc:sldChg>
      <pc:sldChg chg="del">
        <pc:chgData name="Jeffrey Knapp" userId="eaddf937-eef7-4e44-b8b8-eb6c9bae9fe4" providerId="ADAL" clId="{CF7AA438-BB74-4223-B97F-5F4D8FF4F098}" dt="2022-06-09T16:19:48.344" v="7" actId="47"/>
        <pc:sldMkLst>
          <pc:docMk/>
          <pc:sldMk cId="1231250795" sldId="2134959223"/>
        </pc:sldMkLst>
      </pc:sldChg>
      <pc:sldChg chg="del">
        <pc:chgData name="Jeffrey Knapp" userId="eaddf937-eef7-4e44-b8b8-eb6c9bae9fe4" providerId="ADAL" clId="{CF7AA438-BB74-4223-B97F-5F4D8FF4F098}" dt="2022-06-09T16:19:06.619" v="0" actId="47"/>
        <pc:sldMkLst>
          <pc:docMk/>
          <pc:sldMk cId="486179249" sldId="2134959232"/>
        </pc:sldMkLst>
      </pc:sldChg>
      <pc:sldChg chg="del">
        <pc:chgData name="Jeffrey Knapp" userId="eaddf937-eef7-4e44-b8b8-eb6c9bae9fe4" providerId="ADAL" clId="{CF7AA438-BB74-4223-B97F-5F4D8FF4F098}" dt="2022-06-09T16:19:06.619" v="0" actId="47"/>
        <pc:sldMkLst>
          <pc:docMk/>
          <pc:sldMk cId="1839826540" sldId="2134959233"/>
        </pc:sldMkLst>
      </pc:sldChg>
      <pc:sldChg chg="del">
        <pc:chgData name="Jeffrey Knapp" userId="eaddf937-eef7-4e44-b8b8-eb6c9bae9fe4" providerId="ADAL" clId="{CF7AA438-BB74-4223-B97F-5F4D8FF4F098}" dt="2022-06-09T16:19:06.619" v="0" actId="47"/>
        <pc:sldMkLst>
          <pc:docMk/>
          <pc:sldMk cId="3090110347" sldId="2134959238"/>
        </pc:sldMkLst>
      </pc:sldChg>
      <pc:sldChg chg="del">
        <pc:chgData name="Jeffrey Knapp" userId="eaddf937-eef7-4e44-b8b8-eb6c9bae9fe4" providerId="ADAL" clId="{CF7AA438-BB74-4223-B97F-5F4D8FF4F098}" dt="2022-06-09T16:19:06.619" v="0" actId="47"/>
        <pc:sldMkLst>
          <pc:docMk/>
          <pc:sldMk cId="274319526" sldId="2134959239"/>
        </pc:sldMkLst>
      </pc:sldChg>
      <pc:sldChg chg="del">
        <pc:chgData name="Jeffrey Knapp" userId="eaddf937-eef7-4e44-b8b8-eb6c9bae9fe4" providerId="ADAL" clId="{CF7AA438-BB74-4223-B97F-5F4D8FF4F098}" dt="2022-06-09T16:19:06.619" v="0" actId="47"/>
        <pc:sldMkLst>
          <pc:docMk/>
          <pc:sldMk cId="3251263302" sldId="2134959242"/>
        </pc:sldMkLst>
      </pc:sldChg>
      <pc:sldChg chg="del">
        <pc:chgData name="Jeffrey Knapp" userId="eaddf937-eef7-4e44-b8b8-eb6c9bae9fe4" providerId="ADAL" clId="{CF7AA438-BB74-4223-B97F-5F4D8FF4F098}" dt="2022-06-09T16:19:06.619" v="0" actId="47"/>
        <pc:sldMkLst>
          <pc:docMk/>
          <pc:sldMk cId="3003621869" sldId="2134959243"/>
        </pc:sldMkLst>
      </pc:sldChg>
      <pc:sldChg chg="del">
        <pc:chgData name="Jeffrey Knapp" userId="eaddf937-eef7-4e44-b8b8-eb6c9bae9fe4" providerId="ADAL" clId="{CF7AA438-BB74-4223-B97F-5F4D8FF4F098}" dt="2022-06-09T16:19:06.619" v="0" actId="47"/>
        <pc:sldMkLst>
          <pc:docMk/>
          <pc:sldMk cId="3544625884" sldId="2134959244"/>
        </pc:sldMkLst>
      </pc:sldChg>
      <pc:sldChg chg="del">
        <pc:chgData name="Jeffrey Knapp" userId="eaddf937-eef7-4e44-b8b8-eb6c9bae9fe4" providerId="ADAL" clId="{CF7AA438-BB74-4223-B97F-5F4D8FF4F098}" dt="2022-06-09T16:19:06.619" v="0" actId="47"/>
        <pc:sldMkLst>
          <pc:docMk/>
          <pc:sldMk cId="3774345854" sldId="2134959245"/>
        </pc:sldMkLst>
      </pc:sldChg>
      <pc:sldChg chg="del">
        <pc:chgData name="Jeffrey Knapp" userId="eaddf937-eef7-4e44-b8b8-eb6c9bae9fe4" providerId="ADAL" clId="{CF7AA438-BB74-4223-B97F-5F4D8FF4F098}" dt="2022-06-09T16:19:06.619" v="0" actId="47"/>
        <pc:sldMkLst>
          <pc:docMk/>
          <pc:sldMk cId="3267674733" sldId="2134959246"/>
        </pc:sldMkLst>
      </pc:sldChg>
      <pc:sldChg chg="del">
        <pc:chgData name="Jeffrey Knapp" userId="eaddf937-eef7-4e44-b8b8-eb6c9bae9fe4" providerId="ADAL" clId="{CF7AA438-BB74-4223-B97F-5F4D8FF4F098}" dt="2022-06-09T16:19:06.619" v="0" actId="47"/>
        <pc:sldMkLst>
          <pc:docMk/>
          <pc:sldMk cId="1685875856" sldId="2134959247"/>
        </pc:sldMkLst>
      </pc:sldChg>
      <pc:sldChg chg="del">
        <pc:chgData name="Jeffrey Knapp" userId="eaddf937-eef7-4e44-b8b8-eb6c9bae9fe4" providerId="ADAL" clId="{CF7AA438-BB74-4223-B97F-5F4D8FF4F098}" dt="2022-06-09T16:19:06.619" v="0" actId="47"/>
        <pc:sldMkLst>
          <pc:docMk/>
          <pc:sldMk cId="442560149" sldId="2134959248"/>
        </pc:sldMkLst>
      </pc:sldChg>
      <pc:sldChg chg="del">
        <pc:chgData name="Jeffrey Knapp" userId="eaddf937-eef7-4e44-b8b8-eb6c9bae9fe4" providerId="ADAL" clId="{CF7AA438-BB74-4223-B97F-5F4D8FF4F098}" dt="2022-06-09T16:19:06.619" v="0" actId="47"/>
        <pc:sldMkLst>
          <pc:docMk/>
          <pc:sldMk cId="252670408" sldId="2134959249"/>
        </pc:sldMkLst>
      </pc:sldChg>
      <pc:sldChg chg="del">
        <pc:chgData name="Jeffrey Knapp" userId="eaddf937-eef7-4e44-b8b8-eb6c9bae9fe4" providerId="ADAL" clId="{CF7AA438-BB74-4223-B97F-5F4D8FF4F098}" dt="2022-06-09T16:19:06.619" v="0" actId="47"/>
        <pc:sldMkLst>
          <pc:docMk/>
          <pc:sldMk cId="1007258659" sldId="2134959250"/>
        </pc:sldMkLst>
      </pc:sldChg>
      <pc:sldChg chg="del">
        <pc:chgData name="Jeffrey Knapp" userId="eaddf937-eef7-4e44-b8b8-eb6c9bae9fe4" providerId="ADAL" clId="{CF7AA438-BB74-4223-B97F-5F4D8FF4F098}" dt="2022-06-09T16:19:06.619" v="0" actId="47"/>
        <pc:sldMkLst>
          <pc:docMk/>
          <pc:sldMk cId="1987992287" sldId="2134959251"/>
        </pc:sldMkLst>
      </pc:sldChg>
      <pc:sldChg chg="del">
        <pc:chgData name="Jeffrey Knapp" userId="eaddf937-eef7-4e44-b8b8-eb6c9bae9fe4" providerId="ADAL" clId="{CF7AA438-BB74-4223-B97F-5F4D8FF4F098}" dt="2022-06-09T16:19:06.619" v="0" actId="47"/>
        <pc:sldMkLst>
          <pc:docMk/>
          <pc:sldMk cId="3457928648" sldId="2134959252"/>
        </pc:sldMkLst>
      </pc:sldChg>
      <pc:sldChg chg="del">
        <pc:chgData name="Jeffrey Knapp" userId="eaddf937-eef7-4e44-b8b8-eb6c9bae9fe4" providerId="ADAL" clId="{CF7AA438-BB74-4223-B97F-5F4D8FF4F098}" dt="2022-06-09T16:19:06.619" v="0" actId="47"/>
        <pc:sldMkLst>
          <pc:docMk/>
          <pc:sldMk cId="2041685200" sldId="2134959253"/>
        </pc:sldMkLst>
      </pc:sldChg>
      <pc:sldChg chg="del">
        <pc:chgData name="Jeffrey Knapp" userId="eaddf937-eef7-4e44-b8b8-eb6c9bae9fe4" providerId="ADAL" clId="{CF7AA438-BB74-4223-B97F-5F4D8FF4F098}" dt="2022-06-09T16:19:06.619" v="0" actId="47"/>
        <pc:sldMkLst>
          <pc:docMk/>
          <pc:sldMk cId="1770017648" sldId="2134959254"/>
        </pc:sldMkLst>
      </pc:sldChg>
      <pc:sldChg chg="del">
        <pc:chgData name="Jeffrey Knapp" userId="eaddf937-eef7-4e44-b8b8-eb6c9bae9fe4" providerId="ADAL" clId="{CF7AA438-BB74-4223-B97F-5F4D8FF4F098}" dt="2022-06-09T16:19:06.619" v="0" actId="47"/>
        <pc:sldMkLst>
          <pc:docMk/>
          <pc:sldMk cId="4044776513" sldId="2134959255"/>
        </pc:sldMkLst>
      </pc:sldChg>
      <pc:sldChg chg="del">
        <pc:chgData name="Jeffrey Knapp" userId="eaddf937-eef7-4e44-b8b8-eb6c9bae9fe4" providerId="ADAL" clId="{CF7AA438-BB74-4223-B97F-5F4D8FF4F098}" dt="2022-06-09T16:19:26.754" v="5" actId="47"/>
        <pc:sldMkLst>
          <pc:docMk/>
          <pc:sldMk cId="1692771497" sldId="2134959256"/>
        </pc:sldMkLst>
      </pc:sldChg>
      <pc:sldChg chg="del">
        <pc:chgData name="Jeffrey Knapp" userId="eaddf937-eef7-4e44-b8b8-eb6c9bae9fe4" providerId="ADAL" clId="{CF7AA438-BB74-4223-B97F-5F4D8FF4F098}" dt="2022-06-09T16:19:48.344" v="7" actId="47"/>
        <pc:sldMkLst>
          <pc:docMk/>
          <pc:sldMk cId="2919455628" sldId="2134959257"/>
        </pc:sldMkLst>
      </pc:sldChg>
      <pc:sldChg chg="del">
        <pc:chgData name="Jeffrey Knapp" userId="eaddf937-eef7-4e44-b8b8-eb6c9bae9fe4" providerId="ADAL" clId="{CF7AA438-BB74-4223-B97F-5F4D8FF4F098}" dt="2022-06-09T16:19:48.344" v="7" actId="47"/>
        <pc:sldMkLst>
          <pc:docMk/>
          <pc:sldMk cId="597244481" sldId="2134959258"/>
        </pc:sldMkLst>
      </pc:sldChg>
      <pc:sldChg chg="del">
        <pc:chgData name="Jeffrey Knapp" userId="eaddf937-eef7-4e44-b8b8-eb6c9bae9fe4" providerId="ADAL" clId="{CF7AA438-BB74-4223-B97F-5F4D8FF4F098}" dt="2022-06-09T16:19:48.344" v="7" actId="47"/>
        <pc:sldMkLst>
          <pc:docMk/>
          <pc:sldMk cId="849934701" sldId="2134959259"/>
        </pc:sldMkLst>
      </pc:sldChg>
      <pc:sldChg chg="del">
        <pc:chgData name="Jeffrey Knapp" userId="eaddf937-eef7-4e44-b8b8-eb6c9bae9fe4" providerId="ADAL" clId="{CF7AA438-BB74-4223-B97F-5F4D8FF4F098}" dt="2022-06-09T16:19:48.344" v="7" actId="47"/>
        <pc:sldMkLst>
          <pc:docMk/>
          <pc:sldMk cId="366167437" sldId="2134959260"/>
        </pc:sldMkLst>
      </pc:sldChg>
      <pc:sldChg chg="del">
        <pc:chgData name="Jeffrey Knapp" userId="eaddf937-eef7-4e44-b8b8-eb6c9bae9fe4" providerId="ADAL" clId="{CF7AA438-BB74-4223-B97F-5F4D8FF4F098}" dt="2022-06-09T16:19:06.619" v="0" actId="47"/>
        <pc:sldMkLst>
          <pc:docMk/>
          <pc:sldMk cId="3560782346" sldId="2134959261"/>
        </pc:sldMkLst>
      </pc:sldChg>
      <pc:sldChg chg="del">
        <pc:chgData name="Jeffrey Knapp" userId="eaddf937-eef7-4e44-b8b8-eb6c9bae9fe4" providerId="ADAL" clId="{CF7AA438-BB74-4223-B97F-5F4D8FF4F098}" dt="2022-06-09T16:19:06.619" v="0" actId="47"/>
        <pc:sldMkLst>
          <pc:docMk/>
          <pc:sldMk cId="3730001553" sldId="2134959262"/>
        </pc:sldMkLst>
      </pc:sldChg>
      <pc:sldChg chg="del">
        <pc:chgData name="Jeffrey Knapp" userId="eaddf937-eef7-4e44-b8b8-eb6c9bae9fe4" providerId="ADAL" clId="{CF7AA438-BB74-4223-B97F-5F4D8FF4F098}" dt="2022-06-09T16:19:48.344" v="7" actId="47"/>
        <pc:sldMkLst>
          <pc:docMk/>
          <pc:sldMk cId="28817777" sldId="213495926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6/9/2022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3</a:t>
            </a:fld>
            <a:endParaRPr lang="en-US" dirty="0"/>
          </a:p>
        </p:txBody>
      </p:sp>
    </p:spTree>
    <p:extLst>
      <p:ext uri="{BB962C8B-B14F-4D97-AF65-F5344CB8AC3E}">
        <p14:creationId xmlns:p14="http://schemas.microsoft.com/office/powerpoint/2010/main" val="2761796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8EC37E-6F1F-4892-A454-AFFE712EA771}" type="slidenum">
              <a:rPr lang="en-US" smtClean="0"/>
              <a:t>5</a:t>
            </a:fld>
            <a:endParaRPr lang="en-US"/>
          </a:p>
        </p:txBody>
      </p:sp>
    </p:spTree>
    <p:extLst>
      <p:ext uri="{BB962C8B-B14F-4D97-AF65-F5344CB8AC3E}">
        <p14:creationId xmlns:p14="http://schemas.microsoft.com/office/powerpoint/2010/main" val="3885277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8EC37E-6F1F-4892-A454-AFFE712EA771}" type="slidenum">
              <a:rPr lang="en-US" smtClean="0"/>
              <a:t>6</a:t>
            </a:fld>
            <a:endParaRPr lang="en-US"/>
          </a:p>
        </p:txBody>
      </p:sp>
    </p:spTree>
    <p:extLst>
      <p:ext uri="{BB962C8B-B14F-4D97-AF65-F5344CB8AC3E}">
        <p14:creationId xmlns:p14="http://schemas.microsoft.com/office/powerpoint/2010/main" val="336435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8EC37E-6F1F-4892-A454-AFFE712EA771}" type="slidenum">
              <a:rPr lang="en-US" smtClean="0"/>
              <a:t>7</a:t>
            </a:fld>
            <a:endParaRPr lang="en-US"/>
          </a:p>
        </p:txBody>
      </p:sp>
    </p:spTree>
    <p:extLst>
      <p:ext uri="{BB962C8B-B14F-4D97-AF65-F5344CB8AC3E}">
        <p14:creationId xmlns:p14="http://schemas.microsoft.com/office/powerpoint/2010/main" val="33793665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284069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p:txBody>
          <a:bodyPr>
            <a:normAutofit/>
          </a:bodyPr>
          <a:lstStyle/>
          <a:p>
            <a:r>
              <a:rPr lang="en-US" sz="4000" dirty="0"/>
              <a:t>What Are the Main Issues With Using Telemedicine for Risk Assessment for Monitoring PAH Patients?</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178645"/>
            <a:ext cx="10515600" cy="2268537"/>
          </a:xfrm>
        </p:spPr>
        <p:txBody>
          <a:bodyPr>
            <a:normAutofit fontScale="92500" lnSpcReduction="10000"/>
          </a:bodyPr>
          <a:lstStyle/>
          <a:p>
            <a:r>
              <a:rPr lang="en-US" dirty="0"/>
              <a:t>Jean M. Elwing, MD</a:t>
            </a:r>
          </a:p>
          <a:p>
            <a:r>
              <a:rPr lang="en-US" dirty="0"/>
              <a:t>Professor of Medicine</a:t>
            </a:r>
          </a:p>
          <a:p>
            <a:r>
              <a:rPr lang="en-US" dirty="0"/>
              <a:t>Director, Pulmonary Hypertension Program                                                                    </a:t>
            </a:r>
          </a:p>
          <a:p>
            <a:r>
              <a:rPr lang="en-US" dirty="0"/>
              <a:t>Division of Pulmonary, Critical Care and Sleep Medicine</a:t>
            </a:r>
          </a:p>
          <a:p>
            <a:r>
              <a:rPr lang="en-US" dirty="0"/>
              <a:t>University of Cincinnati </a:t>
            </a:r>
          </a:p>
          <a:p>
            <a:r>
              <a:rPr lang="en-US" dirty="0"/>
              <a:t>Cincinnati, OH</a:t>
            </a:r>
          </a:p>
        </p:txBody>
      </p:sp>
    </p:spTree>
    <p:extLst>
      <p:ext uri="{BB962C8B-B14F-4D97-AF65-F5344CB8AC3E}">
        <p14:creationId xmlns:p14="http://schemas.microsoft.com/office/powerpoint/2010/main" val="222167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4988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EB67B0B-FED3-9145-92B6-1227434EA612}"/>
              </a:ext>
            </a:extLst>
          </p:cNvPr>
          <p:cNvSpPr>
            <a:spLocks noGrp="1"/>
          </p:cNvSpPr>
          <p:nvPr>
            <p:ph type="title"/>
          </p:nvPr>
        </p:nvSpPr>
        <p:spPr/>
        <p:txBody>
          <a:bodyPr/>
          <a:lstStyle/>
          <a:p>
            <a:r>
              <a:rPr lang="en-US" dirty="0"/>
              <a:t>Telemedicine Environment Means Challenges for Routine Risk Assessment</a:t>
            </a:r>
          </a:p>
        </p:txBody>
      </p:sp>
      <p:sp>
        <p:nvSpPr>
          <p:cNvPr id="4" name="Footer Placeholder 3">
            <a:extLst>
              <a:ext uri="{FF2B5EF4-FFF2-40B4-BE49-F238E27FC236}">
                <a16:creationId xmlns:a16="http://schemas.microsoft.com/office/drawing/2014/main" id="{7E0EBB7B-D1EC-66F1-DBDB-6F1F2496FFD4}"/>
              </a:ext>
            </a:extLst>
          </p:cNvPr>
          <p:cNvSpPr>
            <a:spLocks noGrp="1"/>
          </p:cNvSpPr>
          <p:nvPr>
            <p:ph type="ftr" sz="quarter" idx="3"/>
          </p:nvPr>
        </p:nvSpPr>
        <p:spPr/>
        <p:txBody>
          <a:bodyPr/>
          <a:lstStyle/>
          <a:p>
            <a:r>
              <a:rPr lang="en-US" dirty="0"/>
              <a:t>1. Milks MW, et al.</a:t>
            </a:r>
            <a:r>
              <a:rPr lang="en-US" i="1" dirty="0"/>
              <a:t> J Heart Lung Transplant. </a:t>
            </a:r>
            <a:r>
              <a:rPr lang="en-US" dirty="0"/>
              <a:t>2021;40:172-182.</a:t>
            </a:r>
          </a:p>
        </p:txBody>
      </p:sp>
      <p:graphicFrame>
        <p:nvGraphicFramePr>
          <p:cNvPr id="10" name="Table 10">
            <a:extLst>
              <a:ext uri="{FF2B5EF4-FFF2-40B4-BE49-F238E27FC236}">
                <a16:creationId xmlns:a16="http://schemas.microsoft.com/office/drawing/2014/main" id="{A4B1E4FC-992D-1445-B23F-597CB101F765}"/>
              </a:ext>
            </a:extLst>
          </p:cNvPr>
          <p:cNvGraphicFramePr>
            <a:graphicFrameLocks noGrp="1"/>
          </p:cNvGraphicFramePr>
          <p:nvPr>
            <p:ph idx="4294967295"/>
            <p:extLst>
              <p:ext uri="{D42A27DB-BD31-4B8C-83A1-F6EECF244321}">
                <p14:modId xmlns:p14="http://schemas.microsoft.com/office/powerpoint/2010/main" val="2245034278"/>
              </p:ext>
            </p:extLst>
          </p:nvPr>
        </p:nvGraphicFramePr>
        <p:xfrm>
          <a:off x="593725" y="1925638"/>
          <a:ext cx="6784975" cy="3749040"/>
        </p:xfrm>
        <a:graphic>
          <a:graphicData uri="http://schemas.openxmlformats.org/drawingml/2006/table">
            <a:tbl>
              <a:tblPr firstRow="1" bandRow="1">
                <a:tableStyleId>{5C22544A-7EE6-4342-B048-85BDC9FD1C3A}</a:tableStyleId>
              </a:tblPr>
              <a:tblGrid>
                <a:gridCol w="3203575">
                  <a:extLst>
                    <a:ext uri="{9D8B030D-6E8A-4147-A177-3AD203B41FA5}">
                      <a16:colId xmlns:a16="http://schemas.microsoft.com/office/drawing/2014/main" val="3277199864"/>
                    </a:ext>
                  </a:extLst>
                </a:gridCol>
                <a:gridCol w="3581400">
                  <a:extLst>
                    <a:ext uri="{9D8B030D-6E8A-4147-A177-3AD203B41FA5}">
                      <a16:colId xmlns:a16="http://schemas.microsoft.com/office/drawing/2014/main" val="1924030691"/>
                    </a:ext>
                  </a:extLst>
                </a:gridCol>
              </a:tblGrid>
              <a:tr h="370840">
                <a:tc>
                  <a:txBody>
                    <a:bodyPr/>
                    <a:lstStyle/>
                    <a:p>
                      <a:pPr algn="ctr"/>
                      <a:r>
                        <a:rPr lang="en-US" dirty="0">
                          <a:effectLst>
                            <a:outerShdw blurRad="50800" dist="12700" dir="5400000" algn="ctr" rotWithShape="0">
                              <a:schemeClr val="tx1"/>
                            </a:outerShdw>
                          </a:effectLst>
                        </a:rPr>
                        <a:t>Current Telemedicine Practices</a:t>
                      </a:r>
                    </a:p>
                    <a:p>
                      <a:pPr algn="ctr"/>
                      <a:r>
                        <a:rPr lang="en-US" dirty="0">
                          <a:effectLst>
                            <a:outerShdw blurRad="50800" dist="12700" dir="5400000" algn="ctr" rotWithShape="0">
                              <a:schemeClr val="tx1"/>
                            </a:outerShdw>
                          </a:effectLst>
                        </a:rPr>
                        <a:t>Patient Data Gathering</a:t>
                      </a:r>
                    </a:p>
                  </a:txBody>
                  <a:tcPr anchor="ctr"/>
                </a:tc>
                <a:tc>
                  <a:txBody>
                    <a:bodyPr/>
                    <a:lstStyle/>
                    <a:p>
                      <a:pPr algn="ctr"/>
                      <a:r>
                        <a:rPr lang="en-US" dirty="0">
                          <a:effectLst>
                            <a:outerShdw blurRad="50800" dist="12700" dir="5400000" algn="ctr" rotWithShape="0">
                              <a:schemeClr val="tx1"/>
                            </a:outerShdw>
                          </a:effectLst>
                        </a:rPr>
                        <a:t>Continuing Telemedicine Challenges</a:t>
                      </a:r>
                    </a:p>
                  </a:txBody>
                  <a:tcPr anchor="ctr"/>
                </a:tc>
                <a:extLst>
                  <a:ext uri="{0D108BD9-81ED-4DB2-BD59-A6C34878D82A}">
                    <a16:rowId xmlns:a16="http://schemas.microsoft.com/office/drawing/2014/main" val="3141668736"/>
                  </a:ext>
                </a:extLst>
              </a:tr>
              <a:tr h="370840">
                <a:tc>
                  <a:txBody>
                    <a:bodyPr/>
                    <a:lstStyle/>
                    <a:p>
                      <a:pPr marL="285750" indent="-285750">
                        <a:buFont typeface="Arial" panose="020B0604020202020204" pitchFamily="34" charset="0"/>
                        <a:buChar char="•"/>
                      </a:pPr>
                      <a:r>
                        <a:rPr lang="en-US" dirty="0"/>
                        <a:t>Reported functional capacity</a:t>
                      </a:r>
                    </a:p>
                  </a:txBody>
                  <a:tcPr>
                    <a:noFill/>
                  </a:tcPr>
                </a:tc>
                <a:tc>
                  <a:txBody>
                    <a:bodyPr/>
                    <a:lstStyle/>
                    <a:p>
                      <a:pPr marL="285750" indent="-285750">
                        <a:buFont typeface="Arial" panose="020B0604020202020204" pitchFamily="34" charset="0"/>
                        <a:buChar char="•"/>
                      </a:pPr>
                      <a:r>
                        <a:rPr lang="en-US" dirty="0"/>
                        <a:t>Lack of patient access to broadband</a:t>
                      </a:r>
                    </a:p>
                  </a:txBody>
                  <a:tcPr>
                    <a:noFill/>
                  </a:tcPr>
                </a:tc>
                <a:extLst>
                  <a:ext uri="{0D108BD9-81ED-4DB2-BD59-A6C34878D82A}">
                    <a16:rowId xmlns:a16="http://schemas.microsoft.com/office/drawing/2014/main" val="2412562218"/>
                  </a:ext>
                </a:extLst>
              </a:tr>
              <a:tr h="370840">
                <a:tc>
                  <a:txBody>
                    <a:bodyPr/>
                    <a:lstStyle/>
                    <a:p>
                      <a:pPr marL="285750" indent="-285750">
                        <a:buFont typeface="Arial" panose="020B0604020202020204" pitchFamily="34" charset="0"/>
                        <a:buChar char="•"/>
                      </a:pPr>
                      <a:r>
                        <a:rPr lang="en-US" dirty="0"/>
                        <a:t>6MWT results</a:t>
                      </a:r>
                    </a:p>
                  </a:txBody>
                  <a:tcPr>
                    <a:noFill/>
                  </a:tcPr>
                </a:tc>
                <a:tc>
                  <a:txBody>
                    <a:bodyPr/>
                    <a:lstStyle/>
                    <a:p>
                      <a:pPr marL="285750" indent="-285750">
                        <a:buFont typeface="Arial" panose="020B0604020202020204" pitchFamily="34" charset="0"/>
                        <a:buChar char="•"/>
                      </a:pPr>
                      <a:r>
                        <a:rPr lang="en-US" dirty="0"/>
                        <a:t>Lack of patient technical expertise</a:t>
                      </a:r>
                    </a:p>
                  </a:txBody>
                  <a:tcPr>
                    <a:noFill/>
                  </a:tcPr>
                </a:tc>
                <a:extLst>
                  <a:ext uri="{0D108BD9-81ED-4DB2-BD59-A6C34878D82A}">
                    <a16:rowId xmlns:a16="http://schemas.microsoft.com/office/drawing/2014/main" val="1211982588"/>
                  </a:ext>
                </a:extLst>
              </a:tr>
              <a:tr h="370840">
                <a:tc>
                  <a:txBody>
                    <a:bodyPr/>
                    <a:lstStyle/>
                    <a:p>
                      <a:pPr marL="285750" indent="-285750">
                        <a:buFont typeface="Arial" panose="020B0604020202020204" pitchFamily="34" charset="0"/>
                        <a:buChar char="•"/>
                      </a:pPr>
                      <a:r>
                        <a:rPr lang="en-US" dirty="0"/>
                        <a:t>BNP/NT-</a:t>
                      </a:r>
                      <a:r>
                        <a:rPr lang="en-US" dirty="0" err="1"/>
                        <a:t>proBNP</a:t>
                      </a:r>
                      <a:r>
                        <a:rPr lang="en-US" dirty="0"/>
                        <a:t> levels</a:t>
                      </a:r>
                    </a:p>
                  </a:txBody>
                  <a:tcPr>
                    <a:noFill/>
                  </a:tcPr>
                </a:tc>
                <a:tc>
                  <a:txBody>
                    <a:bodyPr/>
                    <a:lstStyle/>
                    <a:p>
                      <a:pPr marL="285750" indent="-285750">
                        <a:buFont typeface="Arial" panose="020B0604020202020204" pitchFamily="34" charset="0"/>
                        <a:buChar char="•"/>
                      </a:pPr>
                      <a:r>
                        <a:rPr lang="en-US" dirty="0"/>
                        <a:t>Lack of appropriate equipment for telemedicine</a:t>
                      </a:r>
                    </a:p>
                  </a:txBody>
                  <a:tcPr>
                    <a:noFill/>
                  </a:tcPr>
                </a:tc>
                <a:extLst>
                  <a:ext uri="{0D108BD9-81ED-4DB2-BD59-A6C34878D82A}">
                    <a16:rowId xmlns:a16="http://schemas.microsoft.com/office/drawing/2014/main" val="1657839678"/>
                  </a:ext>
                </a:extLst>
              </a:tr>
              <a:tr h="370840">
                <a:tc>
                  <a:txBody>
                    <a:bodyPr/>
                    <a:lstStyle/>
                    <a:p>
                      <a:pPr marL="285750" indent="-285750">
                        <a:buFont typeface="Arial" panose="020B0604020202020204" pitchFamily="34" charset="0"/>
                        <a:buChar char="•"/>
                      </a:pPr>
                      <a:r>
                        <a:rPr lang="en-US" dirty="0"/>
                        <a:t>Echocardiographic findings</a:t>
                      </a:r>
                    </a:p>
                  </a:txBody>
                  <a:tcPr>
                    <a:noFill/>
                  </a:tcPr>
                </a:tc>
                <a:tc>
                  <a:txBody>
                    <a:bodyPr/>
                    <a:lstStyle/>
                    <a:p>
                      <a:pPr marL="285750" indent="-285750">
                        <a:buFont typeface="Arial" panose="020B0604020202020204" pitchFamily="34" charset="0"/>
                        <a:buChar char="•"/>
                      </a:pPr>
                      <a:r>
                        <a:rPr lang="en-US" dirty="0"/>
                        <a:t>Lack of PH care team skills to maximize patient interaction during </a:t>
                      </a:r>
                      <a:r>
                        <a:rPr lang="en-US" dirty="0" err="1"/>
                        <a:t>televisits</a:t>
                      </a:r>
                      <a:endParaRPr lang="en-US" dirty="0"/>
                    </a:p>
                  </a:txBody>
                  <a:tcPr>
                    <a:noFill/>
                  </a:tcPr>
                </a:tc>
                <a:extLst>
                  <a:ext uri="{0D108BD9-81ED-4DB2-BD59-A6C34878D82A}">
                    <a16:rowId xmlns:a16="http://schemas.microsoft.com/office/drawing/2014/main" val="2164157204"/>
                  </a:ext>
                </a:extLst>
              </a:tr>
            </a:tbl>
          </a:graphicData>
        </a:graphic>
      </p:graphicFrame>
      <p:grpSp>
        <p:nvGrpSpPr>
          <p:cNvPr id="2" name="Group 1">
            <a:extLst>
              <a:ext uri="{FF2B5EF4-FFF2-40B4-BE49-F238E27FC236}">
                <a16:creationId xmlns:a16="http://schemas.microsoft.com/office/drawing/2014/main" id="{2DCD2C02-ACF2-D045-9D70-BBD621F68D69}"/>
              </a:ext>
            </a:extLst>
          </p:cNvPr>
          <p:cNvGrpSpPr/>
          <p:nvPr/>
        </p:nvGrpSpPr>
        <p:grpSpPr>
          <a:xfrm>
            <a:off x="7520940" y="2105602"/>
            <a:ext cx="4518660" cy="2819400"/>
            <a:chOff x="7520940" y="2105602"/>
            <a:chExt cx="4518660" cy="2819400"/>
          </a:xfrm>
        </p:grpSpPr>
        <p:sp>
          <p:nvSpPr>
            <p:cNvPr id="7" name="Oval 6">
              <a:extLst>
                <a:ext uri="{FF2B5EF4-FFF2-40B4-BE49-F238E27FC236}">
                  <a16:creationId xmlns:a16="http://schemas.microsoft.com/office/drawing/2014/main" id="{1052D645-1D7D-8E48-A675-B7BF91F4190B}"/>
                </a:ext>
              </a:extLst>
            </p:cNvPr>
            <p:cNvSpPr/>
            <p:nvPr/>
          </p:nvSpPr>
          <p:spPr>
            <a:xfrm>
              <a:off x="7520940" y="2105602"/>
              <a:ext cx="4518660" cy="2819400"/>
            </a:xfrm>
            <a:prstGeom prst="ellipse">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2ADA7F1-76C4-F343-9A5B-EB731DCCF26D}"/>
                </a:ext>
              </a:extLst>
            </p:cNvPr>
            <p:cNvSpPr txBox="1"/>
            <p:nvPr/>
          </p:nvSpPr>
          <p:spPr>
            <a:xfrm>
              <a:off x="7885348" y="2545806"/>
              <a:ext cx="3789844" cy="1938992"/>
            </a:xfrm>
            <a:prstGeom prst="rect">
              <a:avLst/>
            </a:prstGeom>
            <a:noFill/>
          </p:spPr>
          <p:txBody>
            <a:bodyPr wrap="square" rtlCol="0">
              <a:spAutoFit/>
            </a:bodyPr>
            <a:lstStyle/>
            <a:p>
              <a:pPr algn="ctr"/>
              <a:r>
                <a:rPr lang="en-US" sz="2000" b="1" dirty="0">
                  <a:solidFill>
                    <a:schemeClr val="bg1"/>
                  </a:solidFill>
                  <a:effectLst>
                    <a:outerShdw blurRad="12700" dist="12700" dir="5400000" algn="ctr" rotWithShape="0">
                      <a:schemeClr val="tx1"/>
                    </a:outerShdw>
                  </a:effectLst>
                </a:rPr>
                <a:t>Are we able to get all we need?</a:t>
              </a:r>
            </a:p>
            <a:p>
              <a:pPr algn="ctr"/>
              <a:r>
                <a:rPr lang="en-US" sz="2000" b="1" dirty="0">
                  <a:solidFill>
                    <a:schemeClr val="bg1"/>
                  </a:solidFill>
                  <a:effectLst>
                    <a:outerShdw blurRad="12700" dist="12700" dir="5400000" algn="ctr" rotWithShape="0">
                      <a:schemeClr val="tx1"/>
                    </a:outerShdw>
                  </a:effectLst>
                </a:rPr>
                <a:t>  </a:t>
              </a:r>
            </a:p>
            <a:p>
              <a:pPr algn="ctr"/>
              <a:r>
                <a:rPr lang="en-US" sz="2000" b="1" dirty="0">
                  <a:solidFill>
                    <a:schemeClr val="bg1"/>
                  </a:solidFill>
                  <a:effectLst>
                    <a:outerShdw blurRad="12700" dist="12700" dir="5400000" algn="ctr" rotWithShape="0">
                      <a:schemeClr val="tx1"/>
                    </a:outerShdw>
                  </a:effectLst>
                </a:rPr>
                <a:t>Do we fully appreciate the barriers to virtual risk assessment and patient monitoring? </a:t>
              </a:r>
            </a:p>
            <a:p>
              <a:pPr algn="ctr"/>
              <a:endParaRPr lang="en-US" sz="2000" b="1" dirty="0">
                <a:solidFill>
                  <a:schemeClr val="bg1"/>
                </a:solidFill>
                <a:effectLst>
                  <a:outerShdw blurRad="12700" dist="12700" dir="5400000" algn="ctr" rotWithShape="0">
                    <a:schemeClr val="tx1"/>
                  </a:outerShdw>
                </a:effectLst>
              </a:endParaRPr>
            </a:p>
          </p:txBody>
        </p:sp>
      </p:grpSp>
    </p:spTree>
    <p:extLst>
      <p:ext uri="{BB962C8B-B14F-4D97-AF65-F5344CB8AC3E}">
        <p14:creationId xmlns:p14="http://schemas.microsoft.com/office/powerpoint/2010/main" val="407596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7706F41-67F2-54E8-624B-8D79DBB9121B}"/>
              </a:ext>
            </a:extLst>
          </p:cNvPr>
          <p:cNvSpPr>
            <a:spLocks noGrp="1"/>
          </p:cNvSpPr>
          <p:nvPr>
            <p:ph type="ftr" sz="quarter" idx="3"/>
          </p:nvPr>
        </p:nvSpPr>
        <p:spPr/>
        <p:txBody>
          <a:bodyPr/>
          <a:lstStyle/>
          <a:p>
            <a:r>
              <a:rPr lang="en-US" dirty="0"/>
              <a:t>1. Dorsey ER, et al. </a:t>
            </a:r>
            <a:r>
              <a:rPr lang="en-US" i="1" dirty="0"/>
              <a:t>N </a:t>
            </a:r>
            <a:r>
              <a:rPr lang="en-US" i="1" dirty="0" err="1"/>
              <a:t>Engl</a:t>
            </a:r>
            <a:r>
              <a:rPr lang="en-US" i="1" dirty="0"/>
              <a:t> J Med. </a:t>
            </a:r>
            <a:r>
              <a:rPr lang="en-US" dirty="0"/>
              <a:t>2016;375(2):154-161.</a:t>
            </a:r>
          </a:p>
          <a:p>
            <a:r>
              <a:rPr lang="en-US" dirty="0"/>
              <a:t>2. Scott Kruse C, et al.  </a:t>
            </a:r>
            <a:r>
              <a:rPr lang="en-US" i="1" dirty="0"/>
              <a:t>J </a:t>
            </a:r>
            <a:r>
              <a:rPr lang="en-US" i="1" dirty="0" err="1"/>
              <a:t>Telemed</a:t>
            </a:r>
            <a:r>
              <a:rPr lang="en-US" i="1" dirty="0"/>
              <a:t> Telecare. </a:t>
            </a:r>
            <a:r>
              <a:rPr lang="en-US" dirty="0"/>
              <a:t>2018;24:4-12.</a:t>
            </a:r>
          </a:p>
        </p:txBody>
      </p:sp>
      <p:sp>
        <p:nvSpPr>
          <p:cNvPr id="3" name="Title 2">
            <a:extLst>
              <a:ext uri="{FF2B5EF4-FFF2-40B4-BE49-F238E27FC236}">
                <a16:creationId xmlns:a16="http://schemas.microsoft.com/office/drawing/2014/main" id="{4C3E4068-A4A7-AA4E-ABE0-D3832D06A1DC}"/>
              </a:ext>
            </a:extLst>
          </p:cNvPr>
          <p:cNvSpPr>
            <a:spLocks noGrp="1"/>
          </p:cNvSpPr>
          <p:nvPr>
            <p:ph type="title"/>
          </p:nvPr>
        </p:nvSpPr>
        <p:spPr/>
        <p:txBody>
          <a:bodyPr/>
          <a:lstStyle/>
          <a:p>
            <a:r>
              <a:rPr lang="en-US" dirty="0"/>
              <a:t>Physician-Perceived Barriers to Effective Telehealth</a:t>
            </a:r>
          </a:p>
        </p:txBody>
      </p:sp>
      <p:sp>
        <p:nvSpPr>
          <p:cNvPr id="4" name="Content Placeholder 3">
            <a:extLst>
              <a:ext uri="{FF2B5EF4-FFF2-40B4-BE49-F238E27FC236}">
                <a16:creationId xmlns:a16="http://schemas.microsoft.com/office/drawing/2014/main" id="{E955DEDE-7E85-B441-ABB0-BA2AEA307E70}"/>
              </a:ext>
            </a:extLst>
          </p:cNvPr>
          <p:cNvSpPr>
            <a:spLocks noGrp="1"/>
          </p:cNvSpPr>
          <p:nvPr>
            <p:ph idx="1"/>
          </p:nvPr>
        </p:nvSpPr>
        <p:spPr>
          <a:xfrm>
            <a:off x="609600" y="1477906"/>
            <a:ext cx="5215003" cy="4722477"/>
          </a:xfrm>
        </p:spPr>
        <p:txBody>
          <a:bodyPr>
            <a:normAutofit fontScale="92500"/>
          </a:bodyPr>
          <a:lstStyle/>
          <a:p>
            <a:r>
              <a:rPr lang="en-US" dirty="0"/>
              <a:t>Perceived barriers from the physician side include the following:</a:t>
            </a:r>
            <a:r>
              <a:rPr lang="en-US" baseline="30000" dirty="0"/>
              <a:t>1,2</a:t>
            </a:r>
          </a:p>
          <a:p>
            <a:pPr lvl="1"/>
            <a:r>
              <a:rPr lang="en-US" dirty="0"/>
              <a:t>Lack of comprehensive physical examination</a:t>
            </a:r>
          </a:p>
          <a:p>
            <a:pPr lvl="1"/>
            <a:r>
              <a:rPr lang="en-US" dirty="0"/>
              <a:t>Technically challenged staff and patients</a:t>
            </a:r>
          </a:p>
          <a:p>
            <a:pPr lvl="1"/>
            <a:r>
              <a:rPr lang="en-US" dirty="0"/>
              <a:t>Public resistance to telehealth</a:t>
            </a:r>
          </a:p>
          <a:p>
            <a:pPr lvl="1"/>
            <a:r>
              <a:rPr lang="en-US" dirty="0"/>
              <a:t>Cost</a:t>
            </a:r>
          </a:p>
          <a:p>
            <a:pPr lvl="1"/>
            <a:r>
              <a:rPr lang="en-US" dirty="0"/>
              <a:t>Reimbursement issues</a:t>
            </a:r>
          </a:p>
          <a:p>
            <a:pPr lvl="1"/>
            <a:r>
              <a:rPr lang="en-US" dirty="0"/>
              <a:t>Lower standards of care concerns</a:t>
            </a:r>
          </a:p>
          <a:p>
            <a:r>
              <a:rPr lang="en-US" dirty="0"/>
              <a:t>Barriers appear most prevalent in the US compared to other countries</a:t>
            </a:r>
            <a:r>
              <a:rPr lang="en-US" baseline="30000" dirty="0"/>
              <a:t>2</a:t>
            </a:r>
          </a:p>
          <a:p>
            <a:endParaRPr lang="en-US" dirty="0"/>
          </a:p>
        </p:txBody>
      </p:sp>
      <p:pic>
        <p:nvPicPr>
          <p:cNvPr id="16" name="Picture 15">
            <a:extLst>
              <a:ext uri="{FF2B5EF4-FFF2-40B4-BE49-F238E27FC236}">
                <a16:creationId xmlns:a16="http://schemas.microsoft.com/office/drawing/2014/main" id="{8D638DA3-8EB5-4A47-BE50-31EA19CCE6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3124" y="2157409"/>
            <a:ext cx="6087846" cy="3152778"/>
          </a:xfrm>
          <a:prstGeom prst="rect">
            <a:avLst/>
          </a:prstGeom>
        </p:spPr>
      </p:pic>
    </p:spTree>
    <p:extLst>
      <p:ext uri="{BB962C8B-B14F-4D97-AF65-F5344CB8AC3E}">
        <p14:creationId xmlns:p14="http://schemas.microsoft.com/office/powerpoint/2010/main" val="1646793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85D0E9D8-8BB7-4C94-A21D-3E1C5F4545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1879" y="1476755"/>
            <a:ext cx="8325143" cy="4262932"/>
          </a:xfrm>
          <a:prstGeom prst="rect">
            <a:avLst/>
          </a:prstGeom>
        </p:spPr>
      </p:pic>
      <p:sp>
        <p:nvSpPr>
          <p:cNvPr id="3" name="Title 2">
            <a:extLst>
              <a:ext uri="{FF2B5EF4-FFF2-40B4-BE49-F238E27FC236}">
                <a16:creationId xmlns:a16="http://schemas.microsoft.com/office/drawing/2014/main" id="{2560738A-83C5-B040-B823-717C6B75DD58}"/>
              </a:ext>
            </a:extLst>
          </p:cNvPr>
          <p:cNvSpPr>
            <a:spLocks noGrp="1"/>
          </p:cNvSpPr>
          <p:nvPr>
            <p:ph type="title"/>
          </p:nvPr>
        </p:nvSpPr>
        <p:spPr/>
        <p:txBody>
          <a:bodyPr/>
          <a:lstStyle/>
          <a:p>
            <a:r>
              <a:rPr lang="en-US" dirty="0"/>
              <a:t>Patient-Perceived Barriers to Effective Telehealth</a:t>
            </a:r>
          </a:p>
        </p:txBody>
      </p:sp>
      <p:sp>
        <p:nvSpPr>
          <p:cNvPr id="4" name="Footer Placeholder 3">
            <a:extLst>
              <a:ext uri="{FF2B5EF4-FFF2-40B4-BE49-F238E27FC236}">
                <a16:creationId xmlns:a16="http://schemas.microsoft.com/office/drawing/2014/main" id="{04784C29-2268-CDEA-E0BF-73015BA6D7F4}"/>
              </a:ext>
            </a:extLst>
          </p:cNvPr>
          <p:cNvSpPr>
            <a:spLocks noGrp="1"/>
          </p:cNvSpPr>
          <p:nvPr>
            <p:ph type="ftr" sz="quarter" idx="3"/>
          </p:nvPr>
        </p:nvSpPr>
        <p:spPr/>
        <p:txBody>
          <a:bodyPr/>
          <a:lstStyle/>
          <a:p>
            <a:r>
              <a:rPr lang="en-US" dirty="0"/>
              <a:t>1. Scott Kruse C, et al. </a:t>
            </a:r>
            <a:r>
              <a:rPr lang="en-US" i="1" dirty="0"/>
              <a:t>J </a:t>
            </a:r>
            <a:r>
              <a:rPr lang="en-US" i="1" dirty="0" err="1"/>
              <a:t>Telemed</a:t>
            </a:r>
            <a:r>
              <a:rPr lang="en-US" i="1" dirty="0"/>
              <a:t> Telecare. </a:t>
            </a:r>
            <a:r>
              <a:rPr lang="en-US" dirty="0"/>
              <a:t>2018;24:4-12.</a:t>
            </a:r>
          </a:p>
        </p:txBody>
      </p:sp>
      <p:grpSp>
        <p:nvGrpSpPr>
          <p:cNvPr id="26" name="Group 25">
            <a:extLst>
              <a:ext uri="{FF2B5EF4-FFF2-40B4-BE49-F238E27FC236}">
                <a16:creationId xmlns:a16="http://schemas.microsoft.com/office/drawing/2014/main" id="{2A9FA96E-4D2B-4CD9-B0FE-23530D97C00D}"/>
              </a:ext>
            </a:extLst>
          </p:cNvPr>
          <p:cNvGrpSpPr/>
          <p:nvPr/>
        </p:nvGrpSpPr>
        <p:grpSpPr>
          <a:xfrm>
            <a:off x="2312276" y="1923687"/>
            <a:ext cx="7716304" cy="2721702"/>
            <a:chOff x="2312276" y="1923687"/>
            <a:chExt cx="7716304" cy="2721702"/>
          </a:xfrm>
        </p:grpSpPr>
        <p:sp>
          <p:nvSpPr>
            <p:cNvPr id="7" name="Oval 6">
              <a:extLst>
                <a:ext uri="{FF2B5EF4-FFF2-40B4-BE49-F238E27FC236}">
                  <a16:creationId xmlns:a16="http://schemas.microsoft.com/office/drawing/2014/main" id="{E20417C5-2FC1-594E-911A-C2CC22CA620E}"/>
                </a:ext>
              </a:extLst>
            </p:cNvPr>
            <p:cNvSpPr/>
            <p:nvPr/>
          </p:nvSpPr>
          <p:spPr>
            <a:xfrm rot="2702358">
              <a:off x="3938492" y="3548074"/>
              <a:ext cx="533400" cy="1661229"/>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B0C3AB4-F14C-2745-A50E-B249FEFB9B51}"/>
                </a:ext>
              </a:extLst>
            </p:cNvPr>
            <p:cNvSpPr/>
            <p:nvPr/>
          </p:nvSpPr>
          <p:spPr>
            <a:xfrm rot="2702358">
              <a:off x="6878601" y="3548074"/>
              <a:ext cx="533400" cy="1661229"/>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725BCAF-AFE7-460B-977B-77A4C36A4180}"/>
                </a:ext>
              </a:extLst>
            </p:cNvPr>
            <p:cNvSpPr/>
            <p:nvPr/>
          </p:nvSpPr>
          <p:spPr>
            <a:xfrm>
              <a:off x="2312276" y="1923687"/>
              <a:ext cx="361237" cy="180938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59CA8E0-1479-41E7-84D6-D563D6D4FAE9}"/>
                </a:ext>
              </a:extLst>
            </p:cNvPr>
            <p:cNvSpPr/>
            <p:nvPr/>
          </p:nvSpPr>
          <p:spPr>
            <a:xfrm>
              <a:off x="3048867" y="1923688"/>
              <a:ext cx="361237" cy="179375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71D713A-5A81-40D6-8D76-C8BB1D9B61CB}"/>
                </a:ext>
              </a:extLst>
            </p:cNvPr>
            <p:cNvSpPr/>
            <p:nvPr/>
          </p:nvSpPr>
          <p:spPr>
            <a:xfrm>
              <a:off x="3790324" y="2288252"/>
              <a:ext cx="361237" cy="143698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F08FFAD-A5AF-436E-931D-3CA906CAAD56}"/>
                </a:ext>
              </a:extLst>
            </p:cNvPr>
            <p:cNvSpPr/>
            <p:nvPr/>
          </p:nvSpPr>
          <p:spPr>
            <a:xfrm>
              <a:off x="4529640" y="2288253"/>
              <a:ext cx="361237" cy="143698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1ED8BD0-815A-496D-9104-658409B34A0B}"/>
                </a:ext>
              </a:extLst>
            </p:cNvPr>
            <p:cNvSpPr/>
            <p:nvPr/>
          </p:nvSpPr>
          <p:spPr>
            <a:xfrm>
              <a:off x="5270049" y="2288253"/>
              <a:ext cx="361237" cy="142685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7925E04-F492-481E-88D3-79D4F998D8BC}"/>
                </a:ext>
              </a:extLst>
            </p:cNvPr>
            <p:cNvSpPr/>
            <p:nvPr/>
          </p:nvSpPr>
          <p:spPr>
            <a:xfrm>
              <a:off x="6000434" y="3011405"/>
              <a:ext cx="361237" cy="7120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07507325-EAC2-464D-B78D-6AA9E8BFF7EA}"/>
                </a:ext>
              </a:extLst>
            </p:cNvPr>
            <p:cNvSpPr/>
            <p:nvPr/>
          </p:nvSpPr>
          <p:spPr>
            <a:xfrm>
              <a:off x="6728000" y="3352063"/>
              <a:ext cx="361237" cy="37736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8D82B65D-F429-4384-829B-09E1FBB400FE}"/>
                </a:ext>
              </a:extLst>
            </p:cNvPr>
            <p:cNvSpPr/>
            <p:nvPr/>
          </p:nvSpPr>
          <p:spPr>
            <a:xfrm>
              <a:off x="7474914" y="3358586"/>
              <a:ext cx="361237" cy="37736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E111C7A9-1748-4721-AC55-21A4979657EF}"/>
                </a:ext>
              </a:extLst>
            </p:cNvPr>
            <p:cNvSpPr/>
            <p:nvPr/>
          </p:nvSpPr>
          <p:spPr>
            <a:xfrm>
              <a:off x="8196765" y="3354435"/>
              <a:ext cx="361237" cy="37736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44D91DA8-ECFC-43DF-8B33-2B41136D4F96}"/>
                </a:ext>
              </a:extLst>
            </p:cNvPr>
            <p:cNvSpPr/>
            <p:nvPr/>
          </p:nvSpPr>
          <p:spPr>
            <a:xfrm>
              <a:off x="8942056" y="3354435"/>
              <a:ext cx="361237" cy="37736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1DE61C5A-4202-4269-8366-80C6246E4444}"/>
                </a:ext>
              </a:extLst>
            </p:cNvPr>
            <p:cNvSpPr/>
            <p:nvPr/>
          </p:nvSpPr>
          <p:spPr>
            <a:xfrm>
              <a:off x="9667343" y="3357993"/>
              <a:ext cx="361237" cy="37736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Rectangle 1">
            <a:extLst>
              <a:ext uri="{FF2B5EF4-FFF2-40B4-BE49-F238E27FC236}">
                <a16:creationId xmlns:a16="http://schemas.microsoft.com/office/drawing/2014/main" id="{852719F7-8734-432D-BC9D-BD94B26AD3A8}"/>
              </a:ext>
            </a:extLst>
          </p:cNvPr>
          <p:cNvSpPr/>
          <p:nvPr/>
        </p:nvSpPr>
        <p:spPr>
          <a:xfrm>
            <a:off x="1871831" y="1409252"/>
            <a:ext cx="193637" cy="2603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4441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1847FA9-E780-0F17-5540-F0B0AEA86ABA}"/>
              </a:ext>
            </a:extLst>
          </p:cNvPr>
          <p:cNvSpPr>
            <a:spLocks noGrp="1"/>
          </p:cNvSpPr>
          <p:nvPr>
            <p:ph type="ftr" sz="quarter" idx="3"/>
          </p:nvPr>
        </p:nvSpPr>
        <p:spPr/>
        <p:txBody>
          <a:bodyPr/>
          <a:lstStyle/>
          <a:p>
            <a:r>
              <a:rPr lang="en-US" dirty="0"/>
              <a:t>1. Milks MW, et al. </a:t>
            </a:r>
            <a:r>
              <a:rPr lang="en-US" i="1" dirty="0"/>
              <a:t>J Heart Lung Transplant. </a:t>
            </a:r>
            <a:r>
              <a:rPr lang="en-US" dirty="0"/>
              <a:t>2021;40:172-182.</a:t>
            </a:r>
          </a:p>
        </p:txBody>
      </p:sp>
      <p:sp>
        <p:nvSpPr>
          <p:cNvPr id="3" name="Title 2">
            <a:extLst>
              <a:ext uri="{FF2B5EF4-FFF2-40B4-BE49-F238E27FC236}">
                <a16:creationId xmlns:a16="http://schemas.microsoft.com/office/drawing/2014/main" id="{8E59074F-7CF3-804E-B76C-ECC7A32FCA02}"/>
              </a:ext>
            </a:extLst>
          </p:cNvPr>
          <p:cNvSpPr>
            <a:spLocks noGrp="1"/>
          </p:cNvSpPr>
          <p:nvPr>
            <p:ph type="title"/>
          </p:nvPr>
        </p:nvSpPr>
        <p:spPr/>
        <p:txBody>
          <a:bodyPr/>
          <a:lstStyle/>
          <a:p>
            <a:r>
              <a:rPr lang="en-US" dirty="0"/>
              <a:t>No Broadband Access = No Telemedicine</a:t>
            </a:r>
          </a:p>
        </p:txBody>
      </p:sp>
      <p:sp>
        <p:nvSpPr>
          <p:cNvPr id="4" name="Content Placeholder 3">
            <a:extLst>
              <a:ext uri="{FF2B5EF4-FFF2-40B4-BE49-F238E27FC236}">
                <a16:creationId xmlns:a16="http://schemas.microsoft.com/office/drawing/2014/main" id="{01E77D51-F552-9B4F-8D06-8D734A6FFBB1}"/>
              </a:ext>
            </a:extLst>
          </p:cNvPr>
          <p:cNvSpPr>
            <a:spLocks noGrp="1"/>
          </p:cNvSpPr>
          <p:nvPr>
            <p:ph idx="1"/>
          </p:nvPr>
        </p:nvSpPr>
        <p:spPr/>
        <p:txBody>
          <a:bodyPr/>
          <a:lstStyle/>
          <a:p>
            <a:pPr>
              <a:spcBef>
                <a:spcPts val="600"/>
              </a:spcBef>
              <a:spcAft>
                <a:spcPts val="600"/>
              </a:spcAft>
            </a:pPr>
            <a:r>
              <a:rPr lang="en-US" dirty="0"/>
              <a:t>Particularly in (but not limited to) rural communities, the availability of high-speed internet or mobile data networks may be insufficient</a:t>
            </a:r>
          </a:p>
          <a:p>
            <a:pPr>
              <a:spcBef>
                <a:spcPts val="600"/>
              </a:spcBef>
              <a:spcAft>
                <a:spcPts val="600"/>
              </a:spcAft>
            </a:pPr>
            <a:r>
              <a:rPr lang="en-US" dirty="0"/>
              <a:t>Some individuals cannot afford to own or maintain connectivity for any camera-enabled device</a:t>
            </a:r>
          </a:p>
          <a:p>
            <a:pPr>
              <a:spcBef>
                <a:spcPts val="600"/>
              </a:spcBef>
              <a:spcAft>
                <a:spcPts val="600"/>
              </a:spcAft>
            </a:pPr>
            <a:r>
              <a:rPr lang="en-US" dirty="0"/>
              <a:t>Patients lack confidence in using the video device </a:t>
            </a:r>
          </a:p>
          <a:p>
            <a:pPr lvl="1">
              <a:spcBef>
                <a:spcPts val="600"/>
              </a:spcBef>
              <a:spcAft>
                <a:spcPts val="600"/>
              </a:spcAft>
            </a:pPr>
            <a:r>
              <a:rPr lang="en-US" dirty="0"/>
              <a:t>This factor can be especially prominent under the circumstances of a medical visit subject to the time pressures of practicing medicine</a:t>
            </a:r>
          </a:p>
          <a:p>
            <a:pPr>
              <a:spcBef>
                <a:spcPts val="600"/>
              </a:spcBef>
              <a:spcAft>
                <a:spcPts val="600"/>
              </a:spcAft>
            </a:pPr>
            <a:r>
              <a:rPr lang="en-US" dirty="0"/>
              <a:t>Certain patients may fear potential embarrassment or exposure of cognitive impairment if they are unable to successfully launch a videoconference</a:t>
            </a:r>
          </a:p>
          <a:p>
            <a:pPr>
              <a:spcBef>
                <a:spcPts val="600"/>
              </a:spcBef>
              <a:spcAft>
                <a:spcPts val="600"/>
              </a:spcAft>
            </a:pPr>
            <a:endParaRPr lang="en-US" dirty="0"/>
          </a:p>
        </p:txBody>
      </p:sp>
    </p:spTree>
    <p:extLst>
      <p:ext uri="{BB962C8B-B14F-4D97-AF65-F5344CB8AC3E}">
        <p14:creationId xmlns:p14="http://schemas.microsoft.com/office/powerpoint/2010/main" val="1740498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6CEF498-2F2A-4BD6-800E-EA1E2E44BC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5801" y="1198448"/>
            <a:ext cx="7239000" cy="5159831"/>
          </a:xfrm>
          <a:prstGeom prst="rect">
            <a:avLst/>
          </a:prstGeom>
        </p:spPr>
      </p:pic>
      <p:sp>
        <p:nvSpPr>
          <p:cNvPr id="3" name="Title 2">
            <a:extLst>
              <a:ext uri="{FF2B5EF4-FFF2-40B4-BE49-F238E27FC236}">
                <a16:creationId xmlns:a16="http://schemas.microsoft.com/office/drawing/2014/main" id="{67ADD7E5-F2FE-E246-8FE1-829759E2C69B}"/>
              </a:ext>
            </a:extLst>
          </p:cNvPr>
          <p:cNvSpPr>
            <a:spLocks noGrp="1"/>
          </p:cNvSpPr>
          <p:nvPr>
            <p:ph type="title"/>
          </p:nvPr>
        </p:nvSpPr>
        <p:spPr>
          <a:xfrm>
            <a:off x="609600" y="55128"/>
            <a:ext cx="10744200" cy="939484"/>
          </a:xfrm>
        </p:spPr>
        <p:txBody>
          <a:bodyPr/>
          <a:lstStyle/>
          <a:p>
            <a:r>
              <a:rPr lang="en-US" dirty="0"/>
              <a:t>Telemedicine and the Forgotten America</a:t>
            </a:r>
          </a:p>
        </p:txBody>
      </p:sp>
      <p:sp>
        <p:nvSpPr>
          <p:cNvPr id="2" name="Content Placeholder 1">
            <a:extLst>
              <a:ext uri="{FF2B5EF4-FFF2-40B4-BE49-F238E27FC236}">
                <a16:creationId xmlns:a16="http://schemas.microsoft.com/office/drawing/2014/main" id="{20060E59-F4AC-F732-97C9-04442F628B8A}"/>
              </a:ext>
            </a:extLst>
          </p:cNvPr>
          <p:cNvSpPr>
            <a:spLocks noGrp="1"/>
          </p:cNvSpPr>
          <p:nvPr>
            <p:ph idx="1"/>
          </p:nvPr>
        </p:nvSpPr>
        <p:spPr>
          <a:xfrm>
            <a:off x="609600" y="1126988"/>
            <a:ext cx="3971925" cy="4722477"/>
          </a:xfrm>
        </p:spPr>
        <p:txBody>
          <a:bodyPr>
            <a:normAutofit/>
          </a:bodyPr>
          <a:lstStyle/>
          <a:p>
            <a:pPr>
              <a:spcBef>
                <a:spcPts val="300"/>
              </a:spcBef>
              <a:spcAft>
                <a:spcPts val="300"/>
              </a:spcAft>
            </a:pPr>
            <a:r>
              <a:rPr lang="en-US" sz="1600" dirty="0"/>
              <a:t>Telemedicine solutions come in two forms:</a:t>
            </a:r>
          </a:p>
          <a:p>
            <a:pPr lvl="1">
              <a:spcBef>
                <a:spcPts val="300"/>
              </a:spcBef>
              <a:spcAft>
                <a:spcPts val="300"/>
              </a:spcAft>
            </a:pPr>
            <a:r>
              <a:rPr lang="en-US" sz="1400" dirty="0"/>
              <a:t>Audio-only encounters are typically conducted via cell phone or landline telephone</a:t>
            </a:r>
          </a:p>
          <a:p>
            <a:pPr lvl="1">
              <a:spcBef>
                <a:spcPts val="300"/>
              </a:spcBef>
              <a:spcAft>
                <a:spcPts val="300"/>
              </a:spcAft>
            </a:pPr>
            <a:r>
              <a:rPr lang="en-US" sz="1400" dirty="0"/>
              <a:t>Synchronous two-way audio-video conferencing</a:t>
            </a:r>
          </a:p>
          <a:p>
            <a:pPr>
              <a:spcBef>
                <a:spcPts val="300"/>
              </a:spcBef>
              <a:spcAft>
                <a:spcPts val="300"/>
              </a:spcAft>
            </a:pPr>
            <a:r>
              <a:rPr lang="en-US" sz="1600" dirty="0"/>
              <a:t>Successful transition to telemedicine requires the intersection of at least three key factors:</a:t>
            </a:r>
          </a:p>
          <a:p>
            <a:pPr lvl="1">
              <a:spcBef>
                <a:spcPts val="300"/>
              </a:spcBef>
              <a:spcAft>
                <a:spcPts val="300"/>
              </a:spcAft>
            </a:pPr>
            <a:r>
              <a:rPr lang="en-US" sz="1400" dirty="0"/>
              <a:t>Access to broadband internet</a:t>
            </a:r>
          </a:p>
          <a:p>
            <a:pPr lvl="1">
              <a:spcBef>
                <a:spcPts val="300"/>
              </a:spcBef>
              <a:spcAft>
                <a:spcPts val="300"/>
              </a:spcAft>
            </a:pPr>
            <a:r>
              <a:rPr lang="en-US" sz="1400" dirty="0"/>
              <a:t>An internet-capable device</a:t>
            </a:r>
          </a:p>
          <a:p>
            <a:pPr lvl="1">
              <a:spcBef>
                <a:spcPts val="300"/>
              </a:spcBef>
              <a:spcAft>
                <a:spcPts val="300"/>
              </a:spcAft>
            </a:pPr>
            <a:r>
              <a:rPr lang="en-US" sz="1400" dirty="0"/>
              <a:t>Sufficient technology literacy to take advantage of the first two factors</a:t>
            </a:r>
          </a:p>
          <a:p>
            <a:pPr>
              <a:spcBef>
                <a:spcPts val="300"/>
              </a:spcBef>
              <a:spcAft>
                <a:spcPts val="300"/>
              </a:spcAft>
            </a:pPr>
            <a:endParaRPr lang="en-US" sz="1600" dirty="0"/>
          </a:p>
        </p:txBody>
      </p:sp>
      <p:sp>
        <p:nvSpPr>
          <p:cNvPr id="4" name="TextBox 3">
            <a:extLst>
              <a:ext uri="{FF2B5EF4-FFF2-40B4-BE49-F238E27FC236}">
                <a16:creationId xmlns:a16="http://schemas.microsoft.com/office/drawing/2014/main" id="{B1A37E6D-0F9F-8649-8DD4-6DA1769C2EC0}"/>
              </a:ext>
            </a:extLst>
          </p:cNvPr>
          <p:cNvSpPr txBox="1"/>
          <p:nvPr/>
        </p:nvSpPr>
        <p:spPr>
          <a:xfrm rot="688353">
            <a:off x="9152109" y="695446"/>
            <a:ext cx="2705056" cy="584775"/>
          </a:xfrm>
          <a:prstGeom prst="rect">
            <a:avLst/>
          </a:prstGeom>
          <a:solidFill>
            <a:srgbClr val="7030A0"/>
          </a:solidFill>
        </p:spPr>
        <p:txBody>
          <a:bodyPr wrap="square" rtlCol="0">
            <a:spAutoFit/>
          </a:bodyPr>
          <a:lstStyle/>
          <a:p>
            <a:pPr algn="ctr"/>
            <a:r>
              <a:rPr lang="en-US" sz="1600" b="1" dirty="0">
                <a:solidFill>
                  <a:schemeClr val="bg2"/>
                </a:solidFill>
                <a:effectLst>
                  <a:outerShdw blurRad="50800" dist="25400" dir="5400000" algn="ctr" rotWithShape="0">
                    <a:schemeClr val="tx1"/>
                  </a:outerShdw>
                </a:effectLst>
              </a:rPr>
              <a:t>19 million Americans lack broadband service</a:t>
            </a:r>
          </a:p>
        </p:txBody>
      </p:sp>
      <p:sp>
        <p:nvSpPr>
          <p:cNvPr id="7" name="TextBox 6">
            <a:extLst>
              <a:ext uri="{FF2B5EF4-FFF2-40B4-BE49-F238E27FC236}">
                <a16:creationId xmlns:a16="http://schemas.microsoft.com/office/drawing/2014/main" id="{5A1D1EB1-92E6-C24A-ACDE-F1DDE1E4D881}"/>
              </a:ext>
            </a:extLst>
          </p:cNvPr>
          <p:cNvSpPr txBox="1"/>
          <p:nvPr/>
        </p:nvSpPr>
        <p:spPr>
          <a:xfrm>
            <a:off x="754144" y="5040005"/>
            <a:ext cx="3318234" cy="1246495"/>
          </a:xfrm>
          <a:prstGeom prst="rect">
            <a:avLst/>
          </a:prstGeom>
          <a:solidFill>
            <a:schemeClr val="accent1"/>
          </a:solidFill>
        </p:spPr>
        <p:txBody>
          <a:bodyPr wrap="square" rtlCol="0">
            <a:spAutoFit/>
          </a:bodyPr>
          <a:lstStyle/>
          <a:p>
            <a:pPr marL="179388" lvl="1" indent="-169863">
              <a:spcAft>
                <a:spcPts val="600"/>
              </a:spcAft>
              <a:buFont typeface="Arial" panose="020B0604020202020204" pitchFamily="34" charset="0"/>
              <a:buChar char="•"/>
            </a:pPr>
            <a:r>
              <a:rPr lang="en-US" sz="1400" b="1" dirty="0">
                <a:solidFill>
                  <a:schemeClr val="bg2"/>
                </a:solidFill>
                <a:effectLst>
                  <a:outerShdw blurRad="50800" dist="25400" dir="5400000" algn="ctr" rotWithShape="0">
                    <a:schemeClr val="tx1"/>
                  </a:outerShdw>
                </a:effectLst>
              </a:rPr>
              <a:t>31% of New York City households are without broadband</a:t>
            </a:r>
          </a:p>
          <a:p>
            <a:pPr marL="179388" lvl="1" indent="-169863">
              <a:spcAft>
                <a:spcPts val="600"/>
              </a:spcAft>
              <a:buFont typeface="Arial" panose="020B0604020202020204" pitchFamily="34" charset="0"/>
              <a:buChar char="•"/>
            </a:pPr>
            <a:r>
              <a:rPr lang="en-US" sz="1400" b="1" dirty="0">
                <a:solidFill>
                  <a:schemeClr val="bg2"/>
                </a:solidFill>
                <a:effectLst>
                  <a:outerShdw blurRad="50800" dist="25400" dir="5400000" algn="ctr" rotWithShape="0">
                    <a:schemeClr val="tx1"/>
                  </a:outerShdw>
                </a:effectLst>
              </a:rPr>
              <a:t>Lack of broadband access disproportionately affects Black and Latinx Americans </a:t>
            </a:r>
          </a:p>
        </p:txBody>
      </p:sp>
      <p:sp>
        <p:nvSpPr>
          <p:cNvPr id="8" name="TextBox 7">
            <a:extLst>
              <a:ext uri="{FF2B5EF4-FFF2-40B4-BE49-F238E27FC236}">
                <a16:creationId xmlns:a16="http://schemas.microsoft.com/office/drawing/2014/main" id="{0F153213-DC85-F340-A6A5-63089B3DEF42}"/>
              </a:ext>
            </a:extLst>
          </p:cNvPr>
          <p:cNvSpPr txBox="1"/>
          <p:nvPr/>
        </p:nvSpPr>
        <p:spPr>
          <a:xfrm>
            <a:off x="4572000" y="6317755"/>
            <a:ext cx="5029200" cy="230832"/>
          </a:xfrm>
          <a:prstGeom prst="rect">
            <a:avLst/>
          </a:prstGeom>
          <a:noFill/>
        </p:spPr>
        <p:txBody>
          <a:bodyPr wrap="square" rtlCol="0">
            <a:spAutoFit/>
          </a:bodyPr>
          <a:lstStyle/>
          <a:p>
            <a:r>
              <a:rPr lang="en-US" sz="900" dirty="0"/>
              <a:t>- = not available; + = minimally available; ++ = moderately available; +++ = easily available</a:t>
            </a:r>
          </a:p>
        </p:txBody>
      </p:sp>
      <p:sp>
        <p:nvSpPr>
          <p:cNvPr id="12" name="Footer Placeholder 11">
            <a:extLst>
              <a:ext uri="{FF2B5EF4-FFF2-40B4-BE49-F238E27FC236}">
                <a16:creationId xmlns:a16="http://schemas.microsoft.com/office/drawing/2014/main" id="{5371EFB1-772D-EB2B-CAD1-1F815FB1284E}"/>
              </a:ext>
            </a:extLst>
          </p:cNvPr>
          <p:cNvSpPr>
            <a:spLocks noGrp="1"/>
          </p:cNvSpPr>
          <p:nvPr>
            <p:ph type="ftr" sz="quarter" idx="3"/>
          </p:nvPr>
        </p:nvSpPr>
        <p:spPr/>
        <p:txBody>
          <a:bodyPr/>
          <a:lstStyle/>
          <a:p>
            <a:r>
              <a:rPr lang="en-US" sz="1000" dirty="0"/>
              <a:t>1. Julien HM, et al. </a:t>
            </a:r>
            <a:r>
              <a:rPr lang="en-US" sz="1000" i="1" dirty="0"/>
              <a:t>Circulation.</a:t>
            </a:r>
            <a:r>
              <a:rPr lang="en-US" sz="1000" dirty="0"/>
              <a:t> 2020;142:312-314.</a:t>
            </a:r>
          </a:p>
        </p:txBody>
      </p:sp>
    </p:spTree>
    <p:extLst>
      <p:ext uri="{BB962C8B-B14F-4D97-AF65-F5344CB8AC3E}">
        <p14:creationId xmlns:p14="http://schemas.microsoft.com/office/powerpoint/2010/main" val="2204221345"/>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364</TotalTime>
  <Words>616</Words>
  <Application>Microsoft Office PowerPoint</Application>
  <PresentationFormat>Widescreen</PresentationFormat>
  <Paragraphs>62</Paragraphs>
  <Slides>7</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Century Gothic</vt:lpstr>
      <vt:lpstr>IMPACT-PH-22-NEW</vt:lpstr>
      <vt:lpstr>What Are the Main Issues With Using Telemedicine for Risk Assessment for Monitoring PAH Patients?</vt:lpstr>
      <vt:lpstr>Disclaimer</vt:lpstr>
      <vt:lpstr>Telemedicine Environment Means Challenges for Routine Risk Assessment</vt:lpstr>
      <vt:lpstr>Physician-Perceived Barriers to Effective Telehealth</vt:lpstr>
      <vt:lpstr>Patient-Perceived Barriers to Effective Telehealth</vt:lpstr>
      <vt:lpstr>No Broadband Access = No Telemedicine</vt:lpstr>
      <vt:lpstr>Telemedicine and the Forgotten America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20</cp:revision>
  <dcterms:created xsi:type="dcterms:W3CDTF">2019-05-10T15:43:12Z</dcterms:created>
  <dcterms:modified xsi:type="dcterms:W3CDTF">2022-06-09T16:28:53Z</dcterms:modified>
</cp:coreProperties>
</file>