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85" r:id="rId2"/>
  </p:sldMasterIdLst>
  <p:notesMasterIdLst>
    <p:notesMasterId r:id="rId18"/>
  </p:notesMasterIdLst>
  <p:sldIdLst>
    <p:sldId id="12167" r:id="rId3"/>
    <p:sldId id="256" r:id="rId4"/>
    <p:sldId id="265" r:id="rId5"/>
    <p:sldId id="2044" r:id="rId6"/>
    <p:sldId id="12197" r:id="rId7"/>
    <p:sldId id="12198" r:id="rId8"/>
    <p:sldId id="12199" r:id="rId9"/>
    <p:sldId id="1986" r:id="rId10"/>
    <p:sldId id="1987" r:id="rId11"/>
    <p:sldId id="12168" r:id="rId12"/>
    <p:sldId id="2041" r:id="rId13"/>
    <p:sldId id="12192" r:id="rId14"/>
    <p:sldId id="12194" r:id="rId15"/>
    <p:sldId id="12195"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p:restoredTop sz="96327"/>
  </p:normalViewPr>
  <p:slideViewPr>
    <p:cSldViewPr snapToGrid="0">
      <p:cViewPr varScale="1">
        <p:scale>
          <a:sx n="101" d="100"/>
          <a:sy n="101" d="100"/>
        </p:scale>
        <p:origin x="224"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9CF54-17C4-9848-BC4D-65D4DDDE1038}" type="datetimeFigureOut">
              <a:rPr lang="en-US" smtClean="0"/>
              <a:t>5/9/23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03AC27-02B9-8F4C-9CEE-ED1E23123F0D}" type="slidenum">
              <a:rPr lang="en-US" smtClean="0"/>
              <a:t>‹#›</a:t>
            </a:fld>
            <a:endParaRPr lang="en-US"/>
          </a:p>
        </p:txBody>
      </p:sp>
    </p:spTree>
    <p:extLst>
      <p:ext uri="{BB962C8B-B14F-4D97-AF65-F5344CB8AC3E}">
        <p14:creationId xmlns:p14="http://schemas.microsoft.com/office/powerpoint/2010/main" val="124693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BB939D9D-D0D2-9F73-A925-5E32B8DE4CD0}"/>
              </a:ext>
            </a:extLst>
          </p:cNvPr>
          <p:cNvSpPr>
            <a:spLocks noGrp="1" noRot="1" noChangeAspect="1" noTextEdit="1"/>
          </p:cNvSpPr>
          <p:nvPr>
            <p:ph type="sldImg"/>
          </p:nvPr>
        </p:nvSpPr>
        <p:spPr>
          <a:ln/>
        </p:spPr>
      </p:sp>
      <p:sp>
        <p:nvSpPr>
          <p:cNvPr id="109571" name="Notes Placeholder 2">
            <a:extLst>
              <a:ext uri="{FF2B5EF4-FFF2-40B4-BE49-F238E27FC236}">
                <a16:creationId xmlns:a16="http://schemas.microsoft.com/office/drawing/2014/main" id="{927BE50B-7F84-36C8-59C3-42747AA1CB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09572" name="Slide Number Placeholder 3">
            <a:extLst>
              <a:ext uri="{FF2B5EF4-FFF2-40B4-BE49-F238E27FC236}">
                <a16:creationId xmlns:a16="http://schemas.microsoft.com/office/drawing/2014/main" id="{01E07D6B-858B-21FD-097D-BF3118B863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000">
                <a:solidFill>
                  <a:schemeClr val="tx1"/>
                </a:solidFill>
                <a:latin typeface="Impact" panose="020B0806030902050204" pitchFamily="34" charset="0"/>
              </a:defRPr>
            </a:lvl1pPr>
            <a:lvl2pPr marL="742950" indent="-285750" defTabSz="966788">
              <a:defRPr sz="1000">
                <a:solidFill>
                  <a:schemeClr val="tx1"/>
                </a:solidFill>
                <a:latin typeface="Impact" panose="020B0806030902050204" pitchFamily="34" charset="0"/>
              </a:defRPr>
            </a:lvl2pPr>
            <a:lvl3pPr marL="1143000" indent="-228600" defTabSz="966788">
              <a:defRPr sz="1000">
                <a:solidFill>
                  <a:schemeClr val="tx1"/>
                </a:solidFill>
                <a:latin typeface="Impact" panose="020B0806030902050204" pitchFamily="34" charset="0"/>
              </a:defRPr>
            </a:lvl3pPr>
            <a:lvl4pPr marL="1600200" indent="-228600" defTabSz="966788">
              <a:defRPr sz="1000">
                <a:solidFill>
                  <a:schemeClr val="tx1"/>
                </a:solidFill>
                <a:latin typeface="Impact" panose="020B0806030902050204" pitchFamily="34" charset="0"/>
              </a:defRPr>
            </a:lvl4pPr>
            <a:lvl5pPr marL="2057400" indent="-228600" defTabSz="966788">
              <a:defRPr sz="1000">
                <a:solidFill>
                  <a:schemeClr val="tx1"/>
                </a:solidFill>
                <a:latin typeface="Impact" panose="020B0806030902050204" pitchFamily="34" charset="0"/>
              </a:defRPr>
            </a:lvl5pPr>
            <a:lvl6pPr marL="2514600" indent="-228600" algn="ctr" defTabSz="966788" eaLnBrk="0" fontAlgn="base" hangingPunct="0">
              <a:spcBef>
                <a:spcPct val="0"/>
              </a:spcBef>
              <a:spcAft>
                <a:spcPct val="0"/>
              </a:spcAft>
              <a:defRPr sz="1000">
                <a:solidFill>
                  <a:schemeClr val="tx1"/>
                </a:solidFill>
                <a:latin typeface="Impact" panose="020B0806030902050204" pitchFamily="34" charset="0"/>
              </a:defRPr>
            </a:lvl6pPr>
            <a:lvl7pPr marL="2971800" indent="-228600" algn="ctr" defTabSz="966788" eaLnBrk="0" fontAlgn="base" hangingPunct="0">
              <a:spcBef>
                <a:spcPct val="0"/>
              </a:spcBef>
              <a:spcAft>
                <a:spcPct val="0"/>
              </a:spcAft>
              <a:defRPr sz="1000">
                <a:solidFill>
                  <a:schemeClr val="tx1"/>
                </a:solidFill>
                <a:latin typeface="Impact" panose="020B0806030902050204" pitchFamily="34" charset="0"/>
              </a:defRPr>
            </a:lvl7pPr>
            <a:lvl8pPr marL="3429000" indent="-228600" algn="ctr" defTabSz="966788" eaLnBrk="0" fontAlgn="base" hangingPunct="0">
              <a:spcBef>
                <a:spcPct val="0"/>
              </a:spcBef>
              <a:spcAft>
                <a:spcPct val="0"/>
              </a:spcAft>
              <a:defRPr sz="1000">
                <a:solidFill>
                  <a:schemeClr val="tx1"/>
                </a:solidFill>
                <a:latin typeface="Impact" panose="020B0806030902050204" pitchFamily="34" charset="0"/>
              </a:defRPr>
            </a:lvl8pPr>
            <a:lvl9pPr marL="3886200" indent="-228600" algn="ctr" defTabSz="966788" eaLnBrk="0" fontAlgn="base" hangingPunct="0">
              <a:spcBef>
                <a:spcPct val="0"/>
              </a:spcBef>
              <a:spcAft>
                <a:spcPct val="0"/>
              </a:spcAft>
              <a:defRPr sz="1000">
                <a:solidFill>
                  <a:schemeClr val="tx1"/>
                </a:solidFill>
                <a:latin typeface="Impact" panose="020B0806030902050204" pitchFamily="34" charset="0"/>
              </a:defRPr>
            </a:lvl9pPr>
          </a:lstStyle>
          <a:p>
            <a:fld id="{D4B6182C-5499-46F1-B37F-57A74A1398D5}" type="slidenum">
              <a:rPr lang="en-US" altLang="en-US" sz="1300">
                <a:latin typeface="Symbol" panose="05050102010706020507" pitchFamily="18" charset="2"/>
              </a:rPr>
              <a:pPr/>
              <a:t>13</a:t>
            </a:fld>
            <a:endParaRPr lang="en-US" altLang="en-US" sz="1300">
              <a:latin typeface="Symbol" panose="05050102010706020507" pitchFamily="18" charset="2"/>
            </a:endParaRPr>
          </a:p>
        </p:txBody>
      </p:sp>
    </p:spTree>
    <p:extLst>
      <p:ext uri="{BB962C8B-B14F-4D97-AF65-F5344CB8AC3E}">
        <p14:creationId xmlns:p14="http://schemas.microsoft.com/office/powerpoint/2010/main" val="1264039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BB939D9D-D0D2-9F73-A925-5E32B8DE4CD0}"/>
              </a:ext>
            </a:extLst>
          </p:cNvPr>
          <p:cNvSpPr>
            <a:spLocks noGrp="1" noRot="1" noChangeAspect="1" noTextEdit="1"/>
          </p:cNvSpPr>
          <p:nvPr>
            <p:ph type="sldImg"/>
          </p:nvPr>
        </p:nvSpPr>
        <p:spPr>
          <a:ln/>
        </p:spPr>
      </p:sp>
      <p:sp>
        <p:nvSpPr>
          <p:cNvPr id="109571" name="Notes Placeholder 2">
            <a:extLst>
              <a:ext uri="{FF2B5EF4-FFF2-40B4-BE49-F238E27FC236}">
                <a16:creationId xmlns:a16="http://schemas.microsoft.com/office/drawing/2014/main" id="{927BE50B-7F84-36C8-59C3-42747AA1CB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09572" name="Slide Number Placeholder 3">
            <a:extLst>
              <a:ext uri="{FF2B5EF4-FFF2-40B4-BE49-F238E27FC236}">
                <a16:creationId xmlns:a16="http://schemas.microsoft.com/office/drawing/2014/main" id="{01E07D6B-858B-21FD-097D-BF3118B863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000">
                <a:solidFill>
                  <a:schemeClr val="tx1"/>
                </a:solidFill>
                <a:latin typeface="Impact" panose="020B0806030902050204" pitchFamily="34" charset="0"/>
              </a:defRPr>
            </a:lvl1pPr>
            <a:lvl2pPr marL="742950" indent="-285750" defTabSz="966788">
              <a:defRPr sz="1000">
                <a:solidFill>
                  <a:schemeClr val="tx1"/>
                </a:solidFill>
                <a:latin typeface="Impact" panose="020B0806030902050204" pitchFamily="34" charset="0"/>
              </a:defRPr>
            </a:lvl2pPr>
            <a:lvl3pPr marL="1143000" indent="-228600" defTabSz="966788">
              <a:defRPr sz="1000">
                <a:solidFill>
                  <a:schemeClr val="tx1"/>
                </a:solidFill>
                <a:latin typeface="Impact" panose="020B0806030902050204" pitchFamily="34" charset="0"/>
              </a:defRPr>
            </a:lvl3pPr>
            <a:lvl4pPr marL="1600200" indent="-228600" defTabSz="966788">
              <a:defRPr sz="1000">
                <a:solidFill>
                  <a:schemeClr val="tx1"/>
                </a:solidFill>
                <a:latin typeface="Impact" panose="020B0806030902050204" pitchFamily="34" charset="0"/>
              </a:defRPr>
            </a:lvl4pPr>
            <a:lvl5pPr marL="2057400" indent="-228600" defTabSz="966788">
              <a:defRPr sz="1000">
                <a:solidFill>
                  <a:schemeClr val="tx1"/>
                </a:solidFill>
                <a:latin typeface="Impact" panose="020B0806030902050204" pitchFamily="34" charset="0"/>
              </a:defRPr>
            </a:lvl5pPr>
            <a:lvl6pPr marL="2514600" indent="-228600" algn="ctr" defTabSz="966788" eaLnBrk="0" fontAlgn="base" hangingPunct="0">
              <a:spcBef>
                <a:spcPct val="0"/>
              </a:spcBef>
              <a:spcAft>
                <a:spcPct val="0"/>
              </a:spcAft>
              <a:defRPr sz="1000">
                <a:solidFill>
                  <a:schemeClr val="tx1"/>
                </a:solidFill>
                <a:latin typeface="Impact" panose="020B0806030902050204" pitchFamily="34" charset="0"/>
              </a:defRPr>
            </a:lvl6pPr>
            <a:lvl7pPr marL="2971800" indent="-228600" algn="ctr" defTabSz="966788" eaLnBrk="0" fontAlgn="base" hangingPunct="0">
              <a:spcBef>
                <a:spcPct val="0"/>
              </a:spcBef>
              <a:spcAft>
                <a:spcPct val="0"/>
              </a:spcAft>
              <a:defRPr sz="1000">
                <a:solidFill>
                  <a:schemeClr val="tx1"/>
                </a:solidFill>
                <a:latin typeface="Impact" panose="020B0806030902050204" pitchFamily="34" charset="0"/>
              </a:defRPr>
            </a:lvl7pPr>
            <a:lvl8pPr marL="3429000" indent="-228600" algn="ctr" defTabSz="966788" eaLnBrk="0" fontAlgn="base" hangingPunct="0">
              <a:spcBef>
                <a:spcPct val="0"/>
              </a:spcBef>
              <a:spcAft>
                <a:spcPct val="0"/>
              </a:spcAft>
              <a:defRPr sz="1000">
                <a:solidFill>
                  <a:schemeClr val="tx1"/>
                </a:solidFill>
                <a:latin typeface="Impact" panose="020B0806030902050204" pitchFamily="34" charset="0"/>
              </a:defRPr>
            </a:lvl8pPr>
            <a:lvl9pPr marL="3886200" indent="-228600" algn="ctr" defTabSz="966788" eaLnBrk="0" fontAlgn="base" hangingPunct="0">
              <a:spcBef>
                <a:spcPct val="0"/>
              </a:spcBef>
              <a:spcAft>
                <a:spcPct val="0"/>
              </a:spcAft>
              <a:defRPr sz="1000">
                <a:solidFill>
                  <a:schemeClr val="tx1"/>
                </a:solidFill>
                <a:latin typeface="Impact" panose="020B0806030902050204" pitchFamily="34" charset="0"/>
              </a:defRPr>
            </a:lvl9pPr>
          </a:lstStyle>
          <a:p>
            <a:fld id="{D4B6182C-5499-46F1-B37F-57A74A1398D5}" type="slidenum">
              <a:rPr lang="en-US" altLang="en-US" sz="1300">
                <a:latin typeface="Symbol" panose="05050102010706020507" pitchFamily="18" charset="2"/>
              </a:rPr>
              <a:pPr/>
              <a:t>14</a:t>
            </a:fld>
            <a:endParaRPr lang="en-US" altLang="en-US" sz="1300">
              <a:latin typeface="Symbol" panose="05050102010706020507" pitchFamily="18" charset="2"/>
            </a:endParaRPr>
          </a:p>
        </p:txBody>
      </p:sp>
    </p:spTree>
    <p:extLst>
      <p:ext uri="{BB962C8B-B14F-4D97-AF65-F5344CB8AC3E}">
        <p14:creationId xmlns:p14="http://schemas.microsoft.com/office/powerpoint/2010/main" val="3191739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D08528B4-4C42-2CE9-2107-05121BCA0BFD}"/>
              </a:ext>
            </a:extLst>
          </p:cNvPr>
          <p:cNvSpPr>
            <a:spLocks noGrp="1" noRot="1" noChangeAspect="1" noTextEdit="1"/>
          </p:cNvSpPr>
          <p:nvPr>
            <p:ph type="sldImg"/>
          </p:nvPr>
        </p:nvSpPr>
        <p:spPr>
          <a:ln/>
        </p:spPr>
      </p:sp>
      <p:sp>
        <p:nvSpPr>
          <p:cNvPr id="105475" name="Notes Placeholder 2">
            <a:extLst>
              <a:ext uri="{FF2B5EF4-FFF2-40B4-BE49-F238E27FC236}">
                <a16:creationId xmlns:a16="http://schemas.microsoft.com/office/drawing/2014/main" id="{E8DDD204-C1C7-FBF0-70FE-D545B41C47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05476" name="Slide Number Placeholder 3">
            <a:extLst>
              <a:ext uri="{FF2B5EF4-FFF2-40B4-BE49-F238E27FC236}">
                <a16:creationId xmlns:a16="http://schemas.microsoft.com/office/drawing/2014/main" id="{8AEF29FF-C527-8D48-6B54-EA8024C528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000">
                <a:solidFill>
                  <a:schemeClr val="tx1"/>
                </a:solidFill>
                <a:latin typeface="Impact" panose="020B0806030902050204" pitchFamily="34" charset="0"/>
              </a:defRPr>
            </a:lvl1pPr>
            <a:lvl2pPr marL="742950" indent="-285750" defTabSz="966788">
              <a:defRPr sz="1000">
                <a:solidFill>
                  <a:schemeClr val="tx1"/>
                </a:solidFill>
                <a:latin typeface="Impact" panose="020B0806030902050204" pitchFamily="34" charset="0"/>
              </a:defRPr>
            </a:lvl2pPr>
            <a:lvl3pPr marL="1143000" indent="-228600" defTabSz="966788">
              <a:defRPr sz="1000">
                <a:solidFill>
                  <a:schemeClr val="tx1"/>
                </a:solidFill>
                <a:latin typeface="Impact" panose="020B0806030902050204" pitchFamily="34" charset="0"/>
              </a:defRPr>
            </a:lvl3pPr>
            <a:lvl4pPr marL="1600200" indent="-228600" defTabSz="966788">
              <a:defRPr sz="1000">
                <a:solidFill>
                  <a:schemeClr val="tx1"/>
                </a:solidFill>
                <a:latin typeface="Impact" panose="020B0806030902050204" pitchFamily="34" charset="0"/>
              </a:defRPr>
            </a:lvl4pPr>
            <a:lvl5pPr marL="2057400" indent="-228600" defTabSz="966788">
              <a:defRPr sz="1000">
                <a:solidFill>
                  <a:schemeClr val="tx1"/>
                </a:solidFill>
                <a:latin typeface="Impact" panose="020B0806030902050204" pitchFamily="34" charset="0"/>
              </a:defRPr>
            </a:lvl5pPr>
            <a:lvl6pPr marL="2514600" indent="-228600" algn="ctr" defTabSz="966788" eaLnBrk="0" fontAlgn="base" hangingPunct="0">
              <a:spcBef>
                <a:spcPct val="0"/>
              </a:spcBef>
              <a:spcAft>
                <a:spcPct val="0"/>
              </a:spcAft>
              <a:defRPr sz="1000">
                <a:solidFill>
                  <a:schemeClr val="tx1"/>
                </a:solidFill>
                <a:latin typeface="Impact" panose="020B0806030902050204" pitchFamily="34" charset="0"/>
              </a:defRPr>
            </a:lvl6pPr>
            <a:lvl7pPr marL="2971800" indent="-228600" algn="ctr" defTabSz="966788" eaLnBrk="0" fontAlgn="base" hangingPunct="0">
              <a:spcBef>
                <a:spcPct val="0"/>
              </a:spcBef>
              <a:spcAft>
                <a:spcPct val="0"/>
              </a:spcAft>
              <a:defRPr sz="1000">
                <a:solidFill>
                  <a:schemeClr val="tx1"/>
                </a:solidFill>
                <a:latin typeface="Impact" panose="020B0806030902050204" pitchFamily="34" charset="0"/>
              </a:defRPr>
            </a:lvl7pPr>
            <a:lvl8pPr marL="3429000" indent="-228600" algn="ctr" defTabSz="966788" eaLnBrk="0" fontAlgn="base" hangingPunct="0">
              <a:spcBef>
                <a:spcPct val="0"/>
              </a:spcBef>
              <a:spcAft>
                <a:spcPct val="0"/>
              </a:spcAft>
              <a:defRPr sz="1000">
                <a:solidFill>
                  <a:schemeClr val="tx1"/>
                </a:solidFill>
                <a:latin typeface="Impact" panose="020B0806030902050204" pitchFamily="34" charset="0"/>
              </a:defRPr>
            </a:lvl8pPr>
            <a:lvl9pPr marL="3886200" indent="-228600" algn="ctr" defTabSz="966788" eaLnBrk="0" fontAlgn="base" hangingPunct="0">
              <a:spcBef>
                <a:spcPct val="0"/>
              </a:spcBef>
              <a:spcAft>
                <a:spcPct val="0"/>
              </a:spcAft>
              <a:defRPr sz="1000">
                <a:solidFill>
                  <a:schemeClr val="tx1"/>
                </a:solidFill>
                <a:latin typeface="Impact" panose="020B0806030902050204" pitchFamily="34" charset="0"/>
              </a:defRPr>
            </a:lvl9pPr>
          </a:lstStyle>
          <a:p>
            <a:fld id="{34562217-B6C2-45A0-87A8-245D4715729E}" type="slidenum">
              <a:rPr lang="en-US" altLang="en-US" sz="1300">
                <a:latin typeface="Symbol" panose="05050102010706020507" pitchFamily="18" charset="2"/>
              </a:rPr>
              <a:pPr/>
              <a:t>4</a:t>
            </a:fld>
            <a:endParaRPr lang="en-US" altLang="en-US" sz="1300" dirty="0">
              <a:latin typeface="Symbol" panose="05050102010706020507" pitchFamily="18" charset="2"/>
            </a:endParaRPr>
          </a:p>
        </p:txBody>
      </p:sp>
    </p:spTree>
    <p:extLst>
      <p:ext uri="{BB962C8B-B14F-4D97-AF65-F5344CB8AC3E}">
        <p14:creationId xmlns:p14="http://schemas.microsoft.com/office/powerpoint/2010/main" val="754752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D08528B4-4C42-2CE9-2107-05121BCA0BFD}"/>
              </a:ext>
            </a:extLst>
          </p:cNvPr>
          <p:cNvSpPr>
            <a:spLocks noGrp="1" noRot="1" noChangeAspect="1" noTextEdit="1"/>
          </p:cNvSpPr>
          <p:nvPr>
            <p:ph type="sldImg"/>
          </p:nvPr>
        </p:nvSpPr>
        <p:spPr>
          <a:ln/>
        </p:spPr>
      </p:sp>
      <p:sp>
        <p:nvSpPr>
          <p:cNvPr id="105475" name="Notes Placeholder 2">
            <a:extLst>
              <a:ext uri="{FF2B5EF4-FFF2-40B4-BE49-F238E27FC236}">
                <a16:creationId xmlns:a16="http://schemas.microsoft.com/office/drawing/2014/main" id="{E8DDD204-C1C7-FBF0-70FE-D545B41C47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05476" name="Slide Number Placeholder 3">
            <a:extLst>
              <a:ext uri="{FF2B5EF4-FFF2-40B4-BE49-F238E27FC236}">
                <a16:creationId xmlns:a16="http://schemas.microsoft.com/office/drawing/2014/main" id="{8AEF29FF-C527-8D48-6B54-EA8024C528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000">
                <a:solidFill>
                  <a:schemeClr val="tx1"/>
                </a:solidFill>
                <a:latin typeface="Impact" panose="020B0806030902050204" pitchFamily="34" charset="0"/>
              </a:defRPr>
            </a:lvl1pPr>
            <a:lvl2pPr marL="742950" indent="-285750" defTabSz="966788">
              <a:defRPr sz="1000">
                <a:solidFill>
                  <a:schemeClr val="tx1"/>
                </a:solidFill>
                <a:latin typeface="Impact" panose="020B0806030902050204" pitchFamily="34" charset="0"/>
              </a:defRPr>
            </a:lvl2pPr>
            <a:lvl3pPr marL="1143000" indent="-228600" defTabSz="966788">
              <a:defRPr sz="1000">
                <a:solidFill>
                  <a:schemeClr val="tx1"/>
                </a:solidFill>
                <a:latin typeface="Impact" panose="020B0806030902050204" pitchFamily="34" charset="0"/>
              </a:defRPr>
            </a:lvl3pPr>
            <a:lvl4pPr marL="1600200" indent="-228600" defTabSz="966788">
              <a:defRPr sz="1000">
                <a:solidFill>
                  <a:schemeClr val="tx1"/>
                </a:solidFill>
                <a:latin typeface="Impact" panose="020B0806030902050204" pitchFamily="34" charset="0"/>
              </a:defRPr>
            </a:lvl4pPr>
            <a:lvl5pPr marL="2057400" indent="-228600" defTabSz="966788">
              <a:defRPr sz="1000">
                <a:solidFill>
                  <a:schemeClr val="tx1"/>
                </a:solidFill>
                <a:latin typeface="Impact" panose="020B0806030902050204" pitchFamily="34" charset="0"/>
              </a:defRPr>
            </a:lvl5pPr>
            <a:lvl6pPr marL="2514600" indent="-228600" algn="ctr" defTabSz="966788" eaLnBrk="0" fontAlgn="base" hangingPunct="0">
              <a:spcBef>
                <a:spcPct val="0"/>
              </a:spcBef>
              <a:spcAft>
                <a:spcPct val="0"/>
              </a:spcAft>
              <a:defRPr sz="1000">
                <a:solidFill>
                  <a:schemeClr val="tx1"/>
                </a:solidFill>
                <a:latin typeface="Impact" panose="020B0806030902050204" pitchFamily="34" charset="0"/>
              </a:defRPr>
            </a:lvl6pPr>
            <a:lvl7pPr marL="2971800" indent="-228600" algn="ctr" defTabSz="966788" eaLnBrk="0" fontAlgn="base" hangingPunct="0">
              <a:spcBef>
                <a:spcPct val="0"/>
              </a:spcBef>
              <a:spcAft>
                <a:spcPct val="0"/>
              </a:spcAft>
              <a:defRPr sz="1000">
                <a:solidFill>
                  <a:schemeClr val="tx1"/>
                </a:solidFill>
                <a:latin typeface="Impact" panose="020B0806030902050204" pitchFamily="34" charset="0"/>
              </a:defRPr>
            </a:lvl7pPr>
            <a:lvl8pPr marL="3429000" indent="-228600" algn="ctr" defTabSz="966788" eaLnBrk="0" fontAlgn="base" hangingPunct="0">
              <a:spcBef>
                <a:spcPct val="0"/>
              </a:spcBef>
              <a:spcAft>
                <a:spcPct val="0"/>
              </a:spcAft>
              <a:defRPr sz="1000">
                <a:solidFill>
                  <a:schemeClr val="tx1"/>
                </a:solidFill>
                <a:latin typeface="Impact" panose="020B0806030902050204" pitchFamily="34" charset="0"/>
              </a:defRPr>
            </a:lvl8pPr>
            <a:lvl9pPr marL="3886200" indent="-228600" algn="ctr" defTabSz="966788" eaLnBrk="0" fontAlgn="base" hangingPunct="0">
              <a:spcBef>
                <a:spcPct val="0"/>
              </a:spcBef>
              <a:spcAft>
                <a:spcPct val="0"/>
              </a:spcAft>
              <a:defRPr sz="1000">
                <a:solidFill>
                  <a:schemeClr val="tx1"/>
                </a:solidFill>
                <a:latin typeface="Impact" panose="020B0806030902050204" pitchFamily="34" charset="0"/>
              </a:defRPr>
            </a:lvl9pPr>
          </a:lstStyle>
          <a:p>
            <a:fld id="{34562217-B6C2-45A0-87A8-245D4715729E}" type="slidenum">
              <a:rPr lang="en-US" altLang="en-US" sz="1300">
                <a:latin typeface="Symbol" panose="05050102010706020507" pitchFamily="18" charset="2"/>
              </a:rPr>
              <a:pPr/>
              <a:t>5</a:t>
            </a:fld>
            <a:endParaRPr lang="en-US" altLang="en-US" sz="1300" dirty="0">
              <a:latin typeface="Symbol" panose="05050102010706020507" pitchFamily="18" charset="2"/>
            </a:endParaRPr>
          </a:p>
        </p:txBody>
      </p:sp>
    </p:spTree>
    <p:extLst>
      <p:ext uri="{BB962C8B-B14F-4D97-AF65-F5344CB8AC3E}">
        <p14:creationId xmlns:p14="http://schemas.microsoft.com/office/powerpoint/2010/main" val="1513734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D08528B4-4C42-2CE9-2107-05121BCA0BFD}"/>
              </a:ext>
            </a:extLst>
          </p:cNvPr>
          <p:cNvSpPr>
            <a:spLocks noGrp="1" noRot="1" noChangeAspect="1" noTextEdit="1"/>
          </p:cNvSpPr>
          <p:nvPr>
            <p:ph type="sldImg"/>
          </p:nvPr>
        </p:nvSpPr>
        <p:spPr>
          <a:ln/>
        </p:spPr>
      </p:sp>
      <p:sp>
        <p:nvSpPr>
          <p:cNvPr id="105475" name="Notes Placeholder 2">
            <a:extLst>
              <a:ext uri="{FF2B5EF4-FFF2-40B4-BE49-F238E27FC236}">
                <a16:creationId xmlns:a16="http://schemas.microsoft.com/office/drawing/2014/main" id="{E8DDD204-C1C7-FBF0-70FE-D545B41C47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05476" name="Slide Number Placeholder 3">
            <a:extLst>
              <a:ext uri="{FF2B5EF4-FFF2-40B4-BE49-F238E27FC236}">
                <a16:creationId xmlns:a16="http://schemas.microsoft.com/office/drawing/2014/main" id="{8AEF29FF-C527-8D48-6B54-EA8024C528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000">
                <a:solidFill>
                  <a:schemeClr val="tx1"/>
                </a:solidFill>
                <a:latin typeface="Impact" panose="020B0806030902050204" pitchFamily="34" charset="0"/>
              </a:defRPr>
            </a:lvl1pPr>
            <a:lvl2pPr marL="742950" indent="-285750" defTabSz="966788">
              <a:defRPr sz="1000">
                <a:solidFill>
                  <a:schemeClr val="tx1"/>
                </a:solidFill>
                <a:latin typeface="Impact" panose="020B0806030902050204" pitchFamily="34" charset="0"/>
              </a:defRPr>
            </a:lvl2pPr>
            <a:lvl3pPr marL="1143000" indent="-228600" defTabSz="966788">
              <a:defRPr sz="1000">
                <a:solidFill>
                  <a:schemeClr val="tx1"/>
                </a:solidFill>
                <a:latin typeface="Impact" panose="020B0806030902050204" pitchFamily="34" charset="0"/>
              </a:defRPr>
            </a:lvl3pPr>
            <a:lvl4pPr marL="1600200" indent="-228600" defTabSz="966788">
              <a:defRPr sz="1000">
                <a:solidFill>
                  <a:schemeClr val="tx1"/>
                </a:solidFill>
                <a:latin typeface="Impact" panose="020B0806030902050204" pitchFamily="34" charset="0"/>
              </a:defRPr>
            </a:lvl4pPr>
            <a:lvl5pPr marL="2057400" indent="-228600" defTabSz="966788">
              <a:defRPr sz="1000">
                <a:solidFill>
                  <a:schemeClr val="tx1"/>
                </a:solidFill>
                <a:latin typeface="Impact" panose="020B0806030902050204" pitchFamily="34" charset="0"/>
              </a:defRPr>
            </a:lvl5pPr>
            <a:lvl6pPr marL="2514600" indent="-228600" algn="ctr" defTabSz="966788" eaLnBrk="0" fontAlgn="base" hangingPunct="0">
              <a:spcBef>
                <a:spcPct val="0"/>
              </a:spcBef>
              <a:spcAft>
                <a:spcPct val="0"/>
              </a:spcAft>
              <a:defRPr sz="1000">
                <a:solidFill>
                  <a:schemeClr val="tx1"/>
                </a:solidFill>
                <a:latin typeface="Impact" panose="020B0806030902050204" pitchFamily="34" charset="0"/>
              </a:defRPr>
            </a:lvl6pPr>
            <a:lvl7pPr marL="2971800" indent="-228600" algn="ctr" defTabSz="966788" eaLnBrk="0" fontAlgn="base" hangingPunct="0">
              <a:spcBef>
                <a:spcPct val="0"/>
              </a:spcBef>
              <a:spcAft>
                <a:spcPct val="0"/>
              </a:spcAft>
              <a:defRPr sz="1000">
                <a:solidFill>
                  <a:schemeClr val="tx1"/>
                </a:solidFill>
                <a:latin typeface="Impact" panose="020B0806030902050204" pitchFamily="34" charset="0"/>
              </a:defRPr>
            </a:lvl7pPr>
            <a:lvl8pPr marL="3429000" indent="-228600" algn="ctr" defTabSz="966788" eaLnBrk="0" fontAlgn="base" hangingPunct="0">
              <a:spcBef>
                <a:spcPct val="0"/>
              </a:spcBef>
              <a:spcAft>
                <a:spcPct val="0"/>
              </a:spcAft>
              <a:defRPr sz="1000">
                <a:solidFill>
                  <a:schemeClr val="tx1"/>
                </a:solidFill>
                <a:latin typeface="Impact" panose="020B0806030902050204" pitchFamily="34" charset="0"/>
              </a:defRPr>
            </a:lvl8pPr>
            <a:lvl9pPr marL="3886200" indent="-228600" algn="ctr" defTabSz="966788" eaLnBrk="0" fontAlgn="base" hangingPunct="0">
              <a:spcBef>
                <a:spcPct val="0"/>
              </a:spcBef>
              <a:spcAft>
                <a:spcPct val="0"/>
              </a:spcAft>
              <a:defRPr sz="1000">
                <a:solidFill>
                  <a:schemeClr val="tx1"/>
                </a:solidFill>
                <a:latin typeface="Impact" panose="020B0806030902050204" pitchFamily="34" charset="0"/>
              </a:defRPr>
            </a:lvl9pPr>
          </a:lstStyle>
          <a:p>
            <a:fld id="{34562217-B6C2-45A0-87A8-245D4715729E}" type="slidenum">
              <a:rPr lang="en-US" altLang="en-US" sz="1300">
                <a:latin typeface="Symbol" panose="05050102010706020507" pitchFamily="18" charset="2"/>
              </a:rPr>
              <a:pPr/>
              <a:t>6</a:t>
            </a:fld>
            <a:endParaRPr lang="en-US" altLang="en-US" sz="1300" dirty="0">
              <a:latin typeface="Symbol" panose="05050102010706020507" pitchFamily="18" charset="2"/>
            </a:endParaRPr>
          </a:p>
        </p:txBody>
      </p:sp>
    </p:spTree>
    <p:extLst>
      <p:ext uri="{BB962C8B-B14F-4D97-AF65-F5344CB8AC3E}">
        <p14:creationId xmlns:p14="http://schemas.microsoft.com/office/powerpoint/2010/main" val="1339621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D08528B4-4C42-2CE9-2107-05121BCA0BFD}"/>
              </a:ext>
            </a:extLst>
          </p:cNvPr>
          <p:cNvSpPr>
            <a:spLocks noGrp="1" noRot="1" noChangeAspect="1" noTextEdit="1"/>
          </p:cNvSpPr>
          <p:nvPr>
            <p:ph type="sldImg"/>
          </p:nvPr>
        </p:nvSpPr>
        <p:spPr>
          <a:ln/>
        </p:spPr>
      </p:sp>
      <p:sp>
        <p:nvSpPr>
          <p:cNvPr id="105475" name="Notes Placeholder 2">
            <a:extLst>
              <a:ext uri="{FF2B5EF4-FFF2-40B4-BE49-F238E27FC236}">
                <a16:creationId xmlns:a16="http://schemas.microsoft.com/office/drawing/2014/main" id="{E8DDD204-C1C7-FBF0-70FE-D545B41C47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05476" name="Slide Number Placeholder 3">
            <a:extLst>
              <a:ext uri="{FF2B5EF4-FFF2-40B4-BE49-F238E27FC236}">
                <a16:creationId xmlns:a16="http://schemas.microsoft.com/office/drawing/2014/main" id="{8AEF29FF-C527-8D48-6B54-EA8024C528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000">
                <a:solidFill>
                  <a:schemeClr val="tx1"/>
                </a:solidFill>
                <a:latin typeface="Impact" panose="020B0806030902050204" pitchFamily="34" charset="0"/>
              </a:defRPr>
            </a:lvl1pPr>
            <a:lvl2pPr marL="742950" indent="-285750" defTabSz="966788">
              <a:defRPr sz="1000">
                <a:solidFill>
                  <a:schemeClr val="tx1"/>
                </a:solidFill>
                <a:latin typeface="Impact" panose="020B0806030902050204" pitchFamily="34" charset="0"/>
              </a:defRPr>
            </a:lvl2pPr>
            <a:lvl3pPr marL="1143000" indent="-228600" defTabSz="966788">
              <a:defRPr sz="1000">
                <a:solidFill>
                  <a:schemeClr val="tx1"/>
                </a:solidFill>
                <a:latin typeface="Impact" panose="020B0806030902050204" pitchFamily="34" charset="0"/>
              </a:defRPr>
            </a:lvl3pPr>
            <a:lvl4pPr marL="1600200" indent="-228600" defTabSz="966788">
              <a:defRPr sz="1000">
                <a:solidFill>
                  <a:schemeClr val="tx1"/>
                </a:solidFill>
                <a:latin typeface="Impact" panose="020B0806030902050204" pitchFamily="34" charset="0"/>
              </a:defRPr>
            </a:lvl4pPr>
            <a:lvl5pPr marL="2057400" indent="-228600" defTabSz="966788">
              <a:defRPr sz="1000">
                <a:solidFill>
                  <a:schemeClr val="tx1"/>
                </a:solidFill>
                <a:latin typeface="Impact" panose="020B0806030902050204" pitchFamily="34" charset="0"/>
              </a:defRPr>
            </a:lvl5pPr>
            <a:lvl6pPr marL="2514600" indent="-228600" algn="ctr" defTabSz="966788" eaLnBrk="0" fontAlgn="base" hangingPunct="0">
              <a:spcBef>
                <a:spcPct val="0"/>
              </a:spcBef>
              <a:spcAft>
                <a:spcPct val="0"/>
              </a:spcAft>
              <a:defRPr sz="1000">
                <a:solidFill>
                  <a:schemeClr val="tx1"/>
                </a:solidFill>
                <a:latin typeface="Impact" panose="020B0806030902050204" pitchFamily="34" charset="0"/>
              </a:defRPr>
            </a:lvl6pPr>
            <a:lvl7pPr marL="2971800" indent="-228600" algn="ctr" defTabSz="966788" eaLnBrk="0" fontAlgn="base" hangingPunct="0">
              <a:spcBef>
                <a:spcPct val="0"/>
              </a:spcBef>
              <a:spcAft>
                <a:spcPct val="0"/>
              </a:spcAft>
              <a:defRPr sz="1000">
                <a:solidFill>
                  <a:schemeClr val="tx1"/>
                </a:solidFill>
                <a:latin typeface="Impact" panose="020B0806030902050204" pitchFamily="34" charset="0"/>
              </a:defRPr>
            </a:lvl7pPr>
            <a:lvl8pPr marL="3429000" indent="-228600" algn="ctr" defTabSz="966788" eaLnBrk="0" fontAlgn="base" hangingPunct="0">
              <a:spcBef>
                <a:spcPct val="0"/>
              </a:spcBef>
              <a:spcAft>
                <a:spcPct val="0"/>
              </a:spcAft>
              <a:defRPr sz="1000">
                <a:solidFill>
                  <a:schemeClr val="tx1"/>
                </a:solidFill>
                <a:latin typeface="Impact" panose="020B0806030902050204" pitchFamily="34" charset="0"/>
              </a:defRPr>
            </a:lvl8pPr>
            <a:lvl9pPr marL="3886200" indent="-228600" algn="ctr" defTabSz="966788" eaLnBrk="0" fontAlgn="base" hangingPunct="0">
              <a:spcBef>
                <a:spcPct val="0"/>
              </a:spcBef>
              <a:spcAft>
                <a:spcPct val="0"/>
              </a:spcAft>
              <a:defRPr sz="1000">
                <a:solidFill>
                  <a:schemeClr val="tx1"/>
                </a:solidFill>
                <a:latin typeface="Impact" panose="020B0806030902050204" pitchFamily="34" charset="0"/>
              </a:defRPr>
            </a:lvl9pPr>
          </a:lstStyle>
          <a:p>
            <a:fld id="{34562217-B6C2-45A0-87A8-245D4715729E}" type="slidenum">
              <a:rPr lang="en-US" altLang="en-US" sz="1300">
                <a:latin typeface="Symbol" panose="05050102010706020507" pitchFamily="18" charset="2"/>
              </a:rPr>
              <a:pPr/>
              <a:t>7</a:t>
            </a:fld>
            <a:endParaRPr lang="en-US" altLang="en-US" sz="1300" dirty="0">
              <a:latin typeface="Symbol" panose="05050102010706020507" pitchFamily="18" charset="2"/>
            </a:endParaRPr>
          </a:p>
        </p:txBody>
      </p:sp>
    </p:spTree>
    <p:extLst>
      <p:ext uri="{BB962C8B-B14F-4D97-AF65-F5344CB8AC3E}">
        <p14:creationId xmlns:p14="http://schemas.microsoft.com/office/powerpoint/2010/main" val="41150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ED18DE11-C6E7-49E7-E358-CF79301081D0}"/>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DE921E18-0DF8-E4DB-B646-03CBE324D2E4}"/>
              </a:ext>
            </a:extLst>
          </p:cNvPr>
          <p:cNvSpPr>
            <a:spLocks noGrp="1"/>
          </p:cNvSpPr>
          <p:nvPr>
            <p:ph type="body" idx="1"/>
          </p:nvPr>
        </p:nvSpPr>
        <p:spPr/>
        <p:txBody>
          <a:bodyPr>
            <a:normAutofit/>
          </a:bodyPr>
          <a:lstStyle/>
          <a:p>
            <a:pPr>
              <a:defRPr/>
            </a:pPr>
            <a:endParaRPr lang="en-US" dirty="0"/>
          </a:p>
        </p:txBody>
      </p:sp>
      <p:sp>
        <p:nvSpPr>
          <p:cNvPr id="104452" name="Slide Number Placeholder 3">
            <a:extLst>
              <a:ext uri="{FF2B5EF4-FFF2-40B4-BE49-F238E27FC236}">
                <a16:creationId xmlns:a16="http://schemas.microsoft.com/office/drawing/2014/main" id="{FD584307-BB6F-68C3-2C2A-F8B1BAC5CA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000">
                <a:solidFill>
                  <a:schemeClr val="tx1"/>
                </a:solidFill>
                <a:latin typeface="Impact" panose="020B0806030902050204" pitchFamily="34" charset="0"/>
              </a:defRPr>
            </a:lvl1pPr>
            <a:lvl2pPr marL="742950" indent="-285750" defTabSz="966788">
              <a:defRPr sz="1000">
                <a:solidFill>
                  <a:schemeClr val="tx1"/>
                </a:solidFill>
                <a:latin typeface="Impact" panose="020B0806030902050204" pitchFamily="34" charset="0"/>
              </a:defRPr>
            </a:lvl2pPr>
            <a:lvl3pPr marL="1143000" indent="-228600" defTabSz="966788">
              <a:defRPr sz="1000">
                <a:solidFill>
                  <a:schemeClr val="tx1"/>
                </a:solidFill>
                <a:latin typeface="Impact" panose="020B0806030902050204" pitchFamily="34" charset="0"/>
              </a:defRPr>
            </a:lvl3pPr>
            <a:lvl4pPr marL="1600200" indent="-228600" defTabSz="966788">
              <a:defRPr sz="1000">
                <a:solidFill>
                  <a:schemeClr val="tx1"/>
                </a:solidFill>
                <a:latin typeface="Impact" panose="020B0806030902050204" pitchFamily="34" charset="0"/>
              </a:defRPr>
            </a:lvl4pPr>
            <a:lvl5pPr marL="2057400" indent="-228600" defTabSz="966788">
              <a:defRPr sz="1000">
                <a:solidFill>
                  <a:schemeClr val="tx1"/>
                </a:solidFill>
                <a:latin typeface="Impact" panose="020B0806030902050204" pitchFamily="34" charset="0"/>
              </a:defRPr>
            </a:lvl5pPr>
            <a:lvl6pPr marL="2514600" indent="-228600" algn="ctr" defTabSz="966788" eaLnBrk="0" fontAlgn="base" hangingPunct="0">
              <a:spcBef>
                <a:spcPct val="0"/>
              </a:spcBef>
              <a:spcAft>
                <a:spcPct val="0"/>
              </a:spcAft>
              <a:defRPr sz="1000">
                <a:solidFill>
                  <a:schemeClr val="tx1"/>
                </a:solidFill>
                <a:latin typeface="Impact" panose="020B0806030902050204" pitchFamily="34" charset="0"/>
              </a:defRPr>
            </a:lvl6pPr>
            <a:lvl7pPr marL="2971800" indent="-228600" algn="ctr" defTabSz="966788" eaLnBrk="0" fontAlgn="base" hangingPunct="0">
              <a:spcBef>
                <a:spcPct val="0"/>
              </a:spcBef>
              <a:spcAft>
                <a:spcPct val="0"/>
              </a:spcAft>
              <a:defRPr sz="1000">
                <a:solidFill>
                  <a:schemeClr val="tx1"/>
                </a:solidFill>
                <a:latin typeface="Impact" panose="020B0806030902050204" pitchFamily="34" charset="0"/>
              </a:defRPr>
            </a:lvl7pPr>
            <a:lvl8pPr marL="3429000" indent="-228600" algn="ctr" defTabSz="966788" eaLnBrk="0" fontAlgn="base" hangingPunct="0">
              <a:spcBef>
                <a:spcPct val="0"/>
              </a:spcBef>
              <a:spcAft>
                <a:spcPct val="0"/>
              </a:spcAft>
              <a:defRPr sz="1000">
                <a:solidFill>
                  <a:schemeClr val="tx1"/>
                </a:solidFill>
                <a:latin typeface="Impact" panose="020B0806030902050204" pitchFamily="34" charset="0"/>
              </a:defRPr>
            </a:lvl8pPr>
            <a:lvl9pPr marL="3886200" indent="-228600" algn="ctr" defTabSz="966788" eaLnBrk="0" fontAlgn="base" hangingPunct="0">
              <a:spcBef>
                <a:spcPct val="0"/>
              </a:spcBef>
              <a:spcAft>
                <a:spcPct val="0"/>
              </a:spcAft>
              <a:defRPr sz="1000">
                <a:solidFill>
                  <a:schemeClr val="tx1"/>
                </a:solidFill>
                <a:latin typeface="Impact" panose="020B0806030902050204" pitchFamily="34" charset="0"/>
              </a:defRPr>
            </a:lvl9pPr>
          </a:lstStyle>
          <a:p>
            <a:fld id="{2F509BC7-68D3-4521-AC4C-04F5772233E2}" type="slidenum">
              <a:rPr lang="en-US" altLang="en-US" sz="1300">
                <a:latin typeface="Symbol" panose="05050102010706020507" pitchFamily="18" charset="2"/>
              </a:rPr>
              <a:pPr/>
              <a:t>8</a:t>
            </a:fld>
            <a:endParaRPr lang="en-US" altLang="en-US" sz="1300" dirty="0">
              <a:latin typeface="Symbol" panose="05050102010706020507" pitchFamily="18" charset="2"/>
            </a:endParaRPr>
          </a:p>
        </p:txBody>
      </p:sp>
    </p:spTree>
    <p:extLst>
      <p:ext uri="{BB962C8B-B14F-4D97-AF65-F5344CB8AC3E}">
        <p14:creationId xmlns:p14="http://schemas.microsoft.com/office/powerpoint/2010/main" val="4267393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BB939D9D-D0D2-9F73-A925-5E32B8DE4CD0}"/>
              </a:ext>
            </a:extLst>
          </p:cNvPr>
          <p:cNvSpPr>
            <a:spLocks noGrp="1" noRot="1" noChangeAspect="1" noTextEdit="1"/>
          </p:cNvSpPr>
          <p:nvPr>
            <p:ph type="sldImg"/>
          </p:nvPr>
        </p:nvSpPr>
        <p:spPr>
          <a:ln/>
        </p:spPr>
      </p:sp>
      <p:sp>
        <p:nvSpPr>
          <p:cNvPr id="109571" name="Notes Placeholder 2">
            <a:extLst>
              <a:ext uri="{FF2B5EF4-FFF2-40B4-BE49-F238E27FC236}">
                <a16:creationId xmlns:a16="http://schemas.microsoft.com/office/drawing/2014/main" id="{927BE50B-7F84-36C8-59C3-42747AA1CB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09572" name="Slide Number Placeholder 3">
            <a:extLst>
              <a:ext uri="{FF2B5EF4-FFF2-40B4-BE49-F238E27FC236}">
                <a16:creationId xmlns:a16="http://schemas.microsoft.com/office/drawing/2014/main" id="{01E07D6B-858B-21FD-097D-BF3118B863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000">
                <a:solidFill>
                  <a:schemeClr val="tx1"/>
                </a:solidFill>
                <a:latin typeface="Impact" panose="020B0806030902050204" pitchFamily="34" charset="0"/>
              </a:defRPr>
            </a:lvl1pPr>
            <a:lvl2pPr marL="742950" indent="-285750" defTabSz="966788">
              <a:defRPr sz="1000">
                <a:solidFill>
                  <a:schemeClr val="tx1"/>
                </a:solidFill>
                <a:latin typeface="Impact" panose="020B0806030902050204" pitchFamily="34" charset="0"/>
              </a:defRPr>
            </a:lvl2pPr>
            <a:lvl3pPr marL="1143000" indent="-228600" defTabSz="966788">
              <a:defRPr sz="1000">
                <a:solidFill>
                  <a:schemeClr val="tx1"/>
                </a:solidFill>
                <a:latin typeface="Impact" panose="020B0806030902050204" pitchFamily="34" charset="0"/>
              </a:defRPr>
            </a:lvl3pPr>
            <a:lvl4pPr marL="1600200" indent="-228600" defTabSz="966788">
              <a:defRPr sz="1000">
                <a:solidFill>
                  <a:schemeClr val="tx1"/>
                </a:solidFill>
                <a:latin typeface="Impact" panose="020B0806030902050204" pitchFamily="34" charset="0"/>
              </a:defRPr>
            </a:lvl4pPr>
            <a:lvl5pPr marL="2057400" indent="-228600" defTabSz="966788">
              <a:defRPr sz="1000">
                <a:solidFill>
                  <a:schemeClr val="tx1"/>
                </a:solidFill>
                <a:latin typeface="Impact" panose="020B0806030902050204" pitchFamily="34" charset="0"/>
              </a:defRPr>
            </a:lvl5pPr>
            <a:lvl6pPr marL="2514600" indent="-228600" algn="ctr" defTabSz="966788" eaLnBrk="0" fontAlgn="base" hangingPunct="0">
              <a:spcBef>
                <a:spcPct val="0"/>
              </a:spcBef>
              <a:spcAft>
                <a:spcPct val="0"/>
              </a:spcAft>
              <a:defRPr sz="1000">
                <a:solidFill>
                  <a:schemeClr val="tx1"/>
                </a:solidFill>
                <a:latin typeface="Impact" panose="020B0806030902050204" pitchFamily="34" charset="0"/>
              </a:defRPr>
            </a:lvl6pPr>
            <a:lvl7pPr marL="2971800" indent="-228600" algn="ctr" defTabSz="966788" eaLnBrk="0" fontAlgn="base" hangingPunct="0">
              <a:spcBef>
                <a:spcPct val="0"/>
              </a:spcBef>
              <a:spcAft>
                <a:spcPct val="0"/>
              </a:spcAft>
              <a:defRPr sz="1000">
                <a:solidFill>
                  <a:schemeClr val="tx1"/>
                </a:solidFill>
                <a:latin typeface="Impact" panose="020B0806030902050204" pitchFamily="34" charset="0"/>
              </a:defRPr>
            </a:lvl7pPr>
            <a:lvl8pPr marL="3429000" indent="-228600" algn="ctr" defTabSz="966788" eaLnBrk="0" fontAlgn="base" hangingPunct="0">
              <a:spcBef>
                <a:spcPct val="0"/>
              </a:spcBef>
              <a:spcAft>
                <a:spcPct val="0"/>
              </a:spcAft>
              <a:defRPr sz="1000">
                <a:solidFill>
                  <a:schemeClr val="tx1"/>
                </a:solidFill>
                <a:latin typeface="Impact" panose="020B0806030902050204" pitchFamily="34" charset="0"/>
              </a:defRPr>
            </a:lvl8pPr>
            <a:lvl9pPr marL="3886200" indent="-228600" algn="ctr" defTabSz="966788" eaLnBrk="0" fontAlgn="base" hangingPunct="0">
              <a:spcBef>
                <a:spcPct val="0"/>
              </a:spcBef>
              <a:spcAft>
                <a:spcPct val="0"/>
              </a:spcAft>
              <a:defRPr sz="1000">
                <a:solidFill>
                  <a:schemeClr val="tx1"/>
                </a:solidFill>
                <a:latin typeface="Impact" panose="020B0806030902050204" pitchFamily="34" charset="0"/>
              </a:defRPr>
            </a:lvl9pPr>
          </a:lstStyle>
          <a:p>
            <a:fld id="{D4B6182C-5499-46F1-B37F-57A74A1398D5}" type="slidenum">
              <a:rPr lang="en-US" altLang="en-US" sz="1300">
                <a:latin typeface="Symbol" panose="05050102010706020507" pitchFamily="18" charset="2"/>
              </a:rPr>
              <a:pPr/>
              <a:t>9</a:t>
            </a:fld>
            <a:endParaRPr lang="en-US" altLang="en-US" sz="1300" dirty="0">
              <a:latin typeface="Symbol" panose="05050102010706020507" pitchFamily="18" charset="2"/>
            </a:endParaRPr>
          </a:p>
        </p:txBody>
      </p:sp>
    </p:spTree>
    <p:extLst>
      <p:ext uri="{BB962C8B-B14F-4D97-AF65-F5344CB8AC3E}">
        <p14:creationId xmlns:p14="http://schemas.microsoft.com/office/powerpoint/2010/main" val="1589719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C384302F-A1E5-E93A-0904-11DFBBA68715}"/>
              </a:ext>
            </a:extLst>
          </p:cNvPr>
          <p:cNvSpPr>
            <a:spLocks noGrp="1" noRot="1" noChangeAspect="1" noTextEdit="1"/>
          </p:cNvSpPr>
          <p:nvPr>
            <p:ph type="sldImg"/>
          </p:nvPr>
        </p:nvSpPr>
        <p:spPr>
          <a:ln/>
        </p:spPr>
      </p:sp>
      <p:sp>
        <p:nvSpPr>
          <p:cNvPr id="121859" name="Notes Placeholder 2">
            <a:extLst>
              <a:ext uri="{FF2B5EF4-FFF2-40B4-BE49-F238E27FC236}">
                <a16:creationId xmlns:a16="http://schemas.microsoft.com/office/drawing/2014/main" id="{6EA0C1A0-8065-2768-1856-27E901E4EF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21860" name="Slide Number Placeholder 3">
            <a:extLst>
              <a:ext uri="{FF2B5EF4-FFF2-40B4-BE49-F238E27FC236}">
                <a16:creationId xmlns:a16="http://schemas.microsoft.com/office/drawing/2014/main" id="{1DC41548-2226-6FBB-70CE-EE7A06B6B1A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000">
                <a:solidFill>
                  <a:schemeClr val="tx1"/>
                </a:solidFill>
                <a:latin typeface="Impact" panose="020B0806030902050204" pitchFamily="34" charset="0"/>
              </a:defRPr>
            </a:lvl1pPr>
            <a:lvl2pPr marL="742950" indent="-285750" defTabSz="966788">
              <a:defRPr sz="1000">
                <a:solidFill>
                  <a:schemeClr val="tx1"/>
                </a:solidFill>
                <a:latin typeface="Impact" panose="020B0806030902050204" pitchFamily="34" charset="0"/>
              </a:defRPr>
            </a:lvl2pPr>
            <a:lvl3pPr marL="1143000" indent="-228600" defTabSz="966788">
              <a:defRPr sz="1000">
                <a:solidFill>
                  <a:schemeClr val="tx1"/>
                </a:solidFill>
                <a:latin typeface="Impact" panose="020B0806030902050204" pitchFamily="34" charset="0"/>
              </a:defRPr>
            </a:lvl3pPr>
            <a:lvl4pPr marL="1600200" indent="-228600" defTabSz="966788">
              <a:defRPr sz="1000">
                <a:solidFill>
                  <a:schemeClr val="tx1"/>
                </a:solidFill>
                <a:latin typeface="Impact" panose="020B0806030902050204" pitchFamily="34" charset="0"/>
              </a:defRPr>
            </a:lvl4pPr>
            <a:lvl5pPr marL="2057400" indent="-228600" defTabSz="966788">
              <a:defRPr sz="1000">
                <a:solidFill>
                  <a:schemeClr val="tx1"/>
                </a:solidFill>
                <a:latin typeface="Impact" panose="020B0806030902050204" pitchFamily="34" charset="0"/>
              </a:defRPr>
            </a:lvl5pPr>
            <a:lvl6pPr marL="2514600" indent="-228600" algn="ctr" defTabSz="966788" eaLnBrk="0" fontAlgn="base" hangingPunct="0">
              <a:spcBef>
                <a:spcPct val="0"/>
              </a:spcBef>
              <a:spcAft>
                <a:spcPct val="0"/>
              </a:spcAft>
              <a:defRPr sz="1000">
                <a:solidFill>
                  <a:schemeClr val="tx1"/>
                </a:solidFill>
                <a:latin typeface="Impact" panose="020B0806030902050204" pitchFamily="34" charset="0"/>
              </a:defRPr>
            </a:lvl6pPr>
            <a:lvl7pPr marL="2971800" indent="-228600" algn="ctr" defTabSz="966788" eaLnBrk="0" fontAlgn="base" hangingPunct="0">
              <a:spcBef>
                <a:spcPct val="0"/>
              </a:spcBef>
              <a:spcAft>
                <a:spcPct val="0"/>
              </a:spcAft>
              <a:defRPr sz="1000">
                <a:solidFill>
                  <a:schemeClr val="tx1"/>
                </a:solidFill>
                <a:latin typeface="Impact" panose="020B0806030902050204" pitchFamily="34" charset="0"/>
              </a:defRPr>
            </a:lvl7pPr>
            <a:lvl8pPr marL="3429000" indent="-228600" algn="ctr" defTabSz="966788" eaLnBrk="0" fontAlgn="base" hangingPunct="0">
              <a:spcBef>
                <a:spcPct val="0"/>
              </a:spcBef>
              <a:spcAft>
                <a:spcPct val="0"/>
              </a:spcAft>
              <a:defRPr sz="1000">
                <a:solidFill>
                  <a:schemeClr val="tx1"/>
                </a:solidFill>
                <a:latin typeface="Impact" panose="020B0806030902050204" pitchFamily="34" charset="0"/>
              </a:defRPr>
            </a:lvl8pPr>
            <a:lvl9pPr marL="3886200" indent="-228600" algn="ctr" defTabSz="966788" eaLnBrk="0" fontAlgn="base" hangingPunct="0">
              <a:spcBef>
                <a:spcPct val="0"/>
              </a:spcBef>
              <a:spcAft>
                <a:spcPct val="0"/>
              </a:spcAft>
              <a:defRPr sz="1000">
                <a:solidFill>
                  <a:schemeClr val="tx1"/>
                </a:solidFill>
                <a:latin typeface="Impact" panose="020B0806030902050204" pitchFamily="34" charset="0"/>
              </a:defRPr>
            </a:lvl9pPr>
          </a:lstStyle>
          <a:p>
            <a:fld id="{7DAF9FE1-E421-4695-BFB2-629F999B92D1}" type="slidenum">
              <a:rPr lang="en-US" altLang="en-US" sz="1300">
                <a:latin typeface="Symbol" panose="05050102010706020507" pitchFamily="18" charset="2"/>
              </a:rPr>
              <a:pPr/>
              <a:t>11</a:t>
            </a:fld>
            <a:endParaRPr lang="en-US" altLang="en-US" sz="1300" dirty="0">
              <a:latin typeface="Symbol" panose="05050102010706020507" pitchFamily="18" charset="2"/>
            </a:endParaRPr>
          </a:p>
        </p:txBody>
      </p:sp>
    </p:spTree>
    <p:extLst>
      <p:ext uri="{BB962C8B-B14F-4D97-AF65-F5344CB8AC3E}">
        <p14:creationId xmlns:p14="http://schemas.microsoft.com/office/powerpoint/2010/main" val="658376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BB939D9D-D0D2-9F73-A925-5E32B8DE4CD0}"/>
              </a:ext>
            </a:extLst>
          </p:cNvPr>
          <p:cNvSpPr>
            <a:spLocks noGrp="1" noRot="1" noChangeAspect="1" noTextEdit="1"/>
          </p:cNvSpPr>
          <p:nvPr>
            <p:ph type="sldImg"/>
          </p:nvPr>
        </p:nvSpPr>
        <p:spPr>
          <a:ln/>
        </p:spPr>
      </p:sp>
      <p:sp>
        <p:nvSpPr>
          <p:cNvPr id="109571" name="Notes Placeholder 2">
            <a:extLst>
              <a:ext uri="{FF2B5EF4-FFF2-40B4-BE49-F238E27FC236}">
                <a16:creationId xmlns:a16="http://schemas.microsoft.com/office/drawing/2014/main" id="{927BE50B-7F84-36C8-59C3-42747AA1CB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09572" name="Slide Number Placeholder 3">
            <a:extLst>
              <a:ext uri="{FF2B5EF4-FFF2-40B4-BE49-F238E27FC236}">
                <a16:creationId xmlns:a16="http://schemas.microsoft.com/office/drawing/2014/main" id="{01E07D6B-858B-21FD-097D-BF3118B863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000">
                <a:solidFill>
                  <a:schemeClr val="tx1"/>
                </a:solidFill>
                <a:latin typeface="Impact" panose="020B0806030902050204" pitchFamily="34" charset="0"/>
              </a:defRPr>
            </a:lvl1pPr>
            <a:lvl2pPr marL="742950" indent="-285750" defTabSz="966788">
              <a:defRPr sz="1000">
                <a:solidFill>
                  <a:schemeClr val="tx1"/>
                </a:solidFill>
                <a:latin typeface="Impact" panose="020B0806030902050204" pitchFamily="34" charset="0"/>
              </a:defRPr>
            </a:lvl2pPr>
            <a:lvl3pPr marL="1143000" indent="-228600" defTabSz="966788">
              <a:defRPr sz="1000">
                <a:solidFill>
                  <a:schemeClr val="tx1"/>
                </a:solidFill>
                <a:latin typeface="Impact" panose="020B0806030902050204" pitchFamily="34" charset="0"/>
              </a:defRPr>
            </a:lvl3pPr>
            <a:lvl4pPr marL="1600200" indent="-228600" defTabSz="966788">
              <a:defRPr sz="1000">
                <a:solidFill>
                  <a:schemeClr val="tx1"/>
                </a:solidFill>
                <a:latin typeface="Impact" panose="020B0806030902050204" pitchFamily="34" charset="0"/>
              </a:defRPr>
            </a:lvl4pPr>
            <a:lvl5pPr marL="2057400" indent="-228600" defTabSz="966788">
              <a:defRPr sz="1000">
                <a:solidFill>
                  <a:schemeClr val="tx1"/>
                </a:solidFill>
                <a:latin typeface="Impact" panose="020B0806030902050204" pitchFamily="34" charset="0"/>
              </a:defRPr>
            </a:lvl5pPr>
            <a:lvl6pPr marL="2514600" indent="-228600" algn="ctr" defTabSz="966788" eaLnBrk="0" fontAlgn="base" hangingPunct="0">
              <a:spcBef>
                <a:spcPct val="0"/>
              </a:spcBef>
              <a:spcAft>
                <a:spcPct val="0"/>
              </a:spcAft>
              <a:defRPr sz="1000">
                <a:solidFill>
                  <a:schemeClr val="tx1"/>
                </a:solidFill>
                <a:latin typeface="Impact" panose="020B0806030902050204" pitchFamily="34" charset="0"/>
              </a:defRPr>
            </a:lvl6pPr>
            <a:lvl7pPr marL="2971800" indent="-228600" algn="ctr" defTabSz="966788" eaLnBrk="0" fontAlgn="base" hangingPunct="0">
              <a:spcBef>
                <a:spcPct val="0"/>
              </a:spcBef>
              <a:spcAft>
                <a:spcPct val="0"/>
              </a:spcAft>
              <a:defRPr sz="1000">
                <a:solidFill>
                  <a:schemeClr val="tx1"/>
                </a:solidFill>
                <a:latin typeface="Impact" panose="020B0806030902050204" pitchFamily="34" charset="0"/>
              </a:defRPr>
            </a:lvl7pPr>
            <a:lvl8pPr marL="3429000" indent="-228600" algn="ctr" defTabSz="966788" eaLnBrk="0" fontAlgn="base" hangingPunct="0">
              <a:spcBef>
                <a:spcPct val="0"/>
              </a:spcBef>
              <a:spcAft>
                <a:spcPct val="0"/>
              </a:spcAft>
              <a:defRPr sz="1000">
                <a:solidFill>
                  <a:schemeClr val="tx1"/>
                </a:solidFill>
                <a:latin typeface="Impact" panose="020B0806030902050204" pitchFamily="34" charset="0"/>
              </a:defRPr>
            </a:lvl8pPr>
            <a:lvl9pPr marL="3886200" indent="-228600" algn="ctr" defTabSz="966788" eaLnBrk="0" fontAlgn="base" hangingPunct="0">
              <a:spcBef>
                <a:spcPct val="0"/>
              </a:spcBef>
              <a:spcAft>
                <a:spcPct val="0"/>
              </a:spcAft>
              <a:defRPr sz="1000">
                <a:solidFill>
                  <a:schemeClr val="tx1"/>
                </a:solidFill>
                <a:latin typeface="Impact" panose="020B0806030902050204" pitchFamily="34" charset="0"/>
              </a:defRPr>
            </a:lvl9pPr>
          </a:lstStyle>
          <a:p>
            <a:fld id="{D4B6182C-5499-46F1-B37F-57A74A1398D5}" type="slidenum">
              <a:rPr lang="en-US" altLang="en-US" sz="1300">
                <a:latin typeface="Symbol" panose="05050102010706020507" pitchFamily="18" charset="2"/>
              </a:rPr>
              <a:pPr/>
              <a:t>12</a:t>
            </a:fld>
            <a:endParaRPr lang="en-US" altLang="en-US" sz="1300" dirty="0">
              <a:latin typeface="Symbol" panose="05050102010706020507" pitchFamily="18" charset="2"/>
            </a:endParaRPr>
          </a:p>
        </p:txBody>
      </p:sp>
    </p:spTree>
    <p:extLst>
      <p:ext uri="{BB962C8B-B14F-4D97-AF65-F5344CB8AC3E}">
        <p14:creationId xmlns:p14="http://schemas.microsoft.com/office/powerpoint/2010/main" val="2836668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B4443BE8-4646-1FA0-681A-88D8860DD744}"/>
              </a:ext>
            </a:extLst>
          </p:cNvPr>
          <p:cNvPicPr>
            <a:picLocks noChangeAspect="1"/>
          </p:cNvPicPr>
          <p:nvPr userDrawn="1"/>
        </p:nvPicPr>
        <p:blipFill>
          <a:blip r:embed="rId2"/>
          <a:stretch>
            <a:fillRect/>
          </a:stretch>
        </p:blipFill>
        <p:spPr>
          <a:xfrm>
            <a:off x="0" y="-1"/>
            <a:ext cx="12192000" cy="975360"/>
          </a:xfrm>
          <a:prstGeom prst="rect">
            <a:avLst/>
          </a:prstGeom>
        </p:spPr>
      </p:pic>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23829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4761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Line with tex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12191999" cy="1290918"/>
          </a:xfrm>
          <a:prstGeom prst="rect">
            <a:avLst/>
          </a:prstGeom>
        </p:spPr>
        <p:txBody>
          <a:bodyPr anchor="ctr"/>
          <a:lstStyle>
            <a:lvl1pPr algn="ctr">
              <a:defRPr sz="4000" b="1" cap="none" baseline="0">
                <a:solidFill>
                  <a:srgbClr val="000000"/>
                </a:solidFill>
              </a:defRPr>
            </a:lvl1pPr>
          </a:lstStyle>
          <a:p>
            <a:r>
              <a:rPr lang="en-US" dirty="0"/>
              <a:t>Click Here To </a:t>
            </a:r>
            <a:br>
              <a:rPr lang="en-US" dirty="0"/>
            </a:br>
            <a:r>
              <a:rPr lang="en-US" dirty="0"/>
              <a:t>Edit Title</a:t>
            </a:r>
          </a:p>
        </p:txBody>
      </p:sp>
      <p:sp>
        <p:nvSpPr>
          <p:cNvPr id="4" name="Text Placeholder 3"/>
          <p:cNvSpPr>
            <a:spLocks noGrp="1"/>
          </p:cNvSpPr>
          <p:nvPr>
            <p:ph type="body" sz="quarter" idx="10"/>
          </p:nvPr>
        </p:nvSpPr>
        <p:spPr>
          <a:xfrm>
            <a:off x="1233672" y="1531643"/>
            <a:ext cx="9430784" cy="4730934"/>
          </a:xfrm>
          <a:prstGeom prst="rect">
            <a:avLst/>
          </a:prstGeom>
        </p:spPr>
        <p:txBody>
          <a:bodyPr/>
          <a:lstStyle>
            <a:lvl1pPr>
              <a:defRPr sz="2800"/>
            </a:lvl1pPr>
            <a:lvl2pPr>
              <a:defRPr sz="26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657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5/9/23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00779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5/9/23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09493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5/9/23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12782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5/9/23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49104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5/9/23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50569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5/9/23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45542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5/9/23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31637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5/9/23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30941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928810-DA6E-89D1-0245-996C3A1237F5}"/>
              </a:ext>
            </a:extLst>
          </p:cNvPr>
          <p:cNvPicPr>
            <a:picLocks noChangeAspect="1"/>
          </p:cNvPicPr>
          <p:nvPr userDrawn="1"/>
        </p:nvPicPr>
        <p:blipFill>
          <a:blip r:embed="rId2"/>
          <a:stretch>
            <a:fillRect/>
          </a:stretch>
        </p:blipFill>
        <p:spPr>
          <a:xfrm>
            <a:off x="0" y="-1"/>
            <a:ext cx="12192000" cy="975360"/>
          </a:xfrm>
          <a:prstGeom prst="rect">
            <a:avLst/>
          </a:prstGeom>
        </p:spPr>
      </p:pic>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417733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5/9/23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10216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5/9/23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17843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5/9/23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3077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802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dirty="0"/>
              <a:t>Hello there</a:t>
            </a:r>
          </a:p>
        </p:txBody>
      </p:sp>
    </p:spTree>
    <p:extLst>
      <p:ext uri="{BB962C8B-B14F-4D97-AF65-F5344CB8AC3E}">
        <p14:creationId xmlns:p14="http://schemas.microsoft.com/office/powerpoint/2010/main" val="140556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9856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7648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6861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0703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4542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852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5/9/23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56036027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5.png"/><Relationship Id="rId7" Type="http://schemas.openxmlformats.org/officeDocument/2006/relationships/hyperlink" Target="http://www.mededonthego.com/"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923"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EA55A-1BCE-41D2-BDF6-C52A17A688E3}"/>
              </a:ext>
            </a:extLst>
          </p:cNvPr>
          <p:cNvSpPr>
            <a:spLocks noGrp="1"/>
          </p:cNvSpPr>
          <p:nvPr>
            <p:ph type="title"/>
          </p:nvPr>
        </p:nvSpPr>
        <p:spPr/>
        <p:txBody>
          <a:bodyPr/>
          <a:lstStyle/>
          <a:p>
            <a:r>
              <a:rPr lang="en-US" dirty="0"/>
              <a:t>Can New Treatment Approaches Impact Function and Quality of Life in People with Schizophrenia?</a:t>
            </a:r>
          </a:p>
        </p:txBody>
      </p:sp>
      <p:sp>
        <p:nvSpPr>
          <p:cNvPr id="3" name="Text Placeholder 2">
            <a:extLst>
              <a:ext uri="{FF2B5EF4-FFF2-40B4-BE49-F238E27FC236}">
                <a16:creationId xmlns:a16="http://schemas.microsoft.com/office/drawing/2014/main" id="{0FC195A3-9DB9-498D-8D77-855EC8AB0485}"/>
              </a:ext>
            </a:extLst>
          </p:cNvPr>
          <p:cNvSpPr>
            <a:spLocks noGrp="1"/>
          </p:cNvSpPr>
          <p:nvPr>
            <p:ph type="body" idx="1"/>
          </p:nvPr>
        </p:nvSpPr>
        <p:spPr/>
        <p:txBody>
          <a:bodyPr>
            <a:normAutofit/>
          </a:bodyPr>
          <a:lstStyle/>
          <a:p>
            <a:r>
              <a:rPr lang="en-US" b="1" dirty="0">
                <a:solidFill>
                  <a:schemeClr val="accent1"/>
                </a:solidFill>
              </a:rPr>
              <a:t>Leslie Citrome, MD, MPH</a:t>
            </a:r>
            <a:br>
              <a:rPr lang="en-US" dirty="0"/>
            </a:br>
            <a:r>
              <a:rPr lang="en-US" dirty="0"/>
              <a:t>Clinical Professor of Psychiatry and Behavioral Sciences</a:t>
            </a:r>
            <a:br>
              <a:rPr lang="en-US" dirty="0"/>
            </a:br>
            <a:r>
              <a:rPr lang="en-US" dirty="0"/>
              <a:t>New York Medical College</a:t>
            </a:r>
            <a:br>
              <a:rPr lang="en-US" dirty="0"/>
            </a:br>
            <a:r>
              <a:rPr lang="en-US" dirty="0"/>
              <a:t>Valhalla, NY </a:t>
            </a:r>
          </a:p>
        </p:txBody>
      </p:sp>
    </p:spTree>
    <p:extLst>
      <p:ext uri="{BB962C8B-B14F-4D97-AF65-F5344CB8AC3E}">
        <p14:creationId xmlns:p14="http://schemas.microsoft.com/office/powerpoint/2010/main" val="721475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DF04AC5E-E476-46AE-BBB5-7B89DE19574B}"/>
              </a:ext>
            </a:extLst>
          </p:cNvPr>
          <p:cNvSpPr txBox="1">
            <a:spLocks/>
          </p:cNvSpPr>
          <p:nvPr/>
        </p:nvSpPr>
        <p:spPr>
          <a:xfrm>
            <a:off x="2421665" y="5959402"/>
            <a:ext cx="12192000" cy="533399"/>
          </a:xfrm>
          <a:prstGeom prst="rect">
            <a:avLst/>
          </a:prstGeom>
        </p:spPr>
        <p:txBody>
          <a:bodyPr lIns="274320" tIns="137160" rIns="274320" bIns="137160" anchor="b"/>
          <a:lstStyle>
            <a:lvl1pPr marL="0" indent="0" algn="l" defTabSz="457200" rtl="0" eaLnBrk="1" latinLnBrk="0" hangingPunct="1">
              <a:lnSpc>
                <a:spcPct val="85000"/>
              </a:lnSpc>
              <a:spcBef>
                <a:spcPct val="20000"/>
              </a:spcBef>
              <a:buFont typeface="Arial"/>
              <a:buNone/>
              <a:defRPr sz="1400" b="1" kern="1200" baseline="0">
                <a:solidFill>
                  <a:schemeClr val="tx1"/>
                </a:solidFill>
                <a:latin typeface="+mn-lt"/>
                <a:ea typeface="+mn-ea"/>
                <a:cs typeface="Helvetica" panose="020B0604020202020204" pitchFamily="34" charset="0"/>
              </a:defRPr>
            </a:lvl1pPr>
            <a:lvl2pPr marL="395288" indent="0" algn="l" defTabSz="457200" rtl="0" eaLnBrk="1" latinLnBrk="0" hangingPunct="1">
              <a:lnSpc>
                <a:spcPct val="85000"/>
              </a:lnSpc>
              <a:spcBef>
                <a:spcPct val="20000"/>
              </a:spcBef>
              <a:buFont typeface="Arial"/>
              <a:buNone/>
              <a:defRPr sz="1400" b="1" kern="1200">
                <a:solidFill>
                  <a:schemeClr val="tx1"/>
                </a:solidFill>
                <a:latin typeface="+mn-lt"/>
                <a:ea typeface="+mn-ea"/>
                <a:cs typeface="+mn-cs"/>
              </a:defRPr>
            </a:lvl2pPr>
            <a:lvl3pPr marL="801688" indent="0" algn="l" defTabSz="457200" rtl="0" eaLnBrk="1" latinLnBrk="0" hangingPunct="1">
              <a:lnSpc>
                <a:spcPct val="85000"/>
              </a:lnSpc>
              <a:spcBef>
                <a:spcPct val="20000"/>
              </a:spcBef>
              <a:buFont typeface="Arial"/>
              <a:buNone/>
              <a:defRPr sz="1400" b="1" kern="1200">
                <a:solidFill>
                  <a:schemeClr val="tx1"/>
                </a:solidFill>
                <a:latin typeface="+mn-lt"/>
                <a:ea typeface="+mn-ea"/>
                <a:cs typeface="+mn-cs"/>
              </a:defRPr>
            </a:lvl3pPr>
            <a:lvl4pPr marL="1196975" indent="0" algn="l" defTabSz="457200" rtl="0" eaLnBrk="1" latinLnBrk="0" hangingPunct="1">
              <a:lnSpc>
                <a:spcPct val="85000"/>
              </a:lnSpc>
              <a:spcBef>
                <a:spcPct val="20000"/>
              </a:spcBef>
              <a:buFont typeface="Arial"/>
              <a:buNone/>
              <a:defRPr sz="1400" b="1" kern="1200">
                <a:solidFill>
                  <a:schemeClr val="tx1"/>
                </a:solidFill>
                <a:latin typeface="+mn-lt"/>
                <a:ea typeface="+mn-ea"/>
                <a:cs typeface="+mn-cs"/>
              </a:defRPr>
            </a:lvl4pPr>
            <a:lvl5pPr marL="1601787" indent="0" algn="l" defTabSz="457200" rtl="0" eaLnBrk="1" latinLnBrk="0" hangingPunct="1">
              <a:lnSpc>
                <a:spcPct val="85000"/>
              </a:lnSpc>
              <a:spcBef>
                <a:spcPct val="20000"/>
              </a:spcBef>
              <a:buFont typeface="Arial"/>
              <a:buNone/>
              <a:defRPr sz="1400" b="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85000"/>
              </a:lnSpc>
              <a:spcBef>
                <a:spcPct val="20000"/>
              </a:spcBef>
              <a:spcAft>
                <a:spcPts val="0"/>
              </a:spcAft>
              <a:buClrTx/>
              <a:buSzTx/>
              <a:buFont typeface="Arial"/>
              <a:buNone/>
              <a:tabLst/>
              <a:defRPr/>
            </a:pPr>
            <a:endParaRPr kumimoji="0" lang="en-US" altLang="en-US" sz="1400" b="0" u="none" strike="noStrike" kern="1200" cap="none" spc="0" normalizeH="0" baseline="0" noProof="0" dirty="0">
              <a:ln>
                <a:noFill/>
              </a:ln>
              <a:solidFill>
                <a:srgbClr val="000000"/>
              </a:solidFill>
              <a:effectLst/>
              <a:uLnTx/>
              <a:uFillTx/>
              <a:latin typeface="Arial"/>
              <a:ea typeface="+mn-ea"/>
              <a:cs typeface="Helvetica" panose="020B0604020202020204" pitchFamily="34" charset="0"/>
            </a:endParaRPr>
          </a:p>
        </p:txBody>
      </p:sp>
      <p:sp>
        <p:nvSpPr>
          <p:cNvPr id="2" name="Title 1">
            <a:extLst>
              <a:ext uri="{FF2B5EF4-FFF2-40B4-BE49-F238E27FC236}">
                <a16:creationId xmlns:a16="http://schemas.microsoft.com/office/drawing/2014/main" id="{16BA8E7B-D44B-691A-25A6-E3189CBFF31C}"/>
              </a:ext>
            </a:extLst>
          </p:cNvPr>
          <p:cNvSpPr>
            <a:spLocks noGrp="1"/>
          </p:cNvSpPr>
          <p:nvPr>
            <p:ph type="title"/>
          </p:nvPr>
        </p:nvSpPr>
        <p:spPr/>
        <p:txBody>
          <a:bodyPr/>
          <a:lstStyle/>
          <a:p>
            <a:r>
              <a:rPr lang="en-US" altLang="en-US" dirty="0"/>
              <a:t>Clinical Features of Schizophrenia </a:t>
            </a:r>
            <a:br>
              <a:rPr lang="en-US" altLang="en-US" dirty="0"/>
            </a:br>
            <a:r>
              <a:rPr lang="en-GB" sz="2800" b="0" dirty="0"/>
              <a:t>Treatment Is Multidisciplinary </a:t>
            </a:r>
            <a:r>
              <a:rPr lang="en-GB" sz="2800" b="0" i="1" dirty="0"/>
              <a:t>and</a:t>
            </a:r>
            <a:r>
              <a:rPr lang="en-GB" sz="2800" b="0" dirty="0"/>
              <a:t> Individualized</a:t>
            </a:r>
            <a:endParaRPr lang="en-US" b="0" dirty="0"/>
          </a:p>
        </p:txBody>
      </p:sp>
      <p:sp>
        <p:nvSpPr>
          <p:cNvPr id="3" name="Content Placeholder 2">
            <a:extLst>
              <a:ext uri="{FF2B5EF4-FFF2-40B4-BE49-F238E27FC236}">
                <a16:creationId xmlns:a16="http://schemas.microsoft.com/office/drawing/2014/main" id="{623816C9-5EE4-81A3-D0F9-2678F93EE91B}"/>
              </a:ext>
            </a:extLst>
          </p:cNvPr>
          <p:cNvSpPr>
            <a:spLocks noGrp="1"/>
          </p:cNvSpPr>
          <p:nvPr>
            <p:ph sz="half" idx="1"/>
          </p:nvPr>
        </p:nvSpPr>
        <p:spPr>
          <a:xfrm>
            <a:off x="609599" y="1496291"/>
            <a:ext cx="3339907" cy="4680672"/>
          </a:xfrm>
        </p:spPr>
        <p:txBody>
          <a:bodyPr>
            <a:normAutofit fontScale="85000" lnSpcReduction="20000"/>
          </a:bodyPr>
          <a:lstStyle/>
          <a:p>
            <a:pPr lvl="0">
              <a:lnSpc>
                <a:spcPct val="120000"/>
              </a:lnSpc>
            </a:pPr>
            <a:r>
              <a:rPr lang="en-US" noProof="0" dirty="0"/>
              <a:t>Rx for some </a:t>
            </a:r>
            <a:r>
              <a:rPr lang="en-US" noProof="0" dirty="0" err="1"/>
              <a:t>Sx</a:t>
            </a:r>
            <a:endParaRPr lang="en-US" noProof="0" dirty="0"/>
          </a:p>
          <a:p>
            <a:pPr lvl="0">
              <a:lnSpc>
                <a:spcPct val="120000"/>
              </a:lnSpc>
            </a:pPr>
            <a:r>
              <a:rPr lang="en-US" noProof="0" dirty="0"/>
              <a:t>Cognitive remediation and vocational rehabilitation for </a:t>
            </a:r>
            <a:r>
              <a:rPr lang="en-US" b="1" noProof="0" dirty="0">
                <a:solidFill>
                  <a:schemeClr val="accent2"/>
                </a:solidFill>
              </a:rPr>
              <a:t>functionality</a:t>
            </a:r>
          </a:p>
          <a:p>
            <a:pPr lvl="0">
              <a:lnSpc>
                <a:spcPct val="120000"/>
              </a:lnSpc>
            </a:pPr>
            <a:r>
              <a:rPr lang="en-US" noProof="0" dirty="0"/>
              <a:t>Supportive/supported employment and housing may be needed to ensure above is successful</a:t>
            </a:r>
          </a:p>
          <a:p>
            <a:pPr lvl="0">
              <a:lnSpc>
                <a:spcPct val="120000"/>
              </a:lnSpc>
            </a:pPr>
            <a:r>
              <a:rPr lang="en-US" noProof="0" dirty="0"/>
              <a:t>Intensive case management or assertive community treatment</a:t>
            </a:r>
            <a:br>
              <a:rPr lang="en-US" noProof="0" dirty="0"/>
            </a:br>
            <a:r>
              <a:rPr lang="en-US" noProof="0" dirty="0"/>
              <a:t>for some</a:t>
            </a:r>
            <a:endParaRPr lang="en-US" dirty="0"/>
          </a:p>
        </p:txBody>
      </p:sp>
      <p:grpSp>
        <p:nvGrpSpPr>
          <p:cNvPr id="36" name="Group 35">
            <a:extLst>
              <a:ext uri="{FF2B5EF4-FFF2-40B4-BE49-F238E27FC236}">
                <a16:creationId xmlns:a16="http://schemas.microsoft.com/office/drawing/2014/main" id="{47C2C868-96E9-B62D-810A-62F34C6F6131}"/>
              </a:ext>
            </a:extLst>
          </p:cNvPr>
          <p:cNvGrpSpPr/>
          <p:nvPr/>
        </p:nvGrpSpPr>
        <p:grpSpPr>
          <a:xfrm>
            <a:off x="4247327" y="1693679"/>
            <a:ext cx="7578543" cy="4662671"/>
            <a:chOff x="3702700" y="1385081"/>
            <a:chExt cx="8197280" cy="4486082"/>
          </a:xfrm>
        </p:grpSpPr>
        <p:cxnSp>
          <p:nvCxnSpPr>
            <p:cNvPr id="30" name="Straight Arrow Connector 57">
              <a:extLst>
                <a:ext uri="{FF2B5EF4-FFF2-40B4-BE49-F238E27FC236}">
                  <a16:creationId xmlns:a16="http://schemas.microsoft.com/office/drawing/2014/main" id="{599AF007-E695-B42A-C67D-0A18E9D92FEF}"/>
                </a:ext>
              </a:extLst>
            </p:cNvPr>
            <p:cNvCxnSpPr>
              <a:cxnSpLocks/>
            </p:cNvCxnSpPr>
            <p:nvPr/>
          </p:nvCxnSpPr>
          <p:spPr bwMode="auto">
            <a:xfrm flipH="1" flipV="1">
              <a:off x="9123847" y="3832643"/>
              <a:ext cx="795482" cy="1218480"/>
            </a:xfrm>
            <a:prstGeom prst="straightConnector1">
              <a:avLst/>
            </a:prstGeom>
            <a:noFill/>
            <a:ln w="38100" algn="ctr">
              <a:solidFill>
                <a:schemeClr val="tx1">
                  <a:lumMod val="60000"/>
                  <a:lumOff val="40000"/>
                </a:schemeClr>
              </a:solidFill>
              <a:miter lim="800000"/>
              <a:headEnd type="none" w="med" len="med"/>
              <a:tailEnd type="triangle" w="med" len="med"/>
            </a:ln>
            <a:extLst>
              <a:ext uri="{909E8E84-426E-40DD-AFC4-6F175D3DCCD1}">
                <a14:hiddenFill xmlns:a14="http://schemas.microsoft.com/office/drawing/2010/main">
                  <a:noFill/>
                </a14:hiddenFill>
              </a:ext>
            </a:extLst>
          </p:spPr>
        </p:cxnSp>
        <p:sp>
          <p:nvSpPr>
            <p:cNvPr id="23" name="Rounded Rectangle 9">
              <a:extLst>
                <a:ext uri="{FF2B5EF4-FFF2-40B4-BE49-F238E27FC236}">
                  <a16:creationId xmlns:a16="http://schemas.microsoft.com/office/drawing/2014/main" id="{14D07CF2-AB16-F6D1-677B-200462736098}"/>
                </a:ext>
              </a:extLst>
            </p:cNvPr>
            <p:cNvSpPr/>
            <p:nvPr/>
          </p:nvSpPr>
          <p:spPr bwMode="auto">
            <a:xfrm>
              <a:off x="6479545" y="4696655"/>
              <a:ext cx="2578842" cy="1059345"/>
            </a:xfrm>
            <a:prstGeom prst="rect">
              <a:avLst/>
            </a:prstGeom>
            <a:ln/>
          </p:spPr>
          <p:style>
            <a:lnRef idx="1">
              <a:schemeClr val="accent5"/>
            </a:lnRef>
            <a:fillRef idx="3">
              <a:schemeClr val="accent5"/>
            </a:fillRef>
            <a:effectRef idx="2">
              <a:schemeClr val="accent5"/>
            </a:effectRef>
            <a:fontRef idx="minor">
              <a:schemeClr val="lt1"/>
            </a:fontRef>
          </p:style>
          <p:txBody>
            <a:bodyPr anchor="ctr"/>
            <a:lstStyle/>
            <a:p>
              <a:pPr marL="0" marR="0" lvl="0" indent="0" algn="l" defTabSz="457200" rtl="0" eaLnBrk="0" fontAlgn="auto" latinLnBrk="0" hangingPunct="0">
                <a:lnSpc>
                  <a:spcPct val="100000"/>
                </a:lnSpc>
                <a:spcBef>
                  <a:spcPts val="0"/>
                </a:spcBef>
                <a:spcAft>
                  <a:spcPts val="0"/>
                </a:spcAft>
                <a:buClr>
                  <a:schemeClr val="bg1"/>
                </a:buClr>
                <a:buSzTx/>
                <a:buFontTx/>
                <a:buNone/>
                <a:tabLst/>
                <a:defRPr/>
              </a:pPr>
              <a:r>
                <a:rPr kumimoji="0" lang="en-US" altLang="en-US" sz="1400" b="1" i="0" strike="noStrike" kern="1200" cap="none" spc="0" normalizeH="0" baseline="0" noProof="0" dirty="0">
                  <a:ln>
                    <a:noFill/>
                  </a:ln>
                  <a:solidFill>
                    <a:schemeClr val="bg1"/>
                  </a:solidFill>
                  <a:effectLst/>
                  <a:uLnTx/>
                  <a:uFillTx/>
                  <a:latin typeface="Arial" charset="0"/>
                  <a:ea typeface="ＭＳ Ｐゴシック" pitchFamily="34" charset="-128"/>
                  <a:cs typeface="+mn-cs"/>
                </a:rPr>
                <a:t>Motor Symptoms</a:t>
              </a:r>
            </a:p>
            <a:p>
              <a:pPr marL="285750" marR="0" lvl="0" indent="-171450" algn="l" defTabSz="457200" rtl="0" eaLnBrk="0" fontAlgn="auto" latinLnBrk="0" hangingPunct="0">
                <a:lnSpc>
                  <a:spcPct val="100000"/>
                </a:lnSpc>
                <a:spcBef>
                  <a:spcPct val="10000"/>
                </a:spcBef>
                <a:spcAft>
                  <a:spcPct val="10000"/>
                </a:spcAft>
                <a:buClr>
                  <a:schemeClr val="bg1"/>
                </a:buClr>
                <a:buSzPct val="100000"/>
                <a:buFont typeface="Arial" panose="020B0604020202020204" pitchFamily="34" charset="0"/>
                <a:buChar char="•"/>
                <a:defRPr/>
              </a:pPr>
              <a:r>
                <a:rPr kumimoji="0" lang="en-US" altLang="en-US" sz="1400" i="0" u="none" strike="noStrike" kern="1200" cap="none" spc="0" normalizeH="0" baseline="0" noProof="0" dirty="0">
                  <a:ln>
                    <a:noFill/>
                  </a:ln>
                  <a:solidFill>
                    <a:schemeClr val="bg1"/>
                  </a:solidFill>
                  <a:effectLst/>
                  <a:uLnTx/>
                  <a:uFillTx/>
                  <a:latin typeface="Arial" charset="0"/>
                  <a:ea typeface="ＭＳ Ｐゴシック" pitchFamily="34" charset="-128"/>
                  <a:cs typeface="+mn-cs"/>
                </a:rPr>
                <a:t>Catatonia</a:t>
              </a:r>
            </a:p>
            <a:p>
              <a:pPr marL="285750" marR="0" lvl="0" indent="-171450" algn="l" defTabSz="457200" rtl="0" eaLnBrk="0" fontAlgn="auto" latinLnBrk="0" hangingPunct="0">
                <a:lnSpc>
                  <a:spcPct val="100000"/>
                </a:lnSpc>
                <a:spcBef>
                  <a:spcPct val="10000"/>
                </a:spcBef>
                <a:spcAft>
                  <a:spcPct val="10000"/>
                </a:spcAft>
                <a:buClr>
                  <a:schemeClr val="bg1"/>
                </a:buClr>
                <a:buSzPct val="100000"/>
                <a:buFont typeface="Arial" panose="020B0604020202020204" pitchFamily="34" charset="0"/>
                <a:buChar char="•"/>
                <a:defRPr/>
              </a:pPr>
              <a:r>
                <a:rPr kumimoji="0" lang="en-US" altLang="en-US" sz="1400" i="0" u="none" strike="noStrike" kern="1200" cap="none" spc="0" normalizeH="0" baseline="0" noProof="0" dirty="0">
                  <a:ln>
                    <a:noFill/>
                  </a:ln>
                  <a:solidFill>
                    <a:schemeClr val="bg1"/>
                  </a:solidFill>
                  <a:effectLst/>
                  <a:uLnTx/>
                  <a:uFillTx/>
                  <a:latin typeface="Arial" charset="0"/>
                  <a:ea typeface="ＭＳ Ｐゴシック" pitchFamily="34" charset="-128"/>
                  <a:cs typeface="+mn-cs"/>
                </a:rPr>
                <a:t>Involuntary movements</a:t>
              </a:r>
            </a:p>
          </p:txBody>
        </p:sp>
        <p:sp>
          <p:nvSpPr>
            <p:cNvPr id="24" name="Rounded Rectangle 10">
              <a:extLst>
                <a:ext uri="{FF2B5EF4-FFF2-40B4-BE49-F238E27FC236}">
                  <a16:creationId xmlns:a16="http://schemas.microsoft.com/office/drawing/2014/main" id="{CCE9025A-F92D-6C17-4AD6-77F984322915}"/>
                </a:ext>
              </a:extLst>
            </p:cNvPr>
            <p:cNvSpPr/>
            <p:nvPr/>
          </p:nvSpPr>
          <p:spPr bwMode="auto">
            <a:xfrm>
              <a:off x="9824095" y="1659548"/>
              <a:ext cx="2075885" cy="1899564"/>
            </a:xfrm>
            <a:prstGeom prst="rect">
              <a:avLst/>
            </a:prstGeom>
            <a:ln/>
          </p:spPr>
          <p:style>
            <a:lnRef idx="1">
              <a:schemeClr val="accent4"/>
            </a:lnRef>
            <a:fillRef idx="3">
              <a:schemeClr val="accent4"/>
            </a:fillRef>
            <a:effectRef idx="2">
              <a:schemeClr val="accent4"/>
            </a:effectRef>
            <a:fontRef idx="minor">
              <a:schemeClr val="lt1"/>
            </a:fontRef>
          </p:style>
          <p:txBody>
            <a:bodyPr anchor="ctr"/>
            <a:lstStyle/>
            <a:p>
              <a:pPr marL="0" marR="0" lvl="0" indent="0" algn="l" defTabSz="457200" rtl="0" eaLnBrk="0" fontAlgn="auto" latinLnBrk="0" hangingPunct="0">
                <a:lnSpc>
                  <a:spcPct val="100000"/>
                </a:lnSpc>
                <a:spcBef>
                  <a:spcPct val="10000"/>
                </a:spcBef>
                <a:spcAft>
                  <a:spcPct val="10000"/>
                </a:spcAft>
                <a:buClr>
                  <a:schemeClr val="bg1"/>
                </a:buClr>
                <a:buSzPct val="100000"/>
                <a:buFont typeface="Wingdings" pitchFamily="2" charset="2"/>
                <a:buNone/>
                <a:tabLst/>
                <a:defRPr/>
              </a:pPr>
              <a:r>
                <a:rPr kumimoji="0" lang="en-US" altLang="en-US" sz="1400" b="1" i="0" strike="noStrike" kern="1200" cap="none" spc="0" normalizeH="0" baseline="0" noProof="0" dirty="0">
                  <a:ln>
                    <a:noFill/>
                  </a:ln>
                  <a:solidFill>
                    <a:schemeClr val="bg1"/>
                  </a:solidFill>
                  <a:effectLst/>
                  <a:uLnTx/>
                  <a:uFillTx/>
                  <a:latin typeface="Arial" charset="0"/>
                  <a:ea typeface="ＭＳ Ｐゴシック" pitchFamily="34" charset="-128"/>
                  <a:cs typeface="+mn-cs"/>
                </a:rPr>
                <a:t>Negative Symptoms</a:t>
              </a:r>
            </a:p>
            <a:p>
              <a:pPr marL="285750" marR="0" lvl="0" indent="-171450" algn="l" defTabSz="457200" rtl="0" eaLnBrk="0" fontAlgn="auto" latinLnBrk="0" hangingPunct="0">
                <a:lnSpc>
                  <a:spcPct val="100000"/>
                </a:lnSpc>
                <a:spcBef>
                  <a:spcPct val="10000"/>
                </a:spcBef>
                <a:spcAft>
                  <a:spcPct val="10000"/>
                </a:spcAft>
                <a:buClr>
                  <a:schemeClr val="bg1"/>
                </a:buClr>
                <a:buSzPct val="100000"/>
                <a:buFont typeface="Arial" panose="020B0604020202020204" pitchFamily="34" charset="0"/>
                <a:buChar char="•"/>
                <a:defRPr/>
              </a:pPr>
              <a:r>
                <a:rPr kumimoji="0" lang="en-US" altLang="en-US" sz="1400" i="0" u="none" strike="noStrike" kern="1200" cap="none" spc="0" normalizeH="0" baseline="0" noProof="0" dirty="0">
                  <a:ln>
                    <a:noFill/>
                  </a:ln>
                  <a:solidFill>
                    <a:schemeClr val="bg1"/>
                  </a:solidFill>
                  <a:effectLst/>
                  <a:uLnTx/>
                  <a:uFillTx/>
                  <a:latin typeface="Arial" charset="0"/>
                  <a:ea typeface="ＭＳ Ｐゴシック" pitchFamily="34" charset="-128"/>
                  <a:cs typeface="+mn-cs"/>
                </a:rPr>
                <a:t>Affective flattening</a:t>
              </a:r>
            </a:p>
            <a:p>
              <a:pPr marL="285750" marR="0" lvl="0" indent="-171450" algn="l" defTabSz="457200" rtl="0" eaLnBrk="0" fontAlgn="auto" latinLnBrk="0" hangingPunct="0">
                <a:lnSpc>
                  <a:spcPct val="100000"/>
                </a:lnSpc>
                <a:spcBef>
                  <a:spcPct val="10000"/>
                </a:spcBef>
                <a:spcAft>
                  <a:spcPct val="10000"/>
                </a:spcAft>
                <a:buClr>
                  <a:schemeClr val="bg1"/>
                </a:buClr>
                <a:buSzPct val="100000"/>
                <a:buFont typeface="Arial" panose="020B0604020202020204" pitchFamily="34" charset="0"/>
                <a:buChar char="•"/>
                <a:defRPr/>
              </a:pPr>
              <a:r>
                <a:rPr kumimoji="0" lang="en-US" altLang="en-US" sz="1400" i="0" u="none" strike="noStrike" kern="1200" cap="none" spc="0" normalizeH="0" baseline="0" noProof="0" dirty="0">
                  <a:ln>
                    <a:noFill/>
                  </a:ln>
                  <a:solidFill>
                    <a:schemeClr val="bg1"/>
                  </a:solidFill>
                  <a:effectLst/>
                  <a:uLnTx/>
                  <a:uFillTx/>
                  <a:latin typeface="Arial" charset="0"/>
                  <a:ea typeface="ＭＳ Ｐゴシック" pitchFamily="34" charset="-128"/>
                  <a:cs typeface="+mn-cs"/>
                </a:rPr>
                <a:t>Alogia</a:t>
              </a:r>
            </a:p>
            <a:p>
              <a:pPr marL="285750" marR="0" lvl="0" indent="-171450" algn="l" defTabSz="457200" rtl="0" eaLnBrk="0" fontAlgn="auto" latinLnBrk="0" hangingPunct="0">
                <a:lnSpc>
                  <a:spcPct val="100000"/>
                </a:lnSpc>
                <a:spcBef>
                  <a:spcPct val="10000"/>
                </a:spcBef>
                <a:spcAft>
                  <a:spcPct val="10000"/>
                </a:spcAft>
                <a:buClr>
                  <a:schemeClr val="bg1"/>
                </a:buClr>
                <a:buSzPct val="100000"/>
                <a:buFont typeface="Arial" panose="020B0604020202020204" pitchFamily="34" charset="0"/>
                <a:buChar char="•"/>
                <a:defRPr/>
              </a:pPr>
              <a:r>
                <a:rPr kumimoji="0" lang="en-US" altLang="en-US" sz="1400" i="0" u="none" strike="noStrike" kern="1200" cap="none" spc="0" normalizeH="0" baseline="0" noProof="0" dirty="0">
                  <a:ln>
                    <a:noFill/>
                  </a:ln>
                  <a:solidFill>
                    <a:schemeClr val="bg1"/>
                  </a:solidFill>
                  <a:effectLst/>
                  <a:uLnTx/>
                  <a:uFillTx/>
                  <a:latin typeface="Arial" charset="0"/>
                  <a:ea typeface="ＭＳ Ｐゴシック" pitchFamily="34" charset="-128"/>
                  <a:cs typeface="+mn-cs"/>
                </a:rPr>
                <a:t>Avolition</a:t>
              </a:r>
            </a:p>
            <a:p>
              <a:pPr marL="285750" marR="0" lvl="0" indent="-171450" algn="l" defTabSz="457200" rtl="0" eaLnBrk="0" fontAlgn="auto" latinLnBrk="0" hangingPunct="0">
                <a:lnSpc>
                  <a:spcPct val="100000"/>
                </a:lnSpc>
                <a:spcBef>
                  <a:spcPct val="10000"/>
                </a:spcBef>
                <a:spcAft>
                  <a:spcPct val="10000"/>
                </a:spcAft>
                <a:buClr>
                  <a:schemeClr val="bg1"/>
                </a:buClr>
                <a:buSzPct val="100000"/>
                <a:buFont typeface="Arial" panose="020B0604020202020204" pitchFamily="34" charset="0"/>
                <a:buChar char="•"/>
                <a:defRPr/>
              </a:pPr>
              <a:r>
                <a:rPr kumimoji="0" lang="en-US" altLang="en-US" sz="1400" i="0" u="none" strike="noStrike" kern="1200" cap="none" spc="0" normalizeH="0" baseline="0" noProof="0" dirty="0">
                  <a:ln>
                    <a:noFill/>
                  </a:ln>
                  <a:solidFill>
                    <a:schemeClr val="bg1"/>
                  </a:solidFill>
                  <a:effectLst/>
                  <a:uLnTx/>
                  <a:uFillTx/>
                  <a:latin typeface="Arial" charset="0"/>
                  <a:ea typeface="ＭＳ Ｐゴシック" pitchFamily="34" charset="-128"/>
                  <a:cs typeface="+mn-cs"/>
                </a:rPr>
                <a:t>Anhedonia</a:t>
              </a:r>
            </a:p>
            <a:p>
              <a:pPr marL="285750" marR="0" lvl="0" indent="-171450" algn="l" defTabSz="457200" rtl="0" eaLnBrk="0" fontAlgn="auto" latinLnBrk="0" hangingPunct="0">
                <a:lnSpc>
                  <a:spcPct val="100000"/>
                </a:lnSpc>
                <a:spcBef>
                  <a:spcPct val="10000"/>
                </a:spcBef>
                <a:spcAft>
                  <a:spcPct val="10000"/>
                </a:spcAft>
                <a:buClr>
                  <a:schemeClr val="bg1"/>
                </a:buClr>
                <a:buSzPct val="100000"/>
                <a:buFont typeface="Arial" panose="020B0604020202020204" pitchFamily="34" charset="0"/>
                <a:buChar char="•"/>
                <a:defRPr/>
              </a:pPr>
              <a:r>
                <a:rPr kumimoji="0" lang="en-US" altLang="en-US" sz="1400" i="0" u="none" strike="noStrike" kern="1200" cap="none" spc="0" normalizeH="0" baseline="0" noProof="0" dirty="0">
                  <a:ln>
                    <a:noFill/>
                  </a:ln>
                  <a:solidFill>
                    <a:schemeClr val="bg1"/>
                  </a:solidFill>
                  <a:effectLst/>
                  <a:uLnTx/>
                  <a:uFillTx/>
                  <a:latin typeface="Arial" charset="0"/>
                  <a:ea typeface="ＭＳ Ｐゴシック" pitchFamily="34" charset="-128"/>
                  <a:cs typeface="+mn-cs"/>
                </a:rPr>
                <a:t>Social withdrawal</a:t>
              </a:r>
            </a:p>
          </p:txBody>
        </p:sp>
        <p:cxnSp>
          <p:nvCxnSpPr>
            <p:cNvPr id="25" name="Straight Arrow Connector 57">
              <a:extLst>
                <a:ext uri="{FF2B5EF4-FFF2-40B4-BE49-F238E27FC236}">
                  <a16:creationId xmlns:a16="http://schemas.microsoft.com/office/drawing/2014/main" id="{FEAE3E01-561F-FB5E-8C67-34AFD6A708E7}"/>
                </a:ext>
              </a:extLst>
            </p:cNvPr>
            <p:cNvCxnSpPr>
              <a:cxnSpLocks/>
            </p:cNvCxnSpPr>
            <p:nvPr/>
          </p:nvCxnSpPr>
          <p:spPr bwMode="auto">
            <a:xfrm flipH="1">
              <a:off x="9286436" y="2609329"/>
              <a:ext cx="537659" cy="0"/>
            </a:xfrm>
            <a:prstGeom prst="straightConnector1">
              <a:avLst/>
            </a:prstGeom>
            <a:noFill/>
            <a:ln w="38100" algn="ctr">
              <a:solidFill>
                <a:schemeClr val="tx1">
                  <a:lumMod val="60000"/>
                  <a:lumOff val="40000"/>
                </a:schemeClr>
              </a:solidFill>
              <a:miter lim="800000"/>
              <a:headEnd type="none" w="med" len="med"/>
              <a:tailEnd type="triangle" w="med" len="med"/>
            </a:ln>
            <a:extLst>
              <a:ext uri="{909E8E84-426E-40DD-AFC4-6F175D3DCCD1}">
                <a14:hiddenFill xmlns:a14="http://schemas.microsoft.com/office/drawing/2010/main">
                  <a:noFill/>
                </a14:hiddenFill>
              </a:ext>
            </a:extLst>
          </p:spPr>
        </p:cxnSp>
        <p:sp>
          <p:nvSpPr>
            <p:cNvPr id="26" name="Rounded Rectangle 11">
              <a:extLst>
                <a:ext uri="{FF2B5EF4-FFF2-40B4-BE49-F238E27FC236}">
                  <a16:creationId xmlns:a16="http://schemas.microsoft.com/office/drawing/2014/main" id="{86589B3C-2E3D-B383-C1E6-36A3ED1BB84B}"/>
                </a:ext>
              </a:extLst>
            </p:cNvPr>
            <p:cNvSpPr/>
            <p:nvPr/>
          </p:nvSpPr>
          <p:spPr bwMode="auto">
            <a:xfrm>
              <a:off x="9809063" y="3803912"/>
              <a:ext cx="2090917" cy="2067251"/>
            </a:xfrm>
            <a:prstGeom prst="rect">
              <a:avLst/>
            </a:prstGeom>
            <a:ln/>
          </p:spPr>
          <p:style>
            <a:lnRef idx="1">
              <a:schemeClr val="accent6"/>
            </a:lnRef>
            <a:fillRef idx="3">
              <a:schemeClr val="accent6"/>
            </a:fillRef>
            <a:effectRef idx="2">
              <a:schemeClr val="accent6"/>
            </a:effectRef>
            <a:fontRef idx="minor">
              <a:schemeClr val="lt1"/>
            </a:fontRef>
          </p:style>
          <p:txBody>
            <a:bodyPr anchor="ctr"/>
            <a:lstStyle/>
            <a:p>
              <a:pPr marL="0" marR="0" lvl="0" indent="0" algn="l" defTabSz="457200" rtl="0" eaLnBrk="0" fontAlgn="auto" latinLnBrk="0" hangingPunct="0">
                <a:lnSpc>
                  <a:spcPct val="100000"/>
                </a:lnSpc>
                <a:spcBef>
                  <a:spcPct val="10000"/>
                </a:spcBef>
                <a:spcAft>
                  <a:spcPct val="10000"/>
                </a:spcAft>
                <a:buClr>
                  <a:schemeClr val="bg1"/>
                </a:buClr>
                <a:buSzPct val="100000"/>
                <a:buFont typeface="Wingdings" pitchFamily="2" charset="2"/>
                <a:buNone/>
                <a:tabLst/>
                <a:defRPr/>
              </a:pPr>
              <a:r>
                <a:rPr kumimoji="0" lang="en-US" altLang="en-US" sz="1400" b="1" i="0" strike="noStrike" kern="1200" cap="none" spc="0" normalizeH="0" baseline="0" noProof="0" dirty="0">
                  <a:ln>
                    <a:noFill/>
                  </a:ln>
                  <a:solidFill>
                    <a:schemeClr val="bg1"/>
                  </a:solidFill>
                  <a:effectLst/>
                  <a:uLnTx/>
                  <a:uFillTx/>
                  <a:latin typeface="Arial" charset="0"/>
                  <a:ea typeface="ＭＳ Ｐゴシック" pitchFamily="34" charset="-128"/>
                  <a:cs typeface="+mn-cs"/>
                </a:rPr>
                <a:t>Mood Symptoms</a:t>
              </a:r>
            </a:p>
            <a:p>
              <a:pPr marL="285750" marR="0" lvl="0" indent="-171450" algn="l" defTabSz="457200" rtl="0" eaLnBrk="0" fontAlgn="auto" latinLnBrk="0" hangingPunct="0">
                <a:lnSpc>
                  <a:spcPct val="100000"/>
                </a:lnSpc>
                <a:spcBef>
                  <a:spcPct val="10000"/>
                </a:spcBef>
                <a:spcAft>
                  <a:spcPct val="10000"/>
                </a:spcAft>
                <a:buClr>
                  <a:schemeClr val="bg1"/>
                </a:buClr>
                <a:buSzPct val="100000"/>
                <a:buFont typeface="Arial" panose="020B0604020202020204" pitchFamily="34" charset="0"/>
                <a:buChar char="•"/>
                <a:defRPr/>
              </a:pPr>
              <a:r>
                <a:rPr kumimoji="0" lang="en-US" altLang="en-US" sz="1400" i="0" u="none" strike="noStrike" kern="1200" cap="none" spc="0" normalizeH="0" baseline="0" noProof="0" dirty="0">
                  <a:ln>
                    <a:noFill/>
                  </a:ln>
                  <a:solidFill>
                    <a:schemeClr val="bg1"/>
                  </a:solidFill>
                  <a:effectLst/>
                  <a:uLnTx/>
                  <a:uFillTx/>
                  <a:latin typeface="Arial" charset="0"/>
                  <a:ea typeface="ＭＳ Ｐゴシック" pitchFamily="34" charset="-128"/>
                  <a:cs typeface="+mn-cs"/>
                </a:rPr>
                <a:t>Depression</a:t>
              </a:r>
            </a:p>
            <a:p>
              <a:pPr marL="285750" marR="0" lvl="0" indent="-171450" algn="l" defTabSz="457200" rtl="0" eaLnBrk="0" fontAlgn="auto" latinLnBrk="0" hangingPunct="0">
                <a:lnSpc>
                  <a:spcPct val="100000"/>
                </a:lnSpc>
                <a:spcBef>
                  <a:spcPct val="10000"/>
                </a:spcBef>
                <a:spcAft>
                  <a:spcPct val="10000"/>
                </a:spcAft>
                <a:buClr>
                  <a:schemeClr val="bg1"/>
                </a:buClr>
                <a:buSzPct val="100000"/>
                <a:buFont typeface="Arial" panose="020B0604020202020204" pitchFamily="34" charset="0"/>
                <a:buChar char="•"/>
                <a:defRPr/>
              </a:pPr>
              <a:r>
                <a:rPr kumimoji="0" lang="en-US" altLang="en-US" sz="1400" i="0" u="none" strike="noStrike" kern="1200" cap="none" spc="0" normalizeH="0" baseline="0" noProof="0" dirty="0">
                  <a:ln>
                    <a:noFill/>
                  </a:ln>
                  <a:solidFill>
                    <a:schemeClr val="bg1"/>
                  </a:solidFill>
                  <a:effectLst/>
                  <a:uLnTx/>
                  <a:uFillTx/>
                  <a:latin typeface="Arial" charset="0"/>
                  <a:ea typeface="ＭＳ Ｐゴシック" pitchFamily="34" charset="-128"/>
                  <a:cs typeface="+mn-cs"/>
                </a:rPr>
                <a:t>Hopelessness</a:t>
              </a:r>
            </a:p>
            <a:p>
              <a:pPr marL="285750" marR="0" lvl="0" indent="-171450" algn="l" defTabSz="457200" rtl="0" eaLnBrk="0" fontAlgn="auto" latinLnBrk="0" hangingPunct="0">
                <a:lnSpc>
                  <a:spcPct val="100000"/>
                </a:lnSpc>
                <a:spcBef>
                  <a:spcPct val="10000"/>
                </a:spcBef>
                <a:spcAft>
                  <a:spcPct val="10000"/>
                </a:spcAft>
                <a:buClr>
                  <a:schemeClr val="bg1"/>
                </a:buClr>
                <a:buSzPct val="100000"/>
                <a:buFont typeface="Arial" panose="020B0604020202020204" pitchFamily="34" charset="0"/>
                <a:buChar char="•"/>
                <a:defRPr/>
              </a:pPr>
              <a:r>
                <a:rPr kumimoji="0" lang="en-US" altLang="en-US" sz="1400" i="0" u="none" strike="noStrike" kern="1200" cap="none" spc="0" normalizeH="0" baseline="0" noProof="0" dirty="0">
                  <a:ln>
                    <a:noFill/>
                  </a:ln>
                  <a:solidFill>
                    <a:schemeClr val="bg1"/>
                  </a:solidFill>
                  <a:effectLst/>
                  <a:uLnTx/>
                  <a:uFillTx/>
                  <a:latin typeface="Arial" charset="0"/>
                  <a:ea typeface="ＭＳ Ｐゴシック" pitchFamily="34" charset="-128"/>
                  <a:cs typeface="+mn-cs"/>
                </a:rPr>
                <a:t>Suicidality</a:t>
              </a:r>
            </a:p>
            <a:p>
              <a:pPr marL="285750" marR="0" lvl="0" indent="-171450" algn="l" defTabSz="457200" rtl="0" eaLnBrk="0" fontAlgn="auto" latinLnBrk="0" hangingPunct="0">
                <a:lnSpc>
                  <a:spcPct val="100000"/>
                </a:lnSpc>
                <a:spcBef>
                  <a:spcPct val="10000"/>
                </a:spcBef>
                <a:spcAft>
                  <a:spcPct val="10000"/>
                </a:spcAft>
                <a:buClr>
                  <a:schemeClr val="bg1"/>
                </a:buClr>
                <a:buSzPct val="100000"/>
                <a:buFont typeface="Arial" panose="020B0604020202020204" pitchFamily="34" charset="0"/>
                <a:buChar char="•"/>
                <a:defRPr/>
              </a:pPr>
              <a:r>
                <a:rPr kumimoji="0" lang="en-US" altLang="en-US" sz="1400" i="0" u="none" strike="noStrike" kern="1200" cap="none" spc="0" normalizeH="0" baseline="0" noProof="0" dirty="0">
                  <a:ln>
                    <a:noFill/>
                  </a:ln>
                  <a:solidFill>
                    <a:schemeClr val="bg1"/>
                  </a:solidFill>
                  <a:effectLst/>
                  <a:uLnTx/>
                  <a:uFillTx/>
                  <a:latin typeface="Arial" charset="0"/>
                  <a:ea typeface="ＭＳ Ｐゴシック" pitchFamily="34" charset="-128"/>
                  <a:cs typeface="+mn-cs"/>
                </a:rPr>
                <a:t>Anxiety</a:t>
              </a:r>
            </a:p>
            <a:p>
              <a:pPr marL="285750" marR="0" lvl="0" indent="-171450" algn="l" defTabSz="457200" rtl="0" eaLnBrk="0" fontAlgn="auto" latinLnBrk="0" hangingPunct="0">
                <a:lnSpc>
                  <a:spcPct val="100000"/>
                </a:lnSpc>
                <a:spcBef>
                  <a:spcPct val="10000"/>
                </a:spcBef>
                <a:spcAft>
                  <a:spcPct val="10000"/>
                </a:spcAft>
                <a:buClr>
                  <a:schemeClr val="bg1"/>
                </a:buClr>
                <a:buSzPct val="100000"/>
                <a:buFont typeface="Arial" panose="020B0604020202020204" pitchFamily="34" charset="0"/>
                <a:buChar char="•"/>
                <a:defRPr/>
              </a:pPr>
              <a:r>
                <a:rPr kumimoji="0" lang="en-US" altLang="en-US" sz="1400" i="0" u="none" strike="noStrike" kern="1200" cap="none" spc="0" normalizeH="0" baseline="0" noProof="0" dirty="0">
                  <a:ln>
                    <a:noFill/>
                  </a:ln>
                  <a:solidFill>
                    <a:schemeClr val="bg1"/>
                  </a:solidFill>
                  <a:effectLst/>
                  <a:uLnTx/>
                  <a:uFillTx/>
                  <a:latin typeface="Arial" charset="0"/>
                  <a:ea typeface="ＭＳ Ｐゴシック" pitchFamily="34" charset="-128"/>
                  <a:cs typeface="+mn-cs"/>
                </a:rPr>
                <a:t>Agitation</a:t>
              </a:r>
            </a:p>
            <a:p>
              <a:pPr marL="285750" marR="0" lvl="0" indent="-171450" algn="l" defTabSz="457200" rtl="0" eaLnBrk="0" fontAlgn="auto" latinLnBrk="0" hangingPunct="0">
                <a:lnSpc>
                  <a:spcPct val="100000"/>
                </a:lnSpc>
                <a:spcBef>
                  <a:spcPct val="10000"/>
                </a:spcBef>
                <a:spcAft>
                  <a:spcPct val="10000"/>
                </a:spcAft>
                <a:buClr>
                  <a:schemeClr val="bg1"/>
                </a:buClr>
                <a:buSzPct val="100000"/>
                <a:buFont typeface="Arial" panose="020B0604020202020204" pitchFamily="34" charset="0"/>
                <a:buChar char="•"/>
                <a:defRPr/>
              </a:pPr>
              <a:r>
                <a:rPr kumimoji="0" lang="en-US" altLang="en-US" sz="1400" i="0" u="none" strike="noStrike" kern="1200" cap="none" spc="0" normalizeH="0" baseline="0" noProof="0" dirty="0">
                  <a:ln>
                    <a:noFill/>
                  </a:ln>
                  <a:solidFill>
                    <a:schemeClr val="bg1"/>
                  </a:solidFill>
                  <a:effectLst/>
                  <a:uLnTx/>
                  <a:uFillTx/>
                  <a:latin typeface="Arial" charset="0"/>
                  <a:ea typeface="ＭＳ Ｐゴシック" pitchFamily="34" charset="-128"/>
                  <a:cs typeface="+mn-cs"/>
                </a:rPr>
                <a:t>Hostility</a:t>
              </a:r>
            </a:p>
          </p:txBody>
        </p:sp>
        <p:sp>
          <p:nvSpPr>
            <p:cNvPr id="27" name="Round Same Side Corner Rectangle 26">
              <a:extLst>
                <a:ext uri="{FF2B5EF4-FFF2-40B4-BE49-F238E27FC236}">
                  <a16:creationId xmlns:a16="http://schemas.microsoft.com/office/drawing/2014/main" id="{0E555809-776B-D274-62C6-E699378CE46C}"/>
                </a:ext>
              </a:extLst>
            </p:cNvPr>
            <p:cNvSpPr/>
            <p:nvPr/>
          </p:nvSpPr>
          <p:spPr bwMode="auto">
            <a:xfrm>
              <a:off x="6583604" y="1385081"/>
              <a:ext cx="2380697" cy="2662111"/>
            </a:xfrm>
            <a:prstGeom prst="round2SameRect">
              <a:avLst/>
            </a:prstGeom>
            <a:ln/>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altLang="en-US" b="1" i="0" strike="noStrike" kern="1200" cap="none" spc="0" normalizeH="0" baseline="0" noProof="0" dirty="0">
                  <a:ln>
                    <a:noFill/>
                  </a:ln>
                  <a:solidFill>
                    <a:schemeClr val="tx1"/>
                  </a:solidFill>
                  <a:effectLst/>
                  <a:uLnTx/>
                  <a:uFillTx/>
                  <a:latin typeface="Arial" charset="0"/>
                  <a:ea typeface="ＭＳ Ｐゴシック" pitchFamily="34" charset="-128"/>
                  <a:cs typeface="+mn-cs"/>
                </a:rPr>
                <a:t>Social/</a:t>
              </a:r>
              <a:br>
                <a:rPr kumimoji="0" lang="en-US" altLang="en-US" b="1" i="0" strike="noStrike" kern="1200" cap="none" spc="0" normalizeH="0" baseline="0" noProof="0" dirty="0">
                  <a:ln>
                    <a:noFill/>
                  </a:ln>
                  <a:solidFill>
                    <a:schemeClr val="tx1"/>
                  </a:solidFill>
                  <a:effectLst/>
                  <a:uLnTx/>
                  <a:uFillTx/>
                  <a:latin typeface="Arial" charset="0"/>
                  <a:ea typeface="ＭＳ Ｐゴシック" pitchFamily="34" charset="-128"/>
                  <a:cs typeface="+mn-cs"/>
                </a:rPr>
              </a:br>
              <a:r>
                <a:rPr kumimoji="0" lang="en-US" altLang="en-US" b="1" i="0" strike="noStrike" kern="1200" cap="none" spc="0" normalizeH="0" baseline="0" noProof="0" dirty="0">
                  <a:ln>
                    <a:noFill/>
                  </a:ln>
                  <a:solidFill>
                    <a:schemeClr val="tx1"/>
                  </a:solidFill>
                  <a:effectLst/>
                  <a:uLnTx/>
                  <a:uFillTx/>
                  <a:latin typeface="Arial" charset="0"/>
                  <a:ea typeface="ＭＳ Ｐゴシック" pitchFamily="34" charset="-128"/>
                  <a:cs typeface="+mn-cs"/>
                </a:rPr>
                <a:t>Occupational</a:t>
              </a:r>
              <a:br>
                <a:rPr kumimoji="0" lang="en-US" altLang="en-US" b="1" i="0" strike="noStrike" kern="1200" cap="none" spc="0" normalizeH="0" baseline="0" noProof="0" dirty="0">
                  <a:ln>
                    <a:noFill/>
                  </a:ln>
                  <a:solidFill>
                    <a:schemeClr val="tx1"/>
                  </a:solidFill>
                  <a:effectLst/>
                  <a:uLnTx/>
                  <a:uFillTx/>
                  <a:latin typeface="Arial" charset="0"/>
                  <a:ea typeface="ＭＳ Ｐゴシック" pitchFamily="34" charset="-128"/>
                  <a:cs typeface="+mn-cs"/>
                </a:rPr>
              </a:br>
              <a:r>
                <a:rPr kumimoji="0" lang="en-US" altLang="en-US" b="1" i="0" strike="noStrike" kern="1200" cap="none" spc="0" normalizeH="0" baseline="0" noProof="0" dirty="0">
                  <a:ln>
                    <a:noFill/>
                  </a:ln>
                  <a:solidFill>
                    <a:schemeClr val="tx1"/>
                  </a:solidFill>
                  <a:effectLst/>
                  <a:uLnTx/>
                  <a:uFillTx/>
                  <a:latin typeface="Arial" charset="0"/>
                  <a:ea typeface="ＭＳ Ｐゴシック" pitchFamily="34" charset="-128"/>
                  <a:cs typeface="+mn-cs"/>
                </a:rPr>
                <a:t>Dysfunction</a:t>
              </a: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altLang="en-US" sz="1600" b="1" i="0"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a:p>
              <a:pPr marL="0" marR="0" lvl="0" indent="0" algn="ctr" defTabSz="457200" rtl="0" eaLnBrk="0" fontAlgn="auto" latinLnBrk="0" hangingPunct="0">
                <a:lnSpc>
                  <a:spcPct val="100000"/>
                </a:lnSpc>
                <a:spcBef>
                  <a:spcPct val="10000"/>
                </a:spcBef>
                <a:spcAft>
                  <a:spcPct val="10000"/>
                </a:spcAft>
                <a:buClr>
                  <a:srgbClr val="0064A2"/>
                </a:buClr>
                <a:buSzPct val="100000"/>
                <a:buFont typeface="Wingdings" pitchFamily="2" charset="2"/>
                <a:buNone/>
                <a:tabLst/>
                <a:defRPr/>
              </a:pPr>
              <a:r>
                <a:rPr kumimoji="0" lang="en-US" altLang="en-US" sz="1400" i="0" strike="noStrike" kern="1200" cap="none" spc="0" normalizeH="0" baseline="0" noProof="0" dirty="0">
                  <a:ln>
                    <a:noFill/>
                  </a:ln>
                  <a:solidFill>
                    <a:schemeClr val="tx1"/>
                  </a:solidFill>
                  <a:effectLst/>
                  <a:uLnTx/>
                  <a:uFillTx/>
                  <a:latin typeface="Arial" charset="0"/>
                  <a:ea typeface="ＭＳ Ｐゴシック" pitchFamily="34" charset="-128"/>
                  <a:cs typeface="+mn-cs"/>
                </a:rPr>
                <a:t>Work</a:t>
              </a:r>
            </a:p>
            <a:p>
              <a:pPr marL="0" marR="0" lvl="0" indent="0" algn="ctr" defTabSz="457200" rtl="0" eaLnBrk="0" fontAlgn="auto" latinLnBrk="0" hangingPunct="0">
                <a:lnSpc>
                  <a:spcPct val="100000"/>
                </a:lnSpc>
                <a:spcBef>
                  <a:spcPct val="10000"/>
                </a:spcBef>
                <a:spcAft>
                  <a:spcPct val="10000"/>
                </a:spcAft>
                <a:buClr>
                  <a:srgbClr val="0064A2"/>
                </a:buClr>
                <a:buSzPct val="100000"/>
                <a:buFont typeface="Wingdings" pitchFamily="2" charset="2"/>
                <a:buNone/>
                <a:tabLst/>
                <a:defRPr/>
              </a:pPr>
              <a:r>
                <a:rPr kumimoji="0" lang="en-US" altLang="en-US" sz="1400" i="0" strike="noStrike" kern="1200" cap="none" spc="0" normalizeH="0" baseline="0" noProof="0" dirty="0">
                  <a:ln>
                    <a:noFill/>
                  </a:ln>
                  <a:solidFill>
                    <a:schemeClr val="tx1"/>
                  </a:solidFill>
                  <a:effectLst/>
                  <a:uLnTx/>
                  <a:uFillTx/>
                  <a:latin typeface="Arial" charset="0"/>
                  <a:ea typeface="ＭＳ Ｐゴシック" pitchFamily="34" charset="-128"/>
                  <a:cs typeface="+mn-cs"/>
                </a:rPr>
                <a:t>Interpersonal </a:t>
              </a:r>
            </a:p>
            <a:p>
              <a:pPr marL="0" marR="0" lvl="0" indent="0" algn="ctr" defTabSz="457200" rtl="0" eaLnBrk="0" fontAlgn="auto" latinLnBrk="0" hangingPunct="0">
                <a:lnSpc>
                  <a:spcPct val="100000"/>
                </a:lnSpc>
                <a:spcBef>
                  <a:spcPct val="10000"/>
                </a:spcBef>
                <a:spcAft>
                  <a:spcPct val="10000"/>
                </a:spcAft>
                <a:buClr>
                  <a:srgbClr val="0064A2"/>
                </a:buClr>
                <a:buSzPct val="100000"/>
                <a:buFont typeface="Wingdings" pitchFamily="2" charset="2"/>
                <a:buNone/>
                <a:tabLst/>
                <a:defRPr/>
              </a:pPr>
              <a:r>
                <a:rPr kumimoji="0" lang="en-US" altLang="en-US" sz="1400" i="0" strike="noStrike" kern="1200" cap="none" spc="0" normalizeH="0" baseline="0" noProof="0" dirty="0">
                  <a:ln>
                    <a:noFill/>
                  </a:ln>
                  <a:solidFill>
                    <a:schemeClr val="tx1"/>
                  </a:solidFill>
                  <a:effectLst/>
                  <a:uLnTx/>
                  <a:uFillTx/>
                  <a:latin typeface="Arial" charset="0"/>
                  <a:ea typeface="ＭＳ Ｐゴシック" pitchFamily="34" charset="-128"/>
                  <a:cs typeface="+mn-cs"/>
                </a:rPr>
                <a:t>relationships</a:t>
              </a:r>
            </a:p>
            <a:p>
              <a:pPr marL="0" marR="0" lvl="0" indent="0" algn="ctr" defTabSz="457200" rtl="0" eaLnBrk="0" fontAlgn="auto" latinLnBrk="0" hangingPunct="0">
                <a:lnSpc>
                  <a:spcPct val="100000"/>
                </a:lnSpc>
                <a:spcBef>
                  <a:spcPct val="10000"/>
                </a:spcBef>
                <a:spcAft>
                  <a:spcPct val="10000"/>
                </a:spcAft>
                <a:buClr>
                  <a:srgbClr val="0064A2"/>
                </a:buClr>
                <a:buSzPct val="100000"/>
                <a:buFont typeface="Wingdings" pitchFamily="2" charset="2"/>
                <a:buNone/>
                <a:tabLst/>
                <a:defRPr/>
              </a:pPr>
              <a:r>
                <a:rPr kumimoji="0" lang="en-US" altLang="en-US" sz="1400" i="0" strike="noStrike" kern="1200" cap="none" spc="0" normalizeH="0" baseline="0" noProof="0" dirty="0">
                  <a:ln>
                    <a:noFill/>
                  </a:ln>
                  <a:solidFill>
                    <a:schemeClr val="tx1"/>
                  </a:solidFill>
                  <a:effectLst/>
                  <a:uLnTx/>
                  <a:uFillTx/>
                  <a:latin typeface="Arial" charset="0"/>
                  <a:ea typeface="ＭＳ Ｐゴシック" pitchFamily="34" charset="-128"/>
                  <a:cs typeface="+mn-cs"/>
                </a:rPr>
                <a:t>Self-care</a:t>
              </a:r>
            </a:p>
          </p:txBody>
        </p:sp>
        <p:sp>
          <p:nvSpPr>
            <p:cNvPr id="28" name="Rounded Rectangle 10">
              <a:extLst>
                <a:ext uri="{FF2B5EF4-FFF2-40B4-BE49-F238E27FC236}">
                  <a16:creationId xmlns:a16="http://schemas.microsoft.com/office/drawing/2014/main" id="{DF39477D-EA1F-C51E-4E1D-F4CDCE1CCE7E}"/>
                </a:ext>
              </a:extLst>
            </p:cNvPr>
            <p:cNvSpPr/>
            <p:nvPr/>
          </p:nvSpPr>
          <p:spPr bwMode="auto">
            <a:xfrm>
              <a:off x="3715240" y="1764210"/>
              <a:ext cx="2036270" cy="1664016"/>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marL="177800" marR="0" lvl="0" indent="-177800" algn="l" defTabSz="457200" rtl="0" eaLnBrk="0" fontAlgn="auto" latinLnBrk="0" hangingPunct="0">
                <a:lnSpc>
                  <a:spcPct val="100000"/>
                </a:lnSpc>
                <a:spcBef>
                  <a:spcPct val="10000"/>
                </a:spcBef>
                <a:spcAft>
                  <a:spcPct val="10000"/>
                </a:spcAft>
                <a:buClr>
                  <a:schemeClr val="bg1"/>
                </a:buClr>
                <a:buSzPct val="100000"/>
                <a:buFont typeface="Wingdings" pitchFamily="2" charset="2"/>
                <a:buNone/>
                <a:tabLst/>
                <a:defRPr/>
              </a:pPr>
              <a:r>
                <a:rPr kumimoji="0" lang="en-US" altLang="en-US" sz="1400" b="1" i="0" strike="noStrike" kern="1200" cap="none" spc="0" normalizeH="0" baseline="0" noProof="0" dirty="0">
                  <a:ln>
                    <a:noFill/>
                  </a:ln>
                  <a:solidFill>
                    <a:schemeClr val="bg1"/>
                  </a:solidFill>
                  <a:effectLst/>
                  <a:uLnTx/>
                  <a:uFillTx/>
                  <a:latin typeface="Arial" charset="0"/>
                  <a:ea typeface="ＭＳ Ｐゴシック" pitchFamily="34" charset="-128"/>
                  <a:cs typeface="+mn-cs"/>
                </a:rPr>
                <a:t>Positive Symptoms</a:t>
              </a:r>
            </a:p>
            <a:p>
              <a:pPr marL="285750" marR="0" lvl="0" indent="-171450" algn="l" defTabSz="457200" rtl="0" eaLnBrk="0" fontAlgn="auto" latinLnBrk="0" hangingPunct="0">
                <a:lnSpc>
                  <a:spcPct val="100000"/>
                </a:lnSpc>
                <a:spcBef>
                  <a:spcPct val="10000"/>
                </a:spcBef>
                <a:spcAft>
                  <a:spcPct val="10000"/>
                </a:spcAft>
                <a:buClr>
                  <a:schemeClr val="bg1"/>
                </a:buClr>
                <a:buSzPct val="100000"/>
                <a:buFont typeface="Arial" panose="020B0604020202020204" pitchFamily="34" charset="0"/>
                <a:buChar char="•"/>
                <a:defRPr/>
              </a:pPr>
              <a:r>
                <a:rPr kumimoji="0" lang="en-US" altLang="en-US" sz="1400" i="0" u="none" strike="noStrike" kern="1200" cap="none" spc="0" normalizeH="0" baseline="0" noProof="0" dirty="0">
                  <a:ln>
                    <a:noFill/>
                  </a:ln>
                  <a:solidFill>
                    <a:schemeClr val="bg1"/>
                  </a:solidFill>
                  <a:effectLst/>
                  <a:uLnTx/>
                  <a:uFillTx/>
                  <a:latin typeface="Arial" charset="0"/>
                  <a:ea typeface="ＭＳ Ｐゴシック" pitchFamily="34" charset="-128"/>
                  <a:cs typeface="+mn-cs"/>
                </a:rPr>
                <a:t>Delusions</a:t>
              </a:r>
            </a:p>
            <a:p>
              <a:pPr marL="285750" marR="0" lvl="0" indent="-171450" algn="l" defTabSz="457200" rtl="0" eaLnBrk="0" fontAlgn="auto" latinLnBrk="0" hangingPunct="0">
                <a:lnSpc>
                  <a:spcPct val="100000"/>
                </a:lnSpc>
                <a:spcBef>
                  <a:spcPct val="10000"/>
                </a:spcBef>
                <a:spcAft>
                  <a:spcPct val="10000"/>
                </a:spcAft>
                <a:buClr>
                  <a:schemeClr val="bg1"/>
                </a:buClr>
                <a:buSzPct val="100000"/>
                <a:buFont typeface="Arial" panose="020B0604020202020204" pitchFamily="34" charset="0"/>
                <a:buChar char="•"/>
                <a:defRPr/>
              </a:pPr>
              <a:r>
                <a:rPr kumimoji="0" lang="en-US" altLang="en-US" sz="1400" i="0" u="none" strike="noStrike" kern="1200" cap="none" spc="0" normalizeH="0" baseline="0" noProof="0" dirty="0">
                  <a:ln>
                    <a:noFill/>
                  </a:ln>
                  <a:solidFill>
                    <a:schemeClr val="bg1"/>
                  </a:solidFill>
                  <a:effectLst/>
                  <a:uLnTx/>
                  <a:uFillTx/>
                  <a:latin typeface="Arial" charset="0"/>
                  <a:ea typeface="ＭＳ Ｐゴシック" pitchFamily="34" charset="-128"/>
                  <a:cs typeface="+mn-cs"/>
                </a:rPr>
                <a:t>Hallucinations</a:t>
              </a:r>
            </a:p>
            <a:p>
              <a:pPr marL="285750" marR="0" lvl="0" indent="-171450" algn="l" defTabSz="457200" rtl="0" eaLnBrk="0" fontAlgn="auto" latinLnBrk="0" hangingPunct="0">
                <a:lnSpc>
                  <a:spcPct val="100000"/>
                </a:lnSpc>
                <a:spcBef>
                  <a:spcPct val="10000"/>
                </a:spcBef>
                <a:spcAft>
                  <a:spcPct val="10000"/>
                </a:spcAft>
                <a:buClr>
                  <a:schemeClr val="bg1"/>
                </a:buClr>
                <a:buSzPct val="100000"/>
                <a:buFont typeface="Arial" panose="020B0604020202020204" pitchFamily="34" charset="0"/>
                <a:buChar char="•"/>
                <a:defRPr/>
              </a:pPr>
              <a:r>
                <a:rPr kumimoji="0" lang="en-US" altLang="en-US" sz="1400" i="0" u="none" strike="noStrike" kern="1200" cap="none" spc="0" normalizeH="0" baseline="0" noProof="0" dirty="0">
                  <a:ln>
                    <a:noFill/>
                  </a:ln>
                  <a:solidFill>
                    <a:schemeClr val="bg1"/>
                  </a:solidFill>
                  <a:effectLst/>
                  <a:uLnTx/>
                  <a:uFillTx/>
                  <a:latin typeface="Arial" charset="0"/>
                  <a:ea typeface="ＭＳ Ｐゴシック" pitchFamily="34" charset="-128"/>
                  <a:cs typeface="+mn-cs"/>
                </a:rPr>
                <a:t>Disorganized speech</a:t>
              </a:r>
            </a:p>
          </p:txBody>
        </p:sp>
        <p:sp>
          <p:nvSpPr>
            <p:cNvPr id="29" name="Rounded Rectangle 10">
              <a:extLst>
                <a:ext uri="{FF2B5EF4-FFF2-40B4-BE49-F238E27FC236}">
                  <a16:creationId xmlns:a16="http://schemas.microsoft.com/office/drawing/2014/main" id="{6F94F762-0417-7B6D-F627-F535A150B2CE}"/>
                </a:ext>
              </a:extLst>
            </p:cNvPr>
            <p:cNvSpPr/>
            <p:nvPr/>
          </p:nvSpPr>
          <p:spPr bwMode="auto">
            <a:xfrm>
              <a:off x="3702700" y="3690839"/>
              <a:ext cx="2048812" cy="1664016"/>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marL="0" marR="0" lvl="0" indent="0" algn="l" defTabSz="457200" rtl="0" eaLnBrk="0" fontAlgn="auto" latinLnBrk="0" hangingPunct="0">
                <a:lnSpc>
                  <a:spcPct val="100000"/>
                </a:lnSpc>
                <a:spcBef>
                  <a:spcPct val="10000"/>
                </a:spcBef>
                <a:spcAft>
                  <a:spcPct val="10000"/>
                </a:spcAft>
                <a:buClr>
                  <a:schemeClr val="bg1"/>
                </a:buClr>
                <a:buSzPct val="100000"/>
                <a:buFont typeface="Wingdings" pitchFamily="2" charset="2"/>
                <a:buNone/>
                <a:tabLst/>
                <a:defRPr/>
              </a:pPr>
              <a:r>
                <a:rPr kumimoji="0" lang="en-US" altLang="en-US" sz="1400" b="1" i="0" strike="noStrike" kern="1200" cap="none" spc="0" normalizeH="0" baseline="0" noProof="0" dirty="0">
                  <a:ln>
                    <a:noFill/>
                  </a:ln>
                  <a:solidFill>
                    <a:schemeClr val="bg1"/>
                  </a:solidFill>
                  <a:effectLst/>
                  <a:uLnTx/>
                  <a:uFillTx/>
                  <a:latin typeface="Arial" charset="0"/>
                  <a:ea typeface="ＭＳ Ｐゴシック" pitchFamily="34" charset="-128"/>
                  <a:cs typeface="+mn-cs"/>
                </a:rPr>
                <a:t>Cognitive Deficits</a:t>
              </a:r>
            </a:p>
            <a:p>
              <a:pPr marL="293688" marR="0" lvl="0" indent="-179388" algn="l" defTabSz="457200" rtl="0" eaLnBrk="0" fontAlgn="auto" latinLnBrk="0" hangingPunct="0">
                <a:lnSpc>
                  <a:spcPct val="100000"/>
                </a:lnSpc>
                <a:spcBef>
                  <a:spcPct val="10000"/>
                </a:spcBef>
                <a:spcAft>
                  <a:spcPct val="10000"/>
                </a:spcAft>
                <a:buClr>
                  <a:schemeClr val="bg1"/>
                </a:buClr>
                <a:buSzPct val="100000"/>
                <a:buFont typeface="Arial" panose="020B0604020202020204" pitchFamily="34" charset="0"/>
                <a:buChar char="•"/>
                <a:defRPr/>
              </a:pPr>
              <a:r>
                <a:rPr kumimoji="0" lang="en-US" altLang="en-US" sz="1400" i="0" u="none" strike="noStrike" kern="1200" cap="none" spc="0" normalizeH="0" baseline="0" noProof="0" dirty="0">
                  <a:ln>
                    <a:noFill/>
                  </a:ln>
                  <a:solidFill>
                    <a:schemeClr val="bg1"/>
                  </a:solidFill>
                  <a:effectLst/>
                  <a:uLnTx/>
                  <a:uFillTx/>
                  <a:latin typeface="Arial" charset="0"/>
                  <a:ea typeface="ＭＳ Ｐゴシック" pitchFamily="34" charset="-128"/>
                  <a:cs typeface="+mn-cs"/>
                </a:rPr>
                <a:t>Attention</a:t>
              </a:r>
            </a:p>
            <a:p>
              <a:pPr marL="293688" marR="0" lvl="0" indent="-179388" algn="l" defTabSz="457200" rtl="0" eaLnBrk="0" fontAlgn="auto" latinLnBrk="0" hangingPunct="0">
                <a:lnSpc>
                  <a:spcPct val="100000"/>
                </a:lnSpc>
                <a:spcBef>
                  <a:spcPct val="10000"/>
                </a:spcBef>
                <a:spcAft>
                  <a:spcPct val="10000"/>
                </a:spcAft>
                <a:buClr>
                  <a:schemeClr val="bg1"/>
                </a:buClr>
                <a:buSzPct val="100000"/>
                <a:buFont typeface="Arial" panose="020B0604020202020204" pitchFamily="34" charset="0"/>
                <a:buChar char="•"/>
                <a:defRPr/>
              </a:pPr>
              <a:r>
                <a:rPr kumimoji="0" lang="en-US" altLang="en-US" sz="1400" i="0" u="none" strike="noStrike" kern="1200" cap="none" spc="0" normalizeH="0" baseline="0" noProof="0" dirty="0">
                  <a:ln>
                    <a:noFill/>
                  </a:ln>
                  <a:solidFill>
                    <a:schemeClr val="bg1"/>
                  </a:solidFill>
                  <a:effectLst/>
                  <a:uLnTx/>
                  <a:uFillTx/>
                  <a:latin typeface="Arial" charset="0"/>
                  <a:ea typeface="ＭＳ Ｐゴシック" pitchFamily="34" charset="-128"/>
                  <a:cs typeface="+mn-cs"/>
                </a:rPr>
                <a:t>Memory</a:t>
              </a:r>
            </a:p>
            <a:p>
              <a:pPr marL="293688" marR="0" lvl="0" indent="-179388" algn="l" defTabSz="457200" rtl="0" eaLnBrk="0" fontAlgn="auto" latinLnBrk="0" hangingPunct="0">
                <a:lnSpc>
                  <a:spcPct val="100000"/>
                </a:lnSpc>
                <a:spcBef>
                  <a:spcPct val="10000"/>
                </a:spcBef>
                <a:spcAft>
                  <a:spcPct val="10000"/>
                </a:spcAft>
                <a:buClr>
                  <a:schemeClr val="bg1"/>
                </a:buClr>
                <a:buSzPct val="100000"/>
                <a:buFont typeface="Arial" panose="020B0604020202020204" pitchFamily="34" charset="0"/>
                <a:buChar char="•"/>
                <a:defRPr/>
              </a:pPr>
              <a:r>
                <a:rPr kumimoji="0" lang="en-US" altLang="en-US" sz="1400" i="0" u="none" strike="noStrike" kern="1200" cap="none" spc="0" normalizeH="0" baseline="0" noProof="0" dirty="0">
                  <a:ln>
                    <a:noFill/>
                  </a:ln>
                  <a:solidFill>
                    <a:schemeClr val="bg1"/>
                  </a:solidFill>
                  <a:effectLst/>
                  <a:uLnTx/>
                  <a:uFillTx/>
                  <a:latin typeface="Arial" charset="0"/>
                  <a:ea typeface="ＭＳ Ｐゴシック" pitchFamily="34" charset="-128"/>
                  <a:cs typeface="+mn-cs"/>
                </a:rPr>
                <a:t>Executive functions</a:t>
              </a:r>
              <a:br>
                <a:rPr kumimoji="0" lang="en-US" altLang="en-US" sz="1400" i="0" u="none" strike="noStrike" kern="1200" cap="none" spc="0" normalizeH="0" baseline="0" noProof="0" dirty="0">
                  <a:ln>
                    <a:noFill/>
                  </a:ln>
                  <a:solidFill>
                    <a:schemeClr val="bg1"/>
                  </a:solidFill>
                  <a:effectLst/>
                  <a:uLnTx/>
                  <a:uFillTx/>
                  <a:latin typeface="Arial" charset="0"/>
                  <a:ea typeface="ＭＳ Ｐゴシック" pitchFamily="34" charset="-128"/>
                  <a:cs typeface="+mn-cs"/>
                </a:rPr>
              </a:br>
              <a:r>
                <a:rPr kumimoji="0" lang="en-US" altLang="en-US" sz="1400" i="0" u="none" strike="noStrike" kern="1200" cap="none" spc="0" normalizeH="0" baseline="0" noProof="0" dirty="0">
                  <a:ln>
                    <a:noFill/>
                  </a:ln>
                  <a:solidFill>
                    <a:schemeClr val="bg1"/>
                  </a:solidFill>
                  <a:effectLst/>
                  <a:uLnTx/>
                  <a:uFillTx/>
                  <a:latin typeface="Arial" charset="0"/>
                  <a:ea typeface="ＭＳ Ｐゴシック" pitchFamily="34" charset="-128"/>
                  <a:cs typeface="+mn-cs"/>
                </a:rPr>
                <a:t>(</a:t>
              </a:r>
              <a:r>
                <a:rPr kumimoji="0" lang="en-US" altLang="en-US" sz="1400" i="0" u="none" strike="noStrike" kern="1200" cap="none" spc="0" normalizeH="0" baseline="0" noProof="0" dirty="0" err="1">
                  <a:ln>
                    <a:noFill/>
                  </a:ln>
                  <a:solidFill>
                    <a:schemeClr val="bg1"/>
                  </a:solidFill>
                  <a:effectLst/>
                  <a:uLnTx/>
                  <a:uFillTx/>
                  <a:latin typeface="Arial" charset="0"/>
                  <a:ea typeface="ＭＳ Ｐゴシック" pitchFamily="34" charset="-128"/>
                  <a:cs typeface="+mn-cs"/>
                </a:rPr>
                <a:t>eg</a:t>
              </a:r>
              <a:r>
                <a:rPr kumimoji="0" lang="en-US" altLang="en-US" sz="1400" i="0" u="none" strike="noStrike" kern="1200" cap="none" spc="0" normalizeH="0" baseline="0" noProof="0" dirty="0">
                  <a:ln>
                    <a:noFill/>
                  </a:ln>
                  <a:solidFill>
                    <a:schemeClr val="bg1"/>
                  </a:solidFill>
                  <a:effectLst/>
                  <a:uLnTx/>
                  <a:uFillTx/>
                  <a:latin typeface="Arial" charset="0"/>
                  <a:ea typeface="ＭＳ Ｐゴシック" pitchFamily="34" charset="-128"/>
                  <a:cs typeface="+mn-cs"/>
                </a:rPr>
                <a:t>, abstraction)</a:t>
              </a:r>
            </a:p>
          </p:txBody>
        </p:sp>
        <p:cxnSp>
          <p:nvCxnSpPr>
            <p:cNvPr id="31" name="Straight Arrow Connector 57">
              <a:extLst>
                <a:ext uri="{FF2B5EF4-FFF2-40B4-BE49-F238E27FC236}">
                  <a16:creationId xmlns:a16="http://schemas.microsoft.com/office/drawing/2014/main" id="{E3E1B890-5810-966B-252A-677F7EEE9452}"/>
                </a:ext>
              </a:extLst>
            </p:cNvPr>
            <p:cNvCxnSpPr>
              <a:cxnSpLocks/>
            </p:cNvCxnSpPr>
            <p:nvPr/>
          </p:nvCxnSpPr>
          <p:spPr bwMode="auto">
            <a:xfrm flipV="1">
              <a:off x="7773953" y="4317673"/>
              <a:ext cx="0" cy="390249"/>
            </a:xfrm>
            <a:prstGeom prst="straightConnector1">
              <a:avLst/>
            </a:prstGeom>
            <a:noFill/>
            <a:ln w="38100" algn="ctr">
              <a:solidFill>
                <a:schemeClr val="tx1">
                  <a:lumMod val="60000"/>
                  <a:lumOff val="40000"/>
                </a:schemeClr>
              </a:solidFill>
              <a:miter lim="800000"/>
              <a:headEnd type="none" w="med" len="med"/>
              <a:tailEnd type="triangle" w="med" len="med"/>
            </a:ln>
            <a:extLst>
              <a:ext uri="{909E8E84-426E-40DD-AFC4-6F175D3DCCD1}">
                <a14:hiddenFill xmlns:a14="http://schemas.microsoft.com/office/drawing/2010/main">
                  <a:noFill/>
                </a14:hiddenFill>
              </a:ext>
            </a:extLst>
          </p:spPr>
        </p:cxnSp>
        <p:cxnSp>
          <p:nvCxnSpPr>
            <p:cNvPr id="32" name="Straight Arrow Connector 57">
              <a:extLst>
                <a:ext uri="{FF2B5EF4-FFF2-40B4-BE49-F238E27FC236}">
                  <a16:creationId xmlns:a16="http://schemas.microsoft.com/office/drawing/2014/main" id="{9DEC2388-55E1-5704-C64A-1F95365D8EBD}"/>
                </a:ext>
              </a:extLst>
            </p:cNvPr>
            <p:cNvCxnSpPr>
              <a:cxnSpLocks/>
              <a:stCxn id="29" idx="3"/>
            </p:cNvCxnSpPr>
            <p:nvPr/>
          </p:nvCxnSpPr>
          <p:spPr bwMode="auto">
            <a:xfrm flipV="1">
              <a:off x="5751512" y="3832643"/>
              <a:ext cx="613651" cy="690205"/>
            </a:xfrm>
            <a:prstGeom prst="straightConnector1">
              <a:avLst/>
            </a:prstGeom>
            <a:noFill/>
            <a:ln w="38100" algn="ctr">
              <a:solidFill>
                <a:schemeClr val="tx1">
                  <a:lumMod val="60000"/>
                  <a:lumOff val="40000"/>
                </a:schemeClr>
              </a:solidFill>
              <a:miter lim="800000"/>
              <a:headEnd type="none" w="med" len="med"/>
              <a:tailEnd type="triangle" w="med" len="med"/>
            </a:ln>
            <a:extLst>
              <a:ext uri="{909E8E84-426E-40DD-AFC4-6F175D3DCCD1}">
                <a14:hiddenFill xmlns:a14="http://schemas.microsoft.com/office/drawing/2010/main">
                  <a:noFill/>
                </a14:hiddenFill>
              </a:ext>
            </a:extLst>
          </p:spPr>
        </p:cxnSp>
        <p:cxnSp>
          <p:nvCxnSpPr>
            <p:cNvPr id="33" name="Straight Arrow Connector 57">
              <a:extLst>
                <a:ext uri="{FF2B5EF4-FFF2-40B4-BE49-F238E27FC236}">
                  <a16:creationId xmlns:a16="http://schemas.microsoft.com/office/drawing/2014/main" id="{40271C41-4881-87AB-0D4D-FFDE2AB7AA20}"/>
                </a:ext>
              </a:extLst>
            </p:cNvPr>
            <p:cNvCxnSpPr>
              <a:cxnSpLocks/>
              <a:stCxn id="28" idx="3"/>
            </p:cNvCxnSpPr>
            <p:nvPr/>
          </p:nvCxnSpPr>
          <p:spPr bwMode="auto">
            <a:xfrm>
              <a:off x="5751510" y="2596219"/>
              <a:ext cx="537659" cy="0"/>
            </a:xfrm>
            <a:prstGeom prst="straightConnector1">
              <a:avLst/>
            </a:prstGeom>
            <a:noFill/>
            <a:ln w="38100" algn="ctr">
              <a:solidFill>
                <a:schemeClr val="tx1">
                  <a:lumMod val="60000"/>
                  <a:lumOff val="40000"/>
                </a:schemeClr>
              </a:solidFill>
              <a:miter lim="800000"/>
              <a:headEnd type="none" w="med" len="med"/>
              <a:tailEnd type="triangle" w="med" len="med"/>
            </a:ln>
            <a:extLst>
              <a:ext uri="{909E8E84-426E-40DD-AFC4-6F175D3DCCD1}">
                <a14:hiddenFill xmlns:a14="http://schemas.microsoft.com/office/drawing/2010/main">
                  <a:noFill/>
                </a14:hiddenFill>
              </a:ext>
            </a:extLst>
          </p:spPr>
        </p:cxnSp>
      </p:grpSp>
      <p:sp>
        <p:nvSpPr>
          <p:cNvPr id="50" name="Footer Placeholder 4">
            <a:extLst>
              <a:ext uri="{FF2B5EF4-FFF2-40B4-BE49-F238E27FC236}">
                <a16:creationId xmlns:a16="http://schemas.microsoft.com/office/drawing/2014/main" id="{69A5FE05-E8E8-75F4-129E-3B7D4D497196}"/>
              </a:ext>
            </a:extLst>
          </p:cNvPr>
          <p:cNvSpPr>
            <a:spLocks noGrp="1"/>
          </p:cNvSpPr>
          <p:nvPr>
            <p:ph type="ftr" sz="quarter" idx="3"/>
          </p:nvPr>
        </p:nvSpPr>
        <p:spPr>
          <a:xfrm>
            <a:off x="609600" y="6356350"/>
            <a:ext cx="11151476" cy="442131"/>
          </a:xfrm>
        </p:spPr>
        <p:txBody>
          <a:bodyPr/>
          <a:lstStyle>
            <a:lvl1pPr algn="l">
              <a:defRPr sz="1200">
                <a:solidFill>
                  <a:schemeClr val="tx1">
                    <a:tint val="75000"/>
                  </a:schemeClr>
                </a:solidFill>
              </a:defRPr>
            </a:lvl1pPr>
          </a:lstStyle>
          <a:p>
            <a:pPr marL="0" marR="0" lvl="0" indent="0" algn="l" defTabSz="457200" rtl="0" eaLnBrk="1" fontAlgn="auto" latinLnBrk="0" hangingPunct="1">
              <a:lnSpc>
                <a:spcPct val="85000"/>
              </a:lnSpc>
              <a:spcBef>
                <a:spcPct val="20000"/>
              </a:spcBef>
              <a:spcAft>
                <a:spcPts val="0"/>
              </a:spcAft>
              <a:buClrTx/>
              <a:buSzTx/>
              <a:buFont typeface="Arial"/>
              <a:buNone/>
              <a:tabLst/>
              <a:defRPr/>
            </a:pPr>
            <a:endParaRPr kumimoji="0" lang="en-US" altLang="en-US" sz="1200" b="0" u="none" strike="noStrike" kern="1200" cap="none" spc="0" normalizeH="0" baseline="0" noProof="0" dirty="0">
              <a:ln>
                <a:noFill/>
              </a:ln>
              <a:solidFill>
                <a:schemeClr val="bg1">
                  <a:lumMod val="65000"/>
                </a:schemeClr>
              </a:solidFill>
              <a:effectLst/>
              <a:uLnTx/>
              <a:uFillTx/>
              <a:latin typeface="Arial"/>
              <a:ea typeface="+mn-ea"/>
              <a:cs typeface="Helvetica" panose="020B0604020202020204" pitchFamily="34" charset="0"/>
            </a:endParaRPr>
          </a:p>
          <a:p>
            <a:pPr marL="0" marR="0" lvl="0" indent="0" algn="l" defTabSz="457200" rtl="0" eaLnBrk="1" fontAlgn="auto" latinLnBrk="0" hangingPunct="1">
              <a:lnSpc>
                <a:spcPct val="85000"/>
              </a:lnSpc>
              <a:spcBef>
                <a:spcPct val="20000"/>
              </a:spcBef>
              <a:spcAft>
                <a:spcPts val="0"/>
              </a:spcAft>
              <a:buClrTx/>
              <a:buSzTx/>
              <a:buFont typeface="Arial"/>
              <a:buNone/>
              <a:tabLst/>
              <a:defRPr/>
            </a:pPr>
            <a:r>
              <a:rPr lang="en-US" altLang="en-US" b="0" dirty="0">
                <a:solidFill>
                  <a:schemeClr val="bg1">
                    <a:lumMod val="65000"/>
                  </a:schemeClr>
                </a:solidFill>
                <a:latin typeface="Arial"/>
              </a:rPr>
              <a:t>RX, prescription; </a:t>
            </a:r>
            <a:r>
              <a:rPr lang="en-US" altLang="en-US" b="0" dirty="0" err="1">
                <a:solidFill>
                  <a:schemeClr val="bg1">
                    <a:lumMod val="65000"/>
                  </a:schemeClr>
                </a:solidFill>
                <a:latin typeface="Arial"/>
              </a:rPr>
              <a:t>Sx</a:t>
            </a:r>
            <a:r>
              <a:rPr lang="en-US" altLang="en-US" b="0" dirty="0">
                <a:solidFill>
                  <a:schemeClr val="bg1">
                    <a:lumMod val="65000"/>
                  </a:schemeClr>
                </a:solidFill>
                <a:latin typeface="Arial"/>
              </a:rPr>
              <a:t>, symptoms.</a:t>
            </a:r>
          </a:p>
          <a:p>
            <a:pPr marL="0" marR="0" lvl="0" indent="0" algn="l" defTabSz="457200" rtl="0" eaLnBrk="1" fontAlgn="auto" latinLnBrk="0" hangingPunct="1">
              <a:lnSpc>
                <a:spcPct val="85000"/>
              </a:lnSpc>
              <a:spcBef>
                <a:spcPct val="20000"/>
              </a:spcBef>
              <a:spcAft>
                <a:spcPts val="0"/>
              </a:spcAft>
              <a:buClrTx/>
              <a:buSzTx/>
              <a:buFont typeface="Arial"/>
              <a:buNone/>
              <a:tabLst/>
              <a:defRPr/>
            </a:pPr>
            <a:r>
              <a:rPr kumimoji="0" lang="en-US" altLang="en-US" sz="1200" b="0" u="none" strike="noStrike" kern="1200" cap="none" spc="0" normalizeH="0" baseline="0" noProof="0" dirty="0">
                <a:ln>
                  <a:noFill/>
                </a:ln>
                <a:solidFill>
                  <a:schemeClr val="bg1">
                    <a:lumMod val="65000"/>
                  </a:schemeClr>
                </a:solidFill>
                <a:effectLst/>
                <a:uLnTx/>
                <a:uFillTx/>
                <a:latin typeface="Arial"/>
                <a:ea typeface="+mn-ea"/>
                <a:cs typeface="Helvetica" panose="020B0604020202020204" pitchFamily="34" charset="0"/>
              </a:rPr>
              <a:t>Maguire GA. </a:t>
            </a:r>
            <a:r>
              <a:rPr kumimoji="0" lang="en-US" altLang="en-US" sz="1200" b="0" i="1" u="none" strike="noStrike" kern="1200" cap="none" spc="0" normalizeH="0" baseline="0" noProof="0" dirty="0">
                <a:ln>
                  <a:noFill/>
                </a:ln>
                <a:solidFill>
                  <a:schemeClr val="bg1">
                    <a:lumMod val="65000"/>
                  </a:schemeClr>
                </a:solidFill>
                <a:effectLst/>
                <a:uLnTx/>
                <a:uFillTx/>
                <a:latin typeface="Arial"/>
                <a:ea typeface="+mn-ea"/>
                <a:cs typeface="Helvetica" panose="020B0604020202020204" pitchFamily="34" charset="0"/>
              </a:rPr>
              <a:t>Am J Health Syst Pharm.</a:t>
            </a:r>
            <a:r>
              <a:rPr kumimoji="0" lang="en-US" altLang="en-US" sz="1200" b="0" u="none" strike="noStrike" kern="1200" cap="none" spc="0" normalizeH="0" baseline="0" noProof="0" dirty="0">
                <a:ln>
                  <a:noFill/>
                </a:ln>
                <a:solidFill>
                  <a:schemeClr val="bg1">
                    <a:lumMod val="65000"/>
                  </a:schemeClr>
                </a:solidFill>
                <a:effectLst/>
                <a:uLnTx/>
                <a:uFillTx/>
                <a:latin typeface="Arial"/>
                <a:ea typeface="+mn-ea"/>
                <a:cs typeface="Helvetica" panose="020B0604020202020204" pitchFamily="34" charset="0"/>
              </a:rPr>
              <a:t> 2002;59(suppl 5):S4-S11.</a:t>
            </a:r>
          </a:p>
        </p:txBody>
      </p:sp>
    </p:spTree>
    <p:extLst>
      <p:ext uri="{BB962C8B-B14F-4D97-AF65-F5344CB8AC3E}">
        <p14:creationId xmlns:p14="http://schemas.microsoft.com/office/powerpoint/2010/main" val="992122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10202F-9975-70A6-2A1A-E980CD46D23C}"/>
              </a:ext>
            </a:extLst>
          </p:cNvPr>
          <p:cNvSpPr>
            <a:spLocks noGrp="1"/>
          </p:cNvSpPr>
          <p:nvPr>
            <p:ph type="body" idx="1"/>
          </p:nvPr>
        </p:nvSpPr>
        <p:spPr/>
        <p:txBody>
          <a:bodyPr>
            <a:noAutofit/>
          </a:bodyPr>
          <a:lstStyle/>
          <a:p>
            <a:r>
              <a:rPr lang="en-US" dirty="0"/>
              <a:t>Davidson’s Nine Common</a:t>
            </a:r>
            <a:br>
              <a:rPr lang="en-US" dirty="0"/>
            </a:br>
            <a:r>
              <a:rPr lang="en-US" dirty="0"/>
              <a:t>Elements of Recovery</a:t>
            </a:r>
          </a:p>
        </p:txBody>
      </p:sp>
      <p:sp>
        <p:nvSpPr>
          <p:cNvPr id="3" name="Content Placeholder 2">
            <a:extLst>
              <a:ext uri="{FF2B5EF4-FFF2-40B4-BE49-F238E27FC236}">
                <a16:creationId xmlns:a16="http://schemas.microsoft.com/office/drawing/2014/main" id="{18015442-4B79-7B21-AE33-742E7B6AB65B}"/>
              </a:ext>
            </a:extLst>
          </p:cNvPr>
          <p:cNvSpPr>
            <a:spLocks noGrp="1"/>
          </p:cNvSpPr>
          <p:nvPr>
            <p:ph sz="half" idx="2"/>
          </p:nvPr>
        </p:nvSpPr>
        <p:spPr>
          <a:xfrm>
            <a:off x="609601" y="2186248"/>
            <a:ext cx="5157787" cy="3948922"/>
          </a:xfrm>
        </p:spPr>
        <p:txBody>
          <a:bodyPr>
            <a:normAutofit fontScale="85000" lnSpcReduction="10000"/>
          </a:bodyPr>
          <a:lstStyle/>
          <a:p>
            <a:pPr marL="457200" indent="-457200">
              <a:lnSpc>
                <a:spcPct val="120000"/>
              </a:lnSpc>
              <a:spcBef>
                <a:spcPts val="400"/>
              </a:spcBef>
              <a:buFont typeface="+mj-lt"/>
              <a:buAutoNum type="arabicPeriod"/>
            </a:pPr>
            <a:r>
              <a:rPr lang="en-US" dirty="0"/>
              <a:t>Renewing hope and commitment</a:t>
            </a:r>
          </a:p>
          <a:p>
            <a:pPr marL="457200" indent="-457200">
              <a:lnSpc>
                <a:spcPct val="120000"/>
              </a:lnSpc>
              <a:spcBef>
                <a:spcPts val="400"/>
              </a:spcBef>
              <a:buFont typeface="+mj-lt"/>
              <a:buAutoNum type="arabicPeriod"/>
            </a:pPr>
            <a:r>
              <a:rPr lang="en-US" dirty="0"/>
              <a:t>Redefining self</a:t>
            </a:r>
          </a:p>
          <a:p>
            <a:pPr marL="457200" indent="-457200">
              <a:lnSpc>
                <a:spcPct val="120000"/>
              </a:lnSpc>
              <a:spcBef>
                <a:spcPts val="400"/>
              </a:spcBef>
              <a:buFont typeface="+mj-lt"/>
              <a:buAutoNum type="arabicPeriod"/>
            </a:pPr>
            <a:r>
              <a:rPr lang="en-US" dirty="0"/>
              <a:t>Incorporating illness into life as a whole</a:t>
            </a:r>
          </a:p>
          <a:p>
            <a:pPr marL="457200" indent="-457200">
              <a:lnSpc>
                <a:spcPct val="120000"/>
              </a:lnSpc>
              <a:spcBef>
                <a:spcPts val="400"/>
              </a:spcBef>
              <a:buFont typeface="+mj-lt"/>
              <a:buAutoNum type="arabicPeriod"/>
            </a:pPr>
            <a:r>
              <a:rPr lang="en-US" dirty="0"/>
              <a:t>Involvement in meaningful activities</a:t>
            </a:r>
          </a:p>
          <a:p>
            <a:pPr marL="457200" indent="-457200">
              <a:lnSpc>
                <a:spcPct val="120000"/>
              </a:lnSpc>
              <a:spcBef>
                <a:spcPts val="400"/>
              </a:spcBef>
              <a:buFont typeface="+mj-lt"/>
              <a:buAutoNum type="arabicPeriod"/>
            </a:pPr>
            <a:r>
              <a:rPr lang="en-US" dirty="0"/>
              <a:t>Overcoming stigma</a:t>
            </a:r>
          </a:p>
          <a:p>
            <a:pPr marL="457200" indent="-457200">
              <a:lnSpc>
                <a:spcPct val="120000"/>
              </a:lnSpc>
              <a:spcBef>
                <a:spcPts val="400"/>
              </a:spcBef>
              <a:buFont typeface="+mj-lt"/>
              <a:buAutoNum type="arabicPeriod"/>
            </a:pPr>
            <a:r>
              <a:rPr lang="en-US" dirty="0"/>
              <a:t>Assuming control</a:t>
            </a:r>
          </a:p>
          <a:p>
            <a:pPr marL="457200" indent="-457200">
              <a:lnSpc>
                <a:spcPct val="120000"/>
              </a:lnSpc>
              <a:spcBef>
                <a:spcPts val="400"/>
              </a:spcBef>
              <a:buFont typeface="+mj-lt"/>
              <a:buAutoNum type="arabicPeriod"/>
            </a:pPr>
            <a:r>
              <a:rPr lang="en-US" dirty="0"/>
              <a:t>Becoming empowered and exercising citizenship</a:t>
            </a:r>
          </a:p>
          <a:p>
            <a:pPr marL="457200" indent="-457200">
              <a:lnSpc>
                <a:spcPct val="120000"/>
              </a:lnSpc>
              <a:spcBef>
                <a:spcPts val="400"/>
              </a:spcBef>
              <a:buFont typeface="+mj-lt"/>
              <a:buAutoNum type="arabicPeriod"/>
            </a:pPr>
            <a:r>
              <a:rPr lang="en-US" dirty="0"/>
              <a:t>Managing symptoms</a:t>
            </a:r>
          </a:p>
          <a:p>
            <a:pPr marL="457200" indent="-457200">
              <a:lnSpc>
                <a:spcPct val="120000"/>
              </a:lnSpc>
              <a:spcBef>
                <a:spcPts val="400"/>
              </a:spcBef>
              <a:buFont typeface="+mj-lt"/>
              <a:buAutoNum type="arabicPeriod"/>
            </a:pPr>
            <a:r>
              <a:rPr lang="en-US" dirty="0"/>
              <a:t>Finding social support</a:t>
            </a:r>
          </a:p>
          <a:p>
            <a:pPr marL="457200" indent="-457200">
              <a:lnSpc>
                <a:spcPct val="120000"/>
              </a:lnSpc>
              <a:spcBef>
                <a:spcPts val="400"/>
              </a:spcBef>
              <a:buFont typeface="+mj-lt"/>
              <a:buAutoNum type="arabicPeriod"/>
            </a:pPr>
            <a:endParaRPr lang="en-US" dirty="0"/>
          </a:p>
          <a:p>
            <a:pPr marL="457200" indent="-457200">
              <a:lnSpc>
                <a:spcPct val="120000"/>
              </a:lnSpc>
              <a:spcBef>
                <a:spcPts val="400"/>
              </a:spcBef>
              <a:buFont typeface="+mj-lt"/>
              <a:buAutoNum type="arabicPeriod"/>
            </a:pPr>
            <a:endParaRPr lang="en-US" dirty="0"/>
          </a:p>
        </p:txBody>
      </p:sp>
      <p:sp>
        <p:nvSpPr>
          <p:cNvPr id="41986" name="Title 1">
            <a:extLst>
              <a:ext uri="{FF2B5EF4-FFF2-40B4-BE49-F238E27FC236}">
                <a16:creationId xmlns:a16="http://schemas.microsoft.com/office/drawing/2014/main" id="{CE6DFCDB-3783-B00A-D35D-CA885AEB5E6A}"/>
              </a:ext>
            </a:extLst>
          </p:cNvPr>
          <p:cNvSpPr>
            <a:spLocks noGrp="1"/>
          </p:cNvSpPr>
          <p:nvPr>
            <p:ph type="title"/>
          </p:nvPr>
        </p:nvSpPr>
        <p:spPr/>
        <p:txBody>
          <a:bodyPr/>
          <a:lstStyle/>
          <a:p>
            <a:r>
              <a:rPr lang="en-US" altLang="en-US" dirty="0"/>
              <a:t>Recovery</a:t>
            </a:r>
          </a:p>
        </p:txBody>
      </p:sp>
      <p:sp>
        <p:nvSpPr>
          <p:cNvPr id="18" name="Footer Placeholder 4">
            <a:extLst>
              <a:ext uri="{FF2B5EF4-FFF2-40B4-BE49-F238E27FC236}">
                <a16:creationId xmlns:a16="http://schemas.microsoft.com/office/drawing/2014/main" id="{B67A7DAE-3617-D25E-CDFE-4964D70AF25E}"/>
              </a:ext>
            </a:extLst>
          </p:cNvPr>
          <p:cNvSpPr txBox="1">
            <a:spLocks/>
          </p:cNvSpPr>
          <p:nvPr/>
        </p:nvSpPr>
        <p:spPr>
          <a:xfrm>
            <a:off x="609600" y="6356350"/>
            <a:ext cx="11151476" cy="442131"/>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sz="1200" b="1" kern="1200">
                <a:solidFill>
                  <a:schemeClr val="tx1">
                    <a:tint val="75000"/>
                  </a:schemeClr>
                </a:solidFill>
                <a:latin typeface="+mn-lt"/>
                <a:ea typeface="+mn-ea"/>
                <a:cs typeface="+mn-cs"/>
              </a:defRPr>
            </a:lvl1pPr>
            <a:lvl2pPr marL="457200" indent="0" algn="l" defTabSz="914400" rtl="0" eaLnBrk="1" latinLnBrk="0" hangingPunct="1">
              <a:lnSpc>
                <a:spcPct val="100000"/>
              </a:lnSpc>
              <a:spcBef>
                <a:spcPts val="500"/>
              </a:spcBef>
              <a:buClr>
                <a:schemeClr val="bg1">
                  <a:lumMod val="65000"/>
                </a:schemeClr>
              </a:buClr>
              <a:buFont typeface="Arial" panose="020B0604020202020204" pitchFamily="34" charset="0"/>
              <a:buNone/>
              <a:defRPr sz="2000" b="1" kern="1200">
                <a:solidFill>
                  <a:schemeClr val="tx1">
                    <a:lumMod val="75000"/>
                  </a:schemeClr>
                </a:solidFill>
                <a:latin typeface="+mn-lt"/>
                <a:ea typeface="+mn-ea"/>
                <a:cs typeface="+mn-cs"/>
              </a:defRPr>
            </a:lvl2pPr>
            <a:lvl3pPr marL="914400" indent="0" algn="l" defTabSz="914400" rtl="0" eaLnBrk="1" latinLnBrk="0" hangingPunct="1">
              <a:lnSpc>
                <a:spcPct val="100000"/>
              </a:lnSpc>
              <a:spcBef>
                <a:spcPts val="500"/>
              </a:spcBef>
              <a:buClr>
                <a:schemeClr val="accent2"/>
              </a:buClr>
              <a:buFont typeface="Arial" panose="020B0604020202020204" pitchFamily="34" charset="0"/>
              <a:buNone/>
              <a:defRPr sz="1800" b="1" kern="1200">
                <a:solidFill>
                  <a:schemeClr val="tx1">
                    <a:lumMod val="7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lumMod val="7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lumMod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eaLnBrk="1" hangingPunct="1">
              <a:defRPr/>
            </a:pPr>
            <a:r>
              <a:rPr lang="fr-FR" sz="1200" b="0" i="0" u="none" strike="noStrike" dirty="0">
                <a:solidFill>
                  <a:schemeClr val="bg1">
                    <a:lumMod val="65000"/>
                  </a:schemeClr>
                </a:solidFill>
                <a:effectLst/>
                <a:latin typeface="Arial" panose="020B0604020202020204" pitchFamily="34" charset="0"/>
                <a:cs typeface="Arial" panose="020B0604020202020204" pitchFamily="34" charset="0"/>
              </a:rPr>
              <a:t>SAMHSA, </a:t>
            </a:r>
            <a:r>
              <a:rPr lang="en-US" sz="1200" b="0" i="0" u="none" strike="noStrike" dirty="0">
                <a:solidFill>
                  <a:schemeClr val="bg1">
                    <a:lumMod val="65000"/>
                  </a:schemeClr>
                </a:solidFill>
                <a:effectLst/>
                <a:latin typeface="Arial" panose="020B0604020202020204" pitchFamily="34" charset="0"/>
                <a:cs typeface="Arial" panose="020B0604020202020204" pitchFamily="34" charset="0"/>
              </a:rPr>
              <a:t>Substance Abuse and Mental Health Services Administration.</a:t>
            </a:r>
            <a:br>
              <a:rPr lang="en-US" sz="1200" b="0" i="0" u="none" strike="noStrike" dirty="0">
                <a:solidFill>
                  <a:schemeClr val="bg1">
                    <a:lumMod val="65000"/>
                  </a:schemeClr>
                </a:solidFill>
                <a:effectLst/>
                <a:latin typeface="Arial" panose="020B0604020202020204" pitchFamily="34" charset="0"/>
                <a:cs typeface="Arial" panose="020B0604020202020204" pitchFamily="34" charset="0"/>
              </a:rPr>
            </a:br>
            <a:r>
              <a:rPr lang="fr-FR" sz="1200" b="0" i="0" u="none" strike="noStrike" dirty="0">
                <a:solidFill>
                  <a:schemeClr val="bg1">
                    <a:lumMod val="65000"/>
                  </a:schemeClr>
                </a:solidFill>
                <a:effectLst/>
                <a:latin typeface="Arial" panose="020B0604020202020204" pitchFamily="34" charset="0"/>
                <a:cs typeface="Arial" panose="020B0604020202020204" pitchFamily="34" charset="0"/>
              </a:rPr>
              <a:t>Peebles SA, et al. </a:t>
            </a:r>
            <a:r>
              <a:rPr lang="fr-FR" sz="1200" b="0" i="1" u="none" strike="noStrike" dirty="0" err="1">
                <a:solidFill>
                  <a:schemeClr val="bg1">
                    <a:lumMod val="65000"/>
                  </a:schemeClr>
                </a:solidFill>
                <a:effectLst/>
                <a:latin typeface="Arial" panose="020B0604020202020204" pitchFamily="34" charset="0"/>
                <a:cs typeface="Arial" panose="020B0604020202020204" pitchFamily="34" charset="0"/>
              </a:rPr>
              <a:t>Psychiatr</a:t>
            </a:r>
            <a:r>
              <a:rPr lang="fr-FR" sz="1200" b="0" i="1" u="none" strike="noStrike" dirty="0">
                <a:solidFill>
                  <a:schemeClr val="bg1">
                    <a:lumMod val="65000"/>
                  </a:schemeClr>
                </a:solidFill>
                <a:effectLst/>
                <a:latin typeface="Arial" panose="020B0604020202020204" pitchFamily="34" charset="0"/>
                <a:cs typeface="Arial" panose="020B0604020202020204" pitchFamily="34" charset="0"/>
              </a:rPr>
              <a:t> Clin North Am. </a:t>
            </a:r>
            <a:r>
              <a:rPr lang="fr-FR" sz="1200" b="0" i="0" u="none" strike="noStrike" dirty="0">
                <a:solidFill>
                  <a:schemeClr val="bg1">
                    <a:lumMod val="65000"/>
                  </a:schemeClr>
                </a:solidFill>
                <a:effectLst/>
                <a:latin typeface="Arial" panose="020B0604020202020204" pitchFamily="34" charset="0"/>
                <a:cs typeface="Arial" panose="020B0604020202020204" pitchFamily="34" charset="0"/>
              </a:rPr>
              <a:t>2007;30(3):567-583.</a:t>
            </a:r>
          </a:p>
        </p:txBody>
      </p:sp>
      <p:sp>
        <p:nvSpPr>
          <p:cNvPr id="10" name="Text Placeholder 5">
            <a:extLst>
              <a:ext uri="{FF2B5EF4-FFF2-40B4-BE49-F238E27FC236}">
                <a16:creationId xmlns:a16="http://schemas.microsoft.com/office/drawing/2014/main" id="{749553D2-2BCA-3BAA-66DA-77CDD3253147}"/>
              </a:ext>
            </a:extLst>
          </p:cNvPr>
          <p:cNvSpPr>
            <a:spLocks noGrp="1"/>
          </p:cNvSpPr>
          <p:nvPr>
            <p:ph type="body" sz="quarter" idx="3"/>
          </p:nvPr>
        </p:nvSpPr>
        <p:spPr>
          <a:xfrm>
            <a:off x="5942013" y="312110"/>
            <a:ext cx="5183188" cy="960366"/>
          </a:xfrm>
        </p:spPr>
        <p:txBody>
          <a:bodyPr>
            <a:normAutofit/>
          </a:bodyPr>
          <a:lstStyle/>
          <a:p>
            <a:r>
              <a:rPr lang="en-US" dirty="0">
                <a:solidFill>
                  <a:schemeClr val="accent6"/>
                </a:solidFill>
              </a:rPr>
              <a:t>SAMHSA Fundamental Components of Recovery</a:t>
            </a:r>
          </a:p>
        </p:txBody>
      </p:sp>
      <p:sp>
        <p:nvSpPr>
          <p:cNvPr id="11" name="Content Placeholder 6">
            <a:extLst>
              <a:ext uri="{FF2B5EF4-FFF2-40B4-BE49-F238E27FC236}">
                <a16:creationId xmlns:a16="http://schemas.microsoft.com/office/drawing/2014/main" id="{9DD61895-014F-937F-F257-81254E87E666}"/>
              </a:ext>
            </a:extLst>
          </p:cNvPr>
          <p:cNvSpPr>
            <a:spLocks noGrp="1"/>
          </p:cNvSpPr>
          <p:nvPr>
            <p:ph sz="quarter" idx="4"/>
          </p:nvPr>
        </p:nvSpPr>
        <p:spPr>
          <a:xfrm>
            <a:off x="5942013" y="1346010"/>
            <a:ext cx="5977460" cy="5010340"/>
          </a:xfrm>
        </p:spPr>
        <p:txBody>
          <a:bodyPr>
            <a:noAutofit/>
          </a:bodyPr>
          <a:lstStyle/>
          <a:p>
            <a:pPr marL="457200" indent="-457200">
              <a:buClr>
                <a:schemeClr val="accent6"/>
              </a:buClr>
              <a:buFont typeface="+mj-lt"/>
              <a:buAutoNum type="arabicPeriod"/>
            </a:pPr>
            <a:r>
              <a:rPr lang="en-US" sz="2000" dirty="0"/>
              <a:t>Consumer self-direction</a:t>
            </a:r>
          </a:p>
          <a:p>
            <a:pPr marL="457200" indent="-457200">
              <a:buClr>
                <a:schemeClr val="accent6"/>
              </a:buClr>
              <a:buFont typeface="+mj-lt"/>
              <a:buAutoNum type="arabicPeriod"/>
            </a:pPr>
            <a:r>
              <a:rPr lang="en-US" sz="2000" dirty="0"/>
              <a:t>Individualized and person-centered treatment</a:t>
            </a:r>
          </a:p>
          <a:p>
            <a:pPr marL="457200" indent="-457200">
              <a:buClr>
                <a:schemeClr val="accent6"/>
              </a:buClr>
              <a:buFont typeface="+mj-lt"/>
              <a:buAutoNum type="arabicPeriod"/>
            </a:pPr>
            <a:r>
              <a:rPr lang="en-US" sz="2000" dirty="0"/>
              <a:t>Empowerment</a:t>
            </a:r>
          </a:p>
          <a:p>
            <a:pPr marL="457200" indent="-457200">
              <a:buClr>
                <a:schemeClr val="accent6"/>
              </a:buClr>
              <a:buFont typeface="+mj-lt"/>
              <a:buAutoNum type="arabicPeriod"/>
            </a:pPr>
            <a:r>
              <a:rPr lang="en-US" sz="2000" dirty="0"/>
              <a:t>Holistic treatment focus</a:t>
            </a:r>
          </a:p>
          <a:p>
            <a:pPr marL="457200" indent="-457200">
              <a:buClr>
                <a:schemeClr val="accent6"/>
              </a:buClr>
              <a:buFont typeface="+mj-lt"/>
              <a:buAutoNum type="arabicPeriod"/>
            </a:pPr>
            <a:r>
              <a:rPr lang="en-US" sz="2000" dirty="0"/>
              <a:t>Nonlinear perspective of change</a:t>
            </a:r>
          </a:p>
          <a:p>
            <a:pPr marL="457200" indent="-457200">
              <a:buClr>
                <a:schemeClr val="accent6"/>
              </a:buClr>
              <a:buFont typeface="+mj-lt"/>
              <a:buAutoNum type="arabicPeriod"/>
            </a:pPr>
            <a:r>
              <a:rPr lang="en-US" sz="2000" dirty="0"/>
              <a:t>Treatment focused on strengths instead of deficits</a:t>
            </a:r>
          </a:p>
          <a:p>
            <a:pPr marL="457200" indent="-457200">
              <a:buClr>
                <a:schemeClr val="accent6"/>
              </a:buClr>
              <a:buFont typeface="+mj-lt"/>
              <a:buAutoNum type="arabicPeriod"/>
            </a:pPr>
            <a:r>
              <a:rPr lang="en-US" sz="2000" dirty="0"/>
              <a:t>Inclusion of peer support in treatment</a:t>
            </a:r>
          </a:p>
          <a:p>
            <a:pPr marL="457200" indent="-457200">
              <a:buClr>
                <a:schemeClr val="accent6"/>
              </a:buClr>
              <a:buFont typeface="+mj-lt"/>
              <a:buAutoNum type="arabicPeriod"/>
            </a:pPr>
            <a:r>
              <a:rPr lang="en-US" sz="2000" dirty="0"/>
              <a:t>Respect for consumers and consumer self-respect</a:t>
            </a:r>
          </a:p>
          <a:p>
            <a:pPr marL="457200" indent="-457200">
              <a:buClr>
                <a:schemeClr val="accent6"/>
              </a:buClr>
              <a:buFont typeface="+mj-lt"/>
              <a:buAutoNum type="arabicPeriod"/>
            </a:pPr>
            <a:r>
              <a:rPr lang="en-US" sz="2000" dirty="0"/>
              <a:t>Consumer acceptance of personal responsibility</a:t>
            </a:r>
          </a:p>
          <a:p>
            <a:pPr marL="457200" indent="-457200">
              <a:buClr>
                <a:schemeClr val="accent6"/>
              </a:buClr>
              <a:buFont typeface="+mj-lt"/>
              <a:buAutoNum type="arabicPeriod"/>
            </a:pPr>
            <a:r>
              <a:rPr lang="en-US" sz="2000" dirty="0"/>
              <a:t>Hope in recovery</a:t>
            </a:r>
          </a:p>
          <a:p>
            <a:pPr marL="457200" indent="-457200">
              <a:buClr>
                <a:schemeClr val="accent6"/>
              </a:buClr>
              <a:buFont typeface="+mj-lt"/>
              <a:buAutoNum type="arabicPeriod"/>
            </a:pPr>
            <a:endParaRPr lang="en-US" sz="2000" dirty="0"/>
          </a:p>
        </p:txBody>
      </p:sp>
    </p:spTree>
    <p:extLst>
      <p:ext uri="{BB962C8B-B14F-4D97-AF65-F5344CB8AC3E}">
        <p14:creationId xmlns:p14="http://schemas.microsoft.com/office/powerpoint/2010/main" val="3515331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927F90-AF1F-21D4-22F1-9974E38C84A1}"/>
              </a:ext>
            </a:extLst>
          </p:cNvPr>
          <p:cNvSpPr>
            <a:spLocks noGrp="1"/>
          </p:cNvSpPr>
          <p:nvPr>
            <p:ph type="body" idx="1"/>
          </p:nvPr>
        </p:nvSpPr>
        <p:spPr>
          <a:xfrm>
            <a:off x="838200" y="1226156"/>
            <a:ext cx="9396247" cy="651538"/>
          </a:xfrm>
        </p:spPr>
        <p:txBody>
          <a:bodyPr>
            <a:normAutofit fontScale="77500" lnSpcReduction="20000"/>
          </a:bodyPr>
          <a:lstStyle/>
          <a:p>
            <a:r>
              <a:rPr lang="en-US" altLang="en-US" sz="2400" b="1" dirty="0"/>
              <a:t>Maintenance treatment with antipsychotic drugs versus placebo/no treatment </a:t>
            </a:r>
            <a:br>
              <a:rPr lang="en-US" altLang="en-US" sz="2400" b="1" dirty="0"/>
            </a:br>
            <a:endParaRPr lang="en-US" dirty="0"/>
          </a:p>
        </p:txBody>
      </p:sp>
      <p:sp>
        <p:nvSpPr>
          <p:cNvPr id="29698" name="Title 1">
            <a:extLst>
              <a:ext uri="{FF2B5EF4-FFF2-40B4-BE49-F238E27FC236}">
                <a16:creationId xmlns:a16="http://schemas.microsoft.com/office/drawing/2014/main" id="{9495FCAD-CFA3-527C-383E-91944D4CA2DB}"/>
              </a:ext>
            </a:extLst>
          </p:cNvPr>
          <p:cNvSpPr>
            <a:spLocks noGrp="1"/>
          </p:cNvSpPr>
          <p:nvPr>
            <p:ph type="title"/>
          </p:nvPr>
        </p:nvSpPr>
        <p:spPr/>
        <p:txBody>
          <a:bodyPr>
            <a:normAutofit fontScale="90000"/>
          </a:bodyPr>
          <a:lstStyle/>
          <a:p>
            <a:pPr algn="ctr"/>
            <a:r>
              <a:rPr lang="en-US" altLang="en-US" sz="4000" b="1" dirty="0"/>
              <a:t>Social Functioning Across all Scales/Timepoints</a:t>
            </a:r>
            <a:endParaRPr lang="en-US" altLang="en-US" sz="4000" b="1" i="1" dirty="0"/>
          </a:p>
        </p:txBody>
      </p:sp>
      <p:pic>
        <p:nvPicPr>
          <p:cNvPr id="9" name="Picture 8">
            <a:extLst>
              <a:ext uri="{FF2B5EF4-FFF2-40B4-BE49-F238E27FC236}">
                <a16:creationId xmlns:a16="http://schemas.microsoft.com/office/drawing/2014/main" id="{F9FDF9AE-7561-34C9-64D7-F7BB4CE97E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5512" y="1784215"/>
            <a:ext cx="10093597" cy="4572135"/>
          </a:xfrm>
          <a:prstGeom prst="rect">
            <a:avLst/>
          </a:prstGeom>
        </p:spPr>
      </p:pic>
      <p:sp>
        <p:nvSpPr>
          <p:cNvPr id="6" name="Footer Placeholder 4">
            <a:extLst>
              <a:ext uri="{FF2B5EF4-FFF2-40B4-BE49-F238E27FC236}">
                <a16:creationId xmlns:a16="http://schemas.microsoft.com/office/drawing/2014/main" id="{D286E6E3-54D8-CDA4-9654-827328A72D19}"/>
              </a:ext>
            </a:extLst>
          </p:cNvPr>
          <p:cNvSpPr txBox="1">
            <a:spLocks/>
          </p:cNvSpPr>
          <p:nvPr/>
        </p:nvSpPr>
        <p:spPr>
          <a:xfrm>
            <a:off x="609600" y="6356350"/>
            <a:ext cx="11151476" cy="442131"/>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sz="1200" b="1" kern="1200">
                <a:solidFill>
                  <a:schemeClr val="tx1">
                    <a:tint val="75000"/>
                  </a:schemeClr>
                </a:solidFill>
                <a:latin typeface="+mn-lt"/>
                <a:ea typeface="+mn-ea"/>
                <a:cs typeface="+mn-cs"/>
              </a:defRPr>
            </a:lvl1pPr>
            <a:lvl2pPr marL="457200" indent="0" algn="l" defTabSz="914400" rtl="0" eaLnBrk="1" latinLnBrk="0" hangingPunct="1">
              <a:lnSpc>
                <a:spcPct val="100000"/>
              </a:lnSpc>
              <a:spcBef>
                <a:spcPts val="500"/>
              </a:spcBef>
              <a:buClr>
                <a:schemeClr val="bg1">
                  <a:lumMod val="65000"/>
                </a:schemeClr>
              </a:buClr>
              <a:buFont typeface="Arial" panose="020B0604020202020204" pitchFamily="34" charset="0"/>
              <a:buNone/>
              <a:defRPr sz="2000" b="1" kern="1200">
                <a:solidFill>
                  <a:schemeClr val="tx1">
                    <a:lumMod val="75000"/>
                  </a:schemeClr>
                </a:solidFill>
                <a:latin typeface="+mn-lt"/>
                <a:ea typeface="+mn-ea"/>
                <a:cs typeface="+mn-cs"/>
              </a:defRPr>
            </a:lvl2pPr>
            <a:lvl3pPr marL="914400" indent="0" algn="l" defTabSz="914400" rtl="0" eaLnBrk="1" latinLnBrk="0" hangingPunct="1">
              <a:lnSpc>
                <a:spcPct val="100000"/>
              </a:lnSpc>
              <a:spcBef>
                <a:spcPts val="500"/>
              </a:spcBef>
              <a:buClr>
                <a:schemeClr val="accent2"/>
              </a:buClr>
              <a:buFont typeface="Arial" panose="020B0604020202020204" pitchFamily="34" charset="0"/>
              <a:buNone/>
              <a:defRPr sz="1800" b="1" kern="1200">
                <a:solidFill>
                  <a:schemeClr val="tx1">
                    <a:lumMod val="7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lumMod val="7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lumMod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eaLnBrk="1" hangingPunct="1">
              <a:defRPr/>
            </a:pPr>
            <a:r>
              <a:rPr lang="da-DK" sz="1200" b="0" dirty="0" err="1">
                <a:solidFill>
                  <a:schemeClr val="bg1">
                    <a:lumMod val="65000"/>
                  </a:schemeClr>
                </a:solidFill>
                <a:latin typeface="+mj-lt"/>
              </a:rPr>
              <a:t>Ceraso</a:t>
            </a:r>
            <a:r>
              <a:rPr lang="da-DK" sz="1200" b="0" dirty="0">
                <a:solidFill>
                  <a:schemeClr val="bg1">
                    <a:lumMod val="65000"/>
                  </a:schemeClr>
                </a:solidFill>
                <a:latin typeface="+mj-lt"/>
              </a:rPr>
              <a:t> A, et al. </a:t>
            </a:r>
            <a:r>
              <a:rPr lang="da-DK" sz="1200" b="0" i="1" dirty="0">
                <a:solidFill>
                  <a:schemeClr val="bg1">
                    <a:lumMod val="65000"/>
                  </a:schemeClr>
                </a:solidFill>
                <a:latin typeface="+mj-lt"/>
              </a:rPr>
              <a:t>Cochrane Database </a:t>
            </a:r>
            <a:r>
              <a:rPr lang="da-DK" sz="1200" b="0" i="1" dirty="0" err="1">
                <a:solidFill>
                  <a:schemeClr val="bg1">
                    <a:lumMod val="65000"/>
                  </a:schemeClr>
                </a:solidFill>
                <a:latin typeface="+mj-lt"/>
              </a:rPr>
              <a:t>Syst</a:t>
            </a:r>
            <a:r>
              <a:rPr lang="da-DK" sz="1200" b="0" i="1" dirty="0">
                <a:solidFill>
                  <a:schemeClr val="bg1">
                    <a:lumMod val="65000"/>
                  </a:schemeClr>
                </a:solidFill>
                <a:latin typeface="+mj-lt"/>
              </a:rPr>
              <a:t> Rev. </a:t>
            </a:r>
            <a:r>
              <a:rPr lang="da-DK" sz="1200" b="0" dirty="0">
                <a:solidFill>
                  <a:schemeClr val="bg1">
                    <a:lumMod val="65000"/>
                  </a:schemeClr>
                </a:solidFill>
                <a:latin typeface="+mj-lt"/>
              </a:rPr>
              <a:t>2020;8(8):CD008016. </a:t>
            </a:r>
            <a:endParaRPr lang="en-US" sz="1200" b="0" dirty="0">
              <a:solidFill>
                <a:schemeClr val="bg1">
                  <a:lumMod val="65000"/>
                </a:schemeClr>
              </a:solidFill>
              <a:latin typeface="+mj-lt"/>
            </a:endParaRPr>
          </a:p>
        </p:txBody>
      </p:sp>
    </p:spTree>
    <p:extLst>
      <p:ext uri="{BB962C8B-B14F-4D97-AF65-F5344CB8AC3E}">
        <p14:creationId xmlns:p14="http://schemas.microsoft.com/office/powerpoint/2010/main" val="2584396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FC6BDC20-3192-C454-FF58-F2B0E8682E7C}"/>
              </a:ext>
            </a:extLst>
          </p:cNvPr>
          <p:cNvSpPr>
            <a:spLocks noGrp="1"/>
          </p:cNvSpPr>
          <p:nvPr>
            <p:ph type="body" idx="1"/>
          </p:nvPr>
        </p:nvSpPr>
        <p:spPr>
          <a:xfrm>
            <a:off x="609601" y="1459896"/>
            <a:ext cx="10515600" cy="651538"/>
          </a:xfrm>
        </p:spPr>
        <p:txBody>
          <a:bodyPr>
            <a:normAutofit fontScale="92500" lnSpcReduction="10000"/>
          </a:bodyPr>
          <a:lstStyle/>
          <a:p>
            <a:r>
              <a:rPr lang="en-US" altLang="en-US" sz="2000" dirty="0"/>
              <a:t>Maintenance treatment with antipsychotic drugs versus placebo/no treatment </a:t>
            </a:r>
            <a:br>
              <a:rPr lang="en-US" altLang="en-US" sz="2000" dirty="0"/>
            </a:br>
            <a:endParaRPr lang="en-US" sz="2000" dirty="0"/>
          </a:p>
        </p:txBody>
      </p:sp>
      <p:sp>
        <p:nvSpPr>
          <p:cNvPr id="29698" name="Title 1">
            <a:extLst>
              <a:ext uri="{FF2B5EF4-FFF2-40B4-BE49-F238E27FC236}">
                <a16:creationId xmlns:a16="http://schemas.microsoft.com/office/drawing/2014/main" id="{9495FCAD-CFA3-527C-383E-91944D4CA2DB}"/>
              </a:ext>
            </a:extLst>
          </p:cNvPr>
          <p:cNvSpPr>
            <a:spLocks noGrp="1"/>
          </p:cNvSpPr>
          <p:nvPr>
            <p:ph type="title"/>
          </p:nvPr>
        </p:nvSpPr>
        <p:spPr/>
        <p:txBody>
          <a:bodyPr/>
          <a:lstStyle/>
          <a:p>
            <a:r>
              <a:rPr lang="en-US" altLang="en-US" dirty="0"/>
              <a:t>Quality of Life Across all Scales/Timepoints</a:t>
            </a:r>
          </a:p>
        </p:txBody>
      </p:sp>
      <p:pic>
        <p:nvPicPr>
          <p:cNvPr id="3" name="Picture 2">
            <a:extLst>
              <a:ext uri="{FF2B5EF4-FFF2-40B4-BE49-F238E27FC236}">
                <a16:creationId xmlns:a16="http://schemas.microsoft.com/office/drawing/2014/main" id="{EBB918A6-E830-E4DD-C27E-A9218BA1C2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2031156"/>
            <a:ext cx="11353800" cy="3421178"/>
          </a:xfrm>
          <a:prstGeom prst="rect">
            <a:avLst/>
          </a:prstGeom>
        </p:spPr>
      </p:pic>
      <p:sp>
        <p:nvSpPr>
          <p:cNvPr id="19" name="Footer Placeholder 4">
            <a:extLst>
              <a:ext uri="{FF2B5EF4-FFF2-40B4-BE49-F238E27FC236}">
                <a16:creationId xmlns:a16="http://schemas.microsoft.com/office/drawing/2014/main" id="{EF5B42DE-8A9F-EBA7-5D0F-5483E870E6B2}"/>
              </a:ext>
            </a:extLst>
          </p:cNvPr>
          <p:cNvSpPr txBox="1">
            <a:spLocks/>
          </p:cNvSpPr>
          <p:nvPr/>
        </p:nvSpPr>
        <p:spPr>
          <a:xfrm>
            <a:off x="609600" y="6356350"/>
            <a:ext cx="11151476" cy="442131"/>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sz="1200" b="1" kern="1200">
                <a:solidFill>
                  <a:schemeClr val="tx1">
                    <a:tint val="75000"/>
                  </a:schemeClr>
                </a:solidFill>
                <a:latin typeface="+mn-lt"/>
                <a:ea typeface="+mn-ea"/>
                <a:cs typeface="+mn-cs"/>
              </a:defRPr>
            </a:lvl1pPr>
            <a:lvl2pPr marL="457200" indent="0" algn="l" defTabSz="914400" rtl="0" eaLnBrk="1" latinLnBrk="0" hangingPunct="1">
              <a:lnSpc>
                <a:spcPct val="100000"/>
              </a:lnSpc>
              <a:spcBef>
                <a:spcPts val="500"/>
              </a:spcBef>
              <a:buClr>
                <a:schemeClr val="bg1">
                  <a:lumMod val="65000"/>
                </a:schemeClr>
              </a:buClr>
              <a:buFont typeface="Arial" panose="020B0604020202020204" pitchFamily="34" charset="0"/>
              <a:buNone/>
              <a:defRPr sz="2000" b="1" kern="1200">
                <a:solidFill>
                  <a:schemeClr val="tx1">
                    <a:lumMod val="75000"/>
                  </a:schemeClr>
                </a:solidFill>
                <a:latin typeface="+mn-lt"/>
                <a:ea typeface="+mn-ea"/>
                <a:cs typeface="+mn-cs"/>
              </a:defRPr>
            </a:lvl2pPr>
            <a:lvl3pPr marL="914400" indent="0" algn="l" defTabSz="914400" rtl="0" eaLnBrk="1" latinLnBrk="0" hangingPunct="1">
              <a:lnSpc>
                <a:spcPct val="100000"/>
              </a:lnSpc>
              <a:spcBef>
                <a:spcPts val="500"/>
              </a:spcBef>
              <a:buClr>
                <a:schemeClr val="accent2"/>
              </a:buClr>
              <a:buFont typeface="Arial" panose="020B0604020202020204" pitchFamily="34" charset="0"/>
              <a:buNone/>
              <a:defRPr sz="1800" b="1" kern="1200">
                <a:solidFill>
                  <a:schemeClr val="tx1">
                    <a:lumMod val="7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lumMod val="7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lumMod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eaLnBrk="1" hangingPunct="1">
              <a:defRPr/>
            </a:pPr>
            <a:r>
              <a:rPr lang="da-DK" sz="1200" b="0" dirty="0" err="1">
                <a:solidFill>
                  <a:schemeClr val="bg1">
                    <a:lumMod val="65000"/>
                  </a:schemeClr>
                </a:solidFill>
                <a:latin typeface="+mj-lt"/>
              </a:rPr>
              <a:t>Ceraso</a:t>
            </a:r>
            <a:r>
              <a:rPr lang="da-DK" sz="1200" b="0" dirty="0">
                <a:solidFill>
                  <a:schemeClr val="bg1">
                    <a:lumMod val="65000"/>
                  </a:schemeClr>
                </a:solidFill>
                <a:latin typeface="+mj-lt"/>
              </a:rPr>
              <a:t> A, et al. </a:t>
            </a:r>
            <a:r>
              <a:rPr lang="da-DK" sz="1200" b="0" i="1" dirty="0">
                <a:solidFill>
                  <a:schemeClr val="bg1">
                    <a:lumMod val="65000"/>
                  </a:schemeClr>
                </a:solidFill>
                <a:latin typeface="+mj-lt"/>
              </a:rPr>
              <a:t>Cochrane Database </a:t>
            </a:r>
            <a:r>
              <a:rPr lang="da-DK" sz="1200" b="0" i="1" dirty="0" err="1">
                <a:solidFill>
                  <a:schemeClr val="bg1">
                    <a:lumMod val="65000"/>
                  </a:schemeClr>
                </a:solidFill>
                <a:latin typeface="+mj-lt"/>
              </a:rPr>
              <a:t>Syst</a:t>
            </a:r>
            <a:r>
              <a:rPr lang="da-DK" sz="1200" b="0" i="1" dirty="0">
                <a:solidFill>
                  <a:schemeClr val="bg1">
                    <a:lumMod val="65000"/>
                  </a:schemeClr>
                </a:solidFill>
                <a:latin typeface="+mj-lt"/>
              </a:rPr>
              <a:t> Rev. </a:t>
            </a:r>
            <a:r>
              <a:rPr lang="da-DK" sz="1200" b="0" dirty="0">
                <a:solidFill>
                  <a:schemeClr val="bg1">
                    <a:lumMod val="65000"/>
                  </a:schemeClr>
                </a:solidFill>
                <a:latin typeface="+mj-lt"/>
              </a:rPr>
              <a:t>2020;8(8):CD008016. </a:t>
            </a:r>
            <a:endParaRPr lang="en-US" sz="1200" b="0" dirty="0">
              <a:solidFill>
                <a:schemeClr val="bg1">
                  <a:lumMod val="65000"/>
                </a:schemeClr>
              </a:solidFill>
              <a:latin typeface="+mj-lt"/>
            </a:endParaRPr>
          </a:p>
        </p:txBody>
      </p:sp>
    </p:spTree>
    <p:extLst>
      <p:ext uri="{BB962C8B-B14F-4D97-AF65-F5344CB8AC3E}">
        <p14:creationId xmlns:p14="http://schemas.microsoft.com/office/powerpoint/2010/main" val="1518400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6EF837F-889A-20F8-892D-A9125DC8C0DB}"/>
              </a:ext>
            </a:extLst>
          </p:cNvPr>
          <p:cNvSpPr>
            <a:spLocks noGrp="1"/>
          </p:cNvSpPr>
          <p:nvPr>
            <p:ph type="body" idx="1"/>
          </p:nvPr>
        </p:nvSpPr>
        <p:spPr>
          <a:xfrm>
            <a:off x="1030015" y="1239220"/>
            <a:ext cx="9595944" cy="651538"/>
          </a:xfrm>
        </p:spPr>
        <p:txBody>
          <a:bodyPr>
            <a:noAutofit/>
          </a:bodyPr>
          <a:lstStyle/>
          <a:p>
            <a:r>
              <a:rPr lang="en-US" altLang="en-US" sz="1900" b="1" dirty="0"/>
              <a:t>Maintenance treatment with antipsychotic drugs versus placebo/no treatment </a:t>
            </a:r>
            <a:br>
              <a:rPr lang="en-US" altLang="en-US" sz="1900" b="1" dirty="0"/>
            </a:br>
            <a:endParaRPr lang="en-US" sz="1900" dirty="0"/>
          </a:p>
        </p:txBody>
      </p:sp>
      <p:sp>
        <p:nvSpPr>
          <p:cNvPr id="29698" name="Title 1">
            <a:extLst>
              <a:ext uri="{FF2B5EF4-FFF2-40B4-BE49-F238E27FC236}">
                <a16:creationId xmlns:a16="http://schemas.microsoft.com/office/drawing/2014/main" id="{9495FCAD-CFA3-527C-383E-91944D4CA2DB}"/>
              </a:ext>
            </a:extLst>
          </p:cNvPr>
          <p:cNvSpPr>
            <a:spLocks noGrp="1"/>
          </p:cNvSpPr>
          <p:nvPr>
            <p:ph type="title"/>
          </p:nvPr>
        </p:nvSpPr>
        <p:spPr/>
        <p:txBody>
          <a:bodyPr/>
          <a:lstStyle/>
          <a:p>
            <a:r>
              <a:rPr lang="en-US" altLang="en-US" dirty="0"/>
              <a:t>Number of Participants in Employment</a:t>
            </a:r>
          </a:p>
        </p:txBody>
      </p:sp>
      <p:pic>
        <p:nvPicPr>
          <p:cNvPr id="5" name="Picture 4">
            <a:extLst>
              <a:ext uri="{FF2B5EF4-FFF2-40B4-BE49-F238E27FC236}">
                <a16:creationId xmlns:a16="http://schemas.microsoft.com/office/drawing/2014/main" id="{7BC2D801-BCE8-A104-3EC1-DE71585A90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0014" y="1564989"/>
            <a:ext cx="9448800" cy="4810298"/>
          </a:xfrm>
          <a:prstGeom prst="rect">
            <a:avLst/>
          </a:prstGeom>
        </p:spPr>
      </p:pic>
      <p:sp>
        <p:nvSpPr>
          <p:cNvPr id="13" name="Footer Placeholder 4">
            <a:extLst>
              <a:ext uri="{FF2B5EF4-FFF2-40B4-BE49-F238E27FC236}">
                <a16:creationId xmlns:a16="http://schemas.microsoft.com/office/drawing/2014/main" id="{CC9AC5B7-F72D-C19D-FAD0-44E8BCC0CC26}"/>
              </a:ext>
            </a:extLst>
          </p:cNvPr>
          <p:cNvSpPr txBox="1">
            <a:spLocks/>
          </p:cNvSpPr>
          <p:nvPr/>
        </p:nvSpPr>
        <p:spPr>
          <a:xfrm>
            <a:off x="609600" y="6356350"/>
            <a:ext cx="11151476" cy="442131"/>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sz="1200" b="1" kern="1200">
                <a:solidFill>
                  <a:schemeClr val="tx1">
                    <a:tint val="75000"/>
                  </a:schemeClr>
                </a:solidFill>
                <a:latin typeface="+mn-lt"/>
                <a:ea typeface="+mn-ea"/>
                <a:cs typeface="+mn-cs"/>
              </a:defRPr>
            </a:lvl1pPr>
            <a:lvl2pPr marL="457200" indent="0" algn="l" defTabSz="914400" rtl="0" eaLnBrk="1" latinLnBrk="0" hangingPunct="1">
              <a:lnSpc>
                <a:spcPct val="100000"/>
              </a:lnSpc>
              <a:spcBef>
                <a:spcPts val="500"/>
              </a:spcBef>
              <a:buClr>
                <a:schemeClr val="bg1">
                  <a:lumMod val="65000"/>
                </a:schemeClr>
              </a:buClr>
              <a:buFont typeface="Arial" panose="020B0604020202020204" pitchFamily="34" charset="0"/>
              <a:buNone/>
              <a:defRPr sz="2000" b="1" kern="1200">
                <a:solidFill>
                  <a:schemeClr val="tx1">
                    <a:lumMod val="75000"/>
                  </a:schemeClr>
                </a:solidFill>
                <a:latin typeface="+mn-lt"/>
                <a:ea typeface="+mn-ea"/>
                <a:cs typeface="+mn-cs"/>
              </a:defRPr>
            </a:lvl2pPr>
            <a:lvl3pPr marL="914400" indent="0" algn="l" defTabSz="914400" rtl="0" eaLnBrk="1" latinLnBrk="0" hangingPunct="1">
              <a:lnSpc>
                <a:spcPct val="100000"/>
              </a:lnSpc>
              <a:spcBef>
                <a:spcPts val="500"/>
              </a:spcBef>
              <a:buClr>
                <a:schemeClr val="accent2"/>
              </a:buClr>
              <a:buFont typeface="Arial" panose="020B0604020202020204" pitchFamily="34" charset="0"/>
              <a:buNone/>
              <a:defRPr sz="1800" b="1" kern="1200">
                <a:solidFill>
                  <a:schemeClr val="tx1">
                    <a:lumMod val="7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lumMod val="7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lumMod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eaLnBrk="1" hangingPunct="1">
              <a:defRPr/>
            </a:pPr>
            <a:r>
              <a:rPr lang="da-DK" sz="1200" b="0" dirty="0" err="1">
                <a:solidFill>
                  <a:schemeClr val="bg1">
                    <a:lumMod val="65000"/>
                  </a:schemeClr>
                </a:solidFill>
                <a:latin typeface="+mj-lt"/>
              </a:rPr>
              <a:t>Ceraso</a:t>
            </a:r>
            <a:r>
              <a:rPr lang="da-DK" sz="1200" b="0" dirty="0">
                <a:solidFill>
                  <a:schemeClr val="bg1">
                    <a:lumMod val="65000"/>
                  </a:schemeClr>
                </a:solidFill>
                <a:latin typeface="+mj-lt"/>
              </a:rPr>
              <a:t> A, et al. </a:t>
            </a:r>
            <a:r>
              <a:rPr lang="da-DK" sz="1200" b="0" i="1" dirty="0">
                <a:solidFill>
                  <a:schemeClr val="bg1">
                    <a:lumMod val="65000"/>
                  </a:schemeClr>
                </a:solidFill>
                <a:latin typeface="+mj-lt"/>
              </a:rPr>
              <a:t>Cochrane Database </a:t>
            </a:r>
            <a:r>
              <a:rPr lang="da-DK" sz="1200" b="0" i="1" dirty="0" err="1">
                <a:solidFill>
                  <a:schemeClr val="bg1">
                    <a:lumMod val="65000"/>
                  </a:schemeClr>
                </a:solidFill>
                <a:latin typeface="+mj-lt"/>
              </a:rPr>
              <a:t>Syst</a:t>
            </a:r>
            <a:r>
              <a:rPr lang="da-DK" sz="1200" b="0" i="1" dirty="0">
                <a:solidFill>
                  <a:schemeClr val="bg1">
                    <a:lumMod val="65000"/>
                  </a:schemeClr>
                </a:solidFill>
                <a:latin typeface="+mj-lt"/>
              </a:rPr>
              <a:t> Rev. </a:t>
            </a:r>
            <a:r>
              <a:rPr lang="da-DK" sz="1200" b="0" dirty="0">
                <a:solidFill>
                  <a:schemeClr val="bg1">
                    <a:lumMod val="65000"/>
                  </a:schemeClr>
                </a:solidFill>
                <a:latin typeface="+mj-lt"/>
              </a:rPr>
              <a:t>2020;8(8):CD008016. </a:t>
            </a:r>
            <a:endParaRPr lang="en-US" sz="1200" b="0" dirty="0">
              <a:solidFill>
                <a:schemeClr val="bg1">
                  <a:lumMod val="65000"/>
                </a:schemeClr>
              </a:solidFill>
              <a:latin typeface="+mj-lt"/>
            </a:endParaRPr>
          </a:p>
        </p:txBody>
      </p:sp>
    </p:spTree>
    <p:extLst>
      <p:ext uri="{BB962C8B-B14F-4D97-AF65-F5344CB8AC3E}">
        <p14:creationId xmlns:p14="http://schemas.microsoft.com/office/powerpoint/2010/main" val="3000138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TotalCME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40472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Schizophrenia: A Promising Treatment Era Dawns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how the limitations associated with conventional treatments for SCZ have resulted in excessive burdens for patients and their caregivers, which contribute to poor outcomes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Outline the safety and efficacy profiles, limitations, and barriers associated with using conventional dopamine-centric antipsychotics approved for the treatment of SCZ</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Describe the latest advances in SCZ research related to the cellular and molecular pathways underlying SCZ</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Differentiate between emerging TAAR1 agonists versus muscarinic and serotonergic-based therapies in terms of the pharmacodynamics as well as efficacy and safety data from clinical trials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500" dirty="0">
              <a:solidFill>
                <a:srgbClr val="747474"/>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BFCC0A-9D33-06BA-378D-699CC2A1220C}"/>
              </a:ext>
            </a:extLst>
          </p:cNvPr>
          <p:cNvSpPr>
            <a:spLocks noGrp="1"/>
          </p:cNvSpPr>
          <p:nvPr>
            <p:ph type="title"/>
          </p:nvPr>
        </p:nvSpPr>
        <p:spPr/>
        <p:txBody>
          <a:bodyPr/>
          <a:lstStyle/>
          <a:p>
            <a:r>
              <a:rPr kumimoji="1" lang="en-US" sz="3200" b="1" kern="0" dirty="0">
                <a:latin typeface="+mj-lt"/>
                <a:ea typeface="+mj-ea"/>
                <a:cs typeface="+mj-cs"/>
              </a:rPr>
              <a:t>What Are the Symptoms in the Prodromal Period?</a:t>
            </a:r>
            <a:endParaRPr lang="en-US" dirty="0"/>
          </a:p>
        </p:txBody>
      </p:sp>
      <p:sp>
        <p:nvSpPr>
          <p:cNvPr id="4" name="Content Placeholder 3">
            <a:extLst>
              <a:ext uri="{FF2B5EF4-FFF2-40B4-BE49-F238E27FC236}">
                <a16:creationId xmlns:a16="http://schemas.microsoft.com/office/drawing/2014/main" id="{FB06BB04-A930-4788-2236-B95B8535CF73}"/>
              </a:ext>
            </a:extLst>
          </p:cNvPr>
          <p:cNvSpPr>
            <a:spLocks noGrp="1"/>
          </p:cNvSpPr>
          <p:nvPr>
            <p:ph sz="half" idx="1"/>
          </p:nvPr>
        </p:nvSpPr>
        <p:spPr>
          <a:xfrm>
            <a:off x="609600" y="1496291"/>
            <a:ext cx="5181600" cy="4368481"/>
          </a:xfrm>
        </p:spPr>
        <p:txBody>
          <a:bodyPr>
            <a:normAutofit fontScale="85000" lnSpcReduction="20000"/>
          </a:bodyPr>
          <a:lstStyle/>
          <a:p>
            <a:pPr>
              <a:lnSpc>
                <a:spcPct val="120000"/>
              </a:lnSpc>
              <a:spcBef>
                <a:spcPts val="0"/>
              </a:spcBef>
              <a:spcAft>
                <a:spcPts val="600"/>
              </a:spcAft>
            </a:pPr>
            <a:r>
              <a:rPr lang="en-US" altLang="en-US" dirty="0"/>
              <a:t>When people begin to develop schizophrenia, there is an emergence of symptoms that present like psychosis but do not quite reach that level of severity</a:t>
            </a:r>
          </a:p>
          <a:p>
            <a:pPr>
              <a:lnSpc>
                <a:spcPct val="120000"/>
              </a:lnSpc>
              <a:spcBef>
                <a:spcPts val="0"/>
              </a:spcBef>
              <a:spcAft>
                <a:spcPts val="600"/>
              </a:spcAft>
            </a:pPr>
            <a:r>
              <a:rPr lang="en-US" altLang="en-US" dirty="0"/>
              <a:t>Such symptoms are referred to as prodromal or at-risk symptoms, and may include suspiciousness, unusual thought content, perceptual abnormalities, disorganized speech, derealization, or brief hallucinations</a:t>
            </a:r>
          </a:p>
          <a:p>
            <a:pPr>
              <a:lnSpc>
                <a:spcPct val="120000"/>
              </a:lnSpc>
              <a:spcAft>
                <a:spcPts val="600"/>
              </a:spcAft>
            </a:pPr>
            <a:endParaRPr lang="en-US" dirty="0"/>
          </a:p>
        </p:txBody>
      </p:sp>
      <p:sp>
        <p:nvSpPr>
          <p:cNvPr id="6" name="Content Placeholder 5">
            <a:extLst>
              <a:ext uri="{FF2B5EF4-FFF2-40B4-BE49-F238E27FC236}">
                <a16:creationId xmlns:a16="http://schemas.microsoft.com/office/drawing/2014/main" id="{29C36851-ADCA-4130-6C30-2B337292DCAB}"/>
              </a:ext>
            </a:extLst>
          </p:cNvPr>
          <p:cNvSpPr>
            <a:spLocks noGrp="1"/>
          </p:cNvSpPr>
          <p:nvPr>
            <p:ph sz="half" idx="2"/>
          </p:nvPr>
        </p:nvSpPr>
        <p:spPr>
          <a:xfrm>
            <a:off x="5943600" y="1496291"/>
            <a:ext cx="5060731" cy="5051654"/>
          </a:xfrm>
        </p:spPr>
        <p:txBody>
          <a:bodyPr>
            <a:normAutofit fontScale="85000" lnSpcReduction="20000"/>
          </a:bodyPr>
          <a:lstStyle/>
          <a:p>
            <a:pPr>
              <a:lnSpc>
                <a:spcPct val="120000"/>
              </a:lnSpc>
              <a:spcBef>
                <a:spcPts val="0"/>
              </a:spcBef>
              <a:spcAft>
                <a:spcPts val="600"/>
              </a:spcAft>
            </a:pPr>
            <a:r>
              <a:rPr lang="en-US" altLang="en-US" dirty="0"/>
              <a:t>Other symptoms, categorized by cognitive, negative, affective, and behavioral impairments include:</a:t>
            </a:r>
          </a:p>
          <a:p>
            <a:pPr lvl="1">
              <a:lnSpc>
                <a:spcPct val="120000"/>
              </a:lnSpc>
              <a:spcBef>
                <a:spcPts val="0"/>
              </a:spcBef>
              <a:spcAft>
                <a:spcPts val="600"/>
              </a:spcAft>
            </a:pPr>
            <a:r>
              <a:rPr lang="en-US" altLang="en-US" sz="2200" dirty="0"/>
              <a:t>Poor attention/distractibility</a:t>
            </a:r>
          </a:p>
          <a:p>
            <a:pPr lvl="1">
              <a:lnSpc>
                <a:spcPct val="120000"/>
              </a:lnSpc>
              <a:spcBef>
                <a:spcPts val="0"/>
              </a:spcBef>
              <a:spcAft>
                <a:spcPts val="600"/>
              </a:spcAft>
            </a:pPr>
            <a:r>
              <a:rPr lang="en-US" altLang="en-US" sz="2200" dirty="0"/>
              <a:t>Impairment initiation of train of thought, intrusive thoughts</a:t>
            </a:r>
          </a:p>
          <a:p>
            <a:pPr lvl="1">
              <a:lnSpc>
                <a:spcPct val="120000"/>
              </a:lnSpc>
              <a:spcBef>
                <a:spcPts val="0"/>
              </a:spcBef>
              <a:spcAft>
                <a:spcPts val="600"/>
              </a:spcAft>
            </a:pPr>
            <a:r>
              <a:rPr lang="en-US" altLang="en-US" sz="2200" dirty="0"/>
              <a:t>Emotional/affective blunting</a:t>
            </a:r>
          </a:p>
          <a:p>
            <a:pPr lvl="1">
              <a:lnSpc>
                <a:spcPct val="120000"/>
              </a:lnSpc>
              <a:spcBef>
                <a:spcPts val="0"/>
              </a:spcBef>
              <a:spcAft>
                <a:spcPts val="600"/>
              </a:spcAft>
            </a:pPr>
            <a:r>
              <a:rPr lang="en-US" altLang="en-US" sz="2200" dirty="0"/>
              <a:t>Diminished drive/motivation</a:t>
            </a:r>
          </a:p>
          <a:p>
            <a:pPr lvl="1">
              <a:lnSpc>
                <a:spcPct val="120000"/>
              </a:lnSpc>
              <a:spcBef>
                <a:spcPts val="0"/>
              </a:spcBef>
              <a:spcAft>
                <a:spcPts val="600"/>
              </a:spcAft>
            </a:pPr>
            <a:r>
              <a:rPr lang="en-US" altLang="en-US" sz="2200" dirty="0"/>
              <a:t>Depression/anxiety/hostility</a:t>
            </a:r>
          </a:p>
          <a:p>
            <a:pPr marL="742950" lvl="1" indent="-285750">
              <a:lnSpc>
                <a:spcPct val="120000"/>
              </a:lnSpc>
              <a:spcBef>
                <a:spcPts val="0"/>
              </a:spcBef>
              <a:spcAft>
                <a:spcPts val="600"/>
              </a:spcAft>
              <a:buFont typeface="Arial" panose="020B0604020202020204" pitchFamily="34" charset="0"/>
              <a:buChar char="•"/>
            </a:pPr>
            <a:r>
              <a:rPr lang="en-US" altLang="en-US" sz="2200" dirty="0"/>
              <a:t>Decline in social function</a:t>
            </a:r>
          </a:p>
          <a:p>
            <a:pPr marL="742950" lvl="1" indent="-285750">
              <a:lnSpc>
                <a:spcPct val="120000"/>
              </a:lnSpc>
              <a:spcBef>
                <a:spcPts val="0"/>
              </a:spcBef>
              <a:spcAft>
                <a:spcPts val="600"/>
              </a:spcAft>
              <a:buFont typeface="Arial" panose="020B0604020202020204" pitchFamily="34" charset="0"/>
              <a:buChar char="•"/>
            </a:pPr>
            <a:r>
              <a:rPr lang="en-US" altLang="en-US" sz="2200" dirty="0"/>
              <a:t>Social withdrawal</a:t>
            </a:r>
          </a:p>
          <a:p>
            <a:pPr marL="742950" lvl="1" indent="-285750">
              <a:lnSpc>
                <a:spcPct val="120000"/>
              </a:lnSpc>
              <a:spcBef>
                <a:spcPts val="0"/>
              </a:spcBef>
              <a:spcAft>
                <a:spcPts val="600"/>
              </a:spcAft>
              <a:buFont typeface="Arial" panose="020B0604020202020204" pitchFamily="34" charset="0"/>
              <a:buChar char="•"/>
            </a:pPr>
            <a:r>
              <a:rPr lang="en-US" altLang="en-US" sz="2200" dirty="0"/>
              <a:t>Impaired hygiene</a:t>
            </a:r>
          </a:p>
          <a:p>
            <a:pPr marL="742950" lvl="1" indent="-285750">
              <a:lnSpc>
                <a:spcPct val="120000"/>
              </a:lnSpc>
              <a:spcBef>
                <a:spcPts val="0"/>
              </a:spcBef>
              <a:spcAft>
                <a:spcPts val="600"/>
              </a:spcAft>
              <a:buFont typeface="Arial" panose="020B0604020202020204" pitchFamily="34" charset="0"/>
              <a:buChar char="•"/>
            </a:pPr>
            <a:r>
              <a:rPr lang="en-US" altLang="en-US" sz="2200" dirty="0"/>
              <a:t>Suicidal ideation/attempts</a:t>
            </a:r>
          </a:p>
          <a:p>
            <a:pPr marL="742950" lvl="1" indent="-285750">
              <a:lnSpc>
                <a:spcPct val="120000"/>
              </a:lnSpc>
              <a:spcBef>
                <a:spcPts val="0"/>
              </a:spcBef>
              <a:spcAft>
                <a:spcPts val="600"/>
              </a:spcAft>
              <a:buFont typeface="Arial" panose="020B0604020202020204" pitchFamily="34" charset="0"/>
              <a:buChar char="•"/>
            </a:pPr>
            <a:r>
              <a:rPr lang="en-US" altLang="en-US" sz="2200" dirty="0"/>
              <a:t>Aggressive behaviors</a:t>
            </a:r>
          </a:p>
          <a:p>
            <a:pPr lvl="1">
              <a:lnSpc>
                <a:spcPct val="120000"/>
              </a:lnSpc>
              <a:spcBef>
                <a:spcPts val="0"/>
              </a:spcBef>
              <a:spcAft>
                <a:spcPts val="600"/>
              </a:spcAft>
            </a:pPr>
            <a:endParaRPr lang="en-US" altLang="en-US" sz="2200" dirty="0"/>
          </a:p>
          <a:p>
            <a:pPr>
              <a:lnSpc>
                <a:spcPct val="120000"/>
              </a:lnSpc>
              <a:spcAft>
                <a:spcPts val="600"/>
              </a:spcAft>
            </a:pPr>
            <a:endParaRPr lang="en-US" dirty="0"/>
          </a:p>
        </p:txBody>
      </p:sp>
      <p:sp>
        <p:nvSpPr>
          <p:cNvPr id="8" name="Footer Placeholder 4">
            <a:extLst>
              <a:ext uri="{FF2B5EF4-FFF2-40B4-BE49-F238E27FC236}">
                <a16:creationId xmlns:a16="http://schemas.microsoft.com/office/drawing/2014/main" id="{69CEF90D-7EDB-97CD-965C-A4953B2015A8}"/>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a:defRPr/>
            </a:pPr>
            <a:r>
              <a:rPr lang="fr-FR" sz="1200" dirty="0">
                <a:solidFill>
                  <a:schemeClr val="bg1">
                    <a:lumMod val="65000"/>
                  </a:schemeClr>
                </a:solidFill>
                <a:latin typeface="+mj-lt"/>
              </a:rPr>
              <a:t>Perkins DO. </a:t>
            </a:r>
            <a:r>
              <a:rPr lang="fr-FR" sz="1200" i="1" dirty="0">
                <a:solidFill>
                  <a:schemeClr val="bg1">
                    <a:lumMod val="65000"/>
                  </a:schemeClr>
                </a:solidFill>
                <a:latin typeface="+mj-lt"/>
              </a:rPr>
              <a:t>CNS </a:t>
            </a:r>
            <a:r>
              <a:rPr lang="fr-FR" sz="1200" i="1" dirty="0" err="1">
                <a:solidFill>
                  <a:schemeClr val="bg1">
                    <a:lumMod val="65000"/>
                  </a:schemeClr>
                </a:solidFill>
                <a:latin typeface="+mj-lt"/>
              </a:rPr>
              <a:t>Spectr</a:t>
            </a:r>
            <a:r>
              <a:rPr lang="fr-FR" sz="1200" i="1" dirty="0">
                <a:solidFill>
                  <a:schemeClr val="bg1">
                    <a:lumMod val="65000"/>
                  </a:schemeClr>
                </a:solidFill>
                <a:latin typeface="+mj-lt"/>
              </a:rPr>
              <a:t>. </a:t>
            </a:r>
            <a:r>
              <a:rPr lang="fr-FR" sz="1200" dirty="0">
                <a:solidFill>
                  <a:schemeClr val="bg1">
                    <a:lumMod val="65000"/>
                  </a:schemeClr>
                </a:solidFill>
                <a:latin typeface="+mj-lt"/>
              </a:rPr>
              <a:t>2007;12(</a:t>
            </a:r>
            <a:r>
              <a:rPr lang="fr-FR" sz="1200" dirty="0" err="1">
                <a:solidFill>
                  <a:schemeClr val="bg1">
                    <a:lumMod val="65000"/>
                  </a:schemeClr>
                </a:solidFill>
                <a:latin typeface="+mj-lt"/>
              </a:rPr>
              <a:t>suppl</a:t>
            </a:r>
            <a:r>
              <a:rPr lang="fr-FR" sz="1200" dirty="0">
                <a:solidFill>
                  <a:schemeClr val="bg1">
                    <a:lumMod val="65000"/>
                  </a:schemeClr>
                </a:solidFill>
                <a:latin typeface="+mj-lt"/>
              </a:rPr>
              <a:t> 4):5-8.</a:t>
            </a:r>
          </a:p>
        </p:txBody>
      </p:sp>
    </p:spTree>
    <p:extLst>
      <p:ext uri="{BB962C8B-B14F-4D97-AF65-F5344CB8AC3E}">
        <p14:creationId xmlns:p14="http://schemas.microsoft.com/office/powerpoint/2010/main" val="1425100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A41474-A436-8FE3-8C91-2412F9021B41}"/>
              </a:ext>
            </a:extLst>
          </p:cNvPr>
          <p:cNvPicPr>
            <a:picLocks noChangeAspect="1"/>
          </p:cNvPicPr>
          <p:nvPr/>
        </p:nvPicPr>
        <p:blipFill>
          <a:blip r:embed="rId3"/>
          <a:stretch>
            <a:fillRect/>
          </a:stretch>
        </p:blipFill>
        <p:spPr>
          <a:xfrm>
            <a:off x="283778" y="1630819"/>
            <a:ext cx="11330153" cy="4127544"/>
          </a:xfrm>
          <a:prstGeom prst="rect">
            <a:avLst/>
          </a:prstGeom>
        </p:spPr>
      </p:pic>
      <p:sp>
        <p:nvSpPr>
          <p:cNvPr id="2" name="Footer Placeholder 4">
            <a:extLst>
              <a:ext uri="{FF2B5EF4-FFF2-40B4-BE49-F238E27FC236}">
                <a16:creationId xmlns:a16="http://schemas.microsoft.com/office/drawing/2014/main" id="{B972ED23-B0B4-0191-77F7-94894FD1F245}"/>
              </a:ext>
            </a:extLst>
          </p:cNvPr>
          <p:cNvSpPr>
            <a:spLocks noGrp="1"/>
          </p:cNvSpPr>
          <p:nvPr>
            <p:ph type="ftr" sz="quarter" idx="3"/>
          </p:nvPr>
        </p:nvSpPr>
        <p:spPr/>
        <p:txBody>
          <a:bodyPr/>
          <a:lstStyle>
            <a:lvl1pPr algn="l">
              <a:defRPr sz="1200">
                <a:solidFill>
                  <a:schemeClr val="tx1">
                    <a:tint val="75000"/>
                  </a:schemeClr>
                </a:solidFill>
              </a:defRPr>
            </a:lvl1pPr>
          </a:lstStyle>
          <a:p>
            <a:r>
              <a:rPr lang="en-US" dirty="0"/>
              <a:t>APS, attenuated psychosis symptoms; BIPS, brief intermittent psychotic symptoms; BLIPS, brief limited intermittent psychotic symptoms; CHR-P, clinical high risk for psychosis; GRD, genetic risk and deterioration syndrome.</a:t>
            </a:r>
          </a:p>
          <a:p>
            <a:r>
              <a:rPr lang="en-US" dirty="0" err="1"/>
              <a:t>Fusar</a:t>
            </a:r>
            <a:r>
              <a:rPr lang="en-US" dirty="0"/>
              <a:t>-Poli P, et al. </a:t>
            </a:r>
            <a:r>
              <a:rPr lang="en-US" i="1" dirty="0"/>
              <a:t>JAMA Psychiatry</a:t>
            </a:r>
            <a:r>
              <a:rPr lang="en-US" dirty="0"/>
              <a:t>. 2020;77(7):755-765; </a:t>
            </a:r>
            <a:r>
              <a:rPr lang="en-US" dirty="0" err="1"/>
              <a:t>Fusar</a:t>
            </a:r>
            <a:r>
              <a:rPr lang="en-US" dirty="0"/>
              <a:t>-Poli P, et al. </a:t>
            </a:r>
            <a:r>
              <a:rPr lang="en-US" i="1" dirty="0"/>
              <a:t>JAMA Psychiatry</a:t>
            </a:r>
            <a:r>
              <a:rPr lang="en-US" dirty="0"/>
              <a:t>. 2016;73(2):113-120. </a:t>
            </a:r>
          </a:p>
        </p:txBody>
      </p:sp>
      <p:sp>
        <p:nvSpPr>
          <p:cNvPr id="3" name="Title 2">
            <a:extLst>
              <a:ext uri="{FF2B5EF4-FFF2-40B4-BE49-F238E27FC236}">
                <a16:creationId xmlns:a16="http://schemas.microsoft.com/office/drawing/2014/main" id="{5D31D3C2-5E6B-6B85-D5D7-17AE4894850F}"/>
              </a:ext>
            </a:extLst>
          </p:cNvPr>
          <p:cNvSpPr>
            <a:spLocks noGrp="1"/>
          </p:cNvSpPr>
          <p:nvPr>
            <p:ph type="title"/>
          </p:nvPr>
        </p:nvSpPr>
        <p:spPr/>
        <p:txBody>
          <a:bodyPr/>
          <a:lstStyle/>
          <a:p>
            <a:r>
              <a:rPr lang="en-US" dirty="0"/>
              <a:t>Risk of Prodrome Evolving to Psychosis?</a:t>
            </a:r>
          </a:p>
        </p:txBody>
      </p:sp>
    </p:spTree>
    <p:extLst>
      <p:ext uri="{BB962C8B-B14F-4D97-AF65-F5344CB8AC3E}">
        <p14:creationId xmlns:p14="http://schemas.microsoft.com/office/powerpoint/2010/main" val="2581613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BB3868-117B-D11A-087A-65FA9511CD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40480" y="1440801"/>
            <a:ext cx="7410389" cy="4862137"/>
          </a:xfrm>
          <a:prstGeom prst="rect">
            <a:avLst/>
          </a:prstGeom>
        </p:spPr>
      </p:pic>
      <p:sp>
        <p:nvSpPr>
          <p:cNvPr id="10" name="Title 9">
            <a:extLst>
              <a:ext uri="{FF2B5EF4-FFF2-40B4-BE49-F238E27FC236}">
                <a16:creationId xmlns:a16="http://schemas.microsoft.com/office/drawing/2014/main" id="{8CF0A31C-DAC0-2205-6FC2-E5668BB60AFE}"/>
              </a:ext>
            </a:extLst>
          </p:cNvPr>
          <p:cNvSpPr>
            <a:spLocks noGrp="1"/>
          </p:cNvSpPr>
          <p:nvPr>
            <p:ph type="title"/>
          </p:nvPr>
        </p:nvSpPr>
        <p:spPr/>
        <p:txBody>
          <a:bodyPr/>
          <a:lstStyle/>
          <a:p>
            <a:r>
              <a:rPr lang="en-US" dirty="0"/>
              <a:t>Duration of Untreated Psychosis Matters</a:t>
            </a:r>
          </a:p>
        </p:txBody>
      </p:sp>
      <p:sp>
        <p:nvSpPr>
          <p:cNvPr id="4" name="Content Placeholder 3">
            <a:extLst>
              <a:ext uri="{FF2B5EF4-FFF2-40B4-BE49-F238E27FC236}">
                <a16:creationId xmlns:a16="http://schemas.microsoft.com/office/drawing/2014/main" id="{F2490C7E-FB44-78AC-8959-E4B6FAD6B64E}"/>
              </a:ext>
            </a:extLst>
          </p:cNvPr>
          <p:cNvSpPr>
            <a:spLocks noGrp="1"/>
          </p:cNvSpPr>
          <p:nvPr>
            <p:ph sz="half" idx="1"/>
          </p:nvPr>
        </p:nvSpPr>
        <p:spPr>
          <a:xfrm>
            <a:off x="746234" y="1496291"/>
            <a:ext cx="2837793" cy="4680672"/>
          </a:xfrm>
        </p:spPr>
        <p:txBody>
          <a:bodyPr>
            <a:normAutofit/>
          </a:bodyPr>
          <a:lstStyle/>
          <a:p>
            <a:pPr marL="0" indent="0">
              <a:buNone/>
            </a:pPr>
            <a:r>
              <a:rPr lang="en-US" sz="2000" dirty="0"/>
              <a:t>Summary of effect sizes for relationships between duration of untreated psychosis (DUP) and continuous outcomes at follow-up</a:t>
            </a:r>
          </a:p>
          <a:p>
            <a:pPr marL="0" indent="0">
              <a:buNone/>
            </a:pPr>
            <a:endParaRPr lang="en-US" sz="2000" dirty="0"/>
          </a:p>
        </p:txBody>
      </p:sp>
      <p:sp>
        <p:nvSpPr>
          <p:cNvPr id="15" name="Footer Placeholder 4">
            <a:extLst>
              <a:ext uri="{FF2B5EF4-FFF2-40B4-BE49-F238E27FC236}">
                <a16:creationId xmlns:a16="http://schemas.microsoft.com/office/drawing/2014/main" id="{5EDFAC3B-E933-A14D-0FBC-5500FEDE829F}"/>
              </a:ext>
            </a:extLst>
          </p:cNvPr>
          <p:cNvSpPr>
            <a:spLocks noGrp="1"/>
          </p:cNvSpPr>
          <p:nvPr>
            <p:ph type="ftr" sz="quarter" idx="3"/>
          </p:nvPr>
        </p:nvSpPr>
        <p:spPr>
          <a:xfrm>
            <a:off x="609600" y="6356350"/>
            <a:ext cx="10744199" cy="442131"/>
          </a:xfrm>
        </p:spPr>
        <p:txBody>
          <a:bodyPr/>
          <a:lstStyle>
            <a:lvl1pPr algn="l">
              <a:defRPr sz="1200">
                <a:solidFill>
                  <a:schemeClr val="tx1">
                    <a:tint val="75000"/>
                  </a:schemeClr>
                </a:solidFill>
              </a:defRPr>
            </a:lvl1pPr>
          </a:lstStyle>
          <a:p>
            <a:pPr>
              <a:defRPr/>
            </a:pPr>
            <a:r>
              <a:rPr lang="en-US" sz="1200" dirty="0">
                <a:solidFill>
                  <a:schemeClr val="bg1">
                    <a:lumMod val="65000"/>
                  </a:schemeClr>
                </a:solidFill>
                <a:latin typeface="+mj-lt"/>
              </a:rPr>
              <a:t>Howes OD, et al. </a:t>
            </a:r>
            <a:r>
              <a:rPr lang="en-US" sz="1200" i="1" dirty="0">
                <a:solidFill>
                  <a:schemeClr val="bg1">
                    <a:lumMod val="65000"/>
                  </a:schemeClr>
                </a:solidFill>
                <a:latin typeface="+mj-lt"/>
              </a:rPr>
              <a:t>World Psychiatry. </a:t>
            </a:r>
            <a:r>
              <a:rPr lang="en-US" sz="1200" dirty="0">
                <a:solidFill>
                  <a:schemeClr val="bg1">
                    <a:lumMod val="65000"/>
                  </a:schemeClr>
                </a:solidFill>
                <a:latin typeface="+mj-lt"/>
              </a:rPr>
              <a:t>2021;20(1):75-95. </a:t>
            </a:r>
          </a:p>
        </p:txBody>
      </p:sp>
    </p:spTree>
    <p:extLst>
      <p:ext uri="{BB962C8B-B14F-4D97-AF65-F5344CB8AC3E}">
        <p14:creationId xmlns:p14="http://schemas.microsoft.com/office/powerpoint/2010/main" val="1869994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EC64B5-96D0-B1FF-361E-C4B9C256DE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08803" y="1585984"/>
            <a:ext cx="6760611" cy="4535600"/>
          </a:xfrm>
          <a:prstGeom prst="rect">
            <a:avLst/>
          </a:prstGeom>
        </p:spPr>
      </p:pic>
      <p:sp>
        <p:nvSpPr>
          <p:cNvPr id="8" name="Title 7">
            <a:extLst>
              <a:ext uri="{FF2B5EF4-FFF2-40B4-BE49-F238E27FC236}">
                <a16:creationId xmlns:a16="http://schemas.microsoft.com/office/drawing/2014/main" id="{79F04445-CF88-18D0-8399-DFE06B8BFF84}"/>
              </a:ext>
            </a:extLst>
          </p:cNvPr>
          <p:cNvSpPr>
            <a:spLocks noGrp="1"/>
          </p:cNvSpPr>
          <p:nvPr>
            <p:ph type="title"/>
          </p:nvPr>
        </p:nvSpPr>
        <p:spPr/>
        <p:txBody>
          <a:bodyPr/>
          <a:lstStyle/>
          <a:p>
            <a:r>
              <a:rPr lang="en-US" dirty="0"/>
              <a:t>Duration of Untreated Psychosis Matters</a:t>
            </a:r>
          </a:p>
        </p:txBody>
      </p:sp>
      <p:sp>
        <p:nvSpPr>
          <p:cNvPr id="13" name="Content Placeholder 12">
            <a:extLst>
              <a:ext uri="{FF2B5EF4-FFF2-40B4-BE49-F238E27FC236}">
                <a16:creationId xmlns:a16="http://schemas.microsoft.com/office/drawing/2014/main" id="{230E231B-17A6-65A1-69CC-E317856ACA53}"/>
              </a:ext>
            </a:extLst>
          </p:cNvPr>
          <p:cNvSpPr>
            <a:spLocks noGrp="1"/>
          </p:cNvSpPr>
          <p:nvPr>
            <p:ph sz="half" idx="1"/>
          </p:nvPr>
        </p:nvSpPr>
        <p:spPr>
          <a:xfrm>
            <a:off x="609600" y="1585984"/>
            <a:ext cx="3289738" cy="4680672"/>
          </a:xfrm>
        </p:spPr>
        <p:txBody>
          <a:bodyPr>
            <a:normAutofit/>
          </a:bodyPr>
          <a:lstStyle/>
          <a:p>
            <a:pPr marL="0" indent="0">
              <a:buNone/>
            </a:pPr>
            <a:r>
              <a:rPr lang="en-US" sz="2000" b="0" i="0" u="none" strike="noStrike" baseline="0" dirty="0">
                <a:solidFill>
                  <a:srgbClr val="211D1E"/>
                </a:solidFill>
              </a:rPr>
              <a:t>Summary of effect sizes for relationships between DUP</a:t>
            </a:r>
            <a:r>
              <a:rPr lang="en-US" sz="2000" dirty="0">
                <a:solidFill>
                  <a:srgbClr val="211D1E"/>
                </a:solidFill>
              </a:rPr>
              <a:t> </a:t>
            </a:r>
            <a:r>
              <a:rPr lang="en-US" sz="2000" b="0" i="0" u="none" strike="noStrike" baseline="0" dirty="0">
                <a:solidFill>
                  <a:srgbClr val="211D1E"/>
                </a:solidFill>
              </a:rPr>
              <a:t>and categorical outcomes at follow-up</a:t>
            </a:r>
            <a:endParaRPr lang="en-US" sz="2000" dirty="0"/>
          </a:p>
          <a:p>
            <a:pPr marL="0" indent="0">
              <a:buNone/>
            </a:pPr>
            <a:endParaRPr lang="en-US" sz="2000" dirty="0"/>
          </a:p>
        </p:txBody>
      </p:sp>
      <p:sp>
        <p:nvSpPr>
          <p:cNvPr id="15" name="Footer Placeholder 4">
            <a:extLst>
              <a:ext uri="{FF2B5EF4-FFF2-40B4-BE49-F238E27FC236}">
                <a16:creationId xmlns:a16="http://schemas.microsoft.com/office/drawing/2014/main" id="{8DEBF909-20F8-DEEE-7983-4A615AC9F25E}"/>
              </a:ext>
            </a:extLst>
          </p:cNvPr>
          <p:cNvSpPr>
            <a:spLocks noGrp="1"/>
          </p:cNvSpPr>
          <p:nvPr>
            <p:ph type="ftr" sz="quarter" idx="3"/>
          </p:nvPr>
        </p:nvSpPr>
        <p:spPr>
          <a:xfrm>
            <a:off x="609600" y="6356350"/>
            <a:ext cx="10744199" cy="442131"/>
          </a:xfrm>
        </p:spPr>
        <p:txBody>
          <a:bodyPr/>
          <a:lstStyle>
            <a:lvl1pPr algn="l">
              <a:defRPr sz="1200">
                <a:solidFill>
                  <a:schemeClr val="tx1">
                    <a:tint val="75000"/>
                  </a:schemeClr>
                </a:solidFill>
              </a:defRPr>
            </a:lvl1pPr>
          </a:lstStyle>
          <a:p>
            <a:pPr>
              <a:defRPr/>
            </a:pPr>
            <a:r>
              <a:rPr lang="en-US" sz="1200" dirty="0">
                <a:solidFill>
                  <a:schemeClr val="bg1">
                    <a:lumMod val="65000"/>
                  </a:schemeClr>
                </a:solidFill>
                <a:latin typeface="+mj-lt"/>
              </a:rPr>
              <a:t>Howes OD, et al. </a:t>
            </a:r>
            <a:r>
              <a:rPr lang="en-US" sz="1200" i="1" dirty="0">
                <a:solidFill>
                  <a:schemeClr val="bg1">
                    <a:lumMod val="65000"/>
                  </a:schemeClr>
                </a:solidFill>
                <a:latin typeface="+mj-lt"/>
              </a:rPr>
              <a:t>World Psychiatry. </a:t>
            </a:r>
            <a:r>
              <a:rPr lang="en-US" sz="1200" dirty="0">
                <a:solidFill>
                  <a:schemeClr val="bg1">
                    <a:lumMod val="65000"/>
                  </a:schemeClr>
                </a:solidFill>
                <a:latin typeface="+mj-lt"/>
              </a:rPr>
              <a:t>2021;20(1):75-95. </a:t>
            </a:r>
          </a:p>
        </p:txBody>
      </p:sp>
    </p:spTree>
    <p:extLst>
      <p:ext uri="{BB962C8B-B14F-4D97-AF65-F5344CB8AC3E}">
        <p14:creationId xmlns:p14="http://schemas.microsoft.com/office/powerpoint/2010/main" val="774936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3FF94-9CBA-7E0A-20FB-6F39D2AE425F}"/>
              </a:ext>
            </a:extLst>
          </p:cNvPr>
          <p:cNvSpPr>
            <a:spLocks noGrp="1"/>
          </p:cNvSpPr>
          <p:nvPr>
            <p:ph type="title"/>
          </p:nvPr>
        </p:nvSpPr>
        <p:spPr/>
        <p:txBody>
          <a:bodyPr/>
          <a:lstStyle/>
          <a:p>
            <a:r>
              <a:rPr lang="en-US" altLang="en-US" dirty="0"/>
              <a:t>Secondary Prevention of Schizophrenia</a:t>
            </a:r>
            <a:endParaRPr lang="en-US" dirty="0"/>
          </a:p>
        </p:txBody>
      </p:sp>
      <p:sp>
        <p:nvSpPr>
          <p:cNvPr id="24579" name="Content Placeholder 2">
            <a:extLst>
              <a:ext uri="{FF2B5EF4-FFF2-40B4-BE49-F238E27FC236}">
                <a16:creationId xmlns:a16="http://schemas.microsoft.com/office/drawing/2014/main" id="{087288C3-FD04-7D71-8C60-8AF2AC62ECDE}"/>
              </a:ext>
            </a:extLst>
          </p:cNvPr>
          <p:cNvSpPr>
            <a:spLocks noGrp="1"/>
          </p:cNvSpPr>
          <p:nvPr>
            <p:ph sz="half" idx="1"/>
          </p:nvPr>
        </p:nvSpPr>
        <p:spPr/>
        <p:txBody>
          <a:bodyPr/>
          <a:lstStyle/>
          <a:p>
            <a:r>
              <a:rPr lang="en-US" altLang="en-US" b="1" dirty="0"/>
              <a:t>Recognition of the prodromal stage of the illness</a:t>
            </a:r>
          </a:p>
          <a:p>
            <a:pPr lvl="1"/>
            <a:r>
              <a:rPr lang="en-US" altLang="en-US" sz="1800" dirty="0"/>
              <a:t>Identify symptoms that are causing difficulty but have not led to the full syndrome and a conclusive diagnosis of schizophrenia</a:t>
            </a:r>
          </a:p>
          <a:p>
            <a:pPr lvl="1"/>
            <a:r>
              <a:rPr lang="en-US" altLang="en-US" sz="1800" dirty="0"/>
              <a:t>Many people with prodromal symptoms develop other psychiatric illness or no illness at all</a:t>
            </a:r>
          </a:p>
          <a:p>
            <a:pPr lvl="1"/>
            <a:r>
              <a:rPr lang="en-US" altLang="en-US" sz="1800" dirty="0"/>
              <a:t>The symptoms that are considered prodromal are generally not specific to schizophrenia</a:t>
            </a:r>
          </a:p>
        </p:txBody>
      </p:sp>
      <p:sp>
        <p:nvSpPr>
          <p:cNvPr id="3" name="Content Placeholder 2">
            <a:extLst>
              <a:ext uri="{FF2B5EF4-FFF2-40B4-BE49-F238E27FC236}">
                <a16:creationId xmlns:a16="http://schemas.microsoft.com/office/drawing/2014/main" id="{7113D874-01C1-4B40-2F15-44B8C92F6B0B}"/>
              </a:ext>
            </a:extLst>
          </p:cNvPr>
          <p:cNvSpPr>
            <a:spLocks noGrp="1"/>
          </p:cNvSpPr>
          <p:nvPr>
            <p:ph sz="half" idx="2"/>
          </p:nvPr>
        </p:nvSpPr>
        <p:spPr>
          <a:xfrm>
            <a:off x="5696173" y="1496291"/>
            <a:ext cx="5739206" cy="4680672"/>
          </a:xfrm>
        </p:spPr>
        <p:txBody>
          <a:bodyPr>
            <a:normAutofit/>
          </a:bodyPr>
          <a:lstStyle/>
          <a:p>
            <a:r>
              <a:rPr lang="en-US" b="1" dirty="0"/>
              <a:t>Recent studies using antipsychotics to treat prodromal symptoms</a:t>
            </a:r>
            <a:endParaRPr lang="en-US" altLang="en-US" b="1" dirty="0"/>
          </a:p>
          <a:p>
            <a:pPr lvl="1"/>
            <a:r>
              <a:rPr lang="en-US" altLang="en-US" sz="1800" dirty="0"/>
              <a:t>Decrease rate of conversion to psychosis in the small studies </a:t>
            </a:r>
          </a:p>
          <a:p>
            <a:pPr lvl="1"/>
            <a:r>
              <a:rPr lang="en-US" altLang="en-US" sz="1800" dirty="0"/>
              <a:t>But it is possible that the patient will not develop schizophrenia and wouldn’t otherwise need the medication </a:t>
            </a:r>
          </a:p>
          <a:p>
            <a:pPr lvl="1"/>
            <a:r>
              <a:rPr lang="en-US" altLang="en-US" sz="1800" dirty="0"/>
              <a:t>Perhaps they would respond to cognitive therapy or antidepressants</a:t>
            </a:r>
          </a:p>
          <a:p>
            <a:pPr lvl="1"/>
            <a:r>
              <a:rPr lang="en-US" altLang="en-US" sz="1800" b="1" dirty="0">
                <a:solidFill>
                  <a:schemeClr val="accent2"/>
                </a:solidFill>
              </a:rPr>
              <a:t>Potential role for new “Non-D2” agents?</a:t>
            </a:r>
          </a:p>
          <a:p>
            <a:endParaRPr lang="en-US" sz="2000" dirty="0"/>
          </a:p>
        </p:txBody>
      </p:sp>
      <p:sp>
        <p:nvSpPr>
          <p:cNvPr id="8" name="Footer Placeholder 4">
            <a:extLst>
              <a:ext uri="{FF2B5EF4-FFF2-40B4-BE49-F238E27FC236}">
                <a16:creationId xmlns:a16="http://schemas.microsoft.com/office/drawing/2014/main" id="{1E58DD2C-8AF1-1776-C84D-BD1D9B4BCB6F}"/>
              </a:ext>
            </a:extLst>
          </p:cNvPr>
          <p:cNvSpPr>
            <a:spLocks noGrp="1"/>
          </p:cNvSpPr>
          <p:nvPr>
            <p:ph type="ftr" sz="quarter" idx="3"/>
          </p:nvPr>
        </p:nvSpPr>
        <p:spPr>
          <a:xfrm>
            <a:off x="609600" y="6356350"/>
            <a:ext cx="11151476" cy="442131"/>
          </a:xfrm>
        </p:spPr>
        <p:txBody>
          <a:bodyPr/>
          <a:lstStyle>
            <a:lvl1pPr algn="l">
              <a:defRPr sz="1200">
                <a:solidFill>
                  <a:schemeClr val="tx1">
                    <a:tint val="75000"/>
                  </a:schemeClr>
                </a:solidFill>
              </a:defRPr>
            </a:lvl1pPr>
          </a:lstStyle>
          <a:p>
            <a:pPr>
              <a:defRPr/>
            </a:pPr>
            <a:r>
              <a:rPr lang="en-US" sz="1200" dirty="0" err="1">
                <a:solidFill>
                  <a:schemeClr val="bg1">
                    <a:lumMod val="65000"/>
                  </a:schemeClr>
                </a:solidFill>
                <a:latin typeface="+mj-lt"/>
              </a:rPr>
              <a:t>Cornblatt</a:t>
            </a:r>
            <a:r>
              <a:rPr lang="en-US" sz="1200" dirty="0">
                <a:solidFill>
                  <a:schemeClr val="bg1">
                    <a:lumMod val="65000"/>
                  </a:schemeClr>
                </a:solidFill>
                <a:latin typeface="+mj-lt"/>
              </a:rPr>
              <a:t> B, et al. </a:t>
            </a:r>
            <a:r>
              <a:rPr lang="en-US" sz="1200" i="1" dirty="0" err="1">
                <a:solidFill>
                  <a:schemeClr val="bg1">
                    <a:lumMod val="65000"/>
                  </a:schemeClr>
                </a:solidFill>
                <a:latin typeface="+mj-lt"/>
              </a:rPr>
              <a:t>Schizophr</a:t>
            </a:r>
            <a:r>
              <a:rPr lang="en-US" sz="1200" i="1" dirty="0">
                <a:solidFill>
                  <a:schemeClr val="bg1">
                    <a:lumMod val="65000"/>
                  </a:schemeClr>
                </a:solidFill>
                <a:latin typeface="+mj-lt"/>
              </a:rPr>
              <a:t> Res.</a:t>
            </a:r>
            <a:r>
              <a:rPr lang="en-US" sz="1200" dirty="0">
                <a:solidFill>
                  <a:schemeClr val="bg1">
                    <a:lumMod val="65000"/>
                  </a:schemeClr>
                </a:solidFill>
                <a:latin typeface="+mj-lt"/>
              </a:rPr>
              <a:t> 2002;54(1-2):177-186; Lee C, et al. </a:t>
            </a:r>
            <a:r>
              <a:rPr lang="en-US" sz="1200" i="1" dirty="0">
                <a:solidFill>
                  <a:schemeClr val="bg1">
                    <a:lumMod val="65000"/>
                  </a:schemeClr>
                </a:solidFill>
                <a:latin typeface="+mj-lt"/>
              </a:rPr>
              <a:t>CNS Drugs.</a:t>
            </a:r>
            <a:r>
              <a:rPr lang="en-US" sz="1200" dirty="0">
                <a:solidFill>
                  <a:schemeClr val="bg1">
                    <a:lumMod val="65000"/>
                  </a:schemeClr>
                </a:solidFill>
                <a:latin typeface="+mj-lt"/>
              </a:rPr>
              <a:t> 2005;19(3):193-206; Morrison AP, et al. </a:t>
            </a:r>
            <a:r>
              <a:rPr lang="en-US" sz="1200" i="1" dirty="0">
                <a:solidFill>
                  <a:schemeClr val="bg1">
                    <a:lumMod val="65000"/>
                  </a:schemeClr>
                </a:solidFill>
                <a:latin typeface="+mj-lt"/>
              </a:rPr>
              <a:t>Br J Psychiatry.</a:t>
            </a:r>
            <a:r>
              <a:rPr lang="en-US" sz="1200" dirty="0">
                <a:solidFill>
                  <a:schemeClr val="bg1">
                    <a:lumMod val="65000"/>
                  </a:schemeClr>
                </a:solidFill>
                <a:latin typeface="+mj-lt"/>
              </a:rPr>
              <a:t> 2004;185(4):291-297.</a:t>
            </a:r>
          </a:p>
        </p:txBody>
      </p:sp>
    </p:spTree>
    <p:extLst>
      <p:ext uri="{BB962C8B-B14F-4D97-AF65-F5344CB8AC3E}">
        <p14:creationId xmlns:p14="http://schemas.microsoft.com/office/powerpoint/2010/main" val="1291262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E11CF-BDA7-7240-E87D-00DBA54EBFA5}"/>
              </a:ext>
            </a:extLst>
          </p:cNvPr>
          <p:cNvSpPr>
            <a:spLocks noGrp="1"/>
          </p:cNvSpPr>
          <p:nvPr>
            <p:ph type="title"/>
          </p:nvPr>
        </p:nvSpPr>
        <p:spPr/>
        <p:txBody>
          <a:bodyPr/>
          <a:lstStyle/>
          <a:p>
            <a:r>
              <a:rPr lang="en-US" altLang="en-US" dirty="0"/>
              <a:t>Tertiary Prevention of Schizophrenia</a:t>
            </a:r>
            <a:endParaRPr lang="en-US" dirty="0"/>
          </a:p>
        </p:txBody>
      </p:sp>
      <p:sp>
        <p:nvSpPr>
          <p:cNvPr id="29699" name="Content Placeholder 2">
            <a:extLst>
              <a:ext uri="{FF2B5EF4-FFF2-40B4-BE49-F238E27FC236}">
                <a16:creationId xmlns:a16="http://schemas.microsoft.com/office/drawing/2014/main" id="{A33EBF1B-E417-3668-65D7-1D3585520630}"/>
              </a:ext>
            </a:extLst>
          </p:cNvPr>
          <p:cNvSpPr>
            <a:spLocks noGrp="1"/>
          </p:cNvSpPr>
          <p:nvPr>
            <p:ph sz="half" idx="1"/>
          </p:nvPr>
        </p:nvSpPr>
        <p:spPr/>
        <p:txBody>
          <a:bodyPr>
            <a:normAutofit/>
          </a:bodyPr>
          <a:lstStyle/>
          <a:p>
            <a:r>
              <a:rPr lang="en-US" altLang="en-US" dirty="0"/>
              <a:t>Aggressively treating people in the midst of their first major episode such that they have a decreased progression of the illness</a:t>
            </a:r>
          </a:p>
          <a:p>
            <a:pPr lvl="1"/>
            <a:r>
              <a:rPr lang="en-US" altLang="en-US" dirty="0"/>
              <a:t>The goal is also to decrease the DUP such that the overall prognosis can be improved</a:t>
            </a:r>
          </a:p>
          <a:p>
            <a:pPr lvl="1"/>
            <a:r>
              <a:rPr lang="en-US" altLang="en-US" dirty="0"/>
              <a:t>First-episode patients generally require less medication and are more responsive to treatment</a:t>
            </a:r>
          </a:p>
          <a:p>
            <a:r>
              <a:rPr lang="en-US" altLang="en-US" dirty="0"/>
              <a:t>Optimizing adherence to antipsychotics</a:t>
            </a:r>
          </a:p>
          <a:p>
            <a:endParaRPr lang="en-US" altLang="en-US" dirty="0"/>
          </a:p>
          <a:p>
            <a:pPr lvl="1"/>
            <a:endParaRPr lang="en-US" altLang="en-US" dirty="0"/>
          </a:p>
          <a:p>
            <a:endParaRPr lang="en-US" altLang="en-US" dirty="0"/>
          </a:p>
        </p:txBody>
      </p:sp>
      <p:sp>
        <p:nvSpPr>
          <p:cNvPr id="3" name="Content Placeholder 2">
            <a:extLst>
              <a:ext uri="{FF2B5EF4-FFF2-40B4-BE49-F238E27FC236}">
                <a16:creationId xmlns:a16="http://schemas.microsoft.com/office/drawing/2014/main" id="{AFEAE185-8E00-7C92-4D5F-B91A3CEEAF0C}"/>
              </a:ext>
            </a:extLst>
          </p:cNvPr>
          <p:cNvSpPr>
            <a:spLocks noGrp="1"/>
          </p:cNvSpPr>
          <p:nvPr>
            <p:ph sz="half" idx="2"/>
          </p:nvPr>
        </p:nvSpPr>
        <p:spPr>
          <a:xfrm>
            <a:off x="6320118" y="1496291"/>
            <a:ext cx="5181600" cy="4680672"/>
          </a:xfrm>
        </p:spPr>
        <p:txBody>
          <a:bodyPr>
            <a:normAutofit/>
          </a:bodyPr>
          <a:lstStyle/>
          <a:p>
            <a:r>
              <a:rPr lang="en-US" altLang="en-US" dirty="0"/>
              <a:t>Proactive switching of medication if symptom relief is not evident</a:t>
            </a:r>
          </a:p>
          <a:p>
            <a:r>
              <a:rPr lang="en-US" altLang="en-US" dirty="0"/>
              <a:t>Cognitive remediation</a:t>
            </a:r>
          </a:p>
          <a:p>
            <a:r>
              <a:rPr lang="en-US" altLang="en-US" dirty="0"/>
              <a:t>Use of clozapine</a:t>
            </a:r>
          </a:p>
          <a:p>
            <a:r>
              <a:rPr lang="en-US" altLang="en-US" dirty="0"/>
              <a:t>Use of combination of psychotropic agents</a:t>
            </a:r>
          </a:p>
          <a:p>
            <a:r>
              <a:rPr lang="en-US" altLang="en-US" b="1" dirty="0">
                <a:solidFill>
                  <a:schemeClr val="accent2"/>
                </a:solidFill>
              </a:rPr>
              <a:t>What would be the potential role for new “Non-D2” agents?</a:t>
            </a:r>
          </a:p>
          <a:p>
            <a:endParaRPr lang="en-US" dirty="0"/>
          </a:p>
        </p:txBody>
      </p:sp>
      <p:sp>
        <p:nvSpPr>
          <p:cNvPr id="8" name="Footer Placeholder 4">
            <a:extLst>
              <a:ext uri="{FF2B5EF4-FFF2-40B4-BE49-F238E27FC236}">
                <a16:creationId xmlns:a16="http://schemas.microsoft.com/office/drawing/2014/main" id="{D210AFCE-9696-C070-A272-0AA5240560EF}"/>
              </a:ext>
            </a:extLst>
          </p:cNvPr>
          <p:cNvSpPr>
            <a:spLocks noGrp="1"/>
          </p:cNvSpPr>
          <p:nvPr>
            <p:ph type="ftr" sz="quarter" idx="3"/>
          </p:nvPr>
        </p:nvSpPr>
        <p:spPr>
          <a:xfrm>
            <a:off x="609600" y="6356350"/>
            <a:ext cx="11151476" cy="442131"/>
          </a:xfrm>
        </p:spPr>
        <p:txBody>
          <a:bodyPr/>
          <a:lstStyle>
            <a:lvl1pPr algn="l">
              <a:defRPr sz="1200">
                <a:solidFill>
                  <a:schemeClr val="tx1">
                    <a:tint val="75000"/>
                  </a:schemeClr>
                </a:solidFill>
              </a:defRPr>
            </a:lvl1pPr>
          </a:lstStyle>
          <a:p>
            <a:pPr>
              <a:defRPr/>
            </a:pPr>
            <a:r>
              <a:rPr lang="en-US" sz="1200" dirty="0">
                <a:solidFill>
                  <a:schemeClr val="bg1">
                    <a:lumMod val="65000"/>
                  </a:schemeClr>
                </a:solidFill>
                <a:latin typeface="+mj-lt"/>
              </a:rPr>
              <a:t>Lee C, et al. </a:t>
            </a:r>
            <a:r>
              <a:rPr lang="en-US" sz="1200" i="1" dirty="0">
                <a:solidFill>
                  <a:schemeClr val="bg1">
                    <a:lumMod val="65000"/>
                  </a:schemeClr>
                </a:solidFill>
                <a:latin typeface="+mj-lt"/>
              </a:rPr>
              <a:t>CNS Drugs. </a:t>
            </a:r>
            <a:r>
              <a:rPr lang="en-US" sz="1200" dirty="0">
                <a:solidFill>
                  <a:schemeClr val="bg1">
                    <a:lumMod val="65000"/>
                  </a:schemeClr>
                </a:solidFill>
                <a:latin typeface="+mj-lt"/>
              </a:rPr>
              <a:t>2005;19(3):193-206.</a:t>
            </a:r>
          </a:p>
        </p:txBody>
      </p:sp>
    </p:spTree>
    <p:extLst>
      <p:ext uri="{BB962C8B-B14F-4D97-AF65-F5344CB8AC3E}">
        <p14:creationId xmlns:p14="http://schemas.microsoft.com/office/powerpoint/2010/main" val="1923651905"/>
      </p:ext>
    </p:extLst>
  </p:cSld>
  <p:clrMapOvr>
    <a:masterClrMapping/>
  </p:clrMapOvr>
</p:sld>
</file>

<file path=ppt/theme/theme1.xml><?xml version="1.0" encoding="utf-8"?>
<a:theme xmlns:a="http://schemas.openxmlformats.org/drawingml/2006/main" name="Neurology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2023" id="{6B2DFC96-7B20-6A45-8521-B7802BE8BE55}" vid="{48BB2579-8D5B-E643-8D3E-498541DF60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Neurology2023</Template>
  <TotalTime>43</TotalTime>
  <Words>1276</Words>
  <Application>Microsoft Macintosh PowerPoint</Application>
  <PresentationFormat>Widescreen</PresentationFormat>
  <Paragraphs>158</Paragraphs>
  <Slides>15</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Calibri</vt:lpstr>
      <vt:lpstr>Calibri Light</vt:lpstr>
      <vt:lpstr>Century Gothic</vt:lpstr>
      <vt:lpstr>Symbol</vt:lpstr>
      <vt:lpstr>Trebuchet MS</vt:lpstr>
      <vt:lpstr>Wingdings</vt:lpstr>
      <vt:lpstr>Neurology2023</vt:lpstr>
      <vt:lpstr>Office Theme</vt:lpstr>
      <vt:lpstr>Can New Treatment Approaches Impact Function and Quality of Life in People with Schizophrenia?</vt:lpstr>
      <vt:lpstr>Disclaimer</vt:lpstr>
      <vt:lpstr>PowerPoint Presentation</vt:lpstr>
      <vt:lpstr>What Are the Symptoms in the Prodromal Period?</vt:lpstr>
      <vt:lpstr>Risk of Prodrome Evolving to Psychosis?</vt:lpstr>
      <vt:lpstr>Duration of Untreated Psychosis Matters</vt:lpstr>
      <vt:lpstr>Duration of Untreated Psychosis Matters</vt:lpstr>
      <vt:lpstr>Secondary Prevention of Schizophrenia</vt:lpstr>
      <vt:lpstr>Tertiary Prevention of Schizophrenia</vt:lpstr>
      <vt:lpstr>Clinical Features of Schizophrenia  Treatment Is Multidisciplinary and Individualized</vt:lpstr>
      <vt:lpstr>Recovery</vt:lpstr>
      <vt:lpstr>Social Functioning Across all Scales/Timepoints</vt:lpstr>
      <vt:lpstr>Quality of Life Across all Scales/Timepoints</vt:lpstr>
      <vt:lpstr>Number of Participants in Employment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Moriah Diethorn</cp:lastModifiedBy>
  <cp:revision>9</cp:revision>
  <cp:lastPrinted>2023-02-11T00:53:38Z</cp:lastPrinted>
  <dcterms:created xsi:type="dcterms:W3CDTF">2023-02-11T00:50:27Z</dcterms:created>
  <dcterms:modified xsi:type="dcterms:W3CDTF">2023-05-09T16:05:47Z</dcterms:modified>
</cp:coreProperties>
</file>