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6"/>
  </p:notesMasterIdLst>
  <p:sldIdLst>
    <p:sldId id="2803" r:id="rId2"/>
    <p:sldId id="256" r:id="rId3"/>
    <p:sldId id="2134959898" r:id="rId4"/>
    <p:sldId id="1085" r:id="rId5"/>
    <p:sldId id="1380" r:id="rId6"/>
    <p:sldId id="1110" r:id="rId7"/>
    <p:sldId id="2253" r:id="rId8"/>
    <p:sldId id="1122" r:id="rId9"/>
    <p:sldId id="2147473763" r:id="rId10"/>
    <p:sldId id="407" r:id="rId11"/>
    <p:sldId id="329" r:id="rId12"/>
    <p:sldId id="2147473767" r:id="rId13"/>
    <p:sldId id="1111" r:id="rId14"/>
    <p:sldId id="2235" r:id="rId15"/>
    <p:sldId id="2147473758" r:id="rId16"/>
    <p:sldId id="2273" r:id="rId17"/>
    <p:sldId id="2344" r:id="rId18"/>
    <p:sldId id="2067" r:id="rId19"/>
    <p:sldId id="2042" r:id="rId20"/>
    <p:sldId id="1112" r:id="rId21"/>
    <p:sldId id="2147473756" r:id="rId22"/>
    <p:sldId id="2134959912" r:id="rId23"/>
    <p:sldId id="8236" r:id="rId24"/>
    <p:sldId id="21349598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5"/>
    <p:restoredTop sz="95578"/>
  </p:normalViewPr>
  <p:slideViewPr>
    <p:cSldViewPr snapToGrid="0">
      <p:cViewPr varScale="1">
        <p:scale>
          <a:sx n="118" d="100"/>
          <a:sy n="118" d="100"/>
        </p:scale>
        <p:origin x="784" y="192"/>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9CF54-17C4-9848-BC4D-65D4DDDE1038}" type="datetimeFigureOut">
              <a:rPr lang="en-US" smtClean="0"/>
              <a:t>4/11/23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3AC27-02B9-8F4C-9CEE-ED1E23123F0D}" type="slidenum">
              <a:rPr lang="en-US" smtClean="0"/>
              <a:t>‹#›</a:t>
            </a:fld>
            <a:endParaRPr lang="en-US"/>
          </a:p>
        </p:txBody>
      </p:sp>
    </p:spTree>
    <p:extLst>
      <p:ext uri="{BB962C8B-B14F-4D97-AF65-F5344CB8AC3E}">
        <p14:creationId xmlns:p14="http://schemas.microsoft.com/office/powerpoint/2010/main" val="12469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a:extLst>
              <a:ext uri="{FF2B5EF4-FFF2-40B4-BE49-F238E27FC236}">
                <a16:creationId xmlns:a16="http://schemas.microsoft.com/office/drawing/2014/main" id="{B1B97C00-C71B-4537-BBB6-F66D11C62804}"/>
              </a:ext>
            </a:extLst>
          </p:cNvPr>
          <p:cNvSpPr>
            <a:spLocks noGrp="1" noRot="1" noChangeAspect="1" noChangeArrowheads="1" noTextEdit="1"/>
          </p:cNvSpPr>
          <p:nvPr>
            <p:ph type="sldImg"/>
          </p:nvPr>
        </p:nvSpPr>
        <p:spPr>
          <a:ln/>
        </p:spPr>
      </p:sp>
      <p:sp>
        <p:nvSpPr>
          <p:cNvPr id="275459" name="Notes Placeholder 2">
            <a:extLst>
              <a:ext uri="{FF2B5EF4-FFF2-40B4-BE49-F238E27FC236}">
                <a16:creationId xmlns:a16="http://schemas.microsoft.com/office/drawing/2014/main" id="{AC29DF6C-63C3-4B71-983A-D0A8FEAEBB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75460" name="Slide Number Placeholder 3">
            <a:extLst>
              <a:ext uri="{FF2B5EF4-FFF2-40B4-BE49-F238E27FC236}">
                <a16:creationId xmlns:a16="http://schemas.microsoft.com/office/drawing/2014/main" id="{FE28FA85-A044-4157-AB30-4670C664E0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BE73E33-C4AB-40B8-9A98-615C79A7030A}" type="slidenum">
              <a:rPr lang="en-US" altLang="en-US" smtClean="0">
                <a:solidFill>
                  <a:srgbClr val="000000"/>
                </a:solidFill>
                <a:latin typeface="Arial" panose="020B0604020202020204" pitchFamily="34" charset="0"/>
              </a:rPr>
              <a:pPr/>
              <a:t>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defTabSz="939800">
              <a:defRPr sz="1400" b="1">
                <a:solidFill>
                  <a:schemeClr val="tx1"/>
                </a:solidFill>
                <a:latin typeface="Arial" pitchFamily="34" charset="0"/>
                <a:ea typeface="ＭＳ Ｐゴシック" pitchFamily="34" charset="-128"/>
              </a:defRPr>
            </a:lvl1pPr>
            <a:lvl2pPr marL="742950" indent="-285750" defTabSz="939800">
              <a:defRPr sz="1400" b="1">
                <a:solidFill>
                  <a:schemeClr val="tx1"/>
                </a:solidFill>
                <a:latin typeface="Arial" pitchFamily="34" charset="0"/>
                <a:ea typeface="ＭＳ Ｐゴシック" pitchFamily="34" charset="-128"/>
              </a:defRPr>
            </a:lvl2pPr>
            <a:lvl3pPr marL="1143000" indent="-228600" defTabSz="939800">
              <a:defRPr sz="1400" b="1">
                <a:solidFill>
                  <a:schemeClr val="tx1"/>
                </a:solidFill>
                <a:latin typeface="Arial" pitchFamily="34" charset="0"/>
                <a:ea typeface="ＭＳ Ｐゴシック" pitchFamily="34" charset="-128"/>
              </a:defRPr>
            </a:lvl3pPr>
            <a:lvl4pPr marL="1600200" indent="-228600" defTabSz="939800">
              <a:defRPr sz="1400" b="1">
                <a:solidFill>
                  <a:schemeClr val="tx1"/>
                </a:solidFill>
                <a:latin typeface="Arial" pitchFamily="34" charset="0"/>
                <a:ea typeface="ＭＳ Ｐゴシック" pitchFamily="34" charset="-128"/>
              </a:defRPr>
            </a:lvl4pPr>
            <a:lvl5pPr marL="2057400" indent="-228600" defTabSz="939800">
              <a:defRPr sz="1400" b="1">
                <a:solidFill>
                  <a:schemeClr val="tx1"/>
                </a:solidFill>
                <a:latin typeface="Arial" pitchFamily="34" charset="0"/>
                <a:ea typeface="ＭＳ Ｐゴシック" pitchFamily="34" charset="-128"/>
              </a:defRPr>
            </a:lvl5pPr>
            <a:lvl6pPr marL="2514600" indent="-228600" defTabSz="939800" eaLnBrk="0" fontAlgn="base" hangingPunct="0">
              <a:lnSpc>
                <a:spcPct val="90000"/>
              </a:lnSpc>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939800" eaLnBrk="0" fontAlgn="base" hangingPunct="0">
              <a:lnSpc>
                <a:spcPct val="90000"/>
              </a:lnSpc>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939800" eaLnBrk="0" fontAlgn="base" hangingPunct="0">
              <a:lnSpc>
                <a:spcPct val="90000"/>
              </a:lnSpc>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939800" eaLnBrk="0" fontAlgn="base" hangingPunct="0">
              <a:lnSpc>
                <a:spcPct val="90000"/>
              </a:lnSpc>
              <a:spcBef>
                <a:spcPct val="0"/>
              </a:spcBef>
              <a:spcAft>
                <a:spcPct val="0"/>
              </a:spcAft>
              <a:defRPr sz="1400" b="1">
                <a:solidFill>
                  <a:schemeClr val="tx1"/>
                </a:solidFill>
                <a:latin typeface="Arial" pitchFamily="34" charset="0"/>
                <a:ea typeface="ＭＳ Ｐゴシック" pitchFamily="34" charset="-128"/>
              </a:defRPr>
            </a:lvl9pPr>
          </a:lstStyle>
          <a:p>
            <a:fld id="{DAD0DA0A-D46C-4DFC-A1FA-4FBB6F765931}" type="slidenum">
              <a:rPr lang="en-US" sz="1000" b="0">
                <a:solidFill>
                  <a:srgbClr val="000000"/>
                </a:solidFill>
              </a:rPr>
              <a:pPr/>
              <a:t>15</a:t>
            </a:fld>
            <a:endParaRPr lang="en-US" sz="1000" b="0">
              <a:solidFill>
                <a:srgbClr val="000000"/>
              </a:solidFill>
            </a:endParaRPr>
          </a:p>
        </p:txBody>
      </p:sp>
      <p:sp>
        <p:nvSpPr>
          <p:cNvPr id="391170" name="Rectangle 2"/>
          <p:cNvSpPr>
            <a:spLocks noGrp="1" noRot="1" noChangeAspect="1" noChangeArrowheads="1" noTextEdit="1"/>
          </p:cNvSpPr>
          <p:nvPr>
            <p:ph type="sldImg"/>
          </p:nvPr>
        </p:nvSpPr>
        <p:spPr>
          <a:xfrm>
            <a:off x="376238" y="704850"/>
            <a:ext cx="6259512" cy="3522663"/>
          </a:xfrm>
          <a:ln/>
          <a:extLst>
            <a:ext uri="{FAA26D3D-D897-4be2-8F04-BA451C77F1D7}">
              <ma14:placeholderFlag xmlns:ma14="http://schemas.microsoft.com/office/mac/drawingml/2011/main" xmlns="" val="1"/>
            </a:ext>
          </a:extLst>
        </p:spPr>
      </p:sp>
      <p:sp>
        <p:nvSpPr>
          <p:cNvPr id="391171" name="Rectangle 3"/>
          <p:cNvSpPr>
            <a:spLocks noGrp="1" noChangeArrowheads="1"/>
          </p:cNvSpPr>
          <p:nvPr>
            <p:ph type="body" idx="1"/>
          </p:nvPr>
        </p:nvSpPr>
        <p:spPr>
          <a:xfrm>
            <a:off x="788988" y="4365625"/>
            <a:ext cx="5608637" cy="4532313"/>
          </a:xfrm>
          <a:ln/>
        </p:spPr>
        <p:txBody>
          <a:bodyPr/>
          <a:lstStyle/>
          <a:p>
            <a:pPr>
              <a:spcBef>
                <a:spcPct val="0"/>
              </a:spcBef>
              <a:spcAft>
                <a:spcPct val="20000"/>
              </a:spcAft>
            </a:pPr>
            <a:endParaRPr lang="en-US" sz="800" dirty="0">
              <a:ea typeface="ＭＳ Ｐゴシック" pitchFamily="34" charset="-128"/>
            </a:endParaRPr>
          </a:p>
        </p:txBody>
      </p:sp>
    </p:spTree>
    <p:extLst>
      <p:ext uri="{BB962C8B-B14F-4D97-AF65-F5344CB8AC3E}">
        <p14:creationId xmlns:p14="http://schemas.microsoft.com/office/powerpoint/2010/main" val="1657644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7A95718-34A6-4498-9199-67494FC076D9}" type="slidenum">
              <a:rPr lang="en-US" altLang="ko-KR" smtClean="0">
                <a:solidFill>
                  <a:srgbClr val="000000"/>
                </a:solidFill>
                <a:ea typeface="ヒラギノ角ゴ Pro W3"/>
                <a:cs typeface="ヒラギノ角ゴ Pro W3"/>
              </a:rPr>
              <a:pPr/>
              <a:t>17</a:t>
            </a:fld>
            <a:endParaRPr lang="en-US" altLang="ko-KR">
              <a:solidFill>
                <a:srgbClr val="000000"/>
              </a:solidFill>
              <a:ea typeface="ヒラギノ角ゴ Pro W3"/>
              <a:cs typeface="ヒラギノ角ゴ Pro W3"/>
            </a:endParaRPr>
          </a:p>
        </p:txBody>
      </p:sp>
      <p:sp>
        <p:nvSpPr>
          <p:cNvPr id="152579" name="Rectangle 7"/>
          <p:cNvSpPr txBox="1">
            <a:spLocks noGrp="1" noChangeArrowheads="1"/>
          </p:cNvSpPr>
          <p:nvPr/>
        </p:nvSpPr>
        <p:spPr bwMode="auto">
          <a:xfrm>
            <a:off x="4140200" y="9121775"/>
            <a:ext cx="31337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797" tIns="0" rIns="18797" bIns="0" anchor="b"/>
          <a:lstStyle>
            <a:lvl1pPr defTabSz="868363">
              <a:spcBef>
                <a:spcPct val="30000"/>
              </a:spcBef>
              <a:defRPr sz="1200">
                <a:solidFill>
                  <a:schemeClr val="tx1"/>
                </a:solidFill>
                <a:latin typeface="Times New Roman" pitchFamily="18" charset="0"/>
                <a:ea typeface="ヒラギノ角ゴ Pro W3"/>
                <a:cs typeface="ヒラギノ角ゴ Pro W3"/>
              </a:defRPr>
            </a:lvl1pPr>
            <a:lvl2pPr marL="742950" indent="-285750" defTabSz="868363">
              <a:spcBef>
                <a:spcPct val="30000"/>
              </a:spcBef>
              <a:defRPr sz="1200">
                <a:solidFill>
                  <a:schemeClr val="tx1"/>
                </a:solidFill>
                <a:latin typeface="Times New Roman" pitchFamily="18" charset="0"/>
                <a:ea typeface="ヒラギノ角ゴ Pro W3"/>
                <a:cs typeface="ヒラギノ角ゴ Pro W3"/>
              </a:defRPr>
            </a:lvl2pPr>
            <a:lvl3pPr marL="1143000" indent="-228600" defTabSz="868363">
              <a:spcBef>
                <a:spcPct val="30000"/>
              </a:spcBef>
              <a:defRPr sz="1200">
                <a:solidFill>
                  <a:schemeClr val="tx1"/>
                </a:solidFill>
                <a:latin typeface="Times New Roman" pitchFamily="18" charset="0"/>
                <a:ea typeface="ヒラギノ角ゴ Pro W3"/>
                <a:cs typeface="ヒラギノ角ゴ Pro W3"/>
              </a:defRPr>
            </a:lvl3pPr>
            <a:lvl4pPr marL="1600200" indent="-228600" defTabSz="868363">
              <a:spcBef>
                <a:spcPct val="30000"/>
              </a:spcBef>
              <a:defRPr sz="1200">
                <a:solidFill>
                  <a:schemeClr val="tx1"/>
                </a:solidFill>
                <a:latin typeface="Times New Roman" pitchFamily="18" charset="0"/>
                <a:ea typeface="ヒラギノ角ゴ Pro W3"/>
                <a:cs typeface="ヒラギノ角ゴ Pro W3"/>
              </a:defRPr>
            </a:lvl4pPr>
            <a:lvl5pPr marL="2057400" indent="-228600" defTabSz="868363">
              <a:spcBef>
                <a:spcPct val="30000"/>
              </a:spcBef>
              <a:defRPr sz="1200">
                <a:solidFill>
                  <a:schemeClr val="tx1"/>
                </a:solidFill>
                <a:latin typeface="Times New Roman" pitchFamily="18" charset="0"/>
                <a:ea typeface="ヒラギノ角ゴ Pro W3"/>
                <a:cs typeface="ヒラギノ角ゴ Pro W3"/>
              </a:defRPr>
            </a:lvl5pPr>
            <a:lvl6pPr marL="2514600" indent="-228600" defTabSz="868363" eaLnBrk="0" fontAlgn="base" hangingPunct="0">
              <a:spcBef>
                <a:spcPct val="30000"/>
              </a:spcBef>
              <a:spcAft>
                <a:spcPct val="0"/>
              </a:spcAft>
              <a:defRPr sz="1200">
                <a:solidFill>
                  <a:schemeClr val="tx1"/>
                </a:solidFill>
                <a:latin typeface="Times New Roman" pitchFamily="18" charset="0"/>
                <a:ea typeface="ヒラギノ角ゴ Pro W3"/>
                <a:cs typeface="ヒラギノ角ゴ Pro W3"/>
              </a:defRPr>
            </a:lvl6pPr>
            <a:lvl7pPr marL="2971800" indent="-228600" defTabSz="868363" eaLnBrk="0" fontAlgn="base" hangingPunct="0">
              <a:spcBef>
                <a:spcPct val="30000"/>
              </a:spcBef>
              <a:spcAft>
                <a:spcPct val="0"/>
              </a:spcAft>
              <a:defRPr sz="1200">
                <a:solidFill>
                  <a:schemeClr val="tx1"/>
                </a:solidFill>
                <a:latin typeface="Times New Roman" pitchFamily="18" charset="0"/>
                <a:ea typeface="ヒラギノ角ゴ Pro W3"/>
                <a:cs typeface="ヒラギノ角ゴ Pro W3"/>
              </a:defRPr>
            </a:lvl7pPr>
            <a:lvl8pPr marL="3429000" indent="-228600" defTabSz="868363" eaLnBrk="0" fontAlgn="base" hangingPunct="0">
              <a:spcBef>
                <a:spcPct val="30000"/>
              </a:spcBef>
              <a:spcAft>
                <a:spcPct val="0"/>
              </a:spcAft>
              <a:defRPr sz="1200">
                <a:solidFill>
                  <a:schemeClr val="tx1"/>
                </a:solidFill>
                <a:latin typeface="Times New Roman" pitchFamily="18" charset="0"/>
                <a:ea typeface="ヒラギノ角ゴ Pro W3"/>
                <a:cs typeface="ヒラギノ角ゴ Pro W3"/>
              </a:defRPr>
            </a:lvl8pPr>
            <a:lvl9pPr marL="3886200" indent="-228600" defTabSz="868363" eaLnBrk="0" fontAlgn="base" hangingPunct="0">
              <a:spcBef>
                <a:spcPct val="30000"/>
              </a:spcBef>
              <a:spcAft>
                <a:spcPct val="0"/>
              </a:spcAft>
              <a:defRPr sz="1200">
                <a:solidFill>
                  <a:schemeClr val="tx1"/>
                </a:solidFill>
                <a:latin typeface="Times New Roman" pitchFamily="18" charset="0"/>
                <a:ea typeface="ヒラギノ角ゴ Pro W3"/>
                <a:cs typeface="ヒラギノ角ゴ Pro W3"/>
              </a:defRPr>
            </a:lvl9pPr>
          </a:lstStyle>
          <a:p>
            <a:pPr algn="r" eaLnBrk="1" hangingPunct="1">
              <a:spcBef>
                <a:spcPct val="0"/>
              </a:spcBef>
            </a:pPr>
            <a:fld id="{59B316AA-7F4B-4D8E-A413-CA05AC86FF35}" type="slidenum">
              <a:rPr lang="en-US" altLang="ko-KR" sz="1000" i="1">
                <a:solidFill>
                  <a:srgbClr val="000000"/>
                </a:solidFill>
                <a:latin typeface="Calibri" pitchFamily="34" charset="0"/>
              </a:rPr>
              <a:pPr algn="r" eaLnBrk="1" hangingPunct="1">
                <a:spcBef>
                  <a:spcPct val="0"/>
                </a:spcBef>
              </a:pPr>
              <a:t>17</a:t>
            </a:fld>
            <a:endParaRPr lang="en-US" altLang="ko-KR" sz="1000" i="1">
              <a:solidFill>
                <a:srgbClr val="000000"/>
              </a:solidFill>
              <a:latin typeface="Calibri" pitchFamily="34" charset="0"/>
            </a:endParaRPr>
          </a:p>
        </p:txBody>
      </p:sp>
      <p:sp>
        <p:nvSpPr>
          <p:cNvPr id="152580" name="Rectangle 1026"/>
          <p:cNvSpPr>
            <a:spLocks noGrp="1" noChangeArrowheads="1"/>
          </p:cNvSpPr>
          <p:nvPr>
            <p:ph type="body" idx="1"/>
          </p:nvPr>
        </p:nvSpPr>
        <p:spPr>
          <a:xfrm>
            <a:off x="969963" y="4562475"/>
            <a:ext cx="5375275" cy="4316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23" tIns="44270" rIns="90123" bIns="44270"/>
          <a:lstStyle/>
          <a:p>
            <a:pPr eaLnBrk="1" hangingPunct="1">
              <a:spcBef>
                <a:spcPct val="0"/>
              </a:spcBef>
            </a:pPr>
            <a:endParaRPr lang="en-US" altLang="en-US">
              <a:ea typeface="ヒラギノ角ゴ Pro W3"/>
              <a:cs typeface="ヒラギノ角ゴ Pro W3"/>
            </a:endParaRPr>
          </a:p>
        </p:txBody>
      </p:sp>
      <p:sp>
        <p:nvSpPr>
          <p:cNvPr id="152581" name="Rectangle 1027"/>
          <p:cNvSpPr>
            <a:spLocks noGrp="1" noRot="1" noChangeAspect="1" noChangeArrowheads="1" noTextEdit="1"/>
          </p:cNvSpPr>
          <p:nvPr>
            <p:ph type="sldImg"/>
          </p:nvPr>
        </p:nvSpPr>
        <p:spPr>
          <a:xfrm>
            <a:off x="474663" y="727075"/>
            <a:ext cx="6381750" cy="3590925"/>
          </a:xfrm>
          <a:ln cap="flat"/>
        </p:spPr>
      </p:sp>
    </p:spTree>
    <p:extLst>
      <p:ext uri="{BB962C8B-B14F-4D97-AF65-F5344CB8AC3E}">
        <p14:creationId xmlns:p14="http://schemas.microsoft.com/office/powerpoint/2010/main" val="116359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a:extLst>
              <a:ext uri="{FF2B5EF4-FFF2-40B4-BE49-F238E27FC236}">
                <a16:creationId xmlns:a16="http://schemas.microsoft.com/office/drawing/2014/main" id="{2AFABCB2-EDEE-EAA2-141D-FA005D3C962C}"/>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p>
            <a:pPr algn="r" eaLnBrk="1" hangingPunct="1"/>
            <a:fld id="{ADEF36C7-160A-42AB-8814-7655C6F5EB4A}" type="slidenum">
              <a:rPr lang="en-US" altLang="de-DE" sz="1300">
                <a:solidFill>
                  <a:srgbClr val="000000"/>
                </a:solidFill>
                <a:latin typeface="Calibri" panose="020F0502020204030204" pitchFamily="34" charset="0"/>
                <a:cs typeface="Arial" panose="020B0604020202020204" pitchFamily="34" charset="0"/>
              </a:rPr>
              <a:pPr algn="r" eaLnBrk="1" hangingPunct="1"/>
              <a:t>21</a:t>
            </a:fld>
            <a:endParaRPr lang="en-US" altLang="de-DE" sz="1300">
              <a:solidFill>
                <a:srgbClr val="000000"/>
              </a:solidFill>
              <a:latin typeface="Calibri" panose="020F0502020204030204" pitchFamily="34" charset="0"/>
              <a:cs typeface="Arial" panose="020B0604020202020204" pitchFamily="34" charset="0"/>
            </a:endParaRPr>
          </a:p>
        </p:txBody>
      </p:sp>
      <p:sp>
        <p:nvSpPr>
          <p:cNvPr id="310275" name="Rectangle 2">
            <a:extLst>
              <a:ext uri="{FF2B5EF4-FFF2-40B4-BE49-F238E27FC236}">
                <a16:creationId xmlns:a16="http://schemas.microsoft.com/office/drawing/2014/main" id="{9E8A1AF2-5305-4949-3D0B-460BE40206B5}"/>
              </a:ext>
            </a:extLst>
          </p:cNvPr>
          <p:cNvSpPr>
            <a:spLocks noGrp="1" noRot="1" noChangeAspect="1" noChangeArrowheads="1" noTextEdit="1"/>
          </p:cNvSpPr>
          <p:nvPr>
            <p:ph type="sldImg"/>
          </p:nvPr>
        </p:nvSpPr>
        <p:spPr>
          <a:ln/>
        </p:spPr>
      </p:sp>
      <p:sp>
        <p:nvSpPr>
          <p:cNvPr id="310276" name="Rectangle 3">
            <a:extLst>
              <a:ext uri="{FF2B5EF4-FFF2-40B4-BE49-F238E27FC236}">
                <a16:creationId xmlns:a16="http://schemas.microsoft.com/office/drawing/2014/main" id="{C3655A57-0BF7-703C-C529-B820921E072D}"/>
              </a:ext>
            </a:extLst>
          </p:cNvPr>
          <p:cNvSpPr>
            <a:spLocks noGrp="1" noChangeArrowheads="1"/>
          </p:cNvSpPr>
          <p:nvPr>
            <p:ph type="body" idx="1"/>
          </p:nvPr>
        </p:nvSpPr>
        <p:spPr>
          <a:xfrm>
            <a:off x="161925" y="4321175"/>
            <a:ext cx="6908800" cy="5040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4480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74BB18B9-242E-40EC-BEF4-0B8A9B8AA57F}"/>
              </a:ext>
            </a:extLst>
          </p:cNvPr>
          <p:cNvSpPr>
            <a:spLocks noGrp="1" noRot="1" noChangeAspect="1" noTextEdit="1"/>
          </p:cNvSpPr>
          <p:nvPr>
            <p:ph type="sldImg"/>
          </p:nvPr>
        </p:nvSpPr>
        <p:spPr>
          <a:xfrm>
            <a:off x="458788" y="719138"/>
            <a:ext cx="6399212" cy="3600450"/>
          </a:xfrm>
          <a:ln/>
        </p:spPr>
      </p:sp>
      <p:sp>
        <p:nvSpPr>
          <p:cNvPr id="220163" name="Notes Placeholder 2">
            <a:extLst>
              <a:ext uri="{FF2B5EF4-FFF2-40B4-BE49-F238E27FC236}">
                <a16:creationId xmlns:a16="http://schemas.microsoft.com/office/drawing/2014/main" id="{32F19035-2996-4D58-92EE-4E2CD27402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20164" name="Slide Number Placeholder 3">
            <a:extLst>
              <a:ext uri="{FF2B5EF4-FFF2-40B4-BE49-F238E27FC236}">
                <a16:creationId xmlns:a16="http://schemas.microsoft.com/office/drawing/2014/main" id="{35FC2B61-4C36-4765-AA56-A7AD2E87DD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DD9108E-D138-48A0-9F9A-C614DD8DA71C}" type="slidenum">
              <a:rPr lang="en-GB" altLang="en-US" smtClean="0">
                <a:solidFill>
                  <a:srgbClr val="000000"/>
                </a:solidFill>
              </a:rPr>
              <a:pPr/>
              <a:t>22</a:t>
            </a:fld>
            <a:endParaRPr lang="en-GB" altLang="en-US">
              <a:solidFill>
                <a:srgbClr val="000000"/>
              </a:solidFill>
            </a:endParaRPr>
          </a:p>
        </p:txBody>
      </p:sp>
    </p:spTree>
    <p:extLst>
      <p:ext uri="{BB962C8B-B14F-4D97-AF65-F5344CB8AC3E}">
        <p14:creationId xmlns:p14="http://schemas.microsoft.com/office/powerpoint/2010/main" val="1124031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2E440B3-48FD-4091-95C8-F86C201959ED}"/>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1BE056A5-3E99-4F52-ABDC-132DD18F35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8372" name="Slide Number Placeholder 3">
            <a:extLst>
              <a:ext uri="{FF2B5EF4-FFF2-40B4-BE49-F238E27FC236}">
                <a16:creationId xmlns:a16="http://schemas.microsoft.com/office/drawing/2014/main" id="{A352659F-FB35-4663-847C-FEBE95D017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1527A1-C8E4-4376-AD87-D198BAA793FD}" type="slidenum">
              <a:rPr lang="en-GB" altLang="en-US" smtClean="0"/>
              <a:pPr/>
              <a:t>23</a:t>
            </a:fld>
            <a:endParaRPr lang="en-GB" altLang="en-US"/>
          </a:p>
        </p:txBody>
      </p:sp>
    </p:spTree>
    <p:extLst>
      <p:ext uri="{BB962C8B-B14F-4D97-AF65-F5344CB8AC3E}">
        <p14:creationId xmlns:p14="http://schemas.microsoft.com/office/powerpoint/2010/main" val="102244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23624-094D-4802-B6F4-ABE1188C9986}"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14172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23624-094D-4802-B6F4-ABE1188C9986}"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00749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a:extLst>
              <a:ext uri="{FF2B5EF4-FFF2-40B4-BE49-F238E27FC236}">
                <a16:creationId xmlns:a16="http://schemas.microsoft.com/office/drawing/2014/main" id="{DCBB0A53-9779-0FDB-6BB2-A3023DE16964}"/>
              </a:ext>
            </a:extLst>
          </p:cNvPr>
          <p:cNvSpPr>
            <a:spLocks noGrp="1" noRot="1" noChangeAspect="1" noChangeArrowheads="1" noTextEdit="1"/>
          </p:cNvSpPr>
          <p:nvPr>
            <p:ph type="sldImg"/>
          </p:nvPr>
        </p:nvSpPr>
        <p:spPr>
          <a:xfrm>
            <a:off x="458788" y="719138"/>
            <a:ext cx="6399212" cy="3600450"/>
          </a:xfrm>
          <a:ln/>
        </p:spPr>
      </p:sp>
      <p:sp>
        <p:nvSpPr>
          <p:cNvPr id="313347" name="Notes Placeholder 2">
            <a:extLst>
              <a:ext uri="{FF2B5EF4-FFF2-40B4-BE49-F238E27FC236}">
                <a16:creationId xmlns:a16="http://schemas.microsoft.com/office/drawing/2014/main" id="{DED0A2C2-A539-78C3-F17C-371E8E2FF0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13348" name="Slide Number Placeholder 3">
            <a:extLst>
              <a:ext uri="{FF2B5EF4-FFF2-40B4-BE49-F238E27FC236}">
                <a16:creationId xmlns:a16="http://schemas.microsoft.com/office/drawing/2014/main" id="{7DB912E6-1744-077E-68F4-6D005369CB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C22B688-2ED7-4392-9FC1-5860A549EB5A}" type="slidenum">
              <a:rPr lang="en-GB" altLang="en-US">
                <a:solidFill>
                  <a:srgbClr val="000000"/>
                </a:solidFill>
              </a:rPr>
              <a:pPr/>
              <a:t>4</a:t>
            </a:fld>
            <a:endParaRPr lang="en-GB"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a:extLst>
              <a:ext uri="{FF2B5EF4-FFF2-40B4-BE49-F238E27FC236}">
                <a16:creationId xmlns:a16="http://schemas.microsoft.com/office/drawing/2014/main" id="{ED0F156D-218D-69B5-AC8F-06DCAF9423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entury Schoolbook" panose="02040604050505020304" pitchFamily="18" charset="0"/>
              </a:defRPr>
            </a:lvl1pPr>
            <a:lvl2pPr marL="742950" indent="-285750">
              <a:spcBef>
                <a:spcPct val="30000"/>
              </a:spcBef>
              <a:defRPr sz="1200">
                <a:solidFill>
                  <a:schemeClr val="tx1"/>
                </a:solidFill>
                <a:latin typeface="Century Schoolbook" panose="02040604050505020304" pitchFamily="18" charset="0"/>
              </a:defRPr>
            </a:lvl2pPr>
            <a:lvl3pPr marL="1143000" indent="-228600">
              <a:spcBef>
                <a:spcPct val="30000"/>
              </a:spcBef>
              <a:defRPr sz="1200">
                <a:solidFill>
                  <a:schemeClr val="tx1"/>
                </a:solidFill>
                <a:latin typeface="Century Schoolbook" panose="02040604050505020304" pitchFamily="18" charset="0"/>
              </a:defRPr>
            </a:lvl3pPr>
            <a:lvl4pPr marL="1600200" indent="-228600">
              <a:spcBef>
                <a:spcPct val="30000"/>
              </a:spcBef>
              <a:defRPr sz="1200">
                <a:solidFill>
                  <a:schemeClr val="tx1"/>
                </a:solidFill>
                <a:latin typeface="Century Schoolbook" panose="02040604050505020304" pitchFamily="18" charset="0"/>
              </a:defRPr>
            </a:lvl4pPr>
            <a:lvl5pPr marL="2057400" indent="-228600">
              <a:spcBef>
                <a:spcPct val="30000"/>
              </a:spcBef>
              <a:defRPr sz="1200">
                <a:solidFill>
                  <a:schemeClr val="tx1"/>
                </a:solidFill>
                <a:latin typeface="Century Schoolbook" panose="02040604050505020304" pitchFamily="18" charset="0"/>
              </a:defRPr>
            </a:lvl5pPr>
            <a:lvl6pPr marL="2514600" indent="-228600" eaLnBrk="0" fontAlgn="base" hangingPunct="0">
              <a:spcBef>
                <a:spcPct val="30000"/>
              </a:spcBef>
              <a:spcAft>
                <a:spcPct val="0"/>
              </a:spcAft>
              <a:defRPr sz="1200">
                <a:solidFill>
                  <a:schemeClr val="tx1"/>
                </a:solidFill>
                <a:latin typeface="Century Schoolbook" panose="02040604050505020304" pitchFamily="18" charset="0"/>
              </a:defRPr>
            </a:lvl6pPr>
            <a:lvl7pPr marL="2971800" indent="-228600" eaLnBrk="0" fontAlgn="base" hangingPunct="0">
              <a:spcBef>
                <a:spcPct val="30000"/>
              </a:spcBef>
              <a:spcAft>
                <a:spcPct val="0"/>
              </a:spcAft>
              <a:defRPr sz="1200">
                <a:solidFill>
                  <a:schemeClr val="tx1"/>
                </a:solidFill>
                <a:latin typeface="Century Schoolbook" panose="02040604050505020304" pitchFamily="18" charset="0"/>
              </a:defRPr>
            </a:lvl7pPr>
            <a:lvl8pPr marL="3429000" indent="-228600" eaLnBrk="0" fontAlgn="base" hangingPunct="0">
              <a:spcBef>
                <a:spcPct val="30000"/>
              </a:spcBef>
              <a:spcAft>
                <a:spcPct val="0"/>
              </a:spcAft>
              <a:defRPr sz="1200">
                <a:solidFill>
                  <a:schemeClr val="tx1"/>
                </a:solidFill>
                <a:latin typeface="Century Schoolbook" panose="02040604050505020304" pitchFamily="18" charset="0"/>
              </a:defRPr>
            </a:lvl8pPr>
            <a:lvl9pPr marL="3886200" indent="-228600" eaLnBrk="0" fontAlgn="base" hangingPunct="0">
              <a:spcBef>
                <a:spcPct val="30000"/>
              </a:spcBef>
              <a:spcAft>
                <a:spcPct val="0"/>
              </a:spcAft>
              <a:defRPr sz="1200">
                <a:solidFill>
                  <a:schemeClr val="tx1"/>
                </a:solidFill>
                <a:latin typeface="Century Schoolbook" panose="02040604050505020304" pitchFamily="18" charset="0"/>
              </a:defRPr>
            </a:lvl9pPr>
          </a:lstStyle>
          <a:p>
            <a:pPr defTabSz="914400" eaLnBrk="1" hangingPunct="1">
              <a:spcBef>
                <a:spcPct val="0"/>
              </a:spcBef>
            </a:pPr>
            <a:fld id="{949C7E6D-441D-474A-92AA-111DDF3605E3}" type="slidenum">
              <a:rPr lang="de-DE" altLang="de-DE" sz="1300" i="0" smtClean="0">
                <a:solidFill>
                  <a:srgbClr val="000000"/>
                </a:solidFill>
                <a:latin typeface="Arial" panose="020B0604020202020204" pitchFamily="34" charset="0"/>
              </a:rPr>
              <a:pPr defTabSz="914400" eaLnBrk="1" hangingPunct="1">
                <a:spcBef>
                  <a:spcPct val="0"/>
                </a:spcBef>
              </a:pPr>
              <a:t>5</a:t>
            </a:fld>
            <a:endParaRPr lang="de-DE" altLang="de-DE" sz="1300" i="0">
              <a:solidFill>
                <a:srgbClr val="000000"/>
              </a:solidFill>
              <a:latin typeface="Arial" panose="020B0604020202020204" pitchFamily="34" charset="0"/>
            </a:endParaRPr>
          </a:p>
        </p:txBody>
      </p:sp>
      <p:sp>
        <p:nvSpPr>
          <p:cNvPr id="266243" name="Rectangle 2">
            <a:extLst>
              <a:ext uri="{FF2B5EF4-FFF2-40B4-BE49-F238E27FC236}">
                <a16:creationId xmlns:a16="http://schemas.microsoft.com/office/drawing/2014/main" id="{D4711222-DAFC-B299-3F61-F0C87CED3128}"/>
              </a:ext>
            </a:extLst>
          </p:cNvPr>
          <p:cNvSpPr>
            <a:spLocks noGrp="1" noRot="1" noChangeAspect="1" noChangeArrowheads="1" noTextEdit="1"/>
          </p:cNvSpPr>
          <p:nvPr>
            <p:ph type="sldImg"/>
          </p:nvPr>
        </p:nvSpPr>
        <p:spPr>
          <a:ln/>
        </p:spPr>
      </p:sp>
      <p:sp>
        <p:nvSpPr>
          <p:cNvPr id="266244" name="Rectangle 3">
            <a:extLst>
              <a:ext uri="{FF2B5EF4-FFF2-40B4-BE49-F238E27FC236}">
                <a16:creationId xmlns:a16="http://schemas.microsoft.com/office/drawing/2014/main" id="{5D0C6A63-B30F-9760-BF3D-A8E9B154E3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06E674-7AB0-A54F-8FF6-F3C56CC4EC54}" type="slidenum">
              <a:rPr lang="en-US" smtClean="0"/>
              <a:pPr>
                <a:defRPr/>
              </a:pPr>
              <a:t>7</a:t>
            </a:fld>
            <a:endParaRPr lang="en-US"/>
          </a:p>
        </p:txBody>
      </p:sp>
    </p:spTree>
    <p:extLst>
      <p:ext uri="{BB962C8B-B14F-4D97-AF65-F5344CB8AC3E}">
        <p14:creationId xmlns:p14="http://schemas.microsoft.com/office/powerpoint/2010/main" val="372956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Folienbildplatzhalter 1">
            <a:extLst>
              <a:ext uri="{FF2B5EF4-FFF2-40B4-BE49-F238E27FC236}">
                <a16:creationId xmlns:a16="http://schemas.microsoft.com/office/drawing/2014/main" id="{C531A7CE-5710-FF79-B0E0-065594F97324}"/>
              </a:ext>
            </a:extLst>
          </p:cNvPr>
          <p:cNvSpPr>
            <a:spLocks noGrp="1" noRot="1" noChangeAspect="1" noChangeArrowheads="1" noTextEdit="1"/>
          </p:cNvSpPr>
          <p:nvPr>
            <p:ph type="sldImg"/>
          </p:nvPr>
        </p:nvSpPr>
        <p:spPr>
          <a:ln/>
        </p:spPr>
      </p:sp>
      <p:sp>
        <p:nvSpPr>
          <p:cNvPr id="299011" name="Notizenplatzhalter 2">
            <a:extLst>
              <a:ext uri="{FF2B5EF4-FFF2-40B4-BE49-F238E27FC236}">
                <a16:creationId xmlns:a16="http://schemas.microsoft.com/office/drawing/2014/main" id="{A40BDB66-3D9D-A78C-CB60-345E64CCF7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9012" name="Foliennummernplatzhalter 3">
            <a:extLst>
              <a:ext uri="{FF2B5EF4-FFF2-40B4-BE49-F238E27FC236}">
                <a16:creationId xmlns:a16="http://schemas.microsoft.com/office/drawing/2014/main" id="{82932928-90DA-7738-72C0-C1138778BA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ヒラギノ角ゴ Pro W3" charset="-128"/>
              </a:defRPr>
            </a:lvl1pPr>
            <a:lvl2pPr marL="784225" indent="-301625">
              <a:spcBef>
                <a:spcPct val="30000"/>
              </a:spcBef>
              <a:defRPr sz="1200">
                <a:solidFill>
                  <a:schemeClr val="tx1"/>
                </a:solidFill>
                <a:latin typeface="Times New Roman" panose="02020603050405020304" pitchFamily="18" charset="0"/>
                <a:ea typeface="ヒラギノ角ゴ Pro W3" charset="-128"/>
              </a:defRPr>
            </a:lvl2pPr>
            <a:lvl3pPr marL="1208088" indent="-241300">
              <a:spcBef>
                <a:spcPct val="30000"/>
              </a:spcBef>
              <a:defRPr sz="1200">
                <a:solidFill>
                  <a:schemeClr val="tx1"/>
                </a:solidFill>
                <a:latin typeface="Times New Roman" panose="02020603050405020304" pitchFamily="18" charset="0"/>
                <a:ea typeface="ヒラギノ角ゴ Pro W3" charset="-128"/>
              </a:defRPr>
            </a:lvl3pPr>
            <a:lvl4pPr marL="1690688" indent="-241300">
              <a:spcBef>
                <a:spcPct val="30000"/>
              </a:spcBef>
              <a:defRPr sz="1200">
                <a:solidFill>
                  <a:schemeClr val="tx1"/>
                </a:solidFill>
                <a:latin typeface="Times New Roman" panose="02020603050405020304" pitchFamily="18" charset="0"/>
                <a:ea typeface="ヒラギノ角ゴ Pro W3" charset="-128"/>
              </a:defRPr>
            </a:lvl4pPr>
            <a:lvl5pPr marL="2174875" indent="-241300">
              <a:spcBef>
                <a:spcPct val="30000"/>
              </a:spcBef>
              <a:defRPr sz="1200">
                <a:solidFill>
                  <a:schemeClr val="tx1"/>
                </a:solidFill>
                <a:latin typeface="Times New Roman" panose="02020603050405020304" pitchFamily="18" charset="0"/>
                <a:ea typeface="ヒラギノ角ゴ Pro W3" charset="-128"/>
              </a:defRPr>
            </a:lvl5pPr>
            <a:lvl6pPr marL="2632075" indent="-2413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6pPr>
            <a:lvl7pPr marL="3089275" indent="-2413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7pPr>
            <a:lvl8pPr marL="3546475" indent="-2413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8pPr>
            <a:lvl9pPr marL="4003675" indent="-2413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9pPr>
          </a:lstStyle>
          <a:p>
            <a:pPr>
              <a:spcBef>
                <a:spcPct val="0"/>
              </a:spcBef>
            </a:pPr>
            <a:fld id="{4BEF2EFF-8EE8-4FA0-BA3D-4712D411CBA7}" type="slidenum">
              <a:rPr lang="en-US" altLang="de-DE" sz="1300">
                <a:latin typeface="Calibri" panose="020F0502020204030204" pitchFamily="34" charset="0"/>
              </a:rPr>
              <a:pPr>
                <a:spcBef>
                  <a:spcPct val="0"/>
                </a:spcBef>
              </a:pPr>
              <a:t>8</a:t>
            </a:fld>
            <a:endParaRPr lang="en-US" altLang="de-DE" sz="13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defTabSz="939800">
              <a:defRPr sz="1400" b="1">
                <a:solidFill>
                  <a:schemeClr val="tx1"/>
                </a:solidFill>
                <a:latin typeface="Arial" pitchFamily="34" charset="0"/>
                <a:ea typeface="ＭＳ Ｐゴシック" pitchFamily="34" charset="-128"/>
              </a:defRPr>
            </a:lvl1pPr>
            <a:lvl2pPr marL="742950" indent="-285750" defTabSz="939800">
              <a:defRPr sz="1400" b="1">
                <a:solidFill>
                  <a:schemeClr val="tx1"/>
                </a:solidFill>
                <a:latin typeface="Arial" pitchFamily="34" charset="0"/>
                <a:ea typeface="ＭＳ Ｐゴシック" pitchFamily="34" charset="-128"/>
              </a:defRPr>
            </a:lvl2pPr>
            <a:lvl3pPr marL="1143000" indent="-228600" defTabSz="939800">
              <a:defRPr sz="1400" b="1">
                <a:solidFill>
                  <a:schemeClr val="tx1"/>
                </a:solidFill>
                <a:latin typeface="Arial" pitchFamily="34" charset="0"/>
                <a:ea typeface="ＭＳ Ｐゴシック" pitchFamily="34" charset="-128"/>
              </a:defRPr>
            </a:lvl3pPr>
            <a:lvl4pPr marL="1600200" indent="-228600" defTabSz="939800">
              <a:defRPr sz="1400" b="1">
                <a:solidFill>
                  <a:schemeClr val="tx1"/>
                </a:solidFill>
                <a:latin typeface="Arial" pitchFamily="34" charset="0"/>
                <a:ea typeface="ＭＳ Ｐゴシック" pitchFamily="34" charset="-128"/>
              </a:defRPr>
            </a:lvl4pPr>
            <a:lvl5pPr marL="2057400" indent="-228600" defTabSz="939800">
              <a:defRPr sz="1400" b="1">
                <a:solidFill>
                  <a:schemeClr val="tx1"/>
                </a:solidFill>
                <a:latin typeface="Arial" pitchFamily="34" charset="0"/>
                <a:ea typeface="ＭＳ Ｐゴシック" pitchFamily="34" charset="-128"/>
              </a:defRPr>
            </a:lvl5pPr>
            <a:lvl6pPr marL="2514600" indent="-228600" defTabSz="939800" eaLnBrk="0" fontAlgn="base" hangingPunct="0">
              <a:lnSpc>
                <a:spcPct val="90000"/>
              </a:lnSpc>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939800" eaLnBrk="0" fontAlgn="base" hangingPunct="0">
              <a:lnSpc>
                <a:spcPct val="90000"/>
              </a:lnSpc>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939800" eaLnBrk="0" fontAlgn="base" hangingPunct="0">
              <a:lnSpc>
                <a:spcPct val="90000"/>
              </a:lnSpc>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939800" eaLnBrk="0" fontAlgn="base" hangingPunct="0">
              <a:lnSpc>
                <a:spcPct val="90000"/>
              </a:lnSpc>
              <a:spcBef>
                <a:spcPct val="0"/>
              </a:spcBef>
              <a:spcAft>
                <a:spcPct val="0"/>
              </a:spcAft>
              <a:defRPr sz="1400" b="1">
                <a:solidFill>
                  <a:schemeClr val="tx1"/>
                </a:solidFill>
                <a:latin typeface="Arial" pitchFamily="34" charset="0"/>
                <a:ea typeface="ＭＳ Ｐゴシック" pitchFamily="34" charset="-128"/>
              </a:defRPr>
            </a:lvl9pPr>
          </a:lstStyle>
          <a:p>
            <a:fld id="{DAD0DA0A-D46C-4DFC-A1FA-4FBB6F765931}" type="slidenum">
              <a:rPr lang="en-US" sz="1000" b="0">
                <a:solidFill>
                  <a:srgbClr val="000000"/>
                </a:solidFill>
              </a:rPr>
              <a:pPr/>
              <a:t>9</a:t>
            </a:fld>
            <a:endParaRPr lang="en-US" sz="1000" b="0">
              <a:solidFill>
                <a:srgbClr val="000000"/>
              </a:solidFill>
            </a:endParaRPr>
          </a:p>
        </p:txBody>
      </p:sp>
      <p:sp>
        <p:nvSpPr>
          <p:cNvPr id="391170" name="Rectangle 2"/>
          <p:cNvSpPr>
            <a:spLocks noGrp="1" noRot="1" noChangeAspect="1" noChangeArrowheads="1" noTextEdit="1"/>
          </p:cNvSpPr>
          <p:nvPr>
            <p:ph type="sldImg"/>
          </p:nvPr>
        </p:nvSpPr>
        <p:spPr>
          <a:xfrm>
            <a:off x="376238" y="704850"/>
            <a:ext cx="6259512" cy="3522663"/>
          </a:xfrm>
          <a:ln/>
          <a:extLst>
            <a:ext uri="{FAA26D3D-D897-4be2-8F04-BA451C77F1D7}">
              <ma14:placeholderFlag xmlns:ma14="http://schemas.microsoft.com/office/mac/drawingml/2011/main" xmlns="" val="1"/>
            </a:ext>
          </a:extLst>
        </p:spPr>
      </p:sp>
      <p:sp>
        <p:nvSpPr>
          <p:cNvPr id="391171" name="Rectangle 3"/>
          <p:cNvSpPr>
            <a:spLocks noGrp="1" noChangeArrowheads="1"/>
          </p:cNvSpPr>
          <p:nvPr>
            <p:ph type="body" idx="1"/>
          </p:nvPr>
        </p:nvSpPr>
        <p:spPr>
          <a:xfrm>
            <a:off x="788988" y="4365625"/>
            <a:ext cx="5608637" cy="4532313"/>
          </a:xfrm>
          <a:ln/>
        </p:spPr>
        <p:txBody>
          <a:bodyPr/>
          <a:lstStyle/>
          <a:p>
            <a:pPr>
              <a:spcBef>
                <a:spcPct val="0"/>
              </a:spcBef>
              <a:spcAft>
                <a:spcPct val="20000"/>
              </a:spcAft>
            </a:pPr>
            <a:endParaRPr lang="en-US" sz="800" dirty="0">
              <a:ea typeface="ＭＳ Ｐゴシック" pitchFamily="34" charset="-128"/>
            </a:endParaRPr>
          </a:p>
        </p:txBody>
      </p:sp>
    </p:spTree>
    <p:extLst>
      <p:ext uri="{BB962C8B-B14F-4D97-AF65-F5344CB8AC3E}">
        <p14:creationId xmlns:p14="http://schemas.microsoft.com/office/powerpoint/2010/main" val="440339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4C7F737-9EE1-38AE-BA19-DA637D0B10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BF48C32-29E6-0E27-CCDA-36FC4D400CA5}"/>
              </a:ext>
            </a:extLst>
          </p:cNvPr>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38916" name="Slide Number Placeholder 3">
            <a:extLst>
              <a:ext uri="{FF2B5EF4-FFF2-40B4-BE49-F238E27FC236}">
                <a16:creationId xmlns:a16="http://schemas.microsoft.com/office/drawing/2014/main" id="{DCB8ABE2-B251-2BD9-DC47-D01BCB18F2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783518-9BB0-4D31-A99F-2617498C68F6}" type="slidenum">
              <a:rPr lang="en-US" altLang="en-US" smtClean="0">
                <a:solidFill>
                  <a:srgbClr val="1F497D"/>
                </a:solidFill>
              </a:rPr>
              <a:pPr>
                <a:spcBef>
                  <a:spcPct val="0"/>
                </a:spcBef>
              </a:pPr>
              <a:t>11</a:t>
            </a:fld>
            <a:endParaRPr lang="en-US" altLang="en-US">
              <a:solidFill>
                <a:srgbClr val="1F497D"/>
              </a:solidFill>
            </a:endParaRPr>
          </a:p>
        </p:txBody>
      </p:sp>
      <p:sp>
        <p:nvSpPr>
          <p:cNvPr id="38917" name="TextBox 4">
            <a:extLst>
              <a:ext uri="{FF2B5EF4-FFF2-40B4-BE49-F238E27FC236}">
                <a16:creationId xmlns:a16="http://schemas.microsoft.com/office/drawing/2014/main" id="{DB4C82DF-8FFE-4293-8FE9-87011A14FCAB}"/>
              </a:ext>
            </a:extLst>
          </p:cNvPr>
          <p:cNvSpPr txBox="1">
            <a:spLocks noChangeArrowheads="1"/>
          </p:cNvSpPr>
          <p:nvPr/>
        </p:nvSpPr>
        <p:spPr bwMode="auto">
          <a:xfrm>
            <a:off x="76200" y="16764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a:solidFill>
                  <a:srgbClr val="FF0000"/>
                </a:solidFill>
              </a:rPr>
              <a:t>Keefe 2005, p689, Fig 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5" name="Slide Image Placeholder 1"/>
          <p:cNvSpPr>
            <a:spLocks noGrp="1" noRot="1" noChangeAspect="1"/>
          </p:cNvSpPr>
          <p:nvPr>
            <p:ph type="sldImg"/>
          </p:nvPr>
        </p:nvSpPr>
        <p:spPr>
          <a:xfrm>
            <a:off x="381000" y="685800"/>
            <a:ext cx="6096000" cy="3429000"/>
          </a:xfrm>
          <a:ln/>
        </p:spPr>
      </p:sp>
      <p:sp>
        <p:nvSpPr>
          <p:cNvPr id="401410" name="Notes Placeholder 2"/>
          <p:cNvSpPr>
            <a:spLocks noGrp="1"/>
          </p:cNvSpPr>
          <p:nvPr>
            <p:ph type="body" idx="1"/>
          </p:nvPr>
        </p:nvSpPr>
        <p:spPr>
          <a:noFill/>
        </p:spPr>
        <p:txBody>
          <a:bodyPr/>
          <a:lstStyle/>
          <a:p>
            <a:endParaRPr lang="en-US" dirty="0"/>
          </a:p>
        </p:txBody>
      </p:sp>
      <p:sp>
        <p:nvSpPr>
          <p:cNvPr id="401411"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E775545-6FA9-884D-A75D-67289490E56C}" type="slidenum">
              <a:rPr lang="en-US" sz="1200">
                <a:solidFill>
                  <a:srgbClr val="000000"/>
                </a:solidFill>
              </a:rPr>
              <a:pPr/>
              <a:t>14</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1600204"/>
            <a:ext cx="10972800" cy="4493095"/>
          </a:xfrm>
        </p:spPr>
        <p:txBody>
          <a:bodyPr>
            <a:normAutofit/>
          </a:bodyPr>
          <a:lstStyle>
            <a:lvl1pPr>
              <a:spcBef>
                <a:spcPts val="0"/>
              </a:spcBef>
              <a:spcAft>
                <a:spcPts val="400"/>
              </a:spcAft>
              <a:defRPr sz="2000"/>
            </a:lvl1pPr>
            <a:lvl2pPr>
              <a:spcBef>
                <a:spcPts val="0"/>
              </a:spcBef>
              <a:spcAft>
                <a:spcPts val="400"/>
              </a:spcAft>
              <a:defRPr sz="2000"/>
            </a:lvl2pPr>
            <a:lvl3pPr>
              <a:spcBef>
                <a:spcPts val="0"/>
              </a:spcBef>
              <a:spcAft>
                <a:spcPts val="400"/>
              </a:spcAft>
              <a:defRPr sz="18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6"/>
          <p:cNvSpPr>
            <a:spLocks noGrp="1"/>
          </p:cNvSpPr>
          <p:nvPr>
            <p:ph type="body" sz="quarter" idx="11"/>
          </p:nvPr>
        </p:nvSpPr>
        <p:spPr>
          <a:xfrm>
            <a:off x="232417" y="6453339"/>
            <a:ext cx="11496128" cy="280379"/>
          </a:xfrm>
        </p:spPr>
        <p:txBody>
          <a:bodyPr anchor="b">
            <a:noAutofit/>
          </a:bodyPr>
          <a:lstStyle>
            <a:lvl1pPr marL="0" indent="0">
              <a:spcBef>
                <a:spcPts val="0"/>
              </a:spcBef>
              <a:spcAft>
                <a:spcPts val="0"/>
              </a:spcAft>
              <a:buClrTx/>
              <a:buFont typeface="+mj-lt"/>
              <a:buNone/>
              <a:tabLst>
                <a:tab pos="176187" algn="l"/>
              </a:tabLst>
              <a:defRPr sz="1200">
                <a:latin typeface="Arial" pitchFamily="34" charset="0"/>
                <a:cs typeface="Arial" pitchFamily="34" charset="0"/>
              </a:defRPr>
            </a:lvl1pPr>
          </a:lstStyle>
          <a:p>
            <a:pPr lvl="0"/>
            <a:endParaRPr lang="en-GB" dirty="0"/>
          </a:p>
        </p:txBody>
      </p:sp>
      <p:sp>
        <p:nvSpPr>
          <p:cNvPr id="5" name="Text Placeholder 4"/>
          <p:cNvSpPr>
            <a:spLocks noGrp="1"/>
          </p:cNvSpPr>
          <p:nvPr>
            <p:ph type="body" sz="quarter" idx="12"/>
          </p:nvPr>
        </p:nvSpPr>
        <p:spPr>
          <a:xfrm>
            <a:off x="239349" y="6165850"/>
            <a:ext cx="11521280" cy="287486"/>
          </a:xfrm>
        </p:spPr>
        <p:txBody>
          <a:bodyPr anchor="b">
            <a:noAutofit/>
          </a:bodyPr>
          <a:lstStyle>
            <a:lvl1pPr marL="0" indent="0" algn="l">
              <a:spcAft>
                <a:spcPts val="0"/>
              </a:spcAft>
              <a:buNone/>
              <a:defRPr sz="1200">
                <a:latin typeface="Arial" pitchFamily="34" charset="0"/>
                <a:cs typeface="Arial" pitchFamily="34" charset="0"/>
              </a:defRPr>
            </a:lvl1pPr>
          </a:lstStyle>
          <a:p>
            <a:pPr lvl="0"/>
            <a:r>
              <a:rPr lang="en-US" dirty="0"/>
              <a:t>Click to edit Master text</a:t>
            </a:r>
            <a:endParaRPr lang="en-GB" dirty="0"/>
          </a:p>
        </p:txBody>
      </p:sp>
    </p:spTree>
    <p:extLst>
      <p:ext uri="{BB962C8B-B14F-4D97-AF65-F5344CB8AC3E}">
        <p14:creationId xmlns:p14="http://schemas.microsoft.com/office/powerpoint/2010/main" val="635113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slide title here</a:t>
            </a:r>
            <a:endParaRPr lang="en-GB" dirty="0"/>
          </a:p>
        </p:txBody>
      </p:sp>
      <p:sp>
        <p:nvSpPr>
          <p:cNvPr id="3" name="Content Placeholder 2"/>
          <p:cNvSpPr>
            <a:spLocks noGrp="1"/>
          </p:cNvSpPr>
          <p:nvPr>
            <p:ph idx="1" hasCustomPrompt="1"/>
          </p:nvPr>
        </p:nvSpPr>
        <p:spPr>
          <a:xfrm>
            <a:off x="609600" y="1600200"/>
            <a:ext cx="10972800" cy="3960000"/>
          </a:xfrm>
        </p:spPr>
        <p:txBody>
          <a:bodyPr>
            <a:normAutofit/>
          </a:bodyPr>
          <a:lstStyle>
            <a:lvl1pPr>
              <a:defRPr sz="2400"/>
            </a:lvl1pPr>
            <a:lvl2pPr>
              <a:defRPr sz="2000"/>
            </a:lvl2pPr>
            <a:lvl3pPr>
              <a:defRPr sz="1800"/>
            </a:lvl3pPr>
            <a:lvl4pPr>
              <a:defRPr sz="1600"/>
            </a:lvl4pPr>
          </a:lstStyle>
          <a:p>
            <a:pPr lvl="0"/>
            <a:r>
              <a:rPr lang="en-US" dirty="0"/>
              <a:t>Insert bulleted list text here</a:t>
            </a:r>
          </a:p>
          <a:p>
            <a:pPr lvl="1"/>
            <a:r>
              <a:rPr lang="en-US" dirty="0"/>
              <a:t>Second level</a:t>
            </a:r>
          </a:p>
          <a:p>
            <a:pPr lvl="2"/>
            <a:r>
              <a:rPr lang="en-US" dirty="0"/>
              <a:t>Third level</a:t>
            </a:r>
          </a:p>
          <a:p>
            <a:pPr lvl="3"/>
            <a:r>
              <a:rPr lang="en-US" dirty="0"/>
              <a:t>Fourth level</a:t>
            </a:r>
          </a:p>
        </p:txBody>
      </p:sp>
      <p:sp>
        <p:nvSpPr>
          <p:cNvPr id="9" name="Text Placeholder 8"/>
          <p:cNvSpPr>
            <a:spLocks noGrp="1"/>
          </p:cNvSpPr>
          <p:nvPr>
            <p:ph type="body" sz="quarter" idx="13" hasCustomPrompt="1"/>
          </p:nvPr>
        </p:nvSpPr>
        <p:spPr>
          <a:xfrm>
            <a:off x="609600" y="5694163"/>
            <a:ext cx="10972800" cy="432000"/>
          </a:xfrm>
        </p:spPr>
        <p:txBody>
          <a:bodyPr lIns="0" tIns="36000" rIns="36000" bIns="36000" anchor="b">
            <a:noAutofit/>
          </a:bodyPr>
          <a:lstStyle>
            <a:lvl1pPr marL="0" indent="0">
              <a:buNone/>
              <a:defRPr sz="1000">
                <a:solidFill>
                  <a:schemeClr val="tx1"/>
                </a:solidFill>
              </a:defRPr>
            </a:lvl1pPr>
          </a:lstStyle>
          <a:p>
            <a:pPr lvl="0"/>
            <a:r>
              <a:rPr lang="en-US" dirty="0"/>
              <a:t>Insert p-values, abbreviations and footnote text here</a:t>
            </a:r>
          </a:p>
        </p:txBody>
      </p:sp>
      <p:sp>
        <p:nvSpPr>
          <p:cNvPr id="11" name="Text Placeholder 10"/>
          <p:cNvSpPr>
            <a:spLocks noGrp="1"/>
          </p:cNvSpPr>
          <p:nvPr>
            <p:ph type="body" sz="quarter" idx="14" hasCustomPrompt="1"/>
          </p:nvPr>
        </p:nvSpPr>
        <p:spPr>
          <a:xfrm>
            <a:off x="609600" y="6253475"/>
            <a:ext cx="10363200" cy="468000"/>
          </a:xfrm>
        </p:spPr>
        <p:txBody>
          <a:bodyPr lIns="0" tIns="36000" rIns="36000" bIns="36000" anchor="b">
            <a:noAutofit/>
          </a:bodyPr>
          <a:lstStyle>
            <a:lvl1pPr marL="0" marR="0" indent="0" algn="l" defTabSz="914400" rtl="0" eaLnBrk="1" fontAlgn="auto" latinLnBrk="0" hangingPunct="1">
              <a:lnSpc>
                <a:spcPct val="100000"/>
              </a:lnSpc>
              <a:spcBef>
                <a:spcPts val="600"/>
              </a:spcBef>
              <a:spcAft>
                <a:spcPts val="0"/>
              </a:spcAft>
              <a:buClr>
                <a:schemeClr val="accent3"/>
              </a:buClr>
              <a:buSzPct val="100000"/>
              <a:buFont typeface="Arial" panose="020B0604020202020204" pitchFamily="34" charset="0"/>
              <a:buNone/>
              <a:tabLst/>
              <a:defRPr sz="1100" baseline="0">
                <a:solidFill>
                  <a:schemeClr val="tx1"/>
                </a:solidFill>
              </a:defRPr>
            </a:lvl1pPr>
          </a:lstStyle>
          <a:p>
            <a:pPr marL="0" marR="0" lvl="0" indent="0" algn="l" defTabSz="914400" rtl="0" eaLnBrk="1" fontAlgn="auto" latinLnBrk="0" hangingPunct="1">
              <a:lnSpc>
                <a:spcPct val="100000"/>
              </a:lnSpc>
              <a:spcBef>
                <a:spcPts val="600"/>
              </a:spcBef>
              <a:spcAft>
                <a:spcPts val="0"/>
              </a:spcAft>
              <a:buClr>
                <a:schemeClr val="accent3"/>
              </a:buClr>
              <a:buSzPct val="100000"/>
              <a:buFont typeface="Arial" panose="020B0604020202020204" pitchFamily="34" charset="0"/>
              <a:buNone/>
              <a:tabLst/>
              <a:defRPr/>
            </a:pPr>
            <a:r>
              <a:rPr lang="en-US" dirty="0"/>
              <a:t>Insert reference details here</a:t>
            </a:r>
          </a:p>
        </p:txBody>
      </p:sp>
      <p:sp>
        <p:nvSpPr>
          <p:cNvPr id="10" name="Slide Number Placeholder 5"/>
          <p:cNvSpPr>
            <a:spLocks noGrp="1"/>
          </p:cNvSpPr>
          <p:nvPr>
            <p:ph type="sldNum" sz="quarter" idx="4"/>
          </p:nvPr>
        </p:nvSpPr>
        <p:spPr>
          <a:xfrm>
            <a:off x="11160000" y="6356351"/>
            <a:ext cx="864000" cy="365125"/>
          </a:xfrm>
          <a:prstGeom prst="rect">
            <a:avLst/>
          </a:prstGeom>
        </p:spPr>
        <p:txBody>
          <a:bodyPr vert="horz" lIns="36000" tIns="36000" rIns="0" bIns="36000" rtlCol="0" anchor="b"/>
          <a:lstStyle>
            <a:lvl1pPr algn="r">
              <a:defRPr sz="1100">
                <a:solidFill>
                  <a:schemeClr val="tx2"/>
                </a:solidFill>
              </a:defRPr>
            </a:lvl1pPr>
          </a:lstStyle>
          <a:p>
            <a:fld id="{101F6744-D03C-442F-AA3D-3551FFFD6D28}" type="slidenum">
              <a:rPr lang="en-GB" smtClean="0">
                <a:solidFill>
                  <a:srgbClr val="544747"/>
                </a:solidFill>
              </a:rPr>
              <a:pPr/>
              <a:t>‹#›</a:t>
            </a:fld>
            <a:endParaRPr lang="en-GB">
              <a:solidFill>
                <a:srgbClr val="544747"/>
              </a:solidFill>
            </a:endParaRPr>
          </a:p>
        </p:txBody>
      </p:sp>
    </p:spTree>
    <p:extLst>
      <p:ext uri="{BB962C8B-B14F-4D97-AF65-F5344CB8AC3E}">
        <p14:creationId xmlns:p14="http://schemas.microsoft.com/office/powerpoint/2010/main" val="1403802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Only GW v1">
    <p:spTree>
      <p:nvGrpSpPr>
        <p:cNvPr id="1" name=""/>
        <p:cNvGrpSpPr/>
        <p:nvPr/>
      </p:nvGrpSpPr>
      <p:grpSpPr>
        <a:xfrm>
          <a:off x="0" y="0"/>
          <a:ext cx="0" cy="0"/>
          <a:chOff x="0" y="0"/>
          <a:chExt cx="0" cy="0"/>
        </a:xfrm>
      </p:grpSpPr>
      <p:sp>
        <p:nvSpPr>
          <p:cNvPr id="2" name="Title 1"/>
          <p:cNvSpPr>
            <a:spLocks noGrp="1"/>
          </p:cNvSpPr>
          <p:nvPr>
            <p:ph type="title"/>
          </p:nvPr>
        </p:nvSpPr>
        <p:spPr>
          <a:xfrm>
            <a:off x="594911" y="397327"/>
            <a:ext cx="10972800" cy="1024775"/>
          </a:xfrm>
        </p:spPr>
        <p:txBody>
          <a:bodyPr anchor="t">
            <a:noAutofit/>
          </a:bodyPr>
          <a:lstStyle/>
          <a:p>
            <a:r>
              <a:rPr lang="en-GB" dirty="0"/>
              <a:t>Click to edit Master title style</a:t>
            </a:r>
            <a:endParaRPr lang="en-US" dirty="0"/>
          </a:p>
        </p:txBody>
      </p:sp>
      <p:sp>
        <p:nvSpPr>
          <p:cNvPr id="7" name="Text Placeholder 3"/>
          <p:cNvSpPr>
            <a:spLocks noGrp="1"/>
          </p:cNvSpPr>
          <p:nvPr>
            <p:ph type="body" sz="half" idx="2"/>
          </p:nvPr>
        </p:nvSpPr>
        <p:spPr>
          <a:xfrm>
            <a:off x="599964" y="6389786"/>
            <a:ext cx="11298253" cy="468217"/>
          </a:xfrm>
        </p:spPr>
        <p:txBody>
          <a:bodyPr anchor="b">
            <a:noAutofit/>
          </a:bodyPr>
          <a:lstStyle>
            <a:lvl1pPr marL="0" indent="0">
              <a:buNone/>
              <a:defRPr sz="100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833158948"/>
      </p:ext>
    </p:extLst>
  </p:cSld>
  <p:clrMapOvr>
    <a:masterClrMapping/>
  </p:clrMapOvr>
  <p:transition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9_Title and Content">
    <p:spTree>
      <p:nvGrpSpPr>
        <p:cNvPr id="1" name=""/>
        <p:cNvGrpSpPr/>
        <p:nvPr/>
      </p:nvGrpSpPr>
      <p:grpSpPr>
        <a:xfrm>
          <a:off x="0" y="0"/>
          <a:ext cx="0" cy="0"/>
          <a:chOff x="0" y="0"/>
          <a:chExt cx="0" cy="0"/>
        </a:xfrm>
      </p:grpSpPr>
      <p:cxnSp>
        <p:nvCxnSpPr>
          <p:cNvPr id="4" name="Straight Connector 4"/>
          <p:cNvCxnSpPr/>
          <p:nvPr userDrawn="1"/>
        </p:nvCxnSpPr>
        <p:spPr>
          <a:xfrm>
            <a:off x="603251" y="1092200"/>
            <a:ext cx="109855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11887203" y="6629402"/>
            <a:ext cx="209551" cy="153988"/>
          </a:xfrm>
          <a:prstGeom prst="rect">
            <a:avLst/>
          </a:prstGeom>
        </p:spPr>
        <p:txBody>
          <a:bodyPr lIns="91427" tIns="45713" rIns="91427" bIns="45713"/>
          <a:lstStyle>
            <a:lvl1pPr>
              <a:defRPr lang="en-US" sz="1000" b="0" i="0">
                <a:solidFill>
                  <a:srgbClr val="00568D"/>
                </a:solidFill>
                <a:latin typeface="Arial" pitchFamily="34" charset="0"/>
                <a:ea typeface="ＭＳ Ｐゴシック" pitchFamily="34" charset="-128"/>
                <a:cs typeface="Arial" pitchFamily="34" charset="0"/>
              </a:defRPr>
            </a:lvl1pPr>
          </a:lstStyle>
          <a:p>
            <a:pPr>
              <a:defRPr/>
            </a:pPr>
            <a:fld id="{2674CFDA-274E-4C6F-BF8F-30C22DA0542C}" type="slidenum">
              <a:rPr/>
              <a:pPr>
                <a:defRPr/>
              </a:pPr>
              <a:t>‹#›</a:t>
            </a:fld>
            <a:endParaRPr/>
          </a:p>
        </p:txBody>
      </p:sp>
    </p:spTree>
    <p:extLst>
      <p:ext uri="{BB962C8B-B14F-4D97-AF65-F5344CB8AC3E}">
        <p14:creationId xmlns:p14="http://schemas.microsoft.com/office/powerpoint/2010/main" val="49359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ern="1200"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500"/>
              </a:spcBef>
              <a:defRPr kern="1200" baseline="0"/>
            </a:lvl1pPr>
            <a:lvl2pPr>
              <a:defRPr kern="1200" baseline="0"/>
            </a:lvl2pPr>
            <a:lvl3pPr>
              <a:defRPr kern="1200" baseline="0"/>
            </a:lvl3pPr>
            <a:lvl4pPr>
              <a:defRPr kern="1200" baseline="0"/>
            </a:lvl4pPr>
            <a:lvl5pPr>
              <a:defRPr kern="12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 y="6210300"/>
            <a:ext cx="12192000" cy="647700"/>
          </a:xfrm>
        </p:spPr>
        <p:txBody>
          <a:bodyPr anchor="b"/>
          <a:lstStyle>
            <a:lvl1pPr algn="r">
              <a:buNone/>
              <a:defRPr sz="1200">
                <a:solidFill>
                  <a:schemeClr val="tx1"/>
                </a:solidFill>
              </a:defRPr>
            </a:lvl1pPr>
            <a:lvl2pPr algn="r">
              <a:buNone/>
              <a:defRPr sz="1200">
                <a:solidFill>
                  <a:schemeClr val="tx1"/>
                </a:solidFill>
              </a:defRPr>
            </a:lvl2pPr>
            <a:lvl3pPr algn="r">
              <a:buNone/>
              <a:defRPr sz="1200">
                <a:solidFill>
                  <a:schemeClr val="tx1"/>
                </a:solidFill>
              </a:defRPr>
            </a:lvl3pPr>
            <a:lvl4pPr algn="r">
              <a:buFont typeface="Arial" pitchFamily="34" charset="0"/>
              <a:buNone/>
              <a:defRPr sz="1200">
                <a:solidFill>
                  <a:schemeClr val="tx1"/>
                </a:solidFill>
              </a:defRPr>
            </a:lvl4pPr>
            <a:lvl5pPr algn="r">
              <a:buNone/>
              <a:defRPr sz="12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24268026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8"/>
          </p:nvPr>
        </p:nvSpPr>
        <p:spPr>
          <a:xfrm>
            <a:off x="487680" y="1453896"/>
            <a:ext cx="11216640"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294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svg"/><Relationship Id="rId9" Type="http://schemas.openxmlformats.org/officeDocument/2006/relationships/image" Target="../media/image29.sv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Content Placeholder 29">
            <a:extLst>
              <a:ext uri="{FF2B5EF4-FFF2-40B4-BE49-F238E27FC236}">
                <a16:creationId xmlns:a16="http://schemas.microsoft.com/office/drawing/2014/main" id="{640FCF82-4A7C-41C7-9968-27C019360E9E}"/>
              </a:ext>
            </a:extLst>
          </p:cNvPr>
          <p:cNvSpPr txBox="1">
            <a:spLocks noChangeArrowheads="1"/>
          </p:cNvSpPr>
          <p:nvPr/>
        </p:nvSpPr>
        <p:spPr bwMode="auto">
          <a:xfrm>
            <a:off x="2057400" y="2355851"/>
            <a:ext cx="82296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3" rIns="0" bIns="45713"/>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63575" indent="-369888">
              <a:spcBef>
                <a:spcPct val="20000"/>
              </a:spcBef>
              <a:buFont typeface="Arial" panose="020B0604020202020204" pitchFamily="34" charset="0"/>
              <a:buChar char="–"/>
              <a:defRPr sz="2800">
                <a:solidFill>
                  <a:schemeClr val="tx1"/>
                </a:solidFill>
                <a:latin typeface="Calibri" panose="020F0502020204030204" pitchFamily="34" charset="0"/>
              </a:defRPr>
            </a:lvl2pPr>
            <a:lvl3pPr marL="936625" indent="-2508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230313" indent="-293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6225" indent="-293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34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606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78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50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GB" altLang="en-US" sz="2000">
              <a:solidFill>
                <a:srgbClr val="000000"/>
              </a:solidFill>
              <a:cs typeface="Arial" panose="020B0604020202020204" pitchFamily="34" charset="0"/>
            </a:endParaRPr>
          </a:p>
        </p:txBody>
      </p:sp>
      <p:sp>
        <p:nvSpPr>
          <p:cNvPr id="2" name="Title 1">
            <a:extLst>
              <a:ext uri="{FF2B5EF4-FFF2-40B4-BE49-F238E27FC236}">
                <a16:creationId xmlns:a16="http://schemas.microsoft.com/office/drawing/2014/main" id="{209CF04F-2989-6929-5C69-39329462437B}"/>
              </a:ext>
            </a:extLst>
          </p:cNvPr>
          <p:cNvSpPr>
            <a:spLocks noGrp="1"/>
          </p:cNvSpPr>
          <p:nvPr>
            <p:ph type="title"/>
          </p:nvPr>
        </p:nvSpPr>
        <p:spPr/>
        <p:txBody>
          <a:bodyPr>
            <a:normAutofit/>
          </a:bodyPr>
          <a:lstStyle/>
          <a:p>
            <a:r>
              <a:rPr lang="en-US" sz="4000" dirty="0"/>
              <a:t>Illuminating the Etiology and Pathophysiology of Schizophrenia: Neurodevelopmental, Structural, and Neurochemical Abnormalities</a:t>
            </a:r>
          </a:p>
        </p:txBody>
      </p:sp>
      <p:sp>
        <p:nvSpPr>
          <p:cNvPr id="3" name="Text Placeholder 2">
            <a:extLst>
              <a:ext uri="{FF2B5EF4-FFF2-40B4-BE49-F238E27FC236}">
                <a16:creationId xmlns:a16="http://schemas.microsoft.com/office/drawing/2014/main" id="{38816475-269E-8A00-7696-58030A49277F}"/>
              </a:ext>
            </a:extLst>
          </p:cNvPr>
          <p:cNvSpPr>
            <a:spLocks noGrp="1"/>
          </p:cNvSpPr>
          <p:nvPr>
            <p:ph type="body" idx="1"/>
          </p:nvPr>
        </p:nvSpPr>
        <p:spPr>
          <a:xfrm>
            <a:off x="609601" y="4533191"/>
            <a:ext cx="10515600" cy="1500187"/>
          </a:xfrm>
        </p:spPr>
        <p:txBody>
          <a:bodyPr>
            <a:normAutofit lnSpcReduction="10000"/>
          </a:bodyPr>
          <a:lstStyle/>
          <a:p>
            <a:r>
              <a:rPr lang="en-US" dirty="0"/>
              <a:t>Christoph U. </a:t>
            </a:r>
            <a:r>
              <a:rPr lang="en-US" dirty="0" err="1"/>
              <a:t>Correll</a:t>
            </a:r>
            <a:r>
              <a:rPr lang="en-US" dirty="0"/>
              <a:t>, MD</a:t>
            </a:r>
          </a:p>
          <a:p>
            <a:r>
              <a:rPr lang="en-US" dirty="0"/>
              <a:t>Professor of Psychiatry and Molecular Medicine</a:t>
            </a:r>
          </a:p>
          <a:p>
            <a:r>
              <a:rPr lang="en-US" dirty="0"/>
              <a:t>Zucker School of Medicine at Hofstra/Northwell</a:t>
            </a:r>
          </a:p>
          <a:p>
            <a:r>
              <a:rPr lang="en-US" dirty="0"/>
              <a:t>Hempstead, NY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70AD1B3-132E-5B81-2875-8E063B2B6AAB}"/>
              </a:ext>
            </a:extLst>
          </p:cNvPr>
          <p:cNvSpPr>
            <a:spLocks noGrp="1" noRot="1"/>
          </p:cNvSpPr>
          <p:nvPr>
            <p:ph type="title"/>
          </p:nvPr>
        </p:nvSpPr>
        <p:spPr/>
        <p:txBody>
          <a:bodyPr>
            <a:normAutofit fontScale="90000"/>
          </a:bodyPr>
          <a:lstStyle/>
          <a:p>
            <a:r>
              <a:rPr lang="en-US" altLang="en-US" dirty="0"/>
              <a:t>Main Characteristics of Cognitive Impairment </a:t>
            </a:r>
            <a:br>
              <a:rPr lang="en-US" altLang="en-US" dirty="0"/>
            </a:br>
            <a:r>
              <a:rPr lang="en-US" altLang="en-US" dirty="0"/>
              <a:t>in Selected Neuropsychiatric Disorders</a:t>
            </a:r>
            <a:br>
              <a:rPr lang="en-US" altLang="en-US" dirty="0"/>
            </a:br>
            <a:endParaRPr lang="en-US" altLang="en-US" dirty="0"/>
          </a:p>
        </p:txBody>
      </p:sp>
      <p:graphicFrame>
        <p:nvGraphicFramePr>
          <p:cNvPr id="10" name="Content Placeholder 9">
            <a:extLst>
              <a:ext uri="{FF2B5EF4-FFF2-40B4-BE49-F238E27FC236}">
                <a16:creationId xmlns:a16="http://schemas.microsoft.com/office/drawing/2014/main" id="{5EE051A8-BF8A-363A-FB68-04D6F995E123}"/>
              </a:ext>
            </a:extLst>
          </p:cNvPr>
          <p:cNvGraphicFramePr>
            <a:graphicFrameLocks/>
          </p:cNvGraphicFramePr>
          <p:nvPr>
            <p:extLst>
              <p:ext uri="{D42A27DB-BD31-4B8C-83A1-F6EECF244321}">
                <p14:modId xmlns:p14="http://schemas.microsoft.com/office/powerpoint/2010/main" val="1860172297"/>
              </p:ext>
            </p:extLst>
          </p:nvPr>
        </p:nvGraphicFramePr>
        <p:xfrm>
          <a:off x="1808921" y="1079674"/>
          <a:ext cx="8412480" cy="513348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tblGrid>
              <a:tr h="1737360">
                <a:tc>
                  <a:txBody>
                    <a:bodyPr/>
                    <a:lstStyle/>
                    <a:p>
                      <a:endParaRPr lang="en-US" sz="1400" dirty="0"/>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3224" rtl="0" eaLnBrk="1" fontAlgn="auto" latinLnBrk="0" hangingPunct="1">
                        <a:lnSpc>
                          <a:spcPts val="1400"/>
                        </a:lnSpc>
                        <a:spcBef>
                          <a:spcPts val="0"/>
                        </a:spcBef>
                        <a:spcAft>
                          <a:spcPts val="0"/>
                        </a:spcAft>
                        <a:buClrTx/>
                        <a:buSzTx/>
                        <a:buFontTx/>
                        <a:buNone/>
                        <a:tabLst/>
                        <a:defRPr/>
                      </a:pPr>
                      <a:r>
                        <a:rPr lang="en-US" sz="1400" dirty="0"/>
                        <a:t>Attention</a:t>
                      </a:r>
                      <a:r>
                        <a:rPr lang="en-US" sz="1400" baseline="0" dirty="0"/>
                        <a:t> </a:t>
                      </a:r>
                      <a:r>
                        <a:rPr lang="en-US" sz="1400" dirty="0"/>
                        <a:t>and/or</a:t>
                      </a:r>
                      <a:br>
                        <a:rPr lang="en-US" sz="1400" dirty="0"/>
                      </a:br>
                      <a:r>
                        <a:rPr lang="en-US" sz="1400" dirty="0"/>
                        <a:t>Vigilance</a:t>
                      </a:r>
                    </a:p>
                  </a:txBody>
                  <a:tcPr marL="0" marR="0" marT="0" vert="vert27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3224" rtl="0" eaLnBrk="1" fontAlgn="auto" latinLnBrk="0" hangingPunct="1">
                        <a:lnSpc>
                          <a:spcPct val="100000"/>
                        </a:lnSpc>
                        <a:spcBef>
                          <a:spcPts val="0"/>
                        </a:spcBef>
                        <a:spcAft>
                          <a:spcPts val="0"/>
                        </a:spcAft>
                        <a:buClrTx/>
                        <a:buSzTx/>
                        <a:buFontTx/>
                        <a:buNone/>
                        <a:tabLst/>
                        <a:defRPr/>
                      </a:pPr>
                      <a:r>
                        <a:rPr lang="en-US" sz="1400" dirty="0"/>
                        <a:t>Working Memory</a:t>
                      </a:r>
                    </a:p>
                    <a:p>
                      <a:endParaRPr lang="en-US" sz="1400" dirty="0"/>
                    </a:p>
                  </a:txBody>
                  <a:tcPr marL="0" marR="0" marT="0" vert="vert27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dirty="0"/>
                        <a:t>Executive Function</a:t>
                      </a:r>
                    </a:p>
                  </a:txBody>
                  <a:tcPr marL="0" marR="0" marT="0" vert="vert27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dirty="0"/>
                        <a:t>Episodic Memory</a:t>
                      </a:r>
                    </a:p>
                  </a:txBody>
                  <a:tcPr marL="0" marR="0" marT="0" vert="vert27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3224" rtl="0" eaLnBrk="1" fontAlgn="auto" latinLnBrk="0" hangingPunct="1">
                        <a:lnSpc>
                          <a:spcPct val="100000"/>
                        </a:lnSpc>
                        <a:spcBef>
                          <a:spcPts val="0"/>
                        </a:spcBef>
                        <a:spcAft>
                          <a:spcPts val="0"/>
                        </a:spcAft>
                        <a:buClrTx/>
                        <a:buSzTx/>
                        <a:buFontTx/>
                        <a:buNone/>
                        <a:tabLst/>
                        <a:defRPr/>
                      </a:pPr>
                      <a:r>
                        <a:rPr lang="en-US" sz="1400" dirty="0"/>
                        <a:t>Semantic Memory</a:t>
                      </a:r>
                    </a:p>
                  </a:txBody>
                  <a:tcPr marL="0" marR="0" marT="0" vert="vert27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dirty="0"/>
                        <a:t>Visual Memory</a:t>
                      </a:r>
                    </a:p>
                  </a:txBody>
                  <a:tcPr marL="0" marR="0" marT="0" vert="vert27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dirty="0"/>
                        <a:t>Verbal Memory</a:t>
                      </a:r>
                    </a:p>
                  </a:txBody>
                  <a:tcPr marL="0" marR="0" marT="0" vert="vert27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dirty="0"/>
                        <a:t>Fear Extinction</a:t>
                      </a:r>
                    </a:p>
                  </a:txBody>
                  <a:tcPr marL="0" marR="0" marT="0" vert="vert27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dirty="0"/>
                        <a:t>Processing</a:t>
                      </a:r>
                      <a:r>
                        <a:rPr lang="en-US" sz="1400" baseline="0" dirty="0"/>
                        <a:t> </a:t>
                      </a:r>
                      <a:r>
                        <a:rPr lang="en-US" sz="1400" dirty="0"/>
                        <a:t>Speed</a:t>
                      </a:r>
                    </a:p>
                  </a:txBody>
                  <a:tcPr marL="0" marR="0" marT="0" vert="vert27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dirty="0"/>
                        <a:t>Procedural Memory</a:t>
                      </a:r>
                    </a:p>
                  </a:txBody>
                  <a:tcPr marL="0" marR="0" marT="0" vert="vert27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dirty="0"/>
                        <a:t>Social Cognition</a:t>
                      </a:r>
                      <a:br>
                        <a:rPr lang="en-US" sz="1400" dirty="0"/>
                      </a:br>
                      <a:r>
                        <a:rPr lang="en-US" sz="1400" dirty="0"/>
                        <a:t>(Theory of Mind)</a:t>
                      </a:r>
                    </a:p>
                  </a:txBody>
                  <a:tcPr marL="0" marR="0" marT="0" vert="vert27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400" dirty="0"/>
                        <a:t>Language</a:t>
                      </a:r>
                    </a:p>
                  </a:txBody>
                  <a:tcPr marL="0" marR="0" marT="0" vert="vert27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80414">
                <a:tc>
                  <a:txBody>
                    <a:bodyPr/>
                    <a:lstStyle/>
                    <a:p>
                      <a:r>
                        <a:rPr lang="en-US" sz="1400" b="1" dirty="0">
                          <a:solidFill>
                            <a:schemeClr val="tx1"/>
                          </a:solidFill>
                        </a:rPr>
                        <a:t>Major depression</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80414">
                <a:tc>
                  <a:txBody>
                    <a:bodyPr/>
                    <a:lstStyle/>
                    <a:p>
                      <a:r>
                        <a:rPr lang="en-US" sz="1400" b="1" dirty="0">
                          <a:solidFill>
                            <a:schemeClr val="tx1"/>
                          </a:solidFill>
                        </a:rPr>
                        <a:t>Bipolar disorder</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280414">
                <a:tc>
                  <a:txBody>
                    <a:bodyPr/>
                    <a:lstStyle/>
                    <a:p>
                      <a:r>
                        <a:rPr lang="en-US" sz="1400" b="1" dirty="0">
                          <a:solidFill>
                            <a:schemeClr val="tx1"/>
                          </a:solidFill>
                        </a:rPr>
                        <a:t>Schizophrenia</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r>
                        <a:rPr lang="en-US" sz="1400" b="0" baseline="30000" dirty="0">
                          <a:solidFill>
                            <a:schemeClr val="tx1"/>
                          </a:solidFill>
                        </a:rPr>
                        <a:t>M</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r>
                        <a:rPr lang="en-US" sz="1400" b="0" baseline="30000" dirty="0">
                          <a:solidFill>
                            <a:schemeClr val="tx1"/>
                          </a:solidFill>
                        </a:rPr>
                        <a:t>M</a:t>
                      </a:r>
                      <a:endParaRPr lang="en-US" sz="1400" b="0" dirty="0">
                        <a:solidFill>
                          <a:schemeClr val="tx1"/>
                        </a:solidFill>
                      </a:endParaRP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r>
                        <a:rPr lang="en-US" sz="1400" b="0" baseline="30000" dirty="0">
                          <a:solidFill>
                            <a:schemeClr val="tx1"/>
                          </a:solidFill>
                        </a:rPr>
                        <a:t>M</a:t>
                      </a:r>
                      <a:endParaRPr lang="en-US" sz="1400" b="0" dirty="0">
                        <a:solidFill>
                          <a:schemeClr val="tx1"/>
                        </a:solidFill>
                      </a:endParaRP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r>
                        <a:rPr lang="en-US" sz="1400" b="0" baseline="30000" dirty="0">
                          <a:solidFill>
                            <a:schemeClr val="tx1"/>
                          </a:solidFill>
                        </a:rPr>
                        <a:t> M</a:t>
                      </a:r>
                      <a:endParaRPr lang="en-US" sz="1400" b="0" dirty="0">
                        <a:solidFill>
                          <a:schemeClr val="tx1"/>
                        </a:solidFill>
                      </a:endParaRP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r>
                        <a:rPr lang="en-US" sz="1400" b="0" baseline="30000" dirty="0">
                          <a:solidFill>
                            <a:schemeClr val="tx1"/>
                          </a:solidFill>
                        </a:rPr>
                        <a:t>M</a:t>
                      </a:r>
                      <a:endParaRPr lang="en-US" sz="1400" b="0" dirty="0">
                        <a:solidFill>
                          <a:schemeClr val="tx1"/>
                        </a:solidFill>
                      </a:endParaRP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r>
                        <a:rPr lang="en-US" sz="1400" b="0" baseline="30000" dirty="0">
                          <a:solidFill>
                            <a:schemeClr val="tx1"/>
                          </a:solidFill>
                        </a:rPr>
                        <a:t>M</a:t>
                      </a:r>
                      <a:endParaRPr lang="en-US" sz="1400" b="0" dirty="0">
                        <a:solidFill>
                          <a:schemeClr val="tx1"/>
                        </a:solidFill>
                      </a:endParaRP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r>
                        <a:rPr lang="en-US" sz="1400" b="0" baseline="30000" dirty="0">
                          <a:solidFill>
                            <a:schemeClr val="tx1"/>
                          </a:solidFill>
                        </a:rPr>
                        <a:t>M</a:t>
                      </a:r>
                      <a:endParaRPr lang="en-US" sz="1400" b="0" dirty="0">
                        <a:solidFill>
                          <a:schemeClr val="tx1"/>
                        </a:solidFill>
                      </a:endParaRP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280414">
                <a:tc>
                  <a:txBody>
                    <a:bodyPr/>
                    <a:lstStyle/>
                    <a:p>
                      <a:r>
                        <a:rPr lang="en-US" sz="1400" b="1" dirty="0">
                          <a:solidFill>
                            <a:schemeClr val="tx1"/>
                          </a:solidFill>
                        </a:rPr>
                        <a:t>ASD</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4"/>
                  </a:ext>
                </a:extLst>
              </a:tr>
              <a:tr h="280414">
                <a:tc>
                  <a:txBody>
                    <a:bodyPr/>
                    <a:lstStyle/>
                    <a:p>
                      <a:r>
                        <a:rPr lang="en-US" sz="1400" b="1" dirty="0">
                          <a:solidFill>
                            <a:schemeClr val="tx1"/>
                          </a:solidFill>
                        </a:rPr>
                        <a:t>ADHD</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280414">
                <a:tc>
                  <a:txBody>
                    <a:bodyPr/>
                    <a:lstStyle/>
                    <a:p>
                      <a:r>
                        <a:rPr lang="en-US" sz="1400" b="1" dirty="0">
                          <a:solidFill>
                            <a:schemeClr val="tx1"/>
                          </a:solidFill>
                        </a:rPr>
                        <a:t>OCD</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r>
                        <a:rPr lang="en-US" sz="1400" dirty="0">
                          <a:solidFill>
                            <a:schemeClr val="tx1"/>
                          </a:solidFill>
                        </a:rPr>
                        <a:t>↑</a:t>
                      </a: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6"/>
                  </a:ext>
                </a:extLst>
              </a:tr>
              <a:tr h="280414">
                <a:tc>
                  <a:txBody>
                    <a:bodyPr/>
                    <a:lstStyle/>
                    <a:p>
                      <a:r>
                        <a:rPr lang="en-US" sz="1400" b="1" dirty="0">
                          <a:solidFill>
                            <a:schemeClr val="tx1"/>
                          </a:solidFill>
                        </a:rPr>
                        <a:t>PTSD</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3224"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a:t>
                      </a:r>
                      <a:r>
                        <a:rPr lang="en-US" sz="1400" dirty="0">
                          <a:solidFill>
                            <a:schemeClr val="tx1"/>
                          </a:solidFill>
                        </a:rPr>
                        <a:t>↑</a:t>
                      </a: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7"/>
                  </a:ext>
                </a:extLst>
              </a:tr>
              <a:tr h="280414">
                <a:tc>
                  <a:txBody>
                    <a:bodyPr/>
                    <a:lstStyle/>
                    <a:p>
                      <a:r>
                        <a:rPr lang="en-US" sz="1400" b="1" dirty="0">
                          <a:solidFill>
                            <a:schemeClr val="tx1"/>
                          </a:solidFill>
                        </a:rPr>
                        <a:t>Panic disorder</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3224"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a:t>
                      </a:r>
                      <a:r>
                        <a:rPr lang="en-US" sz="1400" dirty="0">
                          <a:solidFill>
                            <a:schemeClr val="tx1"/>
                          </a:solidFill>
                        </a:rPr>
                        <a:t>↑</a:t>
                      </a: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8"/>
                  </a:ext>
                </a:extLst>
              </a:tr>
              <a:tr h="280414">
                <a:tc>
                  <a:txBody>
                    <a:bodyPr/>
                    <a:lstStyle/>
                    <a:p>
                      <a:r>
                        <a:rPr lang="en-US" sz="1400" b="1" dirty="0">
                          <a:solidFill>
                            <a:schemeClr val="tx1"/>
                          </a:solidFill>
                        </a:rPr>
                        <a:t>GAD</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9"/>
                  </a:ext>
                </a:extLst>
              </a:tr>
              <a:tr h="436199">
                <a:tc>
                  <a:txBody>
                    <a:bodyPr/>
                    <a:lstStyle/>
                    <a:p>
                      <a:r>
                        <a:rPr lang="en-US" sz="1400" b="1" dirty="0">
                          <a:solidFill>
                            <a:schemeClr val="tx1"/>
                          </a:solidFill>
                        </a:rPr>
                        <a:t>Parkinson’s disease</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10"/>
                  </a:ext>
                </a:extLst>
              </a:tr>
              <a:tr h="436199">
                <a:tc>
                  <a:txBody>
                    <a:bodyPr/>
                    <a:lstStyle/>
                    <a:p>
                      <a:r>
                        <a:rPr lang="en-US" sz="1400" b="1" dirty="0">
                          <a:solidFill>
                            <a:schemeClr val="tx1"/>
                          </a:solidFill>
                        </a:rPr>
                        <a:t>Alzhemier’s disease</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0?</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0" dirty="0">
                          <a:solidFill>
                            <a:schemeClr val="tx1"/>
                          </a:solidFill>
                        </a:rPr>
                        <a:t>++</a:t>
                      </a:r>
                    </a:p>
                  </a:txBody>
                  <a:tcPr marL="45720" marR="4572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1"/>
                  </a:ext>
                </a:extLst>
              </a:tr>
            </a:tbl>
          </a:graphicData>
        </a:graphic>
      </p:graphicFrame>
      <p:cxnSp>
        <p:nvCxnSpPr>
          <p:cNvPr id="3" name="Straight Connector 2">
            <a:extLst>
              <a:ext uri="{FF2B5EF4-FFF2-40B4-BE49-F238E27FC236}">
                <a16:creationId xmlns:a16="http://schemas.microsoft.com/office/drawing/2014/main" id="{9762B048-EEAB-854D-A1F6-F7DF35DB77F6}"/>
              </a:ext>
            </a:extLst>
          </p:cNvPr>
          <p:cNvCxnSpPr/>
          <p:nvPr/>
        </p:nvCxnSpPr>
        <p:spPr>
          <a:xfrm>
            <a:off x="1780347" y="5342115"/>
            <a:ext cx="8467725" cy="0"/>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0F2F7D-7994-A655-3C09-9E25E6684B0C}"/>
              </a:ext>
            </a:extLst>
          </p:cNvPr>
          <p:cNvSpPr/>
          <p:nvPr/>
        </p:nvSpPr>
        <p:spPr>
          <a:xfrm>
            <a:off x="1808921" y="3376790"/>
            <a:ext cx="8426450" cy="292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2" name="Rectangle 1">
            <a:extLst>
              <a:ext uri="{FF2B5EF4-FFF2-40B4-BE49-F238E27FC236}">
                <a16:creationId xmlns:a16="http://schemas.microsoft.com/office/drawing/2014/main" id="{81EE7827-3088-7725-DFA2-E741689386A9}"/>
              </a:ext>
            </a:extLst>
          </p:cNvPr>
          <p:cNvSpPr/>
          <p:nvPr/>
        </p:nvSpPr>
        <p:spPr>
          <a:xfrm>
            <a:off x="1821621" y="3084690"/>
            <a:ext cx="8426450" cy="292100"/>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5" name="Footer Placeholder 4">
            <a:extLst>
              <a:ext uri="{FF2B5EF4-FFF2-40B4-BE49-F238E27FC236}">
                <a16:creationId xmlns:a16="http://schemas.microsoft.com/office/drawing/2014/main" id="{531336DD-D4C9-9E42-9B2E-5ED4759EF5CC}"/>
              </a:ext>
            </a:extLst>
          </p:cNvPr>
          <p:cNvSpPr>
            <a:spLocks noGrp="1"/>
          </p:cNvSpPr>
          <p:nvPr>
            <p:ph type="ftr" sz="quarter" idx="3"/>
          </p:nvPr>
        </p:nvSpPr>
        <p:spPr>
          <a:xfrm>
            <a:off x="609600" y="6356350"/>
            <a:ext cx="11200327" cy="442131"/>
          </a:xfrm>
        </p:spPr>
        <p:txBody>
          <a:bodyPr/>
          <a:lstStyle/>
          <a:p>
            <a:pPr marL="0" indent="0" algn="l">
              <a:buNone/>
            </a:pPr>
            <a:r>
              <a:rPr lang="en-US" altLang="en-US" sz="1000" dirty="0" err="1"/>
              <a:t>ASD</a:t>
            </a:r>
            <a:r>
              <a:rPr lang="en-US" altLang="en-US" sz="1000" dirty="0"/>
              <a:t>, autism spectrum disorder; ADHD, attention deficit hyperactivity disorder; GAD, generalized anxiety disorder; OCD, obsessive compulsive disorder; PTSD, post-traumatic stress disorder</a:t>
            </a:r>
          </a:p>
          <a:p>
            <a:pPr marL="0" indent="0" algn="l">
              <a:buNone/>
            </a:pPr>
            <a:endParaRPr lang="en-US" altLang="en-US" sz="1000" dirty="0"/>
          </a:p>
          <a:p>
            <a:pPr marL="0" indent="0" algn="l">
              <a:buNone/>
            </a:pPr>
            <a:r>
              <a:rPr lang="en-US" altLang="en-US" sz="1000" dirty="0"/>
              <a:t>Millan MJ, et al. </a:t>
            </a:r>
            <a:r>
              <a:rPr lang="en-US" altLang="en-US" sz="1000" i="1" dirty="0"/>
              <a:t>Nat Rev Drug </a:t>
            </a:r>
            <a:r>
              <a:rPr lang="en-US" altLang="en-US" sz="1000" i="1" dirty="0" err="1"/>
              <a:t>Discov</a:t>
            </a:r>
            <a:r>
              <a:rPr lang="en-US" altLang="en-US" sz="1000" i="1" dirty="0"/>
              <a:t>.</a:t>
            </a:r>
            <a:r>
              <a:rPr lang="en-US" altLang="en-US" sz="1000" dirty="0"/>
              <a:t> 2012;11:141-68.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76" name="Slide Number Placeholder 3">
            <a:extLst>
              <a:ext uri="{FF2B5EF4-FFF2-40B4-BE49-F238E27FC236}">
                <a16:creationId xmlns:a16="http://schemas.microsoft.com/office/drawing/2014/main" id="{B3322D45-FC33-EB75-280B-81B44B94AB6F}"/>
              </a:ext>
            </a:extLst>
          </p:cNvPr>
          <p:cNvSpPr txBox="1">
            <a:spLocks/>
          </p:cNvSpPr>
          <p:nvPr/>
        </p:nvSpPr>
        <p:spPr bwMode="auto">
          <a:xfrm>
            <a:off x="8469313" y="64198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50000"/>
              </a:spcBef>
              <a:buFontTx/>
              <a:buNone/>
            </a:pPr>
            <a:endParaRPr lang="en-US" altLang="en-US" sz="1200">
              <a:solidFill>
                <a:srgbClr val="000000"/>
              </a:solidFill>
              <a:ea typeface="ＭＳ Ｐゴシック" panose="020B0600070205080204" pitchFamily="34" charset="-128"/>
            </a:endParaRPr>
          </a:p>
        </p:txBody>
      </p:sp>
      <p:sp>
        <p:nvSpPr>
          <p:cNvPr id="38177" name="Text Box 63">
            <a:extLst>
              <a:ext uri="{FF2B5EF4-FFF2-40B4-BE49-F238E27FC236}">
                <a16:creationId xmlns:a16="http://schemas.microsoft.com/office/drawing/2014/main" id="{5BA11543-0090-B916-268D-15477CD70DC6}"/>
              </a:ext>
            </a:extLst>
          </p:cNvPr>
          <p:cNvSpPr txBox="1">
            <a:spLocks noChangeArrowheads="1"/>
          </p:cNvSpPr>
          <p:nvPr/>
        </p:nvSpPr>
        <p:spPr bwMode="blackWhite">
          <a:xfrm>
            <a:off x="4454355" y="5968168"/>
            <a:ext cx="288295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0000"/>
                </a:solidFill>
                <a:ea typeface="ＭＳ Ｐゴシック" panose="020B0600070205080204" pitchFamily="34" charset="-128"/>
              </a:rPr>
              <a:t>Maternal Education (years)*</a:t>
            </a:r>
          </a:p>
        </p:txBody>
      </p:sp>
      <p:sp>
        <p:nvSpPr>
          <p:cNvPr id="38178" name="Text Box 2">
            <a:extLst>
              <a:ext uri="{FF2B5EF4-FFF2-40B4-BE49-F238E27FC236}">
                <a16:creationId xmlns:a16="http://schemas.microsoft.com/office/drawing/2014/main" id="{C5147F3D-9B32-FBCB-70C7-99BDE679CDA3}"/>
              </a:ext>
            </a:extLst>
          </p:cNvPr>
          <p:cNvSpPr txBox="1">
            <a:spLocks noChangeArrowheads="1"/>
          </p:cNvSpPr>
          <p:nvPr/>
        </p:nvSpPr>
        <p:spPr bwMode="blackWhite">
          <a:xfrm>
            <a:off x="8262939" y="2206625"/>
            <a:ext cx="157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Group</a:t>
            </a:r>
          </a:p>
        </p:txBody>
      </p:sp>
      <p:grpSp>
        <p:nvGrpSpPr>
          <p:cNvPr id="38179" name="Group 4">
            <a:extLst>
              <a:ext uri="{FF2B5EF4-FFF2-40B4-BE49-F238E27FC236}">
                <a16:creationId xmlns:a16="http://schemas.microsoft.com/office/drawing/2014/main" id="{7858740E-D23A-28AB-50F4-2879999F0F08}"/>
              </a:ext>
            </a:extLst>
          </p:cNvPr>
          <p:cNvGrpSpPr>
            <a:grpSpLocks/>
          </p:cNvGrpSpPr>
          <p:nvPr/>
        </p:nvGrpSpPr>
        <p:grpSpPr bwMode="auto">
          <a:xfrm>
            <a:off x="8412163" y="2741613"/>
            <a:ext cx="152400" cy="152400"/>
            <a:chOff x="1728" y="1396"/>
            <a:chExt cx="96" cy="96"/>
          </a:xfrm>
        </p:grpSpPr>
        <p:sp>
          <p:nvSpPr>
            <p:cNvPr id="38189" name="Line 5">
              <a:extLst>
                <a:ext uri="{FF2B5EF4-FFF2-40B4-BE49-F238E27FC236}">
                  <a16:creationId xmlns:a16="http://schemas.microsoft.com/office/drawing/2014/main" id="{8847E6BD-2AB9-2952-89AE-43AE68ABD3EC}"/>
                </a:ext>
              </a:extLst>
            </p:cNvPr>
            <p:cNvSpPr>
              <a:spLocks noChangeShapeType="1"/>
            </p:cNvSpPr>
            <p:nvPr/>
          </p:nvSpPr>
          <p:spPr bwMode="blackWhite">
            <a:xfrm>
              <a:off x="1776" y="1396"/>
              <a:ext cx="0" cy="96"/>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190" name="Line 6">
              <a:extLst>
                <a:ext uri="{FF2B5EF4-FFF2-40B4-BE49-F238E27FC236}">
                  <a16:creationId xmlns:a16="http://schemas.microsoft.com/office/drawing/2014/main" id="{5527EBB7-F789-A75B-DAC9-3C8EF0A73A76}"/>
                </a:ext>
              </a:extLst>
            </p:cNvPr>
            <p:cNvSpPr>
              <a:spLocks noChangeShapeType="1"/>
            </p:cNvSpPr>
            <p:nvPr/>
          </p:nvSpPr>
          <p:spPr bwMode="blackWhite">
            <a:xfrm rot="-5400000">
              <a:off x="1776" y="1396"/>
              <a:ext cx="0" cy="96"/>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180" name="Text Box 7">
            <a:extLst>
              <a:ext uri="{FF2B5EF4-FFF2-40B4-BE49-F238E27FC236}">
                <a16:creationId xmlns:a16="http://schemas.microsoft.com/office/drawing/2014/main" id="{AAFD679E-E6B7-A15D-1D22-1A2A37E2FF82}"/>
              </a:ext>
            </a:extLst>
          </p:cNvPr>
          <p:cNvSpPr txBox="1">
            <a:spLocks noChangeArrowheads="1"/>
          </p:cNvSpPr>
          <p:nvPr/>
        </p:nvSpPr>
        <p:spPr bwMode="blackWhite">
          <a:xfrm>
            <a:off x="8589964" y="2663825"/>
            <a:ext cx="2078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Patients (n = 150)</a:t>
            </a:r>
          </a:p>
        </p:txBody>
      </p:sp>
      <p:sp>
        <p:nvSpPr>
          <p:cNvPr id="38181" name="Text Box 8">
            <a:extLst>
              <a:ext uri="{FF2B5EF4-FFF2-40B4-BE49-F238E27FC236}">
                <a16:creationId xmlns:a16="http://schemas.microsoft.com/office/drawing/2014/main" id="{55690F57-02E5-5DF0-7004-56B6E83E3D17}"/>
              </a:ext>
            </a:extLst>
          </p:cNvPr>
          <p:cNvSpPr txBox="1">
            <a:spLocks noChangeArrowheads="1"/>
          </p:cNvSpPr>
          <p:nvPr/>
        </p:nvSpPr>
        <p:spPr bwMode="blackWhite">
          <a:xfrm>
            <a:off x="8589964" y="3000375"/>
            <a:ext cx="192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Normal control regression line</a:t>
            </a:r>
          </a:p>
        </p:txBody>
      </p:sp>
      <p:sp>
        <p:nvSpPr>
          <p:cNvPr id="38182" name="Line 9">
            <a:extLst>
              <a:ext uri="{FF2B5EF4-FFF2-40B4-BE49-F238E27FC236}">
                <a16:creationId xmlns:a16="http://schemas.microsoft.com/office/drawing/2014/main" id="{86655925-B018-BD77-0F92-8DBC5567F3D2}"/>
              </a:ext>
            </a:extLst>
          </p:cNvPr>
          <p:cNvSpPr>
            <a:spLocks noChangeShapeType="1"/>
          </p:cNvSpPr>
          <p:nvPr/>
        </p:nvSpPr>
        <p:spPr bwMode="blackWhite">
          <a:xfrm>
            <a:off x="8393113" y="3160714"/>
            <a:ext cx="190500" cy="15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83" name="Text Box 10">
            <a:extLst>
              <a:ext uri="{FF2B5EF4-FFF2-40B4-BE49-F238E27FC236}">
                <a16:creationId xmlns:a16="http://schemas.microsoft.com/office/drawing/2014/main" id="{7F272488-B133-1977-4FFA-54250761E310}"/>
              </a:ext>
            </a:extLst>
          </p:cNvPr>
          <p:cNvSpPr txBox="1">
            <a:spLocks noChangeArrowheads="1"/>
          </p:cNvSpPr>
          <p:nvPr/>
        </p:nvSpPr>
        <p:spPr bwMode="blackWhite">
          <a:xfrm>
            <a:off x="8589964" y="3540125"/>
            <a:ext cx="2078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Controls (n = 50)</a:t>
            </a:r>
          </a:p>
        </p:txBody>
      </p:sp>
      <p:grpSp>
        <p:nvGrpSpPr>
          <p:cNvPr id="3" name="Group 2">
            <a:extLst>
              <a:ext uri="{FF2B5EF4-FFF2-40B4-BE49-F238E27FC236}">
                <a16:creationId xmlns:a16="http://schemas.microsoft.com/office/drawing/2014/main" id="{604C49FE-0502-D464-EEB9-3BC46CC7947F}"/>
              </a:ext>
            </a:extLst>
          </p:cNvPr>
          <p:cNvGrpSpPr/>
          <p:nvPr/>
        </p:nvGrpSpPr>
        <p:grpSpPr>
          <a:xfrm>
            <a:off x="3001450" y="1652268"/>
            <a:ext cx="5531363" cy="4332288"/>
            <a:chOff x="3001450" y="1835150"/>
            <a:chExt cx="5531363" cy="4332288"/>
          </a:xfrm>
        </p:grpSpPr>
        <p:sp>
          <p:nvSpPr>
            <p:cNvPr id="38172" name="Text Box 295">
              <a:extLst>
                <a:ext uri="{FF2B5EF4-FFF2-40B4-BE49-F238E27FC236}">
                  <a16:creationId xmlns:a16="http://schemas.microsoft.com/office/drawing/2014/main" id="{A8B89C78-7C2C-5144-D627-A36C7183485D}"/>
                </a:ext>
              </a:extLst>
            </p:cNvPr>
            <p:cNvSpPr txBox="1">
              <a:spLocks noChangeArrowheads="1"/>
            </p:cNvSpPr>
            <p:nvPr/>
          </p:nvSpPr>
          <p:spPr bwMode="blackWhite">
            <a:xfrm>
              <a:off x="3443288" y="3414713"/>
              <a:ext cx="372208"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-1</a:t>
              </a:r>
            </a:p>
          </p:txBody>
        </p:sp>
        <p:sp>
          <p:nvSpPr>
            <p:cNvPr id="37891" name="Rectangle 12">
              <a:extLst>
                <a:ext uri="{FF2B5EF4-FFF2-40B4-BE49-F238E27FC236}">
                  <a16:creationId xmlns:a16="http://schemas.microsoft.com/office/drawing/2014/main" id="{999819B8-5AB5-51A0-2E6B-DEE9358CF7D3}"/>
                </a:ext>
              </a:extLst>
            </p:cNvPr>
            <p:cNvSpPr>
              <a:spLocks noChangeArrowheads="1"/>
            </p:cNvSpPr>
            <p:nvPr/>
          </p:nvSpPr>
          <p:spPr bwMode="blackWhite">
            <a:xfrm>
              <a:off x="4483101" y="3643313"/>
              <a:ext cx="61913"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892" name="Rectangle 13">
              <a:extLst>
                <a:ext uri="{FF2B5EF4-FFF2-40B4-BE49-F238E27FC236}">
                  <a16:creationId xmlns:a16="http://schemas.microsoft.com/office/drawing/2014/main" id="{33A0874D-F9C5-2B11-48F3-A7B2150E6C6B}"/>
                </a:ext>
              </a:extLst>
            </p:cNvPr>
            <p:cNvSpPr>
              <a:spLocks noChangeArrowheads="1"/>
            </p:cNvSpPr>
            <p:nvPr/>
          </p:nvSpPr>
          <p:spPr bwMode="blackWhite">
            <a:xfrm>
              <a:off x="4259263" y="3570288"/>
              <a:ext cx="63500" cy="61912"/>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893" name="Rectangle 14">
              <a:extLst>
                <a:ext uri="{FF2B5EF4-FFF2-40B4-BE49-F238E27FC236}">
                  <a16:creationId xmlns:a16="http://schemas.microsoft.com/office/drawing/2014/main" id="{AE99B8A3-F608-926E-3A5F-474FD5DCD10D}"/>
                </a:ext>
              </a:extLst>
            </p:cNvPr>
            <p:cNvSpPr>
              <a:spLocks noChangeArrowheads="1"/>
            </p:cNvSpPr>
            <p:nvPr/>
          </p:nvSpPr>
          <p:spPr bwMode="blackWhite">
            <a:xfrm>
              <a:off x="4705351" y="3581400"/>
              <a:ext cx="61913"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894" name="Rectangle 15">
              <a:extLst>
                <a:ext uri="{FF2B5EF4-FFF2-40B4-BE49-F238E27FC236}">
                  <a16:creationId xmlns:a16="http://schemas.microsoft.com/office/drawing/2014/main" id="{EA852030-D65F-9F72-00EF-F9C1F822F323}"/>
                </a:ext>
              </a:extLst>
            </p:cNvPr>
            <p:cNvSpPr>
              <a:spLocks noChangeArrowheads="1"/>
            </p:cNvSpPr>
            <p:nvPr/>
          </p:nvSpPr>
          <p:spPr bwMode="blackWhite">
            <a:xfrm>
              <a:off x="5102225" y="4000500"/>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895" name="Rectangle 16">
              <a:extLst>
                <a:ext uri="{FF2B5EF4-FFF2-40B4-BE49-F238E27FC236}">
                  <a16:creationId xmlns:a16="http://schemas.microsoft.com/office/drawing/2014/main" id="{51691C31-3363-A38A-05B9-C74D19A22AD0}"/>
                </a:ext>
              </a:extLst>
            </p:cNvPr>
            <p:cNvSpPr>
              <a:spLocks noChangeArrowheads="1"/>
            </p:cNvSpPr>
            <p:nvPr/>
          </p:nvSpPr>
          <p:spPr bwMode="blackWhite">
            <a:xfrm>
              <a:off x="5519739" y="3979863"/>
              <a:ext cx="65087"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896" name="Rectangle 17">
              <a:extLst>
                <a:ext uri="{FF2B5EF4-FFF2-40B4-BE49-F238E27FC236}">
                  <a16:creationId xmlns:a16="http://schemas.microsoft.com/office/drawing/2014/main" id="{40A6A100-38CA-B4BC-2351-86F9060B4954}"/>
                </a:ext>
              </a:extLst>
            </p:cNvPr>
            <p:cNvSpPr>
              <a:spLocks noChangeArrowheads="1"/>
            </p:cNvSpPr>
            <p:nvPr/>
          </p:nvSpPr>
          <p:spPr bwMode="blackWhite">
            <a:xfrm>
              <a:off x="5519739" y="3581400"/>
              <a:ext cx="65087"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897" name="Rectangle 18">
              <a:extLst>
                <a:ext uri="{FF2B5EF4-FFF2-40B4-BE49-F238E27FC236}">
                  <a16:creationId xmlns:a16="http://schemas.microsoft.com/office/drawing/2014/main" id="{3CB763B1-12A9-BEDE-93EB-6D8B1B649330}"/>
                </a:ext>
              </a:extLst>
            </p:cNvPr>
            <p:cNvSpPr>
              <a:spLocks noChangeArrowheads="1"/>
            </p:cNvSpPr>
            <p:nvPr/>
          </p:nvSpPr>
          <p:spPr bwMode="blackWhite">
            <a:xfrm>
              <a:off x="5519739" y="3535363"/>
              <a:ext cx="65087"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898" name="Rectangle 19">
              <a:extLst>
                <a:ext uri="{FF2B5EF4-FFF2-40B4-BE49-F238E27FC236}">
                  <a16:creationId xmlns:a16="http://schemas.microsoft.com/office/drawing/2014/main" id="{03FF3FE5-9FB0-05FC-77DA-3CB68A8B9FE1}"/>
                </a:ext>
              </a:extLst>
            </p:cNvPr>
            <p:cNvSpPr>
              <a:spLocks noChangeArrowheads="1"/>
            </p:cNvSpPr>
            <p:nvPr/>
          </p:nvSpPr>
          <p:spPr bwMode="blackWhite">
            <a:xfrm>
              <a:off x="5519739" y="3481388"/>
              <a:ext cx="65087"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899" name="Rectangle 20">
              <a:extLst>
                <a:ext uri="{FF2B5EF4-FFF2-40B4-BE49-F238E27FC236}">
                  <a16:creationId xmlns:a16="http://schemas.microsoft.com/office/drawing/2014/main" id="{2AA0C7E4-34FC-51D6-6F44-605BC5FB56AE}"/>
                </a:ext>
              </a:extLst>
            </p:cNvPr>
            <p:cNvSpPr>
              <a:spLocks noChangeArrowheads="1"/>
            </p:cNvSpPr>
            <p:nvPr/>
          </p:nvSpPr>
          <p:spPr bwMode="blackWhite">
            <a:xfrm>
              <a:off x="5514975" y="3217863"/>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00" name="Rectangle 21">
              <a:extLst>
                <a:ext uri="{FF2B5EF4-FFF2-40B4-BE49-F238E27FC236}">
                  <a16:creationId xmlns:a16="http://schemas.microsoft.com/office/drawing/2014/main" id="{2B396CDF-2B73-FF5C-0949-8995CFC285B9}"/>
                </a:ext>
              </a:extLst>
            </p:cNvPr>
            <p:cNvSpPr>
              <a:spLocks noChangeArrowheads="1"/>
            </p:cNvSpPr>
            <p:nvPr/>
          </p:nvSpPr>
          <p:spPr bwMode="blackWhite">
            <a:xfrm>
              <a:off x="5730876" y="3022600"/>
              <a:ext cx="61913"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01" name="Rectangle 22">
              <a:extLst>
                <a:ext uri="{FF2B5EF4-FFF2-40B4-BE49-F238E27FC236}">
                  <a16:creationId xmlns:a16="http://schemas.microsoft.com/office/drawing/2014/main" id="{C374283F-EA3F-AFF2-B068-2EE6CC5B6998}"/>
                </a:ext>
              </a:extLst>
            </p:cNvPr>
            <p:cNvSpPr>
              <a:spLocks noChangeArrowheads="1"/>
            </p:cNvSpPr>
            <p:nvPr/>
          </p:nvSpPr>
          <p:spPr bwMode="blackWhite">
            <a:xfrm>
              <a:off x="5730876" y="3616326"/>
              <a:ext cx="61913" cy="61913"/>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02" name="Rectangle 23">
              <a:extLst>
                <a:ext uri="{FF2B5EF4-FFF2-40B4-BE49-F238E27FC236}">
                  <a16:creationId xmlns:a16="http://schemas.microsoft.com/office/drawing/2014/main" id="{94BBCB69-1412-F0BC-7111-F503363FE6B9}"/>
                </a:ext>
              </a:extLst>
            </p:cNvPr>
            <p:cNvSpPr>
              <a:spLocks noChangeArrowheads="1"/>
            </p:cNvSpPr>
            <p:nvPr/>
          </p:nvSpPr>
          <p:spPr bwMode="blackWhite">
            <a:xfrm>
              <a:off x="5935663" y="3190875"/>
              <a:ext cx="61912"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03" name="Rectangle 24">
              <a:extLst>
                <a:ext uri="{FF2B5EF4-FFF2-40B4-BE49-F238E27FC236}">
                  <a16:creationId xmlns:a16="http://schemas.microsoft.com/office/drawing/2014/main" id="{698F834D-9540-E0CE-8579-13B43EE3FA4B}"/>
                </a:ext>
              </a:extLst>
            </p:cNvPr>
            <p:cNvSpPr>
              <a:spLocks noChangeArrowheads="1"/>
            </p:cNvSpPr>
            <p:nvPr/>
          </p:nvSpPr>
          <p:spPr bwMode="blackWhite">
            <a:xfrm>
              <a:off x="5932488" y="3346450"/>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04" name="Rectangle 25">
              <a:extLst>
                <a:ext uri="{FF2B5EF4-FFF2-40B4-BE49-F238E27FC236}">
                  <a16:creationId xmlns:a16="http://schemas.microsoft.com/office/drawing/2014/main" id="{6CFEE021-9C6F-F10A-2EB7-41A43ABA6E7E}"/>
                </a:ext>
              </a:extLst>
            </p:cNvPr>
            <p:cNvSpPr>
              <a:spLocks noChangeArrowheads="1"/>
            </p:cNvSpPr>
            <p:nvPr/>
          </p:nvSpPr>
          <p:spPr bwMode="blackWhite">
            <a:xfrm>
              <a:off x="5935663" y="3600450"/>
              <a:ext cx="61912"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05" name="Rectangle 26">
              <a:extLst>
                <a:ext uri="{FF2B5EF4-FFF2-40B4-BE49-F238E27FC236}">
                  <a16:creationId xmlns:a16="http://schemas.microsoft.com/office/drawing/2014/main" id="{36DEEBCB-2C1A-F5E4-A939-CE6FA2C3AB6F}"/>
                </a:ext>
              </a:extLst>
            </p:cNvPr>
            <p:cNvSpPr>
              <a:spLocks noChangeArrowheads="1"/>
            </p:cNvSpPr>
            <p:nvPr/>
          </p:nvSpPr>
          <p:spPr bwMode="blackWhite">
            <a:xfrm>
              <a:off x="6315075" y="2562226"/>
              <a:ext cx="63500" cy="61913"/>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06" name="Rectangle 27">
              <a:extLst>
                <a:ext uri="{FF2B5EF4-FFF2-40B4-BE49-F238E27FC236}">
                  <a16:creationId xmlns:a16="http://schemas.microsoft.com/office/drawing/2014/main" id="{0D729802-3DEC-2FB3-B78A-CA4CC9C8079E}"/>
                </a:ext>
              </a:extLst>
            </p:cNvPr>
            <p:cNvSpPr>
              <a:spLocks noChangeArrowheads="1"/>
            </p:cNvSpPr>
            <p:nvPr/>
          </p:nvSpPr>
          <p:spPr bwMode="blackWhite">
            <a:xfrm>
              <a:off x="6315075" y="2660650"/>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07" name="Rectangle 28">
              <a:extLst>
                <a:ext uri="{FF2B5EF4-FFF2-40B4-BE49-F238E27FC236}">
                  <a16:creationId xmlns:a16="http://schemas.microsoft.com/office/drawing/2014/main" id="{940E367E-9AC0-AD58-759E-7ECB97133895}"/>
                </a:ext>
              </a:extLst>
            </p:cNvPr>
            <p:cNvSpPr>
              <a:spLocks noChangeArrowheads="1"/>
            </p:cNvSpPr>
            <p:nvPr/>
          </p:nvSpPr>
          <p:spPr bwMode="blackWhite">
            <a:xfrm>
              <a:off x="6315075" y="2759075"/>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08" name="Rectangle 29">
              <a:extLst>
                <a:ext uri="{FF2B5EF4-FFF2-40B4-BE49-F238E27FC236}">
                  <a16:creationId xmlns:a16="http://schemas.microsoft.com/office/drawing/2014/main" id="{2D62D338-289F-055E-1411-52E0888A2B32}"/>
                </a:ext>
              </a:extLst>
            </p:cNvPr>
            <p:cNvSpPr>
              <a:spLocks noChangeArrowheads="1"/>
            </p:cNvSpPr>
            <p:nvPr/>
          </p:nvSpPr>
          <p:spPr bwMode="blackWhite">
            <a:xfrm>
              <a:off x="6315075" y="2921000"/>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09" name="Rectangle 30">
              <a:extLst>
                <a:ext uri="{FF2B5EF4-FFF2-40B4-BE49-F238E27FC236}">
                  <a16:creationId xmlns:a16="http://schemas.microsoft.com/office/drawing/2014/main" id="{99FF82AF-B562-1A94-E8EC-400FCC9DE2BE}"/>
                </a:ext>
              </a:extLst>
            </p:cNvPr>
            <p:cNvSpPr>
              <a:spLocks noChangeArrowheads="1"/>
            </p:cNvSpPr>
            <p:nvPr/>
          </p:nvSpPr>
          <p:spPr bwMode="blackWhite">
            <a:xfrm>
              <a:off x="6315075" y="2944813"/>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10" name="Rectangle 31">
              <a:extLst>
                <a:ext uri="{FF2B5EF4-FFF2-40B4-BE49-F238E27FC236}">
                  <a16:creationId xmlns:a16="http://schemas.microsoft.com/office/drawing/2014/main" id="{574B0B0A-BD73-0F7A-9A76-C5BE827FCDE2}"/>
                </a:ext>
              </a:extLst>
            </p:cNvPr>
            <p:cNvSpPr>
              <a:spLocks noChangeArrowheads="1"/>
            </p:cNvSpPr>
            <p:nvPr/>
          </p:nvSpPr>
          <p:spPr bwMode="blackWhite">
            <a:xfrm>
              <a:off x="6315075" y="3487738"/>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11" name="Rectangle 32">
              <a:extLst>
                <a:ext uri="{FF2B5EF4-FFF2-40B4-BE49-F238E27FC236}">
                  <a16:creationId xmlns:a16="http://schemas.microsoft.com/office/drawing/2014/main" id="{17098823-A057-AB71-992B-EC79941ED3BC}"/>
                </a:ext>
              </a:extLst>
            </p:cNvPr>
            <p:cNvSpPr>
              <a:spLocks noChangeArrowheads="1"/>
            </p:cNvSpPr>
            <p:nvPr/>
          </p:nvSpPr>
          <p:spPr bwMode="blackWhite">
            <a:xfrm>
              <a:off x="6265863" y="3451225"/>
              <a:ext cx="61912"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12" name="Rectangle 33">
              <a:extLst>
                <a:ext uri="{FF2B5EF4-FFF2-40B4-BE49-F238E27FC236}">
                  <a16:creationId xmlns:a16="http://schemas.microsoft.com/office/drawing/2014/main" id="{E1D8E370-0FF8-C2D2-1E45-062B5100716F}"/>
                </a:ext>
              </a:extLst>
            </p:cNvPr>
            <p:cNvSpPr>
              <a:spLocks noChangeArrowheads="1"/>
            </p:cNvSpPr>
            <p:nvPr/>
          </p:nvSpPr>
          <p:spPr bwMode="blackWhite">
            <a:xfrm>
              <a:off x="6396038" y="2535238"/>
              <a:ext cx="61912"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13" name="Rectangle 34">
              <a:extLst>
                <a:ext uri="{FF2B5EF4-FFF2-40B4-BE49-F238E27FC236}">
                  <a16:creationId xmlns:a16="http://schemas.microsoft.com/office/drawing/2014/main" id="{58ECACAD-CDAF-1965-4CC5-B7CEB7814A90}"/>
                </a:ext>
              </a:extLst>
            </p:cNvPr>
            <p:cNvSpPr>
              <a:spLocks noChangeArrowheads="1"/>
            </p:cNvSpPr>
            <p:nvPr/>
          </p:nvSpPr>
          <p:spPr bwMode="blackWhite">
            <a:xfrm>
              <a:off x="6364288" y="2841626"/>
              <a:ext cx="63500" cy="61913"/>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14" name="Rectangle 35">
              <a:extLst>
                <a:ext uri="{FF2B5EF4-FFF2-40B4-BE49-F238E27FC236}">
                  <a16:creationId xmlns:a16="http://schemas.microsoft.com/office/drawing/2014/main" id="{2F7D402A-B7D3-6FFC-AD8A-5E18DFEB0181}"/>
                </a:ext>
              </a:extLst>
            </p:cNvPr>
            <p:cNvSpPr>
              <a:spLocks noChangeArrowheads="1"/>
            </p:cNvSpPr>
            <p:nvPr/>
          </p:nvSpPr>
          <p:spPr bwMode="blackWhite">
            <a:xfrm>
              <a:off x="6396038" y="3070225"/>
              <a:ext cx="61912"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15" name="Rectangle 36">
              <a:extLst>
                <a:ext uri="{FF2B5EF4-FFF2-40B4-BE49-F238E27FC236}">
                  <a16:creationId xmlns:a16="http://schemas.microsoft.com/office/drawing/2014/main" id="{14175BF4-08B8-3857-0FE8-F80095D70DE9}"/>
                </a:ext>
              </a:extLst>
            </p:cNvPr>
            <p:cNvSpPr>
              <a:spLocks noChangeArrowheads="1"/>
            </p:cNvSpPr>
            <p:nvPr/>
          </p:nvSpPr>
          <p:spPr bwMode="blackWhite">
            <a:xfrm>
              <a:off x="6396038" y="3119438"/>
              <a:ext cx="61912" cy="61912"/>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16" name="Rectangle 37">
              <a:extLst>
                <a:ext uri="{FF2B5EF4-FFF2-40B4-BE49-F238E27FC236}">
                  <a16:creationId xmlns:a16="http://schemas.microsoft.com/office/drawing/2014/main" id="{CC5967CA-07FD-D223-BACF-D5AE178B6983}"/>
                </a:ext>
              </a:extLst>
            </p:cNvPr>
            <p:cNvSpPr>
              <a:spLocks noChangeArrowheads="1"/>
            </p:cNvSpPr>
            <p:nvPr/>
          </p:nvSpPr>
          <p:spPr bwMode="blackWhite">
            <a:xfrm>
              <a:off x="6396038" y="3856038"/>
              <a:ext cx="61912"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17" name="Rectangle 38">
              <a:extLst>
                <a:ext uri="{FF2B5EF4-FFF2-40B4-BE49-F238E27FC236}">
                  <a16:creationId xmlns:a16="http://schemas.microsoft.com/office/drawing/2014/main" id="{ED8100AB-A6C0-8F72-34FE-EEA44149A765}"/>
                </a:ext>
              </a:extLst>
            </p:cNvPr>
            <p:cNvSpPr>
              <a:spLocks noChangeArrowheads="1"/>
            </p:cNvSpPr>
            <p:nvPr/>
          </p:nvSpPr>
          <p:spPr bwMode="blackWhite">
            <a:xfrm>
              <a:off x="6423026" y="3748088"/>
              <a:ext cx="61913"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18" name="Rectangle 39">
              <a:extLst>
                <a:ext uri="{FF2B5EF4-FFF2-40B4-BE49-F238E27FC236}">
                  <a16:creationId xmlns:a16="http://schemas.microsoft.com/office/drawing/2014/main" id="{7360C649-A536-82E6-ACFE-A89E2C39CCA0}"/>
                </a:ext>
              </a:extLst>
            </p:cNvPr>
            <p:cNvSpPr>
              <a:spLocks noChangeArrowheads="1"/>
            </p:cNvSpPr>
            <p:nvPr/>
          </p:nvSpPr>
          <p:spPr bwMode="blackWhite">
            <a:xfrm>
              <a:off x="6423026" y="3497263"/>
              <a:ext cx="61913"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19" name="Rectangle 40">
              <a:extLst>
                <a:ext uri="{FF2B5EF4-FFF2-40B4-BE49-F238E27FC236}">
                  <a16:creationId xmlns:a16="http://schemas.microsoft.com/office/drawing/2014/main" id="{A88400CA-947F-0365-8EB5-BBB61684A429}"/>
                </a:ext>
              </a:extLst>
            </p:cNvPr>
            <p:cNvSpPr>
              <a:spLocks noChangeArrowheads="1"/>
            </p:cNvSpPr>
            <p:nvPr/>
          </p:nvSpPr>
          <p:spPr bwMode="blackWhite">
            <a:xfrm>
              <a:off x="6359525" y="3244850"/>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20" name="Rectangle 41">
              <a:extLst>
                <a:ext uri="{FF2B5EF4-FFF2-40B4-BE49-F238E27FC236}">
                  <a16:creationId xmlns:a16="http://schemas.microsoft.com/office/drawing/2014/main" id="{4551F886-7337-8D0B-2867-2FF19A788596}"/>
                </a:ext>
              </a:extLst>
            </p:cNvPr>
            <p:cNvSpPr>
              <a:spLocks noChangeArrowheads="1"/>
            </p:cNvSpPr>
            <p:nvPr/>
          </p:nvSpPr>
          <p:spPr bwMode="blackWhite">
            <a:xfrm>
              <a:off x="6773863" y="3946525"/>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21" name="Rectangle 42">
              <a:extLst>
                <a:ext uri="{FF2B5EF4-FFF2-40B4-BE49-F238E27FC236}">
                  <a16:creationId xmlns:a16="http://schemas.microsoft.com/office/drawing/2014/main" id="{3E2051E1-7F36-D11A-756C-F03948C4D74C}"/>
                </a:ext>
              </a:extLst>
            </p:cNvPr>
            <p:cNvSpPr>
              <a:spLocks noChangeArrowheads="1"/>
            </p:cNvSpPr>
            <p:nvPr/>
          </p:nvSpPr>
          <p:spPr bwMode="blackWhite">
            <a:xfrm>
              <a:off x="6773863" y="2651125"/>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22" name="Rectangle 43">
              <a:extLst>
                <a:ext uri="{FF2B5EF4-FFF2-40B4-BE49-F238E27FC236}">
                  <a16:creationId xmlns:a16="http://schemas.microsoft.com/office/drawing/2014/main" id="{700A4D07-B22B-F8FD-F74E-72549264D3C9}"/>
                </a:ext>
              </a:extLst>
            </p:cNvPr>
            <p:cNvSpPr>
              <a:spLocks noChangeArrowheads="1"/>
            </p:cNvSpPr>
            <p:nvPr/>
          </p:nvSpPr>
          <p:spPr bwMode="blackWhite">
            <a:xfrm>
              <a:off x="6773863" y="2619375"/>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23" name="Rectangle 44">
              <a:extLst>
                <a:ext uri="{FF2B5EF4-FFF2-40B4-BE49-F238E27FC236}">
                  <a16:creationId xmlns:a16="http://schemas.microsoft.com/office/drawing/2014/main" id="{E712448D-3C8E-0A36-4576-E7ECFE858D9D}"/>
                </a:ext>
              </a:extLst>
            </p:cNvPr>
            <p:cNvSpPr>
              <a:spLocks noChangeArrowheads="1"/>
            </p:cNvSpPr>
            <p:nvPr/>
          </p:nvSpPr>
          <p:spPr bwMode="blackWhite">
            <a:xfrm>
              <a:off x="6773863" y="2265363"/>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24" name="Rectangle 45">
              <a:extLst>
                <a:ext uri="{FF2B5EF4-FFF2-40B4-BE49-F238E27FC236}">
                  <a16:creationId xmlns:a16="http://schemas.microsoft.com/office/drawing/2014/main" id="{D73D423D-68D6-8107-33FC-4FD910D2C74F}"/>
                </a:ext>
              </a:extLst>
            </p:cNvPr>
            <p:cNvSpPr>
              <a:spLocks noChangeArrowheads="1"/>
            </p:cNvSpPr>
            <p:nvPr/>
          </p:nvSpPr>
          <p:spPr bwMode="blackWhite">
            <a:xfrm>
              <a:off x="6773863" y="2116139"/>
              <a:ext cx="63500" cy="65087"/>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25" name="Rectangle 46">
              <a:extLst>
                <a:ext uri="{FF2B5EF4-FFF2-40B4-BE49-F238E27FC236}">
                  <a16:creationId xmlns:a16="http://schemas.microsoft.com/office/drawing/2014/main" id="{2A9421AB-19E8-84FA-58AA-517C2BC8CF37}"/>
                </a:ext>
              </a:extLst>
            </p:cNvPr>
            <p:cNvSpPr>
              <a:spLocks noChangeArrowheads="1"/>
            </p:cNvSpPr>
            <p:nvPr/>
          </p:nvSpPr>
          <p:spPr bwMode="blackWhite">
            <a:xfrm>
              <a:off x="7097713" y="2368550"/>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26" name="Rectangle 47">
              <a:extLst>
                <a:ext uri="{FF2B5EF4-FFF2-40B4-BE49-F238E27FC236}">
                  <a16:creationId xmlns:a16="http://schemas.microsoft.com/office/drawing/2014/main" id="{6F9AD3E9-9AD1-FE2D-130B-D7D3B4A8B167}"/>
                </a:ext>
              </a:extLst>
            </p:cNvPr>
            <p:cNvSpPr>
              <a:spLocks noChangeArrowheads="1"/>
            </p:cNvSpPr>
            <p:nvPr/>
          </p:nvSpPr>
          <p:spPr bwMode="blackWhite">
            <a:xfrm>
              <a:off x="7140576" y="2478088"/>
              <a:ext cx="60325" cy="61912"/>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27" name="Rectangle 48">
              <a:extLst>
                <a:ext uri="{FF2B5EF4-FFF2-40B4-BE49-F238E27FC236}">
                  <a16:creationId xmlns:a16="http://schemas.microsoft.com/office/drawing/2014/main" id="{47570E05-0DE8-7AE2-66F5-F6E63E58CE98}"/>
                </a:ext>
              </a:extLst>
            </p:cNvPr>
            <p:cNvSpPr>
              <a:spLocks noChangeArrowheads="1"/>
            </p:cNvSpPr>
            <p:nvPr/>
          </p:nvSpPr>
          <p:spPr bwMode="blackWhite">
            <a:xfrm>
              <a:off x="7143751" y="2619375"/>
              <a:ext cx="61913"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28" name="Rectangle 49">
              <a:extLst>
                <a:ext uri="{FF2B5EF4-FFF2-40B4-BE49-F238E27FC236}">
                  <a16:creationId xmlns:a16="http://schemas.microsoft.com/office/drawing/2014/main" id="{ED684738-319B-622A-DE4A-A2A37CD03920}"/>
                </a:ext>
              </a:extLst>
            </p:cNvPr>
            <p:cNvSpPr>
              <a:spLocks noChangeArrowheads="1"/>
            </p:cNvSpPr>
            <p:nvPr/>
          </p:nvSpPr>
          <p:spPr bwMode="blackWhite">
            <a:xfrm>
              <a:off x="7191375" y="2265363"/>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29" name="Rectangle 50">
              <a:extLst>
                <a:ext uri="{FF2B5EF4-FFF2-40B4-BE49-F238E27FC236}">
                  <a16:creationId xmlns:a16="http://schemas.microsoft.com/office/drawing/2014/main" id="{BBC60C57-37EB-9E7B-164F-C5704EA34D6A}"/>
                </a:ext>
              </a:extLst>
            </p:cNvPr>
            <p:cNvSpPr>
              <a:spLocks noChangeArrowheads="1"/>
            </p:cNvSpPr>
            <p:nvPr/>
          </p:nvSpPr>
          <p:spPr bwMode="blackWhite">
            <a:xfrm>
              <a:off x="7191375" y="2359025"/>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30" name="Rectangle 51">
              <a:extLst>
                <a:ext uri="{FF2B5EF4-FFF2-40B4-BE49-F238E27FC236}">
                  <a16:creationId xmlns:a16="http://schemas.microsoft.com/office/drawing/2014/main" id="{E18980B6-977F-F4D6-A8AB-23A91BDF2B59}"/>
                </a:ext>
              </a:extLst>
            </p:cNvPr>
            <p:cNvSpPr>
              <a:spLocks noChangeArrowheads="1"/>
            </p:cNvSpPr>
            <p:nvPr/>
          </p:nvSpPr>
          <p:spPr bwMode="blackWhite">
            <a:xfrm>
              <a:off x="7191375" y="2395538"/>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31" name="Rectangle 52">
              <a:extLst>
                <a:ext uri="{FF2B5EF4-FFF2-40B4-BE49-F238E27FC236}">
                  <a16:creationId xmlns:a16="http://schemas.microsoft.com/office/drawing/2014/main" id="{B884DA69-E406-B438-BBC6-185931FAC8A2}"/>
                </a:ext>
              </a:extLst>
            </p:cNvPr>
            <p:cNvSpPr>
              <a:spLocks noChangeArrowheads="1"/>
            </p:cNvSpPr>
            <p:nvPr/>
          </p:nvSpPr>
          <p:spPr bwMode="blackWhite">
            <a:xfrm>
              <a:off x="7605713" y="2279650"/>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32" name="Rectangle 53">
              <a:extLst>
                <a:ext uri="{FF2B5EF4-FFF2-40B4-BE49-F238E27FC236}">
                  <a16:creationId xmlns:a16="http://schemas.microsoft.com/office/drawing/2014/main" id="{E28BD498-0AB1-0C5D-B8E6-E45515813B51}"/>
                </a:ext>
              </a:extLst>
            </p:cNvPr>
            <p:cNvSpPr>
              <a:spLocks noChangeArrowheads="1"/>
            </p:cNvSpPr>
            <p:nvPr/>
          </p:nvSpPr>
          <p:spPr bwMode="blackWhite">
            <a:xfrm>
              <a:off x="7605713" y="2395538"/>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33" name="Rectangle 54">
              <a:extLst>
                <a:ext uri="{FF2B5EF4-FFF2-40B4-BE49-F238E27FC236}">
                  <a16:creationId xmlns:a16="http://schemas.microsoft.com/office/drawing/2014/main" id="{CCBD84AD-9565-2C79-F936-F8561F8CC80C}"/>
                </a:ext>
              </a:extLst>
            </p:cNvPr>
            <p:cNvSpPr>
              <a:spLocks noChangeArrowheads="1"/>
            </p:cNvSpPr>
            <p:nvPr/>
          </p:nvSpPr>
          <p:spPr bwMode="blackWhite">
            <a:xfrm>
              <a:off x="7605713" y="2498725"/>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34" name="Rectangle 55">
              <a:extLst>
                <a:ext uri="{FF2B5EF4-FFF2-40B4-BE49-F238E27FC236}">
                  <a16:creationId xmlns:a16="http://schemas.microsoft.com/office/drawing/2014/main" id="{3DA42CAD-1908-B44F-7140-818BB12D3B8E}"/>
                </a:ext>
              </a:extLst>
            </p:cNvPr>
            <p:cNvSpPr>
              <a:spLocks noChangeArrowheads="1"/>
            </p:cNvSpPr>
            <p:nvPr/>
          </p:nvSpPr>
          <p:spPr bwMode="blackWhite">
            <a:xfrm>
              <a:off x="7605713" y="2670175"/>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35" name="Rectangle 56">
              <a:extLst>
                <a:ext uri="{FF2B5EF4-FFF2-40B4-BE49-F238E27FC236}">
                  <a16:creationId xmlns:a16="http://schemas.microsoft.com/office/drawing/2014/main" id="{29A257B8-E161-61AE-6110-FD20C173D7B9}"/>
                </a:ext>
              </a:extLst>
            </p:cNvPr>
            <p:cNvSpPr>
              <a:spLocks noChangeArrowheads="1"/>
            </p:cNvSpPr>
            <p:nvPr/>
          </p:nvSpPr>
          <p:spPr bwMode="blackWhite">
            <a:xfrm>
              <a:off x="7232650" y="2809875"/>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36" name="Rectangle 57">
              <a:extLst>
                <a:ext uri="{FF2B5EF4-FFF2-40B4-BE49-F238E27FC236}">
                  <a16:creationId xmlns:a16="http://schemas.microsoft.com/office/drawing/2014/main" id="{1FDED671-8645-58F6-F47D-9A3DDCEAC001}"/>
                </a:ext>
              </a:extLst>
            </p:cNvPr>
            <p:cNvSpPr>
              <a:spLocks noChangeArrowheads="1"/>
            </p:cNvSpPr>
            <p:nvPr/>
          </p:nvSpPr>
          <p:spPr bwMode="blackWhite">
            <a:xfrm>
              <a:off x="7232650" y="2841626"/>
              <a:ext cx="63500" cy="61913"/>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37" name="Rectangle 58">
              <a:extLst>
                <a:ext uri="{FF2B5EF4-FFF2-40B4-BE49-F238E27FC236}">
                  <a16:creationId xmlns:a16="http://schemas.microsoft.com/office/drawing/2014/main" id="{31D50167-C3B0-FDEE-8592-E2069E5169F7}"/>
                </a:ext>
              </a:extLst>
            </p:cNvPr>
            <p:cNvSpPr>
              <a:spLocks noChangeArrowheads="1"/>
            </p:cNvSpPr>
            <p:nvPr/>
          </p:nvSpPr>
          <p:spPr bwMode="blackWhite">
            <a:xfrm>
              <a:off x="7191375" y="2952750"/>
              <a:ext cx="63500" cy="635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38" name="Rectangle 59">
              <a:extLst>
                <a:ext uri="{FF2B5EF4-FFF2-40B4-BE49-F238E27FC236}">
                  <a16:creationId xmlns:a16="http://schemas.microsoft.com/office/drawing/2014/main" id="{46CB1001-8BF0-1E71-1074-B11029E2B6EE}"/>
                </a:ext>
              </a:extLst>
            </p:cNvPr>
            <p:cNvSpPr>
              <a:spLocks noChangeArrowheads="1"/>
            </p:cNvSpPr>
            <p:nvPr/>
          </p:nvSpPr>
          <p:spPr bwMode="blackWhite">
            <a:xfrm>
              <a:off x="7229475" y="3016251"/>
              <a:ext cx="63500" cy="61913"/>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7939" name="Line 60">
              <a:extLst>
                <a:ext uri="{FF2B5EF4-FFF2-40B4-BE49-F238E27FC236}">
                  <a16:creationId xmlns:a16="http://schemas.microsoft.com/office/drawing/2014/main" id="{8AE5EDB4-B081-7015-AC80-8D577A37FB68}"/>
                </a:ext>
              </a:extLst>
            </p:cNvPr>
            <p:cNvSpPr>
              <a:spLocks noChangeShapeType="1"/>
            </p:cNvSpPr>
            <p:nvPr/>
          </p:nvSpPr>
          <p:spPr bwMode="blackWhite">
            <a:xfrm>
              <a:off x="5076825" y="332422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40" name="Line 61">
              <a:extLst>
                <a:ext uri="{FF2B5EF4-FFF2-40B4-BE49-F238E27FC236}">
                  <a16:creationId xmlns:a16="http://schemas.microsoft.com/office/drawing/2014/main" id="{78DDA0D8-0533-6043-9BF0-5B2CDB1D33CD}"/>
                </a:ext>
              </a:extLst>
            </p:cNvPr>
            <p:cNvSpPr>
              <a:spLocks noChangeShapeType="1"/>
            </p:cNvSpPr>
            <p:nvPr/>
          </p:nvSpPr>
          <p:spPr bwMode="blackWhite">
            <a:xfrm rot="-5400000">
              <a:off x="5076032" y="3323432"/>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41" name="Line 62">
              <a:extLst>
                <a:ext uri="{FF2B5EF4-FFF2-40B4-BE49-F238E27FC236}">
                  <a16:creationId xmlns:a16="http://schemas.microsoft.com/office/drawing/2014/main" id="{37175475-9D7A-86E3-EBAB-84520FDFE80C}"/>
                </a:ext>
              </a:extLst>
            </p:cNvPr>
            <p:cNvSpPr>
              <a:spLocks noChangeShapeType="1"/>
            </p:cNvSpPr>
            <p:nvPr/>
          </p:nvSpPr>
          <p:spPr bwMode="blackWhite">
            <a:xfrm>
              <a:off x="4514850" y="401637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42" name="Line 63">
              <a:extLst>
                <a:ext uri="{FF2B5EF4-FFF2-40B4-BE49-F238E27FC236}">
                  <a16:creationId xmlns:a16="http://schemas.microsoft.com/office/drawing/2014/main" id="{F260C24B-F6CB-7128-C210-E63D58845883}"/>
                </a:ext>
              </a:extLst>
            </p:cNvPr>
            <p:cNvSpPr>
              <a:spLocks noChangeShapeType="1"/>
            </p:cNvSpPr>
            <p:nvPr/>
          </p:nvSpPr>
          <p:spPr bwMode="blackWhite">
            <a:xfrm rot="-5400000">
              <a:off x="4513263" y="40179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43" name="Line 64">
              <a:extLst>
                <a:ext uri="{FF2B5EF4-FFF2-40B4-BE49-F238E27FC236}">
                  <a16:creationId xmlns:a16="http://schemas.microsoft.com/office/drawing/2014/main" id="{DD228F25-5504-D4C5-8E61-D921792DA9E4}"/>
                </a:ext>
              </a:extLst>
            </p:cNvPr>
            <p:cNvSpPr>
              <a:spLocks noChangeShapeType="1"/>
            </p:cNvSpPr>
            <p:nvPr/>
          </p:nvSpPr>
          <p:spPr bwMode="blackWhite">
            <a:xfrm>
              <a:off x="4716463" y="3916364"/>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44" name="Line 65">
              <a:extLst>
                <a:ext uri="{FF2B5EF4-FFF2-40B4-BE49-F238E27FC236}">
                  <a16:creationId xmlns:a16="http://schemas.microsoft.com/office/drawing/2014/main" id="{F9004038-D863-1897-CB44-971C53731F7B}"/>
                </a:ext>
              </a:extLst>
            </p:cNvPr>
            <p:cNvSpPr>
              <a:spLocks noChangeShapeType="1"/>
            </p:cNvSpPr>
            <p:nvPr/>
          </p:nvSpPr>
          <p:spPr bwMode="blackWhite">
            <a:xfrm rot="-5400000">
              <a:off x="4715669" y="3917156"/>
              <a:ext cx="0" cy="1095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45" name="Line 66">
              <a:extLst>
                <a:ext uri="{FF2B5EF4-FFF2-40B4-BE49-F238E27FC236}">
                  <a16:creationId xmlns:a16="http://schemas.microsoft.com/office/drawing/2014/main" id="{3E03E6E3-EADB-61AB-5E62-6F71D56A14A9}"/>
                </a:ext>
              </a:extLst>
            </p:cNvPr>
            <p:cNvSpPr>
              <a:spLocks noChangeShapeType="1"/>
            </p:cNvSpPr>
            <p:nvPr/>
          </p:nvSpPr>
          <p:spPr bwMode="blackWhite">
            <a:xfrm>
              <a:off x="4708525" y="4408488"/>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46" name="Line 67">
              <a:extLst>
                <a:ext uri="{FF2B5EF4-FFF2-40B4-BE49-F238E27FC236}">
                  <a16:creationId xmlns:a16="http://schemas.microsoft.com/office/drawing/2014/main" id="{9D14569F-8824-80DF-5919-E2297BC565B2}"/>
                </a:ext>
              </a:extLst>
            </p:cNvPr>
            <p:cNvSpPr>
              <a:spLocks noChangeShapeType="1"/>
            </p:cNvSpPr>
            <p:nvPr/>
          </p:nvSpPr>
          <p:spPr bwMode="blackWhite">
            <a:xfrm rot="-5400000">
              <a:off x="4706938" y="4410076"/>
              <a:ext cx="0"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47" name="Line 68">
              <a:extLst>
                <a:ext uri="{FF2B5EF4-FFF2-40B4-BE49-F238E27FC236}">
                  <a16:creationId xmlns:a16="http://schemas.microsoft.com/office/drawing/2014/main" id="{7BE8139B-60A2-4EEB-7B7E-792FB84CC075}"/>
                </a:ext>
              </a:extLst>
            </p:cNvPr>
            <p:cNvSpPr>
              <a:spLocks noChangeShapeType="1"/>
            </p:cNvSpPr>
            <p:nvPr/>
          </p:nvSpPr>
          <p:spPr bwMode="blackWhite">
            <a:xfrm>
              <a:off x="5135563" y="44307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48" name="Line 69">
              <a:extLst>
                <a:ext uri="{FF2B5EF4-FFF2-40B4-BE49-F238E27FC236}">
                  <a16:creationId xmlns:a16="http://schemas.microsoft.com/office/drawing/2014/main" id="{8A591FB4-D6E2-C993-7D5C-FA96B7D10A9B}"/>
                </a:ext>
              </a:extLst>
            </p:cNvPr>
            <p:cNvSpPr>
              <a:spLocks noChangeShapeType="1"/>
            </p:cNvSpPr>
            <p:nvPr/>
          </p:nvSpPr>
          <p:spPr bwMode="blackWhite">
            <a:xfrm rot="-5400000">
              <a:off x="5134769" y="4431507"/>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49" name="Line 70">
              <a:extLst>
                <a:ext uri="{FF2B5EF4-FFF2-40B4-BE49-F238E27FC236}">
                  <a16:creationId xmlns:a16="http://schemas.microsoft.com/office/drawing/2014/main" id="{9AEB6AF2-5026-7BC2-3F3C-8CCD06102B87}"/>
                </a:ext>
              </a:extLst>
            </p:cNvPr>
            <p:cNvSpPr>
              <a:spLocks noChangeShapeType="1"/>
            </p:cNvSpPr>
            <p:nvPr/>
          </p:nvSpPr>
          <p:spPr bwMode="blackWhite">
            <a:xfrm>
              <a:off x="5135563" y="434022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50" name="Line 71">
              <a:extLst>
                <a:ext uri="{FF2B5EF4-FFF2-40B4-BE49-F238E27FC236}">
                  <a16:creationId xmlns:a16="http://schemas.microsoft.com/office/drawing/2014/main" id="{768A63E8-EE00-AB0C-2B31-4CABA3FE09B0}"/>
                </a:ext>
              </a:extLst>
            </p:cNvPr>
            <p:cNvSpPr>
              <a:spLocks noChangeShapeType="1"/>
            </p:cNvSpPr>
            <p:nvPr/>
          </p:nvSpPr>
          <p:spPr bwMode="blackWhite">
            <a:xfrm rot="-5400000">
              <a:off x="5134769" y="4341019"/>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51" name="Line 72">
              <a:extLst>
                <a:ext uri="{FF2B5EF4-FFF2-40B4-BE49-F238E27FC236}">
                  <a16:creationId xmlns:a16="http://schemas.microsoft.com/office/drawing/2014/main" id="{DD8B31C5-14F5-E9F1-8DEB-5AC1A9CB7208}"/>
                </a:ext>
              </a:extLst>
            </p:cNvPr>
            <p:cNvSpPr>
              <a:spLocks noChangeShapeType="1"/>
            </p:cNvSpPr>
            <p:nvPr/>
          </p:nvSpPr>
          <p:spPr bwMode="blackWhite">
            <a:xfrm>
              <a:off x="5140325" y="3738563"/>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52" name="Line 73">
              <a:extLst>
                <a:ext uri="{FF2B5EF4-FFF2-40B4-BE49-F238E27FC236}">
                  <a16:creationId xmlns:a16="http://schemas.microsoft.com/office/drawing/2014/main" id="{60EBDB00-3221-407E-5178-38CBAA3AC07D}"/>
                </a:ext>
              </a:extLst>
            </p:cNvPr>
            <p:cNvSpPr>
              <a:spLocks noChangeShapeType="1"/>
            </p:cNvSpPr>
            <p:nvPr/>
          </p:nvSpPr>
          <p:spPr bwMode="blackWhite">
            <a:xfrm rot="-5400000">
              <a:off x="5140325" y="37385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53" name="Line 74">
              <a:extLst>
                <a:ext uri="{FF2B5EF4-FFF2-40B4-BE49-F238E27FC236}">
                  <a16:creationId xmlns:a16="http://schemas.microsoft.com/office/drawing/2014/main" id="{3DB4FEE8-B505-5A45-BACF-984316CD6B21}"/>
                </a:ext>
              </a:extLst>
            </p:cNvPr>
            <p:cNvSpPr>
              <a:spLocks noChangeShapeType="1"/>
            </p:cNvSpPr>
            <p:nvPr/>
          </p:nvSpPr>
          <p:spPr bwMode="blackWhite">
            <a:xfrm>
              <a:off x="5351463" y="35671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54" name="Line 75">
              <a:extLst>
                <a:ext uri="{FF2B5EF4-FFF2-40B4-BE49-F238E27FC236}">
                  <a16:creationId xmlns:a16="http://schemas.microsoft.com/office/drawing/2014/main" id="{63B677C6-AEB9-AA20-A4B2-74AFAF21591B}"/>
                </a:ext>
              </a:extLst>
            </p:cNvPr>
            <p:cNvSpPr>
              <a:spLocks noChangeShapeType="1"/>
            </p:cNvSpPr>
            <p:nvPr/>
          </p:nvSpPr>
          <p:spPr bwMode="blackWhite">
            <a:xfrm rot="-5400000">
              <a:off x="5349875" y="35671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55" name="Line 76">
              <a:extLst>
                <a:ext uri="{FF2B5EF4-FFF2-40B4-BE49-F238E27FC236}">
                  <a16:creationId xmlns:a16="http://schemas.microsoft.com/office/drawing/2014/main" id="{5360C979-9EE8-A698-09B7-BD5D156E250C}"/>
                </a:ext>
              </a:extLst>
            </p:cNvPr>
            <p:cNvSpPr>
              <a:spLocks noChangeShapeType="1"/>
            </p:cNvSpPr>
            <p:nvPr/>
          </p:nvSpPr>
          <p:spPr bwMode="blackWhite">
            <a:xfrm>
              <a:off x="5549900" y="3449638"/>
              <a:ext cx="0" cy="107950"/>
            </a:xfrm>
            <a:prstGeom prst="line">
              <a:avLst/>
            </a:prstGeom>
            <a:noFill/>
            <a:ln w="12700">
              <a:solidFill>
                <a:srgbClr val="0070C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56" name="Line 77">
              <a:extLst>
                <a:ext uri="{FF2B5EF4-FFF2-40B4-BE49-F238E27FC236}">
                  <a16:creationId xmlns:a16="http://schemas.microsoft.com/office/drawing/2014/main" id="{E808E83B-6A86-63E1-1E14-5FCDBCDA4AD3}"/>
                </a:ext>
              </a:extLst>
            </p:cNvPr>
            <p:cNvSpPr>
              <a:spLocks noChangeShapeType="1"/>
            </p:cNvSpPr>
            <p:nvPr/>
          </p:nvSpPr>
          <p:spPr bwMode="blackWhite">
            <a:xfrm rot="-5400000">
              <a:off x="5548313" y="3451225"/>
              <a:ext cx="0" cy="107950"/>
            </a:xfrm>
            <a:prstGeom prst="line">
              <a:avLst/>
            </a:prstGeom>
            <a:noFill/>
            <a:ln w="12700">
              <a:solidFill>
                <a:srgbClr val="0070C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57" name="Line 78">
              <a:extLst>
                <a:ext uri="{FF2B5EF4-FFF2-40B4-BE49-F238E27FC236}">
                  <a16:creationId xmlns:a16="http://schemas.microsoft.com/office/drawing/2014/main" id="{E6341005-8E0A-BDE2-AEC1-D3A012D84EB6}"/>
                </a:ext>
              </a:extLst>
            </p:cNvPr>
            <p:cNvSpPr>
              <a:spLocks noChangeShapeType="1"/>
            </p:cNvSpPr>
            <p:nvPr/>
          </p:nvSpPr>
          <p:spPr bwMode="blackWhite">
            <a:xfrm>
              <a:off x="5549900" y="39941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58" name="Line 79">
              <a:extLst>
                <a:ext uri="{FF2B5EF4-FFF2-40B4-BE49-F238E27FC236}">
                  <a16:creationId xmlns:a16="http://schemas.microsoft.com/office/drawing/2014/main" id="{6D254DDE-65B2-C8AA-6098-0954EEE57E4A}"/>
                </a:ext>
              </a:extLst>
            </p:cNvPr>
            <p:cNvSpPr>
              <a:spLocks noChangeShapeType="1"/>
            </p:cNvSpPr>
            <p:nvPr/>
          </p:nvSpPr>
          <p:spPr bwMode="blackWhite">
            <a:xfrm rot="-5400000">
              <a:off x="5548313" y="39941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59" name="Line 80">
              <a:extLst>
                <a:ext uri="{FF2B5EF4-FFF2-40B4-BE49-F238E27FC236}">
                  <a16:creationId xmlns:a16="http://schemas.microsoft.com/office/drawing/2014/main" id="{06AB8695-8414-1171-9C76-607B66962922}"/>
                </a:ext>
              </a:extLst>
            </p:cNvPr>
            <p:cNvSpPr>
              <a:spLocks noChangeShapeType="1"/>
            </p:cNvSpPr>
            <p:nvPr/>
          </p:nvSpPr>
          <p:spPr bwMode="blackWhite">
            <a:xfrm>
              <a:off x="5764213" y="407828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60" name="Line 81">
              <a:extLst>
                <a:ext uri="{FF2B5EF4-FFF2-40B4-BE49-F238E27FC236}">
                  <a16:creationId xmlns:a16="http://schemas.microsoft.com/office/drawing/2014/main" id="{62C89619-F512-81B1-2DBF-FD4A3DC382A1}"/>
                </a:ext>
              </a:extLst>
            </p:cNvPr>
            <p:cNvSpPr>
              <a:spLocks noChangeShapeType="1"/>
            </p:cNvSpPr>
            <p:nvPr/>
          </p:nvSpPr>
          <p:spPr bwMode="blackWhite">
            <a:xfrm rot="-5400000">
              <a:off x="5764213" y="407987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61" name="Line 82">
              <a:extLst>
                <a:ext uri="{FF2B5EF4-FFF2-40B4-BE49-F238E27FC236}">
                  <a16:creationId xmlns:a16="http://schemas.microsoft.com/office/drawing/2014/main" id="{038B6EAF-345D-63F1-32C3-5438C2E276A0}"/>
                </a:ext>
              </a:extLst>
            </p:cNvPr>
            <p:cNvSpPr>
              <a:spLocks noChangeShapeType="1"/>
            </p:cNvSpPr>
            <p:nvPr/>
          </p:nvSpPr>
          <p:spPr bwMode="blackWhite">
            <a:xfrm>
              <a:off x="5768975" y="37512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62" name="Line 83">
              <a:extLst>
                <a:ext uri="{FF2B5EF4-FFF2-40B4-BE49-F238E27FC236}">
                  <a16:creationId xmlns:a16="http://schemas.microsoft.com/office/drawing/2014/main" id="{EC503911-FA61-D9B8-916C-3B34A877EDFB}"/>
                </a:ext>
              </a:extLst>
            </p:cNvPr>
            <p:cNvSpPr>
              <a:spLocks noChangeShapeType="1"/>
            </p:cNvSpPr>
            <p:nvPr/>
          </p:nvSpPr>
          <p:spPr bwMode="blackWhite">
            <a:xfrm rot="-5400000">
              <a:off x="5767388" y="37528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63" name="Line 84">
              <a:extLst>
                <a:ext uri="{FF2B5EF4-FFF2-40B4-BE49-F238E27FC236}">
                  <a16:creationId xmlns:a16="http://schemas.microsoft.com/office/drawing/2014/main" id="{4652ED81-8940-AECB-5A33-D9629366842C}"/>
                </a:ext>
              </a:extLst>
            </p:cNvPr>
            <p:cNvSpPr>
              <a:spLocks noChangeShapeType="1"/>
            </p:cNvSpPr>
            <p:nvPr/>
          </p:nvSpPr>
          <p:spPr bwMode="blackWhite">
            <a:xfrm>
              <a:off x="5764213" y="33194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64" name="Line 85">
              <a:extLst>
                <a:ext uri="{FF2B5EF4-FFF2-40B4-BE49-F238E27FC236}">
                  <a16:creationId xmlns:a16="http://schemas.microsoft.com/office/drawing/2014/main" id="{8DAD6AB7-D739-25B8-E93D-2723B375B4ED}"/>
                </a:ext>
              </a:extLst>
            </p:cNvPr>
            <p:cNvSpPr>
              <a:spLocks noChangeShapeType="1"/>
            </p:cNvSpPr>
            <p:nvPr/>
          </p:nvSpPr>
          <p:spPr bwMode="blackWhite">
            <a:xfrm rot="-5400000">
              <a:off x="5764213" y="33210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65" name="Line 86">
              <a:extLst>
                <a:ext uri="{FF2B5EF4-FFF2-40B4-BE49-F238E27FC236}">
                  <a16:creationId xmlns:a16="http://schemas.microsoft.com/office/drawing/2014/main" id="{25EF15DB-2A76-B346-9E4D-5CFAE6DD4EE0}"/>
                </a:ext>
              </a:extLst>
            </p:cNvPr>
            <p:cNvSpPr>
              <a:spLocks noChangeShapeType="1"/>
            </p:cNvSpPr>
            <p:nvPr/>
          </p:nvSpPr>
          <p:spPr bwMode="blackWhite">
            <a:xfrm>
              <a:off x="5962650" y="3800475"/>
              <a:ext cx="0" cy="1095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66" name="Line 87">
              <a:extLst>
                <a:ext uri="{FF2B5EF4-FFF2-40B4-BE49-F238E27FC236}">
                  <a16:creationId xmlns:a16="http://schemas.microsoft.com/office/drawing/2014/main" id="{18E1B86B-73D5-641F-F9A5-4A0DB8BF2586}"/>
                </a:ext>
              </a:extLst>
            </p:cNvPr>
            <p:cNvSpPr>
              <a:spLocks noChangeShapeType="1"/>
            </p:cNvSpPr>
            <p:nvPr/>
          </p:nvSpPr>
          <p:spPr bwMode="blackWhite">
            <a:xfrm rot="-5400000">
              <a:off x="5962650" y="380047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67" name="Line 88">
              <a:extLst>
                <a:ext uri="{FF2B5EF4-FFF2-40B4-BE49-F238E27FC236}">
                  <a16:creationId xmlns:a16="http://schemas.microsoft.com/office/drawing/2014/main" id="{FCD06A9C-22C3-6BA8-9C6C-980738660743}"/>
                </a:ext>
              </a:extLst>
            </p:cNvPr>
            <p:cNvSpPr>
              <a:spLocks noChangeShapeType="1"/>
            </p:cNvSpPr>
            <p:nvPr/>
          </p:nvSpPr>
          <p:spPr bwMode="blackWhite">
            <a:xfrm>
              <a:off x="5962650" y="40259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68" name="Line 89">
              <a:extLst>
                <a:ext uri="{FF2B5EF4-FFF2-40B4-BE49-F238E27FC236}">
                  <a16:creationId xmlns:a16="http://schemas.microsoft.com/office/drawing/2014/main" id="{724312CF-1EF7-46DD-37A9-8EDF4404A662}"/>
                </a:ext>
              </a:extLst>
            </p:cNvPr>
            <p:cNvSpPr>
              <a:spLocks noChangeShapeType="1"/>
            </p:cNvSpPr>
            <p:nvPr/>
          </p:nvSpPr>
          <p:spPr bwMode="blackWhite">
            <a:xfrm rot="-5400000">
              <a:off x="5962650" y="40259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69" name="Line 90">
              <a:extLst>
                <a:ext uri="{FF2B5EF4-FFF2-40B4-BE49-F238E27FC236}">
                  <a16:creationId xmlns:a16="http://schemas.microsoft.com/office/drawing/2014/main" id="{BB7D866A-8554-7F0F-D9F1-4BCFB6FDD907}"/>
                </a:ext>
              </a:extLst>
            </p:cNvPr>
            <p:cNvSpPr>
              <a:spLocks noChangeShapeType="1"/>
            </p:cNvSpPr>
            <p:nvPr/>
          </p:nvSpPr>
          <p:spPr bwMode="blackWhite">
            <a:xfrm>
              <a:off x="6396038" y="2846389"/>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70" name="Line 91">
              <a:extLst>
                <a:ext uri="{FF2B5EF4-FFF2-40B4-BE49-F238E27FC236}">
                  <a16:creationId xmlns:a16="http://schemas.microsoft.com/office/drawing/2014/main" id="{D8295EF0-AE7F-A864-D349-D84D87C99D87}"/>
                </a:ext>
              </a:extLst>
            </p:cNvPr>
            <p:cNvSpPr>
              <a:spLocks noChangeShapeType="1"/>
            </p:cNvSpPr>
            <p:nvPr/>
          </p:nvSpPr>
          <p:spPr bwMode="blackWhite">
            <a:xfrm rot="-5400000">
              <a:off x="6396038" y="284797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71" name="Line 92">
              <a:extLst>
                <a:ext uri="{FF2B5EF4-FFF2-40B4-BE49-F238E27FC236}">
                  <a16:creationId xmlns:a16="http://schemas.microsoft.com/office/drawing/2014/main" id="{E0D6D5C8-5C90-4C2C-F01C-E5A4398DF8AB}"/>
                </a:ext>
              </a:extLst>
            </p:cNvPr>
            <p:cNvSpPr>
              <a:spLocks noChangeShapeType="1"/>
            </p:cNvSpPr>
            <p:nvPr/>
          </p:nvSpPr>
          <p:spPr bwMode="blackWhite">
            <a:xfrm>
              <a:off x="6181725" y="31623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72" name="Line 93">
              <a:extLst>
                <a:ext uri="{FF2B5EF4-FFF2-40B4-BE49-F238E27FC236}">
                  <a16:creationId xmlns:a16="http://schemas.microsoft.com/office/drawing/2014/main" id="{9367B540-4E65-FABC-42D8-D19ED2D5187B}"/>
                </a:ext>
              </a:extLst>
            </p:cNvPr>
            <p:cNvSpPr>
              <a:spLocks noChangeShapeType="1"/>
            </p:cNvSpPr>
            <p:nvPr/>
          </p:nvSpPr>
          <p:spPr bwMode="blackWhite">
            <a:xfrm rot="-5400000">
              <a:off x="6180138" y="31623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73" name="Line 94">
              <a:extLst>
                <a:ext uri="{FF2B5EF4-FFF2-40B4-BE49-F238E27FC236}">
                  <a16:creationId xmlns:a16="http://schemas.microsoft.com/office/drawing/2014/main" id="{A92777B7-B4EB-DBE1-D23F-6B29235260C4}"/>
                </a:ext>
              </a:extLst>
            </p:cNvPr>
            <p:cNvSpPr>
              <a:spLocks noChangeShapeType="1"/>
            </p:cNvSpPr>
            <p:nvPr/>
          </p:nvSpPr>
          <p:spPr bwMode="blackWhite">
            <a:xfrm>
              <a:off x="6343650" y="32702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74" name="Line 95">
              <a:extLst>
                <a:ext uri="{FF2B5EF4-FFF2-40B4-BE49-F238E27FC236}">
                  <a16:creationId xmlns:a16="http://schemas.microsoft.com/office/drawing/2014/main" id="{48486A8F-027A-15F5-A16D-CC8220E9E8D3}"/>
                </a:ext>
              </a:extLst>
            </p:cNvPr>
            <p:cNvSpPr>
              <a:spLocks noChangeShapeType="1"/>
            </p:cNvSpPr>
            <p:nvPr/>
          </p:nvSpPr>
          <p:spPr bwMode="blackWhite">
            <a:xfrm rot="-5400000">
              <a:off x="6342063" y="32702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75" name="Line 96">
              <a:extLst>
                <a:ext uri="{FF2B5EF4-FFF2-40B4-BE49-F238E27FC236}">
                  <a16:creationId xmlns:a16="http://schemas.microsoft.com/office/drawing/2014/main" id="{27A73B39-C544-486F-9588-C4B8BC644414}"/>
                </a:ext>
              </a:extLst>
            </p:cNvPr>
            <p:cNvSpPr>
              <a:spLocks noChangeShapeType="1"/>
            </p:cNvSpPr>
            <p:nvPr/>
          </p:nvSpPr>
          <p:spPr bwMode="blackWhite">
            <a:xfrm>
              <a:off x="6343650" y="33512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76" name="Line 97">
              <a:extLst>
                <a:ext uri="{FF2B5EF4-FFF2-40B4-BE49-F238E27FC236}">
                  <a16:creationId xmlns:a16="http://schemas.microsoft.com/office/drawing/2014/main" id="{293B02F0-2B3A-D392-1ECA-393C6349FE7F}"/>
                </a:ext>
              </a:extLst>
            </p:cNvPr>
            <p:cNvSpPr>
              <a:spLocks noChangeShapeType="1"/>
            </p:cNvSpPr>
            <p:nvPr/>
          </p:nvSpPr>
          <p:spPr bwMode="blackWhite">
            <a:xfrm rot="-5400000">
              <a:off x="6342063" y="33528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77" name="Line 98">
              <a:extLst>
                <a:ext uri="{FF2B5EF4-FFF2-40B4-BE49-F238E27FC236}">
                  <a16:creationId xmlns:a16="http://schemas.microsoft.com/office/drawing/2014/main" id="{A0AB6E83-D0FF-B03E-EAE0-25C04148EA74}"/>
                </a:ext>
              </a:extLst>
            </p:cNvPr>
            <p:cNvSpPr>
              <a:spLocks noChangeShapeType="1"/>
            </p:cNvSpPr>
            <p:nvPr/>
          </p:nvSpPr>
          <p:spPr bwMode="blackWhite">
            <a:xfrm>
              <a:off x="6181725" y="3540126"/>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78" name="Line 99">
              <a:extLst>
                <a:ext uri="{FF2B5EF4-FFF2-40B4-BE49-F238E27FC236}">
                  <a16:creationId xmlns:a16="http://schemas.microsoft.com/office/drawing/2014/main" id="{53CBFF6A-F74F-5B4D-D65A-68D8AD36649B}"/>
                </a:ext>
              </a:extLst>
            </p:cNvPr>
            <p:cNvSpPr>
              <a:spLocks noChangeShapeType="1"/>
            </p:cNvSpPr>
            <p:nvPr/>
          </p:nvSpPr>
          <p:spPr bwMode="blackWhite">
            <a:xfrm rot="-5400000">
              <a:off x="6180138" y="354012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79" name="Line 100">
              <a:extLst>
                <a:ext uri="{FF2B5EF4-FFF2-40B4-BE49-F238E27FC236}">
                  <a16:creationId xmlns:a16="http://schemas.microsoft.com/office/drawing/2014/main" id="{00A9FC45-9430-C1A9-F589-EFF38FD4C5A5}"/>
                </a:ext>
              </a:extLst>
            </p:cNvPr>
            <p:cNvSpPr>
              <a:spLocks noChangeShapeType="1"/>
            </p:cNvSpPr>
            <p:nvPr/>
          </p:nvSpPr>
          <p:spPr bwMode="blackWhite">
            <a:xfrm>
              <a:off x="6181725" y="4051300"/>
              <a:ext cx="0" cy="1095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80" name="Line 101">
              <a:extLst>
                <a:ext uri="{FF2B5EF4-FFF2-40B4-BE49-F238E27FC236}">
                  <a16:creationId xmlns:a16="http://schemas.microsoft.com/office/drawing/2014/main" id="{552D18FB-39AD-CF62-B06F-2259E2538200}"/>
                </a:ext>
              </a:extLst>
            </p:cNvPr>
            <p:cNvSpPr>
              <a:spLocks noChangeShapeType="1"/>
            </p:cNvSpPr>
            <p:nvPr/>
          </p:nvSpPr>
          <p:spPr bwMode="blackWhite">
            <a:xfrm rot="-5400000">
              <a:off x="6180138" y="405288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81" name="Line 102">
              <a:extLst>
                <a:ext uri="{FF2B5EF4-FFF2-40B4-BE49-F238E27FC236}">
                  <a16:creationId xmlns:a16="http://schemas.microsoft.com/office/drawing/2014/main" id="{60159F2F-7683-9D67-499F-2A8C0E05F7C5}"/>
                </a:ext>
              </a:extLst>
            </p:cNvPr>
            <p:cNvSpPr>
              <a:spLocks noChangeShapeType="1"/>
            </p:cNvSpPr>
            <p:nvPr/>
          </p:nvSpPr>
          <p:spPr bwMode="blackWhite">
            <a:xfrm>
              <a:off x="6181725" y="41783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82" name="Line 103">
              <a:extLst>
                <a:ext uri="{FF2B5EF4-FFF2-40B4-BE49-F238E27FC236}">
                  <a16:creationId xmlns:a16="http://schemas.microsoft.com/office/drawing/2014/main" id="{13233B32-5F19-06F0-CBA9-7AE77F3C7690}"/>
                </a:ext>
              </a:extLst>
            </p:cNvPr>
            <p:cNvSpPr>
              <a:spLocks noChangeShapeType="1"/>
            </p:cNvSpPr>
            <p:nvPr/>
          </p:nvSpPr>
          <p:spPr bwMode="blackWhite">
            <a:xfrm rot="-5400000">
              <a:off x="6180138" y="417988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83" name="Line 104">
              <a:extLst>
                <a:ext uri="{FF2B5EF4-FFF2-40B4-BE49-F238E27FC236}">
                  <a16:creationId xmlns:a16="http://schemas.microsoft.com/office/drawing/2014/main" id="{4E6EA29D-FAE9-85FE-6870-5B316EA08613}"/>
                </a:ext>
              </a:extLst>
            </p:cNvPr>
            <p:cNvSpPr>
              <a:spLocks noChangeShapeType="1"/>
            </p:cNvSpPr>
            <p:nvPr/>
          </p:nvSpPr>
          <p:spPr bwMode="blackWhite">
            <a:xfrm>
              <a:off x="6181725" y="429577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84" name="Line 105">
              <a:extLst>
                <a:ext uri="{FF2B5EF4-FFF2-40B4-BE49-F238E27FC236}">
                  <a16:creationId xmlns:a16="http://schemas.microsoft.com/office/drawing/2014/main" id="{0522B7E7-7F58-80C0-429A-4132D33F152B}"/>
                </a:ext>
              </a:extLst>
            </p:cNvPr>
            <p:cNvSpPr>
              <a:spLocks noChangeShapeType="1"/>
            </p:cNvSpPr>
            <p:nvPr/>
          </p:nvSpPr>
          <p:spPr bwMode="blackWhite">
            <a:xfrm rot="-5400000">
              <a:off x="6180138" y="429577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85" name="Line 106">
              <a:extLst>
                <a:ext uri="{FF2B5EF4-FFF2-40B4-BE49-F238E27FC236}">
                  <a16:creationId xmlns:a16="http://schemas.microsoft.com/office/drawing/2014/main" id="{B9925E5A-BA47-C4D4-693A-6B4F349D02D7}"/>
                </a:ext>
              </a:extLst>
            </p:cNvPr>
            <p:cNvSpPr>
              <a:spLocks noChangeShapeType="1"/>
            </p:cNvSpPr>
            <p:nvPr/>
          </p:nvSpPr>
          <p:spPr bwMode="blackWhite">
            <a:xfrm>
              <a:off x="6329363" y="386397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86" name="Line 107">
              <a:extLst>
                <a:ext uri="{FF2B5EF4-FFF2-40B4-BE49-F238E27FC236}">
                  <a16:creationId xmlns:a16="http://schemas.microsoft.com/office/drawing/2014/main" id="{5A092F34-B9AB-315A-9B0A-6271175BF781}"/>
                </a:ext>
              </a:extLst>
            </p:cNvPr>
            <p:cNvSpPr>
              <a:spLocks noChangeShapeType="1"/>
            </p:cNvSpPr>
            <p:nvPr/>
          </p:nvSpPr>
          <p:spPr bwMode="blackWhite">
            <a:xfrm rot="-5400000">
              <a:off x="6329363" y="386397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87" name="Line 109">
              <a:extLst>
                <a:ext uri="{FF2B5EF4-FFF2-40B4-BE49-F238E27FC236}">
                  <a16:creationId xmlns:a16="http://schemas.microsoft.com/office/drawing/2014/main" id="{53E63F57-B9F9-3BA9-17CF-B1E001638C34}"/>
                </a:ext>
              </a:extLst>
            </p:cNvPr>
            <p:cNvSpPr>
              <a:spLocks noChangeShapeType="1"/>
            </p:cNvSpPr>
            <p:nvPr/>
          </p:nvSpPr>
          <p:spPr bwMode="blackWhite">
            <a:xfrm rot="-5400000">
              <a:off x="6468269" y="3698082"/>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88" name="Line 110">
              <a:extLst>
                <a:ext uri="{FF2B5EF4-FFF2-40B4-BE49-F238E27FC236}">
                  <a16:creationId xmlns:a16="http://schemas.microsoft.com/office/drawing/2014/main" id="{1E7F25BC-F613-6B5C-23B6-F1536C680BFE}"/>
                </a:ext>
              </a:extLst>
            </p:cNvPr>
            <p:cNvSpPr>
              <a:spLocks noChangeShapeType="1"/>
            </p:cNvSpPr>
            <p:nvPr/>
          </p:nvSpPr>
          <p:spPr bwMode="blackWhite">
            <a:xfrm>
              <a:off x="6432550" y="3697288"/>
              <a:ext cx="1270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89" name="Line 111">
              <a:extLst>
                <a:ext uri="{FF2B5EF4-FFF2-40B4-BE49-F238E27FC236}">
                  <a16:creationId xmlns:a16="http://schemas.microsoft.com/office/drawing/2014/main" id="{4AD6E530-C265-8E2E-B3AB-C00BCD5E1774}"/>
                </a:ext>
              </a:extLst>
            </p:cNvPr>
            <p:cNvSpPr>
              <a:spLocks noChangeShapeType="1"/>
            </p:cNvSpPr>
            <p:nvPr/>
          </p:nvSpPr>
          <p:spPr bwMode="blackWhite">
            <a:xfrm rot="-5400000">
              <a:off x="6431757" y="3698082"/>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90" name="Line 112">
              <a:extLst>
                <a:ext uri="{FF2B5EF4-FFF2-40B4-BE49-F238E27FC236}">
                  <a16:creationId xmlns:a16="http://schemas.microsoft.com/office/drawing/2014/main" id="{84208D8D-31B7-FD61-C46D-64CC8437F079}"/>
                </a:ext>
              </a:extLst>
            </p:cNvPr>
            <p:cNvSpPr>
              <a:spLocks noChangeShapeType="1"/>
            </p:cNvSpPr>
            <p:nvPr/>
          </p:nvSpPr>
          <p:spPr bwMode="blackWhite">
            <a:xfrm>
              <a:off x="6343650" y="37020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91" name="Line 113">
              <a:extLst>
                <a:ext uri="{FF2B5EF4-FFF2-40B4-BE49-F238E27FC236}">
                  <a16:creationId xmlns:a16="http://schemas.microsoft.com/office/drawing/2014/main" id="{1B4F0D01-BFAE-B990-8C83-4F631148B60A}"/>
                </a:ext>
              </a:extLst>
            </p:cNvPr>
            <p:cNvSpPr>
              <a:spLocks noChangeShapeType="1"/>
            </p:cNvSpPr>
            <p:nvPr/>
          </p:nvSpPr>
          <p:spPr bwMode="blackWhite">
            <a:xfrm rot="-5400000">
              <a:off x="6342063" y="37020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92" name="Line 114">
              <a:extLst>
                <a:ext uri="{FF2B5EF4-FFF2-40B4-BE49-F238E27FC236}">
                  <a16:creationId xmlns:a16="http://schemas.microsoft.com/office/drawing/2014/main" id="{DDD0523D-369E-91C7-BD73-A09065852950}"/>
                </a:ext>
              </a:extLst>
            </p:cNvPr>
            <p:cNvSpPr>
              <a:spLocks noChangeShapeType="1"/>
            </p:cNvSpPr>
            <p:nvPr/>
          </p:nvSpPr>
          <p:spPr bwMode="blackWhite">
            <a:xfrm>
              <a:off x="6369050" y="366553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93" name="Line 115">
              <a:extLst>
                <a:ext uri="{FF2B5EF4-FFF2-40B4-BE49-F238E27FC236}">
                  <a16:creationId xmlns:a16="http://schemas.microsoft.com/office/drawing/2014/main" id="{43B082F2-5514-C9C8-E3E2-BF22C47177BA}"/>
                </a:ext>
              </a:extLst>
            </p:cNvPr>
            <p:cNvSpPr>
              <a:spLocks noChangeShapeType="1"/>
            </p:cNvSpPr>
            <p:nvPr/>
          </p:nvSpPr>
          <p:spPr bwMode="blackWhite">
            <a:xfrm rot="-5400000">
              <a:off x="6369050" y="366553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94" name="Line 116">
              <a:extLst>
                <a:ext uri="{FF2B5EF4-FFF2-40B4-BE49-F238E27FC236}">
                  <a16:creationId xmlns:a16="http://schemas.microsoft.com/office/drawing/2014/main" id="{F1BA8846-F502-4AFF-4254-B87D24C22AF7}"/>
                </a:ext>
              </a:extLst>
            </p:cNvPr>
            <p:cNvSpPr>
              <a:spLocks noChangeShapeType="1"/>
            </p:cNvSpPr>
            <p:nvPr/>
          </p:nvSpPr>
          <p:spPr bwMode="blackWhite">
            <a:xfrm>
              <a:off x="6405563" y="3521075"/>
              <a:ext cx="0" cy="1095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95" name="Line 117">
              <a:extLst>
                <a:ext uri="{FF2B5EF4-FFF2-40B4-BE49-F238E27FC236}">
                  <a16:creationId xmlns:a16="http://schemas.microsoft.com/office/drawing/2014/main" id="{FC46D3C1-5EA3-11A7-E41C-16D307A04D97}"/>
                </a:ext>
              </a:extLst>
            </p:cNvPr>
            <p:cNvSpPr>
              <a:spLocks noChangeShapeType="1"/>
            </p:cNvSpPr>
            <p:nvPr/>
          </p:nvSpPr>
          <p:spPr bwMode="blackWhite">
            <a:xfrm rot="-5400000">
              <a:off x="6404769" y="3523457"/>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96" name="Line 118">
              <a:extLst>
                <a:ext uri="{FF2B5EF4-FFF2-40B4-BE49-F238E27FC236}">
                  <a16:creationId xmlns:a16="http://schemas.microsoft.com/office/drawing/2014/main" id="{9FBBC1FC-F890-FC12-2C9E-4A83567C2B39}"/>
                </a:ext>
              </a:extLst>
            </p:cNvPr>
            <p:cNvSpPr>
              <a:spLocks noChangeShapeType="1"/>
            </p:cNvSpPr>
            <p:nvPr/>
          </p:nvSpPr>
          <p:spPr bwMode="blackWhite">
            <a:xfrm>
              <a:off x="6373813" y="344963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97" name="Line 119">
              <a:extLst>
                <a:ext uri="{FF2B5EF4-FFF2-40B4-BE49-F238E27FC236}">
                  <a16:creationId xmlns:a16="http://schemas.microsoft.com/office/drawing/2014/main" id="{22373AEC-598D-B261-F2BB-93E2437F8689}"/>
                </a:ext>
              </a:extLst>
            </p:cNvPr>
            <p:cNvSpPr>
              <a:spLocks noChangeShapeType="1"/>
            </p:cNvSpPr>
            <p:nvPr/>
          </p:nvSpPr>
          <p:spPr bwMode="blackWhite">
            <a:xfrm rot="-5400000">
              <a:off x="6373019" y="3450431"/>
              <a:ext cx="0" cy="1095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98" name="Line 120">
              <a:extLst>
                <a:ext uri="{FF2B5EF4-FFF2-40B4-BE49-F238E27FC236}">
                  <a16:creationId xmlns:a16="http://schemas.microsoft.com/office/drawing/2014/main" id="{1EAC0BC3-B2F2-7E60-913C-A0542B2FFB1D}"/>
                </a:ext>
              </a:extLst>
            </p:cNvPr>
            <p:cNvSpPr>
              <a:spLocks noChangeShapeType="1"/>
            </p:cNvSpPr>
            <p:nvPr/>
          </p:nvSpPr>
          <p:spPr bwMode="blackWhite">
            <a:xfrm>
              <a:off x="6338888" y="3441701"/>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7999" name="Line 121">
              <a:extLst>
                <a:ext uri="{FF2B5EF4-FFF2-40B4-BE49-F238E27FC236}">
                  <a16:creationId xmlns:a16="http://schemas.microsoft.com/office/drawing/2014/main" id="{46FFE0B9-9080-5D4F-DA78-B2AE9251DA60}"/>
                </a:ext>
              </a:extLst>
            </p:cNvPr>
            <p:cNvSpPr>
              <a:spLocks noChangeShapeType="1"/>
            </p:cNvSpPr>
            <p:nvPr/>
          </p:nvSpPr>
          <p:spPr bwMode="blackWhite">
            <a:xfrm rot="-5400000">
              <a:off x="6337300" y="34417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00" name="Line 122">
              <a:extLst>
                <a:ext uri="{FF2B5EF4-FFF2-40B4-BE49-F238E27FC236}">
                  <a16:creationId xmlns:a16="http://schemas.microsoft.com/office/drawing/2014/main" id="{19F2542B-EC5D-DC2A-3EAB-238865311E47}"/>
                </a:ext>
              </a:extLst>
            </p:cNvPr>
            <p:cNvSpPr>
              <a:spLocks noChangeShapeType="1"/>
            </p:cNvSpPr>
            <p:nvPr/>
          </p:nvSpPr>
          <p:spPr bwMode="blackWhite">
            <a:xfrm>
              <a:off x="6343650" y="34226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01" name="Line 123">
              <a:extLst>
                <a:ext uri="{FF2B5EF4-FFF2-40B4-BE49-F238E27FC236}">
                  <a16:creationId xmlns:a16="http://schemas.microsoft.com/office/drawing/2014/main" id="{C7B6D023-6731-C7C2-EA24-C3F80A9E2103}"/>
                </a:ext>
              </a:extLst>
            </p:cNvPr>
            <p:cNvSpPr>
              <a:spLocks noChangeShapeType="1"/>
            </p:cNvSpPr>
            <p:nvPr/>
          </p:nvSpPr>
          <p:spPr bwMode="blackWhite">
            <a:xfrm rot="-5400000">
              <a:off x="6342063" y="342423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02" name="Line 124">
              <a:extLst>
                <a:ext uri="{FF2B5EF4-FFF2-40B4-BE49-F238E27FC236}">
                  <a16:creationId xmlns:a16="http://schemas.microsoft.com/office/drawing/2014/main" id="{3DD1300B-42DD-037B-2DE8-A89875CD5806}"/>
                </a:ext>
              </a:extLst>
            </p:cNvPr>
            <p:cNvSpPr>
              <a:spLocks noChangeShapeType="1"/>
            </p:cNvSpPr>
            <p:nvPr/>
          </p:nvSpPr>
          <p:spPr bwMode="blackWhite">
            <a:xfrm>
              <a:off x="6432550" y="3386139"/>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03" name="Line 125">
              <a:extLst>
                <a:ext uri="{FF2B5EF4-FFF2-40B4-BE49-F238E27FC236}">
                  <a16:creationId xmlns:a16="http://schemas.microsoft.com/office/drawing/2014/main" id="{C8680181-74EC-61B4-2BF1-91EB0302D4F5}"/>
                </a:ext>
              </a:extLst>
            </p:cNvPr>
            <p:cNvSpPr>
              <a:spLocks noChangeShapeType="1"/>
            </p:cNvSpPr>
            <p:nvPr/>
          </p:nvSpPr>
          <p:spPr bwMode="blackWhite">
            <a:xfrm rot="-5400000">
              <a:off x="6431757" y="3388519"/>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04" name="Line 126">
              <a:extLst>
                <a:ext uri="{FF2B5EF4-FFF2-40B4-BE49-F238E27FC236}">
                  <a16:creationId xmlns:a16="http://schemas.microsoft.com/office/drawing/2014/main" id="{2CD2F2E5-E7C8-F88E-B1A0-CECB284DAAF9}"/>
                </a:ext>
              </a:extLst>
            </p:cNvPr>
            <p:cNvSpPr>
              <a:spLocks noChangeShapeType="1"/>
            </p:cNvSpPr>
            <p:nvPr/>
          </p:nvSpPr>
          <p:spPr bwMode="blackWhite">
            <a:xfrm>
              <a:off x="6432550" y="33337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05" name="Line 127">
              <a:extLst>
                <a:ext uri="{FF2B5EF4-FFF2-40B4-BE49-F238E27FC236}">
                  <a16:creationId xmlns:a16="http://schemas.microsoft.com/office/drawing/2014/main" id="{4415A780-EB15-3657-B87B-A1A6B97FF2BD}"/>
                </a:ext>
              </a:extLst>
            </p:cNvPr>
            <p:cNvSpPr>
              <a:spLocks noChangeShapeType="1"/>
            </p:cNvSpPr>
            <p:nvPr/>
          </p:nvSpPr>
          <p:spPr bwMode="blackWhite">
            <a:xfrm rot="-5400000">
              <a:off x="6431757" y="3334544"/>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06" name="Line 128">
              <a:extLst>
                <a:ext uri="{FF2B5EF4-FFF2-40B4-BE49-F238E27FC236}">
                  <a16:creationId xmlns:a16="http://schemas.microsoft.com/office/drawing/2014/main" id="{BA408272-C3AC-B90D-024B-28F9FBB26FEE}"/>
                </a:ext>
              </a:extLst>
            </p:cNvPr>
            <p:cNvSpPr>
              <a:spLocks noChangeShapeType="1"/>
            </p:cNvSpPr>
            <p:nvPr/>
          </p:nvSpPr>
          <p:spPr bwMode="blackWhite">
            <a:xfrm>
              <a:off x="6432550" y="32877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07" name="Line 129">
              <a:extLst>
                <a:ext uri="{FF2B5EF4-FFF2-40B4-BE49-F238E27FC236}">
                  <a16:creationId xmlns:a16="http://schemas.microsoft.com/office/drawing/2014/main" id="{87680BFB-7211-4FD4-B8ED-2697F7E6A535}"/>
                </a:ext>
              </a:extLst>
            </p:cNvPr>
            <p:cNvSpPr>
              <a:spLocks noChangeShapeType="1"/>
            </p:cNvSpPr>
            <p:nvPr/>
          </p:nvSpPr>
          <p:spPr bwMode="blackWhite">
            <a:xfrm rot="-5400000">
              <a:off x="6431757" y="3290094"/>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08" name="Line 130">
              <a:extLst>
                <a:ext uri="{FF2B5EF4-FFF2-40B4-BE49-F238E27FC236}">
                  <a16:creationId xmlns:a16="http://schemas.microsoft.com/office/drawing/2014/main" id="{39D246F5-DD15-56C2-7530-4AE6D8F093FB}"/>
                </a:ext>
              </a:extLst>
            </p:cNvPr>
            <p:cNvSpPr>
              <a:spLocks noChangeShapeType="1"/>
            </p:cNvSpPr>
            <p:nvPr/>
          </p:nvSpPr>
          <p:spPr bwMode="blackWhite">
            <a:xfrm>
              <a:off x="6432550" y="39624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09" name="Line 131">
              <a:extLst>
                <a:ext uri="{FF2B5EF4-FFF2-40B4-BE49-F238E27FC236}">
                  <a16:creationId xmlns:a16="http://schemas.microsoft.com/office/drawing/2014/main" id="{11C676DF-D71E-55F6-E449-343228BFB8F3}"/>
                </a:ext>
              </a:extLst>
            </p:cNvPr>
            <p:cNvSpPr>
              <a:spLocks noChangeShapeType="1"/>
            </p:cNvSpPr>
            <p:nvPr/>
          </p:nvSpPr>
          <p:spPr bwMode="blackWhite">
            <a:xfrm rot="-5400000">
              <a:off x="6431757" y="3963194"/>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10" name="Line 132">
              <a:extLst>
                <a:ext uri="{FF2B5EF4-FFF2-40B4-BE49-F238E27FC236}">
                  <a16:creationId xmlns:a16="http://schemas.microsoft.com/office/drawing/2014/main" id="{A15A989F-CD3F-E1EA-0764-D91C7EF3D9BA}"/>
                </a:ext>
              </a:extLst>
            </p:cNvPr>
            <p:cNvSpPr>
              <a:spLocks noChangeShapeType="1"/>
            </p:cNvSpPr>
            <p:nvPr/>
          </p:nvSpPr>
          <p:spPr bwMode="blackWhite">
            <a:xfrm>
              <a:off x="6432550" y="4321175"/>
              <a:ext cx="0" cy="1095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11" name="Line 133">
              <a:extLst>
                <a:ext uri="{FF2B5EF4-FFF2-40B4-BE49-F238E27FC236}">
                  <a16:creationId xmlns:a16="http://schemas.microsoft.com/office/drawing/2014/main" id="{021C99F2-F76A-1B94-19D4-763CD5502609}"/>
                </a:ext>
              </a:extLst>
            </p:cNvPr>
            <p:cNvSpPr>
              <a:spLocks noChangeShapeType="1"/>
            </p:cNvSpPr>
            <p:nvPr/>
          </p:nvSpPr>
          <p:spPr bwMode="blackWhite">
            <a:xfrm rot="-5400000">
              <a:off x="6431757" y="4321969"/>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12" name="Line 134">
              <a:extLst>
                <a:ext uri="{FF2B5EF4-FFF2-40B4-BE49-F238E27FC236}">
                  <a16:creationId xmlns:a16="http://schemas.microsoft.com/office/drawing/2014/main" id="{D31037FF-BC56-FEE7-B4D7-7E607C58765B}"/>
                </a:ext>
              </a:extLst>
            </p:cNvPr>
            <p:cNvSpPr>
              <a:spLocks noChangeShapeType="1"/>
            </p:cNvSpPr>
            <p:nvPr/>
          </p:nvSpPr>
          <p:spPr bwMode="blackWhite">
            <a:xfrm>
              <a:off x="6432550" y="45196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13" name="Line 135">
              <a:extLst>
                <a:ext uri="{FF2B5EF4-FFF2-40B4-BE49-F238E27FC236}">
                  <a16:creationId xmlns:a16="http://schemas.microsoft.com/office/drawing/2014/main" id="{FA9CB225-8453-252E-97D7-BA97C3E40ACC}"/>
                </a:ext>
              </a:extLst>
            </p:cNvPr>
            <p:cNvSpPr>
              <a:spLocks noChangeShapeType="1"/>
            </p:cNvSpPr>
            <p:nvPr/>
          </p:nvSpPr>
          <p:spPr bwMode="blackWhite">
            <a:xfrm rot="-5400000">
              <a:off x="6431757" y="4521994"/>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14" name="Line 136">
              <a:extLst>
                <a:ext uri="{FF2B5EF4-FFF2-40B4-BE49-F238E27FC236}">
                  <a16:creationId xmlns:a16="http://schemas.microsoft.com/office/drawing/2014/main" id="{27AB52D8-ACD6-BAD3-47F9-83A68A9D1B15}"/>
                </a:ext>
              </a:extLst>
            </p:cNvPr>
            <p:cNvSpPr>
              <a:spLocks noChangeShapeType="1"/>
            </p:cNvSpPr>
            <p:nvPr/>
          </p:nvSpPr>
          <p:spPr bwMode="blackWhite">
            <a:xfrm>
              <a:off x="6469063" y="388143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15" name="Line 137">
              <a:extLst>
                <a:ext uri="{FF2B5EF4-FFF2-40B4-BE49-F238E27FC236}">
                  <a16:creationId xmlns:a16="http://schemas.microsoft.com/office/drawing/2014/main" id="{955EE788-9BF2-750C-2049-C9BE086F5D93}"/>
                </a:ext>
              </a:extLst>
            </p:cNvPr>
            <p:cNvSpPr>
              <a:spLocks noChangeShapeType="1"/>
            </p:cNvSpPr>
            <p:nvPr/>
          </p:nvSpPr>
          <p:spPr bwMode="blackWhite">
            <a:xfrm rot="-5400000">
              <a:off x="6468269" y="3883819"/>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16" name="Line 138">
              <a:extLst>
                <a:ext uri="{FF2B5EF4-FFF2-40B4-BE49-F238E27FC236}">
                  <a16:creationId xmlns:a16="http://schemas.microsoft.com/office/drawing/2014/main" id="{248D9661-DFCD-AC8C-E310-5591756E69EF}"/>
                </a:ext>
              </a:extLst>
            </p:cNvPr>
            <p:cNvSpPr>
              <a:spLocks noChangeShapeType="1"/>
            </p:cNvSpPr>
            <p:nvPr/>
          </p:nvSpPr>
          <p:spPr bwMode="blackWhite">
            <a:xfrm>
              <a:off x="6432550" y="423227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17" name="Line 139">
              <a:extLst>
                <a:ext uri="{FF2B5EF4-FFF2-40B4-BE49-F238E27FC236}">
                  <a16:creationId xmlns:a16="http://schemas.microsoft.com/office/drawing/2014/main" id="{F0583238-F9A9-80DA-27BE-1A8374D8F566}"/>
                </a:ext>
              </a:extLst>
            </p:cNvPr>
            <p:cNvSpPr>
              <a:spLocks noChangeShapeType="1"/>
            </p:cNvSpPr>
            <p:nvPr/>
          </p:nvSpPr>
          <p:spPr bwMode="blackWhite">
            <a:xfrm rot="-5400000">
              <a:off x="6431757" y="4233069"/>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18" name="Line 140">
              <a:extLst>
                <a:ext uri="{FF2B5EF4-FFF2-40B4-BE49-F238E27FC236}">
                  <a16:creationId xmlns:a16="http://schemas.microsoft.com/office/drawing/2014/main" id="{E8219155-433C-6A59-6BEA-ACEC0130F077}"/>
                </a:ext>
              </a:extLst>
            </p:cNvPr>
            <p:cNvSpPr>
              <a:spLocks noChangeShapeType="1"/>
            </p:cNvSpPr>
            <p:nvPr/>
          </p:nvSpPr>
          <p:spPr bwMode="blackWhite">
            <a:xfrm>
              <a:off x="6307138" y="452913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19" name="Line 141">
              <a:extLst>
                <a:ext uri="{FF2B5EF4-FFF2-40B4-BE49-F238E27FC236}">
                  <a16:creationId xmlns:a16="http://schemas.microsoft.com/office/drawing/2014/main" id="{A567545B-B0A9-88BE-3D7D-8AD84F362AD9}"/>
                </a:ext>
              </a:extLst>
            </p:cNvPr>
            <p:cNvSpPr>
              <a:spLocks noChangeShapeType="1"/>
            </p:cNvSpPr>
            <p:nvPr/>
          </p:nvSpPr>
          <p:spPr bwMode="blackWhite">
            <a:xfrm rot="-5400000">
              <a:off x="6305550" y="452913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20" name="Line 142">
              <a:extLst>
                <a:ext uri="{FF2B5EF4-FFF2-40B4-BE49-F238E27FC236}">
                  <a16:creationId xmlns:a16="http://schemas.microsoft.com/office/drawing/2014/main" id="{67FD284C-00BF-0E01-15FB-7FA549A8471F}"/>
                </a:ext>
              </a:extLst>
            </p:cNvPr>
            <p:cNvSpPr>
              <a:spLocks noChangeShapeType="1"/>
            </p:cNvSpPr>
            <p:nvPr/>
          </p:nvSpPr>
          <p:spPr bwMode="blackWhite">
            <a:xfrm>
              <a:off x="6343650" y="4330700"/>
              <a:ext cx="0" cy="1095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21" name="Line 143">
              <a:extLst>
                <a:ext uri="{FF2B5EF4-FFF2-40B4-BE49-F238E27FC236}">
                  <a16:creationId xmlns:a16="http://schemas.microsoft.com/office/drawing/2014/main" id="{62C8FF27-C626-C72E-F86A-DBDB93AB0028}"/>
                </a:ext>
              </a:extLst>
            </p:cNvPr>
            <p:cNvSpPr>
              <a:spLocks noChangeShapeType="1"/>
            </p:cNvSpPr>
            <p:nvPr/>
          </p:nvSpPr>
          <p:spPr bwMode="blackWhite">
            <a:xfrm rot="-5400000">
              <a:off x="6342063" y="43307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22" name="Line 144">
              <a:extLst>
                <a:ext uri="{FF2B5EF4-FFF2-40B4-BE49-F238E27FC236}">
                  <a16:creationId xmlns:a16="http://schemas.microsoft.com/office/drawing/2014/main" id="{F5547875-FC42-3A86-49A9-E609CEB59DCA}"/>
                </a:ext>
              </a:extLst>
            </p:cNvPr>
            <p:cNvSpPr>
              <a:spLocks noChangeShapeType="1"/>
            </p:cNvSpPr>
            <p:nvPr/>
          </p:nvSpPr>
          <p:spPr bwMode="blackWhite">
            <a:xfrm>
              <a:off x="6343650" y="42592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23" name="Line 145">
              <a:extLst>
                <a:ext uri="{FF2B5EF4-FFF2-40B4-BE49-F238E27FC236}">
                  <a16:creationId xmlns:a16="http://schemas.microsoft.com/office/drawing/2014/main" id="{0FD7CDE6-0478-7903-4BFD-3F65E86EA2A0}"/>
                </a:ext>
              </a:extLst>
            </p:cNvPr>
            <p:cNvSpPr>
              <a:spLocks noChangeShapeType="1"/>
            </p:cNvSpPr>
            <p:nvPr/>
          </p:nvSpPr>
          <p:spPr bwMode="blackWhite">
            <a:xfrm rot="-5400000">
              <a:off x="6342063" y="42592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24" name="Line 146">
              <a:extLst>
                <a:ext uri="{FF2B5EF4-FFF2-40B4-BE49-F238E27FC236}">
                  <a16:creationId xmlns:a16="http://schemas.microsoft.com/office/drawing/2014/main" id="{0A10090A-61FF-AC4B-8685-A69BD8B19779}"/>
                </a:ext>
              </a:extLst>
            </p:cNvPr>
            <p:cNvSpPr>
              <a:spLocks noChangeShapeType="1"/>
            </p:cNvSpPr>
            <p:nvPr/>
          </p:nvSpPr>
          <p:spPr bwMode="blackWhite">
            <a:xfrm>
              <a:off x="6302375" y="4268788"/>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25" name="Line 147">
              <a:extLst>
                <a:ext uri="{FF2B5EF4-FFF2-40B4-BE49-F238E27FC236}">
                  <a16:creationId xmlns:a16="http://schemas.microsoft.com/office/drawing/2014/main" id="{4AC23D7E-FF4C-5289-3760-F782FDAE4C80}"/>
                </a:ext>
              </a:extLst>
            </p:cNvPr>
            <p:cNvSpPr>
              <a:spLocks noChangeShapeType="1"/>
            </p:cNvSpPr>
            <p:nvPr/>
          </p:nvSpPr>
          <p:spPr bwMode="blackWhite">
            <a:xfrm rot="-5400000">
              <a:off x="6302376" y="4270376"/>
              <a:ext cx="0"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26" name="Line 148">
              <a:extLst>
                <a:ext uri="{FF2B5EF4-FFF2-40B4-BE49-F238E27FC236}">
                  <a16:creationId xmlns:a16="http://schemas.microsoft.com/office/drawing/2014/main" id="{2D4F25C3-3FF3-1FFE-14DF-70B21E6CED4E}"/>
                </a:ext>
              </a:extLst>
            </p:cNvPr>
            <p:cNvSpPr>
              <a:spLocks noChangeShapeType="1"/>
            </p:cNvSpPr>
            <p:nvPr/>
          </p:nvSpPr>
          <p:spPr bwMode="blackWhite">
            <a:xfrm>
              <a:off x="6302375" y="420528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27" name="Line 149">
              <a:extLst>
                <a:ext uri="{FF2B5EF4-FFF2-40B4-BE49-F238E27FC236}">
                  <a16:creationId xmlns:a16="http://schemas.microsoft.com/office/drawing/2014/main" id="{1528B310-E345-E232-452B-5DE0D7CAABBE}"/>
                </a:ext>
              </a:extLst>
            </p:cNvPr>
            <p:cNvSpPr>
              <a:spLocks noChangeShapeType="1"/>
            </p:cNvSpPr>
            <p:nvPr/>
          </p:nvSpPr>
          <p:spPr bwMode="blackWhite">
            <a:xfrm rot="-5400000">
              <a:off x="6302376" y="4206876"/>
              <a:ext cx="0"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28" name="Line 150">
              <a:extLst>
                <a:ext uri="{FF2B5EF4-FFF2-40B4-BE49-F238E27FC236}">
                  <a16:creationId xmlns:a16="http://schemas.microsoft.com/office/drawing/2014/main" id="{03E900D8-81A1-8603-9349-6DB6F93B0900}"/>
                </a:ext>
              </a:extLst>
            </p:cNvPr>
            <p:cNvSpPr>
              <a:spLocks noChangeShapeType="1"/>
            </p:cNvSpPr>
            <p:nvPr/>
          </p:nvSpPr>
          <p:spPr bwMode="blackWhite">
            <a:xfrm>
              <a:off x="6465888" y="40878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29" name="Line 151">
              <a:extLst>
                <a:ext uri="{FF2B5EF4-FFF2-40B4-BE49-F238E27FC236}">
                  <a16:creationId xmlns:a16="http://schemas.microsoft.com/office/drawing/2014/main" id="{3377E6B1-0D34-FCFF-7020-FD103CB6A2EF}"/>
                </a:ext>
              </a:extLst>
            </p:cNvPr>
            <p:cNvSpPr>
              <a:spLocks noChangeShapeType="1"/>
            </p:cNvSpPr>
            <p:nvPr/>
          </p:nvSpPr>
          <p:spPr bwMode="blackWhite">
            <a:xfrm rot="-5400000">
              <a:off x="6463507" y="4090194"/>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30" name="Line 152">
              <a:extLst>
                <a:ext uri="{FF2B5EF4-FFF2-40B4-BE49-F238E27FC236}">
                  <a16:creationId xmlns:a16="http://schemas.microsoft.com/office/drawing/2014/main" id="{05A7AA4C-B531-73C8-931C-4805BEB602C3}"/>
                </a:ext>
              </a:extLst>
            </p:cNvPr>
            <p:cNvSpPr>
              <a:spLocks noChangeShapeType="1"/>
            </p:cNvSpPr>
            <p:nvPr/>
          </p:nvSpPr>
          <p:spPr bwMode="blackWhite">
            <a:xfrm>
              <a:off x="6307138" y="41148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31" name="Line 153">
              <a:extLst>
                <a:ext uri="{FF2B5EF4-FFF2-40B4-BE49-F238E27FC236}">
                  <a16:creationId xmlns:a16="http://schemas.microsoft.com/office/drawing/2014/main" id="{6F0A70AF-C347-57B2-659A-86A14C747EDE}"/>
                </a:ext>
              </a:extLst>
            </p:cNvPr>
            <p:cNvSpPr>
              <a:spLocks noChangeShapeType="1"/>
            </p:cNvSpPr>
            <p:nvPr/>
          </p:nvSpPr>
          <p:spPr bwMode="blackWhite">
            <a:xfrm rot="-5400000">
              <a:off x="6305550" y="411638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32" name="Line 154">
              <a:extLst>
                <a:ext uri="{FF2B5EF4-FFF2-40B4-BE49-F238E27FC236}">
                  <a16:creationId xmlns:a16="http://schemas.microsoft.com/office/drawing/2014/main" id="{FCC32272-DA43-56E6-F7EB-02224874E689}"/>
                </a:ext>
              </a:extLst>
            </p:cNvPr>
            <p:cNvSpPr>
              <a:spLocks noChangeShapeType="1"/>
            </p:cNvSpPr>
            <p:nvPr/>
          </p:nvSpPr>
          <p:spPr bwMode="blackWhite">
            <a:xfrm>
              <a:off x="6343650" y="41148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33" name="Line 155">
              <a:extLst>
                <a:ext uri="{FF2B5EF4-FFF2-40B4-BE49-F238E27FC236}">
                  <a16:creationId xmlns:a16="http://schemas.microsoft.com/office/drawing/2014/main" id="{53111B1A-D117-A441-5536-F42781C5EB11}"/>
                </a:ext>
              </a:extLst>
            </p:cNvPr>
            <p:cNvSpPr>
              <a:spLocks noChangeShapeType="1"/>
            </p:cNvSpPr>
            <p:nvPr/>
          </p:nvSpPr>
          <p:spPr bwMode="blackWhite">
            <a:xfrm rot="-5400000">
              <a:off x="6342063" y="411638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34" name="Line 156">
              <a:extLst>
                <a:ext uri="{FF2B5EF4-FFF2-40B4-BE49-F238E27FC236}">
                  <a16:creationId xmlns:a16="http://schemas.microsoft.com/office/drawing/2014/main" id="{6A3133E8-78E5-A391-8B3F-5DA287D017DC}"/>
                </a:ext>
              </a:extLst>
            </p:cNvPr>
            <p:cNvSpPr>
              <a:spLocks noChangeShapeType="1"/>
            </p:cNvSpPr>
            <p:nvPr/>
          </p:nvSpPr>
          <p:spPr bwMode="blackWhite">
            <a:xfrm>
              <a:off x="6329363" y="39624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35" name="Line 157">
              <a:extLst>
                <a:ext uri="{FF2B5EF4-FFF2-40B4-BE49-F238E27FC236}">
                  <a16:creationId xmlns:a16="http://schemas.microsoft.com/office/drawing/2014/main" id="{67018E51-754C-80C2-FC8F-A3BE77087B86}"/>
                </a:ext>
              </a:extLst>
            </p:cNvPr>
            <p:cNvSpPr>
              <a:spLocks noChangeShapeType="1"/>
            </p:cNvSpPr>
            <p:nvPr/>
          </p:nvSpPr>
          <p:spPr bwMode="blackWhite">
            <a:xfrm rot="-5400000">
              <a:off x="6329363" y="39624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36" name="Line 158">
              <a:extLst>
                <a:ext uri="{FF2B5EF4-FFF2-40B4-BE49-F238E27FC236}">
                  <a16:creationId xmlns:a16="http://schemas.microsoft.com/office/drawing/2014/main" id="{3E3C7654-B009-8E66-2D84-480CC5158C39}"/>
                </a:ext>
              </a:extLst>
            </p:cNvPr>
            <p:cNvSpPr>
              <a:spLocks noChangeShapeType="1"/>
            </p:cNvSpPr>
            <p:nvPr/>
          </p:nvSpPr>
          <p:spPr bwMode="blackWhite">
            <a:xfrm>
              <a:off x="6594475" y="4241801"/>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37" name="Line 159">
              <a:extLst>
                <a:ext uri="{FF2B5EF4-FFF2-40B4-BE49-F238E27FC236}">
                  <a16:creationId xmlns:a16="http://schemas.microsoft.com/office/drawing/2014/main" id="{76DC4993-2AA5-E8E5-D3C2-7B38BAFC9FE5}"/>
                </a:ext>
              </a:extLst>
            </p:cNvPr>
            <p:cNvSpPr>
              <a:spLocks noChangeShapeType="1"/>
            </p:cNvSpPr>
            <p:nvPr/>
          </p:nvSpPr>
          <p:spPr bwMode="blackWhite">
            <a:xfrm rot="-5400000">
              <a:off x="6595269" y="4242594"/>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38" name="Line 160">
              <a:extLst>
                <a:ext uri="{FF2B5EF4-FFF2-40B4-BE49-F238E27FC236}">
                  <a16:creationId xmlns:a16="http://schemas.microsoft.com/office/drawing/2014/main" id="{6D105076-F780-440E-D4A7-34A7AF9C8930}"/>
                </a:ext>
              </a:extLst>
            </p:cNvPr>
            <p:cNvSpPr>
              <a:spLocks noChangeShapeType="1"/>
            </p:cNvSpPr>
            <p:nvPr/>
          </p:nvSpPr>
          <p:spPr bwMode="blackWhite">
            <a:xfrm>
              <a:off x="6810375" y="449262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39" name="Line 161">
              <a:extLst>
                <a:ext uri="{FF2B5EF4-FFF2-40B4-BE49-F238E27FC236}">
                  <a16:creationId xmlns:a16="http://schemas.microsoft.com/office/drawing/2014/main" id="{E3C29E93-F7C2-833B-0D41-46A44AA80C79}"/>
                </a:ext>
              </a:extLst>
            </p:cNvPr>
            <p:cNvSpPr>
              <a:spLocks noChangeShapeType="1"/>
            </p:cNvSpPr>
            <p:nvPr/>
          </p:nvSpPr>
          <p:spPr bwMode="blackWhite">
            <a:xfrm rot="-5400000">
              <a:off x="6809582" y="4491832"/>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40" name="Line 162">
              <a:extLst>
                <a:ext uri="{FF2B5EF4-FFF2-40B4-BE49-F238E27FC236}">
                  <a16:creationId xmlns:a16="http://schemas.microsoft.com/office/drawing/2014/main" id="{92775D53-224F-6C7F-98C2-4F814801ED90}"/>
                </a:ext>
              </a:extLst>
            </p:cNvPr>
            <p:cNvSpPr>
              <a:spLocks noChangeShapeType="1"/>
            </p:cNvSpPr>
            <p:nvPr/>
          </p:nvSpPr>
          <p:spPr bwMode="blackWhite">
            <a:xfrm>
              <a:off x="7180263" y="50593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41" name="Line 163">
              <a:extLst>
                <a:ext uri="{FF2B5EF4-FFF2-40B4-BE49-F238E27FC236}">
                  <a16:creationId xmlns:a16="http://schemas.microsoft.com/office/drawing/2014/main" id="{0A2015A9-D038-EFF3-5099-2A33F8D7A3B9}"/>
                </a:ext>
              </a:extLst>
            </p:cNvPr>
            <p:cNvSpPr>
              <a:spLocks noChangeShapeType="1"/>
            </p:cNvSpPr>
            <p:nvPr/>
          </p:nvSpPr>
          <p:spPr bwMode="blackWhite">
            <a:xfrm rot="-5400000">
              <a:off x="7178675" y="50593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42" name="Line 164">
              <a:extLst>
                <a:ext uri="{FF2B5EF4-FFF2-40B4-BE49-F238E27FC236}">
                  <a16:creationId xmlns:a16="http://schemas.microsoft.com/office/drawing/2014/main" id="{7F912199-3A4A-526D-70B2-2845B37C81F0}"/>
                </a:ext>
              </a:extLst>
            </p:cNvPr>
            <p:cNvSpPr>
              <a:spLocks noChangeShapeType="1"/>
            </p:cNvSpPr>
            <p:nvPr/>
          </p:nvSpPr>
          <p:spPr bwMode="blackWhite">
            <a:xfrm>
              <a:off x="6810375" y="52117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43" name="Line 165">
              <a:extLst>
                <a:ext uri="{FF2B5EF4-FFF2-40B4-BE49-F238E27FC236}">
                  <a16:creationId xmlns:a16="http://schemas.microsoft.com/office/drawing/2014/main" id="{A3B72E41-7957-0F13-C080-679B2DB448A2}"/>
                </a:ext>
              </a:extLst>
            </p:cNvPr>
            <p:cNvSpPr>
              <a:spLocks noChangeShapeType="1"/>
            </p:cNvSpPr>
            <p:nvPr/>
          </p:nvSpPr>
          <p:spPr bwMode="blackWhite">
            <a:xfrm rot="-5400000">
              <a:off x="6809582" y="5212557"/>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44" name="Line 166">
              <a:extLst>
                <a:ext uri="{FF2B5EF4-FFF2-40B4-BE49-F238E27FC236}">
                  <a16:creationId xmlns:a16="http://schemas.microsoft.com/office/drawing/2014/main" id="{22374BC6-7DD4-981C-A6E0-B4AD7D24712A}"/>
                </a:ext>
              </a:extLst>
            </p:cNvPr>
            <p:cNvSpPr>
              <a:spLocks noChangeShapeType="1"/>
            </p:cNvSpPr>
            <p:nvPr/>
          </p:nvSpPr>
          <p:spPr bwMode="blackWhite">
            <a:xfrm>
              <a:off x="7180263" y="5365751"/>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45" name="Line 167">
              <a:extLst>
                <a:ext uri="{FF2B5EF4-FFF2-40B4-BE49-F238E27FC236}">
                  <a16:creationId xmlns:a16="http://schemas.microsoft.com/office/drawing/2014/main" id="{D1D812B1-E678-54FB-3F80-25B18A082FD4}"/>
                </a:ext>
              </a:extLst>
            </p:cNvPr>
            <p:cNvSpPr>
              <a:spLocks noChangeShapeType="1"/>
            </p:cNvSpPr>
            <p:nvPr/>
          </p:nvSpPr>
          <p:spPr bwMode="blackWhite">
            <a:xfrm rot="-5400000">
              <a:off x="7178675" y="53657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46" name="Line 168">
              <a:extLst>
                <a:ext uri="{FF2B5EF4-FFF2-40B4-BE49-F238E27FC236}">
                  <a16:creationId xmlns:a16="http://schemas.microsoft.com/office/drawing/2014/main" id="{36912A4A-8B88-F9C7-DC74-2A99FBAE3D32}"/>
                </a:ext>
              </a:extLst>
            </p:cNvPr>
            <p:cNvSpPr>
              <a:spLocks noChangeShapeType="1"/>
            </p:cNvSpPr>
            <p:nvPr/>
          </p:nvSpPr>
          <p:spPr bwMode="blackWhite">
            <a:xfrm>
              <a:off x="6432550" y="5543550"/>
              <a:ext cx="0" cy="1095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47" name="Line 169">
              <a:extLst>
                <a:ext uri="{FF2B5EF4-FFF2-40B4-BE49-F238E27FC236}">
                  <a16:creationId xmlns:a16="http://schemas.microsoft.com/office/drawing/2014/main" id="{E392582E-E5F2-0AE8-CD0E-74DE73D5B8C5}"/>
                </a:ext>
              </a:extLst>
            </p:cNvPr>
            <p:cNvSpPr>
              <a:spLocks noChangeShapeType="1"/>
            </p:cNvSpPr>
            <p:nvPr/>
          </p:nvSpPr>
          <p:spPr bwMode="blackWhite">
            <a:xfrm rot="-5400000">
              <a:off x="6431757" y="5545932"/>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48" name="Line 170">
              <a:extLst>
                <a:ext uri="{FF2B5EF4-FFF2-40B4-BE49-F238E27FC236}">
                  <a16:creationId xmlns:a16="http://schemas.microsoft.com/office/drawing/2014/main" id="{622D52EA-8A73-A135-5577-B8989F005C49}"/>
                </a:ext>
              </a:extLst>
            </p:cNvPr>
            <p:cNvSpPr>
              <a:spLocks noChangeShapeType="1"/>
            </p:cNvSpPr>
            <p:nvPr/>
          </p:nvSpPr>
          <p:spPr bwMode="blackWhite">
            <a:xfrm>
              <a:off x="6432550" y="54911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49" name="Line 171">
              <a:extLst>
                <a:ext uri="{FF2B5EF4-FFF2-40B4-BE49-F238E27FC236}">
                  <a16:creationId xmlns:a16="http://schemas.microsoft.com/office/drawing/2014/main" id="{AE44A0F1-5F09-86DD-CEA9-23F0B777C1E8}"/>
                </a:ext>
              </a:extLst>
            </p:cNvPr>
            <p:cNvSpPr>
              <a:spLocks noChangeShapeType="1"/>
            </p:cNvSpPr>
            <p:nvPr/>
          </p:nvSpPr>
          <p:spPr bwMode="blackWhite">
            <a:xfrm rot="-5400000">
              <a:off x="6431757" y="5491957"/>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50" name="Line 172">
              <a:extLst>
                <a:ext uri="{FF2B5EF4-FFF2-40B4-BE49-F238E27FC236}">
                  <a16:creationId xmlns:a16="http://schemas.microsoft.com/office/drawing/2014/main" id="{1E1857BA-51A0-5EBC-35B6-FD2E5F4C0963}"/>
                </a:ext>
              </a:extLst>
            </p:cNvPr>
            <p:cNvSpPr>
              <a:spLocks noChangeShapeType="1"/>
            </p:cNvSpPr>
            <p:nvPr/>
          </p:nvSpPr>
          <p:spPr bwMode="blackWhite">
            <a:xfrm>
              <a:off x="6432550" y="503237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51" name="Line 173">
              <a:extLst>
                <a:ext uri="{FF2B5EF4-FFF2-40B4-BE49-F238E27FC236}">
                  <a16:creationId xmlns:a16="http://schemas.microsoft.com/office/drawing/2014/main" id="{16B66E6F-805F-5B24-24ED-A2FD9BCD62D5}"/>
                </a:ext>
              </a:extLst>
            </p:cNvPr>
            <p:cNvSpPr>
              <a:spLocks noChangeShapeType="1"/>
            </p:cNvSpPr>
            <p:nvPr/>
          </p:nvSpPr>
          <p:spPr bwMode="blackWhite">
            <a:xfrm rot="-5400000">
              <a:off x="6431757" y="5033169"/>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52" name="Line 174">
              <a:extLst>
                <a:ext uri="{FF2B5EF4-FFF2-40B4-BE49-F238E27FC236}">
                  <a16:creationId xmlns:a16="http://schemas.microsoft.com/office/drawing/2014/main" id="{BCCE9801-74C0-B7C4-6004-82E3AC728CAA}"/>
                </a:ext>
              </a:extLst>
            </p:cNvPr>
            <p:cNvSpPr>
              <a:spLocks noChangeShapeType="1"/>
            </p:cNvSpPr>
            <p:nvPr/>
          </p:nvSpPr>
          <p:spPr bwMode="blackWhite">
            <a:xfrm>
              <a:off x="6427788" y="47625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53" name="Line 175">
              <a:extLst>
                <a:ext uri="{FF2B5EF4-FFF2-40B4-BE49-F238E27FC236}">
                  <a16:creationId xmlns:a16="http://schemas.microsoft.com/office/drawing/2014/main" id="{C8F0B737-05E0-1C16-83FC-BAA43D894C68}"/>
                </a:ext>
              </a:extLst>
            </p:cNvPr>
            <p:cNvSpPr>
              <a:spLocks noChangeShapeType="1"/>
            </p:cNvSpPr>
            <p:nvPr/>
          </p:nvSpPr>
          <p:spPr bwMode="blackWhite">
            <a:xfrm rot="-5400000">
              <a:off x="6427788" y="47625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54" name="Line 176">
              <a:extLst>
                <a:ext uri="{FF2B5EF4-FFF2-40B4-BE49-F238E27FC236}">
                  <a16:creationId xmlns:a16="http://schemas.microsoft.com/office/drawing/2014/main" id="{34C3BC48-5A52-90F4-9181-FFA41619A5C0}"/>
                </a:ext>
              </a:extLst>
            </p:cNvPr>
            <p:cNvSpPr>
              <a:spLocks noChangeShapeType="1"/>
            </p:cNvSpPr>
            <p:nvPr/>
          </p:nvSpPr>
          <p:spPr bwMode="blackWhite">
            <a:xfrm>
              <a:off x="6396038" y="47355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55" name="Line 177">
              <a:extLst>
                <a:ext uri="{FF2B5EF4-FFF2-40B4-BE49-F238E27FC236}">
                  <a16:creationId xmlns:a16="http://schemas.microsoft.com/office/drawing/2014/main" id="{F4A9110B-44C6-7896-A25F-784FDE93759E}"/>
                </a:ext>
              </a:extLst>
            </p:cNvPr>
            <p:cNvSpPr>
              <a:spLocks noChangeShapeType="1"/>
            </p:cNvSpPr>
            <p:nvPr/>
          </p:nvSpPr>
          <p:spPr bwMode="blackWhite">
            <a:xfrm rot="-5400000">
              <a:off x="6396038" y="47355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56" name="Line 178">
              <a:extLst>
                <a:ext uri="{FF2B5EF4-FFF2-40B4-BE49-F238E27FC236}">
                  <a16:creationId xmlns:a16="http://schemas.microsoft.com/office/drawing/2014/main" id="{37965C59-1141-14D0-80E3-26B414F8BEFD}"/>
                </a:ext>
              </a:extLst>
            </p:cNvPr>
            <p:cNvSpPr>
              <a:spLocks noChangeShapeType="1"/>
            </p:cNvSpPr>
            <p:nvPr/>
          </p:nvSpPr>
          <p:spPr bwMode="blackWhite">
            <a:xfrm>
              <a:off x="6594475" y="3790950"/>
              <a:ext cx="0" cy="1095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57" name="Line 179">
              <a:extLst>
                <a:ext uri="{FF2B5EF4-FFF2-40B4-BE49-F238E27FC236}">
                  <a16:creationId xmlns:a16="http://schemas.microsoft.com/office/drawing/2014/main" id="{1002D87C-7607-E4E9-E485-2FBFDF7D8A8A}"/>
                </a:ext>
              </a:extLst>
            </p:cNvPr>
            <p:cNvSpPr>
              <a:spLocks noChangeShapeType="1"/>
            </p:cNvSpPr>
            <p:nvPr/>
          </p:nvSpPr>
          <p:spPr bwMode="blackWhite">
            <a:xfrm rot="-5400000">
              <a:off x="6595269" y="3791744"/>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58" name="Line 180">
              <a:extLst>
                <a:ext uri="{FF2B5EF4-FFF2-40B4-BE49-F238E27FC236}">
                  <a16:creationId xmlns:a16="http://schemas.microsoft.com/office/drawing/2014/main" id="{F08AA328-6205-77C9-4107-17F564CC6606}"/>
                </a:ext>
              </a:extLst>
            </p:cNvPr>
            <p:cNvSpPr>
              <a:spLocks noChangeShapeType="1"/>
            </p:cNvSpPr>
            <p:nvPr/>
          </p:nvSpPr>
          <p:spPr bwMode="blackWhite">
            <a:xfrm>
              <a:off x="6589713" y="33782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59" name="Line 181">
              <a:extLst>
                <a:ext uri="{FF2B5EF4-FFF2-40B4-BE49-F238E27FC236}">
                  <a16:creationId xmlns:a16="http://schemas.microsoft.com/office/drawing/2014/main" id="{015EEA71-CED9-036C-7473-54EF21C85C3A}"/>
                </a:ext>
              </a:extLst>
            </p:cNvPr>
            <p:cNvSpPr>
              <a:spLocks noChangeShapeType="1"/>
            </p:cNvSpPr>
            <p:nvPr/>
          </p:nvSpPr>
          <p:spPr bwMode="blackWhite">
            <a:xfrm rot="-5400000">
              <a:off x="6588919" y="3378994"/>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60" name="Line 182">
              <a:extLst>
                <a:ext uri="{FF2B5EF4-FFF2-40B4-BE49-F238E27FC236}">
                  <a16:creationId xmlns:a16="http://schemas.microsoft.com/office/drawing/2014/main" id="{94393939-15D5-7C47-6CC1-E29ADF6537C4}"/>
                </a:ext>
              </a:extLst>
            </p:cNvPr>
            <p:cNvSpPr>
              <a:spLocks noChangeShapeType="1"/>
            </p:cNvSpPr>
            <p:nvPr/>
          </p:nvSpPr>
          <p:spPr bwMode="blackWhite">
            <a:xfrm>
              <a:off x="6594475" y="32258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61" name="Line 183">
              <a:extLst>
                <a:ext uri="{FF2B5EF4-FFF2-40B4-BE49-F238E27FC236}">
                  <a16:creationId xmlns:a16="http://schemas.microsoft.com/office/drawing/2014/main" id="{EA37249A-39B1-1BD3-18A1-03421062951E}"/>
                </a:ext>
              </a:extLst>
            </p:cNvPr>
            <p:cNvSpPr>
              <a:spLocks noChangeShapeType="1"/>
            </p:cNvSpPr>
            <p:nvPr/>
          </p:nvSpPr>
          <p:spPr bwMode="blackWhite">
            <a:xfrm rot="-5400000">
              <a:off x="6595269" y="3226594"/>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62" name="Line 184">
              <a:extLst>
                <a:ext uri="{FF2B5EF4-FFF2-40B4-BE49-F238E27FC236}">
                  <a16:creationId xmlns:a16="http://schemas.microsoft.com/office/drawing/2014/main" id="{5FD8C07F-E23C-240F-2C5D-EF7A13C5371A}"/>
                </a:ext>
              </a:extLst>
            </p:cNvPr>
            <p:cNvSpPr>
              <a:spLocks noChangeShapeType="1"/>
            </p:cNvSpPr>
            <p:nvPr/>
          </p:nvSpPr>
          <p:spPr bwMode="blackWhite">
            <a:xfrm>
              <a:off x="6810375" y="32258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63" name="Line 185">
              <a:extLst>
                <a:ext uri="{FF2B5EF4-FFF2-40B4-BE49-F238E27FC236}">
                  <a16:creationId xmlns:a16="http://schemas.microsoft.com/office/drawing/2014/main" id="{200313DD-C21D-6F00-C6E4-2823F2926276}"/>
                </a:ext>
              </a:extLst>
            </p:cNvPr>
            <p:cNvSpPr>
              <a:spLocks noChangeShapeType="1"/>
            </p:cNvSpPr>
            <p:nvPr/>
          </p:nvSpPr>
          <p:spPr bwMode="blackWhite">
            <a:xfrm rot="-5400000">
              <a:off x="6809582" y="3225007"/>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64" name="Line 186">
              <a:extLst>
                <a:ext uri="{FF2B5EF4-FFF2-40B4-BE49-F238E27FC236}">
                  <a16:creationId xmlns:a16="http://schemas.microsoft.com/office/drawing/2014/main" id="{9B971D7C-E5FE-7CD4-C957-7B4C0D8E6E40}"/>
                </a:ext>
              </a:extLst>
            </p:cNvPr>
            <p:cNvSpPr>
              <a:spLocks noChangeShapeType="1"/>
            </p:cNvSpPr>
            <p:nvPr/>
          </p:nvSpPr>
          <p:spPr bwMode="blackWhite">
            <a:xfrm>
              <a:off x="6810375" y="32877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65" name="Line 187">
              <a:extLst>
                <a:ext uri="{FF2B5EF4-FFF2-40B4-BE49-F238E27FC236}">
                  <a16:creationId xmlns:a16="http://schemas.microsoft.com/office/drawing/2014/main" id="{41D2C070-85C4-DC69-B929-3934BEB770E8}"/>
                </a:ext>
              </a:extLst>
            </p:cNvPr>
            <p:cNvSpPr>
              <a:spLocks noChangeShapeType="1"/>
            </p:cNvSpPr>
            <p:nvPr/>
          </p:nvSpPr>
          <p:spPr bwMode="blackWhite">
            <a:xfrm rot="-5400000">
              <a:off x="6809582" y="3288507"/>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66" name="Line 188">
              <a:extLst>
                <a:ext uri="{FF2B5EF4-FFF2-40B4-BE49-F238E27FC236}">
                  <a16:creationId xmlns:a16="http://schemas.microsoft.com/office/drawing/2014/main" id="{23E6BE39-A55D-B889-A45E-43802605F61C}"/>
                </a:ext>
              </a:extLst>
            </p:cNvPr>
            <p:cNvSpPr>
              <a:spLocks noChangeShapeType="1"/>
            </p:cNvSpPr>
            <p:nvPr/>
          </p:nvSpPr>
          <p:spPr bwMode="blackWhite">
            <a:xfrm>
              <a:off x="6810375" y="329723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67" name="Line 189">
              <a:extLst>
                <a:ext uri="{FF2B5EF4-FFF2-40B4-BE49-F238E27FC236}">
                  <a16:creationId xmlns:a16="http://schemas.microsoft.com/office/drawing/2014/main" id="{1442A56C-ABE6-73D0-BA37-56EE892689B4}"/>
                </a:ext>
              </a:extLst>
            </p:cNvPr>
            <p:cNvSpPr>
              <a:spLocks noChangeShapeType="1"/>
            </p:cNvSpPr>
            <p:nvPr/>
          </p:nvSpPr>
          <p:spPr bwMode="blackWhite">
            <a:xfrm rot="-5400000">
              <a:off x="6809582" y="3296445"/>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68" name="Line 190">
              <a:extLst>
                <a:ext uri="{FF2B5EF4-FFF2-40B4-BE49-F238E27FC236}">
                  <a16:creationId xmlns:a16="http://schemas.microsoft.com/office/drawing/2014/main" id="{B8EE5FE7-73E0-87B2-8968-D66E3DAB2D73}"/>
                </a:ext>
              </a:extLst>
            </p:cNvPr>
            <p:cNvSpPr>
              <a:spLocks noChangeShapeType="1"/>
            </p:cNvSpPr>
            <p:nvPr/>
          </p:nvSpPr>
          <p:spPr bwMode="blackWhite">
            <a:xfrm>
              <a:off x="6810375" y="33337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69" name="Line 191">
              <a:extLst>
                <a:ext uri="{FF2B5EF4-FFF2-40B4-BE49-F238E27FC236}">
                  <a16:creationId xmlns:a16="http://schemas.microsoft.com/office/drawing/2014/main" id="{C811EC62-339A-547F-ACF8-C6252B0C5C73}"/>
                </a:ext>
              </a:extLst>
            </p:cNvPr>
            <p:cNvSpPr>
              <a:spLocks noChangeShapeType="1"/>
            </p:cNvSpPr>
            <p:nvPr/>
          </p:nvSpPr>
          <p:spPr bwMode="blackWhite">
            <a:xfrm rot="-5400000">
              <a:off x="6809582" y="3332957"/>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70" name="Line 192">
              <a:extLst>
                <a:ext uri="{FF2B5EF4-FFF2-40B4-BE49-F238E27FC236}">
                  <a16:creationId xmlns:a16="http://schemas.microsoft.com/office/drawing/2014/main" id="{76229598-9A19-47AF-3C5D-DB39FC69805F}"/>
                </a:ext>
              </a:extLst>
            </p:cNvPr>
            <p:cNvSpPr>
              <a:spLocks noChangeShapeType="1"/>
            </p:cNvSpPr>
            <p:nvPr/>
          </p:nvSpPr>
          <p:spPr bwMode="blackWhite">
            <a:xfrm>
              <a:off x="6810375" y="3738563"/>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71" name="Line 193">
              <a:extLst>
                <a:ext uri="{FF2B5EF4-FFF2-40B4-BE49-F238E27FC236}">
                  <a16:creationId xmlns:a16="http://schemas.microsoft.com/office/drawing/2014/main" id="{225CDF37-9688-DF1B-BD92-E5319625AA66}"/>
                </a:ext>
              </a:extLst>
            </p:cNvPr>
            <p:cNvSpPr>
              <a:spLocks noChangeShapeType="1"/>
            </p:cNvSpPr>
            <p:nvPr/>
          </p:nvSpPr>
          <p:spPr bwMode="blackWhite">
            <a:xfrm rot="-5400000">
              <a:off x="6809582" y="3737770"/>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72" name="Line 194">
              <a:extLst>
                <a:ext uri="{FF2B5EF4-FFF2-40B4-BE49-F238E27FC236}">
                  <a16:creationId xmlns:a16="http://schemas.microsoft.com/office/drawing/2014/main" id="{11FD75D7-22F8-4D73-84A9-4373E1470C20}"/>
                </a:ext>
              </a:extLst>
            </p:cNvPr>
            <p:cNvSpPr>
              <a:spLocks noChangeShapeType="1"/>
            </p:cNvSpPr>
            <p:nvPr/>
          </p:nvSpPr>
          <p:spPr bwMode="blackWhite">
            <a:xfrm>
              <a:off x="6810375" y="3800475"/>
              <a:ext cx="0" cy="1095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73" name="Line 195">
              <a:extLst>
                <a:ext uri="{FF2B5EF4-FFF2-40B4-BE49-F238E27FC236}">
                  <a16:creationId xmlns:a16="http://schemas.microsoft.com/office/drawing/2014/main" id="{08A3DCD0-7940-7D3A-33FA-1493D7DD0A6A}"/>
                </a:ext>
              </a:extLst>
            </p:cNvPr>
            <p:cNvSpPr>
              <a:spLocks noChangeShapeType="1"/>
            </p:cNvSpPr>
            <p:nvPr/>
          </p:nvSpPr>
          <p:spPr bwMode="blackWhite">
            <a:xfrm rot="-5400000">
              <a:off x="6809582" y="3799682"/>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74" name="Line 196">
              <a:extLst>
                <a:ext uri="{FF2B5EF4-FFF2-40B4-BE49-F238E27FC236}">
                  <a16:creationId xmlns:a16="http://schemas.microsoft.com/office/drawing/2014/main" id="{C3843952-C519-E505-82E4-C0A9C3E166CF}"/>
                </a:ext>
              </a:extLst>
            </p:cNvPr>
            <p:cNvSpPr>
              <a:spLocks noChangeShapeType="1"/>
            </p:cNvSpPr>
            <p:nvPr/>
          </p:nvSpPr>
          <p:spPr bwMode="blackWhite">
            <a:xfrm>
              <a:off x="6810375" y="3916364"/>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75" name="Line 197">
              <a:extLst>
                <a:ext uri="{FF2B5EF4-FFF2-40B4-BE49-F238E27FC236}">
                  <a16:creationId xmlns:a16="http://schemas.microsoft.com/office/drawing/2014/main" id="{4468F156-2470-8394-438F-4325A64544FA}"/>
                </a:ext>
              </a:extLst>
            </p:cNvPr>
            <p:cNvSpPr>
              <a:spLocks noChangeShapeType="1"/>
            </p:cNvSpPr>
            <p:nvPr/>
          </p:nvSpPr>
          <p:spPr bwMode="blackWhite">
            <a:xfrm rot="-5400000">
              <a:off x="6809582" y="3917157"/>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76" name="Line 198">
              <a:extLst>
                <a:ext uri="{FF2B5EF4-FFF2-40B4-BE49-F238E27FC236}">
                  <a16:creationId xmlns:a16="http://schemas.microsoft.com/office/drawing/2014/main" id="{E7565FD3-F114-A4EB-6112-69203EDA8A80}"/>
                </a:ext>
              </a:extLst>
            </p:cNvPr>
            <p:cNvSpPr>
              <a:spLocks noChangeShapeType="1"/>
            </p:cNvSpPr>
            <p:nvPr/>
          </p:nvSpPr>
          <p:spPr bwMode="blackWhite">
            <a:xfrm>
              <a:off x="6810375" y="395287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77" name="Line 199">
              <a:extLst>
                <a:ext uri="{FF2B5EF4-FFF2-40B4-BE49-F238E27FC236}">
                  <a16:creationId xmlns:a16="http://schemas.microsoft.com/office/drawing/2014/main" id="{8399717B-B3A1-21BC-EC94-28FFCF966AE7}"/>
                </a:ext>
              </a:extLst>
            </p:cNvPr>
            <p:cNvSpPr>
              <a:spLocks noChangeShapeType="1"/>
            </p:cNvSpPr>
            <p:nvPr/>
          </p:nvSpPr>
          <p:spPr bwMode="blackWhite">
            <a:xfrm rot="-5400000">
              <a:off x="6809582" y="3953670"/>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78" name="Line 200">
              <a:extLst>
                <a:ext uri="{FF2B5EF4-FFF2-40B4-BE49-F238E27FC236}">
                  <a16:creationId xmlns:a16="http://schemas.microsoft.com/office/drawing/2014/main" id="{5A91F7C8-0AF8-1A4D-AFD3-99760F34D8D2}"/>
                </a:ext>
              </a:extLst>
            </p:cNvPr>
            <p:cNvSpPr>
              <a:spLocks noChangeShapeType="1"/>
            </p:cNvSpPr>
            <p:nvPr/>
          </p:nvSpPr>
          <p:spPr bwMode="blackWhite">
            <a:xfrm>
              <a:off x="6810375" y="40259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79" name="Line 201">
              <a:extLst>
                <a:ext uri="{FF2B5EF4-FFF2-40B4-BE49-F238E27FC236}">
                  <a16:creationId xmlns:a16="http://schemas.microsoft.com/office/drawing/2014/main" id="{CB84D129-7616-A187-1C47-D601446731D9}"/>
                </a:ext>
              </a:extLst>
            </p:cNvPr>
            <p:cNvSpPr>
              <a:spLocks noChangeShapeType="1"/>
            </p:cNvSpPr>
            <p:nvPr/>
          </p:nvSpPr>
          <p:spPr bwMode="blackWhite">
            <a:xfrm rot="-5400000">
              <a:off x="6809582" y="4025107"/>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80" name="Line 202">
              <a:extLst>
                <a:ext uri="{FF2B5EF4-FFF2-40B4-BE49-F238E27FC236}">
                  <a16:creationId xmlns:a16="http://schemas.microsoft.com/office/drawing/2014/main" id="{2D5B18AD-210E-0257-003B-D20DD9C5BA98}"/>
                </a:ext>
              </a:extLst>
            </p:cNvPr>
            <p:cNvSpPr>
              <a:spLocks noChangeShapeType="1"/>
            </p:cNvSpPr>
            <p:nvPr/>
          </p:nvSpPr>
          <p:spPr bwMode="blackWhite">
            <a:xfrm>
              <a:off x="6810375" y="4143376"/>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81" name="Line 203">
              <a:extLst>
                <a:ext uri="{FF2B5EF4-FFF2-40B4-BE49-F238E27FC236}">
                  <a16:creationId xmlns:a16="http://schemas.microsoft.com/office/drawing/2014/main" id="{9A6CBBC1-B373-D431-943F-1723C965F9C3}"/>
                </a:ext>
              </a:extLst>
            </p:cNvPr>
            <p:cNvSpPr>
              <a:spLocks noChangeShapeType="1"/>
            </p:cNvSpPr>
            <p:nvPr/>
          </p:nvSpPr>
          <p:spPr bwMode="blackWhite">
            <a:xfrm rot="-5400000">
              <a:off x="6809582" y="4142582"/>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82" name="Line 204">
              <a:extLst>
                <a:ext uri="{FF2B5EF4-FFF2-40B4-BE49-F238E27FC236}">
                  <a16:creationId xmlns:a16="http://schemas.microsoft.com/office/drawing/2014/main" id="{9DD7BF4C-CA70-20B3-8683-ADC368A97440}"/>
                </a:ext>
              </a:extLst>
            </p:cNvPr>
            <p:cNvSpPr>
              <a:spLocks noChangeShapeType="1"/>
            </p:cNvSpPr>
            <p:nvPr/>
          </p:nvSpPr>
          <p:spPr bwMode="blackWhite">
            <a:xfrm>
              <a:off x="7016750" y="34226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83" name="Line 205">
              <a:extLst>
                <a:ext uri="{FF2B5EF4-FFF2-40B4-BE49-F238E27FC236}">
                  <a16:creationId xmlns:a16="http://schemas.microsoft.com/office/drawing/2014/main" id="{F7659810-E2A8-53E9-C15E-BCD612498CA9}"/>
                </a:ext>
              </a:extLst>
            </p:cNvPr>
            <p:cNvSpPr>
              <a:spLocks noChangeShapeType="1"/>
            </p:cNvSpPr>
            <p:nvPr/>
          </p:nvSpPr>
          <p:spPr bwMode="blackWhite">
            <a:xfrm rot="-5400000">
              <a:off x="7016750" y="342423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84" name="Line 206">
              <a:extLst>
                <a:ext uri="{FF2B5EF4-FFF2-40B4-BE49-F238E27FC236}">
                  <a16:creationId xmlns:a16="http://schemas.microsoft.com/office/drawing/2014/main" id="{FE96D2F2-9727-89AD-04C8-59179F73BF9C}"/>
                </a:ext>
              </a:extLst>
            </p:cNvPr>
            <p:cNvSpPr>
              <a:spLocks noChangeShapeType="1"/>
            </p:cNvSpPr>
            <p:nvPr/>
          </p:nvSpPr>
          <p:spPr bwMode="blackWhite">
            <a:xfrm>
              <a:off x="7016750" y="386397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85" name="Line 207">
              <a:extLst>
                <a:ext uri="{FF2B5EF4-FFF2-40B4-BE49-F238E27FC236}">
                  <a16:creationId xmlns:a16="http://schemas.microsoft.com/office/drawing/2014/main" id="{C866D62F-218E-AA4D-6EE5-78B31CFC4D29}"/>
                </a:ext>
              </a:extLst>
            </p:cNvPr>
            <p:cNvSpPr>
              <a:spLocks noChangeShapeType="1"/>
            </p:cNvSpPr>
            <p:nvPr/>
          </p:nvSpPr>
          <p:spPr bwMode="blackWhite">
            <a:xfrm rot="-5400000">
              <a:off x="7016750" y="386397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86" name="Line 208">
              <a:extLst>
                <a:ext uri="{FF2B5EF4-FFF2-40B4-BE49-F238E27FC236}">
                  <a16:creationId xmlns:a16="http://schemas.microsoft.com/office/drawing/2014/main" id="{86C6C1C5-576E-D840-1E80-5F2634F53027}"/>
                </a:ext>
              </a:extLst>
            </p:cNvPr>
            <p:cNvSpPr>
              <a:spLocks noChangeShapeType="1"/>
            </p:cNvSpPr>
            <p:nvPr/>
          </p:nvSpPr>
          <p:spPr bwMode="blackWhite">
            <a:xfrm>
              <a:off x="7269163" y="336073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87" name="Line 209">
              <a:extLst>
                <a:ext uri="{FF2B5EF4-FFF2-40B4-BE49-F238E27FC236}">
                  <a16:creationId xmlns:a16="http://schemas.microsoft.com/office/drawing/2014/main" id="{CE851A52-BA6C-4ED3-C493-4E46917632B8}"/>
                </a:ext>
              </a:extLst>
            </p:cNvPr>
            <p:cNvSpPr>
              <a:spLocks noChangeShapeType="1"/>
            </p:cNvSpPr>
            <p:nvPr/>
          </p:nvSpPr>
          <p:spPr bwMode="blackWhite">
            <a:xfrm rot="-5400000">
              <a:off x="7269163" y="3362326"/>
              <a:ext cx="0"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88" name="Line 210">
              <a:extLst>
                <a:ext uri="{FF2B5EF4-FFF2-40B4-BE49-F238E27FC236}">
                  <a16:creationId xmlns:a16="http://schemas.microsoft.com/office/drawing/2014/main" id="{2738210E-2807-B119-23E9-91433030469D}"/>
                </a:ext>
              </a:extLst>
            </p:cNvPr>
            <p:cNvSpPr>
              <a:spLocks noChangeShapeType="1"/>
            </p:cNvSpPr>
            <p:nvPr/>
          </p:nvSpPr>
          <p:spPr bwMode="blackWhite">
            <a:xfrm>
              <a:off x="7269163" y="33782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89" name="Line 211">
              <a:extLst>
                <a:ext uri="{FF2B5EF4-FFF2-40B4-BE49-F238E27FC236}">
                  <a16:creationId xmlns:a16="http://schemas.microsoft.com/office/drawing/2014/main" id="{D1336479-575B-8699-7501-788F47886052}"/>
                </a:ext>
              </a:extLst>
            </p:cNvPr>
            <p:cNvSpPr>
              <a:spLocks noChangeShapeType="1"/>
            </p:cNvSpPr>
            <p:nvPr/>
          </p:nvSpPr>
          <p:spPr bwMode="blackWhite">
            <a:xfrm rot="-5400000">
              <a:off x="7269163" y="3379788"/>
              <a:ext cx="0"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90" name="Line 212">
              <a:extLst>
                <a:ext uri="{FF2B5EF4-FFF2-40B4-BE49-F238E27FC236}">
                  <a16:creationId xmlns:a16="http://schemas.microsoft.com/office/drawing/2014/main" id="{00FEA05F-F297-7934-911D-20C5986B7CE1}"/>
                </a:ext>
              </a:extLst>
            </p:cNvPr>
            <p:cNvSpPr>
              <a:spLocks noChangeShapeType="1"/>
            </p:cNvSpPr>
            <p:nvPr/>
          </p:nvSpPr>
          <p:spPr bwMode="blackWhite">
            <a:xfrm>
              <a:off x="7218363" y="341312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91" name="Line 213">
              <a:extLst>
                <a:ext uri="{FF2B5EF4-FFF2-40B4-BE49-F238E27FC236}">
                  <a16:creationId xmlns:a16="http://schemas.microsoft.com/office/drawing/2014/main" id="{6FF9E4B3-AFE1-AC0D-14D4-ED496AA0FEA5}"/>
                </a:ext>
              </a:extLst>
            </p:cNvPr>
            <p:cNvSpPr>
              <a:spLocks noChangeShapeType="1"/>
            </p:cNvSpPr>
            <p:nvPr/>
          </p:nvSpPr>
          <p:spPr bwMode="blackWhite">
            <a:xfrm rot="-5400000">
              <a:off x="7219950" y="34147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92" name="Line 214">
              <a:extLst>
                <a:ext uri="{FF2B5EF4-FFF2-40B4-BE49-F238E27FC236}">
                  <a16:creationId xmlns:a16="http://schemas.microsoft.com/office/drawing/2014/main" id="{FA8B9F6D-97A5-9E7A-1791-08550A53BB40}"/>
                </a:ext>
              </a:extLst>
            </p:cNvPr>
            <p:cNvSpPr>
              <a:spLocks noChangeShapeType="1"/>
            </p:cNvSpPr>
            <p:nvPr/>
          </p:nvSpPr>
          <p:spPr bwMode="blackWhite">
            <a:xfrm>
              <a:off x="7218363" y="3521075"/>
              <a:ext cx="0" cy="1095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93" name="Line 215">
              <a:extLst>
                <a:ext uri="{FF2B5EF4-FFF2-40B4-BE49-F238E27FC236}">
                  <a16:creationId xmlns:a16="http://schemas.microsoft.com/office/drawing/2014/main" id="{F1413DA4-FDBD-B134-1920-19A686CA2E59}"/>
                </a:ext>
              </a:extLst>
            </p:cNvPr>
            <p:cNvSpPr>
              <a:spLocks noChangeShapeType="1"/>
            </p:cNvSpPr>
            <p:nvPr/>
          </p:nvSpPr>
          <p:spPr bwMode="blackWhite">
            <a:xfrm rot="-5400000">
              <a:off x="7219950" y="35226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94" name="Line 216">
              <a:extLst>
                <a:ext uri="{FF2B5EF4-FFF2-40B4-BE49-F238E27FC236}">
                  <a16:creationId xmlns:a16="http://schemas.microsoft.com/office/drawing/2014/main" id="{E88424A2-47D0-97D0-6E61-EFF9B33F4EA3}"/>
                </a:ext>
              </a:extLst>
            </p:cNvPr>
            <p:cNvSpPr>
              <a:spLocks noChangeShapeType="1"/>
            </p:cNvSpPr>
            <p:nvPr/>
          </p:nvSpPr>
          <p:spPr bwMode="blackWhite">
            <a:xfrm>
              <a:off x="7264400" y="35036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95" name="Line 217">
              <a:extLst>
                <a:ext uri="{FF2B5EF4-FFF2-40B4-BE49-F238E27FC236}">
                  <a16:creationId xmlns:a16="http://schemas.microsoft.com/office/drawing/2014/main" id="{6F9EED47-C193-ECBB-F4F3-01BBA37EBFD2}"/>
                </a:ext>
              </a:extLst>
            </p:cNvPr>
            <p:cNvSpPr>
              <a:spLocks noChangeShapeType="1"/>
            </p:cNvSpPr>
            <p:nvPr/>
          </p:nvSpPr>
          <p:spPr bwMode="blackWhite">
            <a:xfrm rot="-5400000">
              <a:off x="7264400" y="35036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96" name="Line 218">
              <a:extLst>
                <a:ext uri="{FF2B5EF4-FFF2-40B4-BE49-F238E27FC236}">
                  <a16:creationId xmlns:a16="http://schemas.microsoft.com/office/drawing/2014/main" id="{DD3952B9-FBB2-14BC-105D-3A84113E295B}"/>
                </a:ext>
              </a:extLst>
            </p:cNvPr>
            <p:cNvSpPr>
              <a:spLocks noChangeShapeType="1"/>
            </p:cNvSpPr>
            <p:nvPr/>
          </p:nvSpPr>
          <p:spPr bwMode="blackWhite">
            <a:xfrm>
              <a:off x="7183438" y="3571876"/>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97" name="Line 219">
              <a:extLst>
                <a:ext uri="{FF2B5EF4-FFF2-40B4-BE49-F238E27FC236}">
                  <a16:creationId xmlns:a16="http://schemas.microsoft.com/office/drawing/2014/main" id="{934DD484-9EF2-FC9C-D4EA-81E37441A556}"/>
                </a:ext>
              </a:extLst>
            </p:cNvPr>
            <p:cNvSpPr>
              <a:spLocks noChangeShapeType="1"/>
            </p:cNvSpPr>
            <p:nvPr/>
          </p:nvSpPr>
          <p:spPr bwMode="blackWhite">
            <a:xfrm rot="-5400000">
              <a:off x="7183438" y="357187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98" name="Line 220">
              <a:extLst>
                <a:ext uri="{FF2B5EF4-FFF2-40B4-BE49-F238E27FC236}">
                  <a16:creationId xmlns:a16="http://schemas.microsoft.com/office/drawing/2014/main" id="{801338C0-E25D-4840-AF44-1AF74F8F1307}"/>
                </a:ext>
              </a:extLst>
            </p:cNvPr>
            <p:cNvSpPr>
              <a:spLocks noChangeShapeType="1"/>
            </p:cNvSpPr>
            <p:nvPr/>
          </p:nvSpPr>
          <p:spPr bwMode="blackWhite">
            <a:xfrm>
              <a:off x="7183438" y="358933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099" name="Line 221">
              <a:extLst>
                <a:ext uri="{FF2B5EF4-FFF2-40B4-BE49-F238E27FC236}">
                  <a16:creationId xmlns:a16="http://schemas.microsoft.com/office/drawing/2014/main" id="{FC9D0271-66C7-F2D2-24A1-E3C36F194F62}"/>
                </a:ext>
              </a:extLst>
            </p:cNvPr>
            <p:cNvSpPr>
              <a:spLocks noChangeShapeType="1"/>
            </p:cNvSpPr>
            <p:nvPr/>
          </p:nvSpPr>
          <p:spPr bwMode="blackWhite">
            <a:xfrm rot="-5400000">
              <a:off x="7183438" y="358933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00" name="Line 222">
              <a:extLst>
                <a:ext uri="{FF2B5EF4-FFF2-40B4-BE49-F238E27FC236}">
                  <a16:creationId xmlns:a16="http://schemas.microsoft.com/office/drawing/2014/main" id="{B08D2193-9DC2-8119-E52E-68201EB230B1}"/>
                </a:ext>
              </a:extLst>
            </p:cNvPr>
            <p:cNvSpPr>
              <a:spLocks noChangeShapeType="1"/>
            </p:cNvSpPr>
            <p:nvPr/>
          </p:nvSpPr>
          <p:spPr bwMode="blackWhite">
            <a:xfrm>
              <a:off x="7180263" y="35988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01" name="Line 223">
              <a:extLst>
                <a:ext uri="{FF2B5EF4-FFF2-40B4-BE49-F238E27FC236}">
                  <a16:creationId xmlns:a16="http://schemas.microsoft.com/office/drawing/2014/main" id="{58A46513-70AC-CD8E-BB14-83FB0A736A19}"/>
                </a:ext>
              </a:extLst>
            </p:cNvPr>
            <p:cNvSpPr>
              <a:spLocks noChangeShapeType="1"/>
            </p:cNvSpPr>
            <p:nvPr/>
          </p:nvSpPr>
          <p:spPr bwMode="blackWhite">
            <a:xfrm rot="-5400000">
              <a:off x="7178675" y="35988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02" name="Line 224">
              <a:extLst>
                <a:ext uri="{FF2B5EF4-FFF2-40B4-BE49-F238E27FC236}">
                  <a16:creationId xmlns:a16="http://schemas.microsoft.com/office/drawing/2014/main" id="{50AC52D5-C3F3-F60B-197F-783EAF6138BB}"/>
                </a:ext>
              </a:extLst>
            </p:cNvPr>
            <p:cNvSpPr>
              <a:spLocks noChangeShapeType="1"/>
            </p:cNvSpPr>
            <p:nvPr/>
          </p:nvSpPr>
          <p:spPr bwMode="blackWhite">
            <a:xfrm>
              <a:off x="7161213" y="369252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03" name="Line 225">
              <a:extLst>
                <a:ext uri="{FF2B5EF4-FFF2-40B4-BE49-F238E27FC236}">
                  <a16:creationId xmlns:a16="http://schemas.microsoft.com/office/drawing/2014/main" id="{329A5D9A-1733-39AD-B4A9-C4739760474F}"/>
                </a:ext>
              </a:extLst>
            </p:cNvPr>
            <p:cNvSpPr>
              <a:spLocks noChangeShapeType="1"/>
            </p:cNvSpPr>
            <p:nvPr/>
          </p:nvSpPr>
          <p:spPr bwMode="blackWhite">
            <a:xfrm rot="-5400000">
              <a:off x="7162007" y="3691732"/>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04" name="Line 226">
              <a:extLst>
                <a:ext uri="{FF2B5EF4-FFF2-40B4-BE49-F238E27FC236}">
                  <a16:creationId xmlns:a16="http://schemas.microsoft.com/office/drawing/2014/main" id="{EC1F6C9C-290F-F444-C133-3339F8798426}"/>
                </a:ext>
              </a:extLst>
            </p:cNvPr>
            <p:cNvSpPr>
              <a:spLocks noChangeShapeType="1"/>
            </p:cNvSpPr>
            <p:nvPr/>
          </p:nvSpPr>
          <p:spPr bwMode="blackWhite">
            <a:xfrm>
              <a:off x="7218363" y="389572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05" name="Line 227">
              <a:extLst>
                <a:ext uri="{FF2B5EF4-FFF2-40B4-BE49-F238E27FC236}">
                  <a16:creationId xmlns:a16="http://schemas.microsoft.com/office/drawing/2014/main" id="{765208B4-5ED7-F6D0-3452-9A18A56C56F7}"/>
                </a:ext>
              </a:extLst>
            </p:cNvPr>
            <p:cNvSpPr>
              <a:spLocks noChangeShapeType="1"/>
            </p:cNvSpPr>
            <p:nvPr/>
          </p:nvSpPr>
          <p:spPr bwMode="blackWhite">
            <a:xfrm rot="-5400000">
              <a:off x="7219950" y="389572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06" name="Line 228">
              <a:extLst>
                <a:ext uri="{FF2B5EF4-FFF2-40B4-BE49-F238E27FC236}">
                  <a16:creationId xmlns:a16="http://schemas.microsoft.com/office/drawing/2014/main" id="{1763CE4F-5C85-14A9-53F0-AC99E177CAAE}"/>
                </a:ext>
              </a:extLst>
            </p:cNvPr>
            <p:cNvSpPr>
              <a:spLocks noChangeShapeType="1"/>
            </p:cNvSpPr>
            <p:nvPr/>
          </p:nvSpPr>
          <p:spPr bwMode="blackWhite">
            <a:xfrm>
              <a:off x="7269163" y="38909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07" name="Line 229">
              <a:extLst>
                <a:ext uri="{FF2B5EF4-FFF2-40B4-BE49-F238E27FC236}">
                  <a16:creationId xmlns:a16="http://schemas.microsoft.com/office/drawing/2014/main" id="{1BEFC1EB-70A0-E6AB-0C69-78A031923D91}"/>
                </a:ext>
              </a:extLst>
            </p:cNvPr>
            <p:cNvSpPr>
              <a:spLocks noChangeShapeType="1"/>
            </p:cNvSpPr>
            <p:nvPr/>
          </p:nvSpPr>
          <p:spPr bwMode="blackWhite">
            <a:xfrm rot="-5400000">
              <a:off x="7269163" y="3892551"/>
              <a:ext cx="0"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08" name="Line 230">
              <a:extLst>
                <a:ext uri="{FF2B5EF4-FFF2-40B4-BE49-F238E27FC236}">
                  <a16:creationId xmlns:a16="http://schemas.microsoft.com/office/drawing/2014/main" id="{350BED7B-F85E-9273-2CE3-4AAA51FD5492}"/>
                </a:ext>
              </a:extLst>
            </p:cNvPr>
            <p:cNvSpPr>
              <a:spLocks noChangeShapeType="1"/>
            </p:cNvSpPr>
            <p:nvPr/>
          </p:nvSpPr>
          <p:spPr bwMode="blackWhite">
            <a:xfrm>
              <a:off x="7269163" y="41783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09" name="Line 231">
              <a:extLst>
                <a:ext uri="{FF2B5EF4-FFF2-40B4-BE49-F238E27FC236}">
                  <a16:creationId xmlns:a16="http://schemas.microsoft.com/office/drawing/2014/main" id="{DBEF88F7-8D21-30B5-DDE9-BA9137D26484}"/>
                </a:ext>
              </a:extLst>
            </p:cNvPr>
            <p:cNvSpPr>
              <a:spLocks noChangeShapeType="1"/>
            </p:cNvSpPr>
            <p:nvPr/>
          </p:nvSpPr>
          <p:spPr bwMode="blackWhite">
            <a:xfrm rot="-5400000">
              <a:off x="7269163" y="4181476"/>
              <a:ext cx="0"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10" name="Line 232">
              <a:extLst>
                <a:ext uri="{FF2B5EF4-FFF2-40B4-BE49-F238E27FC236}">
                  <a16:creationId xmlns:a16="http://schemas.microsoft.com/office/drawing/2014/main" id="{C1EABF32-FF5C-6274-127E-3B9335E4518D}"/>
                </a:ext>
              </a:extLst>
            </p:cNvPr>
            <p:cNvSpPr>
              <a:spLocks noChangeShapeType="1"/>
            </p:cNvSpPr>
            <p:nvPr/>
          </p:nvSpPr>
          <p:spPr bwMode="blackWhite">
            <a:xfrm>
              <a:off x="7269163" y="4330700"/>
              <a:ext cx="0" cy="1095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11" name="Line 233">
              <a:extLst>
                <a:ext uri="{FF2B5EF4-FFF2-40B4-BE49-F238E27FC236}">
                  <a16:creationId xmlns:a16="http://schemas.microsoft.com/office/drawing/2014/main" id="{6A557D35-894E-35A2-759A-4422487BB364}"/>
                </a:ext>
              </a:extLst>
            </p:cNvPr>
            <p:cNvSpPr>
              <a:spLocks noChangeShapeType="1"/>
            </p:cNvSpPr>
            <p:nvPr/>
          </p:nvSpPr>
          <p:spPr bwMode="blackWhite">
            <a:xfrm rot="-5400000">
              <a:off x="7269163" y="4332288"/>
              <a:ext cx="0"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12" name="Line 234">
              <a:extLst>
                <a:ext uri="{FF2B5EF4-FFF2-40B4-BE49-F238E27FC236}">
                  <a16:creationId xmlns:a16="http://schemas.microsoft.com/office/drawing/2014/main" id="{E61B62C6-49A9-0ED4-61D9-ADAAF2D72399}"/>
                </a:ext>
              </a:extLst>
            </p:cNvPr>
            <p:cNvSpPr>
              <a:spLocks noChangeShapeType="1"/>
            </p:cNvSpPr>
            <p:nvPr/>
          </p:nvSpPr>
          <p:spPr bwMode="blackWhite">
            <a:xfrm>
              <a:off x="7646988" y="461803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13" name="Line 235">
              <a:extLst>
                <a:ext uri="{FF2B5EF4-FFF2-40B4-BE49-F238E27FC236}">
                  <a16:creationId xmlns:a16="http://schemas.microsoft.com/office/drawing/2014/main" id="{61C6CEC6-8BF8-C51B-5A59-C1FAFEE96EED}"/>
                </a:ext>
              </a:extLst>
            </p:cNvPr>
            <p:cNvSpPr>
              <a:spLocks noChangeShapeType="1"/>
            </p:cNvSpPr>
            <p:nvPr/>
          </p:nvSpPr>
          <p:spPr bwMode="blackWhite">
            <a:xfrm rot="-5400000">
              <a:off x="7646988" y="461962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14" name="Line 236">
              <a:extLst>
                <a:ext uri="{FF2B5EF4-FFF2-40B4-BE49-F238E27FC236}">
                  <a16:creationId xmlns:a16="http://schemas.microsoft.com/office/drawing/2014/main" id="{0347D5FB-4B9B-0D55-57FE-73754439F3B4}"/>
                </a:ext>
              </a:extLst>
            </p:cNvPr>
            <p:cNvSpPr>
              <a:spLocks noChangeShapeType="1"/>
            </p:cNvSpPr>
            <p:nvPr/>
          </p:nvSpPr>
          <p:spPr bwMode="blackWhite">
            <a:xfrm>
              <a:off x="7180263" y="31988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15" name="Line 237">
              <a:extLst>
                <a:ext uri="{FF2B5EF4-FFF2-40B4-BE49-F238E27FC236}">
                  <a16:creationId xmlns:a16="http://schemas.microsoft.com/office/drawing/2014/main" id="{1D116F06-7361-9523-700A-B4F3852F8DF6}"/>
                </a:ext>
              </a:extLst>
            </p:cNvPr>
            <p:cNvSpPr>
              <a:spLocks noChangeShapeType="1"/>
            </p:cNvSpPr>
            <p:nvPr/>
          </p:nvSpPr>
          <p:spPr bwMode="blackWhite">
            <a:xfrm rot="-5400000">
              <a:off x="7178675" y="319881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16" name="Line 238">
              <a:extLst>
                <a:ext uri="{FF2B5EF4-FFF2-40B4-BE49-F238E27FC236}">
                  <a16:creationId xmlns:a16="http://schemas.microsoft.com/office/drawing/2014/main" id="{78598E5D-67B2-AC4B-ADEA-E645C7FC03CC}"/>
                </a:ext>
              </a:extLst>
            </p:cNvPr>
            <p:cNvSpPr>
              <a:spLocks noChangeShapeType="1"/>
            </p:cNvSpPr>
            <p:nvPr/>
          </p:nvSpPr>
          <p:spPr bwMode="blackWhite">
            <a:xfrm>
              <a:off x="7180263" y="2938463"/>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17" name="Line 239">
              <a:extLst>
                <a:ext uri="{FF2B5EF4-FFF2-40B4-BE49-F238E27FC236}">
                  <a16:creationId xmlns:a16="http://schemas.microsoft.com/office/drawing/2014/main" id="{EFDD1C69-9F0F-7A08-D938-2FE0D81DCCFC}"/>
                </a:ext>
              </a:extLst>
            </p:cNvPr>
            <p:cNvSpPr>
              <a:spLocks noChangeShapeType="1"/>
            </p:cNvSpPr>
            <p:nvPr/>
          </p:nvSpPr>
          <p:spPr bwMode="blackWhite">
            <a:xfrm rot="-5400000">
              <a:off x="7178675" y="2938463"/>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18" name="Line 240">
              <a:extLst>
                <a:ext uri="{FF2B5EF4-FFF2-40B4-BE49-F238E27FC236}">
                  <a16:creationId xmlns:a16="http://schemas.microsoft.com/office/drawing/2014/main" id="{07E3ED5A-B186-246B-88A0-8BB39E5A75E2}"/>
                </a:ext>
              </a:extLst>
            </p:cNvPr>
            <p:cNvSpPr>
              <a:spLocks noChangeShapeType="1"/>
            </p:cNvSpPr>
            <p:nvPr/>
          </p:nvSpPr>
          <p:spPr bwMode="blackWhite">
            <a:xfrm>
              <a:off x="7175500" y="32702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19" name="Line 241">
              <a:extLst>
                <a:ext uri="{FF2B5EF4-FFF2-40B4-BE49-F238E27FC236}">
                  <a16:creationId xmlns:a16="http://schemas.microsoft.com/office/drawing/2014/main" id="{AF29EF96-F7DD-69D8-186B-54BEF97B95B6}"/>
                </a:ext>
              </a:extLst>
            </p:cNvPr>
            <p:cNvSpPr>
              <a:spLocks noChangeShapeType="1"/>
            </p:cNvSpPr>
            <p:nvPr/>
          </p:nvSpPr>
          <p:spPr bwMode="blackWhite">
            <a:xfrm rot="-5400000">
              <a:off x="7174707" y="3269457"/>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20" name="Line 242">
              <a:extLst>
                <a:ext uri="{FF2B5EF4-FFF2-40B4-BE49-F238E27FC236}">
                  <a16:creationId xmlns:a16="http://schemas.microsoft.com/office/drawing/2014/main" id="{BC655853-C85C-AA67-62FF-6E5D43FE09FA}"/>
                </a:ext>
              </a:extLst>
            </p:cNvPr>
            <p:cNvSpPr>
              <a:spLocks noChangeShapeType="1"/>
            </p:cNvSpPr>
            <p:nvPr/>
          </p:nvSpPr>
          <p:spPr bwMode="blackWhite">
            <a:xfrm>
              <a:off x="7269163" y="2740026"/>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21" name="Line 243">
              <a:extLst>
                <a:ext uri="{FF2B5EF4-FFF2-40B4-BE49-F238E27FC236}">
                  <a16:creationId xmlns:a16="http://schemas.microsoft.com/office/drawing/2014/main" id="{288A4EC3-EE5A-F5F2-9457-7ECDFBD04F0F}"/>
                </a:ext>
              </a:extLst>
            </p:cNvPr>
            <p:cNvSpPr>
              <a:spLocks noChangeShapeType="1"/>
            </p:cNvSpPr>
            <p:nvPr/>
          </p:nvSpPr>
          <p:spPr bwMode="blackWhite">
            <a:xfrm rot="-5400000">
              <a:off x="7269163" y="2741613"/>
              <a:ext cx="0"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22" name="Line 244">
              <a:extLst>
                <a:ext uri="{FF2B5EF4-FFF2-40B4-BE49-F238E27FC236}">
                  <a16:creationId xmlns:a16="http://schemas.microsoft.com/office/drawing/2014/main" id="{3101A882-354D-D5F5-47EE-BD6E253CFBBE}"/>
                </a:ext>
              </a:extLst>
            </p:cNvPr>
            <p:cNvSpPr>
              <a:spLocks noChangeShapeType="1"/>
            </p:cNvSpPr>
            <p:nvPr/>
          </p:nvSpPr>
          <p:spPr bwMode="blackWhite">
            <a:xfrm>
              <a:off x="7264400" y="27940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23" name="Line 245">
              <a:extLst>
                <a:ext uri="{FF2B5EF4-FFF2-40B4-BE49-F238E27FC236}">
                  <a16:creationId xmlns:a16="http://schemas.microsoft.com/office/drawing/2014/main" id="{216482BF-C554-D820-3ED3-A19A86E42B5F}"/>
                </a:ext>
              </a:extLst>
            </p:cNvPr>
            <p:cNvSpPr>
              <a:spLocks noChangeShapeType="1"/>
            </p:cNvSpPr>
            <p:nvPr/>
          </p:nvSpPr>
          <p:spPr bwMode="blackWhite">
            <a:xfrm rot="-5400000">
              <a:off x="7264400" y="27940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24" name="Line 246">
              <a:extLst>
                <a:ext uri="{FF2B5EF4-FFF2-40B4-BE49-F238E27FC236}">
                  <a16:creationId xmlns:a16="http://schemas.microsoft.com/office/drawing/2014/main" id="{425B6F25-B072-BFC9-C1BB-A3389FEA4012}"/>
                </a:ext>
              </a:extLst>
            </p:cNvPr>
            <p:cNvSpPr>
              <a:spLocks noChangeShapeType="1"/>
            </p:cNvSpPr>
            <p:nvPr/>
          </p:nvSpPr>
          <p:spPr bwMode="blackWhite">
            <a:xfrm>
              <a:off x="7269163" y="286543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25" name="Line 247">
              <a:extLst>
                <a:ext uri="{FF2B5EF4-FFF2-40B4-BE49-F238E27FC236}">
                  <a16:creationId xmlns:a16="http://schemas.microsoft.com/office/drawing/2014/main" id="{F4544A03-BB35-64F1-F56B-C8F70FFBCA07}"/>
                </a:ext>
              </a:extLst>
            </p:cNvPr>
            <p:cNvSpPr>
              <a:spLocks noChangeShapeType="1"/>
            </p:cNvSpPr>
            <p:nvPr/>
          </p:nvSpPr>
          <p:spPr bwMode="blackWhite">
            <a:xfrm rot="-5400000">
              <a:off x="7269163" y="2867026"/>
              <a:ext cx="0"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26" name="Line 248">
              <a:extLst>
                <a:ext uri="{FF2B5EF4-FFF2-40B4-BE49-F238E27FC236}">
                  <a16:creationId xmlns:a16="http://schemas.microsoft.com/office/drawing/2014/main" id="{AC277D4A-1CF9-3262-E5B6-13A8D7FBAB77}"/>
                </a:ext>
              </a:extLst>
            </p:cNvPr>
            <p:cNvSpPr>
              <a:spLocks noChangeShapeType="1"/>
            </p:cNvSpPr>
            <p:nvPr/>
          </p:nvSpPr>
          <p:spPr bwMode="blackWhite">
            <a:xfrm>
              <a:off x="7269163" y="3041651"/>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27" name="Line 249">
              <a:extLst>
                <a:ext uri="{FF2B5EF4-FFF2-40B4-BE49-F238E27FC236}">
                  <a16:creationId xmlns:a16="http://schemas.microsoft.com/office/drawing/2014/main" id="{33BACE4A-3C80-5E72-D380-CAB331CABA4B}"/>
                </a:ext>
              </a:extLst>
            </p:cNvPr>
            <p:cNvSpPr>
              <a:spLocks noChangeShapeType="1"/>
            </p:cNvSpPr>
            <p:nvPr/>
          </p:nvSpPr>
          <p:spPr bwMode="blackWhite">
            <a:xfrm rot="-5400000">
              <a:off x="7269163" y="3043238"/>
              <a:ext cx="0"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28" name="Line 250">
              <a:extLst>
                <a:ext uri="{FF2B5EF4-FFF2-40B4-BE49-F238E27FC236}">
                  <a16:creationId xmlns:a16="http://schemas.microsoft.com/office/drawing/2014/main" id="{4DB16CB7-E806-734A-F102-D648E5805861}"/>
                </a:ext>
              </a:extLst>
            </p:cNvPr>
            <p:cNvSpPr>
              <a:spLocks noChangeShapeType="1"/>
            </p:cNvSpPr>
            <p:nvPr/>
          </p:nvSpPr>
          <p:spPr bwMode="blackWhite">
            <a:xfrm>
              <a:off x="7269163" y="3078163"/>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29" name="Line 251">
              <a:extLst>
                <a:ext uri="{FF2B5EF4-FFF2-40B4-BE49-F238E27FC236}">
                  <a16:creationId xmlns:a16="http://schemas.microsoft.com/office/drawing/2014/main" id="{3CED5A30-69A5-B62B-9A47-074166F91350}"/>
                </a:ext>
              </a:extLst>
            </p:cNvPr>
            <p:cNvSpPr>
              <a:spLocks noChangeShapeType="1"/>
            </p:cNvSpPr>
            <p:nvPr/>
          </p:nvSpPr>
          <p:spPr bwMode="blackWhite">
            <a:xfrm rot="-5400000">
              <a:off x="7269163" y="3079751"/>
              <a:ext cx="0"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30" name="Line 252">
              <a:extLst>
                <a:ext uri="{FF2B5EF4-FFF2-40B4-BE49-F238E27FC236}">
                  <a16:creationId xmlns:a16="http://schemas.microsoft.com/office/drawing/2014/main" id="{EF0AFE88-6B79-8796-4E3E-66EB2FEFBE19}"/>
                </a:ext>
              </a:extLst>
            </p:cNvPr>
            <p:cNvSpPr>
              <a:spLocks noChangeShapeType="1"/>
            </p:cNvSpPr>
            <p:nvPr/>
          </p:nvSpPr>
          <p:spPr bwMode="blackWhite">
            <a:xfrm>
              <a:off x="7223125" y="3251200"/>
              <a:ext cx="0" cy="1095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31" name="Line 253">
              <a:extLst>
                <a:ext uri="{FF2B5EF4-FFF2-40B4-BE49-F238E27FC236}">
                  <a16:creationId xmlns:a16="http://schemas.microsoft.com/office/drawing/2014/main" id="{6C910BA8-B068-DF03-AC45-F842D0BE631B}"/>
                </a:ext>
              </a:extLst>
            </p:cNvPr>
            <p:cNvSpPr>
              <a:spLocks noChangeShapeType="1"/>
            </p:cNvSpPr>
            <p:nvPr/>
          </p:nvSpPr>
          <p:spPr bwMode="blackWhite">
            <a:xfrm rot="-5400000">
              <a:off x="7224713" y="3251201"/>
              <a:ext cx="0" cy="1111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32" name="Line 254">
              <a:extLst>
                <a:ext uri="{FF2B5EF4-FFF2-40B4-BE49-F238E27FC236}">
                  <a16:creationId xmlns:a16="http://schemas.microsoft.com/office/drawing/2014/main" id="{6AABFD82-2161-6201-A42D-72BC537F4BE7}"/>
                </a:ext>
              </a:extLst>
            </p:cNvPr>
            <p:cNvSpPr>
              <a:spLocks noChangeShapeType="1"/>
            </p:cNvSpPr>
            <p:nvPr/>
          </p:nvSpPr>
          <p:spPr bwMode="blackWhite">
            <a:xfrm>
              <a:off x="7300913" y="3260725"/>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33" name="Line 255">
              <a:extLst>
                <a:ext uri="{FF2B5EF4-FFF2-40B4-BE49-F238E27FC236}">
                  <a16:creationId xmlns:a16="http://schemas.microsoft.com/office/drawing/2014/main" id="{CF34FB4A-8A39-9AFE-1944-0F27817C5222}"/>
                </a:ext>
              </a:extLst>
            </p:cNvPr>
            <p:cNvSpPr>
              <a:spLocks noChangeShapeType="1"/>
            </p:cNvSpPr>
            <p:nvPr/>
          </p:nvSpPr>
          <p:spPr bwMode="blackWhite">
            <a:xfrm rot="-5400000">
              <a:off x="7300119" y="3261519"/>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34" name="Line 256">
              <a:extLst>
                <a:ext uri="{FF2B5EF4-FFF2-40B4-BE49-F238E27FC236}">
                  <a16:creationId xmlns:a16="http://schemas.microsoft.com/office/drawing/2014/main" id="{135215F4-1461-C53E-4A5E-D3DF2EF3A450}"/>
                </a:ext>
              </a:extLst>
            </p:cNvPr>
            <p:cNvSpPr>
              <a:spLocks noChangeShapeType="1"/>
            </p:cNvSpPr>
            <p:nvPr/>
          </p:nvSpPr>
          <p:spPr bwMode="blackWhite">
            <a:xfrm>
              <a:off x="7643813" y="3251200"/>
              <a:ext cx="0" cy="1095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35" name="Line 257">
              <a:extLst>
                <a:ext uri="{FF2B5EF4-FFF2-40B4-BE49-F238E27FC236}">
                  <a16:creationId xmlns:a16="http://schemas.microsoft.com/office/drawing/2014/main" id="{9CF952B8-BB10-3AA7-5E5C-967A2E49BD7D}"/>
                </a:ext>
              </a:extLst>
            </p:cNvPr>
            <p:cNvSpPr>
              <a:spLocks noChangeShapeType="1"/>
            </p:cNvSpPr>
            <p:nvPr/>
          </p:nvSpPr>
          <p:spPr bwMode="blackWhite">
            <a:xfrm rot="-5400000">
              <a:off x="7642225" y="3252788"/>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36" name="Line 258">
              <a:extLst>
                <a:ext uri="{FF2B5EF4-FFF2-40B4-BE49-F238E27FC236}">
                  <a16:creationId xmlns:a16="http://schemas.microsoft.com/office/drawing/2014/main" id="{1E890355-1726-CA90-00DD-04C4DB9EF3FD}"/>
                </a:ext>
              </a:extLst>
            </p:cNvPr>
            <p:cNvSpPr>
              <a:spLocks noChangeShapeType="1"/>
            </p:cNvSpPr>
            <p:nvPr/>
          </p:nvSpPr>
          <p:spPr bwMode="blackWhite">
            <a:xfrm>
              <a:off x="7643813" y="3441701"/>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37" name="Line 259">
              <a:extLst>
                <a:ext uri="{FF2B5EF4-FFF2-40B4-BE49-F238E27FC236}">
                  <a16:creationId xmlns:a16="http://schemas.microsoft.com/office/drawing/2014/main" id="{CCBC3D2F-61A3-0F40-FEED-1A3B1E10E3C9}"/>
                </a:ext>
              </a:extLst>
            </p:cNvPr>
            <p:cNvSpPr>
              <a:spLocks noChangeShapeType="1"/>
            </p:cNvSpPr>
            <p:nvPr/>
          </p:nvSpPr>
          <p:spPr bwMode="blackWhite">
            <a:xfrm rot="-5400000">
              <a:off x="7642225" y="34417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38" name="Line 260">
              <a:extLst>
                <a:ext uri="{FF2B5EF4-FFF2-40B4-BE49-F238E27FC236}">
                  <a16:creationId xmlns:a16="http://schemas.microsoft.com/office/drawing/2014/main" id="{1256CC4B-5DCD-E456-F22C-E67726A83BC0}"/>
                </a:ext>
              </a:extLst>
            </p:cNvPr>
            <p:cNvSpPr>
              <a:spLocks noChangeShapeType="1"/>
            </p:cNvSpPr>
            <p:nvPr/>
          </p:nvSpPr>
          <p:spPr bwMode="blackWhite">
            <a:xfrm>
              <a:off x="7831138" y="359410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39" name="Line 261">
              <a:extLst>
                <a:ext uri="{FF2B5EF4-FFF2-40B4-BE49-F238E27FC236}">
                  <a16:creationId xmlns:a16="http://schemas.microsoft.com/office/drawing/2014/main" id="{5101598B-2038-3C00-4FF7-5B03D1AE9ED2}"/>
                </a:ext>
              </a:extLst>
            </p:cNvPr>
            <p:cNvSpPr>
              <a:spLocks noChangeShapeType="1"/>
            </p:cNvSpPr>
            <p:nvPr/>
          </p:nvSpPr>
          <p:spPr bwMode="blackWhite">
            <a:xfrm rot="-5400000">
              <a:off x="7830344" y="3594894"/>
              <a:ext cx="0" cy="10636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40" name="Line 262">
              <a:extLst>
                <a:ext uri="{FF2B5EF4-FFF2-40B4-BE49-F238E27FC236}">
                  <a16:creationId xmlns:a16="http://schemas.microsoft.com/office/drawing/2014/main" id="{B11B6AF4-3CA9-0384-D75F-FFC7AE7EFC91}"/>
                </a:ext>
              </a:extLst>
            </p:cNvPr>
            <p:cNvSpPr>
              <a:spLocks noChangeShapeType="1"/>
            </p:cNvSpPr>
            <p:nvPr/>
          </p:nvSpPr>
          <p:spPr bwMode="blackWhite">
            <a:xfrm>
              <a:off x="7639050" y="3795714"/>
              <a:ext cx="0" cy="1095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41" name="Line 263">
              <a:extLst>
                <a:ext uri="{FF2B5EF4-FFF2-40B4-BE49-F238E27FC236}">
                  <a16:creationId xmlns:a16="http://schemas.microsoft.com/office/drawing/2014/main" id="{CFB17FE3-B2C6-AA3A-7003-0FDC4B8506DC}"/>
                </a:ext>
              </a:extLst>
            </p:cNvPr>
            <p:cNvSpPr>
              <a:spLocks noChangeShapeType="1"/>
            </p:cNvSpPr>
            <p:nvPr/>
          </p:nvSpPr>
          <p:spPr bwMode="blackWhite">
            <a:xfrm rot="-5400000">
              <a:off x="7638257" y="3796507"/>
              <a:ext cx="0"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42" name="Line 264">
              <a:extLst>
                <a:ext uri="{FF2B5EF4-FFF2-40B4-BE49-F238E27FC236}">
                  <a16:creationId xmlns:a16="http://schemas.microsoft.com/office/drawing/2014/main" id="{23529861-60BD-72EB-8E14-B6E20F38F336}"/>
                </a:ext>
              </a:extLst>
            </p:cNvPr>
            <p:cNvSpPr>
              <a:spLocks noChangeShapeType="1"/>
            </p:cNvSpPr>
            <p:nvPr/>
          </p:nvSpPr>
          <p:spPr bwMode="blackWhite">
            <a:xfrm>
              <a:off x="7643813" y="39941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43" name="Line 265">
              <a:extLst>
                <a:ext uri="{FF2B5EF4-FFF2-40B4-BE49-F238E27FC236}">
                  <a16:creationId xmlns:a16="http://schemas.microsoft.com/office/drawing/2014/main" id="{F58D0466-F98A-9BAB-36D9-1C1C824B3B0B}"/>
                </a:ext>
              </a:extLst>
            </p:cNvPr>
            <p:cNvSpPr>
              <a:spLocks noChangeShapeType="1"/>
            </p:cNvSpPr>
            <p:nvPr/>
          </p:nvSpPr>
          <p:spPr bwMode="blackWhite">
            <a:xfrm rot="-5400000">
              <a:off x="7642225" y="3994150"/>
              <a:ext cx="0" cy="1079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44" name="Line 266">
              <a:extLst>
                <a:ext uri="{FF2B5EF4-FFF2-40B4-BE49-F238E27FC236}">
                  <a16:creationId xmlns:a16="http://schemas.microsoft.com/office/drawing/2014/main" id="{844C5293-1C80-2856-4AB2-DB29D2376DFC}"/>
                </a:ext>
              </a:extLst>
            </p:cNvPr>
            <p:cNvSpPr>
              <a:spLocks noChangeShapeType="1"/>
            </p:cNvSpPr>
            <p:nvPr/>
          </p:nvSpPr>
          <p:spPr bwMode="blackWhite">
            <a:xfrm flipV="1">
              <a:off x="3889376" y="2301876"/>
              <a:ext cx="4168775" cy="19415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45" name="Freeform 267">
              <a:extLst>
                <a:ext uri="{FF2B5EF4-FFF2-40B4-BE49-F238E27FC236}">
                  <a16:creationId xmlns:a16="http://schemas.microsoft.com/office/drawing/2014/main" id="{7C143013-D9A1-228F-1777-CD38AF668B48}"/>
                </a:ext>
              </a:extLst>
            </p:cNvPr>
            <p:cNvSpPr>
              <a:spLocks/>
            </p:cNvSpPr>
            <p:nvPr/>
          </p:nvSpPr>
          <p:spPr bwMode="blackWhite">
            <a:xfrm>
              <a:off x="3889375" y="2516188"/>
              <a:ext cx="4160838" cy="2024062"/>
            </a:xfrm>
            <a:custGeom>
              <a:avLst/>
              <a:gdLst>
                <a:gd name="T0" fmla="*/ 0 w 3702"/>
                <a:gd name="T1" fmla="*/ 2147483646 h 1800"/>
                <a:gd name="T2" fmla="*/ 2147483646 w 3702"/>
                <a:gd name="T3" fmla="*/ 2147483646 h 1800"/>
                <a:gd name="T4" fmla="*/ 2147483646 w 3702"/>
                <a:gd name="T5" fmla="*/ 2147483646 h 1800"/>
                <a:gd name="T6" fmla="*/ 2147483646 w 3702"/>
                <a:gd name="T7" fmla="*/ 2147483646 h 1800"/>
                <a:gd name="T8" fmla="*/ 2147483646 w 3702"/>
                <a:gd name="T9" fmla="*/ 0 h 1800"/>
                <a:gd name="T10" fmla="*/ 0 60000 65536"/>
                <a:gd name="T11" fmla="*/ 0 60000 65536"/>
                <a:gd name="T12" fmla="*/ 0 60000 65536"/>
                <a:gd name="T13" fmla="*/ 0 60000 65536"/>
                <a:gd name="T14" fmla="*/ 0 60000 65536"/>
                <a:gd name="T15" fmla="*/ 0 w 3702"/>
                <a:gd name="T16" fmla="*/ 0 h 1800"/>
                <a:gd name="T17" fmla="*/ 3702 w 3702"/>
                <a:gd name="T18" fmla="*/ 1800 h 1800"/>
              </a:gdLst>
              <a:ahLst/>
              <a:cxnLst>
                <a:cxn ang="T10">
                  <a:pos x="T0" y="T1"/>
                </a:cxn>
                <a:cxn ang="T11">
                  <a:pos x="T2" y="T3"/>
                </a:cxn>
                <a:cxn ang="T12">
                  <a:pos x="T4" y="T5"/>
                </a:cxn>
                <a:cxn ang="T13">
                  <a:pos x="T6" y="T7"/>
                </a:cxn>
                <a:cxn ang="T14">
                  <a:pos x="T8" y="T9"/>
                </a:cxn>
              </a:cxnLst>
              <a:rect l="T15" t="T16" r="T17" b="T18"/>
              <a:pathLst>
                <a:path w="3702" h="1800">
                  <a:moveTo>
                    <a:pt x="0" y="1800"/>
                  </a:moveTo>
                  <a:lnTo>
                    <a:pt x="1578" y="912"/>
                  </a:lnTo>
                  <a:lnTo>
                    <a:pt x="2040" y="672"/>
                  </a:lnTo>
                  <a:lnTo>
                    <a:pt x="2826" y="318"/>
                  </a:lnTo>
                  <a:lnTo>
                    <a:pt x="3702"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p>
              <a:endParaRPr lang="en-US"/>
            </a:p>
          </p:txBody>
        </p:sp>
        <p:sp>
          <p:nvSpPr>
            <p:cNvPr id="38146" name="Text Box 268">
              <a:extLst>
                <a:ext uri="{FF2B5EF4-FFF2-40B4-BE49-F238E27FC236}">
                  <a16:creationId xmlns:a16="http://schemas.microsoft.com/office/drawing/2014/main" id="{BFAC1A25-B51E-8254-8458-506F469535A1}"/>
                </a:ext>
              </a:extLst>
            </p:cNvPr>
            <p:cNvSpPr txBox="1">
              <a:spLocks noChangeArrowheads="1"/>
            </p:cNvSpPr>
            <p:nvPr/>
          </p:nvSpPr>
          <p:spPr bwMode="blackWhite">
            <a:xfrm rot="-5400000">
              <a:off x="1823726" y="3681693"/>
              <a:ext cx="272477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0000"/>
                  </a:solidFill>
                  <a:ea typeface="ＭＳ Ｐゴシック" panose="020B0600070205080204" pitchFamily="34" charset="-128"/>
                </a:rPr>
                <a:t>Cognitive Composite Score</a:t>
              </a:r>
            </a:p>
          </p:txBody>
        </p:sp>
        <p:sp>
          <p:nvSpPr>
            <p:cNvPr id="38147" name="Rectangle 270">
              <a:extLst>
                <a:ext uri="{FF2B5EF4-FFF2-40B4-BE49-F238E27FC236}">
                  <a16:creationId xmlns:a16="http://schemas.microsoft.com/office/drawing/2014/main" id="{A160A671-3505-70AD-BBB0-3A3C91A5EF4B}"/>
                </a:ext>
              </a:extLst>
            </p:cNvPr>
            <p:cNvSpPr>
              <a:spLocks noChangeArrowheads="1"/>
            </p:cNvSpPr>
            <p:nvPr/>
          </p:nvSpPr>
          <p:spPr bwMode="blackWhite">
            <a:xfrm>
              <a:off x="3881438" y="2011363"/>
              <a:ext cx="4176712" cy="3694112"/>
            </a:xfrm>
            <a:prstGeom prst="rect">
              <a:avLst/>
            </a:prstGeom>
            <a:noFill/>
            <a:ln w="1905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sp>
          <p:nvSpPr>
            <p:cNvPr id="38148" name="Line 271">
              <a:extLst>
                <a:ext uri="{FF2B5EF4-FFF2-40B4-BE49-F238E27FC236}">
                  <a16:creationId xmlns:a16="http://schemas.microsoft.com/office/drawing/2014/main" id="{C7B205B2-A8D4-980A-E6B9-FC5E274FEBF8}"/>
                </a:ext>
              </a:extLst>
            </p:cNvPr>
            <p:cNvSpPr>
              <a:spLocks noChangeShapeType="1"/>
            </p:cNvSpPr>
            <p:nvPr/>
          </p:nvSpPr>
          <p:spPr bwMode="blackWhite">
            <a:xfrm>
              <a:off x="3792538" y="5705475"/>
              <a:ext cx="88900" cy="0"/>
            </a:xfrm>
            <a:prstGeom prst="line">
              <a:avLst/>
            </a:prstGeom>
            <a:noFill/>
            <a:ln w="19050">
              <a:solidFill>
                <a:schemeClr val="bg1">
                  <a:lumMod val="85000"/>
                </a:schemeClr>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49" name="Line 272">
              <a:extLst>
                <a:ext uri="{FF2B5EF4-FFF2-40B4-BE49-F238E27FC236}">
                  <a16:creationId xmlns:a16="http://schemas.microsoft.com/office/drawing/2014/main" id="{1D376F94-5BAF-1D90-8857-4ADCAB738BCD}"/>
                </a:ext>
              </a:extLst>
            </p:cNvPr>
            <p:cNvSpPr>
              <a:spLocks noChangeShapeType="1"/>
            </p:cNvSpPr>
            <p:nvPr/>
          </p:nvSpPr>
          <p:spPr bwMode="blackWhite">
            <a:xfrm>
              <a:off x="3792538" y="2011363"/>
              <a:ext cx="88900" cy="0"/>
            </a:xfrm>
            <a:prstGeom prst="line">
              <a:avLst/>
            </a:prstGeom>
            <a:noFill/>
            <a:ln w="19050">
              <a:solidFill>
                <a:schemeClr val="bg1">
                  <a:lumMod val="85000"/>
                </a:schemeClr>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50" name="Line 273">
              <a:extLst>
                <a:ext uri="{FF2B5EF4-FFF2-40B4-BE49-F238E27FC236}">
                  <a16:creationId xmlns:a16="http://schemas.microsoft.com/office/drawing/2014/main" id="{D2284E1F-12A5-C39B-42DC-FFCAF97B4F9A}"/>
                </a:ext>
              </a:extLst>
            </p:cNvPr>
            <p:cNvSpPr>
              <a:spLocks noChangeShapeType="1"/>
            </p:cNvSpPr>
            <p:nvPr/>
          </p:nvSpPr>
          <p:spPr bwMode="blackWhite">
            <a:xfrm>
              <a:off x="3792538" y="5176838"/>
              <a:ext cx="88900" cy="0"/>
            </a:xfrm>
            <a:prstGeom prst="line">
              <a:avLst/>
            </a:prstGeom>
            <a:noFill/>
            <a:ln w="19050">
              <a:solidFill>
                <a:schemeClr val="bg1">
                  <a:lumMod val="85000"/>
                </a:schemeClr>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51" name="Line 274">
              <a:extLst>
                <a:ext uri="{FF2B5EF4-FFF2-40B4-BE49-F238E27FC236}">
                  <a16:creationId xmlns:a16="http://schemas.microsoft.com/office/drawing/2014/main" id="{4C1B6DA0-9687-48FB-41AB-E4EF2316004B}"/>
                </a:ext>
              </a:extLst>
            </p:cNvPr>
            <p:cNvSpPr>
              <a:spLocks noChangeShapeType="1"/>
            </p:cNvSpPr>
            <p:nvPr/>
          </p:nvSpPr>
          <p:spPr bwMode="blackWhite">
            <a:xfrm>
              <a:off x="3792538" y="4649788"/>
              <a:ext cx="88900" cy="0"/>
            </a:xfrm>
            <a:prstGeom prst="line">
              <a:avLst/>
            </a:prstGeom>
            <a:noFill/>
            <a:ln w="19050">
              <a:solidFill>
                <a:schemeClr val="bg1">
                  <a:lumMod val="85000"/>
                </a:schemeClr>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52" name="Line 275">
              <a:extLst>
                <a:ext uri="{FF2B5EF4-FFF2-40B4-BE49-F238E27FC236}">
                  <a16:creationId xmlns:a16="http://schemas.microsoft.com/office/drawing/2014/main" id="{D58FA7BB-4BF5-D6EC-1470-450B849B185D}"/>
                </a:ext>
              </a:extLst>
            </p:cNvPr>
            <p:cNvSpPr>
              <a:spLocks noChangeShapeType="1"/>
            </p:cNvSpPr>
            <p:nvPr/>
          </p:nvSpPr>
          <p:spPr bwMode="blackWhite">
            <a:xfrm>
              <a:off x="3800476" y="4121150"/>
              <a:ext cx="80963" cy="0"/>
            </a:xfrm>
            <a:prstGeom prst="line">
              <a:avLst/>
            </a:prstGeom>
            <a:noFill/>
            <a:ln w="19050">
              <a:solidFill>
                <a:schemeClr val="bg1">
                  <a:lumMod val="85000"/>
                </a:schemeClr>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53" name="Line 276">
              <a:extLst>
                <a:ext uri="{FF2B5EF4-FFF2-40B4-BE49-F238E27FC236}">
                  <a16:creationId xmlns:a16="http://schemas.microsoft.com/office/drawing/2014/main" id="{EB8FA5C1-8202-208C-6E77-A7B003BC5EAF}"/>
                </a:ext>
              </a:extLst>
            </p:cNvPr>
            <p:cNvSpPr>
              <a:spLocks noChangeShapeType="1"/>
            </p:cNvSpPr>
            <p:nvPr/>
          </p:nvSpPr>
          <p:spPr bwMode="blackWhite">
            <a:xfrm flipV="1">
              <a:off x="3768725" y="3589338"/>
              <a:ext cx="115372" cy="0"/>
            </a:xfrm>
            <a:prstGeom prst="line">
              <a:avLst/>
            </a:prstGeom>
            <a:noFill/>
            <a:ln w="19050">
              <a:solidFill>
                <a:schemeClr val="bg1">
                  <a:lumMod val="85000"/>
                </a:schemeClr>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54" name="Line 277">
              <a:extLst>
                <a:ext uri="{FF2B5EF4-FFF2-40B4-BE49-F238E27FC236}">
                  <a16:creationId xmlns:a16="http://schemas.microsoft.com/office/drawing/2014/main" id="{E9FAE646-FD1B-C9B3-236F-0598999E76A6}"/>
                </a:ext>
              </a:extLst>
            </p:cNvPr>
            <p:cNvSpPr>
              <a:spLocks noChangeShapeType="1"/>
            </p:cNvSpPr>
            <p:nvPr/>
          </p:nvSpPr>
          <p:spPr bwMode="blackWhite">
            <a:xfrm>
              <a:off x="3792538" y="3067050"/>
              <a:ext cx="88900" cy="0"/>
            </a:xfrm>
            <a:prstGeom prst="line">
              <a:avLst/>
            </a:prstGeom>
            <a:noFill/>
            <a:ln w="19050">
              <a:solidFill>
                <a:schemeClr val="bg1">
                  <a:lumMod val="85000"/>
                </a:schemeClr>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55" name="Line 278">
              <a:extLst>
                <a:ext uri="{FF2B5EF4-FFF2-40B4-BE49-F238E27FC236}">
                  <a16:creationId xmlns:a16="http://schemas.microsoft.com/office/drawing/2014/main" id="{9B0D5692-F80E-84EF-446F-C5AB094FBD87}"/>
                </a:ext>
              </a:extLst>
            </p:cNvPr>
            <p:cNvSpPr>
              <a:spLocks noChangeShapeType="1"/>
            </p:cNvSpPr>
            <p:nvPr/>
          </p:nvSpPr>
          <p:spPr bwMode="blackWhite">
            <a:xfrm>
              <a:off x="3792538" y="2538413"/>
              <a:ext cx="88900" cy="0"/>
            </a:xfrm>
            <a:prstGeom prst="line">
              <a:avLst/>
            </a:prstGeom>
            <a:noFill/>
            <a:ln w="19050">
              <a:solidFill>
                <a:schemeClr val="bg1">
                  <a:lumMod val="85000"/>
                </a:schemeClr>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56" name="Line 279">
              <a:extLst>
                <a:ext uri="{FF2B5EF4-FFF2-40B4-BE49-F238E27FC236}">
                  <a16:creationId xmlns:a16="http://schemas.microsoft.com/office/drawing/2014/main" id="{1FB23B32-E925-CB32-FAF9-4CAC789E53ED}"/>
                </a:ext>
              </a:extLst>
            </p:cNvPr>
            <p:cNvSpPr>
              <a:spLocks noChangeShapeType="1"/>
            </p:cNvSpPr>
            <p:nvPr/>
          </p:nvSpPr>
          <p:spPr bwMode="blackWhite">
            <a:xfrm rot="5400000">
              <a:off x="3842544" y="5753894"/>
              <a:ext cx="87312" cy="0"/>
            </a:xfrm>
            <a:prstGeom prst="line">
              <a:avLst/>
            </a:prstGeom>
            <a:noFill/>
            <a:ln w="19050">
              <a:solidFill>
                <a:schemeClr val="bg1">
                  <a:lumMod val="85000"/>
                </a:schemeClr>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57" name="Line 280">
              <a:extLst>
                <a:ext uri="{FF2B5EF4-FFF2-40B4-BE49-F238E27FC236}">
                  <a16:creationId xmlns:a16="http://schemas.microsoft.com/office/drawing/2014/main" id="{D6975F55-283F-EC82-791E-23946365A585}"/>
                </a:ext>
              </a:extLst>
            </p:cNvPr>
            <p:cNvSpPr>
              <a:spLocks noChangeShapeType="1"/>
            </p:cNvSpPr>
            <p:nvPr/>
          </p:nvSpPr>
          <p:spPr bwMode="blackWhite">
            <a:xfrm rot="5400000">
              <a:off x="4885532" y="5753894"/>
              <a:ext cx="87312" cy="0"/>
            </a:xfrm>
            <a:prstGeom prst="line">
              <a:avLst/>
            </a:prstGeom>
            <a:noFill/>
            <a:ln w="19050">
              <a:solidFill>
                <a:schemeClr val="bg1">
                  <a:lumMod val="85000"/>
                </a:schemeClr>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58" name="Line 281">
              <a:extLst>
                <a:ext uri="{FF2B5EF4-FFF2-40B4-BE49-F238E27FC236}">
                  <a16:creationId xmlns:a16="http://schemas.microsoft.com/office/drawing/2014/main" id="{8CA58293-EF66-AAA0-ABE4-DBBA9CFE008B}"/>
                </a:ext>
              </a:extLst>
            </p:cNvPr>
            <p:cNvSpPr>
              <a:spLocks noChangeShapeType="1"/>
            </p:cNvSpPr>
            <p:nvPr/>
          </p:nvSpPr>
          <p:spPr bwMode="blackWhite">
            <a:xfrm rot="5400000">
              <a:off x="5930107" y="5753894"/>
              <a:ext cx="87312" cy="0"/>
            </a:xfrm>
            <a:prstGeom prst="line">
              <a:avLst/>
            </a:prstGeom>
            <a:noFill/>
            <a:ln w="19050">
              <a:solidFill>
                <a:schemeClr val="bg1">
                  <a:lumMod val="85000"/>
                </a:schemeClr>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59" name="Line 282">
              <a:extLst>
                <a:ext uri="{FF2B5EF4-FFF2-40B4-BE49-F238E27FC236}">
                  <a16:creationId xmlns:a16="http://schemas.microsoft.com/office/drawing/2014/main" id="{DA936430-7225-3C9E-4A38-77385623632C}"/>
                </a:ext>
              </a:extLst>
            </p:cNvPr>
            <p:cNvSpPr>
              <a:spLocks noChangeShapeType="1"/>
            </p:cNvSpPr>
            <p:nvPr/>
          </p:nvSpPr>
          <p:spPr bwMode="blackWhite">
            <a:xfrm rot="5400000">
              <a:off x="6977857" y="5757069"/>
              <a:ext cx="80962" cy="0"/>
            </a:xfrm>
            <a:prstGeom prst="line">
              <a:avLst/>
            </a:prstGeom>
            <a:noFill/>
            <a:ln w="19050">
              <a:solidFill>
                <a:schemeClr val="bg1">
                  <a:lumMod val="85000"/>
                </a:schemeClr>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60" name="Line 283">
              <a:extLst>
                <a:ext uri="{FF2B5EF4-FFF2-40B4-BE49-F238E27FC236}">
                  <a16:creationId xmlns:a16="http://schemas.microsoft.com/office/drawing/2014/main" id="{289A75AE-BCDB-1695-D3EC-C8D22F3B8770}"/>
                </a:ext>
              </a:extLst>
            </p:cNvPr>
            <p:cNvSpPr>
              <a:spLocks noChangeShapeType="1"/>
            </p:cNvSpPr>
            <p:nvPr/>
          </p:nvSpPr>
          <p:spPr bwMode="blackWhite">
            <a:xfrm rot="5400000">
              <a:off x="8019257" y="5753894"/>
              <a:ext cx="87312" cy="0"/>
            </a:xfrm>
            <a:prstGeom prst="line">
              <a:avLst/>
            </a:prstGeom>
            <a:noFill/>
            <a:ln w="19050">
              <a:solidFill>
                <a:schemeClr val="bg1">
                  <a:lumMod val="85000"/>
                </a:schemeClr>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61" name="Text Box 284">
              <a:extLst>
                <a:ext uri="{FF2B5EF4-FFF2-40B4-BE49-F238E27FC236}">
                  <a16:creationId xmlns:a16="http://schemas.microsoft.com/office/drawing/2014/main" id="{C684629E-0DA1-27CC-8EF5-55B0D33D3830}"/>
                </a:ext>
              </a:extLst>
            </p:cNvPr>
            <p:cNvSpPr txBox="1">
              <a:spLocks noChangeArrowheads="1"/>
            </p:cNvSpPr>
            <p:nvPr/>
          </p:nvSpPr>
          <p:spPr bwMode="blackWhite">
            <a:xfrm>
              <a:off x="4148138" y="2457450"/>
              <a:ext cx="1933340"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Above Expectation</a:t>
              </a:r>
            </a:p>
          </p:txBody>
        </p:sp>
        <p:sp>
          <p:nvSpPr>
            <p:cNvPr id="38162" name="Text Box 285">
              <a:extLst>
                <a:ext uri="{FF2B5EF4-FFF2-40B4-BE49-F238E27FC236}">
                  <a16:creationId xmlns:a16="http://schemas.microsoft.com/office/drawing/2014/main" id="{386A4D5F-8ED7-3006-8467-FEEE02EBCD3B}"/>
                </a:ext>
              </a:extLst>
            </p:cNvPr>
            <p:cNvSpPr txBox="1">
              <a:spLocks noChangeArrowheads="1"/>
            </p:cNvSpPr>
            <p:nvPr/>
          </p:nvSpPr>
          <p:spPr bwMode="blackWhite">
            <a:xfrm>
              <a:off x="4148139" y="5002213"/>
              <a:ext cx="191968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Below Expectation</a:t>
              </a:r>
            </a:p>
          </p:txBody>
        </p:sp>
        <p:sp>
          <p:nvSpPr>
            <p:cNvPr id="38163" name="Text Box 286">
              <a:extLst>
                <a:ext uri="{FF2B5EF4-FFF2-40B4-BE49-F238E27FC236}">
                  <a16:creationId xmlns:a16="http://schemas.microsoft.com/office/drawing/2014/main" id="{D83B4B64-7E78-1729-0993-0E20443187A2}"/>
                </a:ext>
              </a:extLst>
            </p:cNvPr>
            <p:cNvSpPr txBox="1">
              <a:spLocks noChangeArrowheads="1"/>
            </p:cNvSpPr>
            <p:nvPr/>
          </p:nvSpPr>
          <p:spPr bwMode="blackWhite">
            <a:xfrm>
              <a:off x="3776664" y="579755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0</a:t>
              </a:r>
            </a:p>
          </p:txBody>
        </p:sp>
        <p:sp>
          <p:nvSpPr>
            <p:cNvPr id="38164" name="Text Box 287">
              <a:extLst>
                <a:ext uri="{FF2B5EF4-FFF2-40B4-BE49-F238E27FC236}">
                  <a16:creationId xmlns:a16="http://schemas.microsoft.com/office/drawing/2014/main" id="{9A02573F-ED2C-7974-0466-B5693C08A834}"/>
                </a:ext>
              </a:extLst>
            </p:cNvPr>
            <p:cNvSpPr txBox="1">
              <a:spLocks noChangeArrowheads="1"/>
            </p:cNvSpPr>
            <p:nvPr/>
          </p:nvSpPr>
          <p:spPr bwMode="blackWhite">
            <a:xfrm>
              <a:off x="7907338" y="5797550"/>
              <a:ext cx="418694"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20</a:t>
              </a:r>
            </a:p>
          </p:txBody>
        </p:sp>
        <p:sp>
          <p:nvSpPr>
            <p:cNvPr id="38165" name="Text Box 288">
              <a:extLst>
                <a:ext uri="{FF2B5EF4-FFF2-40B4-BE49-F238E27FC236}">
                  <a16:creationId xmlns:a16="http://schemas.microsoft.com/office/drawing/2014/main" id="{2DAC2752-2C8A-CC26-3B7F-3317E1C48704}"/>
                </a:ext>
              </a:extLst>
            </p:cNvPr>
            <p:cNvSpPr txBox="1">
              <a:spLocks noChangeArrowheads="1"/>
            </p:cNvSpPr>
            <p:nvPr/>
          </p:nvSpPr>
          <p:spPr bwMode="blackWhite">
            <a:xfrm>
              <a:off x="6861175" y="5797550"/>
              <a:ext cx="418694"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15</a:t>
              </a:r>
            </a:p>
          </p:txBody>
        </p:sp>
        <p:sp>
          <p:nvSpPr>
            <p:cNvPr id="38166" name="Text Box 289">
              <a:extLst>
                <a:ext uri="{FF2B5EF4-FFF2-40B4-BE49-F238E27FC236}">
                  <a16:creationId xmlns:a16="http://schemas.microsoft.com/office/drawing/2014/main" id="{78BE298E-0E5E-C277-B95C-622070185F31}"/>
                </a:ext>
              </a:extLst>
            </p:cNvPr>
            <p:cNvSpPr txBox="1">
              <a:spLocks noChangeArrowheads="1"/>
            </p:cNvSpPr>
            <p:nvPr/>
          </p:nvSpPr>
          <p:spPr bwMode="blackWhite">
            <a:xfrm>
              <a:off x="5818188" y="5797550"/>
              <a:ext cx="418694"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10</a:t>
              </a:r>
            </a:p>
          </p:txBody>
        </p:sp>
        <p:sp>
          <p:nvSpPr>
            <p:cNvPr id="38167" name="Text Box 290">
              <a:extLst>
                <a:ext uri="{FF2B5EF4-FFF2-40B4-BE49-F238E27FC236}">
                  <a16:creationId xmlns:a16="http://schemas.microsoft.com/office/drawing/2014/main" id="{CC4658E4-427C-4996-FE3E-8C1A6EFFF55C}"/>
                </a:ext>
              </a:extLst>
            </p:cNvPr>
            <p:cNvSpPr txBox="1">
              <a:spLocks noChangeArrowheads="1"/>
            </p:cNvSpPr>
            <p:nvPr/>
          </p:nvSpPr>
          <p:spPr bwMode="blackWhite">
            <a:xfrm>
              <a:off x="4821239" y="579755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5</a:t>
              </a:r>
            </a:p>
          </p:txBody>
        </p:sp>
        <p:sp>
          <p:nvSpPr>
            <p:cNvPr id="38168" name="Text Box 291">
              <a:extLst>
                <a:ext uri="{FF2B5EF4-FFF2-40B4-BE49-F238E27FC236}">
                  <a16:creationId xmlns:a16="http://schemas.microsoft.com/office/drawing/2014/main" id="{B72F8D17-423C-9BCD-33AD-B1A38DAC9339}"/>
                </a:ext>
              </a:extLst>
            </p:cNvPr>
            <p:cNvSpPr txBox="1">
              <a:spLocks noChangeArrowheads="1"/>
            </p:cNvSpPr>
            <p:nvPr/>
          </p:nvSpPr>
          <p:spPr bwMode="blackWhite">
            <a:xfrm>
              <a:off x="3443288" y="5524500"/>
              <a:ext cx="372208"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-5</a:t>
              </a:r>
            </a:p>
          </p:txBody>
        </p:sp>
        <p:sp>
          <p:nvSpPr>
            <p:cNvPr id="38169" name="Text Box 292">
              <a:extLst>
                <a:ext uri="{FF2B5EF4-FFF2-40B4-BE49-F238E27FC236}">
                  <a16:creationId xmlns:a16="http://schemas.microsoft.com/office/drawing/2014/main" id="{BFAE0962-EBC0-A169-2145-83B98268232B}"/>
                </a:ext>
              </a:extLst>
            </p:cNvPr>
            <p:cNvSpPr txBox="1">
              <a:spLocks noChangeArrowheads="1"/>
            </p:cNvSpPr>
            <p:nvPr/>
          </p:nvSpPr>
          <p:spPr bwMode="blackWhite">
            <a:xfrm>
              <a:off x="3443288" y="4997450"/>
              <a:ext cx="372208"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-4</a:t>
              </a:r>
            </a:p>
          </p:txBody>
        </p:sp>
        <p:sp>
          <p:nvSpPr>
            <p:cNvPr id="38170" name="Text Box 293">
              <a:extLst>
                <a:ext uri="{FF2B5EF4-FFF2-40B4-BE49-F238E27FC236}">
                  <a16:creationId xmlns:a16="http://schemas.microsoft.com/office/drawing/2014/main" id="{20690605-6871-7AA8-A9EE-19597564810F}"/>
                </a:ext>
              </a:extLst>
            </p:cNvPr>
            <p:cNvSpPr txBox="1">
              <a:spLocks noChangeArrowheads="1"/>
            </p:cNvSpPr>
            <p:nvPr/>
          </p:nvSpPr>
          <p:spPr bwMode="blackWhite">
            <a:xfrm>
              <a:off x="3443288" y="4473575"/>
              <a:ext cx="372208"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-3</a:t>
              </a:r>
            </a:p>
          </p:txBody>
        </p:sp>
        <p:sp>
          <p:nvSpPr>
            <p:cNvPr id="38171" name="Text Box 294">
              <a:extLst>
                <a:ext uri="{FF2B5EF4-FFF2-40B4-BE49-F238E27FC236}">
                  <a16:creationId xmlns:a16="http://schemas.microsoft.com/office/drawing/2014/main" id="{6ED911C8-07C3-9457-4B5A-347336782FC1}"/>
                </a:ext>
              </a:extLst>
            </p:cNvPr>
            <p:cNvSpPr txBox="1">
              <a:spLocks noChangeArrowheads="1"/>
            </p:cNvSpPr>
            <p:nvPr/>
          </p:nvSpPr>
          <p:spPr bwMode="blackWhite">
            <a:xfrm>
              <a:off x="3443288" y="3943350"/>
              <a:ext cx="372208"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-2</a:t>
              </a:r>
            </a:p>
          </p:txBody>
        </p:sp>
        <p:sp>
          <p:nvSpPr>
            <p:cNvPr id="38173" name="Text Box 296">
              <a:extLst>
                <a:ext uri="{FF2B5EF4-FFF2-40B4-BE49-F238E27FC236}">
                  <a16:creationId xmlns:a16="http://schemas.microsoft.com/office/drawing/2014/main" id="{C6AFB642-282B-B687-2C22-473C4E2DD974}"/>
                </a:ext>
              </a:extLst>
            </p:cNvPr>
            <p:cNvSpPr txBox="1">
              <a:spLocks noChangeArrowheads="1"/>
            </p:cNvSpPr>
            <p:nvPr/>
          </p:nvSpPr>
          <p:spPr bwMode="blackWhite">
            <a:xfrm>
              <a:off x="3517900" y="2887664"/>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0</a:t>
              </a:r>
            </a:p>
          </p:txBody>
        </p:sp>
        <p:sp>
          <p:nvSpPr>
            <p:cNvPr id="38174" name="Text Box 297">
              <a:extLst>
                <a:ext uri="{FF2B5EF4-FFF2-40B4-BE49-F238E27FC236}">
                  <a16:creationId xmlns:a16="http://schemas.microsoft.com/office/drawing/2014/main" id="{6AE400E3-193B-1095-CBD8-CA27C59A95B3}"/>
                </a:ext>
              </a:extLst>
            </p:cNvPr>
            <p:cNvSpPr txBox="1">
              <a:spLocks noChangeArrowheads="1"/>
            </p:cNvSpPr>
            <p:nvPr/>
          </p:nvSpPr>
          <p:spPr bwMode="blackWhite">
            <a:xfrm>
              <a:off x="3517900" y="2360614"/>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1</a:t>
              </a:r>
            </a:p>
          </p:txBody>
        </p:sp>
        <p:sp>
          <p:nvSpPr>
            <p:cNvPr id="38175" name="Text Box 298">
              <a:extLst>
                <a:ext uri="{FF2B5EF4-FFF2-40B4-BE49-F238E27FC236}">
                  <a16:creationId xmlns:a16="http://schemas.microsoft.com/office/drawing/2014/main" id="{B21E60A2-B457-8719-286B-0D79F3D44F57}"/>
                </a:ext>
              </a:extLst>
            </p:cNvPr>
            <p:cNvSpPr txBox="1">
              <a:spLocks noChangeArrowheads="1"/>
            </p:cNvSpPr>
            <p:nvPr/>
          </p:nvSpPr>
          <p:spPr bwMode="blackWhite">
            <a:xfrm>
              <a:off x="3517900" y="18351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ea typeface="ＭＳ Ｐゴシック" panose="020B0600070205080204" pitchFamily="34" charset="-128"/>
                </a:rPr>
                <a:t>2</a:t>
              </a:r>
            </a:p>
          </p:txBody>
        </p:sp>
        <p:sp>
          <p:nvSpPr>
            <p:cNvPr id="38184" name="Rectangle 11">
              <a:extLst>
                <a:ext uri="{FF2B5EF4-FFF2-40B4-BE49-F238E27FC236}">
                  <a16:creationId xmlns:a16="http://schemas.microsoft.com/office/drawing/2014/main" id="{C04A86D9-EBD9-709C-2A9A-93804237D95D}"/>
                </a:ext>
              </a:extLst>
            </p:cNvPr>
            <p:cNvSpPr>
              <a:spLocks noChangeArrowheads="1"/>
            </p:cNvSpPr>
            <p:nvPr/>
          </p:nvSpPr>
          <p:spPr bwMode="blackWhite">
            <a:xfrm>
              <a:off x="8443913" y="3648075"/>
              <a:ext cx="88900" cy="88900"/>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800" i="1">
                <a:solidFill>
                  <a:srgbClr val="FFCC00"/>
                </a:solidFill>
                <a:latin typeface="Arial Narrow" panose="020B0606020202030204" pitchFamily="34" charset="0"/>
                <a:ea typeface="ＭＳ Ｐゴシック" panose="020B0600070205080204" pitchFamily="34" charset="-128"/>
              </a:endParaRPr>
            </a:p>
          </p:txBody>
        </p:sp>
      </p:grpSp>
      <p:sp>
        <p:nvSpPr>
          <p:cNvPr id="38185" name="Line 94">
            <a:extLst>
              <a:ext uri="{FF2B5EF4-FFF2-40B4-BE49-F238E27FC236}">
                <a16:creationId xmlns:a16="http://schemas.microsoft.com/office/drawing/2014/main" id="{8B33E94D-D832-FE27-41F1-36460D7CE277}"/>
              </a:ext>
            </a:extLst>
          </p:cNvPr>
          <p:cNvSpPr>
            <a:spLocks noChangeShapeType="1"/>
          </p:cNvSpPr>
          <p:nvPr/>
        </p:nvSpPr>
        <p:spPr bwMode="blackWhite">
          <a:xfrm>
            <a:off x="8378825" y="2538413"/>
            <a:ext cx="169545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US"/>
          </a:p>
        </p:txBody>
      </p:sp>
      <p:sp>
        <p:nvSpPr>
          <p:cNvPr id="38186" name="Rectangle 321">
            <a:extLst>
              <a:ext uri="{FF2B5EF4-FFF2-40B4-BE49-F238E27FC236}">
                <a16:creationId xmlns:a16="http://schemas.microsoft.com/office/drawing/2014/main" id="{D348782F-1025-BDCE-E063-22301573DFF6}"/>
              </a:ext>
            </a:extLst>
          </p:cNvPr>
          <p:cNvSpPr>
            <a:spLocks noChangeArrowheads="1"/>
          </p:cNvSpPr>
          <p:nvPr/>
        </p:nvSpPr>
        <p:spPr bwMode="auto">
          <a:xfrm>
            <a:off x="3370263" y="1341118"/>
            <a:ext cx="516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chemeClr val="accent1"/>
                </a:solidFill>
              </a:rPr>
              <a:t>Cognitive score predicted by maternal education</a:t>
            </a:r>
          </a:p>
        </p:txBody>
      </p:sp>
      <p:sp>
        <p:nvSpPr>
          <p:cNvPr id="2" name="Oval 1">
            <a:extLst>
              <a:ext uri="{FF2B5EF4-FFF2-40B4-BE49-F238E27FC236}">
                <a16:creationId xmlns:a16="http://schemas.microsoft.com/office/drawing/2014/main" id="{72FB1A6F-459F-2959-3797-43733E515A7E}"/>
              </a:ext>
            </a:extLst>
          </p:cNvPr>
          <p:cNvSpPr/>
          <p:nvPr/>
        </p:nvSpPr>
        <p:spPr>
          <a:xfrm>
            <a:off x="8802687" y="4257356"/>
            <a:ext cx="2295526" cy="2220913"/>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i="1" dirty="0">
                <a:solidFill>
                  <a:schemeClr val="tx1">
                    <a:lumMod val="50000"/>
                  </a:schemeClr>
                </a:solidFill>
              </a:rPr>
              <a:t>98% of patients fail to reach expected levels of cognitive performance</a:t>
            </a:r>
          </a:p>
        </p:txBody>
      </p:sp>
      <p:sp>
        <p:nvSpPr>
          <p:cNvPr id="4" name="Title 3">
            <a:extLst>
              <a:ext uri="{FF2B5EF4-FFF2-40B4-BE49-F238E27FC236}">
                <a16:creationId xmlns:a16="http://schemas.microsoft.com/office/drawing/2014/main" id="{5BD71EE8-DD13-2644-55D5-DEADC7F5472C}"/>
              </a:ext>
            </a:extLst>
          </p:cNvPr>
          <p:cNvSpPr>
            <a:spLocks noGrp="1"/>
          </p:cNvSpPr>
          <p:nvPr>
            <p:ph type="title"/>
          </p:nvPr>
        </p:nvSpPr>
        <p:spPr>
          <a:xfrm>
            <a:off x="454852" y="199505"/>
            <a:ext cx="11432345" cy="1185577"/>
          </a:xfrm>
        </p:spPr>
        <p:txBody>
          <a:bodyPr>
            <a:noAutofit/>
          </a:bodyPr>
          <a:lstStyle/>
          <a:p>
            <a:r>
              <a:rPr lang="en-US" sz="2600" dirty="0"/>
              <a:t>Patients Not Meeting Clinical Neuropsychology Criteria for Impairment May Still Have Cognitive Deficits Relative to Expected Abilities</a:t>
            </a:r>
          </a:p>
        </p:txBody>
      </p:sp>
      <p:sp>
        <p:nvSpPr>
          <p:cNvPr id="6" name="Footer Placeholder 5">
            <a:extLst>
              <a:ext uri="{FF2B5EF4-FFF2-40B4-BE49-F238E27FC236}">
                <a16:creationId xmlns:a16="http://schemas.microsoft.com/office/drawing/2014/main" id="{D2459B46-A6F8-2BAC-1E30-C48458E31536}"/>
              </a:ext>
            </a:extLst>
          </p:cNvPr>
          <p:cNvSpPr>
            <a:spLocks noGrp="1"/>
          </p:cNvSpPr>
          <p:nvPr>
            <p:ph type="ftr" sz="quarter" idx="3"/>
          </p:nvPr>
        </p:nvSpPr>
        <p:spPr/>
        <p:txBody>
          <a:bodyPr/>
          <a:lstStyle/>
          <a:p>
            <a:r>
              <a:rPr lang="en-US" dirty="0"/>
              <a:t>*Maternal education values jittered for clarity.</a:t>
            </a:r>
          </a:p>
          <a:p>
            <a:r>
              <a:rPr lang="en-US" dirty="0"/>
              <a:t>Adapted from Keefe, et al. </a:t>
            </a:r>
            <a:r>
              <a:rPr lang="en-US" i="1" dirty="0"/>
              <a:t>Biol Psychiatry. </a:t>
            </a:r>
            <a:r>
              <a:rPr lang="en-US" dirty="0"/>
              <a:t>2005;57(6):688-691.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Stress </a:t>
            </a:r>
            <a:r>
              <a:rPr lang="en-GB" dirty="0">
                <a:solidFill>
                  <a:schemeClr val="tx2"/>
                </a:solidFill>
              </a:rPr>
              <a:t>Releases More Dopamine in Schizophrenia than in </a:t>
            </a:r>
            <a:r>
              <a:rPr lang="en-GB" dirty="0"/>
              <a:t>Healthy Controls</a:t>
            </a:r>
            <a:endParaRPr lang="en-US" dirty="0"/>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7822933" y="1780939"/>
            <a:ext cx="2616324" cy="314431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16519" y="1780939"/>
            <a:ext cx="2447784" cy="314431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561453" y="1780939"/>
            <a:ext cx="2496436" cy="3144318"/>
          </a:xfrm>
          <a:prstGeom prst="rect">
            <a:avLst/>
          </a:prstGeom>
          <a:noFill/>
          <a:ln w="9525">
            <a:noFill/>
            <a:miter lim="800000"/>
            <a:headEnd/>
            <a:tailEnd/>
          </a:ln>
        </p:spPr>
      </p:pic>
      <p:sp>
        <p:nvSpPr>
          <p:cNvPr id="7" name="TextBox 6"/>
          <p:cNvSpPr txBox="1"/>
          <p:nvPr/>
        </p:nvSpPr>
        <p:spPr>
          <a:xfrm>
            <a:off x="1909571" y="5067895"/>
            <a:ext cx="1800200" cy="400110"/>
          </a:xfrm>
          <a:prstGeom prst="rect">
            <a:avLst/>
          </a:prstGeom>
          <a:noFill/>
        </p:spPr>
        <p:txBody>
          <a:bodyPr wrap="square" rtlCol="0">
            <a:spAutoFit/>
          </a:bodyPr>
          <a:lstStyle/>
          <a:p>
            <a:pPr algn="ctr"/>
            <a:r>
              <a:rPr lang="en-GB" sz="2000" dirty="0"/>
              <a:t>Controls</a:t>
            </a:r>
            <a:endParaRPr lang="en-US" sz="2000" dirty="0"/>
          </a:p>
        </p:txBody>
      </p:sp>
      <p:sp>
        <p:nvSpPr>
          <p:cNvPr id="8" name="TextBox 7"/>
          <p:cNvSpPr txBox="1"/>
          <p:nvPr/>
        </p:nvSpPr>
        <p:spPr>
          <a:xfrm>
            <a:off x="4707993" y="5067895"/>
            <a:ext cx="2353979" cy="400110"/>
          </a:xfrm>
          <a:prstGeom prst="rect">
            <a:avLst/>
          </a:prstGeom>
          <a:noFill/>
        </p:spPr>
        <p:txBody>
          <a:bodyPr wrap="square" rtlCol="0">
            <a:spAutoFit/>
          </a:bodyPr>
          <a:lstStyle/>
          <a:p>
            <a:pPr algn="ctr"/>
            <a:r>
              <a:rPr lang="en-GB" sz="2000" dirty="0" err="1"/>
              <a:t>Prodromal</a:t>
            </a:r>
            <a:r>
              <a:rPr lang="en-GB" sz="2000" dirty="0"/>
              <a:t> signs</a:t>
            </a:r>
            <a:endParaRPr lang="en-US" sz="2000" dirty="0"/>
          </a:p>
        </p:txBody>
      </p:sp>
      <p:sp>
        <p:nvSpPr>
          <p:cNvPr id="9" name="TextBox 8"/>
          <p:cNvSpPr txBox="1"/>
          <p:nvPr/>
        </p:nvSpPr>
        <p:spPr>
          <a:xfrm>
            <a:off x="7929498" y="5072148"/>
            <a:ext cx="2304256" cy="400110"/>
          </a:xfrm>
          <a:prstGeom prst="rect">
            <a:avLst/>
          </a:prstGeom>
          <a:noFill/>
        </p:spPr>
        <p:txBody>
          <a:bodyPr wrap="square" rtlCol="0">
            <a:spAutoFit/>
          </a:bodyPr>
          <a:lstStyle/>
          <a:p>
            <a:pPr algn="ctr"/>
            <a:r>
              <a:rPr lang="en-GB" sz="2000" dirty="0"/>
              <a:t>Schizophrenia</a:t>
            </a:r>
            <a:endParaRPr lang="en-US" sz="2000" dirty="0"/>
          </a:p>
        </p:txBody>
      </p:sp>
      <p:sp>
        <p:nvSpPr>
          <p:cNvPr id="3" name="Footer Placeholder 2">
            <a:extLst>
              <a:ext uri="{FF2B5EF4-FFF2-40B4-BE49-F238E27FC236}">
                <a16:creationId xmlns:a16="http://schemas.microsoft.com/office/drawing/2014/main" id="{998C12C1-F155-78F0-2B8C-46E520E9FCC4}"/>
              </a:ext>
            </a:extLst>
          </p:cNvPr>
          <p:cNvSpPr>
            <a:spLocks noGrp="1"/>
          </p:cNvSpPr>
          <p:nvPr>
            <p:ph type="ftr" sz="quarter" idx="3"/>
          </p:nvPr>
        </p:nvSpPr>
        <p:spPr/>
        <p:txBody>
          <a:bodyPr/>
          <a:lstStyle/>
          <a:p>
            <a:r>
              <a:rPr lang="pl-PL" dirty="0"/>
              <a:t>Mizrahi R, et al. </a:t>
            </a:r>
            <a:r>
              <a:rPr lang="pl-PL" i="1" dirty="0"/>
              <a:t>Biol Psychiatry. </a:t>
            </a:r>
            <a:r>
              <a:rPr lang="pl-PL" dirty="0"/>
              <a:t>2012;71(6):561-7.</a:t>
            </a:r>
          </a:p>
        </p:txBody>
      </p:sp>
    </p:spTree>
    <p:extLst>
      <p:ext uri="{BB962C8B-B14F-4D97-AF65-F5344CB8AC3E}">
        <p14:creationId xmlns:p14="http://schemas.microsoft.com/office/powerpoint/2010/main" val="84636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itle 2">
            <a:extLst>
              <a:ext uri="{FF2B5EF4-FFF2-40B4-BE49-F238E27FC236}">
                <a16:creationId xmlns:a16="http://schemas.microsoft.com/office/drawing/2014/main" id="{B5A1F6D7-845C-9670-2019-80E001D5769C}"/>
              </a:ext>
            </a:extLst>
          </p:cNvPr>
          <p:cNvSpPr>
            <a:spLocks noGrp="1" noChangeArrowheads="1"/>
          </p:cNvSpPr>
          <p:nvPr>
            <p:ph type="title"/>
          </p:nvPr>
        </p:nvSpPr>
        <p:spPr/>
        <p:txBody>
          <a:bodyPr>
            <a:normAutofit fontScale="90000"/>
          </a:bodyPr>
          <a:lstStyle/>
          <a:p>
            <a:pPr>
              <a:spcBef>
                <a:spcPct val="20000"/>
              </a:spcBef>
            </a:pPr>
            <a:r>
              <a:rPr lang="en-US" altLang="ko-KR" sz="3600" dirty="0">
                <a:latin typeface="Arial" panose="020B0604020202020204" pitchFamily="34" charset="0"/>
                <a:ea typeface="Gulim" panose="020B0600000101010101" pitchFamily="34" charset="-127"/>
                <a:cs typeface="Arial" panose="020B0604020202020204" pitchFamily="34" charset="0"/>
              </a:rPr>
              <a:t>Signs of Inflammation and Activated Microglia in Schizophrenia</a:t>
            </a:r>
          </a:p>
        </p:txBody>
      </p:sp>
      <p:sp>
        <p:nvSpPr>
          <p:cNvPr id="3" name="Footer Placeholder 2">
            <a:extLst>
              <a:ext uri="{FF2B5EF4-FFF2-40B4-BE49-F238E27FC236}">
                <a16:creationId xmlns:a16="http://schemas.microsoft.com/office/drawing/2014/main" id="{E87D2F91-6CB3-4C64-CF52-888783DD02A2}"/>
              </a:ext>
            </a:extLst>
          </p:cNvPr>
          <p:cNvSpPr>
            <a:spLocks noGrp="1"/>
          </p:cNvSpPr>
          <p:nvPr>
            <p:ph type="ftr" sz="quarter" idx="3"/>
          </p:nvPr>
        </p:nvSpPr>
        <p:spPr/>
        <p:txBody>
          <a:bodyPr/>
          <a:lstStyle/>
          <a:p>
            <a:r>
              <a:rPr lang="en-US" dirty="0"/>
              <a:t>Bayer TA, et al. </a:t>
            </a:r>
            <a:r>
              <a:rPr lang="en-US" i="1" dirty="0" err="1"/>
              <a:t>Neurosci</a:t>
            </a:r>
            <a:r>
              <a:rPr lang="en-US" i="1" dirty="0"/>
              <a:t> Lett. </a:t>
            </a:r>
            <a:r>
              <a:rPr lang="en-US" dirty="0"/>
              <a:t>1999;271(2):126-8.</a:t>
            </a:r>
          </a:p>
        </p:txBody>
      </p:sp>
      <p:pic>
        <p:nvPicPr>
          <p:cNvPr id="386052" name="Picture 7">
            <a:extLst>
              <a:ext uri="{FF2B5EF4-FFF2-40B4-BE49-F238E27FC236}">
                <a16:creationId xmlns:a16="http://schemas.microsoft.com/office/drawing/2014/main" id="{8CD1DCDE-0EB8-EB31-C562-02AF16A3221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640443" y="2293034"/>
            <a:ext cx="4075116" cy="334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6053" name="TextBox 1">
            <a:extLst>
              <a:ext uri="{FF2B5EF4-FFF2-40B4-BE49-F238E27FC236}">
                <a16:creationId xmlns:a16="http://schemas.microsoft.com/office/drawing/2014/main" id="{FF8A2B80-0E3A-CAE7-63B5-0B5544744EFE}"/>
              </a:ext>
            </a:extLst>
          </p:cNvPr>
          <p:cNvSpPr txBox="1">
            <a:spLocks noChangeArrowheads="1"/>
          </p:cNvSpPr>
          <p:nvPr/>
        </p:nvSpPr>
        <p:spPr bwMode="auto">
          <a:xfrm>
            <a:off x="2559535" y="1892924"/>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000" b="1" dirty="0">
                <a:latin typeface="Arial" panose="020B0604020202020204" pitchFamily="34" charset="0"/>
                <a:cs typeface="Arial" panose="020B0604020202020204" pitchFamily="34" charset="0"/>
              </a:rPr>
              <a:t>Healthy Controls</a:t>
            </a:r>
          </a:p>
        </p:txBody>
      </p:sp>
      <p:sp>
        <p:nvSpPr>
          <p:cNvPr id="386054" name="TextBox 8">
            <a:extLst>
              <a:ext uri="{FF2B5EF4-FFF2-40B4-BE49-F238E27FC236}">
                <a16:creationId xmlns:a16="http://schemas.microsoft.com/office/drawing/2014/main" id="{E2AA75A4-1663-6A66-F577-E83EC0AC5AE9}"/>
              </a:ext>
            </a:extLst>
          </p:cNvPr>
          <p:cNvSpPr txBox="1">
            <a:spLocks noChangeArrowheads="1"/>
          </p:cNvSpPr>
          <p:nvPr/>
        </p:nvSpPr>
        <p:spPr bwMode="auto">
          <a:xfrm>
            <a:off x="7701635" y="1897038"/>
            <a:ext cx="19383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000" b="1">
                <a:latin typeface="Arial" panose="020B0604020202020204" pitchFamily="34" charset="0"/>
                <a:cs typeface="Arial" panose="020B0604020202020204" pitchFamily="34" charset="0"/>
              </a:rPr>
              <a:t>Schizophrenia</a:t>
            </a:r>
          </a:p>
        </p:txBody>
      </p:sp>
      <p:pic>
        <p:nvPicPr>
          <p:cNvPr id="2" name="Picture 7">
            <a:extLst>
              <a:ext uri="{FF2B5EF4-FFF2-40B4-BE49-F238E27FC236}">
                <a16:creationId xmlns:a16="http://schemas.microsoft.com/office/drawing/2014/main" id="{B2702B7F-B5A5-41AA-34C7-F714BA120B3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25143" y="2403878"/>
            <a:ext cx="3826414" cy="322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Title 1"/>
          <p:cNvSpPr>
            <a:spLocks noGrp="1"/>
          </p:cNvSpPr>
          <p:nvPr>
            <p:ph type="title"/>
          </p:nvPr>
        </p:nvSpPr>
        <p:spPr>
          <a:xfrm>
            <a:off x="553327" y="199505"/>
            <a:ext cx="11249465" cy="897775"/>
          </a:xfrm>
        </p:spPr>
        <p:txBody>
          <a:bodyPr>
            <a:noAutofit/>
          </a:bodyPr>
          <a:lstStyle/>
          <a:p>
            <a:r>
              <a:rPr lang="en-US" sz="2400" dirty="0"/>
              <a:t>Meta-analysis of 27 Voxel-based Structural MRI Studies of First-episode Schizophrenia Versus Chronic Schizophrenia: Evidence of Gray Matter Loss</a:t>
            </a:r>
          </a:p>
        </p:txBody>
      </p:sp>
      <p:pic>
        <p:nvPicPr>
          <p:cNvPr id="400387"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372061" y="1139484"/>
            <a:ext cx="7443180" cy="415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F8100D49-13B0-06F1-8A63-C958121FBA37}"/>
              </a:ext>
            </a:extLst>
          </p:cNvPr>
          <p:cNvSpPr txBox="1">
            <a:spLocks/>
          </p:cNvSpPr>
          <p:nvPr/>
        </p:nvSpPr>
        <p:spPr>
          <a:xfrm>
            <a:off x="1524000" y="5334588"/>
            <a:ext cx="9144000" cy="1042411"/>
          </a:xfrm>
          <a:prstGeom prst="rect">
            <a:avLst/>
          </a:prstGeom>
        </p:spPr>
        <p:txBody>
          <a:bodyPr vert="horz" lIns="0" tIns="45713" rIns="0" bIns="45713" rtlCol="0" anchor="ctr">
            <a:normAutofit fontScale="97500"/>
          </a:bodyPr>
          <a:lstStyle>
            <a:lvl1pPr algn="ctr" defTabSz="914266" rtl="0" eaLnBrk="1" latinLnBrk="0" hangingPunct="1">
              <a:spcBef>
                <a:spcPct val="0"/>
              </a:spcBef>
              <a:buNone/>
              <a:defRPr sz="3200" b="1" kern="1200">
                <a:solidFill>
                  <a:srgbClr val="00456E"/>
                </a:solidFill>
                <a:latin typeface="+mj-lt"/>
                <a:ea typeface="+mj-ea"/>
                <a:cs typeface="+mj-cs"/>
              </a:defRPr>
            </a:lvl1pPr>
          </a:lstStyle>
          <a:p>
            <a:r>
              <a:rPr lang="en-US" sz="1500" dirty="0">
                <a:solidFill>
                  <a:schemeClr val="tx1"/>
                </a:solidFill>
              </a:rPr>
              <a:t>When comparing first-episode schizophrenia and chronic schizophrenia, decreases in gray matter volume were detected in first-episode schizophrenia but not in chronic schizophrenia in the caudate head bilaterally; decreases were more widespread in cortical regions in chronic schizophrenia.</a:t>
            </a:r>
            <a:endParaRPr lang="en-US" sz="2250" dirty="0">
              <a:solidFill>
                <a:schemeClr val="tx1"/>
              </a:solidFill>
              <a:latin typeface="Avenir Light" charset="0"/>
              <a:cs typeface="Avenir Light" charset="0"/>
            </a:endParaRPr>
          </a:p>
        </p:txBody>
      </p:sp>
      <p:sp>
        <p:nvSpPr>
          <p:cNvPr id="4" name="Footer Placeholder 3">
            <a:extLst>
              <a:ext uri="{FF2B5EF4-FFF2-40B4-BE49-F238E27FC236}">
                <a16:creationId xmlns:a16="http://schemas.microsoft.com/office/drawing/2014/main" id="{081B4E78-01D0-F357-2293-AB173A7466AA}"/>
              </a:ext>
            </a:extLst>
          </p:cNvPr>
          <p:cNvSpPr>
            <a:spLocks noGrp="1"/>
          </p:cNvSpPr>
          <p:nvPr>
            <p:ph type="ftr" sz="quarter" idx="3"/>
          </p:nvPr>
        </p:nvSpPr>
        <p:spPr/>
        <p:txBody>
          <a:bodyPr/>
          <a:lstStyle/>
          <a:p>
            <a:r>
              <a:rPr lang="en-US" dirty="0"/>
              <a:t>Ellison-Wright I, et al. </a:t>
            </a:r>
            <a:r>
              <a:rPr lang="en-US" i="1" dirty="0"/>
              <a:t>Am J Psychiatry. </a:t>
            </a:r>
            <a:r>
              <a:rPr lang="en-US" dirty="0"/>
              <a:t>2008;165(8):1015-23.</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p:txBody>
          <a:bodyPr>
            <a:normAutofit/>
          </a:bodyPr>
          <a:lstStyle/>
          <a:p>
            <a:r>
              <a:rPr lang="en-US" dirty="0"/>
              <a:t>Brain Volume Changes in First-</a:t>
            </a:r>
            <a:r>
              <a:rPr lang="en-US" dirty="0">
                <a:solidFill>
                  <a:schemeClr val="tx2"/>
                </a:solidFill>
              </a:rPr>
              <a:t>ep</a:t>
            </a:r>
            <a:r>
              <a:rPr lang="en-US" dirty="0"/>
              <a:t>isode Schizophrenia: A 1-year Follow-up Study</a:t>
            </a:r>
          </a:p>
        </p:txBody>
      </p:sp>
      <p:pic>
        <p:nvPicPr>
          <p:cNvPr id="4" name="Picture 3">
            <a:extLst>
              <a:ext uri="{FF2B5EF4-FFF2-40B4-BE49-F238E27FC236}">
                <a16:creationId xmlns:a16="http://schemas.microsoft.com/office/drawing/2014/main" id="{CA5F20EB-3290-6AFE-7527-1C6578B12B25}"/>
              </a:ext>
            </a:extLst>
          </p:cNvPr>
          <p:cNvPicPr>
            <a:picLocks noChangeAspect="1"/>
          </p:cNvPicPr>
          <p:nvPr/>
        </p:nvPicPr>
        <p:blipFill>
          <a:blip r:embed="rId3"/>
          <a:stretch>
            <a:fillRect/>
          </a:stretch>
        </p:blipFill>
        <p:spPr>
          <a:xfrm>
            <a:off x="1523999" y="1501770"/>
            <a:ext cx="9144000" cy="4053332"/>
          </a:xfrm>
          <a:prstGeom prst="rect">
            <a:avLst/>
          </a:prstGeom>
        </p:spPr>
      </p:pic>
      <p:sp>
        <p:nvSpPr>
          <p:cNvPr id="5" name="TextBox 4">
            <a:extLst>
              <a:ext uri="{FF2B5EF4-FFF2-40B4-BE49-F238E27FC236}">
                <a16:creationId xmlns:a16="http://schemas.microsoft.com/office/drawing/2014/main" id="{57EDD82F-4AC8-535A-82BE-EEA56F6059DB}"/>
              </a:ext>
            </a:extLst>
          </p:cNvPr>
          <p:cNvSpPr txBox="1"/>
          <p:nvPr/>
        </p:nvSpPr>
        <p:spPr>
          <a:xfrm>
            <a:off x="2495601" y="5671790"/>
            <a:ext cx="1685077" cy="369332"/>
          </a:xfrm>
          <a:prstGeom prst="rect">
            <a:avLst/>
          </a:prstGeom>
          <a:noFill/>
        </p:spPr>
        <p:txBody>
          <a:bodyPr wrap="none" rtlCol="0">
            <a:spAutoFit/>
          </a:bodyPr>
          <a:lstStyle/>
          <a:p>
            <a:r>
              <a:rPr lang="en-US" dirty="0"/>
              <a:t>A. Gray Matter</a:t>
            </a:r>
          </a:p>
        </p:txBody>
      </p:sp>
      <p:sp>
        <p:nvSpPr>
          <p:cNvPr id="6" name="TextBox 5">
            <a:extLst>
              <a:ext uri="{FF2B5EF4-FFF2-40B4-BE49-F238E27FC236}">
                <a16:creationId xmlns:a16="http://schemas.microsoft.com/office/drawing/2014/main" id="{B4093D82-4314-87C6-9CC0-3A6EAC237BB3}"/>
              </a:ext>
            </a:extLst>
          </p:cNvPr>
          <p:cNvSpPr txBox="1"/>
          <p:nvPr/>
        </p:nvSpPr>
        <p:spPr>
          <a:xfrm>
            <a:off x="5663953" y="5645128"/>
            <a:ext cx="1552733" cy="369332"/>
          </a:xfrm>
          <a:prstGeom prst="rect">
            <a:avLst/>
          </a:prstGeom>
          <a:noFill/>
        </p:spPr>
        <p:txBody>
          <a:bodyPr wrap="none" rtlCol="0">
            <a:spAutoFit/>
          </a:bodyPr>
          <a:lstStyle/>
          <a:p>
            <a:r>
              <a:rPr lang="en-US" dirty="0"/>
              <a:t>B. Total Brain</a:t>
            </a:r>
          </a:p>
        </p:txBody>
      </p:sp>
      <p:sp>
        <p:nvSpPr>
          <p:cNvPr id="7" name="TextBox 6">
            <a:extLst>
              <a:ext uri="{FF2B5EF4-FFF2-40B4-BE49-F238E27FC236}">
                <a16:creationId xmlns:a16="http://schemas.microsoft.com/office/drawing/2014/main" id="{3CEBDDF1-6A05-DCC3-04C8-B795D2C633C8}"/>
              </a:ext>
            </a:extLst>
          </p:cNvPr>
          <p:cNvSpPr txBox="1"/>
          <p:nvPr/>
        </p:nvSpPr>
        <p:spPr>
          <a:xfrm>
            <a:off x="8413018" y="5645128"/>
            <a:ext cx="2249398" cy="369332"/>
          </a:xfrm>
          <a:prstGeom prst="rect">
            <a:avLst/>
          </a:prstGeom>
          <a:noFill/>
        </p:spPr>
        <p:txBody>
          <a:bodyPr wrap="none" rtlCol="0">
            <a:spAutoFit/>
          </a:bodyPr>
          <a:lstStyle/>
          <a:p>
            <a:r>
              <a:rPr lang="en-US" dirty="0"/>
              <a:t>C. Lateral Ventricles</a:t>
            </a:r>
          </a:p>
        </p:txBody>
      </p:sp>
      <p:sp>
        <p:nvSpPr>
          <p:cNvPr id="2" name="Footer Placeholder 1">
            <a:extLst>
              <a:ext uri="{FF2B5EF4-FFF2-40B4-BE49-F238E27FC236}">
                <a16:creationId xmlns:a16="http://schemas.microsoft.com/office/drawing/2014/main" id="{661D53E8-747B-E3C3-F420-3C4251366712}"/>
              </a:ext>
            </a:extLst>
          </p:cNvPr>
          <p:cNvSpPr>
            <a:spLocks noGrp="1"/>
          </p:cNvSpPr>
          <p:nvPr>
            <p:ph type="ftr" sz="quarter" idx="3"/>
          </p:nvPr>
        </p:nvSpPr>
        <p:spPr/>
        <p:txBody>
          <a:bodyPr/>
          <a:lstStyle/>
          <a:p>
            <a:r>
              <a:rPr lang="pl-PL" dirty="0"/>
              <a:t>Cahn W, et al. </a:t>
            </a:r>
            <a:r>
              <a:rPr lang="pl-PL" i="1" dirty="0"/>
              <a:t>Arch Gen Psychiatry. </a:t>
            </a:r>
            <a:r>
              <a:rPr lang="pl-PL" dirty="0"/>
              <a:t>2002;59(11):1002-10.</a:t>
            </a:r>
          </a:p>
        </p:txBody>
      </p:sp>
    </p:spTree>
    <p:extLst>
      <p:ext uri="{BB962C8B-B14F-4D97-AF65-F5344CB8AC3E}">
        <p14:creationId xmlns:p14="http://schemas.microsoft.com/office/powerpoint/2010/main" val="3170926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53" y="199505"/>
            <a:ext cx="11811000" cy="1185577"/>
          </a:xfrm>
        </p:spPr>
        <p:txBody>
          <a:bodyPr>
            <a:noAutofit/>
          </a:bodyPr>
          <a:lstStyle/>
          <a:p>
            <a:r>
              <a:rPr lang="en-US" sz="2600" dirty="0"/>
              <a:t>Acute Ketamine-like Early Illness Stage Resting State Hyperconnectivity Versus Chronic Illness Stage Hypo-connectivity in Schizophrenia</a:t>
            </a:r>
          </a:p>
        </p:txBody>
      </p:sp>
      <p:pic>
        <p:nvPicPr>
          <p:cNvPr id="4" name="Picture 3"/>
          <p:cNvPicPr/>
          <p:nvPr/>
        </p:nvPicPr>
        <p:blipFill>
          <a:blip r:embed="rId3" cstate="print">
            <a:extLst>
              <a:ext uri="{28A0092B-C50C-407E-A947-70E740481C1C}">
                <a14:useLocalDpi xmlns:a14="http://schemas.microsoft.com/office/drawing/2010/main"/>
              </a:ext>
            </a:extLst>
          </a:blip>
          <a:srcRect/>
          <a:stretch>
            <a:fillRect/>
          </a:stretch>
        </p:blipFill>
        <p:spPr bwMode="auto">
          <a:xfrm>
            <a:off x="2080393" y="1343717"/>
            <a:ext cx="8280919" cy="4680520"/>
          </a:xfrm>
          <a:prstGeom prst="rect">
            <a:avLst/>
          </a:prstGeom>
          <a:noFill/>
          <a:ln>
            <a:noFill/>
          </a:ln>
        </p:spPr>
      </p:pic>
      <p:sp>
        <p:nvSpPr>
          <p:cNvPr id="6" name="Footer Placeholder 5">
            <a:extLst>
              <a:ext uri="{FF2B5EF4-FFF2-40B4-BE49-F238E27FC236}">
                <a16:creationId xmlns:a16="http://schemas.microsoft.com/office/drawing/2014/main" id="{B5437328-39B5-7F9C-9744-BA98C8DF3866}"/>
              </a:ext>
            </a:extLst>
          </p:cNvPr>
          <p:cNvSpPr>
            <a:spLocks noGrp="1"/>
          </p:cNvSpPr>
          <p:nvPr>
            <p:ph type="ftr" sz="quarter" idx="3"/>
          </p:nvPr>
        </p:nvSpPr>
        <p:spPr/>
        <p:txBody>
          <a:bodyPr/>
          <a:lstStyle/>
          <a:p>
            <a:r>
              <a:rPr lang="en-US" dirty="0"/>
              <a:t>PFC, prefrontal cortex; </a:t>
            </a:r>
            <a:r>
              <a:rPr lang="en-US" dirty="0" err="1"/>
              <a:t>rGBC</a:t>
            </a:r>
            <a:r>
              <a:rPr lang="en-US" dirty="0"/>
              <a:t>, restricted global brain connectivity; </a:t>
            </a:r>
            <a:r>
              <a:rPr lang="en-US" dirty="0" err="1"/>
              <a:t>SCZ</a:t>
            </a:r>
            <a:r>
              <a:rPr lang="en-US" dirty="0"/>
              <a:t>, schizophrenia; SCZ1st; first-episode schizophrenia.</a:t>
            </a:r>
          </a:p>
          <a:p>
            <a:endParaRPr lang="en-US" dirty="0"/>
          </a:p>
          <a:p>
            <a:r>
              <a:rPr lang="en-US" dirty="0" err="1"/>
              <a:t>Driesen</a:t>
            </a:r>
            <a:r>
              <a:rPr lang="en-US" dirty="0"/>
              <a:t> NR, et al. </a:t>
            </a:r>
            <a:r>
              <a:rPr lang="en-US" i="1" dirty="0"/>
              <a:t>Mol Psychiatry. </a:t>
            </a:r>
            <a:r>
              <a:rPr lang="en-US" dirty="0"/>
              <a:t>2013;18(11):1199-204; </a:t>
            </a:r>
            <a:r>
              <a:rPr lang="en-US" dirty="0" err="1"/>
              <a:t>Anticevic</a:t>
            </a:r>
            <a:r>
              <a:rPr lang="en-US" dirty="0"/>
              <a:t> A, et al. </a:t>
            </a:r>
            <a:r>
              <a:rPr lang="en-US" i="1" dirty="0"/>
              <a:t>Biol Psychiatry. </a:t>
            </a:r>
            <a:r>
              <a:rPr lang="en-US" dirty="0"/>
              <a:t>2015;77(6):569-80.</a:t>
            </a:r>
          </a:p>
        </p:txBody>
      </p:sp>
    </p:spTree>
    <p:custDataLst>
      <p:tags r:id="rId1"/>
    </p:custDataLst>
    <p:extLst>
      <p:ext uri="{BB962C8B-B14F-4D97-AF65-F5344CB8AC3E}">
        <p14:creationId xmlns:p14="http://schemas.microsoft.com/office/powerpoint/2010/main" val="1543483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4"/>
          <p:cNvSpPr>
            <a:spLocks noGrp="1" noChangeArrowheads="1"/>
          </p:cNvSpPr>
          <p:nvPr>
            <p:ph type="title"/>
          </p:nvPr>
        </p:nvSpPr>
        <p:spPr>
          <a:xfrm>
            <a:off x="609600" y="-25578"/>
            <a:ext cx="11108788" cy="1134849"/>
          </a:xfrm>
        </p:spPr>
        <p:txBody>
          <a:bodyPr>
            <a:noAutofit/>
          </a:bodyPr>
          <a:lstStyle/>
          <a:p>
            <a:r>
              <a:rPr lang="en-US" altLang="en-US" sz="2000" dirty="0"/>
              <a:t>Brain Volume Change in cc (=beta) Per Year of Relapse (A) Is 3 Times Larger than Per Year of 4 mg of HAL Equivalent Treatment (B)</a:t>
            </a:r>
          </a:p>
        </p:txBody>
      </p:sp>
      <p:pic>
        <p:nvPicPr>
          <p:cNvPr id="104452"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400" y="1408164"/>
            <a:ext cx="4186989" cy="4678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453" name="TextBox 2"/>
          <p:cNvSpPr txBox="1">
            <a:spLocks noChangeArrowheads="1"/>
          </p:cNvSpPr>
          <p:nvPr/>
        </p:nvSpPr>
        <p:spPr bwMode="auto">
          <a:xfrm>
            <a:off x="1676400" y="935969"/>
            <a:ext cx="4446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3" tIns="45696" rIns="91393" bIns="45696">
            <a:spAutoFit/>
          </a:bodyPr>
          <a:lstStyle/>
          <a:p>
            <a:r>
              <a:rPr lang="en-US" altLang="en-US" dirty="0"/>
              <a:t>A. </a:t>
            </a:r>
            <a:r>
              <a:rPr lang="en-US" altLang="en-US" b="1" dirty="0">
                <a:latin typeface="Arial Narrow" pitchFamily="34" charset="0"/>
              </a:rPr>
              <a:t>Brain Volume Decrease Per Year of Relapse </a:t>
            </a:r>
            <a:endParaRPr lang="en-US" altLang="en-US" dirty="0"/>
          </a:p>
        </p:txBody>
      </p:sp>
      <p:sp>
        <p:nvSpPr>
          <p:cNvPr id="104454" name="TextBox 14"/>
          <p:cNvSpPr txBox="1">
            <a:spLocks noChangeArrowheads="1"/>
          </p:cNvSpPr>
          <p:nvPr/>
        </p:nvSpPr>
        <p:spPr bwMode="auto">
          <a:xfrm>
            <a:off x="6192718" y="920776"/>
            <a:ext cx="4200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3" tIns="45696" rIns="91393" bIns="45696">
            <a:spAutoFit/>
          </a:bodyPr>
          <a:lstStyle/>
          <a:p>
            <a:r>
              <a:rPr lang="en-US" altLang="en-US" dirty="0"/>
              <a:t>B. </a:t>
            </a:r>
            <a:r>
              <a:rPr lang="en-US" altLang="en-US" b="1" dirty="0">
                <a:latin typeface="Arial Narrow" pitchFamily="34" charset="0"/>
              </a:rPr>
              <a:t>Brain Volume Decrease Per Year of AP Rx</a:t>
            </a:r>
            <a:endParaRPr lang="en-US" altLang="en-US" dirty="0"/>
          </a:p>
        </p:txBody>
      </p:sp>
      <p:pic>
        <p:nvPicPr>
          <p:cNvPr id="104455"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48401" y="1408164"/>
            <a:ext cx="4114800" cy="486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716256" y="1946546"/>
            <a:ext cx="4267200" cy="3048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3" tIns="45696" rIns="91393" bIns="45696" anchor="ctr"/>
          <a:lstStyle/>
          <a:p>
            <a:pPr algn="ctr">
              <a:defRPr/>
            </a:pPr>
            <a:endParaRPr lang="en-US"/>
          </a:p>
        </p:txBody>
      </p:sp>
      <p:sp>
        <p:nvSpPr>
          <p:cNvPr id="18" name="Rounded Rectangle 17"/>
          <p:cNvSpPr/>
          <p:nvPr/>
        </p:nvSpPr>
        <p:spPr>
          <a:xfrm>
            <a:off x="1758460" y="3163449"/>
            <a:ext cx="4267200" cy="3048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3" tIns="45696" rIns="91393" bIns="45696" anchor="ctr"/>
          <a:lstStyle/>
          <a:p>
            <a:pPr algn="ctr">
              <a:defRPr/>
            </a:pPr>
            <a:r>
              <a:rPr lang="en-US" dirty="0"/>
              <a:t>c</a:t>
            </a:r>
          </a:p>
        </p:txBody>
      </p:sp>
      <p:sp>
        <p:nvSpPr>
          <p:cNvPr id="21" name="Rounded Rectangle 20"/>
          <p:cNvSpPr/>
          <p:nvPr/>
        </p:nvSpPr>
        <p:spPr>
          <a:xfrm>
            <a:off x="6304621" y="1876915"/>
            <a:ext cx="4267200" cy="3048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3" tIns="45696" rIns="91393" bIns="45696" anchor="ctr"/>
          <a:lstStyle/>
          <a:p>
            <a:pPr algn="ctr">
              <a:defRPr/>
            </a:pPr>
            <a:endParaRPr lang="en-US"/>
          </a:p>
        </p:txBody>
      </p:sp>
      <p:sp>
        <p:nvSpPr>
          <p:cNvPr id="22" name="Rounded Rectangle 21"/>
          <p:cNvSpPr/>
          <p:nvPr/>
        </p:nvSpPr>
        <p:spPr>
          <a:xfrm>
            <a:off x="6290553" y="2963643"/>
            <a:ext cx="4267200" cy="3048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3" tIns="45696" rIns="91393" bIns="45696" anchor="ctr"/>
          <a:lstStyle/>
          <a:p>
            <a:pPr algn="ctr">
              <a:defRPr/>
            </a:pPr>
            <a:r>
              <a:rPr lang="en-US" dirty="0"/>
              <a:t>c</a:t>
            </a:r>
          </a:p>
        </p:txBody>
      </p:sp>
      <p:sp>
        <p:nvSpPr>
          <p:cNvPr id="5" name="Rounded Rectangle 4"/>
          <p:cNvSpPr/>
          <p:nvPr/>
        </p:nvSpPr>
        <p:spPr>
          <a:xfrm>
            <a:off x="3390900" y="1389140"/>
            <a:ext cx="609600" cy="4772511"/>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93" tIns="45696" rIns="91393" bIns="45696" anchor="ctr"/>
          <a:lstStyle/>
          <a:p>
            <a:pPr algn="ctr">
              <a:defRPr/>
            </a:pPr>
            <a:endParaRPr lang="en-US"/>
          </a:p>
        </p:txBody>
      </p:sp>
      <p:sp>
        <p:nvSpPr>
          <p:cNvPr id="28" name="Rounded Rectangle 27"/>
          <p:cNvSpPr/>
          <p:nvPr/>
        </p:nvSpPr>
        <p:spPr>
          <a:xfrm>
            <a:off x="7944728" y="1408164"/>
            <a:ext cx="609600" cy="4964503"/>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93" tIns="45696" rIns="91393" bIns="45696" anchor="ctr"/>
          <a:lstStyle/>
          <a:p>
            <a:pPr algn="ctr">
              <a:defRPr/>
            </a:pPr>
            <a:endParaRPr lang="en-US"/>
          </a:p>
        </p:txBody>
      </p:sp>
      <p:sp>
        <p:nvSpPr>
          <p:cNvPr id="3" name="Footer Placeholder 2">
            <a:extLst>
              <a:ext uri="{FF2B5EF4-FFF2-40B4-BE49-F238E27FC236}">
                <a16:creationId xmlns:a16="http://schemas.microsoft.com/office/drawing/2014/main" id="{C123EB3C-9B1F-097D-349F-4D105DB1D894}"/>
              </a:ext>
            </a:extLst>
          </p:cNvPr>
          <p:cNvSpPr>
            <a:spLocks noGrp="1"/>
          </p:cNvSpPr>
          <p:nvPr>
            <p:ph type="ftr" sz="quarter" idx="3"/>
          </p:nvPr>
        </p:nvSpPr>
        <p:spPr/>
        <p:txBody>
          <a:bodyPr/>
          <a:lstStyle/>
          <a:p>
            <a:r>
              <a:rPr lang="en-US" sz="1000" dirty="0"/>
              <a:t>N=202; 7 (5-18 ) years F/u, 659 scans; mean dose: 4 mg HAL eq; CSF, cerebrospinal fluid; SE, standard error.</a:t>
            </a:r>
          </a:p>
          <a:p>
            <a:r>
              <a:rPr lang="en-US" sz="1000" dirty="0"/>
              <a:t>   </a:t>
            </a:r>
          </a:p>
          <a:p>
            <a:r>
              <a:rPr lang="en-US" sz="1000" dirty="0"/>
              <a:t>Andreasen NC et al. </a:t>
            </a:r>
            <a:r>
              <a:rPr lang="en-US" sz="1000" i="1" dirty="0"/>
              <a:t>Am J Psychiatry. </a:t>
            </a:r>
            <a:r>
              <a:rPr lang="en-US" sz="1000" dirty="0"/>
              <a:t>2013;170:609-15.</a:t>
            </a:r>
          </a:p>
        </p:txBody>
      </p:sp>
    </p:spTree>
    <p:custDataLst>
      <p:tags r:id="rId1"/>
    </p:custDataLst>
    <p:extLst>
      <p:ext uri="{BB962C8B-B14F-4D97-AF65-F5344CB8AC3E}">
        <p14:creationId xmlns:p14="http://schemas.microsoft.com/office/powerpoint/2010/main" val="20344001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8554" y="1318965"/>
            <a:ext cx="8874892" cy="4944815"/>
          </a:xfrm>
          <a:prstGeom prst="rect">
            <a:avLst/>
          </a:prstGeom>
        </p:spPr>
      </p:pic>
      <p:sp>
        <p:nvSpPr>
          <p:cNvPr id="5" name="Title 4">
            <a:extLst>
              <a:ext uri="{FF2B5EF4-FFF2-40B4-BE49-F238E27FC236}">
                <a16:creationId xmlns:a16="http://schemas.microsoft.com/office/drawing/2014/main" id="{963A4825-9807-2362-7F24-A4893991C14D}"/>
              </a:ext>
            </a:extLst>
          </p:cNvPr>
          <p:cNvSpPr>
            <a:spLocks noGrp="1"/>
          </p:cNvSpPr>
          <p:nvPr>
            <p:ph type="title"/>
          </p:nvPr>
        </p:nvSpPr>
        <p:spPr/>
        <p:txBody>
          <a:bodyPr>
            <a:normAutofit/>
          </a:bodyPr>
          <a:lstStyle/>
          <a:p>
            <a:r>
              <a:rPr lang="en-US" sz="2800" dirty="0"/>
              <a:t>Increased Striatal “Presynaptic” Dopamine Measures in</a:t>
            </a:r>
            <a:br>
              <a:rPr lang="en-US" sz="2800" dirty="0"/>
            </a:br>
            <a:r>
              <a:rPr lang="en-US" sz="2800" dirty="0"/>
              <a:t>Early and Chronic Schizophrenia</a:t>
            </a:r>
          </a:p>
        </p:txBody>
      </p:sp>
      <p:sp>
        <p:nvSpPr>
          <p:cNvPr id="7" name="Footer Placeholder 6">
            <a:extLst>
              <a:ext uri="{FF2B5EF4-FFF2-40B4-BE49-F238E27FC236}">
                <a16:creationId xmlns:a16="http://schemas.microsoft.com/office/drawing/2014/main" id="{637D0677-0CD1-8646-39B2-2B43462C1901}"/>
              </a:ext>
            </a:extLst>
          </p:cNvPr>
          <p:cNvSpPr>
            <a:spLocks noGrp="1"/>
          </p:cNvSpPr>
          <p:nvPr>
            <p:ph type="ftr" sz="quarter" idx="3"/>
          </p:nvPr>
        </p:nvSpPr>
        <p:spPr/>
        <p:txBody>
          <a:bodyPr/>
          <a:lstStyle/>
          <a:p>
            <a:r>
              <a:rPr lang="en-US" sz="1200" dirty="0"/>
              <a:t>Howes O, et al. </a:t>
            </a:r>
            <a:r>
              <a:rPr lang="en-US" sz="1200" i="1" dirty="0"/>
              <a:t>Archives of Gen Psychiatry</a:t>
            </a:r>
            <a:r>
              <a:rPr lang="en-US" sz="1200" dirty="0"/>
              <a:t>. 2012;69(8):776-86.</a:t>
            </a:r>
          </a:p>
        </p:txBody>
      </p:sp>
    </p:spTree>
    <p:custDataLst>
      <p:tags r:id="rId1"/>
    </p:custDataLst>
    <p:extLst>
      <p:ext uri="{BB962C8B-B14F-4D97-AF65-F5344CB8AC3E}">
        <p14:creationId xmlns:p14="http://schemas.microsoft.com/office/powerpoint/2010/main" val="12534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1" name="Picture 1" descr="1.tif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2701" y="1567542"/>
            <a:ext cx="5198846" cy="4273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22" name="TextBox 2"/>
          <p:cNvSpPr txBox="1">
            <a:spLocks noChangeArrowheads="1"/>
          </p:cNvSpPr>
          <p:nvPr/>
        </p:nvSpPr>
        <p:spPr bwMode="auto">
          <a:xfrm>
            <a:off x="5753127" y="5543603"/>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FFFFFF"/>
                </a:solidFill>
              </a:rPr>
              <a:t>e</a:t>
            </a:r>
          </a:p>
        </p:txBody>
      </p:sp>
      <p:pic>
        <p:nvPicPr>
          <p:cNvPr id="6" name="Picture 2" descr="1.tif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909579" y="1763698"/>
            <a:ext cx="5766605" cy="3607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a:extLst>
              <a:ext uri="{FF2B5EF4-FFF2-40B4-BE49-F238E27FC236}">
                <a16:creationId xmlns:a16="http://schemas.microsoft.com/office/drawing/2014/main" id="{4AE65327-AAE3-295B-AE52-763A9EB1CF23}"/>
              </a:ext>
            </a:extLst>
          </p:cNvPr>
          <p:cNvSpPr>
            <a:spLocks noGrp="1"/>
          </p:cNvSpPr>
          <p:nvPr>
            <p:ph type="title"/>
          </p:nvPr>
        </p:nvSpPr>
        <p:spPr/>
        <p:txBody>
          <a:bodyPr/>
          <a:lstStyle/>
          <a:p>
            <a:r>
              <a:rPr lang="en-US" dirty="0"/>
              <a:t>Striatal </a:t>
            </a:r>
            <a:r>
              <a:rPr lang="en-US" dirty="0" err="1"/>
              <a:t>Hyperdopaminergia</a:t>
            </a:r>
            <a:r>
              <a:rPr lang="en-US" dirty="0"/>
              <a:t> Predicts </a:t>
            </a:r>
            <a:br>
              <a:rPr lang="en-US" dirty="0"/>
            </a:br>
            <a:r>
              <a:rPr lang="en-US" dirty="0"/>
              <a:t>Antipsychotic Treatment Response</a:t>
            </a:r>
          </a:p>
        </p:txBody>
      </p:sp>
      <p:sp>
        <p:nvSpPr>
          <p:cNvPr id="5" name="Footer Placeholder 4">
            <a:extLst>
              <a:ext uri="{FF2B5EF4-FFF2-40B4-BE49-F238E27FC236}">
                <a16:creationId xmlns:a16="http://schemas.microsoft.com/office/drawing/2014/main" id="{B8D4EE63-0E09-289D-E286-B8316B09278E}"/>
              </a:ext>
            </a:extLst>
          </p:cNvPr>
          <p:cNvSpPr>
            <a:spLocks noGrp="1"/>
          </p:cNvSpPr>
          <p:nvPr>
            <p:ph type="ftr" sz="quarter" idx="3"/>
          </p:nvPr>
        </p:nvSpPr>
        <p:spPr/>
        <p:txBody>
          <a:bodyPr/>
          <a:lstStyle/>
          <a:p>
            <a:r>
              <a:rPr lang="en-US" baseline="30000" dirty="0" err="1"/>
              <a:t>a</a:t>
            </a:r>
            <a:r>
              <a:rPr lang="en-US" dirty="0" err="1"/>
              <a:t>The</a:t>
            </a:r>
            <a:r>
              <a:rPr lang="en-US" dirty="0"/>
              <a:t> treatment-resistant group showed significantly lower dopamine synthesis capacity than the treatment responders (p=0.02, corrected for multiple comparisons). There were no significant differences between treatment-resistant patients and healthy volunteers. Error bars indicate standard deviation.</a:t>
            </a:r>
          </a:p>
          <a:p>
            <a:endParaRPr lang="en-US" dirty="0"/>
          </a:p>
          <a:p>
            <a:r>
              <a:rPr lang="en-US" dirty="0"/>
              <a:t>Abi-</a:t>
            </a:r>
            <a:r>
              <a:rPr lang="en-US" dirty="0" err="1"/>
              <a:t>Dargham</a:t>
            </a:r>
            <a:r>
              <a:rPr lang="en-US" dirty="0"/>
              <a:t> A, et al. </a:t>
            </a:r>
            <a:r>
              <a:rPr lang="en-US" i="1" dirty="0"/>
              <a:t>Proc Natl </a:t>
            </a:r>
            <a:r>
              <a:rPr lang="en-US" i="1" dirty="0" err="1"/>
              <a:t>Acad</a:t>
            </a:r>
            <a:r>
              <a:rPr lang="en-US" i="1" dirty="0"/>
              <a:t> Sci USA. </a:t>
            </a:r>
            <a:r>
              <a:rPr lang="en-US" dirty="0"/>
              <a:t>2000;97:8104-9; </a:t>
            </a:r>
            <a:r>
              <a:rPr lang="en-US" dirty="0" err="1"/>
              <a:t>Demjaha</a:t>
            </a:r>
            <a:r>
              <a:rPr lang="en-US" dirty="0"/>
              <a:t> A, et al. </a:t>
            </a:r>
            <a:r>
              <a:rPr lang="en-US" i="1" dirty="0"/>
              <a:t>Am J Psychiatry. </a:t>
            </a:r>
            <a:r>
              <a:rPr lang="en-US" dirty="0"/>
              <a:t>2012;169(11):1203-10.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Title 1">
            <a:extLst>
              <a:ext uri="{FF2B5EF4-FFF2-40B4-BE49-F238E27FC236}">
                <a16:creationId xmlns:a16="http://schemas.microsoft.com/office/drawing/2014/main" id="{A1B82FF0-6FE5-5F52-6926-B119E0D3C35B}"/>
              </a:ext>
            </a:extLst>
          </p:cNvPr>
          <p:cNvSpPr>
            <a:spLocks noGrp="1" noChangeArrowheads="1"/>
          </p:cNvSpPr>
          <p:nvPr>
            <p:ph type="title"/>
          </p:nvPr>
        </p:nvSpPr>
        <p:spPr/>
        <p:txBody>
          <a:bodyPr/>
          <a:lstStyle/>
          <a:p>
            <a:r>
              <a:rPr lang="en-GB" altLang="en-US">
                <a:latin typeface="Arial" panose="020B0604020202020204" pitchFamily="34" charset="0"/>
                <a:cs typeface="Arial" panose="020B0604020202020204" pitchFamily="34" charset="0"/>
              </a:rPr>
              <a:t>Pathophysiological Model of Psychosis</a:t>
            </a:r>
          </a:p>
        </p:txBody>
      </p:sp>
      <p:pic>
        <p:nvPicPr>
          <p:cNvPr id="317444" name="Picture 2">
            <a:extLst>
              <a:ext uri="{FF2B5EF4-FFF2-40B4-BE49-F238E27FC236}">
                <a16:creationId xmlns:a16="http://schemas.microsoft.com/office/drawing/2014/main" id="{2C579CB2-9845-075E-E0FD-6790993F644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821402"/>
            <a:ext cx="914400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3E809B0A-55DF-E61A-DBE7-C4C13485A1A2}"/>
              </a:ext>
            </a:extLst>
          </p:cNvPr>
          <p:cNvSpPr>
            <a:spLocks noGrp="1"/>
          </p:cNvSpPr>
          <p:nvPr>
            <p:ph type="ftr" sz="quarter" idx="3"/>
          </p:nvPr>
        </p:nvSpPr>
        <p:spPr/>
        <p:txBody>
          <a:bodyPr/>
          <a:lstStyle/>
          <a:p>
            <a:r>
              <a:rPr lang="fr-FR" altLang="en-US" sz="1200" dirty="0" err="1">
                <a:latin typeface="Arial" panose="020B0604020202020204" pitchFamily="34" charset="0"/>
                <a:cs typeface="Arial" panose="020B0604020202020204" pitchFamily="34" charset="0"/>
              </a:rPr>
              <a:t>Howes</a:t>
            </a:r>
            <a:r>
              <a:rPr lang="fr-FR" altLang="en-US" sz="1200" dirty="0">
                <a:latin typeface="Arial" panose="020B0604020202020204" pitchFamily="34" charset="0"/>
                <a:cs typeface="Arial" panose="020B0604020202020204" pitchFamily="34" charset="0"/>
              </a:rPr>
              <a:t> O, et al. </a:t>
            </a:r>
            <a:r>
              <a:rPr lang="fr-FR" altLang="en-US" sz="1200" i="1" dirty="0">
                <a:latin typeface="Arial" panose="020B0604020202020204" pitchFamily="34" charset="0"/>
                <a:cs typeface="Arial" panose="020B0604020202020204" pitchFamily="34" charset="0"/>
              </a:rPr>
              <a:t>Lancet</a:t>
            </a:r>
            <a:r>
              <a:rPr lang="fr-FR" alt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2014;383(9929):1677-87.</a:t>
            </a:r>
            <a:endParaRPr lang="fr-FR"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1026">
            <a:extLst>
              <a:ext uri="{FF2B5EF4-FFF2-40B4-BE49-F238E27FC236}">
                <a16:creationId xmlns:a16="http://schemas.microsoft.com/office/drawing/2014/main" id="{F14B72FC-F2D2-7EB0-C5AD-7C05E70F4BF5}"/>
              </a:ext>
            </a:extLst>
          </p:cNvPr>
          <p:cNvSpPr>
            <a:spLocks noGrp="1"/>
          </p:cNvSpPr>
          <p:nvPr>
            <p:ph type="title"/>
          </p:nvPr>
        </p:nvSpPr>
        <p:spPr>
          <a:xfrm>
            <a:off x="337626" y="199505"/>
            <a:ext cx="11648050" cy="1185577"/>
          </a:xfrm>
        </p:spPr>
        <p:txBody>
          <a:bodyPr/>
          <a:lstStyle/>
          <a:p>
            <a:r>
              <a:rPr lang="en-US" altLang="en-US" b="1" dirty="0"/>
              <a:t>Interrelated Pathophysiological Domains in Schizophrenia</a:t>
            </a:r>
          </a:p>
        </p:txBody>
      </p:sp>
      <p:sp>
        <p:nvSpPr>
          <p:cNvPr id="4" name="TextBox 3">
            <a:extLst>
              <a:ext uri="{FF2B5EF4-FFF2-40B4-BE49-F238E27FC236}">
                <a16:creationId xmlns:a16="http://schemas.microsoft.com/office/drawing/2014/main" id="{B507C62B-5DC2-4CA3-266E-5F79ED086EB2}"/>
              </a:ext>
            </a:extLst>
          </p:cNvPr>
          <p:cNvSpPr txBox="1"/>
          <p:nvPr/>
        </p:nvSpPr>
        <p:spPr>
          <a:xfrm>
            <a:off x="1438489" y="3314933"/>
            <a:ext cx="1982323" cy="646331"/>
          </a:xfrm>
          <a:prstGeom prst="rect">
            <a:avLst/>
          </a:prstGeom>
          <a:noFill/>
        </p:spPr>
        <p:txBody>
          <a:bodyPr wrap="square">
            <a:spAutoFit/>
          </a:bodyPr>
          <a:lstStyle/>
          <a:p>
            <a:pPr algn="ctr" defTabSz="685800">
              <a:defRPr/>
            </a:pPr>
            <a:r>
              <a:rPr lang="en-US" sz="1200" dirty="0">
                <a:solidFill>
                  <a:prstClr val="black"/>
                </a:solidFill>
                <a:latin typeface="Arial" panose="020B0604020202020204" pitchFamily="34" charset="0"/>
                <a:cs typeface="Arial" panose="020B0604020202020204" pitchFamily="34" charset="0"/>
              </a:rPr>
              <a:t>Neurodevelopmental, genetic and                   environmental factors</a:t>
            </a:r>
            <a:r>
              <a:rPr lang="en-US" sz="1200" baseline="30000" dirty="0">
                <a:solidFill>
                  <a:prstClr val="black"/>
                </a:solidFill>
                <a:latin typeface="Arial" panose="020B0604020202020204" pitchFamily="34" charset="0"/>
                <a:cs typeface="Arial" panose="020B0604020202020204" pitchFamily="34" charset="0"/>
              </a:rPr>
              <a:t>1-7 </a:t>
            </a:r>
          </a:p>
        </p:txBody>
      </p:sp>
      <p:sp>
        <p:nvSpPr>
          <p:cNvPr id="5" name="TextBox 4">
            <a:extLst>
              <a:ext uri="{FF2B5EF4-FFF2-40B4-BE49-F238E27FC236}">
                <a16:creationId xmlns:a16="http://schemas.microsoft.com/office/drawing/2014/main" id="{8578D6B4-0F2A-0776-5119-69AD72762313}"/>
              </a:ext>
            </a:extLst>
          </p:cNvPr>
          <p:cNvSpPr txBox="1"/>
          <p:nvPr/>
        </p:nvSpPr>
        <p:spPr>
          <a:xfrm>
            <a:off x="1634171" y="5313264"/>
            <a:ext cx="6970391" cy="173124"/>
          </a:xfrm>
          <a:prstGeom prst="rect">
            <a:avLst/>
          </a:prstGeom>
          <a:noFill/>
        </p:spPr>
        <p:txBody>
          <a:bodyPr wrap="square">
            <a:spAutoFit/>
          </a:bodyPr>
          <a:lstStyle/>
          <a:p>
            <a:pPr defTabSz="685800">
              <a:defRPr/>
            </a:pPr>
            <a:r>
              <a:rPr lang="en-US" sz="525" dirty="0">
                <a:solidFill>
                  <a:prstClr val="black"/>
                </a:solidFill>
                <a:latin typeface="Arial" panose="020B0604020202020204" pitchFamily="34" charset="0"/>
                <a:cs typeface="Arial" panose="020B0604020202020204" pitchFamily="34" charset="0"/>
              </a:rPr>
              <a:t> </a:t>
            </a:r>
          </a:p>
        </p:txBody>
      </p:sp>
      <p:pic>
        <p:nvPicPr>
          <p:cNvPr id="6" name="Graphic 5" descr="DNA with solid fill">
            <a:extLst>
              <a:ext uri="{FF2B5EF4-FFF2-40B4-BE49-F238E27FC236}">
                <a16:creationId xmlns:a16="http://schemas.microsoft.com/office/drawing/2014/main" id="{2F5DD816-9D3B-D0E5-9AB5-74BEE0FF576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55070" y="2778009"/>
            <a:ext cx="551623" cy="551623"/>
          </a:xfrm>
          <a:prstGeom prst="rect">
            <a:avLst/>
          </a:prstGeom>
        </p:spPr>
      </p:pic>
      <p:pic>
        <p:nvPicPr>
          <p:cNvPr id="7" name="Graphic 6" descr="Home with solid fill">
            <a:extLst>
              <a:ext uri="{FF2B5EF4-FFF2-40B4-BE49-F238E27FC236}">
                <a16:creationId xmlns:a16="http://schemas.microsoft.com/office/drawing/2014/main" id="{30B51CB1-6E74-B981-EF12-961BE00CE84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81308" y="2778009"/>
            <a:ext cx="551623" cy="551623"/>
          </a:xfrm>
          <a:prstGeom prst="rect">
            <a:avLst/>
          </a:prstGeom>
        </p:spPr>
      </p:pic>
      <p:pic>
        <p:nvPicPr>
          <p:cNvPr id="8" name="Picture 7">
            <a:extLst>
              <a:ext uri="{FF2B5EF4-FFF2-40B4-BE49-F238E27FC236}">
                <a16:creationId xmlns:a16="http://schemas.microsoft.com/office/drawing/2014/main" id="{0B32B877-E853-EB7D-6414-60B4B58D303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70303" y="2435687"/>
            <a:ext cx="886910" cy="851701"/>
          </a:xfrm>
          <a:prstGeom prst="rect">
            <a:avLst/>
          </a:prstGeom>
        </p:spPr>
      </p:pic>
      <p:pic>
        <p:nvPicPr>
          <p:cNvPr id="9" name="Graphic 8" descr="Merger with solid fill">
            <a:extLst>
              <a:ext uri="{FF2B5EF4-FFF2-40B4-BE49-F238E27FC236}">
                <a16:creationId xmlns:a16="http://schemas.microsoft.com/office/drawing/2014/main" id="{B255D1E7-9BFF-359C-4993-EFA75CD1CC0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80648" y="3080518"/>
            <a:ext cx="997852" cy="997852"/>
          </a:xfrm>
          <a:prstGeom prst="rect">
            <a:avLst/>
          </a:prstGeom>
        </p:spPr>
      </p:pic>
      <p:sp>
        <p:nvSpPr>
          <p:cNvPr id="10" name="TextBox 9">
            <a:extLst>
              <a:ext uri="{FF2B5EF4-FFF2-40B4-BE49-F238E27FC236}">
                <a16:creationId xmlns:a16="http://schemas.microsoft.com/office/drawing/2014/main" id="{04D42F7E-B6B7-3F47-0D2C-044E119D4791}"/>
              </a:ext>
            </a:extLst>
          </p:cNvPr>
          <p:cNvSpPr txBox="1"/>
          <p:nvPr/>
        </p:nvSpPr>
        <p:spPr>
          <a:xfrm>
            <a:off x="3762241" y="3281100"/>
            <a:ext cx="1641838" cy="507831"/>
          </a:xfrm>
          <a:prstGeom prst="rect">
            <a:avLst/>
          </a:prstGeom>
          <a:noFill/>
        </p:spPr>
        <p:txBody>
          <a:bodyPr wrap="square">
            <a:spAutoFit/>
          </a:bodyPr>
          <a:lstStyle/>
          <a:p>
            <a:pPr algn="ctr" defTabSz="685800">
              <a:defRPr/>
            </a:pPr>
            <a:r>
              <a:rPr lang="en-US" sz="1350" dirty="0">
                <a:solidFill>
                  <a:srgbClr val="000000"/>
                </a:solidFill>
                <a:latin typeface="Arial" panose="020B0604020202020204" pitchFamily="34" charset="0"/>
                <a:cs typeface="Arial" panose="020B0604020202020204" pitchFamily="34" charset="0"/>
              </a:rPr>
              <a:t>Neurotransmitter dysregulation</a:t>
            </a:r>
          </a:p>
        </p:txBody>
      </p:sp>
      <p:sp>
        <p:nvSpPr>
          <p:cNvPr id="11" name="TextBox 10">
            <a:extLst>
              <a:ext uri="{FF2B5EF4-FFF2-40B4-BE49-F238E27FC236}">
                <a16:creationId xmlns:a16="http://schemas.microsoft.com/office/drawing/2014/main" id="{29D649A0-3456-C782-B7FA-EC9E94EDB077}"/>
              </a:ext>
            </a:extLst>
          </p:cNvPr>
          <p:cNvSpPr txBox="1"/>
          <p:nvPr/>
        </p:nvSpPr>
        <p:spPr>
          <a:xfrm>
            <a:off x="7234074" y="3261640"/>
            <a:ext cx="1641838" cy="923330"/>
          </a:xfrm>
          <a:prstGeom prst="rect">
            <a:avLst/>
          </a:prstGeom>
          <a:noFill/>
        </p:spPr>
        <p:txBody>
          <a:bodyPr wrap="square">
            <a:spAutoFit/>
          </a:bodyPr>
          <a:lstStyle/>
          <a:p>
            <a:pPr algn="ctr" defTabSz="685800">
              <a:defRPr/>
            </a:pPr>
            <a:r>
              <a:rPr lang="en-US" sz="1350" dirty="0">
                <a:solidFill>
                  <a:srgbClr val="000000"/>
                </a:solidFill>
                <a:latin typeface="Arial" panose="020B0604020202020204" pitchFamily="34" charset="0"/>
                <a:cs typeface="Arial" panose="020B0604020202020204" pitchFamily="34" charset="0"/>
              </a:rPr>
              <a:t>Network dysfunction of interconnected neural circuits</a:t>
            </a:r>
            <a:endParaRPr lang="en-US" sz="1350" dirty="0">
              <a:solidFill>
                <a:prstClr val="black"/>
              </a:solidFill>
              <a:latin typeface="Arial" panose="020B0604020202020204" pitchFamily="34" charset="0"/>
              <a:ea typeface="Source Sans Pro"/>
              <a:cs typeface="Arial" panose="020B0604020202020204" pitchFamily="34" charset="0"/>
            </a:endParaRPr>
          </a:p>
        </p:txBody>
      </p:sp>
      <p:sp>
        <p:nvSpPr>
          <p:cNvPr id="12" name="TextBox 11">
            <a:extLst>
              <a:ext uri="{FF2B5EF4-FFF2-40B4-BE49-F238E27FC236}">
                <a16:creationId xmlns:a16="http://schemas.microsoft.com/office/drawing/2014/main" id="{E7234306-51F3-C3CD-26E4-C7F082055628}"/>
              </a:ext>
            </a:extLst>
          </p:cNvPr>
          <p:cNvSpPr txBox="1"/>
          <p:nvPr/>
        </p:nvSpPr>
        <p:spPr>
          <a:xfrm>
            <a:off x="5507832" y="3246346"/>
            <a:ext cx="1641838" cy="715581"/>
          </a:xfrm>
          <a:prstGeom prst="rect">
            <a:avLst/>
          </a:prstGeom>
          <a:noFill/>
        </p:spPr>
        <p:txBody>
          <a:bodyPr wrap="square">
            <a:spAutoFit/>
          </a:bodyPr>
          <a:lstStyle/>
          <a:p>
            <a:pPr algn="ctr" defTabSz="685800">
              <a:defRPr/>
            </a:pPr>
            <a:r>
              <a:rPr lang="en-US" sz="1350" dirty="0">
                <a:solidFill>
                  <a:srgbClr val="000000"/>
                </a:solidFill>
                <a:latin typeface="Arial" panose="020B0604020202020204" pitchFamily="34" charset="0"/>
                <a:cs typeface="Arial" panose="020B0604020202020204" pitchFamily="34" charset="0"/>
              </a:rPr>
              <a:t>Excitation/ inhibition imbalance</a:t>
            </a:r>
            <a:endParaRPr lang="en-US" sz="1350" dirty="0">
              <a:solidFill>
                <a:prstClr val="black"/>
              </a:solidFill>
              <a:latin typeface="Arial" panose="020B0604020202020204" pitchFamily="34" charset="0"/>
              <a:ea typeface="Source Sans Pro"/>
              <a:cs typeface="Arial" panose="020B0604020202020204" pitchFamily="34" charset="0"/>
            </a:endParaRPr>
          </a:p>
        </p:txBody>
      </p:sp>
      <p:sp>
        <p:nvSpPr>
          <p:cNvPr id="13" name="TextBox 12">
            <a:extLst>
              <a:ext uri="{FF2B5EF4-FFF2-40B4-BE49-F238E27FC236}">
                <a16:creationId xmlns:a16="http://schemas.microsoft.com/office/drawing/2014/main" id="{4C9D08E3-5C51-FBE7-58BA-50CF88900DCB}"/>
              </a:ext>
            </a:extLst>
          </p:cNvPr>
          <p:cNvSpPr txBox="1"/>
          <p:nvPr/>
        </p:nvSpPr>
        <p:spPr>
          <a:xfrm>
            <a:off x="8925424" y="3392339"/>
            <a:ext cx="1641838" cy="507831"/>
          </a:xfrm>
          <a:prstGeom prst="rect">
            <a:avLst/>
          </a:prstGeom>
          <a:noFill/>
        </p:spPr>
        <p:txBody>
          <a:bodyPr wrap="square">
            <a:spAutoFit/>
          </a:bodyPr>
          <a:lstStyle/>
          <a:p>
            <a:pPr algn="ctr" defTabSz="685800">
              <a:defRPr/>
            </a:pPr>
            <a:r>
              <a:rPr lang="en-US" sz="1350" dirty="0">
                <a:solidFill>
                  <a:srgbClr val="000000"/>
                </a:solidFill>
                <a:latin typeface="Arial" panose="020B0604020202020204" pitchFamily="34" charset="0"/>
                <a:cs typeface="Arial" panose="020B0604020202020204" pitchFamily="34" charset="0"/>
              </a:rPr>
              <a:t>Behavioral changes </a:t>
            </a:r>
            <a:endParaRPr lang="en-US" sz="1350" dirty="0">
              <a:solidFill>
                <a:prstClr val="black"/>
              </a:solidFill>
              <a:latin typeface="Arial" panose="020B0604020202020204" pitchFamily="34" charset="0"/>
              <a:ea typeface="Source Sans Pro"/>
              <a:cs typeface="Arial" panose="020B0604020202020204" pitchFamily="34" charset="0"/>
            </a:endParaRPr>
          </a:p>
        </p:txBody>
      </p:sp>
      <p:pic>
        <p:nvPicPr>
          <p:cNvPr id="14" name="Picture 13" descr="Shape, arrow&#10;&#10;Description automatically generated">
            <a:extLst>
              <a:ext uri="{FF2B5EF4-FFF2-40B4-BE49-F238E27FC236}">
                <a16:creationId xmlns:a16="http://schemas.microsoft.com/office/drawing/2014/main" id="{8E0A3980-449C-5F6D-7BEB-4DDE5F3EE92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82253" y="2861538"/>
            <a:ext cx="1012166" cy="400103"/>
          </a:xfrm>
          <a:prstGeom prst="rect">
            <a:avLst/>
          </a:prstGeom>
        </p:spPr>
      </p:pic>
      <p:cxnSp>
        <p:nvCxnSpPr>
          <p:cNvPr id="15" name="Straight Arrow Connector 14">
            <a:extLst>
              <a:ext uri="{FF2B5EF4-FFF2-40B4-BE49-F238E27FC236}">
                <a16:creationId xmlns:a16="http://schemas.microsoft.com/office/drawing/2014/main" id="{4E571653-144A-D3E0-F410-8662474F7FF5}"/>
              </a:ext>
            </a:extLst>
          </p:cNvPr>
          <p:cNvCxnSpPr>
            <a:cxnSpLocks/>
          </p:cNvCxnSpPr>
          <p:nvPr/>
        </p:nvCxnSpPr>
        <p:spPr>
          <a:xfrm>
            <a:off x="5298173" y="3590976"/>
            <a:ext cx="47167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95954C6-1D8E-B661-80E0-FC70066632E9}"/>
              </a:ext>
            </a:extLst>
          </p:cNvPr>
          <p:cNvSpPr txBox="1"/>
          <p:nvPr/>
        </p:nvSpPr>
        <p:spPr>
          <a:xfrm>
            <a:off x="3762397" y="4201844"/>
            <a:ext cx="1641838" cy="300082"/>
          </a:xfrm>
          <a:prstGeom prst="rect">
            <a:avLst/>
          </a:prstGeom>
          <a:noFill/>
        </p:spPr>
        <p:txBody>
          <a:bodyPr wrap="square">
            <a:spAutoFit/>
          </a:bodyPr>
          <a:lstStyle/>
          <a:p>
            <a:pPr algn="ctr" defTabSz="685800">
              <a:defRPr/>
            </a:pPr>
            <a:r>
              <a:rPr lang="en-US" sz="1350" b="1" dirty="0">
                <a:solidFill>
                  <a:srgbClr val="000000"/>
                </a:solidFill>
                <a:latin typeface="Arial" panose="020B0604020202020204" pitchFamily="34" charset="0"/>
                <a:cs typeface="Arial" panose="020B0604020202020204" pitchFamily="34" charset="0"/>
              </a:rPr>
              <a:t>Cell Level</a:t>
            </a:r>
          </a:p>
        </p:txBody>
      </p:sp>
      <p:sp>
        <p:nvSpPr>
          <p:cNvPr id="17" name="TextBox 16">
            <a:extLst>
              <a:ext uri="{FF2B5EF4-FFF2-40B4-BE49-F238E27FC236}">
                <a16:creationId xmlns:a16="http://schemas.microsoft.com/office/drawing/2014/main" id="{BB05F5BD-1521-A25F-E56B-776C32AD5142}"/>
              </a:ext>
            </a:extLst>
          </p:cNvPr>
          <p:cNvSpPr txBox="1"/>
          <p:nvPr/>
        </p:nvSpPr>
        <p:spPr>
          <a:xfrm>
            <a:off x="5490687" y="4195444"/>
            <a:ext cx="1641838" cy="507831"/>
          </a:xfrm>
          <a:prstGeom prst="rect">
            <a:avLst/>
          </a:prstGeom>
          <a:noFill/>
        </p:spPr>
        <p:txBody>
          <a:bodyPr wrap="square">
            <a:spAutoFit/>
          </a:bodyPr>
          <a:lstStyle/>
          <a:p>
            <a:pPr algn="ctr" defTabSz="685800">
              <a:defRPr/>
            </a:pPr>
            <a:r>
              <a:rPr lang="en-US" sz="1350" b="1" dirty="0">
                <a:solidFill>
                  <a:srgbClr val="000000"/>
                </a:solidFill>
                <a:latin typeface="Arial" panose="020B0604020202020204" pitchFamily="34" charset="0"/>
                <a:cs typeface="Arial" panose="020B0604020202020204" pitchFamily="34" charset="0"/>
              </a:rPr>
              <a:t>Neuronal Circuit Level</a:t>
            </a:r>
          </a:p>
        </p:txBody>
      </p:sp>
      <p:sp>
        <p:nvSpPr>
          <p:cNvPr id="18" name="TextBox 17">
            <a:extLst>
              <a:ext uri="{FF2B5EF4-FFF2-40B4-BE49-F238E27FC236}">
                <a16:creationId xmlns:a16="http://schemas.microsoft.com/office/drawing/2014/main" id="{5D4175EE-40A5-77BF-0555-B2E1920495F4}"/>
              </a:ext>
            </a:extLst>
          </p:cNvPr>
          <p:cNvSpPr txBox="1"/>
          <p:nvPr/>
        </p:nvSpPr>
        <p:spPr>
          <a:xfrm>
            <a:off x="7234073" y="4187379"/>
            <a:ext cx="1641838" cy="507831"/>
          </a:xfrm>
          <a:prstGeom prst="rect">
            <a:avLst/>
          </a:prstGeom>
          <a:noFill/>
        </p:spPr>
        <p:txBody>
          <a:bodyPr wrap="square">
            <a:spAutoFit/>
          </a:bodyPr>
          <a:lstStyle/>
          <a:p>
            <a:pPr algn="ctr" defTabSz="685800">
              <a:defRPr/>
            </a:pPr>
            <a:r>
              <a:rPr lang="en-US" sz="1350" b="1" dirty="0">
                <a:solidFill>
                  <a:srgbClr val="000000"/>
                </a:solidFill>
                <a:latin typeface="Arial" panose="020B0604020202020204" pitchFamily="34" charset="0"/>
                <a:cs typeface="Arial" panose="020B0604020202020204" pitchFamily="34" charset="0"/>
              </a:rPr>
              <a:t>Brain Network Level</a:t>
            </a:r>
          </a:p>
        </p:txBody>
      </p:sp>
      <p:cxnSp>
        <p:nvCxnSpPr>
          <p:cNvPr id="19" name="Straight Arrow Connector 18">
            <a:extLst>
              <a:ext uri="{FF2B5EF4-FFF2-40B4-BE49-F238E27FC236}">
                <a16:creationId xmlns:a16="http://schemas.microsoft.com/office/drawing/2014/main" id="{A44A2FAE-C33E-84B8-C908-89A587EF03AF}"/>
              </a:ext>
            </a:extLst>
          </p:cNvPr>
          <p:cNvCxnSpPr>
            <a:cxnSpLocks/>
          </p:cNvCxnSpPr>
          <p:nvPr/>
        </p:nvCxnSpPr>
        <p:spPr>
          <a:xfrm>
            <a:off x="6835346" y="3582300"/>
            <a:ext cx="47167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E3DF0AA-0844-42B9-9193-1022E3C67E24}"/>
              </a:ext>
            </a:extLst>
          </p:cNvPr>
          <p:cNvCxnSpPr>
            <a:cxnSpLocks/>
          </p:cNvCxnSpPr>
          <p:nvPr/>
        </p:nvCxnSpPr>
        <p:spPr>
          <a:xfrm>
            <a:off x="8764567" y="3602303"/>
            <a:ext cx="47167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7EA9486-82EF-4011-359F-E4A130D1091D}"/>
              </a:ext>
            </a:extLst>
          </p:cNvPr>
          <p:cNvSpPr txBox="1"/>
          <p:nvPr/>
        </p:nvSpPr>
        <p:spPr>
          <a:xfrm>
            <a:off x="8875911" y="4187379"/>
            <a:ext cx="1641838" cy="507831"/>
          </a:xfrm>
          <a:prstGeom prst="rect">
            <a:avLst/>
          </a:prstGeom>
          <a:noFill/>
        </p:spPr>
        <p:txBody>
          <a:bodyPr wrap="square">
            <a:spAutoFit/>
          </a:bodyPr>
          <a:lstStyle/>
          <a:p>
            <a:pPr algn="ctr" defTabSz="685800">
              <a:defRPr/>
            </a:pPr>
            <a:r>
              <a:rPr lang="en-US" sz="1350" b="1" dirty="0">
                <a:solidFill>
                  <a:srgbClr val="000000"/>
                </a:solidFill>
                <a:latin typeface="Arial" panose="020B0604020202020204" pitchFamily="34" charset="0"/>
                <a:cs typeface="Arial" panose="020B0604020202020204" pitchFamily="34" charset="0"/>
              </a:rPr>
              <a:t>Symptom Presentation</a:t>
            </a:r>
          </a:p>
        </p:txBody>
      </p:sp>
      <p:pic>
        <p:nvPicPr>
          <p:cNvPr id="22" name="Picture 6" descr="Bell Curve Icon - Free PNG &amp; SVG 614251 - Noun Project">
            <a:extLst>
              <a:ext uri="{FF2B5EF4-FFF2-40B4-BE49-F238E27FC236}">
                <a16:creationId xmlns:a16="http://schemas.microsoft.com/office/drawing/2014/main" id="{0018E092-DBCE-4A12-094F-513161E3A64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857676" y="2546132"/>
            <a:ext cx="900247" cy="900247"/>
          </a:xfrm>
          <a:prstGeom prst="rect">
            <a:avLst/>
          </a:prstGeom>
          <a:noFill/>
          <a:extLst>
            <a:ext uri="{909E8E84-426E-40DD-AFC4-6F175D3DCCD1}">
              <a14:hiddenFill xmlns:a14="http://schemas.microsoft.com/office/drawing/2010/main">
                <a:solidFill>
                  <a:srgbClr val="FFFFFF"/>
                </a:solidFill>
              </a14:hiddenFill>
            </a:ext>
          </a:extLst>
        </p:spPr>
      </p:pic>
      <p:pic>
        <p:nvPicPr>
          <p:cNvPr id="23" name="Graphic 22" descr="Head with gears with solid fill">
            <a:extLst>
              <a:ext uri="{FF2B5EF4-FFF2-40B4-BE49-F238E27FC236}">
                <a16:creationId xmlns:a16="http://schemas.microsoft.com/office/drawing/2014/main" id="{4B47FA19-8183-2879-0988-89EE571810AB}"/>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403443" y="2737617"/>
            <a:ext cx="685800" cy="685800"/>
          </a:xfrm>
          <a:prstGeom prst="rect">
            <a:avLst/>
          </a:prstGeom>
        </p:spPr>
      </p:pic>
      <p:sp>
        <p:nvSpPr>
          <p:cNvPr id="25" name="TextBox 24">
            <a:extLst>
              <a:ext uri="{FF2B5EF4-FFF2-40B4-BE49-F238E27FC236}">
                <a16:creationId xmlns:a16="http://schemas.microsoft.com/office/drawing/2014/main" id="{01D4FB43-ED93-26D0-0655-B69C8424874F}"/>
              </a:ext>
            </a:extLst>
          </p:cNvPr>
          <p:cNvSpPr txBox="1"/>
          <p:nvPr/>
        </p:nvSpPr>
        <p:spPr>
          <a:xfrm>
            <a:off x="3652394" y="2125033"/>
            <a:ext cx="2037167" cy="646331"/>
          </a:xfrm>
          <a:prstGeom prst="rect">
            <a:avLst/>
          </a:prstGeom>
          <a:noFill/>
        </p:spPr>
        <p:txBody>
          <a:bodyPr wrap="square">
            <a:spAutoFit/>
          </a:bodyPr>
          <a:lstStyle/>
          <a:p>
            <a:pPr algn="ctr"/>
            <a:r>
              <a:rPr lang="en-US" sz="1200" b="1" dirty="0">
                <a:solidFill>
                  <a:srgbClr val="000000"/>
                </a:solidFill>
                <a:latin typeface="Arial" panose="020B0604020202020204" pitchFamily="34" charset="0"/>
                <a:cs typeface="Arial" panose="020B0604020202020204" pitchFamily="34" charset="0"/>
              </a:rPr>
              <a:t>Dopamine, GABA, glutamate, acetylcholine, serotonin</a:t>
            </a:r>
            <a:endParaRPr lang="en-US" sz="1200" dirty="0"/>
          </a:p>
        </p:txBody>
      </p:sp>
      <p:sp>
        <p:nvSpPr>
          <p:cNvPr id="26" name="TextBox 25">
            <a:extLst>
              <a:ext uri="{FF2B5EF4-FFF2-40B4-BE49-F238E27FC236}">
                <a16:creationId xmlns:a16="http://schemas.microsoft.com/office/drawing/2014/main" id="{4176DBB7-EF75-39F4-2328-B3CD71CC6217}"/>
              </a:ext>
            </a:extLst>
          </p:cNvPr>
          <p:cNvSpPr txBox="1"/>
          <p:nvPr/>
        </p:nvSpPr>
        <p:spPr>
          <a:xfrm>
            <a:off x="8652018" y="2103230"/>
            <a:ext cx="2037167" cy="461665"/>
          </a:xfrm>
          <a:prstGeom prst="rect">
            <a:avLst/>
          </a:prstGeom>
          <a:noFill/>
        </p:spPr>
        <p:txBody>
          <a:bodyPr wrap="square">
            <a:spAutoFit/>
          </a:bodyPr>
          <a:lstStyle/>
          <a:p>
            <a:pPr algn="ctr"/>
            <a:r>
              <a:rPr lang="en-US" sz="1200" b="1" dirty="0">
                <a:solidFill>
                  <a:srgbClr val="000000"/>
                </a:solidFill>
                <a:latin typeface="Arial" panose="020B0604020202020204" pitchFamily="34" charset="0"/>
                <a:cs typeface="Arial" panose="020B0604020202020204" pitchFamily="34" charset="0"/>
              </a:rPr>
              <a:t>Positive, negative, cognitive, reward, social</a:t>
            </a:r>
            <a:endParaRPr lang="en-US" sz="1200" dirty="0"/>
          </a:p>
        </p:txBody>
      </p:sp>
      <p:sp>
        <p:nvSpPr>
          <p:cNvPr id="27" name="TextBox 26">
            <a:extLst>
              <a:ext uri="{FF2B5EF4-FFF2-40B4-BE49-F238E27FC236}">
                <a16:creationId xmlns:a16="http://schemas.microsoft.com/office/drawing/2014/main" id="{41501847-10B7-E21C-2AE4-5659D422C204}"/>
              </a:ext>
            </a:extLst>
          </p:cNvPr>
          <p:cNvSpPr txBox="1"/>
          <p:nvPr/>
        </p:nvSpPr>
        <p:spPr>
          <a:xfrm>
            <a:off x="1549763" y="4207331"/>
            <a:ext cx="1641838" cy="507831"/>
          </a:xfrm>
          <a:prstGeom prst="rect">
            <a:avLst/>
          </a:prstGeom>
          <a:noFill/>
        </p:spPr>
        <p:txBody>
          <a:bodyPr wrap="square">
            <a:spAutoFit/>
          </a:bodyPr>
          <a:lstStyle/>
          <a:p>
            <a:pPr algn="ctr" defTabSz="685800">
              <a:defRPr/>
            </a:pPr>
            <a:r>
              <a:rPr lang="en-US" sz="1350" b="1" dirty="0">
                <a:solidFill>
                  <a:srgbClr val="000000"/>
                </a:solidFill>
                <a:latin typeface="Arial" panose="020B0604020202020204" pitchFamily="34" charset="0"/>
                <a:cs typeface="Arial" panose="020B0604020202020204" pitchFamily="34" charset="0"/>
              </a:rPr>
              <a:t>Genetic and Epigenetic Level</a:t>
            </a:r>
          </a:p>
        </p:txBody>
      </p:sp>
      <p:sp>
        <p:nvSpPr>
          <p:cNvPr id="29" name="TextBox 28">
            <a:extLst>
              <a:ext uri="{FF2B5EF4-FFF2-40B4-BE49-F238E27FC236}">
                <a16:creationId xmlns:a16="http://schemas.microsoft.com/office/drawing/2014/main" id="{0C963522-FE51-A5D0-23E1-1C4DF10C33E4}"/>
              </a:ext>
            </a:extLst>
          </p:cNvPr>
          <p:cNvSpPr txBox="1"/>
          <p:nvPr/>
        </p:nvSpPr>
        <p:spPr>
          <a:xfrm>
            <a:off x="1572227" y="2130362"/>
            <a:ext cx="2037167" cy="461665"/>
          </a:xfrm>
          <a:prstGeom prst="rect">
            <a:avLst/>
          </a:prstGeom>
          <a:noFill/>
        </p:spPr>
        <p:txBody>
          <a:bodyPr wrap="square">
            <a:spAutoFit/>
          </a:bodyPr>
          <a:lstStyle/>
          <a:p>
            <a:pPr algn="ctr"/>
            <a:r>
              <a:rPr lang="en-US" sz="1200" b="1" dirty="0">
                <a:solidFill>
                  <a:srgbClr val="000000"/>
                </a:solidFill>
                <a:latin typeface="Arial" panose="020B0604020202020204" pitchFamily="34" charset="0"/>
                <a:cs typeface="Arial" panose="020B0604020202020204" pitchFamily="34" charset="0"/>
              </a:rPr>
              <a:t>Gene x environment interaction</a:t>
            </a:r>
            <a:endParaRPr lang="en-US" sz="1200" dirty="0"/>
          </a:p>
        </p:txBody>
      </p:sp>
      <p:sp>
        <p:nvSpPr>
          <p:cNvPr id="31" name="TextBox 30">
            <a:extLst>
              <a:ext uri="{FF2B5EF4-FFF2-40B4-BE49-F238E27FC236}">
                <a16:creationId xmlns:a16="http://schemas.microsoft.com/office/drawing/2014/main" id="{FF0B2180-0B5C-58E0-67F5-7FECAA436DA9}"/>
              </a:ext>
            </a:extLst>
          </p:cNvPr>
          <p:cNvSpPr txBox="1"/>
          <p:nvPr/>
        </p:nvSpPr>
        <p:spPr>
          <a:xfrm>
            <a:off x="5298173" y="2126875"/>
            <a:ext cx="2037167" cy="461665"/>
          </a:xfrm>
          <a:prstGeom prst="rect">
            <a:avLst/>
          </a:prstGeom>
          <a:noFill/>
        </p:spPr>
        <p:txBody>
          <a:bodyPr wrap="square">
            <a:spAutoFit/>
          </a:bodyPr>
          <a:lstStyle/>
          <a:p>
            <a:pPr algn="ctr"/>
            <a:r>
              <a:rPr lang="en-US" sz="1200" b="1" dirty="0">
                <a:solidFill>
                  <a:srgbClr val="000000"/>
                </a:solidFill>
                <a:latin typeface="Arial" panose="020B0604020202020204" pitchFamily="34" charset="0"/>
                <a:cs typeface="Arial" panose="020B0604020202020204" pitchFamily="34" charset="0"/>
              </a:rPr>
              <a:t>Neuronal </a:t>
            </a:r>
          </a:p>
          <a:p>
            <a:pPr algn="ctr"/>
            <a:r>
              <a:rPr lang="en-US" sz="1200" b="1" dirty="0">
                <a:solidFill>
                  <a:srgbClr val="000000"/>
                </a:solidFill>
                <a:latin typeface="Arial" panose="020B0604020202020204" pitchFamily="34" charset="0"/>
                <a:cs typeface="Arial" panose="020B0604020202020204" pitchFamily="34" charset="0"/>
              </a:rPr>
              <a:t>dysmetria</a:t>
            </a:r>
            <a:endParaRPr lang="en-US" sz="1200" dirty="0"/>
          </a:p>
        </p:txBody>
      </p:sp>
      <p:sp>
        <p:nvSpPr>
          <p:cNvPr id="32" name="TextBox 31">
            <a:extLst>
              <a:ext uri="{FF2B5EF4-FFF2-40B4-BE49-F238E27FC236}">
                <a16:creationId xmlns:a16="http://schemas.microsoft.com/office/drawing/2014/main" id="{52CAC050-6222-D57E-0416-BC068A1F956E}"/>
              </a:ext>
            </a:extLst>
          </p:cNvPr>
          <p:cNvSpPr txBox="1"/>
          <p:nvPr/>
        </p:nvSpPr>
        <p:spPr>
          <a:xfrm>
            <a:off x="6963239" y="2089628"/>
            <a:ext cx="2037167" cy="461665"/>
          </a:xfrm>
          <a:prstGeom prst="rect">
            <a:avLst/>
          </a:prstGeom>
          <a:noFill/>
        </p:spPr>
        <p:txBody>
          <a:bodyPr wrap="square">
            <a:spAutoFit/>
          </a:bodyPr>
          <a:lstStyle/>
          <a:p>
            <a:pPr algn="ctr"/>
            <a:r>
              <a:rPr lang="en-US" sz="1200" b="1" dirty="0">
                <a:solidFill>
                  <a:srgbClr val="000000"/>
                </a:solidFill>
                <a:latin typeface="Arial" panose="020B0604020202020204" pitchFamily="34" charset="0"/>
                <a:cs typeface="Arial" panose="020B0604020202020204" pitchFamily="34" charset="0"/>
              </a:rPr>
              <a:t>Systems </a:t>
            </a:r>
          </a:p>
          <a:p>
            <a:pPr algn="ctr"/>
            <a:r>
              <a:rPr lang="en-US" sz="1200" b="1" dirty="0">
                <a:solidFill>
                  <a:srgbClr val="000000"/>
                </a:solidFill>
                <a:latin typeface="Arial" panose="020B0604020202020204" pitchFamily="34" charset="0"/>
                <a:cs typeface="Arial" panose="020B0604020202020204" pitchFamily="34" charset="0"/>
              </a:rPr>
              <a:t>dysmetria</a:t>
            </a:r>
            <a:endParaRPr lang="en-US" sz="1200" dirty="0"/>
          </a:p>
        </p:txBody>
      </p:sp>
      <p:sp>
        <p:nvSpPr>
          <p:cNvPr id="2" name="Footer Placeholder 1">
            <a:extLst>
              <a:ext uri="{FF2B5EF4-FFF2-40B4-BE49-F238E27FC236}">
                <a16:creationId xmlns:a16="http://schemas.microsoft.com/office/drawing/2014/main" id="{1AD3AC6E-4669-69BB-C19E-80FADBAD0683}"/>
              </a:ext>
            </a:extLst>
          </p:cNvPr>
          <p:cNvSpPr>
            <a:spLocks noGrp="1"/>
          </p:cNvSpPr>
          <p:nvPr>
            <p:ph type="ftr" sz="quarter" idx="3"/>
          </p:nvPr>
        </p:nvSpPr>
        <p:spPr/>
        <p:txBody>
          <a:bodyPr/>
          <a:lstStyle/>
          <a:p>
            <a:pPr>
              <a:buNone/>
              <a:defRPr/>
            </a:pPr>
            <a:r>
              <a:rPr lang="en-US" sz="1200" dirty="0">
                <a:latin typeface="Arial" panose="020B0604020202020204" pitchFamily="34" charset="0"/>
                <a:cs typeface="Arial" panose="020B0604020202020204" pitchFamily="34" charset="0"/>
              </a:rPr>
              <a:t>GABA</a:t>
            </a:r>
            <a:r>
              <a:rPr lang="en-US" sz="1200" dirty="0">
                <a:latin typeface="+mn-lt"/>
                <a:cs typeface="Arial" panose="020B0604020202020204" pitchFamily="34" charset="0"/>
              </a:rPr>
              <a:t>, </a:t>
            </a:r>
            <a:r>
              <a:rPr lang="el-GR" sz="1200" dirty="0">
                <a:latin typeface="+mn-lt"/>
              </a:rPr>
              <a:t>γ-</a:t>
            </a:r>
            <a:r>
              <a:rPr lang="en-US" sz="1200" dirty="0">
                <a:latin typeface="+mn-lt"/>
              </a:rPr>
              <a:t>Aminobutyric acid.</a:t>
            </a:r>
          </a:p>
          <a:p>
            <a:pPr>
              <a:buNone/>
              <a:defRPr/>
            </a:pPr>
            <a:endParaRPr lang="en-US" sz="1200" dirty="0">
              <a:latin typeface="+mn-lt"/>
              <a:cs typeface="Arial" panose="020B0604020202020204" pitchFamily="34" charset="0"/>
            </a:endParaRPr>
          </a:p>
          <a:p>
            <a:pPr>
              <a:buNone/>
              <a:defRPr/>
            </a:pPr>
            <a:r>
              <a:rPr lang="en-US" sz="1200" b="1"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Lewis DA, et al. </a:t>
            </a:r>
            <a:r>
              <a:rPr lang="en-US" sz="1200" i="1" dirty="0">
                <a:latin typeface="Arial" panose="020B0604020202020204" pitchFamily="34" charset="0"/>
                <a:cs typeface="Arial" panose="020B0604020202020204" pitchFamily="34" charset="0"/>
              </a:rPr>
              <a:t>Neuron</a:t>
            </a:r>
            <a:r>
              <a:rPr lang="en-US" sz="1200" dirty="0">
                <a:latin typeface="Arial" panose="020B0604020202020204" pitchFamily="34" charset="0"/>
                <a:cs typeface="Arial" panose="020B0604020202020204" pitchFamily="34" charset="0"/>
              </a:rPr>
              <a:t>. 2000;28:325-34;</a:t>
            </a:r>
            <a:r>
              <a:rPr lang="en-US" sz="1200" baseline="30000" dirty="0">
                <a:latin typeface="Arial" panose="020B0604020202020204" pitchFamily="34" charset="0"/>
                <a:cs typeface="Arial" panose="020B0604020202020204" pitchFamily="34" charset="0"/>
              </a:rPr>
              <a:t> </a:t>
            </a:r>
            <a:r>
              <a:rPr lang="en-US" sz="1200" b="1"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Howes OD, et al. </a:t>
            </a:r>
            <a:r>
              <a:rPr lang="en-US" sz="1200" i="1" dirty="0" err="1">
                <a:latin typeface="Arial" panose="020B0604020202020204" pitchFamily="34" charset="0"/>
                <a:cs typeface="Arial" panose="020B0604020202020204" pitchFamily="34" charset="0"/>
              </a:rPr>
              <a:t>Schizophr</a:t>
            </a:r>
            <a:r>
              <a:rPr lang="en-US" sz="1200" i="1" dirty="0">
                <a:latin typeface="Arial" panose="020B0604020202020204" pitchFamily="34" charset="0"/>
                <a:cs typeface="Arial" panose="020B0604020202020204" pitchFamily="34" charset="0"/>
              </a:rPr>
              <a:t> Bull</a:t>
            </a:r>
            <a:r>
              <a:rPr lang="en-US" sz="1200" dirty="0">
                <a:latin typeface="Arial" panose="020B0604020202020204" pitchFamily="34" charset="0"/>
                <a:cs typeface="Arial" panose="020B0604020202020204" pitchFamily="34" charset="0"/>
              </a:rPr>
              <a:t>. 2009;35:549-62; </a:t>
            </a:r>
            <a:r>
              <a:rPr lang="en-US" sz="1200" b="1"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Brunelin J, et al. </a:t>
            </a:r>
            <a:r>
              <a:rPr lang="en-US" sz="1200" i="1" dirty="0" err="1">
                <a:latin typeface="Arial" panose="020B0604020202020204" pitchFamily="34" charset="0"/>
                <a:cs typeface="Arial" panose="020B0604020202020204" pitchFamily="34" charset="0"/>
              </a:rPr>
              <a:t>Curr</a:t>
            </a:r>
            <a:r>
              <a:rPr lang="en-US" sz="1200" i="1" dirty="0">
                <a:latin typeface="Arial" panose="020B0604020202020204" pitchFamily="34" charset="0"/>
                <a:cs typeface="Arial" panose="020B0604020202020204" pitchFamily="34" charset="0"/>
              </a:rPr>
              <a:t> Med Chem</a:t>
            </a:r>
            <a:r>
              <a:rPr lang="en-US" sz="1200" dirty="0">
                <a:latin typeface="Arial" panose="020B0604020202020204" pitchFamily="34" charset="0"/>
                <a:cs typeface="Arial" panose="020B0604020202020204" pitchFamily="34" charset="0"/>
              </a:rPr>
              <a:t>. 2013;20:397-404; </a:t>
            </a:r>
            <a:r>
              <a:rPr lang="en-US" sz="1200" b="1" baseline="30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Brisch R, et al. </a:t>
            </a:r>
            <a:r>
              <a:rPr lang="en-US" sz="1200" i="1" dirty="0">
                <a:latin typeface="Arial" panose="020B0604020202020204" pitchFamily="34" charset="0"/>
                <a:cs typeface="Arial" panose="020B0604020202020204" pitchFamily="34" charset="0"/>
              </a:rPr>
              <a:t>Front Psychiatry</a:t>
            </a:r>
            <a:r>
              <a:rPr lang="en-US" sz="1200" dirty="0">
                <a:latin typeface="Arial" panose="020B0604020202020204" pitchFamily="34" charset="0"/>
                <a:cs typeface="Arial" panose="020B0604020202020204" pitchFamily="34" charset="0"/>
              </a:rPr>
              <a:t>. 2014;5:47; </a:t>
            </a:r>
            <a:r>
              <a:rPr lang="en-US" sz="1200" b="1" baseline="30000" dirty="0">
                <a:latin typeface="Arial" panose="020B0604020202020204" pitchFamily="34" charset="0"/>
                <a:cs typeface="Arial" panose="020B0604020202020204" pitchFamily="34" charset="0"/>
              </a:rPr>
              <a:t>5</a:t>
            </a:r>
            <a:r>
              <a:rPr lang="en-US" sz="1200" dirty="0">
                <a:latin typeface="Arial" panose="020B0604020202020204" pitchFamily="34" charset="0"/>
                <a:cs typeface="Arial" panose="020B0604020202020204" pitchFamily="34" charset="0"/>
              </a:rPr>
              <a:t>Yang AC, et al. </a:t>
            </a:r>
            <a:r>
              <a:rPr lang="en-US" sz="1200" i="1" dirty="0">
                <a:latin typeface="Arial" panose="020B0604020202020204" pitchFamily="34" charset="0"/>
                <a:cs typeface="Arial" panose="020B0604020202020204" pitchFamily="34" charset="0"/>
              </a:rPr>
              <a:t>Int J Mol Sci</a:t>
            </a:r>
            <a:r>
              <a:rPr lang="en-US" sz="1200" dirty="0">
                <a:latin typeface="Arial" panose="020B0604020202020204" pitchFamily="34" charset="0"/>
                <a:cs typeface="Arial" panose="020B0604020202020204" pitchFamily="34" charset="0"/>
              </a:rPr>
              <a:t>. 2017;18:1689; </a:t>
            </a:r>
            <a:r>
              <a:rPr lang="en-US" sz="1200" b="1" baseline="30000" dirty="0">
                <a:latin typeface="Arial" panose="020B0604020202020204" pitchFamily="34" charset="0"/>
                <a:cs typeface="Arial" panose="020B0604020202020204" pitchFamily="34" charset="0"/>
              </a:rPr>
              <a:t>6</a:t>
            </a:r>
            <a:r>
              <a:rPr lang="en-US" sz="1200" dirty="0">
                <a:latin typeface="Arial" panose="020B0604020202020204" pitchFamily="34" charset="0"/>
                <a:cs typeface="Arial" panose="020B0604020202020204" pitchFamily="34" charset="0"/>
              </a:rPr>
              <a:t>Stepnicki P, et al. </a:t>
            </a:r>
            <a:r>
              <a:rPr lang="en-US" sz="1200" i="1" dirty="0">
                <a:latin typeface="Arial" panose="020B0604020202020204" pitchFamily="34" charset="0"/>
                <a:cs typeface="Arial" panose="020B0604020202020204" pitchFamily="34" charset="0"/>
              </a:rPr>
              <a:t>Molecules.</a:t>
            </a:r>
            <a:r>
              <a:rPr lang="en-US" sz="1200" dirty="0">
                <a:latin typeface="Arial" panose="020B0604020202020204" pitchFamily="34" charset="0"/>
                <a:cs typeface="Arial" panose="020B0604020202020204" pitchFamily="34" charset="0"/>
              </a:rPr>
              <a:t> 2018;23:2087; </a:t>
            </a:r>
            <a:r>
              <a:rPr lang="en-US" sz="1200" baseline="30000" dirty="0">
                <a:latin typeface="Arial" panose="020B0604020202020204" pitchFamily="34" charset="0"/>
                <a:cs typeface="Arial" panose="020B0604020202020204" pitchFamily="34" charset="0"/>
              </a:rPr>
              <a:t>7</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Faden</a:t>
            </a:r>
            <a:r>
              <a:rPr lang="en-US" sz="1200" dirty="0">
                <a:latin typeface="Arial" panose="020B0604020202020204" pitchFamily="34" charset="0"/>
                <a:cs typeface="Arial" panose="020B0604020202020204" pitchFamily="34" charset="0"/>
              </a:rPr>
              <a:t> J, et al. </a:t>
            </a:r>
            <a:r>
              <a:rPr lang="en-US" sz="1200" i="1" dirty="0">
                <a:latin typeface="Arial" panose="020B0604020202020204" pitchFamily="34" charset="0"/>
                <a:cs typeface="Arial" panose="020B0604020202020204" pitchFamily="34" charset="0"/>
              </a:rPr>
              <a:t>Med Clin N Am</a:t>
            </a:r>
            <a:r>
              <a:rPr lang="en-US" sz="1200" dirty="0">
                <a:latin typeface="Arial" panose="020B0604020202020204" pitchFamily="34" charset="0"/>
                <a:cs typeface="Arial" panose="020B0604020202020204" pitchFamily="34" charset="0"/>
              </a:rPr>
              <a:t>. 2023; 107: 61-72. </a:t>
            </a:r>
          </a:p>
        </p:txBody>
      </p:sp>
    </p:spTree>
    <p:extLst>
      <p:ext uri="{BB962C8B-B14F-4D97-AF65-F5344CB8AC3E}">
        <p14:creationId xmlns:p14="http://schemas.microsoft.com/office/powerpoint/2010/main" val="1645390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3">
            <a:extLst>
              <a:ext uri="{FF2B5EF4-FFF2-40B4-BE49-F238E27FC236}">
                <a16:creationId xmlns:a16="http://schemas.microsoft.com/office/drawing/2014/main" id="{6F1FD5AB-56B4-4197-9B5E-F580E1989B96}"/>
              </a:ext>
            </a:extLst>
          </p:cNvPr>
          <p:cNvSpPr>
            <a:spLocks noGrp="1"/>
          </p:cNvSpPr>
          <p:nvPr>
            <p:ph type="title"/>
          </p:nvPr>
        </p:nvSpPr>
        <p:spPr/>
        <p:txBody>
          <a:bodyPr/>
          <a:lstStyle/>
          <a:p>
            <a:r>
              <a:rPr lang="en-US" altLang="en-US" dirty="0"/>
              <a:t>Case-control Studies in First-episode Schizophrenia: Similar Effect Sizes for CNS and Non-CNS Alterations</a:t>
            </a:r>
          </a:p>
        </p:txBody>
      </p:sp>
      <p:sp>
        <p:nvSpPr>
          <p:cNvPr id="3" name="TextBox 2">
            <a:extLst>
              <a:ext uri="{FF2B5EF4-FFF2-40B4-BE49-F238E27FC236}">
                <a16:creationId xmlns:a16="http://schemas.microsoft.com/office/drawing/2014/main" id="{22F2D266-D0E7-4B02-880C-B2D612C1ACF8}"/>
              </a:ext>
            </a:extLst>
          </p:cNvPr>
          <p:cNvSpPr txBox="1"/>
          <p:nvPr/>
        </p:nvSpPr>
        <p:spPr>
          <a:xfrm>
            <a:off x="4352806" y="5747758"/>
            <a:ext cx="3486387" cy="338554"/>
          </a:xfrm>
          <a:prstGeom prst="rect">
            <a:avLst/>
          </a:prstGeom>
          <a:noFill/>
        </p:spPr>
        <p:txBody>
          <a:bodyPr wrap="square" rtlCol="0">
            <a:spAutoFit/>
          </a:bodyPr>
          <a:lstStyle/>
          <a:p>
            <a:r>
              <a:rPr lang="en-US" sz="1600" dirty="0"/>
              <a:t>165 case-control studies, n=13,440 </a:t>
            </a:r>
          </a:p>
        </p:txBody>
      </p:sp>
      <p:sp>
        <p:nvSpPr>
          <p:cNvPr id="4" name="TextBox 3">
            <a:extLst>
              <a:ext uri="{FF2B5EF4-FFF2-40B4-BE49-F238E27FC236}">
                <a16:creationId xmlns:a16="http://schemas.microsoft.com/office/drawing/2014/main" id="{C0D46B0F-99B8-4B61-935E-38BB1FC117B1}"/>
              </a:ext>
            </a:extLst>
          </p:cNvPr>
          <p:cNvSpPr txBox="1"/>
          <p:nvPr/>
        </p:nvSpPr>
        <p:spPr>
          <a:xfrm>
            <a:off x="1544129" y="1316566"/>
            <a:ext cx="9103742" cy="338554"/>
          </a:xfrm>
          <a:prstGeom prst="rect">
            <a:avLst/>
          </a:prstGeom>
          <a:noFill/>
        </p:spPr>
        <p:txBody>
          <a:bodyPr wrap="square" rtlCol="0">
            <a:spAutoFit/>
          </a:bodyPr>
          <a:lstStyle/>
          <a:p>
            <a:r>
              <a:rPr lang="en-US" sz="1600" b="1" dirty="0">
                <a:solidFill>
                  <a:schemeClr val="accent1">
                    <a:lumMod val="60000"/>
                    <a:lumOff val="40000"/>
                  </a:schemeClr>
                </a:solidFill>
                <a:latin typeface="+mj-lt"/>
              </a:rPr>
              <a:t>CNS effect sizes: brain structure: g=0.40; neurophysiology: g=0.80; neurochemistry: g=0.43 </a:t>
            </a:r>
          </a:p>
        </p:txBody>
      </p:sp>
      <p:grpSp>
        <p:nvGrpSpPr>
          <p:cNvPr id="12" name="Group 11">
            <a:extLst>
              <a:ext uri="{FF2B5EF4-FFF2-40B4-BE49-F238E27FC236}">
                <a16:creationId xmlns:a16="http://schemas.microsoft.com/office/drawing/2014/main" id="{33DB13DB-C303-4B3D-82C9-9B49E2386372}"/>
              </a:ext>
            </a:extLst>
          </p:cNvPr>
          <p:cNvGrpSpPr/>
          <p:nvPr/>
        </p:nvGrpSpPr>
        <p:grpSpPr>
          <a:xfrm>
            <a:off x="1786595" y="1782366"/>
            <a:ext cx="8623245" cy="3958731"/>
            <a:chOff x="31130" y="2276871"/>
            <a:chExt cx="9144000" cy="4197797"/>
          </a:xfrm>
        </p:grpSpPr>
        <p:pic>
          <p:nvPicPr>
            <p:cNvPr id="6" name="Picture 5">
              <a:extLst>
                <a:ext uri="{FF2B5EF4-FFF2-40B4-BE49-F238E27FC236}">
                  <a16:creationId xmlns:a16="http://schemas.microsoft.com/office/drawing/2014/main" id="{06CC928E-4FCF-4F39-82EA-4FC59138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30" y="2276871"/>
              <a:ext cx="9144000" cy="4197797"/>
            </a:xfrm>
            <a:prstGeom prst="rect">
              <a:avLst/>
            </a:prstGeom>
          </p:spPr>
        </p:pic>
        <p:sp>
          <p:nvSpPr>
            <p:cNvPr id="7" name="TextBox 6">
              <a:extLst>
                <a:ext uri="{FF2B5EF4-FFF2-40B4-BE49-F238E27FC236}">
                  <a16:creationId xmlns:a16="http://schemas.microsoft.com/office/drawing/2014/main" id="{5CB1C7FF-A320-46E5-895E-4576D320DDEC}"/>
                </a:ext>
              </a:extLst>
            </p:cNvPr>
            <p:cNvSpPr txBox="1"/>
            <p:nvPr/>
          </p:nvSpPr>
          <p:spPr>
            <a:xfrm>
              <a:off x="2771800" y="4633962"/>
              <a:ext cx="745717" cy="307777"/>
            </a:xfrm>
            <a:prstGeom prst="rect">
              <a:avLst/>
            </a:prstGeom>
            <a:noFill/>
          </p:spPr>
          <p:txBody>
            <a:bodyPr wrap="none" rtlCol="0">
              <a:spAutoFit/>
            </a:bodyPr>
            <a:lstStyle/>
            <a:p>
              <a:r>
                <a:rPr lang="en-US" sz="1400" b="1" dirty="0">
                  <a:solidFill>
                    <a:srgbClr val="0064E3"/>
                  </a:solidFill>
                  <a:latin typeface="+mj-lt"/>
                </a:rPr>
                <a:t>g=1.19</a:t>
              </a:r>
              <a:endParaRPr lang="en-US" sz="1400" dirty="0">
                <a:solidFill>
                  <a:srgbClr val="0064E3"/>
                </a:solidFill>
                <a:latin typeface="+mj-lt"/>
              </a:endParaRPr>
            </a:p>
          </p:txBody>
        </p:sp>
        <p:sp>
          <p:nvSpPr>
            <p:cNvPr id="8" name="TextBox 7">
              <a:extLst>
                <a:ext uri="{FF2B5EF4-FFF2-40B4-BE49-F238E27FC236}">
                  <a16:creationId xmlns:a16="http://schemas.microsoft.com/office/drawing/2014/main" id="{18577242-F1C7-4BA2-9DC0-E8199A67D599}"/>
                </a:ext>
              </a:extLst>
            </p:cNvPr>
            <p:cNvSpPr txBox="1"/>
            <p:nvPr/>
          </p:nvSpPr>
          <p:spPr>
            <a:xfrm>
              <a:off x="467544" y="3561442"/>
              <a:ext cx="745717" cy="307777"/>
            </a:xfrm>
            <a:prstGeom prst="rect">
              <a:avLst/>
            </a:prstGeom>
            <a:noFill/>
          </p:spPr>
          <p:txBody>
            <a:bodyPr wrap="none" rtlCol="0">
              <a:spAutoFit/>
            </a:bodyPr>
            <a:lstStyle/>
            <a:p>
              <a:r>
                <a:rPr lang="en-US" sz="1400" b="1" dirty="0">
                  <a:solidFill>
                    <a:srgbClr val="0064E3"/>
                  </a:solidFill>
                  <a:latin typeface="+mj-lt"/>
                </a:rPr>
                <a:t>g=0.23</a:t>
              </a:r>
              <a:endParaRPr lang="en-US" sz="1400" dirty="0">
                <a:solidFill>
                  <a:srgbClr val="0064E3"/>
                </a:solidFill>
                <a:latin typeface="+mj-lt"/>
              </a:endParaRPr>
            </a:p>
          </p:txBody>
        </p:sp>
        <p:sp>
          <p:nvSpPr>
            <p:cNvPr id="9" name="TextBox 8">
              <a:extLst>
                <a:ext uri="{FF2B5EF4-FFF2-40B4-BE49-F238E27FC236}">
                  <a16:creationId xmlns:a16="http://schemas.microsoft.com/office/drawing/2014/main" id="{ADC07430-6C42-48BF-A190-A37D6B9E0B4A}"/>
                </a:ext>
              </a:extLst>
            </p:cNvPr>
            <p:cNvSpPr txBox="1"/>
            <p:nvPr/>
          </p:nvSpPr>
          <p:spPr>
            <a:xfrm>
              <a:off x="539552" y="5171355"/>
              <a:ext cx="745717" cy="307777"/>
            </a:xfrm>
            <a:prstGeom prst="rect">
              <a:avLst/>
            </a:prstGeom>
            <a:noFill/>
          </p:spPr>
          <p:txBody>
            <a:bodyPr wrap="none" rtlCol="0">
              <a:spAutoFit/>
            </a:bodyPr>
            <a:lstStyle/>
            <a:p>
              <a:r>
                <a:rPr lang="en-US" sz="1400" b="1" dirty="0">
                  <a:solidFill>
                    <a:srgbClr val="0064E3"/>
                  </a:solidFill>
                </a:rPr>
                <a:t>g=0.68</a:t>
              </a:r>
              <a:endParaRPr lang="en-US" sz="1400" dirty="0">
                <a:solidFill>
                  <a:srgbClr val="0064E3"/>
                </a:solidFill>
              </a:endParaRPr>
            </a:p>
          </p:txBody>
        </p:sp>
        <p:sp>
          <p:nvSpPr>
            <p:cNvPr id="11" name="TextBox 10">
              <a:extLst>
                <a:ext uri="{FF2B5EF4-FFF2-40B4-BE49-F238E27FC236}">
                  <a16:creationId xmlns:a16="http://schemas.microsoft.com/office/drawing/2014/main" id="{763FD1EE-CBBF-4185-AEE4-E668B6620878}"/>
                </a:ext>
              </a:extLst>
            </p:cNvPr>
            <p:cNvSpPr txBox="1"/>
            <p:nvPr/>
          </p:nvSpPr>
          <p:spPr>
            <a:xfrm>
              <a:off x="2843808" y="3574988"/>
              <a:ext cx="745717" cy="307777"/>
            </a:xfrm>
            <a:prstGeom prst="rect">
              <a:avLst/>
            </a:prstGeom>
            <a:noFill/>
          </p:spPr>
          <p:txBody>
            <a:bodyPr wrap="square" rtlCol="0">
              <a:spAutoFit/>
            </a:bodyPr>
            <a:lstStyle/>
            <a:p>
              <a:r>
                <a:rPr lang="en-US" sz="1400" b="1" dirty="0">
                  <a:solidFill>
                    <a:srgbClr val="0064E3"/>
                  </a:solidFill>
                  <a:latin typeface="+mj-lt"/>
                </a:rPr>
                <a:t>g=0.23</a:t>
              </a:r>
              <a:endParaRPr lang="en-US" sz="1400" dirty="0">
                <a:solidFill>
                  <a:srgbClr val="0064E3"/>
                </a:solidFill>
                <a:latin typeface="+mj-lt"/>
              </a:endParaRPr>
            </a:p>
          </p:txBody>
        </p:sp>
        <p:sp>
          <p:nvSpPr>
            <p:cNvPr id="10" name="TextBox 9">
              <a:extLst>
                <a:ext uri="{FF2B5EF4-FFF2-40B4-BE49-F238E27FC236}">
                  <a16:creationId xmlns:a16="http://schemas.microsoft.com/office/drawing/2014/main" id="{C8F638F8-8008-4A98-82CB-D0EC0FF4C6EF}"/>
                </a:ext>
              </a:extLst>
            </p:cNvPr>
            <p:cNvSpPr txBox="1"/>
            <p:nvPr/>
          </p:nvSpPr>
          <p:spPr>
            <a:xfrm>
              <a:off x="219770" y="2289572"/>
              <a:ext cx="2582758" cy="369332"/>
            </a:xfrm>
            <a:prstGeom prst="rect">
              <a:avLst/>
            </a:prstGeom>
            <a:noFill/>
          </p:spPr>
          <p:txBody>
            <a:bodyPr wrap="none" rtlCol="0">
              <a:spAutoFit/>
            </a:bodyPr>
            <a:lstStyle/>
            <a:p>
              <a:r>
                <a:rPr lang="en-US" b="1" dirty="0">
                  <a:solidFill>
                    <a:srgbClr val="000000"/>
                  </a:solidFill>
                  <a:latin typeface="+mj-lt"/>
                </a:rPr>
                <a:t>Non-CNS effect sizes:</a:t>
              </a:r>
              <a:endParaRPr lang="en-US" dirty="0"/>
            </a:p>
          </p:txBody>
        </p:sp>
      </p:grpSp>
      <p:sp>
        <p:nvSpPr>
          <p:cNvPr id="13" name="Footer Placeholder 12">
            <a:extLst>
              <a:ext uri="{FF2B5EF4-FFF2-40B4-BE49-F238E27FC236}">
                <a16:creationId xmlns:a16="http://schemas.microsoft.com/office/drawing/2014/main" id="{3707AC7F-99F6-50BE-9EBF-BC10206E1423}"/>
              </a:ext>
            </a:extLst>
          </p:cNvPr>
          <p:cNvSpPr>
            <a:spLocks noGrp="1"/>
          </p:cNvSpPr>
          <p:nvPr>
            <p:ph type="ftr" sz="quarter" idx="3"/>
          </p:nvPr>
        </p:nvSpPr>
        <p:spPr/>
        <p:txBody>
          <a:bodyPr/>
          <a:lstStyle/>
          <a:p>
            <a:r>
              <a:rPr lang="en-US" sz="1200" dirty="0"/>
              <a:t>CNS, central nervous system; HDL, high density lipoprotein; LDL, low density lipoprotein; </a:t>
            </a:r>
            <a:r>
              <a:rPr lang="en-US" sz="1200" dirty="0" err="1"/>
              <a:t>OGTT</a:t>
            </a:r>
            <a:r>
              <a:rPr lang="en-US" sz="1200" dirty="0"/>
              <a:t>, oral glucose tolerance test</a:t>
            </a:r>
          </a:p>
          <a:p>
            <a:r>
              <a:rPr lang="en-US" sz="1200" dirty="0"/>
              <a:t>.</a:t>
            </a:r>
          </a:p>
          <a:p>
            <a:r>
              <a:rPr lang="en-US" sz="1200" dirty="0" err="1"/>
              <a:t>Pillinger</a:t>
            </a:r>
            <a:r>
              <a:rPr lang="en-US" sz="1200" dirty="0"/>
              <a:t> T, et al. </a:t>
            </a:r>
            <a:r>
              <a:rPr lang="pl-PL" sz="1200" i="1" dirty="0"/>
              <a:t>Mol Psychiatry</a:t>
            </a:r>
            <a:r>
              <a:rPr lang="pl-PL" sz="1200" dirty="0"/>
              <a:t>. 2019;24(6):928.</a:t>
            </a:r>
            <a:endParaRPr lang="en-US" sz="1200" dirty="0"/>
          </a:p>
        </p:txBody>
      </p:sp>
    </p:spTree>
    <p:extLst>
      <p:ext uri="{BB962C8B-B14F-4D97-AF65-F5344CB8AC3E}">
        <p14:creationId xmlns:p14="http://schemas.microsoft.com/office/powerpoint/2010/main" val="1250271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E27F73D4-1AC8-4AFB-960E-7295F49A609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GB" altLang="en-US" sz="2800" dirty="0">
                <a:cs typeface="Arial" panose="020B0604020202020204" pitchFamily="34" charset="0"/>
              </a:rPr>
              <a:t>Increased Brain Age is Correlat</a:t>
            </a:r>
            <a:r>
              <a:rPr lang="en-GB" altLang="en-US" sz="2800" dirty="0">
                <a:solidFill>
                  <a:schemeClr val="tx2"/>
                </a:solidFill>
                <a:cs typeface="Arial" panose="020B0604020202020204" pitchFamily="34" charset="0"/>
              </a:rPr>
              <a:t>ed with Higher BMI, Higher Psychopathology and </a:t>
            </a:r>
            <a:r>
              <a:rPr lang="en-GB" altLang="en-US" sz="2800" dirty="0">
                <a:cs typeface="Arial" panose="020B0604020202020204" pitchFamily="34" charset="0"/>
              </a:rPr>
              <a:t>Lower Functioning</a:t>
            </a:r>
          </a:p>
        </p:txBody>
      </p:sp>
      <p:pic>
        <p:nvPicPr>
          <p:cNvPr id="5" name="Picture 4">
            <a:extLst>
              <a:ext uri="{FF2B5EF4-FFF2-40B4-BE49-F238E27FC236}">
                <a16:creationId xmlns:a16="http://schemas.microsoft.com/office/drawing/2014/main" id="{02ED2108-3783-4727-A831-D1075E2356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8753" y="1243395"/>
            <a:ext cx="6375046" cy="5169587"/>
          </a:xfrm>
          <a:prstGeom prst="rect">
            <a:avLst/>
          </a:prstGeom>
        </p:spPr>
      </p:pic>
      <p:sp>
        <p:nvSpPr>
          <p:cNvPr id="6" name="TextBox 5">
            <a:extLst>
              <a:ext uri="{FF2B5EF4-FFF2-40B4-BE49-F238E27FC236}">
                <a16:creationId xmlns:a16="http://schemas.microsoft.com/office/drawing/2014/main" id="{8DAD93B7-B842-4E47-962E-C707C74D0EEC}"/>
              </a:ext>
            </a:extLst>
          </p:cNvPr>
          <p:cNvSpPr txBox="1"/>
          <p:nvPr/>
        </p:nvSpPr>
        <p:spPr>
          <a:xfrm>
            <a:off x="956429" y="1739156"/>
            <a:ext cx="3402838" cy="4178067"/>
          </a:xfrm>
          <a:prstGeom prst="rect">
            <a:avLst/>
          </a:prstGeom>
          <a:noFill/>
        </p:spPr>
        <p:txBody>
          <a:bodyPr wrap="square" rtlCol="0">
            <a:spAutoFit/>
          </a:bodyPr>
          <a:lstStyle/>
          <a:p>
            <a:r>
              <a:rPr lang="en-GB" altLang="en-US" dirty="0"/>
              <a:t>First-episode SCZ: n=183, </a:t>
            </a:r>
          </a:p>
          <a:p>
            <a:r>
              <a:rPr lang="en-GB" altLang="en-US" dirty="0"/>
              <a:t>Controls: n=155 </a:t>
            </a:r>
          </a:p>
          <a:p>
            <a:endParaRPr lang="en-GB" sz="1050" dirty="0"/>
          </a:p>
          <a:p>
            <a:r>
              <a:rPr lang="en-US" dirty="0"/>
              <a:t>2 prospective MRI scans on average 1.61 years apart </a:t>
            </a:r>
          </a:p>
          <a:p>
            <a:endParaRPr lang="en-US" sz="1050" dirty="0"/>
          </a:p>
          <a:p>
            <a:r>
              <a:rPr lang="en-US" dirty="0"/>
              <a:t>Machine learning trained on a separate sample of 504 controls to estimate brain age and calculate brain age by subtracting chronological from estimated brain age</a:t>
            </a:r>
            <a:endParaRPr lang="en-GB" dirty="0"/>
          </a:p>
          <a:p>
            <a:endParaRPr lang="en-US" sz="1050" dirty="0"/>
          </a:p>
          <a:p>
            <a:r>
              <a:rPr lang="en-US" dirty="0"/>
              <a:t>For each additional BMI point, the brain aged by 1 additional month per year</a:t>
            </a:r>
          </a:p>
        </p:txBody>
      </p:sp>
      <p:sp>
        <p:nvSpPr>
          <p:cNvPr id="2" name="Footer Placeholder 1">
            <a:extLst>
              <a:ext uri="{FF2B5EF4-FFF2-40B4-BE49-F238E27FC236}">
                <a16:creationId xmlns:a16="http://schemas.microsoft.com/office/drawing/2014/main" id="{CE3BFE35-FDC3-556E-2C64-96277B4B833A}"/>
              </a:ext>
            </a:extLst>
          </p:cNvPr>
          <p:cNvSpPr>
            <a:spLocks noGrp="1"/>
          </p:cNvSpPr>
          <p:nvPr>
            <p:ph type="ftr" sz="quarter" idx="3"/>
          </p:nvPr>
        </p:nvSpPr>
        <p:spPr/>
        <p:txBody>
          <a:bodyPr/>
          <a:lstStyle/>
          <a:p>
            <a:pPr algn="l"/>
            <a:r>
              <a:rPr lang="en-GB" altLang="en-US" sz="1200" dirty="0"/>
              <a:t>BMI, body mass index; MRI, magnetic resonance imaging.</a:t>
            </a:r>
          </a:p>
          <a:p>
            <a:pPr algn="l"/>
            <a:endParaRPr lang="en-GB" altLang="en-US" sz="1200" dirty="0"/>
          </a:p>
          <a:p>
            <a:pPr algn="l"/>
            <a:r>
              <a:rPr lang="en-GB" altLang="en-US" sz="1200" dirty="0" err="1"/>
              <a:t>McWhinney</a:t>
            </a:r>
            <a:r>
              <a:rPr lang="en-GB" altLang="en-US" sz="1200" dirty="0"/>
              <a:t> S, et al. </a:t>
            </a:r>
            <a:r>
              <a:rPr lang="en-GB" altLang="en-US" sz="1200" i="1" dirty="0" err="1"/>
              <a:t>Schizophr</a:t>
            </a:r>
            <a:r>
              <a:rPr lang="en-GB" altLang="en-US" sz="1200" i="1" dirty="0"/>
              <a:t> Bull</a:t>
            </a:r>
            <a:r>
              <a:rPr lang="en-GB" altLang="en-US" sz="1200" dirty="0"/>
              <a:t>. 2021 </a:t>
            </a:r>
            <a:r>
              <a:rPr lang="en-US" sz="1200" dirty="0"/>
              <a:t>Oct 21;47(6):1772-81. </a:t>
            </a:r>
            <a:endParaRPr lang="en-GB" altLang="en-US" sz="1200" dirty="0"/>
          </a:p>
        </p:txBody>
      </p:sp>
    </p:spTree>
    <p:extLst>
      <p:ext uri="{BB962C8B-B14F-4D97-AF65-F5344CB8AC3E}">
        <p14:creationId xmlns:p14="http://schemas.microsoft.com/office/powerpoint/2010/main" val="1582344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GB" dirty="0"/>
              <a:t>Summary</a:t>
            </a:r>
          </a:p>
        </p:txBody>
      </p:sp>
      <p:sp>
        <p:nvSpPr>
          <p:cNvPr id="25" name="Content Placeholder 24"/>
          <p:cNvSpPr>
            <a:spLocks noGrp="1"/>
          </p:cNvSpPr>
          <p:nvPr>
            <p:ph idx="1"/>
          </p:nvPr>
        </p:nvSpPr>
        <p:spPr/>
        <p:txBody>
          <a:bodyPr/>
          <a:lstStyle/>
          <a:p>
            <a:pPr>
              <a:spcBef>
                <a:spcPts val="2400"/>
              </a:spcBef>
            </a:pPr>
            <a:r>
              <a:rPr lang="en-US" dirty="0"/>
              <a:t>The exact pathophysiology of schizophrenia remains unknown and is highly likely heterogeneous</a:t>
            </a:r>
          </a:p>
          <a:p>
            <a:pPr>
              <a:spcBef>
                <a:spcPts val="2400"/>
              </a:spcBef>
            </a:pPr>
            <a:r>
              <a:rPr lang="en-US" dirty="0"/>
              <a:t>Data point to both neurodevelopmental and </a:t>
            </a:r>
            <a:r>
              <a:rPr lang="en-US" dirty="0" err="1"/>
              <a:t>neuroprogressive</a:t>
            </a:r>
            <a:r>
              <a:rPr lang="en-US" dirty="0"/>
              <a:t> components</a:t>
            </a:r>
          </a:p>
          <a:p>
            <a:pPr>
              <a:spcBef>
                <a:spcPts val="2400"/>
              </a:spcBef>
            </a:pPr>
            <a:r>
              <a:rPr lang="en-US" dirty="0"/>
              <a:t>Schizophrenia is associated with central and peripheral multisystem dysfunction, involving structural, neurochemical and cellular abnormalities </a:t>
            </a:r>
          </a:p>
          <a:p>
            <a:pPr>
              <a:spcBef>
                <a:spcPts val="2400"/>
              </a:spcBef>
            </a:pPr>
            <a:r>
              <a:rPr lang="en-US" dirty="0"/>
              <a:t>Treatments targeting the pathophysiology beyond dopamine blockade are needed to address more expressions of schizophrenia and the likely subtypes </a:t>
            </a:r>
          </a:p>
        </p:txBody>
      </p:sp>
    </p:spTree>
    <p:extLst>
      <p:ext uri="{BB962C8B-B14F-4D97-AF65-F5344CB8AC3E}">
        <p14:creationId xmlns:p14="http://schemas.microsoft.com/office/powerpoint/2010/main" val="88625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idx="4294967295"/>
          </p:nvPr>
        </p:nvSpPr>
        <p:spPr>
          <a:xfrm>
            <a:off x="1631950" y="2671762"/>
            <a:ext cx="8928100" cy="757238"/>
          </a:xfrm>
        </p:spPr>
        <p:txBody>
          <a:bodyPr>
            <a:noAutofit/>
          </a:bodyPr>
          <a:lstStyle/>
          <a:p>
            <a:pPr algn="ctr"/>
            <a:r>
              <a:rPr lang="en-GB" sz="4400" dirty="0"/>
              <a:t>Mortality and Comorbidities</a:t>
            </a:r>
          </a:p>
        </p:txBody>
      </p:sp>
    </p:spTree>
    <p:extLst>
      <p:ext uri="{BB962C8B-B14F-4D97-AF65-F5344CB8AC3E}">
        <p14:creationId xmlns:p14="http://schemas.microsoft.com/office/powerpoint/2010/main" val="202626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3">
            <a:extLst>
              <a:ext uri="{FF2B5EF4-FFF2-40B4-BE49-F238E27FC236}">
                <a16:creationId xmlns:a16="http://schemas.microsoft.com/office/drawing/2014/main" id="{1A1C1D3D-C3BD-ADC9-E800-3CD237ECA315}"/>
              </a:ext>
            </a:extLst>
          </p:cNvPr>
          <p:cNvSpPr>
            <a:spLocks noGrp="1" noChangeArrowheads="1"/>
          </p:cNvSpPr>
          <p:nvPr>
            <p:ph type="title"/>
          </p:nvPr>
        </p:nvSpPr>
        <p:spPr/>
        <p:txBody>
          <a:bodyPr/>
          <a:lstStyle/>
          <a:p>
            <a:r>
              <a:rPr lang="en-US" altLang="en-US" dirty="0"/>
              <a:t>STILL: Unknown Etiology of Schizophrenia</a:t>
            </a:r>
          </a:p>
        </p:txBody>
      </p:sp>
      <p:pic>
        <p:nvPicPr>
          <p:cNvPr id="312323" name="Picture 2">
            <a:extLst>
              <a:ext uri="{FF2B5EF4-FFF2-40B4-BE49-F238E27FC236}">
                <a16:creationId xmlns:a16="http://schemas.microsoft.com/office/drawing/2014/main" id="{5BA611C7-574C-075B-0421-B42D42DBCB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09850" y="1393826"/>
            <a:ext cx="6972300" cy="523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Text Box 7">
            <a:extLst>
              <a:ext uri="{FF2B5EF4-FFF2-40B4-BE49-F238E27FC236}">
                <a16:creationId xmlns:a16="http://schemas.microsoft.com/office/drawing/2014/main" id="{EED4E52C-4DF1-6B85-F7A4-F45864118F0C}"/>
              </a:ext>
            </a:extLst>
          </p:cNvPr>
          <p:cNvSpPr txBox="1">
            <a:spLocks noChangeArrowheads="1"/>
          </p:cNvSpPr>
          <p:nvPr/>
        </p:nvSpPr>
        <p:spPr bwMode="auto">
          <a:xfrm>
            <a:off x="2056438" y="5593500"/>
            <a:ext cx="8079123" cy="58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lIns="81275" tIns="40636" rIns="81275" bIns="40636" anchor="ctr">
            <a:spAutoFit/>
          </a:bodyPr>
          <a:lstStyle>
            <a:lvl1pPr>
              <a:lnSpc>
                <a:spcPct val="90000"/>
              </a:lnSpc>
              <a:spcBef>
                <a:spcPts val="850"/>
              </a:spcBef>
              <a:buFont typeface="Arial" panose="020B0604020202020204" pitchFamily="34" charset="0"/>
              <a:buChar char="•"/>
              <a:defRPr sz="2300">
                <a:solidFill>
                  <a:schemeClr val="tx1"/>
                </a:solidFill>
                <a:latin typeface="Calibri" panose="020F0502020204030204" pitchFamily="34" charset="0"/>
              </a:defRPr>
            </a:lvl1pPr>
            <a:lvl2pPr marL="742950" indent="-285750">
              <a:lnSpc>
                <a:spcPct val="90000"/>
              </a:lnSpc>
              <a:spcBef>
                <a:spcPts val="425"/>
              </a:spcBef>
              <a:buFont typeface="Arial" panose="020B0604020202020204" pitchFamily="34" charset="0"/>
              <a:buChar char="•"/>
              <a:defRPr sz="2000">
                <a:solidFill>
                  <a:schemeClr val="tx1"/>
                </a:solidFill>
                <a:latin typeface="Calibri" panose="020F0502020204030204" pitchFamily="34" charset="0"/>
              </a:defRPr>
            </a:lvl2pPr>
            <a:lvl3pPr marL="1143000" indent="-228600">
              <a:lnSpc>
                <a:spcPct val="90000"/>
              </a:lnSpc>
              <a:spcBef>
                <a:spcPts val="425"/>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90000"/>
              </a:lnSpc>
              <a:spcBef>
                <a:spcPts val="425"/>
              </a:spcBef>
              <a:buFont typeface="Arial" panose="020B0604020202020204" pitchFamily="34" charset="0"/>
              <a:buChar char="•"/>
              <a:defRPr sz="1500">
                <a:solidFill>
                  <a:schemeClr val="tx1"/>
                </a:solidFill>
                <a:latin typeface="Calibri" panose="020F0502020204030204" pitchFamily="34" charset="0"/>
              </a:defRPr>
            </a:lvl4pPr>
            <a:lvl5pPr marL="2057400" indent="-228600">
              <a:lnSpc>
                <a:spcPct val="90000"/>
              </a:lnSpc>
              <a:spcBef>
                <a:spcPts val="425"/>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lnSpc>
                <a:spcPct val="90000"/>
              </a:lnSpc>
              <a:spcBef>
                <a:spcPts val="425"/>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lnSpc>
                <a:spcPct val="90000"/>
              </a:lnSpc>
              <a:spcBef>
                <a:spcPts val="425"/>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lnSpc>
                <a:spcPct val="90000"/>
              </a:lnSpc>
              <a:spcBef>
                <a:spcPts val="425"/>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lnSpc>
                <a:spcPct val="90000"/>
              </a:lnSpc>
              <a:spcBef>
                <a:spcPts val="425"/>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nSpc>
                <a:spcPct val="100000"/>
              </a:lnSpc>
              <a:spcBef>
                <a:spcPct val="0"/>
              </a:spcBef>
              <a:buFontTx/>
              <a:buNone/>
            </a:pPr>
            <a:r>
              <a:rPr lang="en-US" altLang="en-US" sz="1100" dirty="0">
                <a:latin typeface="Arial" panose="020B0604020202020204" pitchFamily="34" charset="0"/>
              </a:rPr>
              <a:t>In x-sectional analyses only factors with OR/RR &gt;5: </a:t>
            </a:r>
            <a:r>
              <a:rPr lang="en-US" altLang="en-US" sz="1100" dirty="0" err="1">
                <a:latin typeface="Arial" panose="020B0604020202020204" pitchFamily="34" charset="0"/>
              </a:rPr>
              <a:t>Toxocara</a:t>
            </a:r>
            <a:r>
              <a:rPr lang="en-US" altLang="en-US" sz="1100" dirty="0">
                <a:latin typeface="Arial" panose="020B0604020202020204" pitchFamily="34" charset="0"/>
              </a:rPr>
              <a:t> </a:t>
            </a:r>
            <a:r>
              <a:rPr lang="en-US" altLang="en-US" sz="1100" dirty="0" err="1">
                <a:latin typeface="Arial" panose="020B0604020202020204" pitchFamily="34" charset="0"/>
              </a:rPr>
              <a:t>spp</a:t>
            </a:r>
            <a:r>
              <a:rPr lang="en-US" altLang="en-US" sz="1100" dirty="0">
                <a:latin typeface="Arial" panose="020B0604020202020204" pitchFamily="34" charset="0"/>
              </a:rPr>
              <a:t> (41.6), chlamydia </a:t>
            </a:r>
            <a:r>
              <a:rPr lang="en-US" altLang="en-US" sz="1100" dirty="0" err="1">
                <a:latin typeface="Arial" panose="020B0604020202020204" pitchFamily="34" charset="0"/>
              </a:rPr>
              <a:t>psit</a:t>
            </a:r>
            <a:r>
              <a:rPr lang="en-US" altLang="en-US" sz="1100" dirty="0">
                <a:latin typeface="Arial" panose="020B0604020202020204" pitchFamily="34" charset="0"/>
              </a:rPr>
              <a:t>. (29.1), human </a:t>
            </a:r>
            <a:r>
              <a:rPr lang="en-US" altLang="en-US" sz="1100" dirty="0" err="1">
                <a:latin typeface="Arial" panose="020B0604020202020204" pitchFamily="34" charset="0"/>
              </a:rPr>
              <a:t>endog</a:t>
            </a:r>
            <a:r>
              <a:rPr lang="en-US" altLang="en-US" sz="1100" dirty="0">
                <a:latin typeface="Arial" panose="020B0604020202020204" pitchFamily="34" charset="0"/>
              </a:rPr>
              <a:t>. retrovirus (19.8), DM during pregnancy (10.0), chlamydia </a:t>
            </a:r>
            <a:r>
              <a:rPr lang="en-US" altLang="en-US" sz="1100" dirty="0" err="1">
                <a:latin typeface="Arial" panose="020B0604020202020204" pitchFamily="34" charset="0"/>
              </a:rPr>
              <a:t>pneum</a:t>
            </a:r>
            <a:r>
              <a:rPr lang="en-US" altLang="en-US" sz="1100" dirty="0">
                <a:latin typeface="Arial" panose="020B0604020202020204" pitchFamily="34" charset="0"/>
              </a:rPr>
              <a:t> (6.0), Parkinsonian </a:t>
            </a:r>
            <a:r>
              <a:rPr lang="en-US" altLang="en-US" sz="1100" dirty="0" err="1">
                <a:latin typeface="Arial" panose="020B0604020202020204" pitchFamily="34" charset="0"/>
              </a:rPr>
              <a:t>sxs</a:t>
            </a:r>
            <a:r>
              <a:rPr lang="en-US" altLang="en-US" sz="1100" dirty="0">
                <a:latin typeface="Arial" panose="020B0604020202020204" pitchFamily="34" charset="0"/>
              </a:rPr>
              <a:t> in antipsychotic-naïve subjects.  				</a:t>
            </a:r>
          </a:p>
        </p:txBody>
      </p:sp>
      <p:pic>
        <p:nvPicPr>
          <p:cNvPr id="265220" name="Picture 6">
            <a:extLst>
              <a:ext uri="{FF2B5EF4-FFF2-40B4-BE49-F238E27FC236}">
                <a16:creationId xmlns:a16="http://schemas.microsoft.com/office/drawing/2014/main" id="{0702C7C9-E225-D65B-64D9-D0756793F4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8000"/>
                    </a14:imgEffect>
                  </a14:imgLayer>
                </a14:imgProps>
              </a:ext>
              <a:ext uri="{28A0092B-C50C-407E-A947-70E740481C1C}">
                <a14:useLocalDpi xmlns:a14="http://schemas.microsoft.com/office/drawing/2010/main"/>
              </a:ext>
            </a:extLst>
          </a:blip>
          <a:srcRect/>
          <a:stretch>
            <a:fillRect/>
          </a:stretch>
        </p:blipFill>
        <p:spPr bwMode="auto">
          <a:xfrm>
            <a:off x="1941176" y="979888"/>
            <a:ext cx="8330429" cy="457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2" name="TextBox 9">
            <a:extLst>
              <a:ext uri="{FF2B5EF4-FFF2-40B4-BE49-F238E27FC236}">
                <a16:creationId xmlns:a16="http://schemas.microsoft.com/office/drawing/2014/main" id="{25A8872F-4F37-FB6B-D6C3-53E20325959C}"/>
              </a:ext>
            </a:extLst>
          </p:cNvPr>
          <p:cNvSpPr txBox="1">
            <a:spLocks noChangeArrowheads="1"/>
          </p:cNvSpPr>
          <p:nvPr/>
        </p:nvSpPr>
        <p:spPr bwMode="auto">
          <a:xfrm>
            <a:off x="2056438" y="1014737"/>
            <a:ext cx="1906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FF00"/>
                </a:solidFill>
                <a:latin typeface="Century Schoolbook" panose="02040604050505020304" pitchFamily="18" charset="0"/>
                <a:cs typeface="Arial" panose="020B0604020202020204" pitchFamily="34" charset="0"/>
              </a:defRPr>
            </a:lvl1pPr>
            <a:lvl2pPr marL="742950" indent="-285750">
              <a:defRPr sz="2800">
                <a:solidFill>
                  <a:srgbClr val="FFFF00"/>
                </a:solidFill>
                <a:latin typeface="Century Schoolbook" panose="02040604050505020304" pitchFamily="18" charset="0"/>
                <a:cs typeface="Arial" panose="020B0604020202020204" pitchFamily="34" charset="0"/>
              </a:defRPr>
            </a:lvl2pPr>
            <a:lvl3pPr marL="1143000" indent="-228600">
              <a:defRPr sz="2800">
                <a:solidFill>
                  <a:srgbClr val="FFFF00"/>
                </a:solidFill>
                <a:latin typeface="Century Schoolbook" panose="02040604050505020304" pitchFamily="18" charset="0"/>
                <a:cs typeface="Arial" panose="020B0604020202020204" pitchFamily="34" charset="0"/>
              </a:defRPr>
            </a:lvl3pPr>
            <a:lvl4pPr marL="1600200" indent="-228600">
              <a:defRPr sz="2800">
                <a:solidFill>
                  <a:srgbClr val="FFFF00"/>
                </a:solidFill>
                <a:latin typeface="Century Schoolbook" panose="02040604050505020304" pitchFamily="18" charset="0"/>
                <a:cs typeface="Arial" panose="020B0604020202020204" pitchFamily="34" charset="0"/>
              </a:defRPr>
            </a:lvl4pPr>
            <a:lvl5pPr marL="2057400" indent="-228600">
              <a:defRPr sz="2800">
                <a:solidFill>
                  <a:srgbClr val="FFFF00"/>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FF00"/>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FF00"/>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FF00"/>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FF00"/>
                </a:solidFill>
                <a:latin typeface="Century Schoolbook" panose="02040604050505020304" pitchFamily="18" charset="0"/>
                <a:cs typeface="Arial" panose="020B0604020202020204" pitchFamily="34" charset="0"/>
              </a:defRPr>
            </a:lvl9pPr>
          </a:lstStyle>
          <a:p>
            <a:r>
              <a:rPr lang="en-US" altLang="en-US" sz="1400" b="1" dirty="0">
                <a:solidFill>
                  <a:schemeClr val="tx1"/>
                </a:solidFill>
                <a:latin typeface="Arial Narrow" panose="020B0606020202030204" pitchFamily="34" charset="0"/>
              </a:rPr>
              <a:t>PROSPECTIVE STUDIES</a:t>
            </a:r>
          </a:p>
        </p:txBody>
      </p:sp>
      <p:sp>
        <p:nvSpPr>
          <p:cNvPr id="2" name="Title 1">
            <a:extLst>
              <a:ext uri="{FF2B5EF4-FFF2-40B4-BE49-F238E27FC236}">
                <a16:creationId xmlns:a16="http://schemas.microsoft.com/office/drawing/2014/main" id="{C27678A9-ADC1-701A-EF88-94FD32E89450}"/>
              </a:ext>
            </a:extLst>
          </p:cNvPr>
          <p:cNvSpPr>
            <a:spLocks noGrp="1"/>
          </p:cNvSpPr>
          <p:nvPr>
            <p:ph type="title"/>
          </p:nvPr>
        </p:nvSpPr>
        <p:spPr>
          <a:xfrm>
            <a:off x="609600" y="85204"/>
            <a:ext cx="10664536" cy="925857"/>
          </a:xfrm>
        </p:spPr>
        <p:txBody>
          <a:bodyPr>
            <a:normAutofit/>
          </a:bodyPr>
          <a:lstStyle/>
          <a:p>
            <a:r>
              <a:rPr lang="en-US" sz="2400" dirty="0"/>
              <a:t>What Causes Psychosis? Results from 55 Meta-analyses, 683 Studies, 170 Risk Factors</a:t>
            </a:r>
          </a:p>
        </p:txBody>
      </p:sp>
      <p:sp>
        <p:nvSpPr>
          <p:cNvPr id="5" name="Footer Placeholder 4">
            <a:extLst>
              <a:ext uri="{FF2B5EF4-FFF2-40B4-BE49-F238E27FC236}">
                <a16:creationId xmlns:a16="http://schemas.microsoft.com/office/drawing/2014/main" id="{F50830EF-4F19-EBD3-D8E9-88B04A3A0FBE}"/>
              </a:ext>
            </a:extLst>
          </p:cNvPr>
          <p:cNvSpPr>
            <a:spLocks noGrp="1"/>
          </p:cNvSpPr>
          <p:nvPr>
            <p:ph type="ftr" sz="quarter" idx="3"/>
          </p:nvPr>
        </p:nvSpPr>
        <p:spPr/>
        <p:txBody>
          <a:bodyPr/>
          <a:lstStyle/>
          <a:p>
            <a:r>
              <a:rPr lang="en-US" sz="1000" dirty="0"/>
              <a:t>CI, confidence interval; DM, diabetes mellitus; </a:t>
            </a:r>
            <a:r>
              <a:rPr lang="en-US" sz="1000" dirty="0" err="1"/>
              <a:t>eOR</a:t>
            </a:r>
            <a:r>
              <a:rPr lang="en-US" sz="1000" dirty="0"/>
              <a:t>, estimated odds ratio; ES, effect size; </a:t>
            </a:r>
            <a:r>
              <a:rPr lang="en-US" sz="1000" dirty="0" err="1"/>
              <a:t>ESB</a:t>
            </a:r>
            <a:r>
              <a:rPr lang="en-US" sz="1000" dirty="0"/>
              <a:t>, excess significance bias; IRR, incidence rate ratio; LS, largest study with significant effect; NA, not </a:t>
            </a:r>
            <a:r>
              <a:rPr lang="en-US" sz="1000" dirty="0" err="1"/>
              <a:t>assesible</a:t>
            </a:r>
            <a:r>
              <a:rPr lang="en-US" sz="1000" dirty="0"/>
              <a:t>; NC, not calculated; OR, odds ratio; RR, relative risk; SSE, small study effect.</a:t>
            </a:r>
          </a:p>
          <a:p>
            <a:endParaRPr lang="en-US" sz="1000" dirty="0"/>
          </a:p>
          <a:p>
            <a:r>
              <a:rPr lang="en-US" sz="1000" dirty="0" err="1"/>
              <a:t>Radua</a:t>
            </a:r>
            <a:r>
              <a:rPr lang="en-US" sz="1000" dirty="0"/>
              <a:t> J, et al. </a:t>
            </a:r>
            <a:r>
              <a:rPr lang="en-US" sz="1000" i="1" dirty="0"/>
              <a:t>World Psychiatry. </a:t>
            </a:r>
            <a:r>
              <a:rPr lang="en-US" sz="1000" dirty="0"/>
              <a:t>2018;17:49-66.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8" name="Picture 13" descr="nature13595-f1">
            <a:extLst>
              <a:ext uri="{FF2B5EF4-FFF2-40B4-BE49-F238E27FC236}">
                <a16:creationId xmlns:a16="http://schemas.microsoft.com/office/drawing/2014/main" id="{97556231-E290-E6FE-D62C-EEF00304855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43064" y="1319011"/>
            <a:ext cx="8937625"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DF54BF4-434F-6FD7-8A71-C3E027F5A90B}"/>
              </a:ext>
            </a:extLst>
          </p:cNvPr>
          <p:cNvSpPr>
            <a:spLocks noGrp="1"/>
          </p:cNvSpPr>
          <p:nvPr>
            <p:ph type="title"/>
          </p:nvPr>
        </p:nvSpPr>
        <p:spPr>
          <a:xfrm>
            <a:off x="609599" y="199505"/>
            <a:ext cx="11174569" cy="1185577"/>
          </a:xfrm>
        </p:spPr>
        <p:txBody>
          <a:bodyPr>
            <a:noAutofit/>
          </a:bodyPr>
          <a:lstStyle/>
          <a:p>
            <a:r>
              <a:rPr lang="en-US" sz="2600" dirty="0"/>
              <a:t>Biological Insights from 108 Schizophrenia-Associated Genetic Loci: Relevance of Information from 100,000 People for One Individual?</a:t>
            </a:r>
          </a:p>
        </p:txBody>
      </p:sp>
      <p:sp>
        <p:nvSpPr>
          <p:cNvPr id="4" name="Footer Placeholder 3">
            <a:extLst>
              <a:ext uri="{FF2B5EF4-FFF2-40B4-BE49-F238E27FC236}">
                <a16:creationId xmlns:a16="http://schemas.microsoft.com/office/drawing/2014/main" id="{BAA48BCE-D4C3-970C-9F00-501D8B3E6ADD}"/>
              </a:ext>
            </a:extLst>
          </p:cNvPr>
          <p:cNvSpPr>
            <a:spLocks noGrp="1"/>
          </p:cNvSpPr>
          <p:nvPr>
            <p:ph type="ftr" sz="quarter" idx="3"/>
          </p:nvPr>
        </p:nvSpPr>
        <p:spPr/>
        <p:txBody>
          <a:body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Manhattan plot of the discovery genome-wide association meta-analysis of 49 case control samples (34,241 cases and 45,604 controls) and 3 family-based association studies (1,235 parent affected-offspring trios). The red line shows the genome-wide significance level (5 × 10</a:t>
            </a:r>
            <a:r>
              <a:rPr lang="en-US" altLang="en-US" sz="1200" baseline="30000" dirty="0">
                <a:latin typeface="Arial" panose="020B0604020202020204" pitchFamily="34" charset="0"/>
                <a:cs typeface="Arial" panose="020B0604020202020204" pitchFamily="34" charset="0"/>
              </a:rPr>
              <a:t>−8</a:t>
            </a:r>
            <a:r>
              <a:rPr lang="en-US" altLang="en-US" sz="1200" dirty="0">
                <a:latin typeface="Arial" panose="020B0604020202020204" pitchFamily="34" charset="0"/>
                <a:cs typeface="Arial" panose="020B0604020202020204" pitchFamily="34" charset="0"/>
              </a:rPr>
              <a:t>). SNPs in green are in linkage disequilibrium with the index SNPs (diamonds) which represent independent genome-wide significant associations.</a:t>
            </a:r>
          </a:p>
          <a:p>
            <a:pPr eaLnBrk="1" hangingPunct="1">
              <a:spcBef>
                <a:spcPct val="0"/>
              </a:spcBef>
              <a:buFontTx/>
              <a:buNone/>
            </a:pPr>
            <a:r>
              <a:rPr lang="en-US" altLang="en-US" sz="1200" dirty="0">
                <a:latin typeface="Arial" panose="020B0604020202020204" pitchFamily="34" charset="0"/>
                <a:cs typeface="Arial" panose="020B0604020202020204" pitchFamily="34" charset="0"/>
              </a:rPr>
              <a:t> </a:t>
            </a:r>
          </a:p>
          <a:p>
            <a:pPr eaLnBrk="1" hangingPunct="1">
              <a:spcBef>
                <a:spcPct val="0"/>
              </a:spcBef>
              <a:buFontTx/>
              <a:buNone/>
            </a:pPr>
            <a:r>
              <a:rPr lang="en-US" altLang="en-US" sz="1200" dirty="0">
                <a:latin typeface="Arial" panose="020B0604020202020204" pitchFamily="34" charset="0"/>
                <a:cs typeface="Arial" panose="020B0604020202020204" pitchFamily="34" charset="0"/>
              </a:rPr>
              <a:t>Schizophrenia Working Group of the Psychiatric Genomics Consortium. </a:t>
            </a:r>
            <a:r>
              <a:rPr lang="en-US" altLang="en-US" sz="1200" i="1" dirty="0">
                <a:latin typeface="Arial" panose="020B0604020202020204" pitchFamily="34" charset="0"/>
                <a:cs typeface="Arial" panose="020B0604020202020204" pitchFamily="34" charset="0"/>
              </a:rPr>
              <a:t>Nature</a:t>
            </a:r>
            <a:r>
              <a:rPr lang="en-US" altLang="en-US" sz="1200" dirty="0">
                <a:latin typeface="Arial" panose="020B0604020202020204" pitchFamily="34" charset="0"/>
                <a:cs typeface="Arial" panose="020B0604020202020204" pitchFamily="34" charset="0"/>
              </a:rPr>
              <a:t>. 2014;511(7510):421-7.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135" descr="nature09552-f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85752" y="990521"/>
            <a:ext cx="7220496" cy="5581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8B015E33-2612-C447-601D-3B0B0AFBBA83}"/>
              </a:ext>
            </a:extLst>
          </p:cNvPr>
          <p:cNvSpPr>
            <a:spLocks noGrp="1"/>
          </p:cNvSpPr>
          <p:nvPr>
            <p:ph type="title"/>
          </p:nvPr>
        </p:nvSpPr>
        <p:spPr>
          <a:xfrm>
            <a:off x="609600" y="288470"/>
            <a:ext cx="10744200" cy="637208"/>
          </a:xfrm>
        </p:spPr>
        <p:txBody>
          <a:bodyPr>
            <a:normAutofit/>
          </a:bodyPr>
          <a:lstStyle/>
          <a:p>
            <a:r>
              <a:rPr lang="en-US" dirty="0"/>
              <a:t>Neurodevelopmental Model of Schizophrenia</a:t>
            </a:r>
          </a:p>
        </p:txBody>
      </p:sp>
      <p:sp>
        <p:nvSpPr>
          <p:cNvPr id="3" name="Footer Placeholder 2">
            <a:extLst>
              <a:ext uri="{FF2B5EF4-FFF2-40B4-BE49-F238E27FC236}">
                <a16:creationId xmlns:a16="http://schemas.microsoft.com/office/drawing/2014/main" id="{7D367B45-99EC-D726-6658-0A8CC197E9BC}"/>
              </a:ext>
            </a:extLst>
          </p:cNvPr>
          <p:cNvSpPr>
            <a:spLocks noGrp="1"/>
          </p:cNvSpPr>
          <p:nvPr>
            <p:ph type="ftr" sz="quarter" idx="3"/>
          </p:nvPr>
        </p:nvSpPr>
        <p:spPr/>
        <p:txBody>
          <a:bodyPr/>
          <a:lstStyle/>
          <a:p>
            <a:r>
              <a:rPr lang="en-US" dirty="0" err="1"/>
              <a:t>Insel</a:t>
            </a:r>
            <a:r>
              <a:rPr lang="en-US" dirty="0"/>
              <a:t> TR. </a:t>
            </a:r>
            <a:r>
              <a:rPr lang="en-US" i="1" dirty="0"/>
              <a:t>Nature. </a:t>
            </a:r>
            <a:r>
              <a:rPr lang="en-US" dirty="0"/>
              <a:t>2010;468: 187-93.</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8" name="Picture 5">
            <a:extLst>
              <a:ext uri="{FF2B5EF4-FFF2-40B4-BE49-F238E27FC236}">
                <a16:creationId xmlns:a16="http://schemas.microsoft.com/office/drawing/2014/main" id="{CDBCA988-60A5-A8D9-38D1-4DF95396071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3347" y="1062039"/>
            <a:ext cx="8225306" cy="520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986" name="Titel 4">
            <a:extLst>
              <a:ext uri="{FF2B5EF4-FFF2-40B4-BE49-F238E27FC236}">
                <a16:creationId xmlns:a16="http://schemas.microsoft.com/office/drawing/2014/main" id="{7EEEA76A-7BF4-0923-13D0-588B2F86A57C}"/>
              </a:ext>
            </a:extLst>
          </p:cNvPr>
          <p:cNvSpPr>
            <a:spLocks noGrp="1"/>
          </p:cNvSpPr>
          <p:nvPr>
            <p:ph type="title"/>
          </p:nvPr>
        </p:nvSpPr>
        <p:spPr>
          <a:xfrm>
            <a:off x="609600" y="199506"/>
            <a:ext cx="10744200" cy="753532"/>
          </a:xfrm>
        </p:spPr>
        <p:txBody>
          <a:bodyPr>
            <a:normAutofit/>
          </a:bodyPr>
          <a:lstStyle/>
          <a:p>
            <a:r>
              <a:rPr lang="de-DE" altLang="en-US" dirty="0"/>
              <a:t>Developmental Model of Schizophrenia</a:t>
            </a:r>
            <a:endParaRPr lang="en-US" altLang="en-US" dirty="0"/>
          </a:p>
        </p:txBody>
      </p:sp>
      <p:sp>
        <p:nvSpPr>
          <p:cNvPr id="2" name="Footer Placeholder 1">
            <a:extLst>
              <a:ext uri="{FF2B5EF4-FFF2-40B4-BE49-F238E27FC236}">
                <a16:creationId xmlns:a16="http://schemas.microsoft.com/office/drawing/2014/main" id="{71187CF1-84F5-88F9-D5F7-794254C670B2}"/>
              </a:ext>
            </a:extLst>
          </p:cNvPr>
          <p:cNvSpPr>
            <a:spLocks noGrp="1"/>
          </p:cNvSpPr>
          <p:nvPr>
            <p:ph type="ftr" sz="quarter" idx="3"/>
          </p:nvPr>
        </p:nvSpPr>
        <p:spPr/>
        <p:txBody>
          <a:bodyPr/>
          <a:lstStyle/>
          <a:p>
            <a:r>
              <a:rPr lang="en-US" altLang="en-US" sz="1200" dirty="0"/>
              <a:t>Millan MJ, et al. </a:t>
            </a:r>
            <a:r>
              <a:rPr lang="en-US" altLang="en-US" sz="1200" i="1" dirty="0"/>
              <a:t>European </a:t>
            </a:r>
            <a:r>
              <a:rPr lang="en-US" altLang="en-US" sz="1200" i="1" dirty="0" err="1"/>
              <a:t>Neuropsychopharmacol</a:t>
            </a:r>
            <a:r>
              <a:rPr lang="en-US" altLang="en-US" sz="1200" dirty="0"/>
              <a:t>. 2014;24: 645-92.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a:xfrm>
            <a:off x="609600" y="160868"/>
            <a:ext cx="10744200" cy="882319"/>
          </a:xfrm>
        </p:spPr>
        <p:txBody>
          <a:bodyPr>
            <a:normAutofit/>
          </a:bodyPr>
          <a:lstStyle/>
          <a:p>
            <a:r>
              <a:rPr lang="en-US" dirty="0"/>
              <a:t>Morphological Findings in Schizophrenia</a:t>
            </a:r>
          </a:p>
        </p:txBody>
      </p:sp>
      <p:pic>
        <p:nvPicPr>
          <p:cNvPr id="4" name="Picture 3">
            <a:extLst>
              <a:ext uri="{FF2B5EF4-FFF2-40B4-BE49-F238E27FC236}">
                <a16:creationId xmlns:a16="http://schemas.microsoft.com/office/drawing/2014/main" id="{273DD0F0-07A0-5C26-CB78-D942D1F36288}"/>
              </a:ext>
            </a:extLst>
          </p:cNvPr>
          <p:cNvPicPr>
            <a:picLocks noChangeAspect="1"/>
          </p:cNvPicPr>
          <p:nvPr/>
        </p:nvPicPr>
        <p:blipFill>
          <a:blip r:embed="rId3"/>
          <a:stretch>
            <a:fillRect/>
          </a:stretch>
        </p:blipFill>
        <p:spPr>
          <a:xfrm>
            <a:off x="1845179" y="944097"/>
            <a:ext cx="5749285" cy="5407822"/>
          </a:xfrm>
          <a:prstGeom prst="rect">
            <a:avLst/>
          </a:prstGeom>
        </p:spPr>
      </p:pic>
      <p:sp>
        <p:nvSpPr>
          <p:cNvPr id="5" name="TextBox 4">
            <a:extLst>
              <a:ext uri="{FF2B5EF4-FFF2-40B4-BE49-F238E27FC236}">
                <a16:creationId xmlns:a16="http://schemas.microsoft.com/office/drawing/2014/main" id="{9E052DBC-2FFE-58EE-1ED5-6B18510D9305}"/>
              </a:ext>
            </a:extLst>
          </p:cNvPr>
          <p:cNvSpPr txBox="1"/>
          <p:nvPr/>
        </p:nvSpPr>
        <p:spPr>
          <a:xfrm>
            <a:off x="7839392" y="2112503"/>
            <a:ext cx="2690160" cy="3170099"/>
          </a:xfrm>
          <a:prstGeom prst="rect">
            <a:avLst/>
          </a:prstGeom>
          <a:noFill/>
        </p:spPr>
        <p:txBody>
          <a:bodyPr wrap="none" rtlCol="0">
            <a:spAutoFit/>
          </a:bodyPr>
          <a:lstStyle/>
          <a:p>
            <a:pPr marL="342900" indent="-342900">
              <a:buAutoNum type="alphaLcPeriod"/>
            </a:pPr>
            <a:r>
              <a:rPr lang="en-US" sz="2000" b="1" dirty="0"/>
              <a:t>Normal brain</a:t>
            </a:r>
          </a:p>
          <a:p>
            <a:pPr marL="342900" indent="-342900">
              <a:buAutoNum type="alphaLcPeriod"/>
            </a:pPr>
            <a:endParaRPr lang="en-US" sz="2000" b="1" dirty="0"/>
          </a:p>
          <a:p>
            <a:pPr marL="342900" indent="-342900">
              <a:buAutoNum type="alphaLcPeriod"/>
            </a:pPr>
            <a:r>
              <a:rPr lang="en-US" sz="2000" b="1" dirty="0"/>
              <a:t>Enlarged lateral </a:t>
            </a:r>
          </a:p>
          <a:p>
            <a:r>
              <a:rPr lang="en-US" sz="2000" b="1" dirty="0"/>
              <a:t>      ventricles</a:t>
            </a:r>
          </a:p>
          <a:p>
            <a:endParaRPr lang="en-US" sz="2000" b="1" dirty="0"/>
          </a:p>
          <a:p>
            <a:r>
              <a:rPr lang="en-US" sz="2000" b="1" dirty="0"/>
              <a:t>c.  Enlarged 3</a:t>
            </a:r>
            <a:r>
              <a:rPr lang="en-US" sz="2000" b="1" baseline="30000" dirty="0"/>
              <a:t>rd</a:t>
            </a:r>
            <a:r>
              <a:rPr lang="en-US" sz="2000" b="1" dirty="0"/>
              <a:t> and </a:t>
            </a:r>
          </a:p>
          <a:p>
            <a:r>
              <a:rPr lang="en-US" sz="2000" b="1" dirty="0"/>
              <a:t>     lateral ventricles</a:t>
            </a:r>
          </a:p>
          <a:p>
            <a:endParaRPr lang="en-US" sz="2000" b="1" dirty="0"/>
          </a:p>
          <a:p>
            <a:r>
              <a:rPr lang="en-US" sz="2000" b="1" dirty="0"/>
              <a:t>d.  Cortical atrophy</a:t>
            </a:r>
          </a:p>
          <a:p>
            <a:endParaRPr lang="en-US" sz="2000" b="1" dirty="0"/>
          </a:p>
        </p:txBody>
      </p:sp>
      <p:sp>
        <p:nvSpPr>
          <p:cNvPr id="3" name="Footer Placeholder 2">
            <a:extLst>
              <a:ext uri="{FF2B5EF4-FFF2-40B4-BE49-F238E27FC236}">
                <a16:creationId xmlns:a16="http://schemas.microsoft.com/office/drawing/2014/main" id="{4C958B71-6BA4-FC20-3217-3205A78F19FD}"/>
              </a:ext>
            </a:extLst>
          </p:cNvPr>
          <p:cNvSpPr>
            <a:spLocks noGrp="1"/>
          </p:cNvSpPr>
          <p:nvPr>
            <p:ph type="ftr" sz="quarter" idx="3"/>
          </p:nvPr>
        </p:nvSpPr>
        <p:spPr/>
        <p:txBody>
          <a:bodyPr/>
          <a:lstStyle/>
          <a:p>
            <a:r>
              <a:rPr lang="en-US" dirty="0" err="1"/>
              <a:t>Bogerts</a:t>
            </a:r>
            <a:r>
              <a:rPr lang="en-US" dirty="0"/>
              <a:t> B. </a:t>
            </a:r>
            <a:r>
              <a:rPr lang="en-US" i="1" dirty="0" err="1"/>
              <a:t>Eur</a:t>
            </a:r>
            <a:r>
              <a:rPr lang="en-US" i="1" dirty="0"/>
              <a:t> Arch Psychiatry Clin </a:t>
            </a:r>
            <a:r>
              <a:rPr lang="en-US" i="1" dirty="0" err="1"/>
              <a:t>Neurosci</a:t>
            </a:r>
            <a:r>
              <a:rPr lang="en-US" i="1" dirty="0"/>
              <a:t>. </a:t>
            </a:r>
            <a:r>
              <a:rPr lang="en-US" dirty="0"/>
              <a:t>1999; 249 (Suppl 4): S2–S13.</a:t>
            </a:r>
          </a:p>
        </p:txBody>
      </p:sp>
    </p:spTree>
    <p:extLst>
      <p:ext uri="{BB962C8B-B14F-4D97-AF65-F5344CB8AC3E}">
        <p14:creationId xmlns:p14="http://schemas.microsoft.com/office/powerpoint/2010/main" val="36038008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142</TotalTime>
  <Words>1761</Words>
  <Application>Microsoft Macintosh PowerPoint</Application>
  <PresentationFormat>Widescreen</PresentationFormat>
  <Paragraphs>324</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Narrow</vt:lpstr>
      <vt:lpstr>Avenir Light</vt:lpstr>
      <vt:lpstr>Calibri</vt:lpstr>
      <vt:lpstr>Neurology2023</vt:lpstr>
      <vt:lpstr>Illuminating the Etiology and Pathophysiology of Schizophrenia: Neurodevelopmental, Structural, and Neurochemical Abnormalities</vt:lpstr>
      <vt:lpstr>Disclaimer</vt:lpstr>
      <vt:lpstr>Mortality and Comorbidities</vt:lpstr>
      <vt:lpstr>STILL: Unknown Etiology of Schizophrenia</vt:lpstr>
      <vt:lpstr>What Causes Psychosis? Results from 55 Meta-analyses, 683 Studies, 170 Risk Factors</vt:lpstr>
      <vt:lpstr>Biological Insights from 108 Schizophrenia-Associated Genetic Loci: Relevance of Information from 100,000 People for One Individual?</vt:lpstr>
      <vt:lpstr>Neurodevelopmental Model of Schizophrenia</vt:lpstr>
      <vt:lpstr>Developmental Model of Schizophrenia</vt:lpstr>
      <vt:lpstr>Morphological Findings in Schizophrenia</vt:lpstr>
      <vt:lpstr>Main Characteristics of Cognitive Impairment  in Selected Neuropsychiatric Disorders </vt:lpstr>
      <vt:lpstr>Patients Not Meeting Clinical Neuropsychology Criteria for Impairment May Still Have Cognitive Deficits Relative to Expected Abilities</vt:lpstr>
      <vt:lpstr>Stress Releases More Dopamine in Schizophrenia than in Healthy Controls</vt:lpstr>
      <vt:lpstr>Signs of Inflammation and Activated Microglia in Schizophrenia</vt:lpstr>
      <vt:lpstr>Meta-analysis of 27 Voxel-based Structural MRI Studies of First-episode Schizophrenia Versus Chronic Schizophrenia: Evidence of Gray Matter Loss</vt:lpstr>
      <vt:lpstr>Brain Volume Changes in First-episode Schizophrenia: A 1-year Follow-up Study</vt:lpstr>
      <vt:lpstr>Acute Ketamine-like Early Illness Stage Resting State Hyperconnectivity Versus Chronic Illness Stage Hypo-connectivity in Schizophrenia</vt:lpstr>
      <vt:lpstr>Brain Volume Change in cc (=beta) Per Year of Relapse (A) Is 3 Times Larger than Per Year of 4 mg of HAL Equivalent Treatment (B)</vt:lpstr>
      <vt:lpstr>Increased Striatal “Presynaptic” Dopamine Measures in Early and Chronic Schizophrenia</vt:lpstr>
      <vt:lpstr>Striatal Hyperdopaminergia Predicts  Antipsychotic Treatment Response</vt:lpstr>
      <vt:lpstr>Pathophysiological Model of Psychosis</vt:lpstr>
      <vt:lpstr>Interrelated Pathophysiological Domains in Schizophrenia</vt:lpstr>
      <vt:lpstr>Case-control Studies in First-episode Schizophrenia: Similar Effect Sizes for CNS and Non-CNS Alterations</vt:lpstr>
      <vt:lpstr>Increased Brain Age is Correlated with Higher BMI, Higher Psychopathology and Lower Functioning</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12</cp:revision>
  <cp:lastPrinted>2023-02-11T00:53:38Z</cp:lastPrinted>
  <dcterms:created xsi:type="dcterms:W3CDTF">2023-02-11T00:50:27Z</dcterms:created>
  <dcterms:modified xsi:type="dcterms:W3CDTF">2023-04-11T19:55:30Z</dcterms:modified>
  <cp:category/>
</cp:coreProperties>
</file>