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Lst>
  <p:notesMasterIdLst>
    <p:notesMasterId r:id="rId12"/>
  </p:notesMasterIdLst>
  <p:sldIdLst>
    <p:sldId id="269" r:id="rId2"/>
    <p:sldId id="256" r:id="rId3"/>
    <p:sldId id="12170" r:id="rId4"/>
    <p:sldId id="12189" r:id="rId5"/>
    <p:sldId id="12131" r:id="rId6"/>
    <p:sldId id="12132" r:id="rId7"/>
    <p:sldId id="12133" r:id="rId8"/>
    <p:sldId id="7044" r:id="rId9"/>
    <p:sldId id="12194" r:id="rId10"/>
    <p:sldId id="12190"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47"/>
    <p:restoredTop sz="83673"/>
  </p:normalViewPr>
  <p:slideViewPr>
    <p:cSldViewPr snapToGrid="0">
      <p:cViewPr varScale="1">
        <p:scale>
          <a:sx n="102" d="100"/>
          <a:sy n="102" d="100"/>
        </p:scale>
        <p:origin x="1432" y="168"/>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E9CF54-17C4-9848-BC4D-65D4DDDE1038}" type="datetimeFigureOut">
              <a:rPr lang="en-US" smtClean="0"/>
              <a:t>4/11/23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03AC27-02B9-8F4C-9CEE-ED1E23123F0D}" type="slidenum">
              <a:rPr lang="en-US" smtClean="0"/>
              <a:t>‹#›</a:t>
            </a:fld>
            <a:endParaRPr lang="en-US"/>
          </a:p>
        </p:txBody>
      </p:sp>
    </p:spTree>
    <p:extLst>
      <p:ext uri="{BB962C8B-B14F-4D97-AF65-F5344CB8AC3E}">
        <p14:creationId xmlns:p14="http://schemas.microsoft.com/office/powerpoint/2010/main" val="1246933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 name="Shape 142"/>
          <p:cNvSpPr>
            <a:spLocks noGrp="1" noRot="1" noChangeAspect="1"/>
          </p:cNvSpPr>
          <p:nvPr>
            <p:ph type="sldImg"/>
          </p:nvPr>
        </p:nvSpPr>
        <p:spPr>
          <a:xfrm>
            <a:off x="381000" y="685800"/>
            <a:ext cx="6096000" cy="3429000"/>
          </a:xfrm>
          <a:prstGeom prst="rect">
            <a:avLst/>
          </a:prstGeom>
        </p:spPr>
        <p:txBody>
          <a:bodyPr/>
          <a:lstStyle/>
          <a:p>
            <a:endParaRPr/>
          </a:p>
        </p:txBody>
      </p:sp>
      <p:sp>
        <p:nvSpPr>
          <p:cNvPr id="143" name="Shape 143"/>
          <p:cNvSpPr>
            <a:spLocks noGrp="1"/>
          </p:cNvSpPr>
          <p:nvPr>
            <p:ph type="body" sz="quarter" idx="1"/>
          </p:nvPr>
        </p:nvSpPr>
        <p:spPr>
          <a:prstGeom prst="rect">
            <a:avLst/>
          </a:prstGeom>
        </p:spPr>
        <p:txBody>
          <a:bodyPr/>
          <a:lstStyle/>
          <a:p>
            <a:pPr>
              <a:defRPr sz="1300"/>
            </a:pPr>
            <a:endParaRPr dirty="0"/>
          </a:p>
        </p:txBody>
      </p:sp>
    </p:spTree>
    <p:extLst>
      <p:ext uri="{BB962C8B-B14F-4D97-AF65-F5344CB8AC3E}">
        <p14:creationId xmlns:p14="http://schemas.microsoft.com/office/powerpoint/2010/main" val="20492667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7929114-71ED-4169-82E2-C074A34B083F}" type="slidenum">
              <a:rPr lang="en-US" smtClean="0"/>
              <a:t>4</a:t>
            </a:fld>
            <a:endParaRPr lang="en-US"/>
          </a:p>
        </p:txBody>
      </p:sp>
    </p:spTree>
    <p:extLst>
      <p:ext uri="{BB962C8B-B14F-4D97-AF65-F5344CB8AC3E}">
        <p14:creationId xmlns:p14="http://schemas.microsoft.com/office/powerpoint/2010/main" val="17326657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203AC27-02B9-8F4C-9CEE-ED1E23123F0D}" type="slidenum">
              <a:rPr lang="en-US" smtClean="0"/>
              <a:t>7</a:t>
            </a:fld>
            <a:endParaRPr lang="en-US"/>
          </a:p>
        </p:txBody>
      </p:sp>
    </p:spTree>
    <p:extLst>
      <p:ext uri="{BB962C8B-B14F-4D97-AF65-F5344CB8AC3E}">
        <p14:creationId xmlns:p14="http://schemas.microsoft.com/office/powerpoint/2010/main" val="12458995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b="1" dirty="0"/>
          </a:p>
        </p:txBody>
      </p:sp>
      <p:sp>
        <p:nvSpPr>
          <p:cNvPr id="4" name="Slide Number Placeholder 3"/>
          <p:cNvSpPr>
            <a:spLocks noGrp="1"/>
          </p:cNvSpPr>
          <p:nvPr>
            <p:ph type="sldNum" sz="quarter" idx="5"/>
          </p:nvPr>
        </p:nvSpPr>
        <p:spPr/>
        <p:txBody>
          <a:bodyPr/>
          <a:lstStyle/>
          <a:p>
            <a:fld id="{BA35AB46-F6FA-4883-BBE0-C94AA60B35D4}" type="slidenum">
              <a:rPr lang="en-US" smtClean="0"/>
              <a:t>8</a:t>
            </a:fld>
            <a:endParaRPr lang="en-US"/>
          </a:p>
        </p:txBody>
      </p:sp>
    </p:spTree>
    <p:extLst>
      <p:ext uri="{BB962C8B-B14F-4D97-AF65-F5344CB8AC3E}">
        <p14:creationId xmlns:p14="http://schemas.microsoft.com/office/powerpoint/2010/main" val="34728819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5"/>
          </p:nvPr>
        </p:nvSpPr>
        <p:spPr/>
        <p:txBody>
          <a:bodyPr/>
          <a:lstStyle/>
          <a:p>
            <a:fld id="{BA35AB46-F6FA-4883-BBE0-C94AA60B35D4}" type="slidenum">
              <a:rPr lang="en-US" smtClean="0"/>
              <a:t>9</a:t>
            </a:fld>
            <a:endParaRPr lang="en-US"/>
          </a:p>
        </p:txBody>
      </p:sp>
    </p:spTree>
    <p:extLst>
      <p:ext uri="{BB962C8B-B14F-4D97-AF65-F5344CB8AC3E}">
        <p14:creationId xmlns:p14="http://schemas.microsoft.com/office/powerpoint/2010/main" val="14283886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 name="Shape 189"/>
          <p:cNvSpPr>
            <a:spLocks noGrp="1" noRot="1" noChangeAspect="1"/>
          </p:cNvSpPr>
          <p:nvPr>
            <p:ph type="sldImg"/>
          </p:nvPr>
        </p:nvSpPr>
        <p:spPr>
          <a:xfrm>
            <a:off x="381000" y="685800"/>
            <a:ext cx="6096000" cy="3429000"/>
          </a:xfrm>
          <a:prstGeom prst="rect">
            <a:avLst/>
          </a:prstGeom>
        </p:spPr>
        <p:txBody>
          <a:bodyPr/>
          <a:lstStyle/>
          <a:p>
            <a:endParaRPr/>
          </a:p>
        </p:txBody>
      </p:sp>
      <p:sp>
        <p:nvSpPr>
          <p:cNvPr id="190" name="Shape 190"/>
          <p:cNvSpPr>
            <a:spLocks noGrp="1"/>
          </p:cNvSpPr>
          <p:nvPr>
            <p:ph type="body" sz="quarter" idx="1"/>
          </p:nvPr>
        </p:nvSpPr>
        <p:spPr>
          <a:prstGeom prst="rect">
            <a:avLst/>
          </a:prstGeom>
        </p:spPr>
        <p:txBody>
          <a:bodyPr/>
          <a:lstStyle/>
          <a:p>
            <a:endParaRPr dirty="0"/>
          </a:p>
        </p:txBody>
      </p:sp>
    </p:spTree>
    <p:extLst>
      <p:ext uri="{BB962C8B-B14F-4D97-AF65-F5344CB8AC3E}">
        <p14:creationId xmlns:p14="http://schemas.microsoft.com/office/powerpoint/2010/main" val="375300120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2" name="Picture 1">
            <a:extLst>
              <a:ext uri="{FF2B5EF4-FFF2-40B4-BE49-F238E27FC236}">
                <a16:creationId xmlns:a16="http://schemas.microsoft.com/office/drawing/2014/main" id="{B4443BE8-4646-1FA0-681A-88D8860DD744}"/>
              </a:ext>
            </a:extLst>
          </p:cNvPr>
          <p:cNvPicPr>
            <a:picLocks noChangeAspect="1"/>
          </p:cNvPicPr>
          <p:nvPr userDrawn="1"/>
        </p:nvPicPr>
        <p:blipFill>
          <a:blip r:embed="rId2"/>
          <a:stretch>
            <a:fillRect/>
          </a:stretch>
        </p:blipFill>
        <p:spPr>
          <a:xfrm>
            <a:off x="0" y="-1"/>
            <a:ext cx="12192000" cy="975360"/>
          </a:xfrm>
          <a:prstGeom prst="rect">
            <a:avLst/>
          </a:prstGeom>
        </p:spPr>
      </p:pic>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4" name="Picture 3">
            <a:extLst>
              <a:ext uri="{FF2B5EF4-FFF2-40B4-BE49-F238E27FC236}">
                <a16:creationId xmlns:a16="http://schemas.microsoft.com/office/drawing/2014/main" id="{7F769840-AFB3-41D5-B8CE-7626D91553BC}"/>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3238293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147615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x">
  <p:cSld name="1_Content Slide 2">
    <p:spTree>
      <p:nvGrpSpPr>
        <p:cNvPr id="1" name=""/>
        <p:cNvGrpSpPr/>
        <p:nvPr/>
      </p:nvGrpSpPr>
      <p:grpSpPr>
        <a:xfrm>
          <a:off x="0" y="0"/>
          <a:ext cx="0" cy="0"/>
          <a:chOff x="0" y="0"/>
          <a:chExt cx="0" cy="0"/>
        </a:xfrm>
      </p:grpSpPr>
      <p:sp>
        <p:nvSpPr>
          <p:cNvPr id="56" name="Body Level One…"/>
          <p:cNvSpPr txBox="1">
            <a:spLocks noGrp="1"/>
          </p:cNvSpPr>
          <p:nvPr>
            <p:ph type="body" sz="half" idx="1"/>
          </p:nvPr>
        </p:nvSpPr>
        <p:spPr>
          <a:xfrm>
            <a:off x="609600" y="1566752"/>
            <a:ext cx="5497189" cy="4647932"/>
          </a:xfrm>
          <a:prstGeom prst="rect">
            <a:avLst/>
          </a:prstGeom>
        </p:spPr>
        <p:txBody>
          <a:bodyPr>
            <a:normAutofit/>
          </a:bodyPr>
          <a:lstStyle/>
          <a:p>
            <a:r>
              <a:t>Body Level One</a:t>
            </a:r>
          </a:p>
          <a:p>
            <a:pPr lvl="1"/>
            <a:r>
              <a:t>Body Level Two</a:t>
            </a:r>
          </a:p>
          <a:p>
            <a:pPr lvl="2"/>
            <a:r>
              <a:t>Body Level Three</a:t>
            </a:r>
          </a:p>
          <a:p>
            <a:pPr lvl="3"/>
            <a:r>
              <a:t>Body Level Four</a:t>
            </a:r>
          </a:p>
          <a:p>
            <a:pPr lvl="4"/>
            <a:r>
              <a:t>Body Level Five</a:t>
            </a:r>
          </a:p>
        </p:txBody>
      </p:sp>
      <p:sp>
        <p:nvSpPr>
          <p:cNvPr id="57" name="Text Placeholder 7"/>
          <p:cNvSpPr>
            <a:spLocks noGrp="1"/>
          </p:cNvSpPr>
          <p:nvPr>
            <p:ph type="body" sz="quarter" idx="13"/>
          </p:nvPr>
        </p:nvSpPr>
        <p:spPr>
          <a:xfrm>
            <a:off x="0" y="6302299"/>
            <a:ext cx="12192000" cy="533400"/>
          </a:xfrm>
          <a:prstGeom prst="rect">
            <a:avLst/>
          </a:prstGeom>
        </p:spPr>
        <p:txBody>
          <a:bodyPr lIns="137160" tIns="137160" rIns="137160" bIns="137160" anchor="b">
            <a:normAutofit/>
          </a:bodyPr>
          <a:lstStyle/>
          <a:p>
            <a:pPr marL="0" indent="0">
              <a:spcBef>
                <a:spcPts val="300"/>
              </a:spcBef>
              <a:buSzTx/>
              <a:buFontTx/>
              <a:buNone/>
              <a:defRPr sz="1400" b="1"/>
            </a:pPr>
            <a:endParaRPr/>
          </a:p>
        </p:txBody>
      </p:sp>
      <p:sp>
        <p:nvSpPr>
          <p:cNvPr id="58" name="Title Text"/>
          <p:cNvSpPr txBox="1">
            <a:spLocks noGrp="1"/>
          </p:cNvSpPr>
          <p:nvPr>
            <p:ph type="title"/>
          </p:nvPr>
        </p:nvSpPr>
        <p:spPr>
          <a:xfrm>
            <a:off x="0" y="259423"/>
            <a:ext cx="12192000" cy="1069681"/>
          </a:xfrm>
          <a:prstGeom prst="rect">
            <a:avLst/>
          </a:prstGeom>
        </p:spPr>
        <p:txBody>
          <a:bodyPr>
            <a:normAutofit/>
          </a:bodyPr>
          <a:lstStyle>
            <a:lvl1pPr algn="ctr">
              <a:defRPr sz="4000" b="1">
                <a:solidFill>
                  <a:srgbClr val="0063A2"/>
                </a:solidFill>
              </a:defRPr>
            </a:lvl1pPr>
          </a:lstStyle>
          <a:p>
            <a:r>
              <a:t>Title Text</a:t>
            </a:r>
          </a:p>
        </p:txBody>
      </p:sp>
      <p:sp>
        <p:nvSpPr>
          <p:cNvPr id="59" name="Slide Number"/>
          <p:cNvSpPr txBox="1">
            <a:spLocks noGrp="1"/>
          </p:cNvSpPr>
          <p:nvPr>
            <p:ph type="sldNum" sz="quarter" idx="2"/>
          </p:nvPr>
        </p:nvSpPr>
        <p:spPr>
          <a:prstGeom prst="rect">
            <a:avLst/>
          </a:prstGeom>
        </p:spPr>
        <p:txBody>
          <a:bodyPr/>
          <a:lstStyle/>
          <a:p>
            <a:fld id="{86CB4B4D-7CA3-9044-876B-883B54F8677D}" type="slidenum">
              <a:rPr/>
              <a:t>‹#›</a:t>
            </a:fld>
            <a:endParaRPr/>
          </a:p>
        </p:txBody>
      </p:sp>
    </p:spTree>
    <p:extLst>
      <p:ext uri="{BB962C8B-B14F-4D97-AF65-F5344CB8AC3E}">
        <p14:creationId xmlns:p14="http://schemas.microsoft.com/office/powerpoint/2010/main" val="647331932"/>
      </p:ext>
    </p:extLst>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
  <p:cSld name="Content Slide 4">
    <p:spTree>
      <p:nvGrpSpPr>
        <p:cNvPr id="1" name=""/>
        <p:cNvGrpSpPr/>
        <p:nvPr/>
      </p:nvGrpSpPr>
      <p:grpSpPr>
        <a:xfrm>
          <a:off x="0" y="0"/>
          <a:ext cx="0" cy="0"/>
          <a:chOff x="0" y="0"/>
          <a:chExt cx="0" cy="0"/>
        </a:xfrm>
      </p:grpSpPr>
      <p:sp>
        <p:nvSpPr>
          <p:cNvPr id="78" name="Body Level One…"/>
          <p:cNvSpPr txBox="1">
            <a:spLocks noGrp="1"/>
          </p:cNvSpPr>
          <p:nvPr>
            <p:ph type="body" sz="quarter" idx="1" hasCustomPrompt="1"/>
          </p:nvPr>
        </p:nvSpPr>
        <p:spPr>
          <a:xfrm>
            <a:off x="0" y="6302299"/>
            <a:ext cx="12192000" cy="533400"/>
          </a:xfrm>
          <a:prstGeom prst="rect">
            <a:avLst/>
          </a:prstGeom>
        </p:spPr>
        <p:txBody>
          <a:bodyPr lIns="137160" tIns="137160" rIns="137160" bIns="137160" anchor="b">
            <a:normAutofit/>
          </a:bodyPr>
          <a:lstStyle>
            <a:lvl1pPr marL="0" indent="0">
              <a:spcBef>
                <a:spcPts val="300"/>
              </a:spcBef>
              <a:buSzTx/>
              <a:buFontTx/>
              <a:buNone/>
              <a:defRPr sz="1400" b="1"/>
            </a:lvl1pPr>
            <a:lvl2pPr marL="0" indent="395288">
              <a:spcBef>
                <a:spcPts val="300"/>
              </a:spcBef>
              <a:buSzTx/>
              <a:buFontTx/>
              <a:buNone/>
              <a:defRPr sz="1400" b="1"/>
            </a:lvl2pPr>
            <a:lvl3pPr marL="0" indent="801687">
              <a:spcBef>
                <a:spcPts val="300"/>
              </a:spcBef>
              <a:buSzTx/>
              <a:buFontTx/>
              <a:buNone/>
              <a:defRPr sz="1400" b="1"/>
            </a:lvl3pPr>
            <a:lvl4pPr marL="0" indent="1196975">
              <a:spcBef>
                <a:spcPts val="300"/>
              </a:spcBef>
              <a:buSzTx/>
              <a:buFontTx/>
              <a:buNone/>
              <a:defRPr sz="1400" b="1"/>
            </a:lvl4pPr>
            <a:lvl5pPr marL="0" indent="1601787">
              <a:spcBef>
                <a:spcPts val="300"/>
              </a:spcBef>
              <a:buSzTx/>
              <a:buFontTx/>
              <a:buNone/>
              <a:defRPr sz="1400" b="1"/>
            </a:lvl5pPr>
          </a:lstStyle>
          <a:p>
            <a:r>
              <a:t>Reference.</a:t>
            </a:r>
          </a:p>
          <a:p>
            <a:pPr lvl="1"/>
            <a:endParaRPr/>
          </a:p>
          <a:p>
            <a:pPr lvl="2"/>
            <a:endParaRPr/>
          </a:p>
          <a:p>
            <a:pPr lvl="3"/>
            <a:endParaRPr/>
          </a:p>
          <a:p>
            <a:pPr lvl="4"/>
            <a:endParaRPr/>
          </a:p>
        </p:txBody>
      </p:sp>
      <p:sp>
        <p:nvSpPr>
          <p:cNvPr id="79" name="Click to add title"/>
          <p:cNvSpPr txBox="1">
            <a:spLocks noGrp="1"/>
          </p:cNvSpPr>
          <p:nvPr>
            <p:ph type="title" hasCustomPrompt="1"/>
          </p:nvPr>
        </p:nvSpPr>
        <p:spPr>
          <a:xfrm>
            <a:off x="0" y="259423"/>
            <a:ext cx="12192000" cy="1069681"/>
          </a:xfrm>
          <a:prstGeom prst="rect">
            <a:avLst/>
          </a:prstGeom>
        </p:spPr>
        <p:txBody>
          <a:bodyPr>
            <a:normAutofit/>
          </a:bodyPr>
          <a:lstStyle>
            <a:lvl1pPr algn="ctr">
              <a:defRPr sz="4000" b="1">
                <a:solidFill>
                  <a:srgbClr val="0063A2"/>
                </a:solidFill>
              </a:defRPr>
            </a:lvl1pPr>
          </a:lstStyle>
          <a:p>
            <a:r>
              <a:t>Click to add title</a:t>
            </a:r>
          </a:p>
        </p:txBody>
      </p:sp>
      <p:sp>
        <p:nvSpPr>
          <p:cNvPr id="80" name="Slide Number"/>
          <p:cNvSpPr txBox="1">
            <a:spLocks noGrp="1"/>
          </p:cNvSpPr>
          <p:nvPr>
            <p:ph type="sldNum" sz="quarter" idx="2"/>
          </p:nvPr>
        </p:nvSpPr>
        <p:spPr>
          <a:xfrm>
            <a:off x="5892800" y="6172200"/>
            <a:ext cx="2844800" cy="368301"/>
          </a:xfrm>
          <a:prstGeom prst="rect">
            <a:avLst/>
          </a:prstGeom>
        </p:spPr>
        <p:txBody>
          <a:bodyPr/>
          <a:lstStyle/>
          <a:p>
            <a:fld id="{86CB4B4D-7CA3-9044-876B-883B54F8677D}" type="slidenum">
              <a:rPr/>
              <a:t>‹#›</a:t>
            </a:fld>
            <a:endParaRPr/>
          </a:p>
        </p:txBody>
      </p:sp>
    </p:spTree>
    <p:extLst>
      <p:ext uri="{BB962C8B-B14F-4D97-AF65-F5344CB8AC3E}">
        <p14:creationId xmlns:p14="http://schemas.microsoft.com/office/powerpoint/2010/main" val="1770144192"/>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4B928810-DA6E-89D1-0245-996C3A1237F5}"/>
              </a:ext>
            </a:extLst>
          </p:cNvPr>
          <p:cNvPicPr>
            <a:picLocks noChangeAspect="1"/>
          </p:cNvPicPr>
          <p:nvPr userDrawn="1"/>
        </p:nvPicPr>
        <p:blipFill>
          <a:blip r:embed="rId2"/>
          <a:stretch>
            <a:fillRect/>
          </a:stretch>
        </p:blipFill>
        <p:spPr>
          <a:xfrm>
            <a:off x="0" y="-1"/>
            <a:ext cx="12192000" cy="975360"/>
          </a:xfrm>
          <a:prstGeom prst="rect">
            <a:avLst/>
          </a:prstGeom>
        </p:spPr>
      </p:pic>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2" name="Picture 1">
            <a:extLst>
              <a:ext uri="{FF2B5EF4-FFF2-40B4-BE49-F238E27FC236}">
                <a16:creationId xmlns:a16="http://schemas.microsoft.com/office/drawing/2014/main" id="{B8243155-C1BE-4C8F-A1B8-E05BE1DC5B68}"/>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2417733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7980245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4055618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2"/>
              </a:buClr>
              <a:buSzPct val="100000"/>
              <a:buFont typeface="Arial" panose="020B0604020202020204" pitchFamily="34" charset="0"/>
              <a:buChar char="•"/>
              <a:defRPr/>
            </a:lvl1pPr>
            <a:lvl2pPr marL="685800" indent="-228600">
              <a:buClr>
                <a:schemeClr val="accent2"/>
              </a:buClr>
              <a:buSzPct val="100000"/>
              <a:buFont typeface="Arial" panose="020B0604020202020204" pitchFamily="34" charset="0"/>
              <a:buChar char="•"/>
              <a:defRPr/>
            </a:lvl2pPr>
            <a:lvl3pPr marL="1143000" indent="-228600">
              <a:buClr>
                <a:schemeClr val="accent2"/>
              </a:buClr>
              <a:buSzPct val="100000"/>
              <a:buFont typeface="Arial" panose="020B0604020202020204" pitchFamily="34" charset="0"/>
              <a:buChar char="•"/>
              <a:defRPr/>
            </a:lvl3pPr>
            <a:lvl4pPr marL="1600200" indent="-228600">
              <a:buClr>
                <a:schemeClr val="accent2"/>
              </a:buClr>
              <a:buSzPct val="100000"/>
              <a:buFont typeface="Arial" panose="020B0604020202020204" pitchFamily="34" charset="0"/>
              <a:buChar char="•"/>
              <a:defRPr/>
            </a:lvl4pPr>
            <a:lvl5pPr marL="2057400" indent="-228600">
              <a:buClr>
                <a:schemeClr val="accent2"/>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4"/>
              </a:buClr>
              <a:buFont typeface="Arial" panose="020B0604020202020204" pitchFamily="34" charset="0"/>
              <a:buChar char="•"/>
              <a:defRPr/>
            </a:lvl1pPr>
            <a:lvl2pPr marL="685800" indent="-228600">
              <a:buClr>
                <a:schemeClr val="accent4"/>
              </a:buClr>
              <a:buFont typeface="Arial" panose="020B0604020202020204" pitchFamily="34" charset="0"/>
              <a:buChar char="•"/>
              <a:defRPr/>
            </a:lvl2pPr>
            <a:lvl3pPr marL="1143000" indent="-228600">
              <a:buClr>
                <a:schemeClr val="accent4"/>
              </a:buClr>
              <a:buFont typeface="Arial" panose="020B0604020202020204" pitchFamily="34" charset="0"/>
              <a:buChar char="•"/>
              <a:defRPr/>
            </a:lvl3pPr>
            <a:lvl4pPr marL="1600200" indent="-228600">
              <a:buClr>
                <a:schemeClr val="accent4"/>
              </a:buClr>
              <a:buFont typeface="Arial" panose="020B0604020202020204" pitchFamily="34" charset="0"/>
              <a:buChar char="•"/>
              <a:defRPr/>
            </a:lvl4pPr>
            <a:lvl5pPr marL="2057400" indent="-228600">
              <a:buClr>
                <a:schemeClr val="accent4"/>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798561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476485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68616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8070334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3454289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dirty="0"/>
              <a:t>Click to edit Master title style</a:t>
            </a:r>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7" name="Rectangle 6">
            <a:extLst>
              <a:ext uri="{FF2B5EF4-FFF2-40B4-BE49-F238E27FC236}">
                <a16:creationId xmlns:a16="http://schemas.microsoft.com/office/drawing/2014/main" id="{28BAFC7C-C4EC-4B09-AB0B-7ABA6DA3C09F}"/>
              </a:ext>
            </a:extLst>
          </p:cNvPr>
          <p:cNvSpPr/>
          <p:nvPr/>
        </p:nvSpPr>
        <p:spPr>
          <a:xfrm>
            <a:off x="0" y="0"/>
            <a:ext cx="12192000" cy="106681"/>
          </a:xfrm>
          <a:prstGeom prst="rect">
            <a:avLst/>
          </a:prstGeom>
          <a:gradFill>
            <a:gsLst>
              <a:gs pos="0">
                <a:srgbClr val="898CAD"/>
              </a:gs>
              <a:gs pos="100000">
                <a:srgbClr val="1C24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258525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6" r:id="rId12"/>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1"/>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bg1">
            <a:lumMod val="65000"/>
          </a:schemeClr>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accent2"/>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EA55A-1BCE-41D2-BDF6-C52A17A688E3}"/>
              </a:ext>
            </a:extLst>
          </p:cNvPr>
          <p:cNvSpPr>
            <a:spLocks noGrp="1"/>
          </p:cNvSpPr>
          <p:nvPr>
            <p:ph type="title"/>
          </p:nvPr>
        </p:nvSpPr>
        <p:spPr/>
        <p:txBody>
          <a:bodyPr/>
          <a:lstStyle/>
          <a:p>
            <a:r>
              <a:rPr lang="en-US" dirty="0"/>
              <a:t>The Tragedy of Schizophrenia and Suboptimal and Poorly Tolerated Treatment</a:t>
            </a:r>
          </a:p>
        </p:txBody>
      </p:sp>
      <p:sp>
        <p:nvSpPr>
          <p:cNvPr id="3" name="Text Placeholder 2">
            <a:extLst>
              <a:ext uri="{FF2B5EF4-FFF2-40B4-BE49-F238E27FC236}">
                <a16:creationId xmlns:a16="http://schemas.microsoft.com/office/drawing/2014/main" id="{0FC195A3-9DB9-498D-8D77-855EC8AB0485}"/>
              </a:ext>
            </a:extLst>
          </p:cNvPr>
          <p:cNvSpPr>
            <a:spLocks noGrp="1"/>
          </p:cNvSpPr>
          <p:nvPr>
            <p:ph type="body" idx="1"/>
          </p:nvPr>
        </p:nvSpPr>
        <p:spPr/>
        <p:txBody>
          <a:bodyPr>
            <a:normAutofit/>
          </a:bodyPr>
          <a:lstStyle/>
          <a:p>
            <a:r>
              <a:rPr lang="en-US" b="1" dirty="0">
                <a:solidFill>
                  <a:schemeClr val="accent1"/>
                </a:solidFill>
              </a:rPr>
              <a:t>Leslie </a:t>
            </a:r>
            <a:r>
              <a:rPr lang="en-US" b="1" dirty="0" err="1">
                <a:solidFill>
                  <a:schemeClr val="accent1"/>
                </a:solidFill>
              </a:rPr>
              <a:t>Citrome</a:t>
            </a:r>
            <a:r>
              <a:rPr lang="en-US" b="1" dirty="0">
                <a:solidFill>
                  <a:schemeClr val="accent1"/>
                </a:solidFill>
              </a:rPr>
              <a:t>, MD, MPH</a:t>
            </a:r>
            <a:br>
              <a:rPr lang="en-US" dirty="0"/>
            </a:br>
            <a:r>
              <a:rPr lang="en-US" dirty="0"/>
              <a:t>Clinical Professor of Psychiatry and Behavioral Sciences</a:t>
            </a:r>
            <a:br>
              <a:rPr lang="en-US" dirty="0"/>
            </a:br>
            <a:r>
              <a:rPr lang="en-US" dirty="0"/>
              <a:t>New York Medical College</a:t>
            </a:r>
            <a:br>
              <a:rPr lang="en-US" dirty="0"/>
            </a:br>
            <a:r>
              <a:rPr lang="en-US" dirty="0"/>
              <a:t>Valhalla, NY </a:t>
            </a:r>
          </a:p>
        </p:txBody>
      </p:sp>
    </p:spTree>
    <p:extLst>
      <p:ext uri="{BB962C8B-B14F-4D97-AF65-F5344CB8AC3E}">
        <p14:creationId xmlns:p14="http://schemas.microsoft.com/office/powerpoint/2010/main" val="5898715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 name="Limitations of Current Treatment Landscape"/>
          <p:cNvSpPr txBox="1">
            <a:spLocks noGrp="1"/>
          </p:cNvSpPr>
          <p:nvPr>
            <p:ph type="title"/>
          </p:nvPr>
        </p:nvSpPr>
        <p:spPr>
          <a:prstGeom prst="rect">
            <a:avLst/>
          </a:prstGeom>
        </p:spPr>
        <p:txBody>
          <a:bodyPr/>
          <a:lstStyle/>
          <a:p>
            <a:r>
              <a:rPr>
                <a:solidFill>
                  <a:schemeClr val="tx1"/>
                </a:solidFill>
              </a:rPr>
              <a:t>Limitations of Current </a:t>
            </a:r>
            <a:r>
              <a:rPr lang="en-US">
                <a:solidFill>
                  <a:schemeClr val="tx1"/>
                </a:solidFill>
              </a:rPr>
              <a:t>Antipsychotic Rx</a:t>
            </a:r>
            <a:endParaRPr>
              <a:solidFill>
                <a:schemeClr val="tx1"/>
              </a:solidFill>
            </a:endParaRPr>
          </a:p>
        </p:txBody>
      </p:sp>
      <p:sp>
        <p:nvSpPr>
          <p:cNvPr id="177" name="~30% of patients with schizophrenia are resistant to D2 antagonism…"/>
          <p:cNvSpPr/>
          <p:nvPr/>
        </p:nvSpPr>
        <p:spPr>
          <a:xfrm>
            <a:off x="288340" y="1591215"/>
            <a:ext cx="2684676" cy="4267060"/>
          </a:xfrm>
          <a:prstGeom prst="rect">
            <a:avLst/>
          </a:prstGeom>
          <a:ln/>
          <a:extLst>
            <a:ext uri="{C572A759-6A51-4108-AA02-DFA0A04FC94B}">
              <ma14:wrappingTextBoxFlag xmlns="" xmlns:m="http://schemas.openxmlformats.org/officeDocument/2006/math" xmlns:a14="http://schemas.microsoft.com/office/drawing/2010/main" xmlns:ma14="http://schemas.microsoft.com/office/mac/drawingml/2011/main" val="1"/>
            </a:ext>
          </a:extLst>
        </p:spPr>
        <p:style>
          <a:lnRef idx="1">
            <a:schemeClr val="accent2"/>
          </a:lnRef>
          <a:fillRef idx="3">
            <a:schemeClr val="accent2"/>
          </a:fillRef>
          <a:effectRef idx="2">
            <a:schemeClr val="accent2"/>
          </a:effectRef>
          <a:fontRef idx="minor">
            <a:schemeClr val="lt1"/>
          </a:fontRef>
        </p:style>
        <p:txBody>
          <a:bodyPr lIns="91440" rIns="91440" anchor="ctr"/>
          <a:lstStyle/>
          <a:p>
            <a:pPr marL="140368" indent="-140368">
              <a:lnSpc>
                <a:spcPct val="85000"/>
              </a:lnSpc>
              <a:spcBef>
                <a:spcPts val="900"/>
              </a:spcBef>
              <a:buSzPct val="100000"/>
              <a:buChar char="•"/>
              <a:defRPr sz="1400">
                <a:solidFill>
                  <a:schemeClr val="accent6">
                    <a:lumOff val="44000"/>
                  </a:schemeClr>
                </a:solidFill>
              </a:defRPr>
            </a:pPr>
            <a:endParaRPr dirty="0">
              <a:solidFill>
                <a:schemeClr val="bg1"/>
              </a:solidFill>
            </a:endParaRPr>
          </a:p>
          <a:p>
            <a:pPr marL="140368" indent="-140368">
              <a:lnSpc>
                <a:spcPct val="85000"/>
              </a:lnSpc>
              <a:spcBef>
                <a:spcPts val="900"/>
              </a:spcBef>
              <a:buSzPct val="100000"/>
              <a:buChar char="•"/>
              <a:defRPr sz="1400">
                <a:solidFill>
                  <a:schemeClr val="accent6">
                    <a:lumOff val="44000"/>
                  </a:schemeClr>
                </a:solidFill>
              </a:defRPr>
            </a:pPr>
            <a:endParaRPr dirty="0">
              <a:solidFill>
                <a:schemeClr val="bg1"/>
              </a:solidFill>
            </a:endParaRPr>
          </a:p>
          <a:p>
            <a:pPr marL="140368" indent="-140368">
              <a:lnSpc>
                <a:spcPct val="85000"/>
              </a:lnSpc>
              <a:spcBef>
                <a:spcPts val="900"/>
              </a:spcBef>
              <a:buSzPct val="100000"/>
              <a:buChar char="•"/>
              <a:defRPr sz="1400">
                <a:solidFill>
                  <a:schemeClr val="accent6">
                    <a:lumOff val="44000"/>
                  </a:schemeClr>
                </a:solidFill>
              </a:defRPr>
            </a:pPr>
            <a:endParaRPr dirty="0">
              <a:solidFill>
                <a:schemeClr val="bg1"/>
              </a:solidFill>
            </a:endParaRPr>
          </a:p>
          <a:p>
            <a:pPr marL="140368" indent="-140368">
              <a:lnSpc>
                <a:spcPct val="85000"/>
              </a:lnSpc>
              <a:spcBef>
                <a:spcPts val="900"/>
              </a:spcBef>
              <a:buSzPct val="100000"/>
              <a:buChar char="•"/>
              <a:defRPr sz="1400">
                <a:solidFill>
                  <a:schemeClr val="accent6">
                    <a:lumOff val="44000"/>
                  </a:schemeClr>
                </a:solidFill>
              </a:defRPr>
            </a:pPr>
            <a:endParaRPr lang="en-US" dirty="0">
              <a:solidFill>
                <a:schemeClr val="bg1"/>
              </a:solidFill>
            </a:endParaRPr>
          </a:p>
          <a:p>
            <a:pPr marL="140368" indent="-140368">
              <a:lnSpc>
                <a:spcPct val="85000"/>
              </a:lnSpc>
              <a:spcBef>
                <a:spcPts val="900"/>
              </a:spcBef>
              <a:buSzPct val="100000"/>
              <a:buChar char="•"/>
              <a:defRPr sz="1400">
                <a:solidFill>
                  <a:schemeClr val="accent6">
                    <a:lumOff val="44000"/>
                  </a:schemeClr>
                </a:solidFill>
              </a:defRPr>
            </a:pPr>
            <a:endParaRPr lang="en-US" dirty="0">
              <a:solidFill>
                <a:schemeClr val="bg1"/>
              </a:solidFill>
            </a:endParaRPr>
          </a:p>
          <a:p>
            <a:pPr marL="140368" indent="-140368">
              <a:lnSpc>
                <a:spcPct val="85000"/>
              </a:lnSpc>
              <a:spcBef>
                <a:spcPts val="900"/>
              </a:spcBef>
              <a:buSzPct val="100000"/>
              <a:buChar char="•"/>
              <a:defRPr sz="1400">
                <a:solidFill>
                  <a:schemeClr val="accent6">
                    <a:lumOff val="44000"/>
                  </a:schemeClr>
                </a:solidFill>
              </a:defRPr>
            </a:pPr>
            <a:r>
              <a:rPr dirty="0">
                <a:solidFill>
                  <a:schemeClr val="bg1"/>
                </a:solidFill>
              </a:rPr>
              <a:t>~30% of patients with schizophrenia are resistant to </a:t>
            </a:r>
            <a:r>
              <a:rPr dirty="0" err="1">
                <a:solidFill>
                  <a:schemeClr val="bg1"/>
                </a:solidFill>
              </a:rPr>
              <a:t>D2</a:t>
            </a:r>
            <a:r>
              <a:rPr dirty="0">
                <a:solidFill>
                  <a:schemeClr val="bg1"/>
                </a:solidFill>
              </a:rPr>
              <a:t> antagonism </a:t>
            </a:r>
          </a:p>
          <a:p>
            <a:pPr marL="140368" indent="-140368">
              <a:lnSpc>
                <a:spcPct val="85000"/>
              </a:lnSpc>
              <a:spcBef>
                <a:spcPts val="900"/>
              </a:spcBef>
              <a:buSzPct val="100000"/>
              <a:buChar char="•"/>
              <a:defRPr sz="1400">
                <a:solidFill>
                  <a:schemeClr val="accent6">
                    <a:lumOff val="44000"/>
                  </a:schemeClr>
                </a:solidFill>
              </a:defRPr>
            </a:pPr>
            <a:r>
              <a:rPr dirty="0">
                <a:solidFill>
                  <a:schemeClr val="bg1"/>
                </a:solidFill>
              </a:rPr>
              <a:t>30-60% have a partial response or intolerability to medications used for treatment</a:t>
            </a:r>
          </a:p>
          <a:p>
            <a:pPr marL="140368" indent="-140368">
              <a:lnSpc>
                <a:spcPct val="85000"/>
              </a:lnSpc>
              <a:spcBef>
                <a:spcPts val="900"/>
              </a:spcBef>
              <a:buSzPct val="100000"/>
              <a:buChar char="•"/>
              <a:defRPr sz="1400">
                <a:solidFill>
                  <a:schemeClr val="accent6">
                    <a:lumOff val="44000"/>
                  </a:schemeClr>
                </a:solidFill>
              </a:defRPr>
            </a:pPr>
            <a:r>
              <a:rPr dirty="0">
                <a:solidFill>
                  <a:schemeClr val="bg1"/>
                </a:solidFill>
              </a:rPr>
              <a:t>~14% achieve recovery (long-term remission + good functional outcome)</a:t>
            </a:r>
          </a:p>
        </p:txBody>
      </p:sp>
      <p:sp>
        <p:nvSpPr>
          <p:cNvPr id="178" name="lower efficacy for addressing negative and cognitive symptoms, though their burden on quality of life may be higher…"/>
          <p:cNvSpPr/>
          <p:nvPr/>
        </p:nvSpPr>
        <p:spPr>
          <a:xfrm>
            <a:off x="3170927" y="1591215"/>
            <a:ext cx="2684676" cy="4267060"/>
          </a:xfrm>
          <a:prstGeom prst="rect">
            <a:avLst/>
          </a:prstGeom>
          <a:ln/>
          <a:extLst>
            <a:ext uri="{C572A759-6A51-4108-AA02-DFA0A04FC94B}">
              <ma14:wrappingTextBoxFlag xmlns="" xmlns:m="http://schemas.openxmlformats.org/officeDocument/2006/math" xmlns:a14="http://schemas.microsoft.com/office/drawing/2010/main" xmlns:ma14="http://schemas.microsoft.com/office/mac/drawingml/2011/main" val="1"/>
            </a:ext>
          </a:extLst>
        </p:spPr>
        <p:style>
          <a:lnRef idx="1">
            <a:schemeClr val="accent2"/>
          </a:lnRef>
          <a:fillRef idx="3">
            <a:schemeClr val="accent2"/>
          </a:fillRef>
          <a:effectRef idx="2">
            <a:schemeClr val="accent2"/>
          </a:effectRef>
          <a:fontRef idx="minor">
            <a:schemeClr val="lt1"/>
          </a:fontRef>
        </p:style>
        <p:txBody>
          <a:bodyPr lIns="91440" rIns="91440" anchor="ctr"/>
          <a:lstStyle/>
          <a:p>
            <a:pPr>
              <a:defRPr sz="1400">
                <a:solidFill>
                  <a:schemeClr val="accent6">
                    <a:lumOff val="44000"/>
                  </a:schemeClr>
                </a:solidFill>
              </a:defRPr>
            </a:pPr>
            <a:endParaRPr dirty="0">
              <a:solidFill>
                <a:schemeClr val="bg1"/>
              </a:solidFill>
            </a:endParaRPr>
          </a:p>
          <a:p>
            <a:pPr marL="140368" indent="-140368">
              <a:buSzPct val="100000"/>
              <a:buChar char="•"/>
              <a:defRPr sz="1400">
                <a:solidFill>
                  <a:schemeClr val="accent6">
                    <a:lumOff val="44000"/>
                  </a:schemeClr>
                </a:solidFill>
              </a:defRPr>
            </a:pPr>
            <a:endParaRPr dirty="0">
              <a:solidFill>
                <a:schemeClr val="bg1"/>
              </a:solidFill>
            </a:endParaRPr>
          </a:p>
          <a:p>
            <a:pPr>
              <a:defRPr sz="1400">
                <a:solidFill>
                  <a:schemeClr val="accent6">
                    <a:lumOff val="44000"/>
                  </a:schemeClr>
                </a:solidFill>
              </a:defRPr>
            </a:pPr>
            <a:endParaRPr dirty="0">
              <a:solidFill>
                <a:schemeClr val="bg1"/>
              </a:solidFill>
            </a:endParaRPr>
          </a:p>
          <a:p>
            <a:pPr>
              <a:defRPr sz="1400">
                <a:solidFill>
                  <a:schemeClr val="accent6">
                    <a:lumOff val="44000"/>
                  </a:schemeClr>
                </a:solidFill>
              </a:defRPr>
            </a:pPr>
            <a:endParaRPr dirty="0">
              <a:solidFill>
                <a:schemeClr val="bg1"/>
              </a:solidFill>
            </a:endParaRPr>
          </a:p>
          <a:p>
            <a:pPr marL="140368" indent="-140368">
              <a:buSzPct val="100000"/>
              <a:buChar char="•"/>
              <a:defRPr sz="1400">
                <a:solidFill>
                  <a:schemeClr val="accent6">
                    <a:lumOff val="44000"/>
                  </a:schemeClr>
                </a:solidFill>
              </a:defRPr>
            </a:pPr>
            <a:endParaRPr dirty="0">
              <a:solidFill>
                <a:schemeClr val="bg1"/>
              </a:solidFill>
            </a:endParaRPr>
          </a:p>
          <a:p>
            <a:pPr marL="140368" indent="-140368">
              <a:buSzPct val="100000"/>
              <a:buChar char="•"/>
              <a:defRPr sz="1400">
                <a:solidFill>
                  <a:schemeClr val="accent6">
                    <a:lumOff val="44000"/>
                  </a:schemeClr>
                </a:solidFill>
              </a:defRPr>
            </a:pPr>
            <a:endParaRPr lang="en-US" dirty="0">
              <a:solidFill>
                <a:schemeClr val="bg1"/>
              </a:solidFill>
            </a:endParaRPr>
          </a:p>
          <a:p>
            <a:pPr marL="140368" indent="-140368">
              <a:buSzPct val="100000"/>
              <a:buChar char="•"/>
              <a:defRPr sz="1400">
                <a:solidFill>
                  <a:schemeClr val="accent6">
                    <a:lumOff val="44000"/>
                  </a:schemeClr>
                </a:solidFill>
              </a:defRPr>
            </a:pPr>
            <a:r>
              <a:rPr lang="en-US" dirty="0">
                <a:solidFill>
                  <a:schemeClr val="bg1"/>
                </a:solidFill>
              </a:rPr>
              <a:t>L</a:t>
            </a:r>
            <a:r>
              <a:rPr dirty="0">
                <a:solidFill>
                  <a:schemeClr val="bg1"/>
                </a:solidFill>
              </a:rPr>
              <a:t>ower efficacy for addressing negative and cognitive symptoms, though their burden on quality of life may be higher</a:t>
            </a:r>
          </a:p>
          <a:p>
            <a:pPr marL="140368" indent="-140368">
              <a:buSzPct val="100000"/>
              <a:buChar char="•"/>
              <a:defRPr sz="1400">
                <a:solidFill>
                  <a:schemeClr val="accent6">
                    <a:lumOff val="44000"/>
                  </a:schemeClr>
                </a:solidFill>
              </a:defRPr>
            </a:pPr>
            <a:r>
              <a:rPr lang="en-US" dirty="0">
                <a:solidFill>
                  <a:schemeClr val="bg1"/>
                </a:solidFill>
              </a:rPr>
              <a:t>U</a:t>
            </a:r>
            <a:r>
              <a:rPr dirty="0">
                <a:solidFill>
                  <a:schemeClr val="bg1"/>
                </a:solidFill>
              </a:rPr>
              <a:t>p to 60% of patients have been categorized as having prominent or predominant negative symptoms</a:t>
            </a:r>
          </a:p>
        </p:txBody>
      </p:sp>
      <p:sp>
        <p:nvSpPr>
          <p:cNvPr id="179" name="current treatments can exacerbate preexisting medical comorbidities…"/>
          <p:cNvSpPr/>
          <p:nvPr/>
        </p:nvSpPr>
        <p:spPr>
          <a:xfrm>
            <a:off x="6138950" y="1591215"/>
            <a:ext cx="2684676" cy="4281338"/>
          </a:xfrm>
          <a:prstGeom prst="rect">
            <a:avLst/>
          </a:prstGeom>
          <a:ln/>
          <a:extLst>
            <a:ext uri="{C572A759-6A51-4108-AA02-DFA0A04FC94B}">
              <ma14:wrappingTextBoxFlag xmlns="" xmlns:m="http://schemas.openxmlformats.org/officeDocument/2006/math" xmlns:a14="http://schemas.microsoft.com/office/drawing/2010/main" xmlns:ma14="http://schemas.microsoft.com/office/mac/drawingml/2011/main" val="1"/>
            </a:ext>
          </a:extLst>
        </p:spPr>
        <p:style>
          <a:lnRef idx="1">
            <a:schemeClr val="accent2"/>
          </a:lnRef>
          <a:fillRef idx="3">
            <a:schemeClr val="accent2"/>
          </a:fillRef>
          <a:effectRef idx="2">
            <a:schemeClr val="accent2"/>
          </a:effectRef>
          <a:fontRef idx="minor">
            <a:schemeClr val="lt1"/>
          </a:fontRef>
        </p:style>
        <p:txBody>
          <a:bodyPr lIns="91440" rIns="91440" anchor="ctr"/>
          <a:lstStyle/>
          <a:p>
            <a:pPr>
              <a:defRPr>
                <a:solidFill>
                  <a:schemeClr val="accent6">
                    <a:lumOff val="44000"/>
                  </a:schemeClr>
                </a:solidFill>
              </a:defRPr>
            </a:pPr>
            <a:endParaRPr dirty="0">
              <a:solidFill>
                <a:schemeClr val="bg1"/>
              </a:solidFill>
            </a:endParaRPr>
          </a:p>
          <a:p>
            <a:pPr marL="180473" indent="-180473">
              <a:buSzPct val="100000"/>
              <a:buChar char="•"/>
              <a:defRPr sz="1600">
                <a:solidFill>
                  <a:schemeClr val="accent6">
                    <a:lumOff val="44000"/>
                  </a:schemeClr>
                </a:solidFill>
              </a:defRPr>
            </a:pPr>
            <a:endParaRPr dirty="0">
              <a:solidFill>
                <a:schemeClr val="bg1"/>
              </a:solidFill>
            </a:endParaRPr>
          </a:p>
          <a:p>
            <a:pPr marL="180473" indent="-180473">
              <a:buSzPct val="100000"/>
              <a:buChar char="•"/>
              <a:defRPr sz="1600">
                <a:solidFill>
                  <a:schemeClr val="accent6">
                    <a:lumOff val="44000"/>
                  </a:schemeClr>
                </a:solidFill>
              </a:defRPr>
            </a:pPr>
            <a:endParaRPr dirty="0">
              <a:solidFill>
                <a:schemeClr val="bg1"/>
              </a:solidFill>
            </a:endParaRPr>
          </a:p>
          <a:p>
            <a:pPr marL="180473" indent="-180473">
              <a:buSzPct val="100000"/>
              <a:buChar char="•"/>
              <a:defRPr sz="1400">
                <a:solidFill>
                  <a:schemeClr val="accent6">
                    <a:lumOff val="44000"/>
                  </a:schemeClr>
                </a:solidFill>
              </a:defRPr>
            </a:pPr>
            <a:endParaRPr lang="en-US" dirty="0">
              <a:solidFill>
                <a:schemeClr val="bg1"/>
              </a:solidFill>
            </a:endParaRPr>
          </a:p>
          <a:p>
            <a:pPr marL="180473" indent="-180473">
              <a:buSzPct val="100000"/>
              <a:buChar char="•"/>
              <a:defRPr sz="1400">
                <a:solidFill>
                  <a:schemeClr val="accent6">
                    <a:lumOff val="44000"/>
                  </a:schemeClr>
                </a:solidFill>
              </a:defRPr>
            </a:pPr>
            <a:endParaRPr lang="en-US" dirty="0">
              <a:solidFill>
                <a:schemeClr val="bg1"/>
              </a:solidFill>
            </a:endParaRPr>
          </a:p>
          <a:p>
            <a:pPr marL="180473" indent="-180473">
              <a:buSzPct val="100000"/>
              <a:buChar char="•"/>
              <a:defRPr sz="1400">
                <a:solidFill>
                  <a:schemeClr val="accent6">
                    <a:lumOff val="44000"/>
                  </a:schemeClr>
                </a:solidFill>
              </a:defRPr>
            </a:pPr>
            <a:r>
              <a:rPr lang="en-US" dirty="0">
                <a:solidFill>
                  <a:schemeClr val="bg1"/>
                </a:solidFill>
              </a:rPr>
              <a:t>C</a:t>
            </a:r>
            <a:r>
              <a:rPr dirty="0">
                <a:solidFill>
                  <a:schemeClr val="bg1"/>
                </a:solidFill>
              </a:rPr>
              <a:t>urrent treatments can exacerbate preexisting medical comorbidities</a:t>
            </a:r>
          </a:p>
          <a:p>
            <a:pPr marL="180473" indent="-180473">
              <a:buSzPct val="100000"/>
              <a:buChar char="•"/>
              <a:defRPr sz="1400">
                <a:solidFill>
                  <a:schemeClr val="accent6">
                    <a:lumOff val="44000"/>
                  </a:schemeClr>
                </a:solidFill>
              </a:defRPr>
            </a:pPr>
            <a:r>
              <a:rPr lang="en-US" dirty="0">
                <a:solidFill>
                  <a:schemeClr val="bg1"/>
                </a:solidFill>
              </a:rPr>
              <a:t>C</a:t>
            </a:r>
            <a:r>
              <a:rPr dirty="0">
                <a:solidFill>
                  <a:schemeClr val="bg1"/>
                </a:solidFill>
              </a:rPr>
              <a:t>urrent treatments may inadequately address psychiatric comorbidities and greater than 50% of patients have psychiatric comorbidity </a:t>
            </a:r>
          </a:p>
        </p:txBody>
      </p:sp>
      <p:sp>
        <p:nvSpPr>
          <p:cNvPr id="180" name="discontinuation rates in the CATIE trial due to side effects varied from 10-31%…"/>
          <p:cNvSpPr/>
          <p:nvPr/>
        </p:nvSpPr>
        <p:spPr>
          <a:xfrm>
            <a:off x="9106973" y="1591215"/>
            <a:ext cx="2684676" cy="4296028"/>
          </a:xfrm>
          <a:prstGeom prst="rect">
            <a:avLst/>
          </a:prstGeom>
          <a:ln/>
          <a:extLst>
            <a:ext uri="{C572A759-6A51-4108-AA02-DFA0A04FC94B}">
              <ma14:wrappingTextBoxFlag xmlns="" xmlns:m="http://schemas.openxmlformats.org/officeDocument/2006/math" xmlns:a14="http://schemas.microsoft.com/office/drawing/2010/main" xmlns:ma14="http://schemas.microsoft.com/office/mac/drawingml/2011/main" val="1"/>
            </a:ext>
          </a:extLst>
        </p:spPr>
        <p:style>
          <a:lnRef idx="1">
            <a:schemeClr val="accent2"/>
          </a:lnRef>
          <a:fillRef idx="3">
            <a:schemeClr val="accent2"/>
          </a:fillRef>
          <a:effectRef idx="2">
            <a:schemeClr val="accent2"/>
          </a:effectRef>
          <a:fontRef idx="minor">
            <a:schemeClr val="lt1"/>
          </a:fontRef>
        </p:style>
        <p:txBody>
          <a:bodyPr lIns="91440" rIns="91440" anchor="ctr"/>
          <a:lstStyle/>
          <a:p>
            <a:pPr marL="180473" indent="-180473">
              <a:buSzPct val="100000"/>
              <a:buChar char="•"/>
              <a:defRPr sz="1300">
                <a:solidFill>
                  <a:schemeClr val="accent6">
                    <a:lumOff val="44000"/>
                  </a:schemeClr>
                </a:solidFill>
              </a:defRPr>
            </a:pPr>
            <a:endParaRPr dirty="0">
              <a:solidFill>
                <a:schemeClr val="bg1"/>
              </a:solidFill>
            </a:endParaRPr>
          </a:p>
          <a:p>
            <a:pPr marL="180473" indent="-180473">
              <a:buSzPct val="100000"/>
              <a:buChar char="•"/>
              <a:defRPr sz="1300">
                <a:solidFill>
                  <a:schemeClr val="accent6">
                    <a:lumOff val="44000"/>
                  </a:schemeClr>
                </a:solidFill>
              </a:defRPr>
            </a:pPr>
            <a:endParaRPr dirty="0">
              <a:solidFill>
                <a:schemeClr val="bg1"/>
              </a:solidFill>
            </a:endParaRPr>
          </a:p>
          <a:p>
            <a:pPr marL="180473" indent="-180473">
              <a:buSzPct val="100000"/>
              <a:buChar char="•"/>
              <a:defRPr sz="1400">
                <a:solidFill>
                  <a:schemeClr val="accent6">
                    <a:lumOff val="44000"/>
                  </a:schemeClr>
                </a:solidFill>
              </a:defRPr>
            </a:pPr>
            <a:endParaRPr dirty="0">
              <a:solidFill>
                <a:schemeClr val="bg1"/>
              </a:solidFill>
            </a:endParaRPr>
          </a:p>
          <a:p>
            <a:pPr marL="180473" indent="-180473">
              <a:buSzPct val="100000"/>
              <a:buChar char="•"/>
              <a:defRPr sz="1400">
                <a:solidFill>
                  <a:schemeClr val="accent6">
                    <a:lumOff val="44000"/>
                  </a:schemeClr>
                </a:solidFill>
              </a:defRPr>
            </a:pPr>
            <a:endParaRPr dirty="0">
              <a:solidFill>
                <a:schemeClr val="bg1"/>
              </a:solidFill>
            </a:endParaRPr>
          </a:p>
          <a:p>
            <a:pPr marL="180473" indent="-180473">
              <a:buSzPct val="100000"/>
              <a:buChar char="•"/>
              <a:defRPr sz="1400">
                <a:solidFill>
                  <a:schemeClr val="accent6">
                    <a:lumOff val="44000"/>
                  </a:schemeClr>
                </a:solidFill>
              </a:defRPr>
            </a:pPr>
            <a:endParaRPr lang="en-US" dirty="0">
              <a:solidFill>
                <a:schemeClr val="bg1"/>
              </a:solidFill>
            </a:endParaRPr>
          </a:p>
          <a:p>
            <a:pPr marL="180473" indent="-180473">
              <a:buSzPct val="100000"/>
              <a:buChar char="•"/>
              <a:defRPr sz="1400">
                <a:solidFill>
                  <a:schemeClr val="accent6">
                    <a:lumOff val="44000"/>
                  </a:schemeClr>
                </a:solidFill>
              </a:defRPr>
            </a:pPr>
            <a:endParaRPr lang="en-US" dirty="0">
              <a:solidFill>
                <a:schemeClr val="bg1"/>
              </a:solidFill>
            </a:endParaRPr>
          </a:p>
          <a:p>
            <a:pPr marL="180473" indent="-180473">
              <a:buSzPct val="100000"/>
              <a:buChar char="•"/>
              <a:defRPr sz="1400">
                <a:solidFill>
                  <a:schemeClr val="accent6">
                    <a:lumOff val="44000"/>
                  </a:schemeClr>
                </a:solidFill>
              </a:defRPr>
            </a:pPr>
            <a:r>
              <a:rPr lang="en-US" dirty="0">
                <a:solidFill>
                  <a:schemeClr val="bg1"/>
                </a:solidFill>
              </a:rPr>
              <a:t>D</a:t>
            </a:r>
            <a:r>
              <a:rPr dirty="0">
                <a:solidFill>
                  <a:schemeClr val="bg1"/>
                </a:solidFill>
              </a:rPr>
              <a:t>iscontinuation rates in the CATIE trial due to side effects varied from 10-31%</a:t>
            </a:r>
          </a:p>
          <a:p>
            <a:pPr marL="180473" indent="-180473">
              <a:buSzPct val="100000"/>
              <a:buChar char="•"/>
              <a:defRPr sz="1400">
                <a:solidFill>
                  <a:schemeClr val="accent6">
                    <a:lumOff val="44000"/>
                  </a:schemeClr>
                </a:solidFill>
              </a:defRPr>
            </a:pPr>
            <a:r>
              <a:rPr lang="en-US" dirty="0">
                <a:solidFill>
                  <a:schemeClr val="bg1"/>
                </a:solidFill>
              </a:rPr>
              <a:t>S</a:t>
            </a:r>
            <a:r>
              <a:rPr dirty="0">
                <a:solidFill>
                  <a:schemeClr val="bg1"/>
                </a:solidFill>
              </a:rPr>
              <a:t>ide effects can contribute to reduced life expectancy and stigma</a:t>
            </a:r>
          </a:p>
          <a:p>
            <a:pPr marL="180473" indent="-180473">
              <a:buSzPct val="100000"/>
              <a:buChar char="•"/>
              <a:defRPr sz="1400">
                <a:solidFill>
                  <a:schemeClr val="accent6">
                    <a:lumOff val="44000"/>
                  </a:schemeClr>
                </a:solidFill>
              </a:defRPr>
            </a:pPr>
            <a:r>
              <a:rPr lang="en-US" dirty="0">
                <a:solidFill>
                  <a:schemeClr val="bg1"/>
                </a:solidFill>
              </a:rPr>
              <a:t>C</a:t>
            </a:r>
            <a:r>
              <a:rPr dirty="0">
                <a:solidFill>
                  <a:schemeClr val="bg1"/>
                </a:solidFill>
              </a:rPr>
              <a:t>ontributes to treatment noncompliance </a:t>
            </a:r>
          </a:p>
        </p:txBody>
      </p:sp>
      <p:sp>
        <p:nvSpPr>
          <p:cNvPr id="181" name="Treatment Resistance"/>
          <p:cNvSpPr txBox="1"/>
          <p:nvPr/>
        </p:nvSpPr>
        <p:spPr>
          <a:xfrm>
            <a:off x="788246" y="1716418"/>
            <a:ext cx="1650988" cy="64633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b="1">
                <a:solidFill>
                  <a:schemeClr val="accent6">
                    <a:lumOff val="44000"/>
                  </a:schemeClr>
                </a:solidFill>
              </a:defRPr>
            </a:lvl1pPr>
          </a:lstStyle>
          <a:p>
            <a:r>
              <a:rPr>
                <a:solidFill>
                  <a:schemeClr val="bg1"/>
                </a:solidFill>
              </a:rPr>
              <a:t>Treatment Resistance</a:t>
            </a:r>
          </a:p>
        </p:txBody>
      </p:sp>
      <p:sp>
        <p:nvSpPr>
          <p:cNvPr id="182" name="Negative &amp; Cognitive Symptoms"/>
          <p:cNvSpPr txBox="1"/>
          <p:nvPr/>
        </p:nvSpPr>
        <p:spPr>
          <a:xfrm>
            <a:off x="3170928" y="1659624"/>
            <a:ext cx="2684676" cy="64633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lvl1pPr algn="ctr">
              <a:defRPr b="1">
                <a:solidFill>
                  <a:schemeClr val="accent6">
                    <a:lumOff val="44000"/>
                  </a:schemeClr>
                </a:solidFill>
              </a:defRPr>
            </a:lvl1pPr>
          </a:lstStyle>
          <a:p>
            <a:r>
              <a:rPr dirty="0">
                <a:solidFill>
                  <a:schemeClr val="bg1"/>
                </a:solidFill>
              </a:rPr>
              <a:t>Negative </a:t>
            </a:r>
            <a:r>
              <a:rPr lang="en-US" dirty="0">
                <a:solidFill>
                  <a:schemeClr val="bg1"/>
                </a:solidFill>
              </a:rPr>
              <a:t>and</a:t>
            </a:r>
            <a:br>
              <a:rPr lang="en-US" dirty="0">
                <a:solidFill>
                  <a:schemeClr val="bg1"/>
                </a:solidFill>
              </a:rPr>
            </a:br>
            <a:r>
              <a:rPr dirty="0">
                <a:solidFill>
                  <a:schemeClr val="bg1"/>
                </a:solidFill>
              </a:rPr>
              <a:t>Cognitive Symptoms</a:t>
            </a:r>
          </a:p>
        </p:txBody>
      </p:sp>
      <p:sp>
        <p:nvSpPr>
          <p:cNvPr id="183" name="Comorbidities"/>
          <p:cNvSpPr txBox="1"/>
          <p:nvPr/>
        </p:nvSpPr>
        <p:spPr>
          <a:xfrm>
            <a:off x="6480536" y="1702140"/>
            <a:ext cx="2001504" cy="37523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2000" b="1">
                <a:solidFill>
                  <a:schemeClr val="accent6">
                    <a:lumOff val="44000"/>
                  </a:schemeClr>
                </a:solidFill>
              </a:defRPr>
            </a:lvl1pPr>
          </a:lstStyle>
          <a:p>
            <a:r>
              <a:rPr sz="1800">
                <a:solidFill>
                  <a:schemeClr val="bg1"/>
                </a:solidFill>
              </a:rPr>
              <a:t>Comorbidities</a:t>
            </a:r>
          </a:p>
        </p:txBody>
      </p:sp>
      <p:sp>
        <p:nvSpPr>
          <p:cNvPr id="184" name="Adverse Effects of Medications"/>
          <p:cNvSpPr txBox="1"/>
          <p:nvPr/>
        </p:nvSpPr>
        <p:spPr>
          <a:xfrm>
            <a:off x="9507475" y="1687450"/>
            <a:ext cx="1883672" cy="64633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lvl1pPr algn="ctr">
              <a:defRPr sz="1600" b="1">
                <a:solidFill>
                  <a:schemeClr val="accent6">
                    <a:lumOff val="44000"/>
                  </a:schemeClr>
                </a:solidFill>
              </a:defRPr>
            </a:lvl1pPr>
          </a:lstStyle>
          <a:p>
            <a:r>
              <a:rPr sz="1800">
                <a:solidFill>
                  <a:schemeClr val="bg1"/>
                </a:solidFill>
              </a:rPr>
              <a:t>Adverse Effects of Medications</a:t>
            </a:r>
          </a:p>
        </p:txBody>
      </p:sp>
      <p:sp>
        <p:nvSpPr>
          <p:cNvPr id="185" name="Brain"/>
          <p:cNvSpPr/>
          <p:nvPr/>
        </p:nvSpPr>
        <p:spPr>
          <a:xfrm>
            <a:off x="4095028" y="2512088"/>
            <a:ext cx="836474" cy="641754"/>
          </a:xfrm>
          <a:custGeom>
            <a:avLst/>
            <a:gdLst/>
            <a:ahLst/>
            <a:cxnLst>
              <a:cxn ang="0">
                <a:pos x="wd2" y="hd2"/>
              </a:cxn>
              <a:cxn ang="5400000">
                <a:pos x="wd2" y="hd2"/>
              </a:cxn>
              <a:cxn ang="10800000">
                <a:pos x="wd2" y="hd2"/>
              </a:cxn>
              <a:cxn ang="16200000">
                <a:pos x="wd2" y="hd2"/>
              </a:cxn>
            </a:cxnLst>
            <a:rect l="0" t="0" r="r" b="b"/>
            <a:pathLst>
              <a:path w="20765" h="21427" extrusionOk="0">
                <a:moveTo>
                  <a:pt x="7654" y="1"/>
                </a:moveTo>
                <a:cubicBezTo>
                  <a:pt x="6294" y="20"/>
                  <a:pt x="4753" y="903"/>
                  <a:pt x="4110" y="2532"/>
                </a:cubicBezTo>
                <a:cubicBezTo>
                  <a:pt x="4110" y="2532"/>
                  <a:pt x="4104" y="2532"/>
                  <a:pt x="4104" y="2532"/>
                </a:cubicBezTo>
                <a:cubicBezTo>
                  <a:pt x="3722" y="3624"/>
                  <a:pt x="3929" y="4445"/>
                  <a:pt x="3945" y="4495"/>
                </a:cubicBezTo>
                <a:cubicBezTo>
                  <a:pt x="3976" y="4602"/>
                  <a:pt x="3935" y="4724"/>
                  <a:pt x="3855" y="4767"/>
                </a:cubicBezTo>
                <a:cubicBezTo>
                  <a:pt x="3839" y="4774"/>
                  <a:pt x="3828" y="4781"/>
                  <a:pt x="3812" y="4781"/>
                </a:cubicBezTo>
                <a:cubicBezTo>
                  <a:pt x="3743" y="4788"/>
                  <a:pt x="3679" y="4730"/>
                  <a:pt x="3653" y="4644"/>
                </a:cubicBezTo>
                <a:cubicBezTo>
                  <a:pt x="3642" y="4595"/>
                  <a:pt x="3430" y="3790"/>
                  <a:pt x="3722" y="2691"/>
                </a:cubicBezTo>
                <a:cubicBezTo>
                  <a:pt x="3754" y="2562"/>
                  <a:pt x="3690" y="2425"/>
                  <a:pt x="3590" y="2425"/>
                </a:cubicBezTo>
                <a:cubicBezTo>
                  <a:pt x="1950" y="2425"/>
                  <a:pt x="273" y="5524"/>
                  <a:pt x="347" y="7372"/>
                </a:cubicBezTo>
                <a:cubicBezTo>
                  <a:pt x="353" y="7515"/>
                  <a:pt x="475" y="7579"/>
                  <a:pt x="555" y="7493"/>
                </a:cubicBezTo>
                <a:cubicBezTo>
                  <a:pt x="778" y="7236"/>
                  <a:pt x="1021" y="7029"/>
                  <a:pt x="1281" y="6886"/>
                </a:cubicBezTo>
                <a:cubicBezTo>
                  <a:pt x="1350" y="6850"/>
                  <a:pt x="1429" y="6879"/>
                  <a:pt x="1472" y="6964"/>
                </a:cubicBezTo>
                <a:cubicBezTo>
                  <a:pt x="1530" y="7078"/>
                  <a:pt x="1487" y="7236"/>
                  <a:pt x="1397" y="7279"/>
                </a:cubicBezTo>
                <a:cubicBezTo>
                  <a:pt x="1036" y="7471"/>
                  <a:pt x="750" y="7772"/>
                  <a:pt x="516" y="8129"/>
                </a:cubicBezTo>
                <a:cubicBezTo>
                  <a:pt x="-529" y="10034"/>
                  <a:pt x="140" y="12853"/>
                  <a:pt x="1392" y="14423"/>
                </a:cubicBezTo>
                <a:cubicBezTo>
                  <a:pt x="1610" y="14680"/>
                  <a:pt x="1833" y="14902"/>
                  <a:pt x="2056" y="15088"/>
                </a:cubicBezTo>
                <a:cubicBezTo>
                  <a:pt x="2156" y="15166"/>
                  <a:pt x="2358" y="15310"/>
                  <a:pt x="2352" y="15324"/>
                </a:cubicBezTo>
                <a:cubicBezTo>
                  <a:pt x="3759" y="16381"/>
                  <a:pt x="5347" y="16295"/>
                  <a:pt x="5973" y="16216"/>
                </a:cubicBezTo>
                <a:cubicBezTo>
                  <a:pt x="6105" y="16202"/>
                  <a:pt x="6238" y="16244"/>
                  <a:pt x="6344" y="16344"/>
                </a:cubicBezTo>
                <a:cubicBezTo>
                  <a:pt x="6567" y="16543"/>
                  <a:pt x="8073" y="17950"/>
                  <a:pt x="10605" y="17872"/>
                </a:cubicBezTo>
                <a:cubicBezTo>
                  <a:pt x="11231" y="17850"/>
                  <a:pt x="12001" y="17751"/>
                  <a:pt x="12824" y="17401"/>
                </a:cubicBezTo>
                <a:cubicBezTo>
                  <a:pt x="13912" y="16937"/>
                  <a:pt x="14755" y="15760"/>
                  <a:pt x="14686" y="14325"/>
                </a:cubicBezTo>
                <a:cubicBezTo>
                  <a:pt x="14506" y="12369"/>
                  <a:pt x="13817" y="11205"/>
                  <a:pt x="12469" y="10377"/>
                </a:cubicBezTo>
                <a:cubicBezTo>
                  <a:pt x="11806" y="9970"/>
                  <a:pt x="11046" y="9898"/>
                  <a:pt x="10467" y="9926"/>
                </a:cubicBezTo>
                <a:cubicBezTo>
                  <a:pt x="10122" y="9948"/>
                  <a:pt x="9815" y="9999"/>
                  <a:pt x="9550" y="10056"/>
                </a:cubicBezTo>
                <a:lnTo>
                  <a:pt x="9512" y="10069"/>
                </a:lnTo>
                <a:cubicBezTo>
                  <a:pt x="8599" y="10283"/>
                  <a:pt x="8137" y="10662"/>
                  <a:pt x="8132" y="10669"/>
                </a:cubicBezTo>
                <a:cubicBezTo>
                  <a:pt x="8111" y="10691"/>
                  <a:pt x="8085" y="10698"/>
                  <a:pt x="8064" y="10698"/>
                </a:cubicBezTo>
                <a:cubicBezTo>
                  <a:pt x="8006" y="10705"/>
                  <a:pt x="7952" y="10669"/>
                  <a:pt x="7920" y="10598"/>
                </a:cubicBezTo>
                <a:cubicBezTo>
                  <a:pt x="7872" y="10498"/>
                  <a:pt x="7899" y="10370"/>
                  <a:pt x="7968" y="10306"/>
                </a:cubicBezTo>
                <a:cubicBezTo>
                  <a:pt x="7989" y="10291"/>
                  <a:pt x="8266" y="10062"/>
                  <a:pt x="8807" y="9848"/>
                </a:cubicBezTo>
                <a:cubicBezTo>
                  <a:pt x="8903" y="9813"/>
                  <a:pt x="8918" y="9641"/>
                  <a:pt x="8839" y="9570"/>
                </a:cubicBezTo>
                <a:cubicBezTo>
                  <a:pt x="8313" y="9098"/>
                  <a:pt x="7617" y="8270"/>
                  <a:pt x="7416" y="7071"/>
                </a:cubicBezTo>
                <a:cubicBezTo>
                  <a:pt x="7394" y="6957"/>
                  <a:pt x="7448" y="6843"/>
                  <a:pt x="7533" y="6821"/>
                </a:cubicBezTo>
                <a:cubicBezTo>
                  <a:pt x="7618" y="6793"/>
                  <a:pt x="7698" y="6865"/>
                  <a:pt x="7719" y="6987"/>
                </a:cubicBezTo>
                <a:cubicBezTo>
                  <a:pt x="7942" y="8321"/>
                  <a:pt x="8912" y="9179"/>
                  <a:pt x="9358" y="9507"/>
                </a:cubicBezTo>
                <a:cubicBezTo>
                  <a:pt x="9469" y="9586"/>
                  <a:pt x="9597" y="9620"/>
                  <a:pt x="9719" y="9592"/>
                </a:cubicBezTo>
                <a:cubicBezTo>
                  <a:pt x="10234" y="9492"/>
                  <a:pt x="11518" y="9334"/>
                  <a:pt x="12595" y="9998"/>
                </a:cubicBezTo>
                <a:cubicBezTo>
                  <a:pt x="12998" y="10240"/>
                  <a:pt x="13345" y="10521"/>
                  <a:pt x="13636" y="10828"/>
                </a:cubicBezTo>
                <a:cubicBezTo>
                  <a:pt x="13743" y="10942"/>
                  <a:pt x="13897" y="10948"/>
                  <a:pt x="14008" y="10841"/>
                </a:cubicBezTo>
                <a:cubicBezTo>
                  <a:pt x="14640" y="10241"/>
                  <a:pt x="15270" y="10013"/>
                  <a:pt x="15902" y="10156"/>
                </a:cubicBezTo>
                <a:cubicBezTo>
                  <a:pt x="16756" y="10356"/>
                  <a:pt x="17361" y="11205"/>
                  <a:pt x="17584" y="11691"/>
                </a:cubicBezTo>
                <a:cubicBezTo>
                  <a:pt x="17626" y="11784"/>
                  <a:pt x="17616" y="11912"/>
                  <a:pt x="17552" y="11983"/>
                </a:cubicBezTo>
                <a:cubicBezTo>
                  <a:pt x="17526" y="12011"/>
                  <a:pt x="17499" y="12025"/>
                  <a:pt x="17468" y="12025"/>
                </a:cubicBezTo>
                <a:cubicBezTo>
                  <a:pt x="17414" y="12032"/>
                  <a:pt x="17357" y="11996"/>
                  <a:pt x="17325" y="11925"/>
                </a:cubicBezTo>
                <a:cubicBezTo>
                  <a:pt x="17144" y="11532"/>
                  <a:pt x="16602" y="10749"/>
                  <a:pt x="15849" y="10578"/>
                </a:cubicBezTo>
                <a:cubicBezTo>
                  <a:pt x="15313" y="10456"/>
                  <a:pt x="14766" y="10648"/>
                  <a:pt x="14214" y="11169"/>
                </a:cubicBezTo>
                <a:cubicBezTo>
                  <a:pt x="14123" y="11254"/>
                  <a:pt x="14108" y="11418"/>
                  <a:pt x="14177" y="11532"/>
                </a:cubicBezTo>
                <a:cubicBezTo>
                  <a:pt x="14389" y="11875"/>
                  <a:pt x="14565" y="12262"/>
                  <a:pt x="14698" y="12683"/>
                </a:cubicBezTo>
                <a:cubicBezTo>
                  <a:pt x="14847" y="13169"/>
                  <a:pt x="14952" y="13695"/>
                  <a:pt x="15005" y="14316"/>
                </a:cubicBezTo>
                <a:cubicBezTo>
                  <a:pt x="16369" y="14966"/>
                  <a:pt x="19967" y="14602"/>
                  <a:pt x="20652" y="11448"/>
                </a:cubicBezTo>
                <a:cubicBezTo>
                  <a:pt x="21071" y="9520"/>
                  <a:pt x="20280" y="7208"/>
                  <a:pt x="19086" y="6630"/>
                </a:cubicBezTo>
                <a:cubicBezTo>
                  <a:pt x="18943" y="6558"/>
                  <a:pt x="18795" y="6680"/>
                  <a:pt x="18758" y="6879"/>
                </a:cubicBezTo>
                <a:cubicBezTo>
                  <a:pt x="18652" y="7472"/>
                  <a:pt x="18444" y="7944"/>
                  <a:pt x="18242" y="8258"/>
                </a:cubicBezTo>
                <a:cubicBezTo>
                  <a:pt x="18189" y="8336"/>
                  <a:pt x="18189" y="8458"/>
                  <a:pt x="18242" y="8543"/>
                </a:cubicBezTo>
                <a:cubicBezTo>
                  <a:pt x="18338" y="8693"/>
                  <a:pt x="18481" y="8971"/>
                  <a:pt x="18635" y="9442"/>
                </a:cubicBezTo>
                <a:cubicBezTo>
                  <a:pt x="18667" y="9542"/>
                  <a:pt x="18640" y="9678"/>
                  <a:pt x="18565" y="9728"/>
                </a:cubicBezTo>
                <a:cubicBezTo>
                  <a:pt x="18544" y="9742"/>
                  <a:pt x="18529" y="9748"/>
                  <a:pt x="18507" y="9748"/>
                </a:cubicBezTo>
                <a:cubicBezTo>
                  <a:pt x="18438" y="9755"/>
                  <a:pt x="18375" y="9700"/>
                  <a:pt x="18348" y="9614"/>
                </a:cubicBezTo>
                <a:cubicBezTo>
                  <a:pt x="18348" y="9607"/>
                  <a:pt x="18226" y="9179"/>
                  <a:pt x="17977" y="8793"/>
                </a:cubicBezTo>
                <a:cubicBezTo>
                  <a:pt x="17653" y="8301"/>
                  <a:pt x="17271" y="8108"/>
                  <a:pt x="16836" y="8222"/>
                </a:cubicBezTo>
                <a:cubicBezTo>
                  <a:pt x="16740" y="8244"/>
                  <a:pt x="16650" y="8150"/>
                  <a:pt x="16650" y="8015"/>
                </a:cubicBezTo>
                <a:cubicBezTo>
                  <a:pt x="16650" y="7908"/>
                  <a:pt x="16708" y="7822"/>
                  <a:pt x="16783" y="7807"/>
                </a:cubicBezTo>
                <a:cubicBezTo>
                  <a:pt x="17244" y="7686"/>
                  <a:pt x="17610" y="7886"/>
                  <a:pt x="17791" y="8022"/>
                </a:cubicBezTo>
                <a:cubicBezTo>
                  <a:pt x="17871" y="8079"/>
                  <a:pt x="17971" y="8057"/>
                  <a:pt x="18030" y="7957"/>
                </a:cubicBezTo>
                <a:cubicBezTo>
                  <a:pt x="18444" y="7300"/>
                  <a:pt x="18980" y="5845"/>
                  <a:pt x="18215" y="4332"/>
                </a:cubicBezTo>
                <a:cubicBezTo>
                  <a:pt x="17738" y="3390"/>
                  <a:pt x="16750" y="2824"/>
                  <a:pt x="15965" y="2789"/>
                </a:cubicBezTo>
                <a:cubicBezTo>
                  <a:pt x="15901" y="2789"/>
                  <a:pt x="15843" y="2790"/>
                  <a:pt x="15779" y="2798"/>
                </a:cubicBezTo>
                <a:cubicBezTo>
                  <a:pt x="15647" y="2812"/>
                  <a:pt x="15403" y="2824"/>
                  <a:pt x="15074" y="2931"/>
                </a:cubicBezTo>
                <a:cubicBezTo>
                  <a:pt x="14560" y="3096"/>
                  <a:pt x="14279" y="3382"/>
                  <a:pt x="14273" y="3382"/>
                </a:cubicBezTo>
                <a:cubicBezTo>
                  <a:pt x="14204" y="3453"/>
                  <a:pt x="14107" y="3433"/>
                  <a:pt x="14054" y="3333"/>
                </a:cubicBezTo>
                <a:cubicBezTo>
                  <a:pt x="14007" y="3240"/>
                  <a:pt x="14019" y="3103"/>
                  <a:pt x="14088" y="3039"/>
                </a:cubicBezTo>
                <a:cubicBezTo>
                  <a:pt x="14114" y="3010"/>
                  <a:pt x="14470" y="2669"/>
                  <a:pt x="15096" y="2483"/>
                </a:cubicBezTo>
                <a:cubicBezTo>
                  <a:pt x="15186" y="2455"/>
                  <a:pt x="15227" y="2304"/>
                  <a:pt x="15169" y="2204"/>
                </a:cubicBezTo>
                <a:cubicBezTo>
                  <a:pt x="14341" y="648"/>
                  <a:pt x="11471" y="-173"/>
                  <a:pt x="10170" y="641"/>
                </a:cubicBezTo>
                <a:cubicBezTo>
                  <a:pt x="10048" y="719"/>
                  <a:pt x="9996" y="919"/>
                  <a:pt x="10059" y="1076"/>
                </a:cubicBezTo>
                <a:cubicBezTo>
                  <a:pt x="10203" y="1461"/>
                  <a:pt x="10265" y="1904"/>
                  <a:pt x="10233" y="2325"/>
                </a:cubicBezTo>
                <a:cubicBezTo>
                  <a:pt x="10228" y="2432"/>
                  <a:pt x="10165" y="2512"/>
                  <a:pt x="10091" y="2519"/>
                </a:cubicBezTo>
                <a:cubicBezTo>
                  <a:pt x="10080" y="2519"/>
                  <a:pt x="10075" y="2519"/>
                  <a:pt x="10064" y="2519"/>
                </a:cubicBezTo>
                <a:cubicBezTo>
                  <a:pt x="9979" y="2505"/>
                  <a:pt x="9916" y="2404"/>
                  <a:pt x="9927" y="2282"/>
                </a:cubicBezTo>
                <a:cubicBezTo>
                  <a:pt x="9937" y="2140"/>
                  <a:pt x="10011" y="1106"/>
                  <a:pt x="9295" y="520"/>
                </a:cubicBezTo>
                <a:cubicBezTo>
                  <a:pt x="8854" y="161"/>
                  <a:pt x="8273" y="-8"/>
                  <a:pt x="7654" y="1"/>
                </a:cubicBezTo>
                <a:close/>
                <a:moveTo>
                  <a:pt x="6930" y="3139"/>
                </a:moveTo>
                <a:cubicBezTo>
                  <a:pt x="7435" y="3144"/>
                  <a:pt x="7913" y="3351"/>
                  <a:pt x="8361" y="3761"/>
                </a:cubicBezTo>
                <a:cubicBezTo>
                  <a:pt x="8886" y="4239"/>
                  <a:pt x="9242" y="4895"/>
                  <a:pt x="9449" y="5352"/>
                </a:cubicBezTo>
                <a:cubicBezTo>
                  <a:pt x="9491" y="5444"/>
                  <a:pt x="9582" y="5480"/>
                  <a:pt x="9656" y="5430"/>
                </a:cubicBezTo>
                <a:cubicBezTo>
                  <a:pt x="10925" y="4509"/>
                  <a:pt x="12288" y="4695"/>
                  <a:pt x="13403" y="5952"/>
                </a:cubicBezTo>
                <a:cubicBezTo>
                  <a:pt x="13456" y="6009"/>
                  <a:pt x="13535" y="6015"/>
                  <a:pt x="13593" y="5958"/>
                </a:cubicBezTo>
                <a:cubicBezTo>
                  <a:pt x="13795" y="5758"/>
                  <a:pt x="14331" y="5353"/>
                  <a:pt x="15154" y="5617"/>
                </a:cubicBezTo>
                <a:cubicBezTo>
                  <a:pt x="15239" y="5631"/>
                  <a:pt x="15291" y="5745"/>
                  <a:pt x="15270" y="5867"/>
                </a:cubicBezTo>
                <a:cubicBezTo>
                  <a:pt x="15249" y="5981"/>
                  <a:pt x="15164" y="6045"/>
                  <a:pt x="15079" y="6016"/>
                </a:cubicBezTo>
                <a:cubicBezTo>
                  <a:pt x="14527" y="5866"/>
                  <a:pt x="14076" y="5967"/>
                  <a:pt x="13736" y="6331"/>
                </a:cubicBezTo>
                <a:cubicBezTo>
                  <a:pt x="13418" y="6673"/>
                  <a:pt x="13217" y="7243"/>
                  <a:pt x="13195" y="7856"/>
                </a:cubicBezTo>
                <a:cubicBezTo>
                  <a:pt x="13190" y="7964"/>
                  <a:pt x="13132" y="8050"/>
                  <a:pt x="13053" y="8057"/>
                </a:cubicBezTo>
                <a:cubicBezTo>
                  <a:pt x="13026" y="8057"/>
                  <a:pt x="13000" y="8057"/>
                  <a:pt x="12973" y="8028"/>
                </a:cubicBezTo>
                <a:cubicBezTo>
                  <a:pt x="12915" y="7985"/>
                  <a:pt x="12882" y="7900"/>
                  <a:pt x="12887" y="7814"/>
                </a:cubicBezTo>
                <a:cubicBezTo>
                  <a:pt x="12903" y="7336"/>
                  <a:pt x="13015" y="6880"/>
                  <a:pt x="13195" y="6509"/>
                </a:cubicBezTo>
                <a:cubicBezTo>
                  <a:pt x="13243" y="6416"/>
                  <a:pt x="13228" y="6295"/>
                  <a:pt x="13164" y="6224"/>
                </a:cubicBezTo>
                <a:cubicBezTo>
                  <a:pt x="11630" y="4532"/>
                  <a:pt x="10133" y="5487"/>
                  <a:pt x="9543" y="5994"/>
                </a:cubicBezTo>
                <a:cubicBezTo>
                  <a:pt x="9464" y="6058"/>
                  <a:pt x="9364" y="6023"/>
                  <a:pt x="9321" y="5909"/>
                </a:cubicBezTo>
                <a:cubicBezTo>
                  <a:pt x="9194" y="5559"/>
                  <a:pt x="8827" y="4688"/>
                  <a:pt x="8185" y="4102"/>
                </a:cubicBezTo>
                <a:cubicBezTo>
                  <a:pt x="7548" y="3524"/>
                  <a:pt x="6843" y="3403"/>
                  <a:pt x="6084" y="3746"/>
                </a:cubicBezTo>
                <a:cubicBezTo>
                  <a:pt x="5999" y="3781"/>
                  <a:pt x="5909" y="3717"/>
                  <a:pt x="5888" y="3603"/>
                </a:cubicBezTo>
                <a:cubicBezTo>
                  <a:pt x="5867" y="3496"/>
                  <a:pt x="5915" y="3375"/>
                  <a:pt x="5994" y="3346"/>
                </a:cubicBezTo>
                <a:cubicBezTo>
                  <a:pt x="6315" y="3204"/>
                  <a:pt x="6627" y="3136"/>
                  <a:pt x="6930" y="3139"/>
                </a:cubicBezTo>
                <a:close/>
                <a:moveTo>
                  <a:pt x="4412" y="7120"/>
                </a:moveTo>
                <a:cubicBezTo>
                  <a:pt x="4454" y="7118"/>
                  <a:pt x="4496" y="7136"/>
                  <a:pt x="4528" y="7178"/>
                </a:cubicBezTo>
                <a:cubicBezTo>
                  <a:pt x="5112" y="7964"/>
                  <a:pt x="5357" y="9491"/>
                  <a:pt x="4678" y="11169"/>
                </a:cubicBezTo>
                <a:cubicBezTo>
                  <a:pt x="4630" y="11290"/>
                  <a:pt x="4688" y="11440"/>
                  <a:pt x="4789" y="11448"/>
                </a:cubicBezTo>
                <a:cubicBezTo>
                  <a:pt x="5622" y="11512"/>
                  <a:pt x="7236" y="11876"/>
                  <a:pt x="8250" y="13725"/>
                </a:cubicBezTo>
                <a:cubicBezTo>
                  <a:pt x="8287" y="13789"/>
                  <a:pt x="8351" y="13816"/>
                  <a:pt x="8409" y="13781"/>
                </a:cubicBezTo>
                <a:cubicBezTo>
                  <a:pt x="9009" y="13474"/>
                  <a:pt x="9645" y="13354"/>
                  <a:pt x="10245" y="13439"/>
                </a:cubicBezTo>
                <a:cubicBezTo>
                  <a:pt x="10314" y="13447"/>
                  <a:pt x="10373" y="13374"/>
                  <a:pt x="10373" y="13281"/>
                </a:cubicBezTo>
                <a:cubicBezTo>
                  <a:pt x="10373" y="12831"/>
                  <a:pt x="10547" y="12183"/>
                  <a:pt x="11237" y="11833"/>
                </a:cubicBezTo>
                <a:cubicBezTo>
                  <a:pt x="11322" y="11791"/>
                  <a:pt x="11413" y="11855"/>
                  <a:pt x="11439" y="11970"/>
                </a:cubicBezTo>
                <a:cubicBezTo>
                  <a:pt x="11466" y="12077"/>
                  <a:pt x="11417" y="12190"/>
                  <a:pt x="11338" y="12233"/>
                </a:cubicBezTo>
                <a:cubicBezTo>
                  <a:pt x="10547" y="12640"/>
                  <a:pt x="10691" y="13418"/>
                  <a:pt x="10696" y="13446"/>
                </a:cubicBezTo>
                <a:cubicBezTo>
                  <a:pt x="10707" y="13510"/>
                  <a:pt x="10743" y="13552"/>
                  <a:pt x="10786" y="13567"/>
                </a:cubicBezTo>
                <a:cubicBezTo>
                  <a:pt x="11391" y="13788"/>
                  <a:pt x="11889" y="14216"/>
                  <a:pt x="12170" y="14780"/>
                </a:cubicBezTo>
                <a:cubicBezTo>
                  <a:pt x="12218" y="14873"/>
                  <a:pt x="12208" y="15010"/>
                  <a:pt x="12144" y="15074"/>
                </a:cubicBezTo>
                <a:cubicBezTo>
                  <a:pt x="12117" y="15103"/>
                  <a:pt x="12091" y="15117"/>
                  <a:pt x="12059" y="15117"/>
                </a:cubicBezTo>
                <a:cubicBezTo>
                  <a:pt x="12006" y="15124"/>
                  <a:pt x="11954" y="15087"/>
                  <a:pt x="11917" y="15023"/>
                </a:cubicBezTo>
                <a:cubicBezTo>
                  <a:pt x="11386" y="13945"/>
                  <a:pt x="9852" y="13361"/>
                  <a:pt x="8308" y="14289"/>
                </a:cubicBezTo>
                <a:cubicBezTo>
                  <a:pt x="8239" y="14332"/>
                  <a:pt x="8160" y="14295"/>
                  <a:pt x="8117" y="14209"/>
                </a:cubicBezTo>
                <a:cubicBezTo>
                  <a:pt x="6870" y="11625"/>
                  <a:pt x="4296" y="11862"/>
                  <a:pt x="4270" y="11862"/>
                </a:cubicBezTo>
                <a:lnTo>
                  <a:pt x="3961" y="11847"/>
                </a:lnTo>
                <a:cubicBezTo>
                  <a:pt x="3924" y="11818"/>
                  <a:pt x="3892" y="11768"/>
                  <a:pt x="3881" y="11711"/>
                </a:cubicBezTo>
                <a:cubicBezTo>
                  <a:pt x="3759" y="11011"/>
                  <a:pt x="3176" y="10055"/>
                  <a:pt x="2332" y="9641"/>
                </a:cubicBezTo>
                <a:cubicBezTo>
                  <a:pt x="2263" y="9605"/>
                  <a:pt x="2209" y="9514"/>
                  <a:pt x="2220" y="9407"/>
                </a:cubicBezTo>
                <a:cubicBezTo>
                  <a:pt x="2236" y="9271"/>
                  <a:pt x="2337" y="9192"/>
                  <a:pt x="2427" y="9235"/>
                </a:cubicBezTo>
                <a:cubicBezTo>
                  <a:pt x="2788" y="9406"/>
                  <a:pt x="3170" y="9735"/>
                  <a:pt x="3483" y="10120"/>
                </a:cubicBezTo>
                <a:cubicBezTo>
                  <a:pt x="3680" y="10363"/>
                  <a:pt x="3913" y="10720"/>
                  <a:pt x="4067" y="11162"/>
                </a:cubicBezTo>
                <a:cubicBezTo>
                  <a:pt x="4115" y="11291"/>
                  <a:pt x="4248" y="11306"/>
                  <a:pt x="4306" y="11184"/>
                </a:cubicBezTo>
                <a:cubicBezTo>
                  <a:pt x="5022" y="9614"/>
                  <a:pt x="4831" y="8186"/>
                  <a:pt x="4311" y="7486"/>
                </a:cubicBezTo>
                <a:cubicBezTo>
                  <a:pt x="4253" y="7408"/>
                  <a:pt x="4243" y="7273"/>
                  <a:pt x="4301" y="7194"/>
                </a:cubicBezTo>
                <a:cubicBezTo>
                  <a:pt x="4330" y="7148"/>
                  <a:pt x="4370" y="7123"/>
                  <a:pt x="4412" y="7120"/>
                </a:cubicBezTo>
                <a:close/>
                <a:moveTo>
                  <a:pt x="2258" y="15717"/>
                </a:moveTo>
                <a:cubicBezTo>
                  <a:pt x="1971" y="17680"/>
                  <a:pt x="4031" y="19435"/>
                  <a:pt x="5702" y="18764"/>
                </a:cubicBezTo>
                <a:cubicBezTo>
                  <a:pt x="5612" y="19699"/>
                  <a:pt x="5001" y="21083"/>
                  <a:pt x="5001" y="21083"/>
                </a:cubicBezTo>
                <a:lnTo>
                  <a:pt x="6238" y="21427"/>
                </a:lnTo>
                <a:lnTo>
                  <a:pt x="8727" y="18063"/>
                </a:lnTo>
                <a:cubicBezTo>
                  <a:pt x="7390" y="17742"/>
                  <a:pt x="6699" y="17172"/>
                  <a:pt x="6333" y="16843"/>
                </a:cubicBezTo>
                <a:cubicBezTo>
                  <a:pt x="6163" y="16686"/>
                  <a:pt x="5962" y="16614"/>
                  <a:pt x="5761" y="16636"/>
                </a:cubicBezTo>
                <a:cubicBezTo>
                  <a:pt x="5442" y="16672"/>
                  <a:pt x="4954" y="16693"/>
                  <a:pt x="4381" y="16593"/>
                </a:cubicBezTo>
                <a:cubicBezTo>
                  <a:pt x="3786" y="16494"/>
                  <a:pt x="3027" y="16259"/>
                  <a:pt x="2258" y="15717"/>
                </a:cubicBezTo>
                <a:close/>
              </a:path>
            </a:pathLst>
          </a:custGeom>
          <a:solidFill>
            <a:schemeClr val="bg1"/>
          </a:solidFill>
          <a:ln w="25400">
            <a:noFill/>
          </a:ln>
          <a:effectLst>
            <a:outerShdw blurRad="38100" dist="23000" dir="5400000" rotWithShape="0">
              <a:srgbClr val="000000">
                <a:alpha val="35000"/>
              </a:srgbClr>
            </a:outerShdw>
          </a:effectLst>
        </p:spPr>
        <p:txBody>
          <a:bodyPr lIns="45719" rIns="45719" anchor="ctr"/>
          <a:lstStyle/>
          <a:p>
            <a:endParaRPr>
              <a:solidFill>
                <a:schemeClr val="bg1"/>
              </a:solidFill>
            </a:endParaRPr>
          </a:p>
        </p:txBody>
      </p:sp>
      <p:sp>
        <p:nvSpPr>
          <p:cNvPr id="186" name="Shape"/>
          <p:cNvSpPr/>
          <p:nvPr/>
        </p:nvSpPr>
        <p:spPr>
          <a:xfrm>
            <a:off x="1291985" y="2466214"/>
            <a:ext cx="591951" cy="591962"/>
          </a:xfrm>
          <a:custGeom>
            <a:avLst/>
            <a:gdLst/>
            <a:ahLst/>
            <a:cxnLst>
              <a:cxn ang="0">
                <a:pos x="wd2" y="hd2"/>
              </a:cxn>
              <a:cxn ang="5400000">
                <a:pos x="wd2" y="hd2"/>
              </a:cxn>
              <a:cxn ang="10800000">
                <a:pos x="wd2" y="hd2"/>
              </a:cxn>
              <a:cxn ang="16200000">
                <a:pos x="wd2" y="hd2"/>
              </a:cxn>
            </a:cxnLst>
            <a:rect l="0" t="0" r="r" b="b"/>
            <a:pathLst>
              <a:path w="19679" h="20595" extrusionOk="0">
                <a:moveTo>
                  <a:pt x="9839" y="0"/>
                </a:moveTo>
                <a:cubicBezTo>
                  <a:pt x="7321" y="0"/>
                  <a:pt x="4803" y="1006"/>
                  <a:pt x="2881" y="3016"/>
                </a:cubicBezTo>
                <a:cubicBezTo>
                  <a:pt x="-961" y="7037"/>
                  <a:pt x="-961" y="13558"/>
                  <a:pt x="2881" y="17579"/>
                </a:cubicBezTo>
                <a:cubicBezTo>
                  <a:pt x="6724" y="21600"/>
                  <a:pt x="12954" y="21600"/>
                  <a:pt x="16797" y="17579"/>
                </a:cubicBezTo>
                <a:cubicBezTo>
                  <a:pt x="20639" y="13558"/>
                  <a:pt x="20639" y="7037"/>
                  <a:pt x="16797" y="3016"/>
                </a:cubicBezTo>
                <a:cubicBezTo>
                  <a:pt x="14875" y="1006"/>
                  <a:pt x="12357" y="0"/>
                  <a:pt x="9839" y="0"/>
                </a:cubicBezTo>
                <a:close/>
                <a:moveTo>
                  <a:pt x="6165" y="4684"/>
                </a:moveTo>
                <a:cubicBezTo>
                  <a:pt x="6180" y="4684"/>
                  <a:pt x="6194" y="4690"/>
                  <a:pt x="6205" y="4702"/>
                </a:cubicBezTo>
                <a:lnTo>
                  <a:pt x="9799" y="8462"/>
                </a:lnTo>
                <a:cubicBezTo>
                  <a:pt x="9822" y="8486"/>
                  <a:pt x="9858" y="8486"/>
                  <a:pt x="9881" y="8462"/>
                </a:cubicBezTo>
                <a:lnTo>
                  <a:pt x="13474" y="4702"/>
                </a:lnTo>
                <a:cubicBezTo>
                  <a:pt x="13497" y="4678"/>
                  <a:pt x="13533" y="4678"/>
                  <a:pt x="13556" y="4702"/>
                </a:cubicBezTo>
                <a:lnTo>
                  <a:pt x="15186" y="6408"/>
                </a:lnTo>
                <a:cubicBezTo>
                  <a:pt x="15209" y="6432"/>
                  <a:pt x="15209" y="6471"/>
                  <a:pt x="15186" y="6495"/>
                </a:cubicBezTo>
                <a:lnTo>
                  <a:pt x="11593" y="10254"/>
                </a:lnTo>
                <a:cubicBezTo>
                  <a:pt x="11570" y="10278"/>
                  <a:pt x="11570" y="10317"/>
                  <a:pt x="11593" y="10341"/>
                </a:cubicBezTo>
                <a:lnTo>
                  <a:pt x="15186" y="14100"/>
                </a:lnTo>
                <a:cubicBezTo>
                  <a:pt x="15209" y="14124"/>
                  <a:pt x="15209" y="14162"/>
                  <a:pt x="15186" y="14186"/>
                </a:cubicBezTo>
                <a:lnTo>
                  <a:pt x="13556" y="15892"/>
                </a:lnTo>
                <a:cubicBezTo>
                  <a:pt x="13533" y="15916"/>
                  <a:pt x="13497" y="15916"/>
                  <a:pt x="13474" y="15892"/>
                </a:cubicBezTo>
                <a:lnTo>
                  <a:pt x="9881" y="12133"/>
                </a:lnTo>
                <a:cubicBezTo>
                  <a:pt x="9858" y="12109"/>
                  <a:pt x="9822" y="12109"/>
                  <a:pt x="9799" y="12133"/>
                </a:cubicBezTo>
                <a:lnTo>
                  <a:pt x="6205" y="15892"/>
                </a:lnTo>
                <a:cubicBezTo>
                  <a:pt x="6183" y="15916"/>
                  <a:pt x="6147" y="15916"/>
                  <a:pt x="6124" y="15892"/>
                </a:cubicBezTo>
                <a:lnTo>
                  <a:pt x="4493" y="14186"/>
                </a:lnTo>
                <a:cubicBezTo>
                  <a:pt x="4471" y="14162"/>
                  <a:pt x="4471" y="14124"/>
                  <a:pt x="4493" y="14100"/>
                </a:cubicBezTo>
                <a:lnTo>
                  <a:pt x="8085" y="10341"/>
                </a:lnTo>
                <a:cubicBezTo>
                  <a:pt x="8108" y="10317"/>
                  <a:pt x="8108" y="10278"/>
                  <a:pt x="8085" y="10254"/>
                </a:cubicBezTo>
                <a:lnTo>
                  <a:pt x="4493" y="6495"/>
                </a:lnTo>
                <a:cubicBezTo>
                  <a:pt x="4471" y="6471"/>
                  <a:pt x="4471" y="6432"/>
                  <a:pt x="4493" y="6408"/>
                </a:cubicBezTo>
                <a:lnTo>
                  <a:pt x="6124" y="4702"/>
                </a:lnTo>
                <a:cubicBezTo>
                  <a:pt x="6135" y="4690"/>
                  <a:pt x="6151" y="4684"/>
                  <a:pt x="6165" y="4684"/>
                </a:cubicBezTo>
                <a:close/>
              </a:path>
            </a:pathLst>
          </a:custGeom>
          <a:solidFill>
            <a:schemeClr val="bg1"/>
          </a:solidFill>
          <a:ln w="25400">
            <a:noFill/>
          </a:ln>
          <a:effectLst>
            <a:outerShdw blurRad="38100" dist="23000" dir="5400000" rotWithShape="0">
              <a:srgbClr val="000000">
                <a:alpha val="35000"/>
              </a:srgbClr>
            </a:outerShdw>
          </a:effectLst>
        </p:spPr>
        <p:txBody>
          <a:bodyPr lIns="45719" rIns="45719" anchor="ctr"/>
          <a:lstStyle/>
          <a:p>
            <a:endParaRPr>
              <a:solidFill>
                <a:schemeClr val="bg1"/>
              </a:solidFill>
            </a:endParaRPr>
          </a:p>
        </p:txBody>
      </p:sp>
      <p:sp>
        <p:nvSpPr>
          <p:cNvPr id="187" name="Arrow 5"/>
          <p:cNvSpPr/>
          <p:nvPr/>
        </p:nvSpPr>
        <p:spPr>
          <a:xfrm>
            <a:off x="7109371" y="2333781"/>
            <a:ext cx="743833" cy="762835"/>
          </a:xfrm>
          <a:custGeom>
            <a:avLst/>
            <a:gdLst/>
            <a:ahLst/>
            <a:cxnLst>
              <a:cxn ang="0">
                <a:pos x="wd2" y="hd2"/>
              </a:cxn>
              <a:cxn ang="5400000">
                <a:pos x="wd2" y="hd2"/>
              </a:cxn>
              <a:cxn ang="10800000">
                <a:pos x="wd2" y="hd2"/>
              </a:cxn>
              <a:cxn ang="16200000">
                <a:pos x="wd2" y="hd2"/>
              </a:cxn>
            </a:cxnLst>
            <a:rect l="0" t="0" r="r" b="b"/>
            <a:pathLst>
              <a:path w="21600" h="20713" extrusionOk="0">
                <a:moveTo>
                  <a:pt x="10529" y="0"/>
                </a:moveTo>
                <a:lnTo>
                  <a:pt x="10529" y="2252"/>
                </a:lnTo>
                <a:cubicBezTo>
                  <a:pt x="6127" y="2290"/>
                  <a:pt x="2426" y="5063"/>
                  <a:pt x="1275" y="8842"/>
                </a:cubicBezTo>
                <a:lnTo>
                  <a:pt x="4596" y="10276"/>
                </a:lnTo>
                <a:cubicBezTo>
                  <a:pt x="5122" y="7645"/>
                  <a:pt x="7572" y="5648"/>
                  <a:pt x="10529" y="5607"/>
                </a:cubicBezTo>
                <a:lnTo>
                  <a:pt x="10529" y="7662"/>
                </a:lnTo>
                <a:lnTo>
                  <a:pt x="16091" y="3831"/>
                </a:lnTo>
                <a:lnTo>
                  <a:pt x="10529" y="0"/>
                </a:lnTo>
                <a:close/>
                <a:moveTo>
                  <a:pt x="17685" y="4997"/>
                </a:moveTo>
                <a:lnTo>
                  <a:pt x="14789" y="7046"/>
                </a:lnTo>
                <a:cubicBezTo>
                  <a:pt x="16783" y="8706"/>
                  <a:pt x="17443" y="11456"/>
                  <a:pt x="16235" y="13805"/>
                </a:cubicBezTo>
                <a:lnTo>
                  <a:pt x="14269" y="12888"/>
                </a:lnTo>
                <a:lnTo>
                  <a:pt x="15451" y="19251"/>
                </a:lnTo>
                <a:lnTo>
                  <a:pt x="21600" y="16307"/>
                </a:lnTo>
                <a:lnTo>
                  <a:pt x="19446" y="15303"/>
                </a:lnTo>
                <a:cubicBezTo>
                  <a:pt x="21285" y="11775"/>
                  <a:pt x="20457" y="7668"/>
                  <a:pt x="17685" y="4997"/>
                </a:cubicBezTo>
                <a:close/>
                <a:moveTo>
                  <a:pt x="972" y="10677"/>
                </a:moveTo>
                <a:lnTo>
                  <a:pt x="0" y="17074"/>
                </a:lnTo>
                <a:lnTo>
                  <a:pt x="2120" y="16006"/>
                </a:lnTo>
                <a:cubicBezTo>
                  <a:pt x="4403" y="19887"/>
                  <a:pt x="9288" y="21600"/>
                  <a:pt x="13647" y="20265"/>
                </a:cubicBezTo>
                <a:lnTo>
                  <a:pt x="12998" y="16913"/>
                </a:lnTo>
                <a:cubicBezTo>
                  <a:pt x="10149" y="18031"/>
                  <a:pt x="6810" y="16983"/>
                  <a:pt x="5281" y="14416"/>
                </a:cubicBezTo>
                <a:lnTo>
                  <a:pt x="7215" y="13443"/>
                </a:lnTo>
                <a:lnTo>
                  <a:pt x="972" y="10677"/>
                </a:lnTo>
                <a:close/>
              </a:path>
            </a:pathLst>
          </a:custGeom>
          <a:solidFill>
            <a:schemeClr val="bg1"/>
          </a:solidFill>
          <a:ln w="25400">
            <a:noFill/>
          </a:ln>
          <a:effectLst>
            <a:outerShdw blurRad="38100" dist="23000" dir="5400000" rotWithShape="0">
              <a:srgbClr val="000000">
                <a:alpha val="35000"/>
              </a:srgbClr>
            </a:outerShdw>
          </a:effectLst>
        </p:spPr>
        <p:txBody>
          <a:bodyPr lIns="45719" rIns="45719" anchor="ctr"/>
          <a:lstStyle/>
          <a:p>
            <a:endParaRPr>
              <a:solidFill>
                <a:schemeClr val="bg1"/>
              </a:solidFill>
            </a:endParaRPr>
          </a:p>
        </p:txBody>
      </p:sp>
      <p:sp>
        <p:nvSpPr>
          <p:cNvPr id="188" name="Pill"/>
          <p:cNvSpPr/>
          <p:nvPr/>
        </p:nvSpPr>
        <p:spPr>
          <a:xfrm>
            <a:off x="10027310" y="2573298"/>
            <a:ext cx="844002" cy="377794"/>
          </a:xfrm>
          <a:custGeom>
            <a:avLst/>
            <a:gdLst/>
            <a:ahLst/>
            <a:cxnLst>
              <a:cxn ang="0">
                <a:pos x="wd2" y="hd2"/>
              </a:cxn>
              <a:cxn ang="5400000">
                <a:pos x="wd2" y="hd2"/>
              </a:cxn>
              <a:cxn ang="10800000">
                <a:pos x="wd2" y="hd2"/>
              </a:cxn>
              <a:cxn ang="16200000">
                <a:pos x="wd2" y="hd2"/>
              </a:cxn>
            </a:cxnLst>
            <a:rect l="0" t="0" r="r" b="b"/>
            <a:pathLst>
              <a:path w="21600" h="21600" extrusionOk="0">
                <a:moveTo>
                  <a:pt x="4835" y="0"/>
                </a:moveTo>
                <a:cubicBezTo>
                  <a:pt x="2169" y="0"/>
                  <a:pt x="0" y="4847"/>
                  <a:pt x="0" y="10802"/>
                </a:cubicBezTo>
                <a:cubicBezTo>
                  <a:pt x="0" y="16757"/>
                  <a:pt x="2169" y="21600"/>
                  <a:pt x="4835" y="21600"/>
                </a:cubicBezTo>
                <a:lnTo>
                  <a:pt x="16767" y="21600"/>
                </a:lnTo>
                <a:cubicBezTo>
                  <a:pt x="19432" y="21600"/>
                  <a:pt x="21600" y="16757"/>
                  <a:pt x="21600" y="10802"/>
                </a:cubicBezTo>
                <a:cubicBezTo>
                  <a:pt x="21600" y="4847"/>
                  <a:pt x="19432" y="0"/>
                  <a:pt x="16767" y="0"/>
                </a:cubicBezTo>
                <a:lnTo>
                  <a:pt x="4835" y="0"/>
                </a:lnTo>
                <a:close/>
                <a:moveTo>
                  <a:pt x="10676" y="2635"/>
                </a:moveTo>
                <a:lnTo>
                  <a:pt x="16767" y="2635"/>
                </a:lnTo>
                <a:cubicBezTo>
                  <a:pt x="18782" y="2635"/>
                  <a:pt x="20422" y="6299"/>
                  <a:pt x="20422" y="10802"/>
                </a:cubicBezTo>
                <a:cubicBezTo>
                  <a:pt x="20422" y="15305"/>
                  <a:pt x="18782" y="18965"/>
                  <a:pt x="16767" y="18965"/>
                </a:cubicBezTo>
                <a:lnTo>
                  <a:pt x="10676" y="18965"/>
                </a:lnTo>
                <a:lnTo>
                  <a:pt x="10676" y="2635"/>
                </a:lnTo>
                <a:close/>
              </a:path>
            </a:pathLst>
          </a:custGeom>
          <a:solidFill>
            <a:schemeClr val="bg1"/>
          </a:solidFill>
          <a:ln w="25400">
            <a:noFill/>
          </a:ln>
          <a:effectLst>
            <a:outerShdw blurRad="38100" dist="23000" dir="5400000" rotWithShape="0">
              <a:srgbClr val="000000">
                <a:alpha val="35000"/>
              </a:srgbClr>
            </a:outerShdw>
          </a:effectLst>
        </p:spPr>
        <p:txBody>
          <a:bodyPr lIns="45719" rIns="45719" anchor="ctr"/>
          <a:lstStyle/>
          <a:p>
            <a:endParaRPr>
              <a:solidFill>
                <a:schemeClr val="bg1"/>
              </a:solidFill>
            </a:endParaRPr>
          </a:p>
        </p:txBody>
      </p:sp>
      <p:sp>
        <p:nvSpPr>
          <p:cNvPr id="2" name="Text Placeholder 11">
            <a:extLst>
              <a:ext uri="{FF2B5EF4-FFF2-40B4-BE49-F238E27FC236}">
                <a16:creationId xmlns:a16="http://schemas.microsoft.com/office/drawing/2014/main" id="{1741DD9D-B38C-1890-17B8-77F8A36A295A}"/>
              </a:ext>
            </a:extLst>
          </p:cNvPr>
          <p:cNvSpPr txBox="1">
            <a:spLocks/>
          </p:cNvSpPr>
          <p:nvPr/>
        </p:nvSpPr>
        <p:spPr>
          <a:xfrm>
            <a:off x="142700" y="6374367"/>
            <a:ext cx="11806283" cy="332025"/>
          </a:xfrm>
          <a:prstGeom prst="rect">
            <a:avLst/>
          </a:prstGeom>
        </p:spPr>
        <p:txBody>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nSpc>
                <a:spcPct val="110000"/>
              </a:lnSpc>
              <a:spcBef>
                <a:spcPts val="0"/>
              </a:spcBef>
              <a:buNone/>
            </a:pPr>
            <a:r>
              <a:rPr lang="en-US" sz="1200" dirty="0" err="1">
                <a:solidFill>
                  <a:schemeClr val="bg1">
                    <a:lumMod val="65000"/>
                  </a:schemeClr>
                </a:solidFill>
                <a:latin typeface="Arial" panose="020B0604020202020204" pitchFamily="34" charset="0"/>
                <a:ea typeface="Calibri" panose="020F0502020204030204" pitchFamily="34" charset="0"/>
                <a:cs typeface="Arial" panose="020B0604020202020204" pitchFamily="34" charset="0"/>
              </a:rPr>
              <a:t>Dedic</a:t>
            </a:r>
            <a:r>
              <a:rPr lang="en-US" sz="1200" dirty="0">
                <a:solidFill>
                  <a:schemeClr val="bg1">
                    <a:lumMod val="65000"/>
                  </a:schemeClr>
                </a:solidFill>
                <a:latin typeface="Arial" panose="020B0604020202020204" pitchFamily="34" charset="0"/>
                <a:ea typeface="Calibri" panose="020F0502020204030204" pitchFamily="34" charset="0"/>
                <a:cs typeface="Arial" panose="020B0604020202020204" pitchFamily="34" charset="0"/>
              </a:rPr>
              <a:t> N, et al. </a:t>
            </a:r>
            <a:r>
              <a:rPr lang="en-US" sz="1200" i="1" dirty="0">
                <a:solidFill>
                  <a:schemeClr val="bg1">
                    <a:lumMod val="65000"/>
                  </a:schemeClr>
                </a:solidFill>
                <a:latin typeface="Arial" panose="020B0604020202020204" pitchFamily="34" charset="0"/>
                <a:ea typeface="Calibri" panose="020F0502020204030204" pitchFamily="34" charset="0"/>
                <a:cs typeface="Arial" panose="020B0604020202020204" pitchFamily="34" charset="0"/>
              </a:rPr>
              <a:t>Int J Mol Sci. </a:t>
            </a:r>
            <a:r>
              <a:rPr lang="en-US" sz="1200" dirty="0">
                <a:solidFill>
                  <a:schemeClr val="bg1">
                    <a:lumMod val="65000"/>
                  </a:schemeClr>
                </a:solidFill>
                <a:latin typeface="Arial" panose="020B0604020202020204" pitchFamily="34" charset="0"/>
                <a:ea typeface="Calibri" panose="020F0502020204030204" pitchFamily="34" charset="0"/>
                <a:cs typeface="Arial" panose="020B0604020202020204" pitchFamily="34" charset="0"/>
              </a:rPr>
              <a:t>2021;22(24):13185; Lieberman JA, et al. </a:t>
            </a:r>
            <a:r>
              <a:rPr lang="en-US" sz="1200" i="1" dirty="0">
                <a:solidFill>
                  <a:schemeClr val="bg1">
                    <a:lumMod val="65000"/>
                  </a:schemeClr>
                </a:solidFill>
                <a:latin typeface="Arial" panose="020B0604020202020204" pitchFamily="34" charset="0"/>
                <a:ea typeface="Calibri" panose="020F0502020204030204" pitchFamily="34" charset="0"/>
                <a:cs typeface="Arial" panose="020B0604020202020204" pitchFamily="34" charset="0"/>
              </a:rPr>
              <a:t>N </a:t>
            </a:r>
            <a:r>
              <a:rPr lang="en-US" sz="1200" i="1" dirty="0" err="1">
                <a:solidFill>
                  <a:schemeClr val="bg1">
                    <a:lumMod val="65000"/>
                  </a:schemeClr>
                </a:solidFill>
                <a:latin typeface="Arial" panose="020B0604020202020204" pitchFamily="34" charset="0"/>
                <a:ea typeface="Calibri" panose="020F0502020204030204" pitchFamily="34" charset="0"/>
                <a:cs typeface="Arial" panose="020B0604020202020204" pitchFamily="34" charset="0"/>
              </a:rPr>
              <a:t>Engl</a:t>
            </a:r>
            <a:r>
              <a:rPr lang="en-US" sz="1200" i="1" dirty="0">
                <a:solidFill>
                  <a:schemeClr val="bg1">
                    <a:lumMod val="65000"/>
                  </a:schemeClr>
                </a:solidFill>
                <a:latin typeface="Arial" panose="020B0604020202020204" pitchFamily="34" charset="0"/>
                <a:ea typeface="Calibri" panose="020F0502020204030204" pitchFamily="34" charset="0"/>
                <a:cs typeface="Arial" panose="020B0604020202020204" pitchFamily="34" charset="0"/>
              </a:rPr>
              <a:t> J Med. </a:t>
            </a:r>
            <a:r>
              <a:rPr lang="en-US" sz="1200" dirty="0">
                <a:solidFill>
                  <a:schemeClr val="bg1">
                    <a:lumMod val="65000"/>
                  </a:schemeClr>
                </a:solidFill>
                <a:latin typeface="Arial" panose="020B0604020202020204" pitchFamily="34" charset="0"/>
                <a:ea typeface="Calibri" panose="020F0502020204030204" pitchFamily="34" charset="0"/>
                <a:cs typeface="Arial" panose="020B0604020202020204" pitchFamily="34" charset="0"/>
              </a:rPr>
              <a:t>2005;353(12):1209-23. Published correction in </a:t>
            </a:r>
            <a:r>
              <a:rPr lang="en-US" sz="1200" i="1" dirty="0">
                <a:solidFill>
                  <a:schemeClr val="bg1">
                    <a:lumMod val="65000"/>
                  </a:schemeClr>
                </a:solidFill>
                <a:latin typeface="Arial" panose="020B0604020202020204" pitchFamily="34" charset="0"/>
                <a:ea typeface="Calibri" panose="020F0502020204030204" pitchFamily="34" charset="0"/>
                <a:cs typeface="Arial" panose="020B0604020202020204" pitchFamily="34" charset="0"/>
              </a:rPr>
              <a:t>N </a:t>
            </a:r>
            <a:r>
              <a:rPr lang="en-US" sz="1200" i="1" dirty="0" err="1">
                <a:solidFill>
                  <a:schemeClr val="bg1">
                    <a:lumMod val="65000"/>
                  </a:schemeClr>
                </a:solidFill>
                <a:latin typeface="Arial" panose="020B0604020202020204" pitchFamily="34" charset="0"/>
                <a:ea typeface="Calibri" panose="020F0502020204030204" pitchFamily="34" charset="0"/>
                <a:cs typeface="Arial" panose="020B0604020202020204" pitchFamily="34" charset="0"/>
              </a:rPr>
              <a:t>Engl</a:t>
            </a:r>
            <a:r>
              <a:rPr lang="en-US" sz="1200" i="1" dirty="0">
                <a:solidFill>
                  <a:schemeClr val="bg1">
                    <a:lumMod val="65000"/>
                  </a:schemeClr>
                </a:solidFill>
                <a:latin typeface="Arial" panose="020B0604020202020204" pitchFamily="34" charset="0"/>
                <a:ea typeface="Calibri" panose="020F0502020204030204" pitchFamily="34" charset="0"/>
                <a:cs typeface="Arial" panose="020B0604020202020204" pitchFamily="34" charset="0"/>
              </a:rPr>
              <a:t> J Med.</a:t>
            </a:r>
            <a:r>
              <a:rPr lang="en-US" sz="1200" dirty="0">
                <a:solidFill>
                  <a:schemeClr val="bg1">
                    <a:lumMod val="65000"/>
                  </a:schemeClr>
                </a:solidFill>
                <a:latin typeface="Arial" panose="020B0604020202020204" pitchFamily="34" charset="0"/>
                <a:ea typeface="Calibri" panose="020F0502020204030204" pitchFamily="34" charset="0"/>
                <a:cs typeface="Arial" panose="020B0604020202020204" pitchFamily="34" charset="0"/>
              </a:rPr>
              <a:t> 2010;363(11):1092-1093; Yeomans D, et al. </a:t>
            </a:r>
            <a:r>
              <a:rPr lang="en-US" sz="1200" i="1" dirty="0">
                <a:solidFill>
                  <a:schemeClr val="bg1">
                    <a:lumMod val="65000"/>
                  </a:schemeClr>
                </a:solidFill>
                <a:latin typeface="Arial" panose="020B0604020202020204" pitchFamily="34" charset="0"/>
                <a:ea typeface="Calibri" panose="020F0502020204030204" pitchFamily="34" charset="0"/>
                <a:cs typeface="Arial" panose="020B0604020202020204" pitchFamily="34" charset="0"/>
              </a:rPr>
              <a:t>Advances in Psychiatric Treatment. </a:t>
            </a:r>
            <a:r>
              <a:rPr lang="en-US" sz="1200" dirty="0">
                <a:solidFill>
                  <a:schemeClr val="bg1">
                    <a:lumMod val="65000"/>
                  </a:schemeClr>
                </a:solidFill>
                <a:latin typeface="Arial" panose="020B0604020202020204" pitchFamily="34" charset="0"/>
                <a:ea typeface="Calibri" panose="020F0502020204030204" pitchFamily="34" charset="0"/>
                <a:cs typeface="Arial" panose="020B0604020202020204" pitchFamily="34" charset="0"/>
              </a:rPr>
              <a:t>2010;16(2):86-95. </a:t>
            </a:r>
          </a:p>
        </p:txBody>
      </p:sp>
    </p:spTree>
    <p:extLst>
      <p:ext uri="{BB962C8B-B14F-4D97-AF65-F5344CB8AC3E}">
        <p14:creationId xmlns:p14="http://schemas.microsoft.com/office/powerpoint/2010/main" val="18468063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 name="Title 4"/>
          <p:cNvSpPr txBox="1">
            <a:spLocks noGrp="1"/>
          </p:cNvSpPr>
          <p:nvPr>
            <p:ph type="title"/>
          </p:nvPr>
        </p:nvSpPr>
        <p:spPr/>
        <p:txBody>
          <a:bodyPr/>
          <a:lstStyle/>
          <a:p>
            <a:r>
              <a:rPr lang="en-US" dirty="0"/>
              <a:t>Diagnosis Overview</a:t>
            </a:r>
          </a:p>
        </p:txBody>
      </p:sp>
      <p:sp>
        <p:nvSpPr>
          <p:cNvPr id="2" name="Content Placeholder 1">
            <a:extLst>
              <a:ext uri="{FF2B5EF4-FFF2-40B4-BE49-F238E27FC236}">
                <a16:creationId xmlns:a16="http://schemas.microsoft.com/office/drawing/2014/main" id="{015F0C1D-B5F6-49A7-556B-6A327AA3A1D7}"/>
              </a:ext>
            </a:extLst>
          </p:cNvPr>
          <p:cNvSpPr>
            <a:spLocks noGrp="1"/>
          </p:cNvSpPr>
          <p:nvPr>
            <p:ph idx="1"/>
          </p:nvPr>
        </p:nvSpPr>
        <p:spPr>
          <a:xfrm>
            <a:off x="609600" y="1335064"/>
            <a:ext cx="10744200" cy="1563245"/>
          </a:xfrm>
        </p:spPr>
        <p:txBody>
          <a:bodyPr>
            <a:normAutofit/>
          </a:bodyPr>
          <a:lstStyle/>
          <a:p>
            <a:r>
              <a:rPr lang="en-US" sz="2000" dirty="0"/>
              <a:t>Schizophrenia is a severe, chronic, disabling psychotic disorder, characterized by symptoms grouped into </a:t>
            </a:r>
            <a:r>
              <a:rPr lang="en-US" sz="2000" b="1" i="1" dirty="0">
                <a:solidFill>
                  <a:schemeClr val="accent1"/>
                </a:solidFill>
              </a:rPr>
              <a:t>positive</a:t>
            </a:r>
            <a:r>
              <a:rPr lang="en-US" sz="2000" b="1" dirty="0">
                <a:solidFill>
                  <a:schemeClr val="accent1"/>
                </a:solidFill>
              </a:rPr>
              <a:t>, </a:t>
            </a:r>
            <a:r>
              <a:rPr lang="en-US" sz="2000" b="1" i="1" dirty="0">
                <a:solidFill>
                  <a:schemeClr val="accent1"/>
                </a:solidFill>
              </a:rPr>
              <a:t>negative</a:t>
            </a:r>
            <a:r>
              <a:rPr lang="en-US" sz="2000" dirty="0"/>
              <a:t>, and </a:t>
            </a:r>
            <a:r>
              <a:rPr lang="en-US" sz="2000" b="1" i="1" dirty="0">
                <a:solidFill>
                  <a:schemeClr val="accent1"/>
                </a:solidFill>
              </a:rPr>
              <a:t>cognitive</a:t>
            </a:r>
            <a:r>
              <a:rPr lang="en-US" sz="2000" dirty="0"/>
              <a:t> domains </a:t>
            </a:r>
          </a:p>
          <a:p>
            <a:r>
              <a:rPr lang="en-US" sz="2000" dirty="0"/>
              <a:t>First episode of psychosis typically occurs in late adolescence or early adulthood, frequently preceded by </a:t>
            </a:r>
            <a:r>
              <a:rPr lang="en-US" sz="2000" b="1" i="1" dirty="0">
                <a:solidFill>
                  <a:schemeClr val="accent1"/>
                </a:solidFill>
              </a:rPr>
              <a:t>prodromal phase</a:t>
            </a:r>
            <a:r>
              <a:rPr lang="en-US" sz="2000" i="1" dirty="0"/>
              <a:t> </a:t>
            </a:r>
            <a:r>
              <a:rPr lang="en-US" sz="2000" dirty="0"/>
              <a:t>with cognitive and social deficits</a:t>
            </a:r>
          </a:p>
          <a:p>
            <a:endParaRPr lang="en-US" sz="2000" dirty="0"/>
          </a:p>
        </p:txBody>
      </p:sp>
      <p:sp>
        <p:nvSpPr>
          <p:cNvPr id="139" name="Positive Symptoms…"/>
          <p:cNvSpPr/>
          <p:nvPr/>
        </p:nvSpPr>
        <p:spPr>
          <a:xfrm>
            <a:off x="622302" y="2994275"/>
            <a:ext cx="3282662" cy="3089025"/>
          </a:xfrm>
          <a:prstGeom prst="rect">
            <a:avLst/>
          </a:prstGeom>
          <a:ln/>
          <a:extLst>
            <a:ext uri="{C572A759-6A51-4108-AA02-DFA0A04FC94B}">
              <ma14:wrappingTextBoxFlag xmlns="" xmlns:m="http://schemas.openxmlformats.org/officeDocument/2006/math" xmlns:a14="http://schemas.microsoft.com/office/drawing/2010/main" xmlns:ma14="http://schemas.microsoft.com/office/mac/drawingml/2011/main" val="1"/>
            </a:ext>
          </a:extLst>
        </p:spPr>
        <p:style>
          <a:lnRef idx="1">
            <a:schemeClr val="accent4"/>
          </a:lnRef>
          <a:fillRef idx="2">
            <a:schemeClr val="accent4"/>
          </a:fillRef>
          <a:effectRef idx="1">
            <a:schemeClr val="accent4"/>
          </a:effectRef>
          <a:fontRef idx="minor">
            <a:schemeClr val="dk1"/>
          </a:fontRef>
        </p:style>
        <p:txBody>
          <a:bodyPr lIns="182880" tIns="91440" rIns="182880" bIns="91440"/>
          <a:lstStyle/>
          <a:p>
            <a:pPr algn="ctr">
              <a:defRPr sz="1600" b="1"/>
            </a:pPr>
            <a:r>
              <a:rPr dirty="0"/>
              <a:t>Positive </a:t>
            </a:r>
            <a:r>
              <a:rPr lang="en-US" dirty="0"/>
              <a:t>s</a:t>
            </a:r>
            <a:r>
              <a:rPr dirty="0"/>
              <a:t>ymptoms</a:t>
            </a:r>
          </a:p>
          <a:p>
            <a:pPr>
              <a:defRPr sz="1500" b="1"/>
            </a:pPr>
            <a:endParaRPr dirty="0"/>
          </a:p>
          <a:p>
            <a:pPr marL="150394" indent="-150394">
              <a:buSzPct val="100000"/>
              <a:buChar char="•"/>
              <a:defRPr sz="1500"/>
            </a:pPr>
            <a:r>
              <a:rPr lang="en-US" sz="1400" dirty="0"/>
              <a:t>R</a:t>
            </a:r>
            <a:r>
              <a:rPr sz="1400" dirty="0"/>
              <a:t>epresent an </a:t>
            </a:r>
            <a:r>
              <a:rPr sz="1400" b="1" i="1" dirty="0"/>
              <a:t>excess</a:t>
            </a:r>
            <a:r>
              <a:rPr sz="1400" dirty="0"/>
              <a:t> of or distortion of normal functioning</a:t>
            </a:r>
            <a:endParaRPr lang="en-US" sz="1400" dirty="0"/>
          </a:p>
          <a:p>
            <a:pPr marL="666750" lvl="1" indent="-285750">
              <a:buSzPct val="100000"/>
              <a:buFont typeface="Courier New" panose="02070309020205020404" pitchFamily="49" charset="0"/>
              <a:buChar char="o"/>
              <a:defRPr sz="1500"/>
            </a:pPr>
            <a:r>
              <a:rPr lang="en-US" sz="1400" dirty="0"/>
              <a:t>delusions, hallucinations, disorganized behavior</a:t>
            </a:r>
          </a:p>
          <a:p>
            <a:pPr marL="150394" indent="-150394">
              <a:buSzPct val="100000"/>
              <a:buChar char="•"/>
              <a:defRPr sz="1500"/>
            </a:pPr>
            <a:r>
              <a:rPr lang="en-US" sz="1400" dirty="0"/>
              <a:t>T</a:t>
            </a:r>
            <a:r>
              <a:rPr sz="1400" dirty="0"/>
              <a:t>ypically occur in a </a:t>
            </a:r>
            <a:r>
              <a:rPr sz="1400" b="1" i="1" dirty="0"/>
              <a:t>relapsing</a:t>
            </a:r>
            <a:r>
              <a:rPr sz="1400" dirty="0"/>
              <a:t>/</a:t>
            </a:r>
            <a:r>
              <a:rPr sz="1400" b="1" i="1" dirty="0"/>
              <a:t>remitting</a:t>
            </a:r>
            <a:r>
              <a:rPr sz="1400" dirty="0"/>
              <a:t> fashion</a:t>
            </a:r>
          </a:p>
          <a:p>
            <a:pPr marL="150394" indent="-150394">
              <a:buSzPct val="100000"/>
              <a:buChar char="•"/>
              <a:defRPr sz="1500"/>
            </a:pPr>
            <a:r>
              <a:rPr lang="en-US" sz="1400" dirty="0"/>
              <a:t>M</a:t>
            </a:r>
            <a:r>
              <a:rPr sz="1400" dirty="0"/>
              <a:t>ost often </a:t>
            </a:r>
            <a:r>
              <a:rPr sz="1400" b="1" i="1" dirty="0"/>
              <a:t>dramatic</a:t>
            </a:r>
            <a:r>
              <a:rPr sz="1400" dirty="0"/>
              <a:t>, drawing attention of family members, medical professionals, law enforcement</a:t>
            </a:r>
            <a:endParaRPr dirty="0"/>
          </a:p>
          <a:p>
            <a:endParaRPr dirty="0"/>
          </a:p>
          <a:p>
            <a:endParaRPr dirty="0"/>
          </a:p>
        </p:txBody>
      </p:sp>
      <p:sp>
        <p:nvSpPr>
          <p:cNvPr id="140" name="Negative symptoms:…"/>
          <p:cNvSpPr/>
          <p:nvPr/>
        </p:nvSpPr>
        <p:spPr>
          <a:xfrm>
            <a:off x="4454670" y="2994275"/>
            <a:ext cx="3282663" cy="3089025"/>
          </a:xfrm>
          <a:prstGeom prst="rect">
            <a:avLst/>
          </a:prstGeom>
          <a:ln/>
          <a:extLst>
            <a:ext uri="{C572A759-6A51-4108-AA02-DFA0A04FC94B}">
              <ma14:wrappingTextBoxFlag xmlns="" xmlns:m="http://schemas.openxmlformats.org/officeDocument/2006/math" xmlns:a14="http://schemas.microsoft.com/office/drawing/2010/main" xmlns:ma14="http://schemas.microsoft.com/office/mac/drawingml/2011/main" val="1"/>
            </a:ext>
          </a:extLst>
        </p:spPr>
        <p:style>
          <a:lnRef idx="3">
            <a:schemeClr val="lt1"/>
          </a:lnRef>
          <a:fillRef idx="1">
            <a:schemeClr val="accent2"/>
          </a:fillRef>
          <a:effectRef idx="1">
            <a:schemeClr val="accent2"/>
          </a:effectRef>
          <a:fontRef idx="minor">
            <a:schemeClr val="lt1"/>
          </a:fontRef>
        </p:style>
        <p:txBody>
          <a:bodyPr lIns="182880" tIns="91440" rIns="182880" bIns="91440"/>
          <a:lstStyle/>
          <a:p>
            <a:pPr algn="ctr">
              <a:defRPr sz="1600" b="1"/>
            </a:pPr>
            <a:r>
              <a:rPr dirty="0"/>
              <a:t>Negative symptoms</a:t>
            </a:r>
          </a:p>
          <a:p>
            <a:pPr>
              <a:defRPr sz="1300"/>
            </a:pPr>
            <a:endParaRPr dirty="0"/>
          </a:p>
          <a:p>
            <a:pPr marL="130342" indent="-130342">
              <a:buSzPct val="100000"/>
              <a:buChar char="•"/>
              <a:defRPr sz="1400"/>
            </a:pPr>
            <a:r>
              <a:rPr lang="en-US" dirty="0"/>
              <a:t>R</a:t>
            </a:r>
            <a:r>
              <a:rPr dirty="0"/>
              <a:t>epresent a </a:t>
            </a:r>
            <a:r>
              <a:rPr b="1" i="1" dirty="0"/>
              <a:t>deficit</a:t>
            </a:r>
            <a:r>
              <a:rPr dirty="0"/>
              <a:t> from normal behavior and functioning</a:t>
            </a:r>
          </a:p>
          <a:p>
            <a:pPr marL="666750" lvl="1" indent="-285750">
              <a:buSzPct val="100000"/>
              <a:buFont typeface="Courier New" panose="02070309020205020404" pitchFamily="49" charset="0"/>
              <a:buChar char="o"/>
              <a:defRPr sz="1400"/>
            </a:pPr>
            <a:r>
              <a:rPr dirty="0"/>
              <a:t>anhedonia, alogia, blunting, avolition </a:t>
            </a:r>
          </a:p>
          <a:p>
            <a:pPr marL="130342" indent="-130342">
              <a:buSzPct val="100000"/>
              <a:buChar char="•"/>
              <a:defRPr sz="1400"/>
            </a:pPr>
            <a:r>
              <a:rPr lang="en-US" dirty="0"/>
              <a:t>T</a:t>
            </a:r>
            <a:r>
              <a:rPr dirty="0"/>
              <a:t>end to </a:t>
            </a:r>
            <a:r>
              <a:rPr b="1" i="1" dirty="0"/>
              <a:t>persist</a:t>
            </a:r>
            <a:r>
              <a:rPr dirty="0"/>
              <a:t> between psychotic episodes, having greater impact on social</a:t>
            </a:r>
            <a:r>
              <a:rPr lang="en-US" dirty="0"/>
              <a:t> or </a:t>
            </a:r>
            <a:r>
              <a:rPr dirty="0"/>
              <a:t>occupational functioning</a:t>
            </a:r>
          </a:p>
          <a:p>
            <a:pPr marL="130342" indent="-130342">
              <a:buSzPct val="100000"/>
              <a:buChar char="•"/>
              <a:defRPr sz="1400"/>
            </a:pPr>
            <a:r>
              <a:rPr lang="en-US" dirty="0"/>
              <a:t>C</a:t>
            </a:r>
            <a:r>
              <a:rPr dirty="0"/>
              <a:t>an be part of the prodrome before full onset and thus particularly important to identify</a:t>
            </a:r>
          </a:p>
          <a:p>
            <a:pPr>
              <a:defRPr sz="1400"/>
            </a:pPr>
            <a:endParaRPr dirty="0"/>
          </a:p>
          <a:p>
            <a:pPr marL="130342" indent="-130342">
              <a:buSzPct val="100000"/>
              <a:buChar char="•"/>
              <a:defRPr sz="1300"/>
            </a:pPr>
            <a:endParaRPr dirty="0"/>
          </a:p>
        </p:txBody>
      </p:sp>
      <p:sp>
        <p:nvSpPr>
          <p:cNvPr id="141" name="Cognitive symptoms:…"/>
          <p:cNvSpPr/>
          <p:nvPr/>
        </p:nvSpPr>
        <p:spPr>
          <a:xfrm>
            <a:off x="8287037" y="2994275"/>
            <a:ext cx="3282663" cy="3089025"/>
          </a:xfrm>
          <a:prstGeom prst="rect">
            <a:avLst/>
          </a:prstGeom>
          <a:ln/>
          <a:extLst>
            <a:ext uri="{C572A759-6A51-4108-AA02-DFA0A04FC94B}">
              <ma14:wrappingTextBoxFlag xmlns="" xmlns:m="http://schemas.openxmlformats.org/officeDocument/2006/math" xmlns:a14="http://schemas.microsoft.com/office/drawing/2010/main" xmlns:ma14="http://schemas.microsoft.com/office/mac/drawingml/2011/main" val="1"/>
            </a:ext>
          </a:extLst>
        </p:spPr>
        <p:style>
          <a:lnRef idx="1">
            <a:schemeClr val="accent3"/>
          </a:lnRef>
          <a:fillRef idx="2">
            <a:schemeClr val="accent3"/>
          </a:fillRef>
          <a:effectRef idx="1">
            <a:schemeClr val="accent3"/>
          </a:effectRef>
          <a:fontRef idx="minor">
            <a:schemeClr val="dk1"/>
          </a:fontRef>
        </p:style>
        <p:txBody>
          <a:bodyPr lIns="182880" tIns="91440" rIns="182880" bIns="91440"/>
          <a:lstStyle/>
          <a:p>
            <a:pPr algn="ctr">
              <a:defRPr sz="1600" b="1"/>
            </a:pPr>
            <a:r>
              <a:rPr dirty="0"/>
              <a:t>Cognitive symptoms</a:t>
            </a:r>
          </a:p>
          <a:p>
            <a:pPr>
              <a:defRPr sz="1600" b="1"/>
            </a:pPr>
            <a:endParaRPr dirty="0"/>
          </a:p>
          <a:p>
            <a:pPr marL="140368" indent="-140368">
              <a:buSzPct val="100000"/>
              <a:buChar char="•"/>
              <a:defRPr sz="1400"/>
            </a:pPr>
            <a:r>
              <a:rPr lang="en-US" sz="1400" b="1" i="1" dirty="0"/>
              <a:t>D</a:t>
            </a:r>
            <a:r>
              <a:rPr sz="1400" b="1" i="1" dirty="0"/>
              <a:t>eficits</a:t>
            </a:r>
            <a:r>
              <a:rPr sz="1400" dirty="0"/>
              <a:t> in working memory, attention and processing, executive functioning</a:t>
            </a:r>
          </a:p>
          <a:p>
            <a:pPr marL="140368" indent="-140368">
              <a:buSzPct val="100000"/>
              <a:buChar char="•"/>
              <a:defRPr sz="1400"/>
            </a:pPr>
            <a:r>
              <a:rPr lang="en-US" sz="1400" dirty="0"/>
              <a:t>D</a:t>
            </a:r>
            <a:r>
              <a:rPr sz="1400" dirty="0"/>
              <a:t>eficits </a:t>
            </a:r>
            <a:r>
              <a:rPr sz="1400" b="1" i="1" dirty="0"/>
              <a:t>present before </a:t>
            </a:r>
            <a:r>
              <a:rPr sz="1400" dirty="0"/>
              <a:t>first episode of psychosis</a:t>
            </a:r>
          </a:p>
          <a:p>
            <a:pPr marL="666750" lvl="1" indent="-285750">
              <a:buSzPct val="100000"/>
              <a:buFont typeface="Courier New" panose="02070309020205020404" pitchFamily="49" charset="0"/>
              <a:buChar char="o"/>
              <a:defRPr sz="1400"/>
            </a:pPr>
            <a:r>
              <a:rPr sz="1400" dirty="0"/>
              <a:t>manifesting as lower IQ scores as compared to general population</a:t>
            </a:r>
          </a:p>
          <a:p>
            <a:pPr marL="140368" indent="-140368">
              <a:buSzPct val="100000"/>
              <a:buChar char="•"/>
              <a:defRPr sz="1400"/>
            </a:pPr>
            <a:r>
              <a:rPr lang="en-US" sz="1400" dirty="0"/>
              <a:t>T</a:t>
            </a:r>
            <a:r>
              <a:rPr sz="1400" dirty="0"/>
              <a:t>end to be </a:t>
            </a:r>
            <a:r>
              <a:rPr sz="1400" b="1" i="1" dirty="0"/>
              <a:t>chronic</a:t>
            </a:r>
            <a:r>
              <a:rPr sz="1400" dirty="0"/>
              <a:t> and </a:t>
            </a:r>
            <a:r>
              <a:rPr sz="1400" b="1" i="1" dirty="0"/>
              <a:t>persisting</a:t>
            </a:r>
            <a:r>
              <a:rPr sz="1400" dirty="0"/>
              <a:t> between psychotic episodes, thus having greater functional impact</a:t>
            </a:r>
          </a:p>
        </p:txBody>
      </p:sp>
      <p:sp>
        <p:nvSpPr>
          <p:cNvPr id="3" name="TextBox 2">
            <a:extLst>
              <a:ext uri="{FF2B5EF4-FFF2-40B4-BE49-F238E27FC236}">
                <a16:creationId xmlns:a16="http://schemas.microsoft.com/office/drawing/2014/main" id="{0E13A8D9-DE37-21EF-47B8-3E4D0ADA6227}"/>
              </a:ext>
            </a:extLst>
          </p:cNvPr>
          <p:cNvSpPr txBox="1"/>
          <p:nvPr/>
        </p:nvSpPr>
        <p:spPr>
          <a:xfrm>
            <a:off x="431515" y="6369978"/>
            <a:ext cx="11322121" cy="415498"/>
          </a:xfrm>
          <a:prstGeom prst="rect">
            <a:avLst/>
          </a:prstGeom>
          <a:noFill/>
        </p:spPr>
        <p:txBody>
          <a:bodyPr wrap="square" rtlCol="0">
            <a:spAutoFit/>
          </a:bodyPr>
          <a:lstStyle/>
          <a:p>
            <a:r>
              <a:rPr lang="en-US" sz="1050" dirty="0">
                <a:solidFill>
                  <a:schemeClr val="bg1">
                    <a:lumMod val="65000"/>
                  </a:schemeClr>
                </a:solidFill>
                <a:latin typeface="Arial" panose="020B0604020202020204" pitchFamily="34" charset="0"/>
                <a:cs typeface="Arial" panose="020B0604020202020204" pitchFamily="34" charset="0"/>
              </a:rPr>
              <a:t>American Psychiatric Association.</a:t>
            </a:r>
            <a:r>
              <a:rPr lang="en-US" sz="1050" i="1" dirty="0">
                <a:solidFill>
                  <a:schemeClr val="bg1">
                    <a:lumMod val="65000"/>
                  </a:schemeClr>
                </a:solidFill>
                <a:latin typeface="Arial" panose="020B0604020202020204" pitchFamily="34" charset="0"/>
                <a:cs typeface="Arial" panose="020B0604020202020204" pitchFamily="34" charset="0"/>
              </a:rPr>
              <a:t> Diagnostic and Statistical Manual of Mental Disorders.</a:t>
            </a:r>
            <a:r>
              <a:rPr lang="en-US" sz="1050" dirty="0">
                <a:solidFill>
                  <a:schemeClr val="bg1">
                    <a:lumMod val="65000"/>
                  </a:schemeClr>
                </a:solidFill>
                <a:latin typeface="Arial" panose="020B0604020202020204" pitchFamily="34" charset="0"/>
                <a:cs typeface="Arial" panose="020B0604020202020204" pitchFamily="34" charset="0"/>
              </a:rPr>
              <a:t> 5th ed. American Psychiatric Association; 2013; </a:t>
            </a:r>
            <a:r>
              <a:rPr lang="en-US" sz="1050" dirty="0" err="1">
                <a:solidFill>
                  <a:schemeClr val="bg1">
                    <a:lumMod val="65000"/>
                  </a:schemeClr>
                </a:solidFill>
                <a:latin typeface="Arial" panose="020B0604020202020204" pitchFamily="34" charset="0"/>
                <a:cs typeface="Arial" panose="020B0604020202020204" pitchFamily="34" charset="0"/>
              </a:rPr>
              <a:t>Dedic</a:t>
            </a:r>
            <a:r>
              <a:rPr lang="en-US" sz="1050" dirty="0">
                <a:solidFill>
                  <a:schemeClr val="bg1">
                    <a:lumMod val="65000"/>
                  </a:schemeClr>
                </a:solidFill>
                <a:latin typeface="Arial" panose="020B0604020202020204" pitchFamily="34" charset="0"/>
                <a:cs typeface="Arial" panose="020B0604020202020204" pitchFamily="34" charset="0"/>
              </a:rPr>
              <a:t> N, et al.</a:t>
            </a:r>
            <a:r>
              <a:rPr lang="en-US" sz="1050" i="1" dirty="0">
                <a:solidFill>
                  <a:schemeClr val="bg1">
                    <a:lumMod val="65000"/>
                  </a:schemeClr>
                </a:solidFill>
                <a:latin typeface="Arial" panose="020B0604020202020204" pitchFamily="34" charset="0"/>
                <a:cs typeface="Arial" panose="020B0604020202020204" pitchFamily="34" charset="0"/>
              </a:rPr>
              <a:t> Int J Mol Sci.</a:t>
            </a:r>
            <a:r>
              <a:rPr lang="en-US" sz="1050" dirty="0">
                <a:solidFill>
                  <a:schemeClr val="bg1">
                    <a:lumMod val="65000"/>
                  </a:schemeClr>
                </a:solidFill>
                <a:latin typeface="Arial" panose="020B0604020202020204" pitchFamily="34" charset="0"/>
                <a:cs typeface="Arial" panose="020B0604020202020204" pitchFamily="34" charset="0"/>
              </a:rPr>
              <a:t> 2021;22(24):13185; Stahl SM. </a:t>
            </a:r>
            <a:r>
              <a:rPr lang="en-US" sz="1050" i="1" dirty="0">
                <a:solidFill>
                  <a:schemeClr val="bg1">
                    <a:lumMod val="65000"/>
                  </a:schemeClr>
                </a:solidFill>
                <a:latin typeface="Arial" panose="020B0604020202020204" pitchFamily="34" charset="0"/>
                <a:cs typeface="Arial" panose="020B0604020202020204" pitchFamily="34" charset="0"/>
              </a:rPr>
              <a:t>Stahl’s Essential Psychopharmacology: Neuroscientific Basis and Practical Applications. </a:t>
            </a:r>
            <a:r>
              <a:rPr lang="en-US" sz="1050" dirty="0">
                <a:solidFill>
                  <a:schemeClr val="bg1">
                    <a:lumMod val="65000"/>
                  </a:schemeClr>
                </a:solidFill>
                <a:latin typeface="Arial" panose="020B0604020202020204" pitchFamily="34" charset="0"/>
                <a:cs typeface="Arial" panose="020B0604020202020204" pitchFamily="34" charset="0"/>
              </a:rPr>
              <a:t>5th ed. Cambridge University Press; 2021:141-145.</a:t>
            </a:r>
          </a:p>
        </p:txBody>
      </p:sp>
    </p:spTree>
    <p:extLst>
      <p:ext uri="{BB962C8B-B14F-4D97-AF65-F5344CB8AC3E}">
        <p14:creationId xmlns:p14="http://schemas.microsoft.com/office/powerpoint/2010/main" val="14735363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A5694-6439-BA48-A1CD-8E31E69DA3E6}"/>
              </a:ext>
            </a:extLst>
          </p:cNvPr>
          <p:cNvSpPr>
            <a:spLocks noGrp="1"/>
          </p:cNvSpPr>
          <p:nvPr>
            <p:ph type="title"/>
          </p:nvPr>
        </p:nvSpPr>
        <p:spPr/>
        <p:txBody>
          <a:bodyPr/>
          <a:lstStyle/>
          <a:p>
            <a:r>
              <a:rPr lang="en-US" dirty="0"/>
              <a:t>The Course of Symptoms in Schizophrenia: </a:t>
            </a:r>
            <a:br>
              <a:rPr lang="en-US" dirty="0"/>
            </a:br>
            <a:r>
              <a:rPr lang="en-US" dirty="0"/>
              <a:t>Negative and Cognitive Symptoms Occur Early </a:t>
            </a:r>
          </a:p>
        </p:txBody>
      </p:sp>
      <p:sp>
        <p:nvSpPr>
          <p:cNvPr id="6" name="Textfeld 3">
            <a:extLst>
              <a:ext uri="{FF2B5EF4-FFF2-40B4-BE49-F238E27FC236}">
                <a16:creationId xmlns:a16="http://schemas.microsoft.com/office/drawing/2014/main" id="{FF83687B-F7CA-4EA4-ADB6-05487377A03C}"/>
              </a:ext>
            </a:extLst>
          </p:cNvPr>
          <p:cNvSpPr txBox="1">
            <a:spLocks noChangeArrowheads="1"/>
          </p:cNvSpPr>
          <p:nvPr/>
        </p:nvSpPr>
        <p:spPr bwMode="auto">
          <a:xfrm>
            <a:off x="2944578" y="1800213"/>
            <a:ext cx="4214627" cy="523212"/>
          </a:xfrm>
          <a:prstGeom prst="rect">
            <a:avLst/>
          </a:prstGeom>
          <a:noFill/>
          <a:ln>
            <a:noFill/>
          </a:ln>
        </p:spPr>
        <p:txBody>
          <a:bodyPr wrap="square" lIns="91433" tIns="45716" rIns="91433" bIns="45716">
            <a:spAutoFit/>
          </a:bodyPr>
          <a:lstStyle>
            <a:lvl1pPr>
              <a:defRPr sz="3200">
                <a:solidFill>
                  <a:schemeClr val="tx1"/>
                </a:solidFill>
                <a:latin typeface="Century Schoolbook" pitchFamily="18" charset="0"/>
              </a:defRPr>
            </a:lvl1pPr>
            <a:lvl2pPr>
              <a:defRPr sz="2800">
                <a:solidFill>
                  <a:schemeClr val="tx1"/>
                </a:solidFill>
                <a:latin typeface="Century Schoolbook" pitchFamily="18" charset="0"/>
              </a:defRPr>
            </a:lvl2pPr>
            <a:lvl3pPr>
              <a:defRPr sz="2400">
                <a:solidFill>
                  <a:schemeClr val="tx1"/>
                </a:solidFill>
                <a:latin typeface="Century Schoolbook" pitchFamily="18" charset="0"/>
              </a:defRPr>
            </a:lvl3pPr>
            <a:lvl4pPr>
              <a:defRPr sz="2000">
                <a:solidFill>
                  <a:schemeClr val="tx1"/>
                </a:solidFill>
                <a:latin typeface="Century Schoolbook" pitchFamily="18" charset="0"/>
              </a:defRPr>
            </a:lvl4pPr>
            <a:lvl5pPr indent="-228600">
              <a:defRPr sz="2000">
                <a:solidFill>
                  <a:schemeClr val="tx1"/>
                </a:solidFill>
                <a:latin typeface="Century Schoolbook" pitchFamily="18" charset="0"/>
              </a:defRPr>
            </a:lvl5pPr>
            <a:lvl6pPr>
              <a:defRPr sz="2000">
                <a:solidFill>
                  <a:schemeClr val="tx1"/>
                </a:solidFill>
                <a:latin typeface="Century Schoolbook" pitchFamily="18" charset="0"/>
              </a:defRPr>
            </a:lvl6pPr>
            <a:lvl7pPr>
              <a:defRPr sz="2000">
                <a:solidFill>
                  <a:schemeClr val="tx1"/>
                </a:solidFill>
                <a:latin typeface="Century Schoolbook" pitchFamily="18" charset="0"/>
              </a:defRPr>
            </a:lvl7pPr>
            <a:lvl8pPr>
              <a:defRPr sz="2000">
                <a:solidFill>
                  <a:schemeClr val="tx1"/>
                </a:solidFill>
                <a:latin typeface="Century Schoolbook" pitchFamily="18" charset="0"/>
              </a:defRPr>
            </a:lvl8pPr>
            <a:lvl9pPr>
              <a:defRPr sz="2000">
                <a:solidFill>
                  <a:schemeClr val="tx1"/>
                </a:solidFill>
                <a:latin typeface="Century Schoolbook" pitchFamily="18" charset="0"/>
              </a:defRPr>
            </a:lvl9pPr>
          </a:lstStyle>
          <a:p>
            <a:pPr algn="ctr" fontAlgn="auto">
              <a:spcBef>
                <a:spcPts val="0"/>
              </a:spcBef>
              <a:spcAft>
                <a:spcPts val="0"/>
              </a:spcAft>
              <a:defRPr/>
            </a:pPr>
            <a:r>
              <a:rPr lang="en-US" altLang="en-US" sz="1400" b="1" dirty="0">
                <a:solidFill>
                  <a:srgbClr val="595959"/>
                </a:solidFill>
                <a:latin typeface="+mn-lt"/>
              </a:rPr>
              <a:t>Variable onset of:</a:t>
            </a:r>
          </a:p>
          <a:p>
            <a:pPr algn="ctr" fontAlgn="auto">
              <a:spcBef>
                <a:spcPts val="0"/>
              </a:spcBef>
              <a:spcAft>
                <a:spcPts val="0"/>
              </a:spcAft>
              <a:defRPr/>
            </a:pPr>
            <a:r>
              <a:rPr lang="en-US" altLang="en-US" sz="1400" b="1" dirty="0">
                <a:solidFill>
                  <a:srgbClr val="595959"/>
                </a:solidFill>
                <a:latin typeface="+mn-lt"/>
              </a:rPr>
              <a:t>Mood symptoms, anxiety, substance use</a:t>
            </a:r>
          </a:p>
        </p:txBody>
      </p:sp>
      <p:sp>
        <p:nvSpPr>
          <p:cNvPr id="7" name="Text Box 10">
            <a:extLst>
              <a:ext uri="{FF2B5EF4-FFF2-40B4-BE49-F238E27FC236}">
                <a16:creationId xmlns:a16="http://schemas.microsoft.com/office/drawing/2014/main" id="{36778ACD-18BE-468D-80F3-AC9E2C9AB0FF}"/>
              </a:ext>
            </a:extLst>
          </p:cNvPr>
          <p:cNvSpPr txBox="1">
            <a:spLocks noChangeArrowheads="1"/>
          </p:cNvSpPr>
          <p:nvPr/>
        </p:nvSpPr>
        <p:spPr bwMode="auto">
          <a:xfrm>
            <a:off x="2498070" y="5163359"/>
            <a:ext cx="1187687" cy="298503"/>
          </a:xfrm>
          <a:prstGeom prst="rect">
            <a:avLst/>
          </a:prstGeom>
          <a:noFill/>
          <a:ln>
            <a:noFill/>
          </a:ln>
        </p:spPr>
        <p:txBody>
          <a:bodyPr wrap="square" lIns="82257" tIns="41128" rIns="82257" bIns="41128">
            <a:spAutoFit/>
          </a:bodyPr>
          <a:lstStyle>
            <a:lvl1pPr>
              <a:defRPr sz="3200">
                <a:solidFill>
                  <a:schemeClr val="tx1"/>
                </a:solidFill>
                <a:latin typeface="Century Schoolbook" pitchFamily="18" charset="0"/>
              </a:defRPr>
            </a:lvl1pPr>
            <a:lvl2pPr>
              <a:defRPr sz="2800">
                <a:solidFill>
                  <a:schemeClr val="tx1"/>
                </a:solidFill>
                <a:latin typeface="Century Schoolbook" pitchFamily="18" charset="0"/>
              </a:defRPr>
            </a:lvl2pPr>
            <a:lvl3pPr>
              <a:defRPr sz="2400">
                <a:solidFill>
                  <a:schemeClr val="tx1"/>
                </a:solidFill>
                <a:latin typeface="Century Schoolbook" pitchFamily="18" charset="0"/>
              </a:defRPr>
            </a:lvl3pPr>
            <a:lvl4pPr>
              <a:defRPr sz="2000">
                <a:solidFill>
                  <a:schemeClr val="tx1"/>
                </a:solidFill>
                <a:latin typeface="Century Schoolbook" pitchFamily="18" charset="0"/>
              </a:defRPr>
            </a:lvl4pPr>
            <a:lvl5pPr indent="-228600">
              <a:defRPr sz="2000">
                <a:solidFill>
                  <a:schemeClr val="tx1"/>
                </a:solidFill>
                <a:latin typeface="Century Schoolbook" pitchFamily="18" charset="0"/>
              </a:defRPr>
            </a:lvl5pPr>
            <a:lvl6pPr>
              <a:defRPr sz="2000">
                <a:solidFill>
                  <a:schemeClr val="tx1"/>
                </a:solidFill>
                <a:latin typeface="Century Schoolbook" pitchFamily="18" charset="0"/>
              </a:defRPr>
            </a:lvl6pPr>
            <a:lvl7pPr>
              <a:defRPr sz="2000">
                <a:solidFill>
                  <a:schemeClr val="tx1"/>
                </a:solidFill>
                <a:latin typeface="Century Schoolbook" pitchFamily="18" charset="0"/>
              </a:defRPr>
            </a:lvl7pPr>
            <a:lvl8pPr>
              <a:defRPr sz="2000">
                <a:solidFill>
                  <a:schemeClr val="tx1"/>
                </a:solidFill>
                <a:latin typeface="Century Schoolbook" pitchFamily="18" charset="0"/>
              </a:defRPr>
            </a:lvl8pPr>
            <a:lvl9pPr>
              <a:defRPr sz="2000">
                <a:solidFill>
                  <a:schemeClr val="tx1"/>
                </a:solidFill>
                <a:latin typeface="Century Schoolbook" pitchFamily="18" charset="0"/>
              </a:defRPr>
            </a:lvl9pPr>
          </a:lstStyle>
          <a:p>
            <a:pPr algn="ctr" fontAlgn="auto">
              <a:spcBef>
                <a:spcPts val="0"/>
              </a:spcBef>
              <a:spcAft>
                <a:spcPts val="0"/>
              </a:spcAft>
              <a:defRPr/>
            </a:pPr>
            <a:r>
              <a:rPr lang="en-US" altLang="en-US" sz="1400" b="1">
                <a:solidFill>
                  <a:srgbClr val="595959"/>
                </a:solidFill>
                <a:latin typeface="+mn-lt"/>
              </a:rPr>
              <a:t>Premorbid</a:t>
            </a:r>
          </a:p>
        </p:txBody>
      </p:sp>
      <p:sp>
        <p:nvSpPr>
          <p:cNvPr id="8" name="Text Box 10">
            <a:extLst>
              <a:ext uri="{FF2B5EF4-FFF2-40B4-BE49-F238E27FC236}">
                <a16:creationId xmlns:a16="http://schemas.microsoft.com/office/drawing/2014/main" id="{3326CCDE-7A77-4872-99FB-EAE14B4768C8}"/>
              </a:ext>
            </a:extLst>
          </p:cNvPr>
          <p:cNvSpPr txBox="1">
            <a:spLocks noChangeArrowheads="1"/>
          </p:cNvSpPr>
          <p:nvPr/>
        </p:nvSpPr>
        <p:spPr bwMode="auto">
          <a:xfrm>
            <a:off x="3690282" y="5163359"/>
            <a:ext cx="1187686" cy="298503"/>
          </a:xfrm>
          <a:prstGeom prst="rect">
            <a:avLst/>
          </a:prstGeom>
          <a:noFill/>
          <a:ln>
            <a:noFill/>
          </a:ln>
        </p:spPr>
        <p:txBody>
          <a:bodyPr wrap="square" lIns="82257" tIns="41128" rIns="82257" bIns="41128">
            <a:spAutoFit/>
          </a:bodyPr>
          <a:lstStyle>
            <a:lvl1pPr>
              <a:defRPr sz="3200">
                <a:solidFill>
                  <a:schemeClr val="tx1"/>
                </a:solidFill>
                <a:latin typeface="Century Schoolbook" pitchFamily="18" charset="0"/>
              </a:defRPr>
            </a:lvl1pPr>
            <a:lvl2pPr>
              <a:defRPr sz="2800">
                <a:solidFill>
                  <a:schemeClr val="tx1"/>
                </a:solidFill>
                <a:latin typeface="Century Schoolbook" pitchFamily="18" charset="0"/>
              </a:defRPr>
            </a:lvl2pPr>
            <a:lvl3pPr>
              <a:defRPr sz="2400">
                <a:solidFill>
                  <a:schemeClr val="tx1"/>
                </a:solidFill>
                <a:latin typeface="Century Schoolbook" pitchFamily="18" charset="0"/>
              </a:defRPr>
            </a:lvl3pPr>
            <a:lvl4pPr>
              <a:defRPr sz="2000">
                <a:solidFill>
                  <a:schemeClr val="tx1"/>
                </a:solidFill>
                <a:latin typeface="Century Schoolbook" pitchFamily="18" charset="0"/>
              </a:defRPr>
            </a:lvl4pPr>
            <a:lvl5pPr indent="-228600">
              <a:defRPr sz="2000">
                <a:solidFill>
                  <a:schemeClr val="tx1"/>
                </a:solidFill>
                <a:latin typeface="Century Schoolbook" pitchFamily="18" charset="0"/>
              </a:defRPr>
            </a:lvl5pPr>
            <a:lvl6pPr>
              <a:defRPr sz="2000">
                <a:solidFill>
                  <a:schemeClr val="tx1"/>
                </a:solidFill>
                <a:latin typeface="Century Schoolbook" pitchFamily="18" charset="0"/>
              </a:defRPr>
            </a:lvl6pPr>
            <a:lvl7pPr>
              <a:defRPr sz="2000">
                <a:solidFill>
                  <a:schemeClr val="tx1"/>
                </a:solidFill>
                <a:latin typeface="Century Schoolbook" pitchFamily="18" charset="0"/>
              </a:defRPr>
            </a:lvl7pPr>
            <a:lvl8pPr>
              <a:defRPr sz="2000">
                <a:solidFill>
                  <a:schemeClr val="tx1"/>
                </a:solidFill>
                <a:latin typeface="Century Schoolbook" pitchFamily="18" charset="0"/>
              </a:defRPr>
            </a:lvl8pPr>
            <a:lvl9pPr>
              <a:defRPr sz="2000">
                <a:solidFill>
                  <a:schemeClr val="tx1"/>
                </a:solidFill>
                <a:latin typeface="Century Schoolbook" pitchFamily="18" charset="0"/>
              </a:defRPr>
            </a:lvl9pPr>
          </a:lstStyle>
          <a:p>
            <a:pPr algn="ctr" fontAlgn="auto">
              <a:spcBef>
                <a:spcPts val="0"/>
              </a:spcBef>
              <a:spcAft>
                <a:spcPts val="0"/>
              </a:spcAft>
              <a:defRPr/>
            </a:pPr>
            <a:r>
              <a:rPr lang="en-US" altLang="en-US" sz="1400" b="1">
                <a:solidFill>
                  <a:srgbClr val="595959"/>
                </a:solidFill>
                <a:latin typeface="+mn-lt"/>
              </a:rPr>
              <a:t>Prodromal</a:t>
            </a:r>
          </a:p>
        </p:txBody>
      </p:sp>
      <p:sp>
        <p:nvSpPr>
          <p:cNvPr id="9" name="Text Box 10">
            <a:extLst>
              <a:ext uri="{FF2B5EF4-FFF2-40B4-BE49-F238E27FC236}">
                <a16:creationId xmlns:a16="http://schemas.microsoft.com/office/drawing/2014/main" id="{93B77A28-4D65-400F-9E6C-FE09719796F6}"/>
              </a:ext>
            </a:extLst>
          </p:cNvPr>
          <p:cNvSpPr txBox="1">
            <a:spLocks noChangeArrowheads="1"/>
          </p:cNvSpPr>
          <p:nvPr/>
        </p:nvSpPr>
        <p:spPr bwMode="auto">
          <a:xfrm>
            <a:off x="5937154" y="5163359"/>
            <a:ext cx="1334764" cy="298503"/>
          </a:xfrm>
          <a:prstGeom prst="rect">
            <a:avLst/>
          </a:prstGeom>
          <a:noFill/>
          <a:ln>
            <a:noFill/>
          </a:ln>
        </p:spPr>
        <p:txBody>
          <a:bodyPr wrap="square" lIns="82257" tIns="41128" rIns="82257" bIns="41128">
            <a:spAutoFit/>
          </a:bodyPr>
          <a:lstStyle>
            <a:lvl1pPr>
              <a:defRPr sz="3200">
                <a:solidFill>
                  <a:schemeClr val="tx1"/>
                </a:solidFill>
                <a:latin typeface="Century Schoolbook" pitchFamily="18" charset="0"/>
              </a:defRPr>
            </a:lvl1pPr>
            <a:lvl2pPr>
              <a:defRPr sz="2800">
                <a:solidFill>
                  <a:schemeClr val="tx1"/>
                </a:solidFill>
                <a:latin typeface="Century Schoolbook" pitchFamily="18" charset="0"/>
              </a:defRPr>
            </a:lvl2pPr>
            <a:lvl3pPr>
              <a:defRPr sz="2400">
                <a:solidFill>
                  <a:schemeClr val="tx1"/>
                </a:solidFill>
                <a:latin typeface="Century Schoolbook" pitchFamily="18" charset="0"/>
              </a:defRPr>
            </a:lvl3pPr>
            <a:lvl4pPr>
              <a:defRPr sz="2000">
                <a:solidFill>
                  <a:schemeClr val="tx1"/>
                </a:solidFill>
                <a:latin typeface="Century Schoolbook" pitchFamily="18" charset="0"/>
              </a:defRPr>
            </a:lvl4pPr>
            <a:lvl5pPr indent="-228600">
              <a:defRPr sz="2000">
                <a:solidFill>
                  <a:schemeClr val="tx1"/>
                </a:solidFill>
                <a:latin typeface="Century Schoolbook" pitchFamily="18" charset="0"/>
              </a:defRPr>
            </a:lvl5pPr>
            <a:lvl6pPr>
              <a:defRPr sz="2000">
                <a:solidFill>
                  <a:schemeClr val="tx1"/>
                </a:solidFill>
                <a:latin typeface="Century Schoolbook" pitchFamily="18" charset="0"/>
              </a:defRPr>
            </a:lvl6pPr>
            <a:lvl7pPr>
              <a:defRPr sz="2000">
                <a:solidFill>
                  <a:schemeClr val="tx1"/>
                </a:solidFill>
                <a:latin typeface="Century Schoolbook" pitchFamily="18" charset="0"/>
              </a:defRPr>
            </a:lvl7pPr>
            <a:lvl8pPr>
              <a:defRPr sz="2000">
                <a:solidFill>
                  <a:schemeClr val="tx1"/>
                </a:solidFill>
                <a:latin typeface="Century Schoolbook" pitchFamily="18" charset="0"/>
              </a:defRPr>
            </a:lvl8pPr>
            <a:lvl9pPr>
              <a:defRPr sz="2000">
                <a:solidFill>
                  <a:schemeClr val="tx1"/>
                </a:solidFill>
                <a:latin typeface="Century Schoolbook" pitchFamily="18" charset="0"/>
              </a:defRPr>
            </a:lvl9pPr>
          </a:lstStyle>
          <a:p>
            <a:pPr algn="ctr" fontAlgn="auto">
              <a:spcBef>
                <a:spcPts val="0"/>
              </a:spcBef>
              <a:spcAft>
                <a:spcPts val="0"/>
              </a:spcAft>
              <a:defRPr/>
            </a:pPr>
            <a:r>
              <a:rPr lang="en-US" altLang="en-US" sz="1400" b="1">
                <a:solidFill>
                  <a:srgbClr val="595959"/>
                </a:solidFill>
                <a:latin typeface="+mn-lt"/>
              </a:rPr>
              <a:t>Progressive</a:t>
            </a:r>
          </a:p>
        </p:txBody>
      </p:sp>
      <p:sp>
        <p:nvSpPr>
          <p:cNvPr id="10" name="Text Box 10">
            <a:extLst>
              <a:ext uri="{FF2B5EF4-FFF2-40B4-BE49-F238E27FC236}">
                <a16:creationId xmlns:a16="http://schemas.microsoft.com/office/drawing/2014/main" id="{41001461-FF5C-42C0-8CE0-CEF318D6E11E}"/>
              </a:ext>
            </a:extLst>
          </p:cNvPr>
          <p:cNvSpPr txBox="1">
            <a:spLocks noChangeArrowheads="1"/>
          </p:cNvSpPr>
          <p:nvPr/>
        </p:nvSpPr>
        <p:spPr bwMode="auto">
          <a:xfrm>
            <a:off x="8664855" y="5163359"/>
            <a:ext cx="1016887" cy="298503"/>
          </a:xfrm>
          <a:prstGeom prst="rect">
            <a:avLst/>
          </a:prstGeom>
          <a:noFill/>
          <a:ln>
            <a:noFill/>
          </a:ln>
        </p:spPr>
        <p:txBody>
          <a:bodyPr wrap="square" lIns="82257" tIns="41128" rIns="82257" bIns="41128">
            <a:spAutoFit/>
          </a:bodyPr>
          <a:lstStyle>
            <a:lvl1pPr>
              <a:defRPr sz="3200">
                <a:solidFill>
                  <a:schemeClr val="tx1"/>
                </a:solidFill>
                <a:latin typeface="Century Schoolbook" pitchFamily="18" charset="0"/>
              </a:defRPr>
            </a:lvl1pPr>
            <a:lvl2pPr>
              <a:defRPr sz="2800">
                <a:solidFill>
                  <a:schemeClr val="tx1"/>
                </a:solidFill>
                <a:latin typeface="Century Schoolbook" pitchFamily="18" charset="0"/>
              </a:defRPr>
            </a:lvl2pPr>
            <a:lvl3pPr>
              <a:defRPr sz="2400">
                <a:solidFill>
                  <a:schemeClr val="tx1"/>
                </a:solidFill>
                <a:latin typeface="Century Schoolbook" pitchFamily="18" charset="0"/>
              </a:defRPr>
            </a:lvl3pPr>
            <a:lvl4pPr>
              <a:defRPr sz="2000">
                <a:solidFill>
                  <a:schemeClr val="tx1"/>
                </a:solidFill>
                <a:latin typeface="Century Schoolbook" pitchFamily="18" charset="0"/>
              </a:defRPr>
            </a:lvl4pPr>
            <a:lvl5pPr indent="-228600">
              <a:defRPr sz="2000">
                <a:solidFill>
                  <a:schemeClr val="tx1"/>
                </a:solidFill>
                <a:latin typeface="Century Schoolbook" pitchFamily="18" charset="0"/>
              </a:defRPr>
            </a:lvl5pPr>
            <a:lvl6pPr>
              <a:defRPr sz="2000">
                <a:solidFill>
                  <a:schemeClr val="tx1"/>
                </a:solidFill>
                <a:latin typeface="Century Schoolbook" pitchFamily="18" charset="0"/>
              </a:defRPr>
            </a:lvl6pPr>
            <a:lvl7pPr>
              <a:defRPr sz="2000">
                <a:solidFill>
                  <a:schemeClr val="tx1"/>
                </a:solidFill>
                <a:latin typeface="Century Schoolbook" pitchFamily="18" charset="0"/>
              </a:defRPr>
            </a:lvl7pPr>
            <a:lvl8pPr>
              <a:defRPr sz="2000">
                <a:solidFill>
                  <a:schemeClr val="tx1"/>
                </a:solidFill>
                <a:latin typeface="Century Schoolbook" pitchFamily="18" charset="0"/>
              </a:defRPr>
            </a:lvl8pPr>
            <a:lvl9pPr>
              <a:defRPr sz="2000">
                <a:solidFill>
                  <a:schemeClr val="tx1"/>
                </a:solidFill>
                <a:latin typeface="Century Schoolbook" pitchFamily="18" charset="0"/>
              </a:defRPr>
            </a:lvl9pPr>
          </a:lstStyle>
          <a:p>
            <a:pPr algn="ctr" fontAlgn="auto">
              <a:spcBef>
                <a:spcPts val="0"/>
              </a:spcBef>
              <a:spcAft>
                <a:spcPts val="0"/>
              </a:spcAft>
              <a:defRPr/>
            </a:pPr>
            <a:r>
              <a:rPr lang="en-US" altLang="en-US" sz="1400" b="1">
                <a:solidFill>
                  <a:srgbClr val="595959"/>
                </a:solidFill>
                <a:latin typeface="+mn-lt"/>
              </a:rPr>
              <a:t>Residual</a:t>
            </a:r>
          </a:p>
        </p:txBody>
      </p:sp>
      <p:sp>
        <p:nvSpPr>
          <p:cNvPr id="11" name="Text Box 10">
            <a:extLst>
              <a:ext uri="{FF2B5EF4-FFF2-40B4-BE49-F238E27FC236}">
                <a16:creationId xmlns:a16="http://schemas.microsoft.com/office/drawing/2014/main" id="{F9C271B8-9283-4D7B-8DB5-5EE6423B9247}"/>
              </a:ext>
            </a:extLst>
          </p:cNvPr>
          <p:cNvSpPr txBox="1">
            <a:spLocks noChangeArrowheads="1"/>
          </p:cNvSpPr>
          <p:nvPr/>
        </p:nvSpPr>
        <p:spPr bwMode="auto">
          <a:xfrm>
            <a:off x="7964199" y="1958260"/>
            <a:ext cx="2117593" cy="298503"/>
          </a:xfrm>
          <a:prstGeom prst="rect">
            <a:avLst/>
          </a:prstGeom>
          <a:noFill/>
          <a:ln>
            <a:noFill/>
          </a:ln>
        </p:spPr>
        <p:txBody>
          <a:bodyPr wrap="square" lIns="82257" tIns="41128" rIns="82257" bIns="41128">
            <a:spAutoFit/>
          </a:bodyPr>
          <a:lstStyle>
            <a:lvl1pPr>
              <a:defRPr sz="3200">
                <a:solidFill>
                  <a:schemeClr val="tx1"/>
                </a:solidFill>
                <a:latin typeface="Century Schoolbook" pitchFamily="18" charset="0"/>
              </a:defRPr>
            </a:lvl1pPr>
            <a:lvl2pPr>
              <a:defRPr sz="2800">
                <a:solidFill>
                  <a:schemeClr val="tx1"/>
                </a:solidFill>
                <a:latin typeface="Century Schoolbook" pitchFamily="18" charset="0"/>
              </a:defRPr>
            </a:lvl2pPr>
            <a:lvl3pPr>
              <a:defRPr sz="2400">
                <a:solidFill>
                  <a:schemeClr val="tx1"/>
                </a:solidFill>
                <a:latin typeface="Century Schoolbook" pitchFamily="18" charset="0"/>
              </a:defRPr>
            </a:lvl3pPr>
            <a:lvl4pPr>
              <a:defRPr sz="2000">
                <a:solidFill>
                  <a:schemeClr val="tx1"/>
                </a:solidFill>
                <a:latin typeface="Century Schoolbook" pitchFamily="18" charset="0"/>
              </a:defRPr>
            </a:lvl4pPr>
            <a:lvl5pPr indent="-228600">
              <a:defRPr sz="2000">
                <a:solidFill>
                  <a:schemeClr val="tx1"/>
                </a:solidFill>
                <a:latin typeface="Century Schoolbook" pitchFamily="18" charset="0"/>
              </a:defRPr>
            </a:lvl5pPr>
            <a:lvl6pPr>
              <a:defRPr sz="2000">
                <a:solidFill>
                  <a:schemeClr val="tx1"/>
                </a:solidFill>
                <a:latin typeface="Century Schoolbook" pitchFamily="18" charset="0"/>
              </a:defRPr>
            </a:lvl6pPr>
            <a:lvl7pPr>
              <a:defRPr sz="2000">
                <a:solidFill>
                  <a:schemeClr val="tx1"/>
                </a:solidFill>
                <a:latin typeface="Century Schoolbook" pitchFamily="18" charset="0"/>
              </a:defRPr>
            </a:lvl7pPr>
            <a:lvl8pPr>
              <a:defRPr sz="2000">
                <a:solidFill>
                  <a:schemeClr val="tx1"/>
                </a:solidFill>
                <a:latin typeface="Century Schoolbook" pitchFamily="18" charset="0"/>
              </a:defRPr>
            </a:lvl8pPr>
            <a:lvl9pPr>
              <a:defRPr sz="2000">
                <a:solidFill>
                  <a:schemeClr val="tx1"/>
                </a:solidFill>
                <a:latin typeface="Century Schoolbook" pitchFamily="18" charset="0"/>
              </a:defRPr>
            </a:lvl9pPr>
          </a:lstStyle>
          <a:p>
            <a:pPr algn="ctr" fontAlgn="auto">
              <a:spcBef>
                <a:spcPts val="0"/>
              </a:spcBef>
              <a:spcAft>
                <a:spcPts val="0"/>
              </a:spcAft>
              <a:defRPr/>
            </a:pPr>
            <a:r>
              <a:rPr lang="en-US" altLang="en-US" sz="1400" b="1" dirty="0">
                <a:solidFill>
                  <a:schemeClr val="accent1">
                    <a:lumMod val="75000"/>
                  </a:schemeClr>
                </a:solidFill>
                <a:latin typeface="+mn-lt"/>
              </a:rPr>
              <a:t>Negative symptoms</a:t>
            </a:r>
          </a:p>
        </p:txBody>
      </p:sp>
      <p:sp>
        <p:nvSpPr>
          <p:cNvPr id="12" name="Text Box 10">
            <a:extLst>
              <a:ext uri="{FF2B5EF4-FFF2-40B4-BE49-F238E27FC236}">
                <a16:creationId xmlns:a16="http://schemas.microsoft.com/office/drawing/2014/main" id="{A4B7592C-74AA-4F83-AD41-F09072B1EFB2}"/>
              </a:ext>
            </a:extLst>
          </p:cNvPr>
          <p:cNvSpPr txBox="1">
            <a:spLocks noChangeArrowheads="1"/>
          </p:cNvSpPr>
          <p:nvPr/>
        </p:nvSpPr>
        <p:spPr bwMode="auto">
          <a:xfrm>
            <a:off x="8188771" y="2486834"/>
            <a:ext cx="1893023" cy="298503"/>
          </a:xfrm>
          <a:prstGeom prst="rect">
            <a:avLst/>
          </a:prstGeom>
          <a:noFill/>
          <a:ln>
            <a:noFill/>
          </a:ln>
        </p:spPr>
        <p:txBody>
          <a:bodyPr wrap="square" lIns="82257" tIns="41128" rIns="82257" bIns="41128">
            <a:spAutoFit/>
          </a:bodyPr>
          <a:lstStyle>
            <a:lvl1pPr>
              <a:defRPr sz="3200">
                <a:solidFill>
                  <a:schemeClr val="tx1"/>
                </a:solidFill>
                <a:latin typeface="Century Schoolbook" pitchFamily="18" charset="0"/>
              </a:defRPr>
            </a:lvl1pPr>
            <a:lvl2pPr>
              <a:defRPr sz="2800">
                <a:solidFill>
                  <a:schemeClr val="tx1"/>
                </a:solidFill>
                <a:latin typeface="Century Schoolbook" pitchFamily="18" charset="0"/>
              </a:defRPr>
            </a:lvl2pPr>
            <a:lvl3pPr>
              <a:defRPr sz="2400">
                <a:solidFill>
                  <a:schemeClr val="tx1"/>
                </a:solidFill>
                <a:latin typeface="Century Schoolbook" pitchFamily="18" charset="0"/>
              </a:defRPr>
            </a:lvl3pPr>
            <a:lvl4pPr>
              <a:defRPr sz="2000">
                <a:solidFill>
                  <a:schemeClr val="tx1"/>
                </a:solidFill>
                <a:latin typeface="Century Schoolbook" pitchFamily="18" charset="0"/>
              </a:defRPr>
            </a:lvl4pPr>
            <a:lvl5pPr indent="-228600">
              <a:defRPr sz="2000">
                <a:solidFill>
                  <a:schemeClr val="tx1"/>
                </a:solidFill>
                <a:latin typeface="Century Schoolbook" pitchFamily="18" charset="0"/>
              </a:defRPr>
            </a:lvl5pPr>
            <a:lvl6pPr>
              <a:defRPr sz="2000">
                <a:solidFill>
                  <a:schemeClr val="tx1"/>
                </a:solidFill>
                <a:latin typeface="Century Schoolbook" pitchFamily="18" charset="0"/>
              </a:defRPr>
            </a:lvl6pPr>
            <a:lvl7pPr>
              <a:defRPr sz="2000">
                <a:solidFill>
                  <a:schemeClr val="tx1"/>
                </a:solidFill>
                <a:latin typeface="Century Schoolbook" pitchFamily="18" charset="0"/>
              </a:defRPr>
            </a:lvl7pPr>
            <a:lvl8pPr>
              <a:defRPr sz="2000">
                <a:solidFill>
                  <a:schemeClr val="tx1"/>
                </a:solidFill>
                <a:latin typeface="Century Schoolbook" pitchFamily="18" charset="0"/>
              </a:defRPr>
            </a:lvl8pPr>
            <a:lvl9pPr>
              <a:defRPr sz="2000">
                <a:solidFill>
                  <a:schemeClr val="tx1"/>
                </a:solidFill>
                <a:latin typeface="Century Schoolbook" pitchFamily="18" charset="0"/>
              </a:defRPr>
            </a:lvl9pPr>
          </a:lstStyle>
          <a:p>
            <a:pPr algn="ctr" fontAlgn="auto">
              <a:spcBef>
                <a:spcPts val="0"/>
              </a:spcBef>
              <a:spcAft>
                <a:spcPts val="0"/>
              </a:spcAft>
              <a:defRPr/>
            </a:pPr>
            <a:r>
              <a:rPr lang="en-US" altLang="en-US" sz="1400" b="1" dirty="0">
                <a:solidFill>
                  <a:schemeClr val="accent3">
                    <a:lumMod val="75000"/>
                  </a:schemeClr>
                </a:solidFill>
                <a:latin typeface="+mn-lt"/>
              </a:rPr>
              <a:t>Cognitive deficits</a:t>
            </a:r>
          </a:p>
        </p:txBody>
      </p:sp>
      <p:sp>
        <p:nvSpPr>
          <p:cNvPr id="13" name="Text Box 10">
            <a:extLst>
              <a:ext uri="{FF2B5EF4-FFF2-40B4-BE49-F238E27FC236}">
                <a16:creationId xmlns:a16="http://schemas.microsoft.com/office/drawing/2014/main" id="{40A9438D-C3F0-42FC-8E4D-573A8CB5CB53}"/>
              </a:ext>
            </a:extLst>
          </p:cNvPr>
          <p:cNvSpPr txBox="1">
            <a:spLocks noChangeArrowheads="1"/>
          </p:cNvSpPr>
          <p:nvPr/>
        </p:nvSpPr>
        <p:spPr bwMode="auto">
          <a:xfrm>
            <a:off x="8030623" y="3631485"/>
            <a:ext cx="2051171" cy="298503"/>
          </a:xfrm>
          <a:prstGeom prst="rect">
            <a:avLst/>
          </a:prstGeom>
          <a:noFill/>
          <a:ln>
            <a:noFill/>
          </a:ln>
        </p:spPr>
        <p:txBody>
          <a:bodyPr wrap="square" lIns="82257" tIns="41128" rIns="82257" bIns="41128">
            <a:spAutoFit/>
          </a:bodyPr>
          <a:lstStyle>
            <a:lvl1pPr>
              <a:defRPr sz="3200">
                <a:solidFill>
                  <a:schemeClr val="tx1"/>
                </a:solidFill>
                <a:latin typeface="Century Schoolbook" pitchFamily="18" charset="0"/>
              </a:defRPr>
            </a:lvl1pPr>
            <a:lvl2pPr>
              <a:defRPr sz="2800">
                <a:solidFill>
                  <a:schemeClr val="tx1"/>
                </a:solidFill>
                <a:latin typeface="Century Schoolbook" pitchFamily="18" charset="0"/>
              </a:defRPr>
            </a:lvl2pPr>
            <a:lvl3pPr>
              <a:defRPr sz="2400">
                <a:solidFill>
                  <a:schemeClr val="tx1"/>
                </a:solidFill>
                <a:latin typeface="Century Schoolbook" pitchFamily="18" charset="0"/>
              </a:defRPr>
            </a:lvl3pPr>
            <a:lvl4pPr>
              <a:defRPr sz="2000">
                <a:solidFill>
                  <a:schemeClr val="tx1"/>
                </a:solidFill>
                <a:latin typeface="Century Schoolbook" pitchFamily="18" charset="0"/>
              </a:defRPr>
            </a:lvl4pPr>
            <a:lvl5pPr indent="-228600">
              <a:defRPr sz="2000">
                <a:solidFill>
                  <a:schemeClr val="tx1"/>
                </a:solidFill>
                <a:latin typeface="Century Schoolbook" pitchFamily="18" charset="0"/>
              </a:defRPr>
            </a:lvl5pPr>
            <a:lvl6pPr>
              <a:defRPr sz="2000">
                <a:solidFill>
                  <a:schemeClr val="tx1"/>
                </a:solidFill>
                <a:latin typeface="Century Schoolbook" pitchFamily="18" charset="0"/>
              </a:defRPr>
            </a:lvl6pPr>
            <a:lvl7pPr>
              <a:defRPr sz="2000">
                <a:solidFill>
                  <a:schemeClr val="tx1"/>
                </a:solidFill>
                <a:latin typeface="Century Schoolbook" pitchFamily="18" charset="0"/>
              </a:defRPr>
            </a:lvl7pPr>
            <a:lvl8pPr>
              <a:defRPr sz="2000">
                <a:solidFill>
                  <a:schemeClr val="tx1"/>
                </a:solidFill>
                <a:latin typeface="Century Schoolbook" pitchFamily="18" charset="0"/>
              </a:defRPr>
            </a:lvl8pPr>
            <a:lvl9pPr>
              <a:defRPr sz="2000">
                <a:solidFill>
                  <a:schemeClr val="tx1"/>
                </a:solidFill>
                <a:latin typeface="Century Schoolbook" pitchFamily="18" charset="0"/>
              </a:defRPr>
            </a:lvl9pPr>
          </a:lstStyle>
          <a:p>
            <a:pPr algn="ctr" fontAlgn="auto">
              <a:spcBef>
                <a:spcPts val="0"/>
              </a:spcBef>
              <a:spcAft>
                <a:spcPts val="0"/>
              </a:spcAft>
              <a:defRPr/>
            </a:pPr>
            <a:r>
              <a:rPr lang="en-US" altLang="en-US" sz="1400" b="1" dirty="0">
                <a:solidFill>
                  <a:srgbClr val="C00000"/>
                </a:solidFill>
                <a:latin typeface="+mn-lt"/>
              </a:rPr>
              <a:t>Positive symptoms</a:t>
            </a:r>
          </a:p>
        </p:txBody>
      </p:sp>
      <p:sp>
        <p:nvSpPr>
          <p:cNvPr id="14" name="Text Box 10">
            <a:extLst>
              <a:ext uri="{FF2B5EF4-FFF2-40B4-BE49-F238E27FC236}">
                <a16:creationId xmlns:a16="http://schemas.microsoft.com/office/drawing/2014/main" id="{5D67296C-3E38-4088-A8F1-B5A83A97C50F}"/>
              </a:ext>
            </a:extLst>
          </p:cNvPr>
          <p:cNvSpPr txBox="1">
            <a:spLocks noChangeArrowheads="1"/>
          </p:cNvSpPr>
          <p:nvPr/>
        </p:nvSpPr>
        <p:spPr bwMode="auto">
          <a:xfrm>
            <a:off x="2498498" y="2584564"/>
            <a:ext cx="1299971" cy="360058"/>
          </a:xfrm>
          <a:prstGeom prst="rect">
            <a:avLst/>
          </a:prstGeom>
          <a:noFill/>
          <a:ln>
            <a:noFill/>
          </a:ln>
        </p:spPr>
        <p:txBody>
          <a:bodyPr wrap="square" lIns="82257" tIns="41128" rIns="82257" bIns="41128">
            <a:spAutoFit/>
          </a:bodyPr>
          <a:lstStyle>
            <a:lvl1pPr>
              <a:defRPr sz="3200">
                <a:solidFill>
                  <a:schemeClr val="tx1"/>
                </a:solidFill>
                <a:latin typeface="Century Schoolbook" pitchFamily="18" charset="0"/>
              </a:defRPr>
            </a:lvl1pPr>
            <a:lvl2pPr>
              <a:defRPr sz="2800">
                <a:solidFill>
                  <a:schemeClr val="tx1"/>
                </a:solidFill>
                <a:latin typeface="Century Schoolbook" pitchFamily="18" charset="0"/>
              </a:defRPr>
            </a:lvl2pPr>
            <a:lvl3pPr>
              <a:defRPr sz="2400">
                <a:solidFill>
                  <a:schemeClr val="tx1"/>
                </a:solidFill>
                <a:latin typeface="Century Schoolbook" pitchFamily="18" charset="0"/>
              </a:defRPr>
            </a:lvl3pPr>
            <a:lvl4pPr>
              <a:defRPr sz="2000">
                <a:solidFill>
                  <a:schemeClr val="tx1"/>
                </a:solidFill>
                <a:latin typeface="Century Schoolbook" pitchFamily="18" charset="0"/>
              </a:defRPr>
            </a:lvl4pPr>
            <a:lvl5pPr indent="-228600">
              <a:defRPr sz="2000">
                <a:solidFill>
                  <a:schemeClr val="tx1"/>
                </a:solidFill>
                <a:latin typeface="Century Schoolbook" pitchFamily="18" charset="0"/>
              </a:defRPr>
            </a:lvl5pPr>
            <a:lvl6pPr>
              <a:defRPr sz="2000">
                <a:solidFill>
                  <a:schemeClr val="tx1"/>
                </a:solidFill>
                <a:latin typeface="Century Schoolbook" pitchFamily="18" charset="0"/>
              </a:defRPr>
            </a:lvl6pPr>
            <a:lvl7pPr>
              <a:defRPr sz="2000">
                <a:solidFill>
                  <a:schemeClr val="tx1"/>
                </a:solidFill>
                <a:latin typeface="Century Schoolbook" pitchFamily="18" charset="0"/>
              </a:defRPr>
            </a:lvl7pPr>
            <a:lvl8pPr>
              <a:defRPr sz="2000">
                <a:solidFill>
                  <a:schemeClr val="tx1"/>
                </a:solidFill>
                <a:latin typeface="Century Schoolbook" pitchFamily="18" charset="0"/>
              </a:defRPr>
            </a:lvl8pPr>
            <a:lvl9pPr>
              <a:defRPr sz="2000">
                <a:solidFill>
                  <a:schemeClr val="tx1"/>
                </a:solidFill>
                <a:latin typeface="Century Schoolbook" pitchFamily="18" charset="0"/>
              </a:defRPr>
            </a:lvl9pPr>
          </a:lstStyle>
          <a:p>
            <a:pPr algn="ctr" fontAlgn="auto">
              <a:spcBef>
                <a:spcPts val="0"/>
              </a:spcBef>
              <a:spcAft>
                <a:spcPts val="0"/>
              </a:spcAft>
              <a:defRPr/>
            </a:pPr>
            <a:r>
              <a:rPr lang="en-US" altLang="en-US" sz="1800" b="1">
                <a:solidFill>
                  <a:srgbClr val="595959"/>
                </a:solidFill>
                <a:latin typeface="+mn-lt"/>
              </a:rPr>
              <a:t>Disability</a:t>
            </a:r>
          </a:p>
        </p:txBody>
      </p:sp>
      <p:cxnSp>
        <p:nvCxnSpPr>
          <p:cNvPr id="15" name="Straight Connector 14">
            <a:extLst>
              <a:ext uri="{FF2B5EF4-FFF2-40B4-BE49-F238E27FC236}">
                <a16:creationId xmlns:a16="http://schemas.microsoft.com/office/drawing/2014/main" id="{EA9FCF6A-25AD-4281-B360-D1772727AD78}"/>
              </a:ext>
            </a:extLst>
          </p:cNvPr>
          <p:cNvCxnSpPr>
            <a:cxnSpLocks/>
          </p:cNvCxnSpPr>
          <p:nvPr/>
        </p:nvCxnSpPr>
        <p:spPr>
          <a:xfrm>
            <a:off x="2522187" y="2959461"/>
            <a:ext cx="7516744" cy="0"/>
          </a:xfrm>
          <a:prstGeom prst="line">
            <a:avLst/>
          </a:prstGeom>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16" name="Freeform 17">
            <a:extLst>
              <a:ext uri="{FF2B5EF4-FFF2-40B4-BE49-F238E27FC236}">
                <a16:creationId xmlns:a16="http://schemas.microsoft.com/office/drawing/2014/main" id="{5EE7533D-3A8B-4371-B720-88816E24D4AB}"/>
              </a:ext>
            </a:extLst>
          </p:cNvPr>
          <p:cNvSpPr/>
          <p:nvPr/>
        </p:nvSpPr>
        <p:spPr>
          <a:xfrm>
            <a:off x="4342402" y="2786520"/>
            <a:ext cx="5680653" cy="2020792"/>
          </a:xfrm>
          <a:custGeom>
            <a:avLst/>
            <a:gdLst>
              <a:gd name="connsiteX0" fmla="*/ 0 w 5703376"/>
              <a:gd name="connsiteY0" fmla="*/ 2115947 h 2139194"/>
              <a:gd name="connsiteX1" fmla="*/ 255722 w 5703376"/>
              <a:gd name="connsiteY1" fmla="*/ 2139194 h 2139194"/>
              <a:gd name="connsiteX2" fmla="*/ 410705 w 5703376"/>
              <a:gd name="connsiteY2" fmla="*/ 2115947 h 2139194"/>
              <a:gd name="connsiteX3" fmla="*/ 534691 w 5703376"/>
              <a:gd name="connsiteY3" fmla="*/ 2038455 h 2139194"/>
              <a:gd name="connsiteX4" fmla="*/ 643179 w 5703376"/>
              <a:gd name="connsiteY4" fmla="*/ 1875723 h 2139194"/>
              <a:gd name="connsiteX5" fmla="*/ 860156 w 5703376"/>
              <a:gd name="connsiteY5" fmla="*/ 1395275 h 2139194"/>
              <a:gd name="connsiteX6" fmla="*/ 991891 w 5703376"/>
              <a:gd name="connsiteY6" fmla="*/ 1108557 h 2139194"/>
              <a:gd name="connsiteX7" fmla="*/ 1100379 w 5703376"/>
              <a:gd name="connsiteY7" fmla="*/ 969072 h 2139194"/>
              <a:gd name="connsiteX8" fmla="*/ 1193369 w 5703376"/>
              <a:gd name="connsiteY8" fmla="*/ 883831 h 2139194"/>
              <a:gd name="connsiteX9" fmla="*/ 1263112 w 5703376"/>
              <a:gd name="connsiteY9" fmla="*/ 883831 h 2139194"/>
              <a:gd name="connsiteX10" fmla="*/ 1317356 w 5703376"/>
              <a:gd name="connsiteY10" fmla="*/ 938075 h 2139194"/>
              <a:gd name="connsiteX11" fmla="*/ 1371600 w 5703376"/>
              <a:gd name="connsiteY11" fmla="*/ 1031065 h 2139194"/>
              <a:gd name="connsiteX12" fmla="*/ 1433593 w 5703376"/>
              <a:gd name="connsiteY12" fmla="*/ 1418523 h 2139194"/>
              <a:gd name="connsiteX13" fmla="*/ 1495586 w 5703376"/>
              <a:gd name="connsiteY13" fmla="*/ 1852475 h 2139194"/>
              <a:gd name="connsiteX14" fmla="*/ 1542081 w 5703376"/>
              <a:gd name="connsiteY14" fmla="*/ 1991960 h 2139194"/>
              <a:gd name="connsiteX15" fmla="*/ 1611823 w 5703376"/>
              <a:gd name="connsiteY15" fmla="*/ 1829228 h 2139194"/>
              <a:gd name="connsiteX16" fmla="*/ 1689315 w 5703376"/>
              <a:gd name="connsiteY16" fmla="*/ 1255791 h 2139194"/>
              <a:gd name="connsiteX17" fmla="*/ 1743559 w 5703376"/>
              <a:gd name="connsiteY17" fmla="*/ 790842 h 2139194"/>
              <a:gd name="connsiteX18" fmla="*/ 1805552 w 5703376"/>
              <a:gd name="connsiteY18" fmla="*/ 620360 h 2139194"/>
              <a:gd name="connsiteX19" fmla="*/ 1859796 w 5703376"/>
              <a:gd name="connsiteY19" fmla="*/ 852835 h 2139194"/>
              <a:gd name="connsiteX20" fmla="*/ 1898542 w 5703376"/>
              <a:gd name="connsiteY20" fmla="*/ 1131804 h 2139194"/>
              <a:gd name="connsiteX21" fmla="*/ 1952786 w 5703376"/>
              <a:gd name="connsiteY21" fmla="*/ 1472767 h 2139194"/>
              <a:gd name="connsiteX22" fmla="*/ 1968284 w 5703376"/>
              <a:gd name="connsiteY22" fmla="*/ 1511513 h 2139194"/>
              <a:gd name="connsiteX23" fmla="*/ 2007030 w 5703376"/>
              <a:gd name="connsiteY23" fmla="*/ 1488265 h 2139194"/>
              <a:gd name="connsiteX24" fmla="*/ 2084522 w 5703376"/>
              <a:gd name="connsiteY24" fmla="*/ 1124055 h 2139194"/>
              <a:gd name="connsiteX25" fmla="*/ 2193010 w 5703376"/>
              <a:gd name="connsiteY25" fmla="*/ 418882 h 2139194"/>
              <a:gd name="connsiteX26" fmla="*/ 2262752 w 5703376"/>
              <a:gd name="connsiteY26" fmla="*/ 418882 h 2139194"/>
              <a:gd name="connsiteX27" fmla="*/ 2286000 w 5703376"/>
              <a:gd name="connsiteY27" fmla="*/ 511872 h 2139194"/>
              <a:gd name="connsiteX28" fmla="*/ 2340244 w 5703376"/>
              <a:gd name="connsiteY28" fmla="*/ 922577 h 2139194"/>
              <a:gd name="connsiteX29" fmla="*/ 2394488 w 5703376"/>
              <a:gd name="connsiteY29" fmla="*/ 1069811 h 2139194"/>
              <a:gd name="connsiteX30" fmla="*/ 2456481 w 5703376"/>
              <a:gd name="connsiteY30" fmla="*/ 1007818 h 2139194"/>
              <a:gd name="connsiteX31" fmla="*/ 2549471 w 5703376"/>
              <a:gd name="connsiteY31" fmla="*/ 527370 h 2139194"/>
              <a:gd name="connsiteX32" fmla="*/ 2642461 w 5703376"/>
              <a:gd name="connsiteY32" fmla="*/ 77920 h 2139194"/>
              <a:gd name="connsiteX33" fmla="*/ 2688956 w 5703376"/>
              <a:gd name="connsiteY33" fmla="*/ 15926 h 2139194"/>
              <a:gd name="connsiteX34" fmla="*/ 2727701 w 5703376"/>
              <a:gd name="connsiteY34" fmla="*/ 46923 h 2139194"/>
              <a:gd name="connsiteX35" fmla="*/ 2774196 w 5703376"/>
              <a:gd name="connsiteY35" fmla="*/ 240652 h 2139194"/>
              <a:gd name="connsiteX36" fmla="*/ 2836189 w 5703376"/>
              <a:gd name="connsiteY36" fmla="*/ 504123 h 2139194"/>
              <a:gd name="connsiteX37" fmla="*/ 2929179 w 5703376"/>
              <a:gd name="connsiteY37" fmla="*/ 566116 h 2139194"/>
              <a:gd name="connsiteX38" fmla="*/ 3068664 w 5703376"/>
              <a:gd name="connsiteY38" fmla="*/ 372387 h 2139194"/>
              <a:gd name="connsiteX39" fmla="*/ 3208149 w 5703376"/>
              <a:gd name="connsiteY39" fmla="*/ 101167 h 2139194"/>
              <a:gd name="connsiteX40" fmla="*/ 3370881 w 5703376"/>
              <a:gd name="connsiteY40" fmla="*/ 428 h 2139194"/>
              <a:gd name="connsiteX41" fmla="*/ 3572359 w 5703376"/>
              <a:gd name="connsiteY41" fmla="*/ 70170 h 2139194"/>
              <a:gd name="connsiteX42" fmla="*/ 3680847 w 5703376"/>
              <a:gd name="connsiteY42" fmla="*/ 194157 h 2139194"/>
              <a:gd name="connsiteX43" fmla="*/ 3944318 w 5703376"/>
              <a:gd name="connsiteY43" fmla="*/ 550618 h 2139194"/>
              <a:gd name="connsiteX44" fmla="*/ 4091552 w 5703376"/>
              <a:gd name="connsiteY44" fmla="*/ 628109 h 2139194"/>
              <a:gd name="connsiteX45" fmla="*/ 4161295 w 5703376"/>
              <a:gd name="connsiteY45" fmla="*/ 620360 h 2139194"/>
              <a:gd name="connsiteX46" fmla="*/ 5703376 w 5703376"/>
              <a:gd name="connsiteY46" fmla="*/ 938075 h 2139194"/>
              <a:gd name="connsiteX0" fmla="*/ 0 w 5703376"/>
              <a:gd name="connsiteY0" fmla="*/ 2115947 h 2139194"/>
              <a:gd name="connsiteX1" fmla="*/ 255722 w 5703376"/>
              <a:gd name="connsiteY1" fmla="*/ 2139194 h 2139194"/>
              <a:gd name="connsiteX2" fmla="*/ 410705 w 5703376"/>
              <a:gd name="connsiteY2" fmla="*/ 2115947 h 2139194"/>
              <a:gd name="connsiteX3" fmla="*/ 534691 w 5703376"/>
              <a:gd name="connsiteY3" fmla="*/ 2038455 h 2139194"/>
              <a:gd name="connsiteX4" fmla="*/ 643179 w 5703376"/>
              <a:gd name="connsiteY4" fmla="*/ 1875723 h 2139194"/>
              <a:gd name="connsiteX5" fmla="*/ 860156 w 5703376"/>
              <a:gd name="connsiteY5" fmla="*/ 1395275 h 2139194"/>
              <a:gd name="connsiteX6" fmla="*/ 991891 w 5703376"/>
              <a:gd name="connsiteY6" fmla="*/ 1108557 h 2139194"/>
              <a:gd name="connsiteX7" fmla="*/ 1100379 w 5703376"/>
              <a:gd name="connsiteY7" fmla="*/ 969072 h 2139194"/>
              <a:gd name="connsiteX8" fmla="*/ 1193369 w 5703376"/>
              <a:gd name="connsiteY8" fmla="*/ 883831 h 2139194"/>
              <a:gd name="connsiteX9" fmla="*/ 1263112 w 5703376"/>
              <a:gd name="connsiteY9" fmla="*/ 883831 h 2139194"/>
              <a:gd name="connsiteX10" fmla="*/ 1317356 w 5703376"/>
              <a:gd name="connsiteY10" fmla="*/ 938075 h 2139194"/>
              <a:gd name="connsiteX11" fmla="*/ 1371600 w 5703376"/>
              <a:gd name="connsiteY11" fmla="*/ 1031065 h 2139194"/>
              <a:gd name="connsiteX12" fmla="*/ 1433593 w 5703376"/>
              <a:gd name="connsiteY12" fmla="*/ 1418523 h 2139194"/>
              <a:gd name="connsiteX13" fmla="*/ 1495586 w 5703376"/>
              <a:gd name="connsiteY13" fmla="*/ 1852475 h 2139194"/>
              <a:gd name="connsiteX14" fmla="*/ 1542081 w 5703376"/>
              <a:gd name="connsiteY14" fmla="*/ 1991960 h 2139194"/>
              <a:gd name="connsiteX15" fmla="*/ 1611823 w 5703376"/>
              <a:gd name="connsiteY15" fmla="*/ 1829228 h 2139194"/>
              <a:gd name="connsiteX16" fmla="*/ 1689315 w 5703376"/>
              <a:gd name="connsiteY16" fmla="*/ 1255791 h 2139194"/>
              <a:gd name="connsiteX17" fmla="*/ 1743559 w 5703376"/>
              <a:gd name="connsiteY17" fmla="*/ 790842 h 2139194"/>
              <a:gd name="connsiteX18" fmla="*/ 1805552 w 5703376"/>
              <a:gd name="connsiteY18" fmla="*/ 620360 h 2139194"/>
              <a:gd name="connsiteX19" fmla="*/ 1859796 w 5703376"/>
              <a:gd name="connsiteY19" fmla="*/ 852835 h 2139194"/>
              <a:gd name="connsiteX20" fmla="*/ 1898542 w 5703376"/>
              <a:gd name="connsiteY20" fmla="*/ 1131804 h 2139194"/>
              <a:gd name="connsiteX21" fmla="*/ 1952786 w 5703376"/>
              <a:gd name="connsiteY21" fmla="*/ 1472767 h 2139194"/>
              <a:gd name="connsiteX22" fmla="*/ 1968284 w 5703376"/>
              <a:gd name="connsiteY22" fmla="*/ 1511513 h 2139194"/>
              <a:gd name="connsiteX23" fmla="*/ 2007030 w 5703376"/>
              <a:gd name="connsiteY23" fmla="*/ 1488265 h 2139194"/>
              <a:gd name="connsiteX24" fmla="*/ 2084522 w 5703376"/>
              <a:gd name="connsiteY24" fmla="*/ 1124055 h 2139194"/>
              <a:gd name="connsiteX25" fmla="*/ 2193010 w 5703376"/>
              <a:gd name="connsiteY25" fmla="*/ 418882 h 2139194"/>
              <a:gd name="connsiteX26" fmla="*/ 2262752 w 5703376"/>
              <a:gd name="connsiteY26" fmla="*/ 418882 h 2139194"/>
              <a:gd name="connsiteX27" fmla="*/ 2286000 w 5703376"/>
              <a:gd name="connsiteY27" fmla="*/ 511872 h 2139194"/>
              <a:gd name="connsiteX28" fmla="*/ 2340244 w 5703376"/>
              <a:gd name="connsiteY28" fmla="*/ 922577 h 2139194"/>
              <a:gd name="connsiteX29" fmla="*/ 2394488 w 5703376"/>
              <a:gd name="connsiteY29" fmla="*/ 1069811 h 2139194"/>
              <a:gd name="connsiteX30" fmla="*/ 2456481 w 5703376"/>
              <a:gd name="connsiteY30" fmla="*/ 1007818 h 2139194"/>
              <a:gd name="connsiteX31" fmla="*/ 2549471 w 5703376"/>
              <a:gd name="connsiteY31" fmla="*/ 527370 h 2139194"/>
              <a:gd name="connsiteX32" fmla="*/ 2642461 w 5703376"/>
              <a:gd name="connsiteY32" fmla="*/ 77920 h 2139194"/>
              <a:gd name="connsiteX33" fmla="*/ 2688956 w 5703376"/>
              <a:gd name="connsiteY33" fmla="*/ 15926 h 2139194"/>
              <a:gd name="connsiteX34" fmla="*/ 2727701 w 5703376"/>
              <a:gd name="connsiteY34" fmla="*/ 46923 h 2139194"/>
              <a:gd name="connsiteX35" fmla="*/ 2774196 w 5703376"/>
              <a:gd name="connsiteY35" fmla="*/ 240652 h 2139194"/>
              <a:gd name="connsiteX36" fmla="*/ 2836189 w 5703376"/>
              <a:gd name="connsiteY36" fmla="*/ 504123 h 2139194"/>
              <a:gd name="connsiteX37" fmla="*/ 2929179 w 5703376"/>
              <a:gd name="connsiteY37" fmla="*/ 566116 h 2139194"/>
              <a:gd name="connsiteX38" fmla="*/ 3068664 w 5703376"/>
              <a:gd name="connsiteY38" fmla="*/ 372387 h 2139194"/>
              <a:gd name="connsiteX39" fmla="*/ 3208149 w 5703376"/>
              <a:gd name="connsiteY39" fmla="*/ 101167 h 2139194"/>
              <a:gd name="connsiteX40" fmla="*/ 3370881 w 5703376"/>
              <a:gd name="connsiteY40" fmla="*/ 428 h 2139194"/>
              <a:gd name="connsiteX41" fmla="*/ 3572359 w 5703376"/>
              <a:gd name="connsiteY41" fmla="*/ 70170 h 2139194"/>
              <a:gd name="connsiteX42" fmla="*/ 3680847 w 5703376"/>
              <a:gd name="connsiteY42" fmla="*/ 194157 h 2139194"/>
              <a:gd name="connsiteX43" fmla="*/ 3944318 w 5703376"/>
              <a:gd name="connsiteY43" fmla="*/ 550618 h 2139194"/>
              <a:gd name="connsiteX44" fmla="*/ 4161295 w 5703376"/>
              <a:gd name="connsiteY44" fmla="*/ 620360 h 2139194"/>
              <a:gd name="connsiteX45" fmla="*/ 5703376 w 5703376"/>
              <a:gd name="connsiteY45" fmla="*/ 938075 h 2139194"/>
              <a:gd name="connsiteX0" fmla="*/ 0 w 5703376"/>
              <a:gd name="connsiteY0" fmla="*/ 2115947 h 2139194"/>
              <a:gd name="connsiteX1" fmla="*/ 255722 w 5703376"/>
              <a:gd name="connsiteY1" fmla="*/ 2139194 h 2139194"/>
              <a:gd name="connsiteX2" fmla="*/ 410705 w 5703376"/>
              <a:gd name="connsiteY2" fmla="*/ 2115947 h 2139194"/>
              <a:gd name="connsiteX3" fmla="*/ 534691 w 5703376"/>
              <a:gd name="connsiteY3" fmla="*/ 2038455 h 2139194"/>
              <a:gd name="connsiteX4" fmla="*/ 643179 w 5703376"/>
              <a:gd name="connsiteY4" fmla="*/ 1875723 h 2139194"/>
              <a:gd name="connsiteX5" fmla="*/ 860156 w 5703376"/>
              <a:gd name="connsiteY5" fmla="*/ 1395275 h 2139194"/>
              <a:gd name="connsiteX6" fmla="*/ 991891 w 5703376"/>
              <a:gd name="connsiteY6" fmla="*/ 1108557 h 2139194"/>
              <a:gd name="connsiteX7" fmla="*/ 1100379 w 5703376"/>
              <a:gd name="connsiteY7" fmla="*/ 969072 h 2139194"/>
              <a:gd name="connsiteX8" fmla="*/ 1193369 w 5703376"/>
              <a:gd name="connsiteY8" fmla="*/ 883831 h 2139194"/>
              <a:gd name="connsiteX9" fmla="*/ 1263112 w 5703376"/>
              <a:gd name="connsiteY9" fmla="*/ 883831 h 2139194"/>
              <a:gd name="connsiteX10" fmla="*/ 1317356 w 5703376"/>
              <a:gd name="connsiteY10" fmla="*/ 938075 h 2139194"/>
              <a:gd name="connsiteX11" fmla="*/ 1371600 w 5703376"/>
              <a:gd name="connsiteY11" fmla="*/ 1031065 h 2139194"/>
              <a:gd name="connsiteX12" fmla="*/ 1433593 w 5703376"/>
              <a:gd name="connsiteY12" fmla="*/ 1418523 h 2139194"/>
              <a:gd name="connsiteX13" fmla="*/ 1495586 w 5703376"/>
              <a:gd name="connsiteY13" fmla="*/ 1852475 h 2139194"/>
              <a:gd name="connsiteX14" fmla="*/ 1542081 w 5703376"/>
              <a:gd name="connsiteY14" fmla="*/ 1991960 h 2139194"/>
              <a:gd name="connsiteX15" fmla="*/ 1611823 w 5703376"/>
              <a:gd name="connsiteY15" fmla="*/ 1829228 h 2139194"/>
              <a:gd name="connsiteX16" fmla="*/ 1689315 w 5703376"/>
              <a:gd name="connsiteY16" fmla="*/ 1255791 h 2139194"/>
              <a:gd name="connsiteX17" fmla="*/ 1743559 w 5703376"/>
              <a:gd name="connsiteY17" fmla="*/ 790842 h 2139194"/>
              <a:gd name="connsiteX18" fmla="*/ 1805552 w 5703376"/>
              <a:gd name="connsiteY18" fmla="*/ 620360 h 2139194"/>
              <a:gd name="connsiteX19" fmla="*/ 1859796 w 5703376"/>
              <a:gd name="connsiteY19" fmla="*/ 852835 h 2139194"/>
              <a:gd name="connsiteX20" fmla="*/ 1898542 w 5703376"/>
              <a:gd name="connsiteY20" fmla="*/ 1131804 h 2139194"/>
              <a:gd name="connsiteX21" fmla="*/ 1952786 w 5703376"/>
              <a:gd name="connsiteY21" fmla="*/ 1472767 h 2139194"/>
              <a:gd name="connsiteX22" fmla="*/ 1968284 w 5703376"/>
              <a:gd name="connsiteY22" fmla="*/ 1511513 h 2139194"/>
              <a:gd name="connsiteX23" fmla="*/ 2007030 w 5703376"/>
              <a:gd name="connsiteY23" fmla="*/ 1488265 h 2139194"/>
              <a:gd name="connsiteX24" fmla="*/ 2084522 w 5703376"/>
              <a:gd name="connsiteY24" fmla="*/ 1124055 h 2139194"/>
              <a:gd name="connsiteX25" fmla="*/ 2193010 w 5703376"/>
              <a:gd name="connsiteY25" fmla="*/ 418882 h 2139194"/>
              <a:gd name="connsiteX26" fmla="*/ 2262752 w 5703376"/>
              <a:gd name="connsiteY26" fmla="*/ 418882 h 2139194"/>
              <a:gd name="connsiteX27" fmla="*/ 2286000 w 5703376"/>
              <a:gd name="connsiteY27" fmla="*/ 511872 h 2139194"/>
              <a:gd name="connsiteX28" fmla="*/ 2340244 w 5703376"/>
              <a:gd name="connsiteY28" fmla="*/ 922577 h 2139194"/>
              <a:gd name="connsiteX29" fmla="*/ 2394488 w 5703376"/>
              <a:gd name="connsiteY29" fmla="*/ 1069811 h 2139194"/>
              <a:gd name="connsiteX30" fmla="*/ 2456481 w 5703376"/>
              <a:gd name="connsiteY30" fmla="*/ 1007818 h 2139194"/>
              <a:gd name="connsiteX31" fmla="*/ 2549471 w 5703376"/>
              <a:gd name="connsiteY31" fmla="*/ 527370 h 2139194"/>
              <a:gd name="connsiteX32" fmla="*/ 2642461 w 5703376"/>
              <a:gd name="connsiteY32" fmla="*/ 77920 h 2139194"/>
              <a:gd name="connsiteX33" fmla="*/ 2688956 w 5703376"/>
              <a:gd name="connsiteY33" fmla="*/ 15926 h 2139194"/>
              <a:gd name="connsiteX34" fmla="*/ 2727701 w 5703376"/>
              <a:gd name="connsiteY34" fmla="*/ 46923 h 2139194"/>
              <a:gd name="connsiteX35" fmla="*/ 2774196 w 5703376"/>
              <a:gd name="connsiteY35" fmla="*/ 240652 h 2139194"/>
              <a:gd name="connsiteX36" fmla="*/ 2836189 w 5703376"/>
              <a:gd name="connsiteY36" fmla="*/ 504123 h 2139194"/>
              <a:gd name="connsiteX37" fmla="*/ 2929179 w 5703376"/>
              <a:gd name="connsiteY37" fmla="*/ 566116 h 2139194"/>
              <a:gd name="connsiteX38" fmla="*/ 3068664 w 5703376"/>
              <a:gd name="connsiteY38" fmla="*/ 372387 h 2139194"/>
              <a:gd name="connsiteX39" fmla="*/ 3208149 w 5703376"/>
              <a:gd name="connsiteY39" fmla="*/ 101167 h 2139194"/>
              <a:gd name="connsiteX40" fmla="*/ 3370881 w 5703376"/>
              <a:gd name="connsiteY40" fmla="*/ 428 h 2139194"/>
              <a:gd name="connsiteX41" fmla="*/ 3572359 w 5703376"/>
              <a:gd name="connsiteY41" fmla="*/ 70170 h 2139194"/>
              <a:gd name="connsiteX42" fmla="*/ 3680847 w 5703376"/>
              <a:gd name="connsiteY42" fmla="*/ 194157 h 2139194"/>
              <a:gd name="connsiteX43" fmla="*/ 3944318 w 5703376"/>
              <a:gd name="connsiteY43" fmla="*/ 550618 h 2139194"/>
              <a:gd name="connsiteX44" fmla="*/ 4161295 w 5703376"/>
              <a:gd name="connsiteY44" fmla="*/ 620360 h 2139194"/>
              <a:gd name="connsiteX45" fmla="*/ 5703376 w 5703376"/>
              <a:gd name="connsiteY45" fmla="*/ 938075 h 2139194"/>
              <a:gd name="connsiteX0" fmla="*/ 0 w 5703376"/>
              <a:gd name="connsiteY0" fmla="*/ 2115947 h 2139194"/>
              <a:gd name="connsiteX1" fmla="*/ 255722 w 5703376"/>
              <a:gd name="connsiteY1" fmla="*/ 2139194 h 2139194"/>
              <a:gd name="connsiteX2" fmla="*/ 410705 w 5703376"/>
              <a:gd name="connsiteY2" fmla="*/ 2115947 h 2139194"/>
              <a:gd name="connsiteX3" fmla="*/ 534691 w 5703376"/>
              <a:gd name="connsiteY3" fmla="*/ 2038455 h 2139194"/>
              <a:gd name="connsiteX4" fmla="*/ 643179 w 5703376"/>
              <a:gd name="connsiteY4" fmla="*/ 1875723 h 2139194"/>
              <a:gd name="connsiteX5" fmla="*/ 860156 w 5703376"/>
              <a:gd name="connsiteY5" fmla="*/ 1395275 h 2139194"/>
              <a:gd name="connsiteX6" fmla="*/ 991891 w 5703376"/>
              <a:gd name="connsiteY6" fmla="*/ 1108557 h 2139194"/>
              <a:gd name="connsiteX7" fmla="*/ 1100379 w 5703376"/>
              <a:gd name="connsiteY7" fmla="*/ 969072 h 2139194"/>
              <a:gd name="connsiteX8" fmla="*/ 1193369 w 5703376"/>
              <a:gd name="connsiteY8" fmla="*/ 883831 h 2139194"/>
              <a:gd name="connsiteX9" fmla="*/ 1263112 w 5703376"/>
              <a:gd name="connsiteY9" fmla="*/ 883831 h 2139194"/>
              <a:gd name="connsiteX10" fmla="*/ 1317356 w 5703376"/>
              <a:gd name="connsiteY10" fmla="*/ 938075 h 2139194"/>
              <a:gd name="connsiteX11" fmla="*/ 1371600 w 5703376"/>
              <a:gd name="connsiteY11" fmla="*/ 1031065 h 2139194"/>
              <a:gd name="connsiteX12" fmla="*/ 1433593 w 5703376"/>
              <a:gd name="connsiteY12" fmla="*/ 1418523 h 2139194"/>
              <a:gd name="connsiteX13" fmla="*/ 1495586 w 5703376"/>
              <a:gd name="connsiteY13" fmla="*/ 1852475 h 2139194"/>
              <a:gd name="connsiteX14" fmla="*/ 1542081 w 5703376"/>
              <a:gd name="connsiteY14" fmla="*/ 1991960 h 2139194"/>
              <a:gd name="connsiteX15" fmla="*/ 1611823 w 5703376"/>
              <a:gd name="connsiteY15" fmla="*/ 1829228 h 2139194"/>
              <a:gd name="connsiteX16" fmla="*/ 1689315 w 5703376"/>
              <a:gd name="connsiteY16" fmla="*/ 1255791 h 2139194"/>
              <a:gd name="connsiteX17" fmla="*/ 1743559 w 5703376"/>
              <a:gd name="connsiteY17" fmla="*/ 790842 h 2139194"/>
              <a:gd name="connsiteX18" fmla="*/ 1805552 w 5703376"/>
              <a:gd name="connsiteY18" fmla="*/ 620360 h 2139194"/>
              <a:gd name="connsiteX19" fmla="*/ 1859796 w 5703376"/>
              <a:gd name="connsiteY19" fmla="*/ 852835 h 2139194"/>
              <a:gd name="connsiteX20" fmla="*/ 1898542 w 5703376"/>
              <a:gd name="connsiteY20" fmla="*/ 1131804 h 2139194"/>
              <a:gd name="connsiteX21" fmla="*/ 1952786 w 5703376"/>
              <a:gd name="connsiteY21" fmla="*/ 1472767 h 2139194"/>
              <a:gd name="connsiteX22" fmla="*/ 1968284 w 5703376"/>
              <a:gd name="connsiteY22" fmla="*/ 1511513 h 2139194"/>
              <a:gd name="connsiteX23" fmla="*/ 2007030 w 5703376"/>
              <a:gd name="connsiteY23" fmla="*/ 1488265 h 2139194"/>
              <a:gd name="connsiteX24" fmla="*/ 2084522 w 5703376"/>
              <a:gd name="connsiteY24" fmla="*/ 1124055 h 2139194"/>
              <a:gd name="connsiteX25" fmla="*/ 2193010 w 5703376"/>
              <a:gd name="connsiteY25" fmla="*/ 418882 h 2139194"/>
              <a:gd name="connsiteX26" fmla="*/ 2262752 w 5703376"/>
              <a:gd name="connsiteY26" fmla="*/ 418882 h 2139194"/>
              <a:gd name="connsiteX27" fmla="*/ 2286000 w 5703376"/>
              <a:gd name="connsiteY27" fmla="*/ 511872 h 2139194"/>
              <a:gd name="connsiteX28" fmla="*/ 2340244 w 5703376"/>
              <a:gd name="connsiteY28" fmla="*/ 922577 h 2139194"/>
              <a:gd name="connsiteX29" fmla="*/ 2394488 w 5703376"/>
              <a:gd name="connsiteY29" fmla="*/ 1069811 h 2139194"/>
              <a:gd name="connsiteX30" fmla="*/ 2456481 w 5703376"/>
              <a:gd name="connsiteY30" fmla="*/ 1007818 h 2139194"/>
              <a:gd name="connsiteX31" fmla="*/ 2549471 w 5703376"/>
              <a:gd name="connsiteY31" fmla="*/ 527370 h 2139194"/>
              <a:gd name="connsiteX32" fmla="*/ 2642461 w 5703376"/>
              <a:gd name="connsiteY32" fmla="*/ 77920 h 2139194"/>
              <a:gd name="connsiteX33" fmla="*/ 2688956 w 5703376"/>
              <a:gd name="connsiteY33" fmla="*/ 15926 h 2139194"/>
              <a:gd name="connsiteX34" fmla="*/ 2727701 w 5703376"/>
              <a:gd name="connsiteY34" fmla="*/ 46923 h 2139194"/>
              <a:gd name="connsiteX35" fmla="*/ 2774196 w 5703376"/>
              <a:gd name="connsiteY35" fmla="*/ 240652 h 2139194"/>
              <a:gd name="connsiteX36" fmla="*/ 2836189 w 5703376"/>
              <a:gd name="connsiteY36" fmla="*/ 504123 h 2139194"/>
              <a:gd name="connsiteX37" fmla="*/ 2929179 w 5703376"/>
              <a:gd name="connsiteY37" fmla="*/ 566116 h 2139194"/>
              <a:gd name="connsiteX38" fmla="*/ 3068664 w 5703376"/>
              <a:gd name="connsiteY38" fmla="*/ 372387 h 2139194"/>
              <a:gd name="connsiteX39" fmla="*/ 3208149 w 5703376"/>
              <a:gd name="connsiteY39" fmla="*/ 101167 h 2139194"/>
              <a:gd name="connsiteX40" fmla="*/ 3370881 w 5703376"/>
              <a:gd name="connsiteY40" fmla="*/ 428 h 2139194"/>
              <a:gd name="connsiteX41" fmla="*/ 3572359 w 5703376"/>
              <a:gd name="connsiteY41" fmla="*/ 70170 h 2139194"/>
              <a:gd name="connsiteX42" fmla="*/ 3680847 w 5703376"/>
              <a:gd name="connsiteY42" fmla="*/ 194157 h 2139194"/>
              <a:gd name="connsiteX43" fmla="*/ 3944318 w 5703376"/>
              <a:gd name="connsiteY43" fmla="*/ 550618 h 2139194"/>
              <a:gd name="connsiteX44" fmla="*/ 4161295 w 5703376"/>
              <a:gd name="connsiteY44" fmla="*/ 620360 h 2139194"/>
              <a:gd name="connsiteX45" fmla="*/ 5703376 w 5703376"/>
              <a:gd name="connsiteY45" fmla="*/ 938075 h 2139194"/>
              <a:gd name="connsiteX0" fmla="*/ 0 w 5703376"/>
              <a:gd name="connsiteY0" fmla="*/ 2115947 h 2139194"/>
              <a:gd name="connsiteX1" fmla="*/ 255722 w 5703376"/>
              <a:gd name="connsiteY1" fmla="*/ 2139194 h 2139194"/>
              <a:gd name="connsiteX2" fmla="*/ 410705 w 5703376"/>
              <a:gd name="connsiteY2" fmla="*/ 2115947 h 2139194"/>
              <a:gd name="connsiteX3" fmla="*/ 534691 w 5703376"/>
              <a:gd name="connsiteY3" fmla="*/ 2038455 h 2139194"/>
              <a:gd name="connsiteX4" fmla="*/ 643179 w 5703376"/>
              <a:gd name="connsiteY4" fmla="*/ 1875723 h 2139194"/>
              <a:gd name="connsiteX5" fmla="*/ 860156 w 5703376"/>
              <a:gd name="connsiteY5" fmla="*/ 1395275 h 2139194"/>
              <a:gd name="connsiteX6" fmla="*/ 991891 w 5703376"/>
              <a:gd name="connsiteY6" fmla="*/ 1108557 h 2139194"/>
              <a:gd name="connsiteX7" fmla="*/ 1100379 w 5703376"/>
              <a:gd name="connsiteY7" fmla="*/ 969072 h 2139194"/>
              <a:gd name="connsiteX8" fmla="*/ 1193369 w 5703376"/>
              <a:gd name="connsiteY8" fmla="*/ 883831 h 2139194"/>
              <a:gd name="connsiteX9" fmla="*/ 1263112 w 5703376"/>
              <a:gd name="connsiteY9" fmla="*/ 883831 h 2139194"/>
              <a:gd name="connsiteX10" fmla="*/ 1317356 w 5703376"/>
              <a:gd name="connsiteY10" fmla="*/ 938075 h 2139194"/>
              <a:gd name="connsiteX11" fmla="*/ 1371600 w 5703376"/>
              <a:gd name="connsiteY11" fmla="*/ 1031065 h 2139194"/>
              <a:gd name="connsiteX12" fmla="*/ 1433593 w 5703376"/>
              <a:gd name="connsiteY12" fmla="*/ 1418523 h 2139194"/>
              <a:gd name="connsiteX13" fmla="*/ 1495586 w 5703376"/>
              <a:gd name="connsiteY13" fmla="*/ 1852475 h 2139194"/>
              <a:gd name="connsiteX14" fmla="*/ 1542081 w 5703376"/>
              <a:gd name="connsiteY14" fmla="*/ 1991960 h 2139194"/>
              <a:gd name="connsiteX15" fmla="*/ 1611823 w 5703376"/>
              <a:gd name="connsiteY15" fmla="*/ 1829228 h 2139194"/>
              <a:gd name="connsiteX16" fmla="*/ 1689315 w 5703376"/>
              <a:gd name="connsiteY16" fmla="*/ 1255791 h 2139194"/>
              <a:gd name="connsiteX17" fmla="*/ 1743559 w 5703376"/>
              <a:gd name="connsiteY17" fmla="*/ 790842 h 2139194"/>
              <a:gd name="connsiteX18" fmla="*/ 1805552 w 5703376"/>
              <a:gd name="connsiteY18" fmla="*/ 620360 h 2139194"/>
              <a:gd name="connsiteX19" fmla="*/ 1859796 w 5703376"/>
              <a:gd name="connsiteY19" fmla="*/ 852835 h 2139194"/>
              <a:gd name="connsiteX20" fmla="*/ 1898542 w 5703376"/>
              <a:gd name="connsiteY20" fmla="*/ 1131804 h 2139194"/>
              <a:gd name="connsiteX21" fmla="*/ 1952786 w 5703376"/>
              <a:gd name="connsiteY21" fmla="*/ 1472767 h 2139194"/>
              <a:gd name="connsiteX22" fmla="*/ 1968284 w 5703376"/>
              <a:gd name="connsiteY22" fmla="*/ 1511513 h 2139194"/>
              <a:gd name="connsiteX23" fmla="*/ 2007030 w 5703376"/>
              <a:gd name="connsiteY23" fmla="*/ 1488265 h 2139194"/>
              <a:gd name="connsiteX24" fmla="*/ 2084522 w 5703376"/>
              <a:gd name="connsiteY24" fmla="*/ 1124055 h 2139194"/>
              <a:gd name="connsiteX25" fmla="*/ 2193010 w 5703376"/>
              <a:gd name="connsiteY25" fmla="*/ 418882 h 2139194"/>
              <a:gd name="connsiteX26" fmla="*/ 2262752 w 5703376"/>
              <a:gd name="connsiteY26" fmla="*/ 418882 h 2139194"/>
              <a:gd name="connsiteX27" fmla="*/ 2286000 w 5703376"/>
              <a:gd name="connsiteY27" fmla="*/ 511872 h 2139194"/>
              <a:gd name="connsiteX28" fmla="*/ 2340244 w 5703376"/>
              <a:gd name="connsiteY28" fmla="*/ 922577 h 2139194"/>
              <a:gd name="connsiteX29" fmla="*/ 2394488 w 5703376"/>
              <a:gd name="connsiteY29" fmla="*/ 1069811 h 2139194"/>
              <a:gd name="connsiteX30" fmla="*/ 2456481 w 5703376"/>
              <a:gd name="connsiteY30" fmla="*/ 1007818 h 2139194"/>
              <a:gd name="connsiteX31" fmla="*/ 2549471 w 5703376"/>
              <a:gd name="connsiteY31" fmla="*/ 527370 h 2139194"/>
              <a:gd name="connsiteX32" fmla="*/ 2642461 w 5703376"/>
              <a:gd name="connsiteY32" fmla="*/ 77920 h 2139194"/>
              <a:gd name="connsiteX33" fmla="*/ 2688956 w 5703376"/>
              <a:gd name="connsiteY33" fmla="*/ 15926 h 2139194"/>
              <a:gd name="connsiteX34" fmla="*/ 2727701 w 5703376"/>
              <a:gd name="connsiteY34" fmla="*/ 46923 h 2139194"/>
              <a:gd name="connsiteX35" fmla="*/ 2774196 w 5703376"/>
              <a:gd name="connsiteY35" fmla="*/ 240652 h 2139194"/>
              <a:gd name="connsiteX36" fmla="*/ 2836189 w 5703376"/>
              <a:gd name="connsiteY36" fmla="*/ 504123 h 2139194"/>
              <a:gd name="connsiteX37" fmla="*/ 2929179 w 5703376"/>
              <a:gd name="connsiteY37" fmla="*/ 566116 h 2139194"/>
              <a:gd name="connsiteX38" fmla="*/ 3068664 w 5703376"/>
              <a:gd name="connsiteY38" fmla="*/ 372387 h 2139194"/>
              <a:gd name="connsiteX39" fmla="*/ 3208149 w 5703376"/>
              <a:gd name="connsiteY39" fmla="*/ 101167 h 2139194"/>
              <a:gd name="connsiteX40" fmla="*/ 3370881 w 5703376"/>
              <a:gd name="connsiteY40" fmla="*/ 428 h 2139194"/>
              <a:gd name="connsiteX41" fmla="*/ 3572359 w 5703376"/>
              <a:gd name="connsiteY41" fmla="*/ 70170 h 2139194"/>
              <a:gd name="connsiteX42" fmla="*/ 3680847 w 5703376"/>
              <a:gd name="connsiteY42" fmla="*/ 194157 h 2139194"/>
              <a:gd name="connsiteX43" fmla="*/ 3944318 w 5703376"/>
              <a:gd name="connsiteY43" fmla="*/ 550618 h 2139194"/>
              <a:gd name="connsiteX44" fmla="*/ 4161295 w 5703376"/>
              <a:gd name="connsiteY44" fmla="*/ 620360 h 2139194"/>
              <a:gd name="connsiteX45" fmla="*/ 5703376 w 5703376"/>
              <a:gd name="connsiteY45" fmla="*/ 938075 h 2139194"/>
              <a:gd name="connsiteX0" fmla="*/ 0 w 5703376"/>
              <a:gd name="connsiteY0" fmla="*/ 2115947 h 2121687"/>
              <a:gd name="connsiteX1" fmla="*/ 410705 w 5703376"/>
              <a:gd name="connsiteY1" fmla="*/ 2115947 h 2121687"/>
              <a:gd name="connsiteX2" fmla="*/ 534691 w 5703376"/>
              <a:gd name="connsiteY2" fmla="*/ 2038455 h 2121687"/>
              <a:gd name="connsiteX3" fmla="*/ 643179 w 5703376"/>
              <a:gd name="connsiteY3" fmla="*/ 1875723 h 2121687"/>
              <a:gd name="connsiteX4" fmla="*/ 860156 w 5703376"/>
              <a:gd name="connsiteY4" fmla="*/ 1395275 h 2121687"/>
              <a:gd name="connsiteX5" fmla="*/ 991891 w 5703376"/>
              <a:gd name="connsiteY5" fmla="*/ 1108557 h 2121687"/>
              <a:gd name="connsiteX6" fmla="*/ 1100379 w 5703376"/>
              <a:gd name="connsiteY6" fmla="*/ 969072 h 2121687"/>
              <a:gd name="connsiteX7" fmla="*/ 1193369 w 5703376"/>
              <a:gd name="connsiteY7" fmla="*/ 883831 h 2121687"/>
              <a:gd name="connsiteX8" fmla="*/ 1263112 w 5703376"/>
              <a:gd name="connsiteY8" fmla="*/ 883831 h 2121687"/>
              <a:gd name="connsiteX9" fmla="*/ 1317356 w 5703376"/>
              <a:gd name="connsiteY9" fmla="*/ 938075 h 2121687"/>
              <a:gd name="connsiteX10" fmla="*/ 1371600 w 5703376"/>
              <a:gd name="connsiteY10" fmla="*/ 1031065 h 2121687"/>
              <a:gd name="connsiteX11" fmla="*/ 1433593 w 5703376"/>
              <a:gd name="connsiteY11" fmla="*/ 1418523 h 2121687"/>
              <a:gd name="connsiteX12" fmla="*/ 1495586 w 5703376"/>
              <a:gd name="connsiteY12" fmla="*/ 1852475 h 2121687"/>
              <a:gd name="connsiteX13" fmla="*/ 1542081 w 5703376"/>
              <a:gd name="connsiteY13" fmla="*/ 1991960 h 2121687"/>
              <a:gd name="connsiteX14" fmla="*/ 1611823 w 5703376"/>
              <a:gd name="connsiteY14" fmla="*/ 1829228 h 2121687"/>
              <a:gd name="connsiteX15" fmla="*/ 1689315 w 5703376"/>
              <a:gd name="connsiteY15" fmla="*/ 1255791 h 2121687"/>
              <a:gd name="connsiteX16" fmla="*/ 1743559 w 5703376"/>
              <a:gd name="connsiteY16" fmla="*/ 790842 h 2121687"/>
              <a:gd name="connsiteX17" fmla="*/ 1805552 w 5703376"/>
              <a:gd name="connsiteY17" fmla="*/ 620360 h 2121687"/>
              <a:gd name="connsiteX18" fmla="*/ 1859796 w 5703376"/>
              <a:gd name="connsiteY18" fmla="*/ 852835 h 2121687"/>
              <a:gd name="connsiteX19" fmla="*/ 1898542 w 5703376"/>
              <a:gd name="connsiteY19" fmla="*/ 1131804 h 2121687"/>
              <a:gd name="connsiteX20" fmla="*/ 1952786 w 5703376"/>
              <a:gd name="connsiteY20" fmla="*/ 1472767 h 2121687"/>
              <a:gd name="connsiteX21" fmla="*/ 1968284 w 5703376"/>
              <a:gd name="connsiteY21" fmla="*/ 1511513 h 2121687"/>
              <a:gd name="connsiteX22" fmla="*/ 2007030 w 5703376"/>
              <a:gd name="connsiteY22" fmla="*/ 1488265 h 2121687"/>
              <a:gd name="connsiteX23" fmla="*/ 2084522 w 5703376"/>
              <a:gd name="connsiteY23" fmla="*/ 1124055 h 2121687"/>
              <a:gd name="connsiteX24" fmla="*/ 2193010 w 5703376"/>
              <a:gd name="connsiteY24" fmla="*/ 418882 h 2121687"/>
              <a:gd name="connsiteX25" fmla="*/ 2262752 w 5703376"/>
              <a:gd name="connsiteY25" fmla="*/ 418882 h 2121687"/>
              <a:gd name="connsiteX26" fmla="*/ 2286000 w 5703376"/>
              <a:gd name="connsiteY26" fmla="*/ 511872 h 2121687"/>
              <a:gd name="connsiteX27" fmla="*/ 2340244 w 5703376"/>
              <a:gd name="connsiteY27" fmla="*/ 922577 h 2121687"/>
              <a:gd name="connsiteX28" fmla="*/ 2394488 w 5703376"/>
              <a:gd name="connsiteY28" fmla="*/ 1069811 h 2121687"/>
              <a:gd name="connsiteX29" fmla="*/ 2456481 w 5703376"/>
              <a:gd name="connsiteY29" fmla="*/ 1007818 h 2121687"/>
              <a:gd name="connsiteX30" fmla="*/ 2549471 w 5703376"/>
              <a:gd name="connsiteY30" fmla="*/ 527370 h 2121687"/>
              <a:gd name="connsiteX31" fmla="*/ 2642461 w 5703376"/>
              <a:gd name="connsiteY31" fmla="*/ 77920 h 2121687"/>
              <a:gd name="connsiteX32" fmla="*/ 2688956 w 5703376"/>
              <a:gd name="connsiteY32" fmla="*/ 15926 h 2121687"/>
              <a:gd name="connsiteX33" fmla="*/ 2727701 w 5703376"/>
              <a:gd name="connsiteY33" fmla="*/ 46923 h 2121687"/>
              <a:gd name="connsiteX34" fmla="*/ 2774196 w 5703376"/>
              <a:gd name="connsiteY34" fmla="*/ 240652 h 2121687"/>
              <a:gd name="connsiteX35" fmla="*/ 2836189 w 5703376"/>
              <a:gd name="connsiteY35" fmla="*/ 504123 h 2121687"/>
              <a:gd name="connsiteX36" fmla="*/ 2929179 w 5703376"/>
              <a:gd name="connsiteY36" fmla="*/ 566116 h 2121687"/>
              <a:gd name="connsiteX37" fmla="*/ 3068664 w 5703376"/>
              <a:gd name="connsiteY37" fmla="*/ 372387 h 2121687"/>
              <a:gd name="connsiteX38" fmla="*/ 3208149 w 5703376"/>
              <a:gd name="connsiteY38" fmla="*/ 101167 h 2121687"/>
              <a:gd name="connsiteX39" fmla="*/ 3370881 w 5703376"/>
              <a:gd name="connsiteY39" fmla="*/ 428 h 2121687"/>
              <a:gd name="connsiteX40" fmla="*/ 3572359 w 5703376"/>
              <a:gd name="connsiteY40" fmla="*/ 70170 h 2121687"/>
              <a:gd name="connsiteX41" fmla="*/ 3680847 w 5703376"/>
              <a:gd name="connsiteY41" fmla="*/ 194157 h 2121687"/>
              <a:gd name="connsiteX42" fmla="*/ 3944318 w 5703376"/>
              <a:gd name="connsiteY42" fmla="*/ 550618 h 2121687"/>
              <a:gd name="connsiteX43" fmla="*/ 4161295 w 5703376"/>
              <a:gd name="connsiteY43" fmla="*/ 620360 h 2121687"/>
              <a:gd name="connsiteX44" fmla="*/ 5703376 w 5703376"/>
              <a:gd name="connsiteY44" fmla="*/ 938075 h 2121687"/>
              <a:gd name="connsiteX0" fmla="*/ 0 w 5703376"/>
              <a:gd name="connsiteY0" fmla="*/ 2115947 h 2115947"/>
              <a:gd name="connsiteX1" fmla="*/ 534691 w 5703376"/>
              <a:gd name="connsiteY1" fmla="*/ 2038455 h 2115947"/>
              <a:gd name="connsiteX2" fmla="*/ 643179 w 5703376"/>
              <a:gd name="connsiteY2" fmla="*/ 1875723 h 2115947"/>
              <a:gd name="connsiteX3" fmla="*/ 860156 w 5703376"/>
              <a:gd name="connsiteY3" fmla="*/ 1395275 h 2115947"/>
              <a:gd name="connsiteX4" fmla="*/ 991891 w 5703376"/>
              <a:gd name="connsiteY4" fmla="*/ 1108557 h 2115947"/>
              <a:gd name="connsiteX5" fmla="*/ 1100379 w 5703376"/>
              <a:gd name="connsiteY5" fmla="*/ 969072 h 2115947"/>
              <a:gd name="connsiteX6" fmla="*/ 1193369 w 5703376"/>
              <a:gd name="connsiteY6" fmla="*/ 883831 h 2115947"/>
              <a:gd name="connsiteX7" fmla="*/ 1263112 w 5703376"/>
              <a:gd name="connsiteY7" fmla="*/ 883831 h 2115947"/>
              <a:gd name="connsiteX8" fmla="*/ 1317356 w 5703376"/>
              <a:gd name="connsiteY8" fmla="*/ 938075 h 2115947"/>
              <a:gd name="connsiteX9" fmla="*/ 1371600 w 5703376"/>
              <a:gd name="connsiteY9" fmla="*/ 1031065 h 2115947"/>
              <a:gd name="connsiteX10" fmla="*/ 1433593 w 5703376"/>
              <a:gd name="connsiteY10" fmla="*/ 1418523 h 2115947"/>
              <a:gd name="connsiteX11" fmla="*/ 1495586 w 5703376"/>
              <a:gd name="connsiteY11" fmla="*/ 1852475 h 2115947"/>
              <a:gd name="connsiteX12" fmla="*/ 1542081 w 5703376"/>
              <a:gd name="connsiteY12" fmla="*/ 1991960 h 2115947"/>
              <a:gd name="connsiteX13" fmla="*/ 1611823 w 5703376"/>
              <a:gd name="connsiteY13" fmla="*/ 1829228 h 2115947"/>
              <a:gd name="connsiteX14" fmla="*/ 1689315 w 5703376"/>
              <a:gd name="connsiteY14" fmla="*/ 1255791 h 2115947"/>
              <a:gd name="connsiteX15" fmla="*/ 1743559 w 5703376"/>
              <a:gd name="connsiteY15" fmla="*/ 790842 h 2115947"/>
              <a:gd name="connsiteX16" fmla="*/ 1805552 w 5703376"/>
              <a:gd name="connsiteY16" fmla="*/ 620360 h 2115947"/>
              <a:gd name="connsiteX17" fmla="*/ 1859796 w 5703376"/>
              <a:gd name="connsiteY17" fmla="*/ 852835 h 2115947"/>
              <a:gd name="connsiteX18" fmla="*/ 1898542 w 5703376"/>
              <a:gd name="connsiteY18" fmla="*/ 1131804 h 2115947"/>
              <a:gd name="connsiteX19" fmla="*/ 1952786 w 5703376"/>
              <a:gd name="connsiteY19" fmla="*/ 1472767 h 2115947"/>
              <a:gd name="connsiteX20" fmla="*/ 1968284 w 5703376"/>
              <a:gd name="connsiteY20" fmla="*/ 1511513 h 2115947"/>
              <a:gd name="connsiteX21" fmla="*/ 2007030 w 5703376"/>
              <a:gd name="connsiteY21" fmla="*/ 1488265 h 2115947"/>
              <a:gd name="connsiteX22" fmla="*/ 2084522 w 5703376"/>
              <a:gd name="connsiteY22" fmla="*/ 1124055 h 2115947"/>
              <a:gd name="connsiteX23" fmla="*/ 2193010 w 5703376"/>
              <a:gd name="connsiteY23" fmla="*/ 418882 h 2115947"/>
              <a:gd name="connsiteX24" fmla="*/ 2262752 w 5703376"/>
              <a:gd name="connsiteY24" fmla="*/ 418882 h 2115947"/>
              <a:gd name="connsiteX25" fmla="*/ 2286000 w 5703376"/>
              <a:gd name="connsiteY25" fmla="*/ 511872 h 2115947"/>
              <a:gd name="connsiteX26" fmla="*/ 2340244 w 5703376"/>
              <a:gd name="connsiteY26" fmla="*/ 922577 h 2115947"/>
              <a:gd name="connsiteX27" fmla="*/ 2394488 w 5703376"/>
              <a:gd name="connsiteY27" fmla="*/ 1069811 h 2115947"/>
              <a:gd name="connsiteX28" fmla="*/ 2456481 w 5703376"/>
              <a:gd name="connsiteY28" fmla="*/ 1007818 h 2115947"/>
              <a:gd name="connsiteX29" fmla="*/ 2549471 w 5703376"/>
              <a:gd name="connsiteY29" fmla="*/ 527370 h 2115947"/>
              <a:gd name="connsiteX30" fmla="*/ 2642461 w 5703376"/>
              <a:gd name="connsiteY30" fmla="*/ 77920 h 2115947"/>
              <a:gd name="connsiteX31" fmla="*/ 2688956 w 5703376"/>
              <a:gd name="connsiteY31" fmla="*/ 15926 h 2115947"/>
              <a:gd name="connsiteX32" fmla="*/ 2727701 w 5703376"/>
              <a:gd name="connsiteY32" fmla="*/ 46923 h 2115947"/>
              <a:gd name="connsiteX33" fmla="*/ 2774196 w 5703376"/>
              <a:gd name="connsiteY33" fmla="*/ 240652 h 2115947"/>
              <a:gd name="connsiteX34" fmla="*/ 2836189 w 5703376"/>
              <a:gd name="connsiteY34" fmla="*/ 504123 h 2115947"/>
              <a:gd name="connsiteX35" fmla="*/ 2929179 w 5703376"/>
              <a:gd name="connsiteY35" fmla="*/ 566116 h 2115947"/>
              <a:gd name="connsiteX36" fmla="*/ 3068664 w 5703376"/>
              <a:gd name="connsiteY36" fmla="*/ 372387 h 2115947"/>
              <a:gd name="connsiteX37" fmla="*/ 3208149 w 5703376"/>
              <a:gd name="connsiteY37" fmla="*/ 101167 h 2115947"/>
              <a:gd name="connsiteX38" fmla="*/ 3370881 w 5703376"/>
              <a:gd name="connsiteY38" fmla="*/ 428 h 2115947"/>
              <a:gd name="connsiteX39" fmla="*/ 3572359 w 5703376"/>
              <a:gd name="connsiteY39" fmla="*/ 70170 h 2115947"/>
              <a:gd name="connsiteX40" fmla="*/ 3680847 w 5703376"/>
              <a:gd name="connsiteY40" fmla="*/ 194157 h 2115947"/>
              <a:gd name="connsiteX41" fmla="*/ 3944318 w 5703376"/>
              <a:gd name="connsiteY41" fmla="*/ 550618 h 2115947"/>
              <a:gd name="connsiteX42" fmla="*/ 4161295 w 5703376"/>
              <a:gd name="connsiteY42" fmla="*/ 620360 h 2115947"/>
              <a:gd name="connsiteX43" fmla="*/ 5703376 w 5703376"/>
              <a:gd name="connsiteY43" fmla="*/ 938075 h 2115947"/>
              <a:gd name="connsiteX0" fmla="*/ 0 w 5703376"/>
              <a:gd name="connsiteY0" fmla="*/ 2115947 h 2115947"/>
              <a:gd name="connsiteX1" fmla="*/ 643179 w 5703376"/>
              <a:gd name="connsiteY1" fmla="*/ 1875723 h 2115947"/>
              <a:gd name="connsiteX2" fmla="*/ 860156 w 5703376"/>
              <a:gd name="connsiteY2" fmla="*/ 1395275 h 2115947"/>
              <a:gd name="connsiteX3" fmla="*/ 991891 w 5703376"/>
              <a:gd name="connsiteY3" fmla="*/ 1108557 h 2115947"/>
              <a:gd name="connsiteX4" fmla="*/ 1100379 w 5703376"/>
              <a:gd name="connsiteY4" fmla="*/ 969072 h 2115947"/>
              <a:gd name="connsiteX5" fmla="*/ 1193369 w 5703376"/>
              <a:gd name="connsiteY5" fmla="*/ 883831 h 2115947"/>
              <a:gd name="connsiteX6" fmla="*/ 1263112 w 5703376"/>
              <a:gd name="connsiteY6" fmla="*/ 883831 h 2115947"/>
              <a:gd name="connsiteX7" fmla="*/ 1317356 w 5703376"/>
              <a:gd name="connsiteY7" fmla="*/ 938075 h 2115947"/>
              <a:gd name="connsiteX8" fmla="*/ 1371600 w 5703376"/>
              <a:gd name="connsiteY8" fmla="*/ 1031065 h 2115947"/>
              <a:gd name="connsiteX9" fmla="*/ 1433593 w 5703376"/>
              <a:gd name="connsiteY9" fmla="*/ 1418523 h 2115947"/>
              <a:gd name="connsiteX10" fmla="*/ 1495586 w 5703376"/>
              <a:gd name="connsiteY10" fmla="*/ 1852475 h 2115947"/>
              <a:gd name="connsiteX11" fmla="*/ 1542081 w 5703376"/>
              <a:gd name="connsiteY11" fmla="*/ 1991960 h 2115947"/>
              <a:gd name="connsiteX12" fmla="*/ 1611823 w 5703376"/>
              <a:gd name="connsiteY12" fmla="*/ 1829228 h 2115947"/>
              <a:gd name="connsiteX13" fmla="*/ 1689315 w 5703376"/>
              <a:gd name="connsiteY13" fmla="*/ 1255791 h 2115947"/>
              <a:gd name="connsiteX14" fmla="*/ 1743559 w 5703376"/>
              <a:gd name="connsiteY14" fmla="*/ 790842 h 2115947"/>
              <a:gd name="connsiteX15" fmla="*/ 1805552 w 5703376"/>
              <a:gd name="connsiteY15" fmla="*/ 620360 h 2115947"/>
              <a:gd name="connsiteX16" fmla="*/ 1859796 w 5703376"/>
              <a:gd name="connsiteY16" fmla="*/ 852835 h 2115947"/>
              <a:gd name="connsiteX17" fmla="*/ 1898542 w 5703376"/>
              <a:gd name="connsiteY17" fmla="*/ 1131804 h 2115947"/>
              <a:gd name="connsiteX18" fmla="*/ 1952786 w 5703376"/>
              <a:gd name="connsiteY18" fmla="*/ 1472767 h 2115947"/>
              <a:gd name="connsiteX19" fmla="*/ 1968284 w 5703376"/>
              <a:gd name="connsiteY19" fmla="*/ 1511513 h 2115947"/>
              <a:gd name="connsiteX20" fmla="*/ 2007030 w 5703376"/>
              <a:gd name="connsiteY20" fmla="*/ 1488265 h 2115947"/>
              <a:gd name="connsiteX21" fmla="*/ 2084522 w 5703376"/>
              <a:gd name="connsiteY21" fmla="*/ 1124055 h 2115947"/>
              <a:gd name="connsiteX22" fmla="*/ 2193010 w 5703376"/>
              <a:gd name="connsiteY22" fmla="*/ 418882 h 2115947"/>
              <a:gd name="connsiteX23" fmla="*/ 2262752 w 5703376"/>
              <a:gd name="connsiteY23" fmla="*/ 418882 h 2115947"/>
              <a:gd name="connsiteX24" fmla="*/ 2286000 w 5703376"/>
              <a:gd name="connsiteY24" fmla="*/ 511872 h 2115947"/>
              <a:gd name="connsiteX25" fmla="*/ 2340244 w 5703376"/>
              <a:gd name="connsiteY25" fmla="*/ 922577 h 2115947"/>
              <a:gd name="connsiteX26" fmla="*/ 2394488 w 5703376"/>
              <a:gd name="connsiteY26" fmla="*/ 1069811 h 2115947"/>
              <a:gd name="connsiteX27" fmla="*/ 2456481 w 5703376"/>
              <a:gd name="connsiteY27" fmla="*/ 1007818 h 2115947"/>
              <a:gd name="connsiteX28" fmla="*/ 2549471 w 5703376"/>
              <a:gd name="connsiteY28" fmla="*/ 527370 h 2115947"/>
              <a:gd name="connsiteX29" fmla="*/ 2642461 w 5703376"/>
              <a:gd name="connsiteY29" fmla="*/ 77920 h 2115947"/>
              <a:gd name="connsiteX30" fmla="*/ 2688956 w 5703376"/>
              <a:gd name="connsiteY30" fmla="*/ 15926 h 2115947"/>
              <a:gd name="connsiteX31" fmla="*/ 2727701 w 5703376"/>
              <a:gd name="connsiteY31" fmla="*/ 46923 h 2115947"/>
              <a:gd name="connsiteX32" fmla="*/ 2774196 w 5703376"/>
              <a:gd name="connsiteY32" fmla="*/ 240652 h 2115947"/>
              <a:gd name="connsiteX33" fmla="*/ 2836189 w 5703376"/>
              <a:gd name="connsiteY33" fmla="*/ 504123 h 2115947"/>
              <a:gd name="connsiteX34" fmla="*/ 2929179 w 5703376"/>
              <a:gd name="connsiteY34" fmla="*/ 566116 h 2115947"/>
              <a:gd name="connsiteX35" fmla="*/ 3068664 w 5703376"/>
              <a:gd name="connsiteY35" fmla="*/ 372387 h 2115947"/>
              <a:gd name="connsiteX36" fmla="*/ 3208149 w 5703376"/>
              <a:gd name="connsiteY36" fmla="*/ 101167 h 2115947"/>
              <a:gd name="connsiteX37" fmla="*/ 3370881 w 5703376"/>
              <a:gd name="connsiteY37" fmla="*/ 428 h 2115947"/>
              <a:gd name="connsiteX38" fmla="*/ 3572359 w 5703376"/>
              <a:gd name="connsiteY38" fmla="*/ 70170 h 2115947"/>
              <a:gd name="connsiteX39" fmla="*/ 3680847 w 5703376"/>
              <a:gd name="connsiteY39" fmla="*/ 194157 h 2115947"/>
              <a:gd name="connsiteX40" fmla="*/ 3944318 w 5703376"/>
              <a:gd name="connsiteY40" fmla="*/ 550618 h 2115947"/>
              <a:gd name="connsiteX41" fmla="*/ 4161295 w 5703376"/>
              <a:gd name="connsiteY41" fmla="*/ 620360 h 2115947"/>
              <a:gd name="connsiteX42" fmla="*/ 5703376 w 5703376"/>
              <a:gd name="connsiteY42" fmla="*/ 938075 h 2115947"/>
              <a:gd name="connsiteX0" fmla="*/ 0 w 5703376"/>
              <a:gd name="connsiteY0" fmla="*/ 2087372 h 2087372"/>
              <a:gd name="connsiteX1" fmla="*/ 643179 w 5703376"/>
              <a:gd name="connsiteY1" fmla="*/ 1875723 h 2087372"/>
              <a:gd name="connsiteX2" fmla="*/ 860156 w 5703376"/>
              <a:gd name="connsiteY2" fmla="*/ 1395275 h 2087372"/>
              <a:gd name="connsiteX3" fmla="*/ 991891 w 5703376"/>
              <a:gd name="connsiteY3" fmla="*/ 1108557 h 2087372"/>
              <a:gd name="connsiteX4" fmla="*/ 1100379 w 5703376"/>
              <a:gd name="connsiteY4" fmla="*/ 969072 h 2087372"/>
              <a:gd name="connsiteX5" fmla="*/ 1193369 w 5703376"/>
              <a:gd name="connsiteY5" fmla="*/ 883831 h 2087372"/>
              <a:gd name="connsiteX6" fmla="*/ 1263112 w 5703376"/>
              <a:gd name="connsiteY6" fmla="*/ 883831 h 2087372"/>
              <a:gd name="connsiteX7" fmla="*/ 1317356 w 5703376"/>
              <a:gd name="connsiteY7" fmla="*/ 938075 h 2087372"/>
              <a:gd name="connsiteX8" fmla="*/ 1371600 w 5703376"/>
              <a:gd name="connsiteY8" fmla="*/ 1031065 h 2087372"/>
              <a:gd name="connsiteX9" fmla="*/ 1433593 w 5703376"/>
              <a:gd name="connsiteY9" fmla="*/ 1418523 h 2087372"/>
              <a:gd name="connsiteX10" fmla="*/ 1495586 w 5703376"/>
              <a:gd name="connsiteY10" fmla="*/ 1852475 h 2087372"/>
              <a:gd name="connsiteX11" fmla="*/ 1542081 w 5703376"/>
              <a:gd name="connsiteY11" fmla="*/ 1991960 h 2087372"/>
              <a:gd name="connsiteX12" fmla="*/ 1611823 w 5703376"/>
              <a:gd name="connsiteY12" fmla="*/ 1829228 h 2087372"/>
              <a:gd name="connsiteX13" fmla="*/ 1689315 w 5703376"/>
              <a:gd name="connsiteY13" fmla="*/ 1255791 h 2087372"/>
              <a:gd name="connsiteX14" fmla="*/ 1743559 w 5703376"/>
              <a:gd name="connsiteY14" fmla="*/ 790842 h 2087372"/>
              <a:gd name="connsiteX15" fmla="*/ 1805552 w 5703376"/>
              <a:gd name="connsiteY15" fmla="*/ 620360 h 2087372"/>
              <a:gd name="connsiteX16" fmla="*/ 1859796 w 5703376"/>
              <a:gd name="connsiteY16" fmla="*/ 852835 h 2087372"/>
              <a:gd name="connsiteX17" fmla="*/ 1898542 w 5703376"/>
              <a:gd name="connsiteY17" fmla="*/ 1131804 h 2087372"/>
              <a:gd name="connsiteX18" fmla="*/ 1952786 w 5703376"/>
              <a:gd name="connsiteY18" fmla="*/ 1472767 h 2087372"/>
              <a:gd name="connsiteX19" fmla="*/ 1968284 w 5703376"/>
              <a:gd name="connsiteY19" fmla="*/ 1511513 h 2087372"/>
              <a:gd name="connsiteX20" fmla="*/ 2007030 w 5703376"/>
              <a:gd name="connsiteY20" fmla="*/ 1488265 h 2087372"/>
              <a:gd name="connsiteX21" fmla="*/ 2084522 w 5703376"/>
              <a:gd name="connsiteY21" fmla="*/ 1124055 h 2087372"/>
              <a:gd name="connsiteX22" fmla="*/ 2193010 w 5703376"/>
              <a:gd name="connsiteY22" fmla="*/ 418882 h 2087372"/>
              <a:gd name="connsiteX23" fmla="*/ 2262752 w 5703376"/>
              <a:gd name="connsiteY23" fmla="*/ 418882 h 2087372"/>
              <a:gd name="connsiteX24" fmla="*/ 2286000 w 5703376"/>
              <a:gd name="connsiteY24" fmla="*/ 511872 h 2087372"/>
              <a:gd name="connsiteX25" fmla="*/ 2340244 w 5703376"/>
              <a:gd name="connsiteY25" fmla="*/ 922577 h 2087372"/>
              <a:gd name="connsiteX26" fmla="*/ 2394488 w 5703376"/>
              <a:gd name="connsiteY26" fmla="*/ 1069811 h 2087372"/>
              <a:gd name="connsiteX27" fmla="*/ 2456481 w 5703376"/>
              <a:gd name="connsiteY27" fmla="*/ 1007818 h 2087372"/>
              <a:gd name="connsiteX28" fmla="*/ 2549471 w 5703376"/>
              <a:gd name="connsiteY28" fmla="*/ 527370 h 2087372"/>
              <a:gd name="connsiteX29" fmla="*/ 2642461 w 5703376"/>
              <a:gd name="connsiteY29" fmla="*/ 77920 h 2087372"/>
              <a:gd name="connsiteX30" fmla="*/ 2688956 w 5703376"/>
              <a:gd name="connsiteY30" fmla="*/ 15926 h 2087372"/>
              <a:gd name="connsiteX31" fmla="*/ 2727701 w 5703376"/>
              <a:gd name="connsiteY31" fmla="*/ 46923 h 2087372"/>
              <a:gd name="connsiteX32" fmla="*/ 2774196 w 5703376"/>
              <a:gd name="connsiteY32" fmla="*/ 240652 h 2087372"/>
              <a:gd name="connsiteX33" fmla="*/ 2836189 w 5703376"/>
              <a:gd name="connsiteY33" fmla="*/ 504123 h 2087372"/>
              <a:gd name="connsiteX34" fmla="*/ 2929179 w 5703376"/>
              <a:gd name="connsiteY34" fmla="*/ 566116 h 2087372"/>
              <a:gd name="connsiteX35" fmla="*/ 3068664 w 5703376"/>
              <a:gd name="connsiteY35" fmla="*/ 372387 h 2087372"/>
              <a:gd name="connsiteX36" fmla="*/ 3208149 w 5703376"/>
              <a:gd name="connsiteY36" fmla="*/ 101167 h 2087372"/>
              <a:gd name="connsiteX37" fmla="*/ 3370881 w 5703376"/>
              <a:gd name="connsiteY37" fmla="*/ 428 h 2087372"/>
              <a:gd name="connsiteX38" fmla="*/ 3572359 w 5703376"/>
              <a:gd name="connsiteY38" fmla="*/ 70170 h 2087372"/>
              <a:gd name="connsiteX39" fmla="*/ 3680847 w 5703376"/>
              <a:gd name="connsiteY39" fmla="*/ 194157 h 2087372"/>
              <a:gd name="connsiteX40" fmla="*/ 3944318 w 5703376"/>
              <a:gd name="connsiteY40" fmla="*/ 550618 h 2087372"/>
              <a:gd name="connsiteX41" fmla="*/ 4161295 w 5703376"/>
              <a:gd name="connsiteY41" fmla="*/ 620360 h 2087372"/>
              <a:gd name="connsiteX42" fmla="*/ 5703376 w 5703376"/>
              <a:gd name="connsiteY42" fmla="*/ 938075 h 2087372"/>
              <a:gd name="connsiteX0" fmla="*/ 0 w 5703376"/>
              <a:gd name="connsiteY0" fmla="*/ 2087372 h 2087372"/>
              <a:gd name="connsiteX1" fmla="*/ 576504 w 5703376"/>
              <a:gd name="connsiteY1" fmla="*/ 1951923 h 2087372"/>
              <a:gd name="connsiteX2" fmla="*/ 860156 w 5703376"/>
              <a:gd name="connsiteY2" fmla="*/ 1395275 h 2087372"/>
              <a:gd name="connsiteX3" fmla="*/ 991891 w 5703376"/>
              <a:gd name="connsiteY3" fmla="*/ 1108557 h 2087372"/>
              <a:gd name="connsiteX4" fmla="*/ 1100379 w 5703376"/>
              <a:gd name="connsiteY4" fmla="*/ 969072 h 2087372"/>
              <a:gd name="connsiteX5" fmla="*/ 1193369 w 5703376"/>
              <a:gd name="connsiteY5" fmla="*/ 883831 h 2087372"/>
              <a:gd name="connsiteX6" fmla="*/ 1263112 w 5703376"/>
              <a:gd name="connsiteY6" fmla="*/ 883831 h 2087372"/>
              <a:gd name="connsiteX7" fmla="*/ 1317356 w 5703376"/>
              <a:gd name="connsiteY7" fmla="*/ 938075 h 2087372"/>
              <a:gd name="connsiteX8" fmla="*/ 1371600 w 5703376"/>
              <a:gd name="connsiteY8" fmla="*/ 1031065 h 2087372"/>
              <a:gd name="connsiteX9" fmla="*/ 1433593 w 5703376"/>
              <a:gd name="connsiteY9" fmla="*/ 1418523 h 2087372"/>
              <a:gd name="connsiteX10" fmla="*/ 1495586 w 5703376"/>
              <a:gd name="connsiteY10" fmla="*/ 1852475 h 2087372"/>
              <a:gd name="connsiteX11" fmla="*/ 1542081 w 5703376"/>
              <a:gd name="connsiteY11" fmla="*/ 1991960 h 2087372"/>
              <a:gd name="connsiteX12" fmla="*/ 1611823 w 5703376"/>
              <a:gd name="connsiteY12" fmla="*/ 1829228 h 2087372"/>
              <a:gd name="connsiteX13" fmla="*/ 1689315 w 5703376"/>
              <a:gd name="connsiteY13" fmla="*/ 1255791 h 2087372"/>
              <a:gd name="connsiteX14" fmla="*/ 1743559 w 5703376"/>
              <a:gd name="connsiteY14" fmla="*/ 790842 h 2087372"/>
              <a:gd name="connsiteX15" fmla="*/ 1805552 w 5703376"/>
              <a:gd name="connsiteY15" fmla="*/ 620360 h 2087372"/>
              <a:gd name="connsiteX16" fmla="*/ 1859796 w 5703376"/>
              <a:gd name="connsiteY16" fmla="*/ 852835 h 2087372"/>
              <a:gd name="connsiteX17" fmla="*/ 1898542 w 5703376"/>
              <a:gd name="connsiteY17" fmla="*/ 1131804 h 2087372"/>
              <a:gd name="connsiteX18" fmla="*/ 1952786 w 5703376"/>
              <a:gd name="connsiteY18" fmla="*/ 1472767 h 2087372"/>
              <a:gd name="connsiteX19" fmla="*/ 1968284 w 5703376"/>
              <a:gd name="connsiteY19" fmla="*/ 1511513 h 2087372"/>
              <a:gd name="connsiteX20" fmla="*/ 2007030 w 5703376"/>
              <a:gd name="connsiteY20" fmla="*/ 1488265 h 2087372"/>
              <a:gd name="connsiteX21" fmla="*/ 2084522 w 5703376"/>
              <a:gd name="connsiteY21" fmla="*/ 1124055 h 2087372"/>
              <a:gd name="connsiteX22" fmla="*/ 2193010 w 5703376"/>
              <a:gd name="connsiteY22" fmla="*/ 418882 h 2087372"/>
              <a:gd name="connsiteX23" fmla="*/ 2262752 w 5703376"/>
              <a:gd name="connsiteY23" fmla="*/ 418882 h 2087372"/>
              <a:gd name="connsiteX24" fmla="*/ 2286000 w 5703376"/>
              <a:gd name="connsiteY24" fmla="*/ 511872 h 2087372"/>
              <a:gd name="connsiteX25" fmla="*/ 2340244 w 5703376"/>
              <a:gd name="connsiteY25" fmla="*/ 922577 h 2087372"/>
              <a:gd name="connsiteX26" fmla="*/ 2394488 w 5703376"/>
              <a:gd name="connsiteY26" fmla="*/ 1069811 h 2087372"/>
              <a:gd name="connsiteX27" fmla="*/ 2456481 w 5703376"/>
              <a:gd name="connsiteY27" fmla="*/ 1007818 h 2087372"/>
              <a:gd name="connsiteX28" fmla="*/ 2549471 w 5703376"/>
              <a:gd name="connsiteY28" fmla="*/ 527370 h 2087372"/>
              <a:gd name="connsiteX29" fmla="*/ 2642461 w 5703376"/>
              <a:gd name="connsiteY29" fmla="*/ 77920 h 2087372"/>
              <a:gd name="connsiteX30" fmla="*/ 2688956 w 5703376"/>
              <a:gd name="connsiteY30" fmla="*/ 15926 h 2087372"/>
              <a:gd name="connsiteX31" fmla="*/ 2727701 w 5703376"/>
              <a:gd name="connsiteY31" fmla="*/ 46923 h 2087372"/>
              <a:gd name="connsiteX32" fmla="*/ 2774196 w 5703376"/>
              <a:gd name="connsiteY32" fmla="*/ 240652 h 2087372"/>
              <a:gd name="connsiteX33" fmla="*/ 2836189 w 5703376"/>
              <a:gd name="connsiteY33" fmla="*/ 504123 h 2087372"/>
              <a:gd name="connsiteX34" fmla="*/ 2929179 w 5703376"/>
              <a:gd name="connsiteY34" fmla="*/ 566116 h 2087372"/>
              <a:gd name="connsiteX35" fmla="*/ 3068664 w 5703376"/>
              <a:gd name="connsiteY35" fmla="*/ 372387 h 2087372"/>
              <a:gd name="connsiteX36" fmla="*/ 3208149 w 5703376"/>
              <a:gd name="connsiteY36" fmla="*/ 101167 h 2087372"/>
              <a:gd name="connsiteX37" fmla="*/ 3370881 w 5703376"/>
              <a:gd name="connsiteY37" fmla="*/ 428 h 2087372"/>
              <a:gd name="connsiteX38" fmla="*/ 3572359 w 5703376"/>
              <a:gd name="connsiteY38" fmla="*/ 70170 h 2087372"/>
              <a:gd name="connsiteX39" fmla="*/ 3680847 w 5703376"/>
              <a:gd name="connsiteY39" fmla="*/ 194157 h 2087372"/>
              <a:gd name="connsiteX40" fmla="*/ 3944318 w 5703376"/>
              <a:gd name="connsiteY40" fmla="*/ 550618 h 2087372"/>
              <a:gd name="connsiteX41" fmla="*/ 4161295 w 5703376"/>
              <a:gd name="connsiteY41" fmla="*/ 620360 h 2087372"/>
              <a:gd name="connsiteX42" fmla="*/ 5703376 w 5703376"/>
              <a:gd name="connsiteY42" fmla="*/ 938075 h 2087372"/>
              <a:gd name="connsiteX0" fmla="*/ 0 w 5703376"/>
              <a:gd name="connsiteY0" fmla="*/ 2087372 h 2106037"/>
              <a:gd name="connsiteX1" fmla="*/ 576504 w 5703376"/>
              <a:gd name="connsiteY1" fmla="*/ 1951923 h 2106037"/>
              <a:gd name="connsiteX2" fmla="*/ 860156 w 5703376"/>
              <a:gd name="connsiteY2" fmla="*/ 1395275 h 2106037"/>
              <a:gd name="connsiteX3" fmla="*/ 991891 w 5703376"/>
              <a:gd name="connsiteY3" fmla="*/ 1108557 h 2106037"/>
              <a:gd name="connsiteX4" fmla="*/ 1100379 w 5703376"/>
              <a:gd name="connsiteY4" fmla="*/ 969072 h 2106037"/>
              <a:gd name="connsiteX5" fmla="*/ 1193369 w 5703376"/>
              <a:gd name="connsiteY5" fmla="*/ 883831 h 2106037"/>
              <a:gd name="connsiteX6" fmla="*/ 1263112 w 5703376"/>
              <a:gd name="connsiteY6" fmla="*/ 883831 h 2106037"/>
              <a:gd name="connsiteX7" fmla="*/ 1317356 w 5703376"/>
              <a:gd name="connsiteY7" fmla="*/ 938075 h 2106037"/>
              <a:gd name="connsiteX8" fmla="*/ 1371600 w 5703376"/>
              <a:gd name="connsiteY8" fmla="*/ 1031065 h 2106037"/>
              <a:gd name="connsiteX9" fmla="*/ 1433593 w 5703376"/>
              <a:gd name="connsiteY9" fmla="*/ 1418523 h 2106037"/>
              <a:gd name="connsiteX10" fmla="*/ 1495586 w 5703376"/>
              <a:gd name="connsiteY10" fmla="*/ 1852475 h 2106037"/>
              <a:gd name="connsiteX11" fmla="*/ 1542081 w 5703376"/>
              <a:gd name="connsiteY11" fmla="*/ 1991960 h 2106037"/>
              <a:gd name="connsiteX12" fmla="*/ 1611823 w 5703376"/>
              <a:gd name="connsiteY12" fmla="*/ 1829228 h 2106037"/>
              <a:gd name="connsiteX13" fmla="*/ 1689315 w 5703376"/>
              <a:gd name="connsiteY13" fmla="*/ 1255791 h 2106037"/>
              <a:gd name="connsiteX14" fmla="*/ 1743559 w 5703376"/>
              <a:gd name="connsiteY14" fmla="*/ 790842 h 2106037"/>
              <a:gd name="connsiteX15" fmla="*/ 1805552 w 5703376"/>
              <a:gd name="connsiteY15" fmla="*/ 620360 h 2106037"/>
              <a:gd name="connsiteX16" fmla="*/ 1859796 w 5703376"/>
              <a:gd name="connsiteY16" fmla="*/ 852835 h 2106037"/>
              <a:gd name="connsiteX17" fmla="*/ 1898542 w 5703376"/>
              <a:gd name="connsiteY17" fmla="*/ 1131804 h 2106037"/>
              <a:gd name="connsiteX18" fmla="*/ 1952786 w 5703376"/>
              <a:gd name="connsiteY18" fmla="*/ 1472767 h 2106037"/>
              <a:gd name="connsiteX19" fmla="*/ 1968284 w 5703376"/>
              <a:gd name="connsiteY19" fmla="*/ 1511513 h 2106037"/>
              <a:gd name="connsiteX20" fmla="*/ 2007030 w 5703376"/>
              <a:gd name="connsiteY20" fmla="*/ 1488265 h 2106037"/>
              <a:gd name="connsiteX21" fmla="*/ 2084522 w 5703376"/>
              <a:gd name="connsiteY21" fmla="*/ 1124055 h 2106037"/>
              <a:gd name="connsiteX22" fmla="*/ 2193010 w 5703376"/>
              <a:gd name="connsiteY22" fmla="*/ 418882 h 2106037"/>
              <a:gd name="connsiteX23" fmla="*/ 2262752 w 5703376"/>
              <a:gd name="connsiteY23" fmla="*/ 418882 h 2106037"/>
              <a:gd name="connsiteX24" fmla="*/ 2286000 w 5703376"/>
              <a:gd name="connsiteY24" fmla="*/ 511872 h 2106037"/>
              <a:gd name="connsiteX25" fmla="*/ 2340244 w 5703376"/>
              <a:gd name="connsiteY25" fmla="*/ 922577 h 2106037"/>
              <a:gd name="connsiteX26" fmla="*/ 2394488 w 5703376"/>
              <a:gd name="connsiteY26" fmla="*/ 1069811 h 2106037"/>
              <a:gd name="connsiteX27" fmla="*/ 2456481 w 5703376"/>
              <a:gd name="connsiteY27" fmla="*/ 1007818 h 2106037"/>
              <a:gd name="connsiteX28" fmla="*/ 2549471 w 5703376"/>
              <a:gd name="connsiteY28" fmla="*/ 527370 h 2106037"/>
              <a:gd name="connsiteX29" fmla="*/ 2642461 w 5703376"/>
              <a:gd name="connsiteY29" fmla="*/ 77920 h 2106037"/>
              <a:gd name="connsiteX30" fmla="*/ 2688956 w 5703376"/>
              <a:gd name="connsiteY30" fmla="*/ 15926 h 2106037"/>
              <a:gd name="connsiteX31" fmla="*/ 2727701 w 5703376"/>
              <a:gd name="connsiteY31" fmla="*/ 46923 h 2106037"/>
              <a:gd name="connsiteX32" fmla="*/ 2774196 w 5703376"/>
              <a:gd name="connsiteY32" fmla="*/ 240652 h 2106037"/>
              <a:gd name="connsiteX33" fmla="*/ 2836189 w 5703376"/>
              <a:gd name="connsiteY33" fmla="*/ 504123 h 2106037"/>
              <a:gd name="connsiteX34" fmla="*/ 2929179 w 5703376"/>
              <a:gd name="connsiteY34" fmla="*/ 566116 h 2106037"/>
              <a:gd name="connsiteX35" fmla="*/ 3068664 w 5703376"/>
              <a:gd name="connsiteY35" fmla="*/ 372387 h 2106037"/>
              <a:gd name="connsiteX36" fmla="*/ 3208149 w 5703376"/>
              <a:gd name="connsiteY36" fmla="*/ 101167 h 2106037"/>
              <a:gd name="connsiteX37" fmla="*/ 3370881 w 5703376"/>
              <a:gd name="connsiteY37" fmla="*/ 428 h 2106037"/>
              <a:gd name="connsiteX38" fmla="*/ 3572359 w 5703376"/>
              <a:gd name="connsiteY38" fmla="*/ 70170 h 2106037"/>
              <a:gd name="connsiteX39" fmla="*/ 3680847 w 5703376"/>
              <a:gd name="connsiteY39" fmla="*/ 194157 h 2106037"/>
              <a:gd name="connsiteX40" fmla="*/ 3944318 w 5703376"/>
              <a:gd name="connsiteY40" fmla="*/ 550618 h 2106037"/>
              <a:gd name="connsiteX41" fmla="*/ 4161295 w 5703376"/>
              <a:gd name="connsiteY41" fmla="*/ 620360 h 2106037"/>
              <a:gd name="connsiteX42" fmla="*/ 5703376 w 5703376"/>
              <a:gd name="connsiteY42" fmla="*/ 938075 h 2106037"/>
              <a:gd name="connsiteX0" fmla="*/ 0 w 5703376"/>
              <a:gd name="connsiteY0" fmla="*/ 2087372 h 2087372"/>
              <a:gd name="connsiteX1" fmla="*/ 576504 w 5703376"/>
              <a:gd name="connsiteY1" fmla="*/ 1951923 h 2087372"/>
              <a:gd name="connsiteX2" fmla="*/ 860156 w 5703376"/>
              <a:gd name="connsiteY2" fmla="*/ 1395275 h 2087372"/>
              <a:gd name="connsiteX3" fmla="*/ 991891 w 5703376"/>
              <a:gd name="connsiteY3" fmla="*/ 1108557 h 2087372"/>
              <a:gd name="connsiteX4" fmla="*/ 1100379 w 5703376"/>
              <a:gd name="connsiteY4" fmla="*/ 969072 h 2087372"/>
              <a:gd name="connsiteX5" fmla="*/ 1193369 w 5703376"/>
              <a:gd name="connsiteY5" fmla="*/ 883831 h 2087372"/>
              <a:gd name="connsiteX6" fmla="*/ 1263112 w 5703376"/>
              <a:gd name="connsiteY6" fmla="*/ 883831 h 2087372"/>
              <a:gd name="connsiteX7" fmla="*/ 1317356 w 5703376"/>
              <a:gd name="connsiteY7" fmla="*/ 938075 h 2087372"/>
              <a:gd name="connsiteX8" fmla="*/ 1371600 w 5703376"/>
              <a:gd name="connsiteY8" fmla="*/ 1031065 h 2087372"/>
              <a:gd name="connsiteX9" fmla="*/ 1433593 w 5703376"/>
              <a:gd name="connsiteY9" fmla="*/ 1418523 h 2087372"/>
              <a:gd name="connsiteX10" fmla="*/ 1495586 w 5703376"/>
              <a:gd name="connsiteY10" fmla="*/ 1852475 h 2087372"/>
              <a:gd name="connsiteX11" fmla="*/ 1542081 w 5703376"/>
              <a:gd name="connsiteY11" fmla="*/ 1991960 h 2087372"/>
              <a:gd name="connsiteX12" fmla="*/ 1611823 w 5703376"/>
              <a:gd name="connsiteY12" fmla="*/ 1829228 h 2087372"/>
              <a:gd name="connsiteX13" fmla="*/ 1689315 w 5703376"/>
              <a:gd name="connsiteY13" fmla="*/ 1255791 h 2087372"/>
              <a:gd name="connsiteX14" fmla="*/ 1743559 w 5703376"/>
              <a:gd name="connsiteY14" fmla="*/ 790842 h 2087372"/>
              <a:gd name="connsiteX15" fmla="*/ 1805552 w 5703376"/>
              <a:gd name="connsiteY15" fmla="*/ 620360 h 2087372"/>
              <a:gd name="connsiteX16" fmla="*/ 1859796 w 5703376"/>
              <a:gd name="connsiteY16" fmla="*/ 852835 h 2087372"/>
              <a:gd name="connsiteX17" fmla="*/ 1898542 w 5703376"/>
              <a:gd name="connsiteY17" fmla="*/ 1131804 h 2087372"/>
              <a:gd name="connsiteX18" fmla="*/ 1952786 w 5703376"/>
              <a:gd name="connsiteY18" fmla="*/ 1472767 h 2087372"/>
              <a:gd name="connsiteX19" fmla="*/ 1968284 w 5703376"/>
              <a:gd name="connsiteY19" fmla="*/ 1511513 h 2087372"/>
              <a:gd name="connsiteX20" fmla="*/ 2007030 w 5703376"/>
              <a:gd name="connsiteY20" fmla="*/ 1488265 h 2087372"/>
              <a:gd name="connsiteX21" fmla="*/ 2084522 w 5703376"/>
              <a:gd name="connsiteY21" fmla="*/ 1124055 h 2087372"/>
              <a:gd name="connsiteX22" fmla="*/ 2193010 w 5703376"/>
              <a:gd name="connsiteY22" fmla="*/ 418882 h 2087372"/>
              <a:gd name="connsiteX23" fmla="*/ 2262752 w 5703376"/>
              <a:gd name="connsiteY23" fmla="*/ 418882 h 2087372"/>
              <a:gd name="connsiteX24" fmla="*/ 2286000 w 5703376"/>
              <a:gd name="connsiteY24" fmla="*/ 511872 h 2087372"/>
              <a:gd name="connsiteX25" fmla="*/ 2340244 w 5703376"/>
              <a:gd name="connsiteY25" fmla="*/ 922577 h 2087372"/>
              <a:gd name="connsiteX26" fmla="*/ 2394488 w 5703376"/>
              <a:gd name="connsiteY26" fmla="*/ 1069811 h 2087372"/>
              <a:gd name="connsiteX27" fmla="*/ 2456481 w 5703376"/>
              <a:gd name="connsiteY27" fmla="*/ 1007818 h 2087372"/>
              <a:gd name="connsiteX28" fmla="*/ 2549471 w 5703376"/>
              <a:gd name="connsiteY28" fmla="*/ 527370 h 2087372"/>
              <a:gd name="connsiteX29" fmla="*/ 2642461 w 5703376"/>
              <a:gd name="connsiteY29" fmla="*/ 77920 h 2087372"/>
              <a:gd name="connsiteX30" fmla="*/ 2688956 w 5703376"/>
              <a:gd name="connsiteY30" fmla="*/ 15926 h 2087372"/>
              <a:gd name="connsiteX31" fmla="*/ 2727701 w 5703376"/>
              <a:gd name="connsiteY31" fmla="*/ 46923 h 2087372"/>
              <a:gd name="connsiteX32" fmla="*/ 2774196 w 5703376"/>
              <a:gd name="connsiteY32" fmla="*/ 240652 h 2087372"/>
              <a:gd name="connsiteX33" fmla="*/ 2836189 w 5703376"/>
              <a:gd name="connsiteY33" fmla="*/ 504123 h 2087372"/>
              <a:gd name="connsiteX34" fmla="*/ 2929179 w 5703376"/>
              <a:gd name="connsiteY34" fmla="*/ 566116 h 2087372"/>
              <a:gd name="connsiteX35" fmla="*/ 3068664 w 5703376"/>
              <a:gd name="connsiteY35" fmla="*/ 372387 h 2087372"/>
              <a:gd name="connsiteX36" fmla="*/ 3208149 w 5703376"/>
              <a:gd name="connsiteY36" fmla="*/ 101167 h 2087372"/>
              <a:gd name="connsiteX37" fmla="*/ 3370881 w 5703376"/>
              <a:gd name="connsiteY37" fmla="*/ 428 h 2087372"/>
              <a:gd name="connsiteX38" fmla="*/ 3572359 w 5703376"/>
              <a:gd name="connsiteY38" fmla="*/ 70170 h 2087372"/>
              <a:gd name="connsiteX39" fmla="*/ 3680847 w 5703376"/>
              <a:gd name="connsiteY39" fmla="*/ 194157 h 2087372"/>
              <a:gd name="connsiteX40" fmla="*/ 3944318 w 5703376"/>
              <a:gd name="connsiteY40" fmla="*/ 550618 h 2087372"/>
              <a:gd name="connsiteX41" fmla="*/ 4161295 w 5703376"/>
              <a:gd name="connsiteY41" fmla="*/ 620360 h 2087372"/>
              <a:gd name="connsiteX42" fmla="*/ 5703376 w 5703376"/>
              <a:gd name="connsiteY42" fmla="*/ 938075 h 2087372"/>
              <a:gd name="connsiteX0" fmla="*/ 0 w 5703376"/>
              <a:gd name="connsiteY0" fmla="*/ 2087372 h 2113363"/>
              <a:gd name="connsiteX1" fmla="*/ 576504 w 5703376"/>
              <a:gd name="connsiteY1" fmla="*/ 1951923 h 2113363"/>
              <a:gd name="connsiteX2" fmla="*/ 860156 w 5703376"/>
              <a:gd name="connsiteY2" fmla="*/ 1395275 h 2113363"/>
              <a:gd name="connsiteX3" fmla="*/ 991891 w 5703376"/>
              <a:gd name="connsiteY3" fmla="*/ 1108557 h 2113363"/>
              <a:gd name="connsiteX4" fmla="*/ 1100379 w 5703376"/>
              <a:gd name="connsiteY4" fmla="*/ 969072 h 2113363"/>
              <a:gd name="connsiteX5" fmla="*/ 1193369 w 5703376"/>
              <a:gd name="connsiteY5" fmla="*/ 883831 h 2113363"/>
              <a:gd name="connsiteX6" fmla="*/ 1263112 w 5703376"/>
              <a:gd name="connsiteY6" fmla="*/ 883831 h 2113363"/>
              <a:gd name="connsiteX7" fmla="*/ 1317356 w 5703376"/>
              <a:gd name="connsiteY7" fmla="*/ 938075 h 2113363"/>
              <a:gd name="connsiteX8" fmla="*/ 1371600 w 5703376"/>
              <a:gd name="connsiteY8" fmla="*/ 1031065 h 2113363"/>
              <a:gd name="connsiteX9" fmla="*/ 1433593 w 5703376"/>
              <a:gd name="connsiteY9" fmla="*/ 1418523 h 2113363"/>
              <a:gd name="connsiteX10" fmla="*/ 1495586 w 5703376"/>
              <a:gd name="connsiteY10" fmla="*/ 1852475 h 2113363"/>
              <a:gd name="connsiteX11" fmla="*/ 1542081 w 5703376"/>
              <a:gd name="connsiteY11" fmla="*/ 1991960 h 2113363"/>
              <a:gd name="connsiteX12" fmla="*/ 1611823 w 5703376"/>
              <a:gd name="connsiteY12" fmla="*/ 1829228 h 2113363"/>
              <a:gd name="connsiteX13" fmla="*/ 1689315 w 5703376"/>
              <a:gd name="connsiteY13" fmla="*/ 1255791 h 2113363"/>
              <a:gd name="connsiteX14" fmla="*/ 1743559 w 5703376"/>
              <a:gd name="connsiteY14" fmla="*/ 790842 h 2113363"/>
              <a:gd name="connsiteX15" fmla="*/ 1805552 w 5703376"/>
              <a:gd name="connsiteY15" fmla="*/ 620360 h 2113363"/>
              <a:gd name="connsiteX16" fmla="*/ 1859796 w 5703376"/>
              <a:gd name="connsiteY16" fmla="*/ 852835 h 2113363"/>
              <a:gd name="connsiteX17" fmla="*/ 1898542 w 5703376"/>
              <a:gd name="connsiteY17" fmla="*/ 1131804 h 2113363"/>
              <a:gd name="connsiteX18" fmla="*/ 1952786 w 5703376"/>
              <a:gd name="connsiteY18" fmla="*/ 1472767 h 2113363"/>
              <a:gd name="connsiteX19" fmla="*/ 1968284 w 5703376"/>
              <a:gd name="connsiteY19" fmla="*/ 1511513 h 2113363"/>
              <a:gd name="connsiteX20" fmla="*/ 2007030 w 5703376"/>
              <a:gd name="connsiteY20" fmla="*/ 1488265 h 2113363"/>
              <a:gd name="connsiteX21" fmla="*/ 2084522 w 5703376"/>
              <a:gd name="connsiteY21" fmla="*/ 1124055 h 2113363"/>
              <a:gd name="connsiteX22" fmla="*/ 2193010 w 5703376"/>
              <a:gd name="connsiteY22" fmla="*/ 418882 h 2113363"/>
              <a:gd name="connsiteX23" fmla="*/ 2262752 w 5703376"/>
              <a:gd name="connsiteY23" fmla="*/ 418882 h 2113363"/>
              <a:gd name="connsiteX24" fmla="*/ 2286000 w 5703376"/>
              <a:gd name="connsiteY24" fmla="*/ 511872 h 2113363"/>
              <a:gd name="connsiteX25" fmla="*/ 2340244 w 5703376"/>
              <a:gd name="connsiteY25" fmla="*/ 922577 h 2113363"/>
              <a:gd name="connsiteX26" fmla="*/ 2394488 w 5703376"/>
              <a:gd name="connsiteY26" fmla="*/ 1069811 h 2113363"/>
              <a:gd name="connsiteX27" fmla="*/ 2456481 w 5703376"/>
              <a:gd name="connsiteY27" fmla="*/ 1007818 h 2113363"/>
              <a:gd name="connsiteX28" fmla="*/ 2549471 w 5703376"/>
              <a:gd name="connsiteY28" fmla="*/ 527370 h 2113363"/>
              <a:gd name="connsiteX29" fmla="*/ 2642461 w 5703376"/>
              <a:gd name="connsiteY29" fmla="*/ 77920 h 2113363"/>
              <a:gd name="connsiteX30" fmla="*/ 2688956 w 5703376"/>
              <a:gd name="connsiteY30" fmla="*/ 15926 h 2113363"/>
              <a:gd name="connsiteX31" fmla="*/ 2727701 w 5703376"/>
              <a:gd name="connsiteY31" fmla="*/ 46923 h 2113363"/>
              <a:gd name="connsiteX32" fmla="*/ 2774196 w 5703376"/>
              <a:gd name="connsiteY32" fmla="*/ 240652 h 2113363"/>
              <a:gd name="connsiteX33" fmla="*/ 2836189 w 5703376"/>
              <a:gd name="connsiteY33" fmla="*/ 504123 h 2113363"/>
              <a:gd name="connsiteX34" fmla="*/ 2929179 w 5703376"/>
              <a:gd name="connsiteY34" fmla="*/ 566116 h 2113363"/>
              <a:gd name="connsiteX35" fmla="*/ 3068664 w 5703376"/>
              <a:gd name="connsiteY35" fmla="*/ 372387 h 2113363"/>
              <a:gd name="connsiteX36" fmla="*/ 3208149 w 5703376"/>
              <a:gd name="connsiteY36" fmla="*/ 101167 h 2113363"/>
              <a:gd name="connsiteX37" fmla="*/ 3370881 w 5703376"/>
              <a:gd name="connsiteY37" fmla="*/ 428 h 2113363"/>
              <a:gd name="connsiteX38" fmla="*/ 3572359 w 5703376"/>
              <a:gd name="connsiteY38" fmla="*/ 70170 h 2113363"/>
              <a:gd name="connsiteX39" fmla="*/ 3680847 w 5703376"/>
              <a:gd name="connsiteY39" fmla="*/ 194157 h 2113363"/>
              <a:gd name="connsiteX40" fmla="*/ 3944318 w 5703376"/>
              <a:gd name="connsiteY40" fmla="*/ 550618 h 2113363"/>
              <a:gd name="connsiteX41" fmla="*/ 4161295 w 5703376"/>
              <a:gd name="connsiteY41" fmla="*/ 620360 h 2113363"/>
              <a:gd name="connsiteX42" fmla="*/ 5703376 w 5703376"/>
              <a:gd name="connsiteY42" fmla="*/ 938075 h 2113363"/>
              <a:gd name="connsiteX0" fmla="*/ 0 w 5703376"/>
              <a:gd name="connsiteY0" fmla="*/ 2087372 h 2113363"/>
              <a:gd name="connsiteX1" fmla="*/ 576504 w 5703376"/>
              <a:gd name="connsiteY1" fmla="*/ 1951923 h 2113363"/>
              <a:gd name="connsiteX2" fmla="*/ 860156 w 5703376"/>
              <a:gd name="connsiteY2" fmla="*/ 1395275 h 2113363"/>
              <a:gd name="connsiteX3" fmla="*/ 991891 w 5703376"/>
              <a:gd name="connsiteY3" fmla="*/ 1108557 h 2113363"/>
              <a:gd name="connsiteX4" fmla="*/ 1100379 w 5703376"/>
              <a:gd name="connsiteY4" fmla="*/ 969072 h 2113363"/>
              <a:gd name="connsiteX5" fmla="*/ 1193369 w 5703376"/>
              <a:gd name="connsiteY5" fmla="*/ 883831 h 2113363"/>
              <a:gd name="connsiteX6" fmla="*/ 1263112 w 5703376"/>
              <a:gd name="connsiteY6" fmla="*/ 883831 h 2113363"/>
              <a:gd name="connsiteX7" fmla="*/ 1317356 w 5703376"/>
              <a:gd name="connsiteY7" fmla="*/ 938075 h 2113363"/>
              <a:gd name="connsiteX8" fmla="*/ 1371600 w 5703376"/>
              <a:gd name="connsiteY8" fmla="*/ 1031065 h 2113363"/>
              <a:gd name="connsiteX9" fmla="*/ 1433593 w 5703376"/>
              <a:gd name="connsiteY9" fmla="*/ 1418523 h 2113363"/>
              <a:gd name="connsiteX10" fmla="*/ 1495586 w 5703376"/>
              <a:gd name="connsiteY10" fmla="*/ 1852475 h 2113363"/>
              <a:gd name="connsiteX11" fmla="*/ 1542081 w 5703376"/>
              <a:gd name="connsiteY11" fmla="*/ 1991960 h 2113363"/>
              <a:gd name="connsiteX12" fmla="*/ 1611823 w 5703376"/>
              <a:gd name="connsiteY12" fmla="*/ 1829228 h 2113363"/>
              <a:gd name="connsiteX13" fmla="*/ 1689315 w 5703376"/>
              <a:gd name="connsiteY13" fmla="*/ 1255791 h 2113363"/>
              <a:gd name="connsiteX14" fmla="*/ 1743559 w 5703376"/>
              <a:gd name="connsiteY14" fmla="*/ 790842 h 2113363"/>
              <a:gd name="connsiteX15" fmla="*/ 1805552 w 5703376"/>
              <a:gd name="connsiteY15" fmla="*/ 620360 h 2113363"/>
              <a:gd name="connsiteX16" fmla="*/ 1859796 w 5703376"/>
              <a:gd name="connsiteY16" fmla="*/ 852835 h 2113363"/>
              <a:gd name="connsiteX17" fmla="*/ 1898542 w 5703376"/>
              <a:gd name="connsiteY17" fmla="*/ 1131804 h 2113363"/>
              <a:gd name="connsiteX18" fmla="*/ 1952786 w 5703376"/>
              <a:gd name="connsiteY18" fmla="*/ 1472767 h 2113363"/>
              <a:gd name="connsiteX19" fmla="*/ 1968284 w 5703376"/>
              <a:gd name="connsiteY19" fmla="*/ 1511513 h 2113363"/>
              <a:gd name="connsiteX20" fmla="*/ 2007030 w 5703376"/>
              <a:gd name="connsiteY20" fmla="*/ 1488265 h 2113363"/>
              <a:gd name="connsiteX21" fmla="*/ 2084522 w 5703376"/>
              <a:gd name="connsiteY21" fmla="*/ 1124055 h 2113363"/>
              <a:gd name="connsiteX22" fmla="*/ 2193010 w 5703376"/>
              <a:gd name="connsiteY22" fmla="*/ 418882 h 2113363"/>
              <a:gd name="connsiteX23" fmla="*/ 2262752 w 5703376"/>
              <a:gd name="connsiteY23" fmla="*/ 418882 h 2113363"/>
              <a:gd name="connsiteX24" fmla="*/ 2286000 w 5703376"/>
              <a:gd name="connsiteY24" fmla="*/ 511872 h 2113363"/>
              <a:gd name="connsiteX25" fmla="*/ 2394488 w 5703376"/>
              <a:gd name="connsiteY25" fmla="*/ 1069811 h 2113363"/>
              <a:gd name="connsiteX26" fmla="*/ 2456481 w 5703376"/>
              <a:gd name="connsiteY26" fmla="*/ 1007818 h 2113363"/>
              <a:gd name="connsiteX27" fmla="*/ 2549471 w 5703376"/>
              <a:gd name="connsiteY27" fmla="*/ 527370 h 2113363"/>
              <a:gd name="connsiteX28" fmla="*/ 2642461 w 5703376"/>
              <a:gd name="connsiteY28" fmla="*/ 77920 h 2113363"/>
              <a:gd name="connsiteX29" fmla="*/ 2688956 w 5703376"/>
              <a:gd name="connsiteY29" fmla="*/ 15926 h 2113363"/>
              <a:gd name="connsiteX30" fmla="*/ 2727701 w 5703376"/>
              <a:gd name="connsiteY30" fmla="*/ 46923 h 2113363"/>
              <a:gd name="connsiteX31" fmla="*/ 2774196 w 5703376"/>
              <a:gd name="connsiteY31" fmla="*/ 240652 h 2113363"/>
              <a:gd name="connsiteX32" fmla="*/ 2836189 w 5703376"/>
              <a:gd name="connsiteY32" fmla="*/ 504123 h 2113363"/>
              <a:gd name="connsiteX33" fmla="*/ 2929179 w 5703376"/>
              <a:gd name="connsiteY33" fmla="*/ 566116 h 2113363"/>
              <a:gd name="connsiteX34" fmla="*/ 3068664 w 5703376"/>
              <a:gd name="connsiteY34" fmla="*/ 372387 h 2113363"/>
              <a:gd name="connsiteX35" fmla="*/ 3208149 w 5703376"/>
              <a:gd name="connsiteY35" fmla="*/ 101167 h 2113363"/>
              <a:gd name="connsiteX36" fmla="*/ 3370881 w 5703376"/>
              <a:gd name="connsiteY36" fmla="*/ 428 h 2113363"/>
              <a:gd name="connsiteX37" fmla="*/ 3572359 w 5703376"/>
              <a:gd name="connsiteY37" fmla="*/ 70170 h 2113363"/>
              <a:gd name="connsiteX38" fmla="*/ 3680847 w 5703376"/>
              <a:gd name="connsiteY38" fmla="*/ 194157 h 2113363"/>
              <a:gd name="connsiteX39" fmla="*/ 3944318 w 5703376"/>
              <a:gd name="connsiteY39" fmla="*/ 550618 h 2113363"/>
              <a:gd name="connsiteX40" fmla="*/ 4161295 w 5703376"/>
              <a:gd name="connsiteY40" fmla="*/ 620360 h 2113363"/>
              <a:gd name="connsiteX41" fmla="*/ 5703376 w 5703376"/>
              <a:gd name="connsiteY41" fmla="*/ 938075 h 2113363"/>
              <a:gd name="connsiteX0" fmla="*/ 0 w 5703376"/>
              <a:gd name="connsiteY0" fmla="*/ 2087372 h 2113363"/>
              <a:gd name="connsiteX1" fmla="*/ 576504 w 5703376"/>
              <a:gd name="connsiteY1" fmla="*/ 1951923 h 2113363"/>
              <a:gd name="connsiteX2" fmla="*/ 860156 w 5703376"/>
              <a:gd name="connsiteY2" fmla="*/ 1395275 h 2113363"/>
              <a:gd name="connsiteX3" fmla="*/ 991891 w 5703376"/>
              <a:gd name="connsiteY3" fmla="*/ 1108557 h 2113363"/>
              <a:gd name="connsiteX4" fmla="*/ 1100379 w 5703376"/>
              <a:gd name="connsiteY4" fmla="*/ 969072 h 2113363"/>
              <a:gd name="connsiteX5" fmla="*/ 1193369 w 5703376"/>
              <a:gd name="connsiteY5" fmla="*/ 883831 h 2113363"/>
              <a:gd name="connsiteX6" fmla="*/ 1263112 w 5703376"/>
              <a:gd name="connsiteY6" fmla="*/ 883831 h 2113363"/>
              <a:gd name="connsiteX7" fmla="*/ 1317356 w 5703376"/>
              <a:gd name="connsiteY7" fmla="*/ 938075 h 2113363"/>
              <a:gd name="connsiteX8" fmla="*/ 1371600 w 5703376"/>
              <a:gd name="connsiteY8" fmla="*/ 1031065 h 2113363"/>
              <a:gd name="connsiteX9" fmla="*/ 1433593 w 5703376"/>
              <a:gd name="connsiteY9" fmla="*/ 1418523 h 2113363"/>
              <a:gd name="connsiteX10" fmla="*/ 1495586 w 5703376"/>
              <a:gd name="connsiteY10" fmla="*/ 1852475 h 2113363"/>
              <a:gd name="connsiteX11" fmla="*/ 1542081 w 5703376"/>
              <a:gd name="connsiteY11" fmla="*/ 1991960 h 2113363"/>
              <a:gd name="connsiteX12" fmla="*/ 1611823 w 5703376"/>
              <a:gd name="connsiteY12" fmla="*/ 1829228 h 2113363"/>
              <a:gd name="connsiteX13" fmla="*/ 1689315 w 5703376"/>
              <a:gd name="connsiteY13" fmla="*/ 1255791 h 2113363"/>
              <a:gd name="connsiteX14" fmla="*/ 1743559 w 5703376"/>
              <a:gd name="connsiteY14" fmla="*/ 790842 h 2113363"/>
              <a:gd name="connsiteX15" fmla="*/ 1805552 w 5703376"/>
              <a:gd name="connsiteY15" fmla="*/ 620360 h 2113363"/>
              <a:gd name="connsiteX16" fmla="*/ 1859796 w 5703376"/>
              <a:gd name="connsiteY16" fmla="*/ 852835 h 2113363"/>
              <a:gd name="connsiteX17" fmla="*/ 1898542 w 5703376"/>
              <a:gd name="connsiteY17" fmla="*/ 1131804 h 2113363"/>
              <a:gd name="connsiteX18" fmla="*/ 1952786 w 5703376"/>
              <a:gd name="connsiteY18" fmla="*/ 1472767 h 2113363"/>
              <a:gd name="connsiteX19" fmla="*/ 1968284 w 5703376"/>
              <a:gd name="connsiteY19" fmla="*/ 1511513 h 2113363"/>
              <a:gd name="connsiteX20" fmla="*/ 2007030 w 5703376"/>
              <a:gd name="connsiteY20" fmla="*/ 1488265 h 2113363"/>
              <a:gd name="connsiteX21" fmla="*/ 2084522 w 5703376"/>
              <a:gd name="connsiteY21" fmla="*/ 1124055 h 2113363"/>
              <a:gd name="connsiteX22" fmla="*/ 2193010 w 5703376"/>
              <a:gd name="connsiteY22" fmla="*/ 418882 h 2113363"/>
              <a:gd name="connsiteX23" fmla="*/ 2262752 w 5703376"/>
              <a:gd name="connsiteY23" fmla="*/ 418882 h 2113363"/>
              <a:gd name="connsiteX24" fmla="*/ 2286000 w 5703376"/>
              <a:gd name="connsiteY24" fmla="*/ 511872 h 2113363"/>
              <a:gd name="connsiteX25" fmla="*/ 2394488 w 5703376"/>
              <a:gd name="connsiteY25" fmla="*/ 1069811 h 2113363"/>
              <a:gd name="connsiteX26" fmla="*/ 2456481 w 5703376"/>
              <a:gd name="connsiteY26" fmla="*/ 1007818 h 2113363"/>
              <a:gd name="connsiteX27" fmla="*/ 2549471 w 5703376"/>
              <a:gd name="connsiteY27" fmla="*/ 527370 h 2113363"/>
              <a:gd name="connsiteX28" fmla="*/ 2642461 w 5703376"/>
              <a:gd name="connsiteY28" fmla="*/ 77920 h 2113363"/>
              <a:gd name="connsiteX29" fmla="*/ 2688956 w 5703376"/>
              <a:gd name="connsiteY29" fmla="*/ 15926 h 2113363"/>
              <a:gd name="connsiteX30" fmla="*/ 2727701 w 5703376"/>
              <a:gd name="connsiteY30" fmla="*/ 46923 h 2113363"/>
              <a:gd name="connsiteX31" fmla="*/ 2774196 w 5703376"/>
              <a:gd name="connsiteY31" fmla="*/ 240652 h 2113363"/>
              <a:gd name="connsiteX32" fmla="*/ 2836189 w 5703376"/>
              <a:gd name="connsiteY32" fmla="*/ 504123 h 2113363"/>
              <a:gd name="connsiteX33" fmla="*/ 2929179 w 5703376"/>
              <a:gd name="connsiteY33" fmla="*/ 566116 h 2113363"/>
              <a:gd name="connsiteX34" fmla="*/ 3068664 w 5703376"/>
              <a:gd name="connsiteY34" fmla="*/ 372387 h 2113363"/>
              <a:gd name="connsiteX35" fmla="*/ 3208149 w 5703376"/>
              <a:gd name="connsiteY35" fmla="*/ 101167 h 2113363"/>
              <a:gd name="connsiteX36" fmla="*/ 3370881 w 5703376"/>
              <a:gd name="connsiteY36" fmla="*/ 428 h 2113363"/>
              <a:gd name="connsiteX37" fmla="*/ 3572359 w 5703376"/>
              <a:gd name="connsiteY37" fmla="*/ 70170 h 2113363"/>
              <a:gd name="connsiteX38" fmla="*/ 3680847 w 5703376"/>
              <a:gd name="connsiteY38" fmla="*/ 194157 h 2113363"/>
              <a:gd name="connsiteX39" fmla="*/ 3944318 w 5703376"/>
              <a:gd name="connsiteY39" fmla="*/ 550618 h 2113363"/>
              <a:gd name="connsiteX40" fmla="*/ 4218445 w 5703376"/>
              <a:gd name="connsiteY40" fmla="*/ 639410 h 2113363"/>
              <a:gd name="connsiteX41" fmla="*/ 5703376 w 5703376"/>
              <a:gd name="connsiteY41" fmla="*/ 938075 h 2113363"/>
              <a:gd name="connsiteX0" fmla="*/ 0 w 5703376"/>
              <a:gd name="connsiteY0" fmla="*/ 2087372 h 2113363"/>
              <a:gd name="connsiteX1" fmla="*/ 576504 w 5703376"/>
              <a:gd name="connsiteY1" fmla="*/ 1951923 h 2113363"/>
              <a:gd name="connsiteX2" fmla="*/ 860156 w 5703376"/>
              <a:gd name="connsiteY2" fmla="*/ 1395275 h 2113363"/>
              <a:gd name="connsiteX3" fmla="*/ 991891 w 5703376"/>
              <a:gd name="connsiteY3" fmla="*/ 1108557 h 2113363"/>
              <a:gd name="connsiteX4" fmla="*/ 1100379 w 5703376"/>
              <a:gd name="connsiteY4" fmla="*/ 969072 h 2113363"/>
              <a:gd name="connsiteX5" fmla="*/ 1193369 w 5703376"/>
              <a:gd name="connsiteY5" fmla="*/ 883831 h 2113363"/>
              <a:gd name="connsiteX6" fmla="*/ 1263112 w 5703376"/>
              <a:gd name="connsiteY6" fmla="*/ 883831 h 2113363"/>
              <a:gd name="connsiteX7" fmla="*/ 1317356 w 5703376"/>
              <a:gd name="connsiteY7" fmla="*/ 938075 h 2113363"/>
              <a:gd name="connsiteX8" fmla="*/ 1371600 w 5703376"/>
              <a:gd name="connsiteY8" fmla="*/ 1031065 h 2113363"/>
              <a:gd name="connsiteX9" fmla="*/ 1433593 w 5703376"/>
              <a:gd name="connsiteY9" fmla="*/ 1418523 h 2113363"/>
              <a:gd name="connsiteX10" fmla="*/ 1495586 w 5703376"/>
              <a:gd name="connsiteY10" fmla="*/ 1852475 h 2113363"/>
              <a:gd name="connsiteX11" fmla="*/ 1542081 w 5703376"/>
              <a:gd name="connsiteY11" fmla="*/ 1991960 h 2113363"/>
              <a:gd name="connsiteX12" fmla="*/ 1611823 w 5703376"/>
              <a:gd name="connsiteY12" fmla="*/ 1829228 h 2113363"/>
              <a:gd name="connsiteX13" fmla="*/ 1689315 w 5703376"/>
              <a:gd name="connsiteY13" fmla="*/ 1255791 h 2113363"/>
              <a:gd name="connsiteX14" fmla="*/ 1743559 w 5703376"/>
              <a:gd name="connsiteY14" fmla="*/ 790842 h 2113363"/>
              <a:gd name="connsiteX15" fmla="*/ 1805552 w 5703376"/>
              <a:gd name="connsiteY15" fmla="*/ 620360 h 2113363"/>
              <a:gd name="connsiteX16" fmla="*/ 1859796 w 5703376"/>
              <a:gd name="connsiteY16" fmla="*/ 852835 h 2113363"/>
              <a:gd name="connsiteX17" fmla="*/ 1898542 w 5703376"/>
              <a:gd name="connsiteY17" fmla="*/ 1131804 h 2113363"/>
              <a:gd name="connsiteX18" fmla="*/ 1952786 w 5703376"/>
              <a:gd name="connsiteY18" fmla="*/ 1472767 h 2113363"/>
              <a:gd name="connsiteX19" fmla="*/ 1968284 w 5703376"/>
              <a:gd name="connsiteY19" fmla="*/ 1511513 h 2113363"/>
              <a:gd name="connsiteX20" fmla="*/ 2007030 w 5703376"/>
              <a:gd name="connsiteY20" fmla="*/ 1488265 h 2113363"/>
              <a:gd name="connsiteX21" fmla="*/ 2084522 w 5703376"/>
              <a:gd name="connsiteY21" fmla="*/ 1124055 h 2113363"/>
              <a:gd name="connsiteX22" fmla="*/ 2193010 w 5703376"/>
              <a:gd name="connsiteY22" fmla="*/ 418882 h 2113363"/>
              <a:gd name="connsiteX23" fmla="*/ 2262752 w 5703376"/>
              <a:gd name="connsiteY23" fmla="*/ 418882 h 2113363"/>
              <a:gd name="connsiteX24" fmla="*/ 2286000 w 5703376"/>
              <a:gd name="connsiteY24" fmla="*/ 511872 h 2113363"/>
              <a:gd name="connsiteX25" fmla="*/ 2394488 w 5703376"/>
              <a:gd name="connsiteY25" fmla="*/ 1069811 h 2113363"/>
              <a:gd name="connsiteX26" fmla="*/ 2456481 w 5703376"/>
              <a:gd name="connsiteY26" fmla="*/ 1007818 h 2113363"/>
              <a:gd name="connsiteX27" fmla="*/ 2549471 w 5703376"/>
              <a:gd name="connsiteY27" fmla="*/ 527370 h 2113363"/>
              <a:gd name="connsiteX28" fmla="*/ 2642461 w 5703376"/>
              <a:gd name="connsiteY28" fmla="*/ 77920 h 2113363"/>
              <a:gd name="connsiteX29" fmla="*/ 2688956 w 5703376"/>
              <a:gd name="connsiteY29" fmla="*/ 15926 h 2113363"/>
              <a:gd name="connsiteX30" fmla="*/ 2727701 w 5703376"/>
              <a:gd name="connsiteY30" fmla="*/ 46923 h 2113363"/>
              <a:gd name="connsiteX31" fmla="*/ 2774196 w 5703376"/>
              <a:gd name="connsiteY31" fmla="*/ 240652 h 2113363"/>
              <a:gd name="connsiteX32" fmla="*/ 2836189 w 5703376"/>
              <a:gd name="connsiteY32" fmla="*/ 504123 h 2113363"/>
              <a:gd name="connsiteX33" fmla="*/ 2929179 w 5703376"/>
              <a:gd name="connsiteY33" fmla="*/ 566116 h 2113363"/>
              <a:gd name="connsiteX34" fmla="*/ 3068664 w 5703376"/>
              <a:gd name="connsiteY34" fmla="*/ 372387 h 2113363"/>
              <a:gd name="connsiteX35" fmla="*/ 3208149 w 5703376"/>
              <a:gd name="connsiteY35" fmla="*/ 101167 h 2113363"/>
              <a:gd name="connsiteX36" fmla="*/ 3370881 w 5703376"/>
              <a:gd name="connsiteY36" fmla="*/ 428 h 2113363"/>
              <a:gd name="connsiteX37" fmla="*/ 3572359 w 5703376"/>
              <a:gd name="connsiteY37" fmla="*/ 70170 h 2113363"/>
              <a:gd name="connsiteX38" fmla="*/ 3680847 w 5703376"/>
              <a:gd name="connsiteY38" fmla="*/ 194157 h 2113363"/>
              <a:gd name="connsiteX39" fmla="*/ 3944318 w 5703376"/>
              <a:gd name="connsiteY39" fmla="*/ 550618 h 2113363"/>
              <a:gd name="connsiteX40" fmla="*/ 4218445 w 5703376"/>
              <a:gd name="connsiteY40" fmla="*/ 639410 h 2113363"/>
              <a:gd name="connsiteX41" fmla="*/ 5703376 w 5703376"/>
              <a:gd name="connsiteY41" fmla="*/ 938075 h 2113363"/>
              <a:gd name="connsiteX0" fmla="*/ 0 w 5703376"/>
              <a:gd name="connsiteY0" fmla="*/ 2087372 h 2113363"/>
              <a:gd name="connsiteX1" fmla="*/ 576504 w 5703376"/>
              <a:gd name="connsiteY1" fmla="*/ 1951923 h 2113363"/>
              <a:gd name="connsiteX2" fmla="*/ 860156 w 5703376"/>
              <a:gd name="connsiteY2" fmla="*/ 1395275 h 2113363"/>
              <a:gd name="connsiteX3" fmla="*/ 991891 w 5703376"/>
              <a:gd name="connsiteY3" fmla="*/ 1108557 h 2113363"/>
              <a:gd name="connsiteX4" fmla="*/ 1100379 w 5703376"/>
              <a:gd name="connsiteY4" fmla="*/ 969072 h 2113363"/>
              <a:gd name="connsiteX5" fmla="*/ 1193369 w 5703376"/>
              <a:gd name="connsiteY5" fmla="*/ 883831 h 2113363"/>
              <a:gd name="connsiteX6" fmla="*/ 1317356 w 5703376"/>
              <a:gd name="connsiteY6" fmla="*/ 938075 h 2113363"/>
              <a:gd name="connsiteX7" fmla="*/ 1371600 w 5703376"/>
              <a:gd name="connsiteY7" fmla="*/ 1031065 h 2113363"/>
              <a:gd name="connsiteX8" fmla="*/ 1433593 w 5703376"/>
              <a:gd name="connsiteY8" fmla="*/ 1418523 h 2113363"/>
              <a:gd name="connsiteX9" fmla="*/ 1495586 w 5703376"/>
              <a:gd name="connsiteY9" fmla="*/ 1852475 h 2113363"/>
              <a:gd name="connsiteX10" fmla="*/ 1542081 w 5703376"/>
              <a:gd name="connsiteY10" fmla="*/ 1991960 h 2113363"/>
              <a:gd name="connsiteX11" fmla="*/ 1611823 w 5703376"/>
              <a:gd name="connsiteY11" fmla="*/ 1829228 h 2113363"/>
              <a:gd name="connsiteX12" fmla="*/ 1689315 w 5703376"/>
              <a:gd name="connsiteY12" fmla="*/ 1255791 h 2113363"/>
              <a:gd name="connsiteX13" fmla="*/ 1743559 w 5703376"/>
              <a:gd name="connsiteY13" fmla="*/ 790842 h 2113363"/>
              <a:gd name="connsiteX14" fmla="*/ 1805552 w 5703376"/>
              <a:gd name="connsiteY14" fmla="*/ 620360 h 2113363"/>
              <a:gd name="connsiteX15" fmla="*/ 1859796 w 5703376"/>
              <a:gd name="connsiteY15" fmla="*/ 852835 h 2113363"/>
              <a:gd name="connsiteX16" fmla="*/ 1898542 w 5703376"/>
              <a:gd name="connsiteY16" fmla="*/ 1131804 h 2113363"/>
              <a:gd name="connsiteX17" fmla="*/ 1952786 w 5703376"/>
              <a:gd name="connsiteY17" fmla="*/ 1472767 h 2113363"/>
              <a:gd name="connsiteX18" fmla="*/ 1968284 w 5703376"/>
              <a:gd name="connsiteY18" fmla="*/ 1511513 h 2113363"/>
              <a:gd name="connsiteX19" fmla="*/ 2007030 w 5703376"/>
              <a:gd name="connsiteY19" fmla="*/ 1488265 h 2113363"/>
              <a:gd name="connsiteX20" fmla="*/ 2084522 w 5703376"/>
              <a:gd name="connsiteY20" fmla="*/ 1124055 h 2113363"/>
              <a:gd name="connsiteX21" fmla="*/ 2193010 w 5703376"/>
              <a:gd name="connsiteY21" fmla="*/ 418882 h 2113363"/>
              <a:gd name="connsiteX22" fmla="*/ 2262752 w 5703376"/>
              <a:gd name="connsiteY22" fmla="*/ 418882 h 2113363"/>
              <a:gd name="connsiteX23" fmla="*/ 2286000 w 5703376"/>
              <a:gd name="connsiteY23" fmla="*/ 511872 h 2113363"/>
              <a:gd name="connsiteX24" fmla="*/ 2394488 w 5703376"/>
              <a:gd name="connsiteY24" fmla="*/ 1069811 h 2113363"/>
              <a:gd name="connsiteX25" fmla="*/ 2456481 w 5703376"/>
              <a:gd name="connsiteY25" fmla="*/ 1007818 h 2113363"/>
              <a:gd name="connsiteX26" fmla="*/ 2549471 w 5703376"/>
              <a:gd name="connsiteY26" fmla="*/ 527370 h 2113363"/>
              <a:gd name="connsiteX27" fmla="*/ 2642461 w 5703376"/>
              <a:gd name="connsiteY27" fmla="*/ 77920 h 2113363"/>
              <a:gd name="connsiteX28" fmla="*/ 2688956 w 5703376"/>
              <a:gd name="connsiteY28" fmla="*/ 15926 h 2113363"/>
              <a:gd name="connsiteX29" fmla="*/ 2727701 w 5703376"/>
              <a:gd name="connsiteY29" fmla="*/ 46923 h 2113363"/>
              <a:gd name="connsiteX30" fmla="*/ 2774196 w 5703376"/>
              <a:gd name="connsiteY30" fmla="*/ 240652 h 2113363"/>
              <a:gd name="connsiteX31" fmla="*/ 2836189 w 5703376"/>
              <a:gd name="connsiteY31" fmla="*/ 504123 h 2113363"/>
              <a:gd name="connsiteX32" fmla="*/ 2929179 w 5703376"/>
              <a:gd name="connsiteY32" fmla="*/ 566116 h 2113363"/>
              <a:gd name="connsiteX33" fmla="*/ 3068664 w 5703376"/>
              <a:gd name="connsiteY33" fmla="*/ 372387 h 2113363"/>
              <a:gd name="connsiteX34" fmla="*/ 3208149 w 5703376"/>
              <a:gd name="connsiteY34" fmla="*/ 101167 h 2113363"/>
              <a:gd name="connsiteX35" fmla="*/ 3370881 w 5703376"/>
              <a:gd name="connsiteY35" fmla="*/ 428 h 2113363"/>
              <a:gd name="connsiteX36" fmla="*/ 3572359 w 5703376"/>
              <a:gd name="connsiteY36" fmla="*/ 70170 h 2113363"/>
              <a:gd name="connsiteX37" fmla="*/ 3680847 w 5703376"/>
              <a:gd name="connsiteY37" fmla="*/ 194157 h 2113363"/>
              <a:gd name="connsiteX38" fmla="*/ 3944318 w 5703376"/>
              <a:gd name="connsiteY38" fmla="*/ 550618 h 2113363"/>
              <a:gd name="connsiteX39" fmla="*/ 4218445 w 5703376"/>
              <a:gd name="connsiteY39" fmla="*/ 639410 h 2113363"/>
              <a:gd name="connsiteX40" fmla="*/ 5703376 w 5703376"/>
              <a:gd name="connsiteY40" fmla="*/ 938075 h 2113363"/>
              <a:gd name="connsiteX0" fmla="*/ 0 w 5703376"/>
              <a:gd name="connsiteY0" fmla="*/ 2087372 h 2113363"/>
              <a:gd name="connsiteX1" fmla="*/ 576504 w 5703376"/>
              <a:gd name="connsiteY1" fmla="*/ 1951923 h 2113363"/>
              <a:gd name="connsiteX2" fmla="*/ 860156 w 5703376"/>
              <a:gd name="connsiteY2" fmla="*/ 1395275 h 2113363"/>
              <a:gd name="connsiteX3" fmla="*/ 991891 w 5703376"/>
              <a:gd name="connsiteY3" fmla="*/ 1108557 h 2113363"/>
              <a:gd name="connsiteX4" fmla="*/ 1100379 w 5703376"/>
              <a:gd name="connsiteY4" fmla="*/ 969072 h 2113363"/>
              <a:gd name="connsiteX5" fmla="*/ 1212419 w 5703376"/>
              <a:gd name="connsiteY5" fmla="*/ 864781 h 2113363"/>
              <a:gd name="connsiteX6" fmla="*/ 1317356 w 5703376"/>
              <a:gd name="connsiteY6" fmla="*/ 938075 h 2113363"/>
              <a:gd name="connsiteX7" fmla="*/ 1371600 w 5703376"/>
              <a:gd name="connsiteY7" fmla="*/ 1031065 h 2113363"/>
              <a:gd name="connsiteX8" fmla="*/ 1433593 w 5703376"/>
              <a:gd name="connsiteY8" fmla="*/ 1418523 h 2113363"/>
              <a:gd name="connsiteX9" fmla="*/ 1495586 w 5703376"/>
              <a:gd name="connsiteY9" fmla="*/ 1852475 h 2113363"/>
              <a:gd name="connsiteX10" fmla="*/ 1542081 w 5703376"/>
              <a:gd name="connsiteY10" fmla="*/ 1991960 h 2113363"/>
              <a:gd name="connsiteX11" fmla="*/ 1611823 w 5703376"/>
              <a:gd name="connsiteY11" fmla="*/ 1829228 h 2113363"/>
              <a:gd name="connsiteX12" fmla="*/ 1689315 w 5703376"/>
              <a:gd name="connsiteY12" fmla="*/ 1255791 h 2113363"/>
              <a:gd name="connsiteX13" fmla="*/ 1743559 w 5703376"/>
              <a:gd name="connsiteY13" fmla="*/ 790842 h 2113363"/>
              <a:gd name="connsiteX14" fmla="*/ 1805552 w 5703376"/>
              <a:gd name="connsiteY14" fmla="*/ 620360 h 2113363"/>
              <a:gd name="connsiteX15" fmla="*/ 1859796 w 5703376"/>
              <a:gd name="connsiteY15" fmla="*/ 852835 h 2113363"/>
              <a:gd name="connsiteX16" fmla="*/ 1898542 w 5703376"/>
              <a:gd name="connsiteY16" fmla="*/ 1131804 h 2113363"/>
              <a:gd name="connsiteX17" fmla="*/ 1952786 w 5703376"/>
              <a:gd name="connsiteY17" fmla="*/ 1472767 h 2113363"/>
              <a:gd name="connsiteX18" fmla="*/ 1968284 w 5703376"/>
              <a:gd name="connsiteY18" fmla="*/ 1511513 h 2113363"/>
              <a:gd name="connsiteX19" fmla="*/ 2007030 w 5703376"/>
              <a:gd name="connsiteY19" fmla="*/ 1488265 h 2113363"/>
              <a:gd name="connsiteX20" fmla="*/ 2084522 w 5703376"/>
              <a:gd name="connsiteY20" fmla="*/ 1124055 h 2113363"/>
              <a:gd name="connsiteX21" fmla="*/ 2193010 w 5703376"/>
              <a:gd name="connsiteY21" fmla="*/ 418882 h 2113363"/>
              <a:gd name="connsiteX22" fmla="*/ 2262752 w 5703376"/>
              <a:gd name="connsiteY22" fmla="*/ 418882 h 2113363"/>
              <a:gd name="connsiteX23" fmla="*/ 2286000 w 5703376"/>
              <a:gd name="connsiteY23" fmla="*/ 511872 h 2113363"/>
              <a:gd name="connsiteX24" fmla="*/ 2394488 w 5703376"/>
              <a:gd name="connsiteY24" fmla="*/ 1069811 h 2113363"/>
              <a:gd name="connsiteX25" fmla="*/ 2456481 w 5703376"/>
              <a:gd name="connsiteY25" fmla="*/ 1007818 h 2113363"/>
              <a:gd name="connsiteX26" fmla="*/ 2549471 w 5703376"/>
              <a:gd name="connsiteY26" fmla="*/ 527370 h 2113363"/>
              <a:gd name="connsiteX27" fmla="*/ 2642461 w 5703376"/>
              <a:gd name="connsiteY27" fmla="*/ 77920 h 2113363"/>
              <a:gd name="connsiteX28" fmla="*/ 2688956 w 5703376"/>
              <a:gd name="connsiteY28" fmla="*/ 15926 h 2113363"/>
              <a:gd name="connsiteX29" fmla="*/ 2727701 w 5703376"/>
              <a:gd name="connsiteY29" fmla="*/ 46923 h 2113363"/>
              <a:gd name="connsiteX30" fmla="*/ 2774196 w 5703376"/>
              <a:gd name="connsiteY30" fmla="*/ 240652 h 2113363"/>
              <a:gd name="connsiteX31" fmla="*/ 2836189 w 5703376"/>
              <a:gd name="connsiteY31" fmla="*/ 504123 h 2113363"/>
              <a:gd name="connsiteX32" fmla="*/ 2929179 w 5703376"/>
              <a:gd name="connsiteY32" fmla="*/ 566116 h 2113363"/>
              <a:gd name="connsiteX33" fmla="*/ 3068664 w 5703376"/>
              <a:gd name="connsiteY33" fmla="*/ 372387 h 2113363"/>
              <a:gd name="connsiteX34" fmla="*/ 3208149 w 5703376"/>
              <a:gd name="connsiteY34" fmla="*/ 101167 h 2113363"/>
              <a:gd name="connsiteX35" fmla="*/ 3370881 w 5703376"/>
              <a:gd name="connsiteY35" fmla="*/ 428 h 2113363"/>
              <a:gd name="connsiteX36" fmla="*/ 3572359 w 5703376"/>
              <a:gd name="connsiteY36" fmla="*/ 70170 h 2113363"/>
              <a:gd name="connsiteX37" fmla="*/ 3680847 w 5703376"/>
              <a:gd name="connsiteY37" fmla="*/ 194157 h 2113363"/>
              <a:gd name="connsiteX38" fmla="*/ 3944318 w 5703376"/>
              <a:gd name="connsiteY38" fmla="*/ 550618 h 2113363"/>
              <a:gd name="connsiteX39" fmla="*/ 4218445 w 5703376"/>
              <a:gd name="connsiteY39" fmla="*/ 639410 h 2113363"/>
              <a:gd name="connsiteX40" fmla="*/ 5703376 w 5703376"/>
              <a:gd name="connsiteY40" fmla="*/ 938075 h 2113363"/>
              <a:gd name="connsiteX0" fmla="*/ 0 w 5703376"/>
              <a:gd name="connsiteY0" fmla="*/ 2087372 h 2113363"/>
              <a:gd name="connsiteX1" fmla="*/ 576504 w 5703376"/>
              <a:gd name="connsiteY1" fmla="*/ 1951923 h 2113363"/>
              <a:gd name="connsiteX2" fmla="*/ 860156 w 5703376"/>
              <a:gd name="connsiteY2" fmla="*/ 1395275 h 2113363"/>
              <a:gd name="connsiteX3" fmla="*/ 991891 w 5703376"/>
              <a:gd name="connsiteY3" fmla="*/ 1108557 h 2113363"/>
              <a:gd name="connsiteX4" fmla="*/ 1212419 w 5703376"/>
              <a:gd name="connsiteY4" fmla="*/ 864781 h 2113363"/>
              <a:gd name="connsiteX5" fmla="*/ 1317356 w 5703376"/>
              <a:gd name="connsiteY5" fmla="*/ 938075 h 2113363"/>
              <a:gd name="connsiteX6" fmla="*/ 1371600 w 5703376"/>
              <a:gd name="connsiteY6" fmla="*/ 1031065 h 2113363"/>
              <a:gd name="connsiteX7" fmla="*/ 1433593 w 5703376"/>
              <a:gd name="connsiteY7" fmla="*/ 1418523 h 2113363"/>
              <a:gd name="connsiteX8" fmla="*/ 1495586 w 5703376"/>
              <a:gd name="connsiteY8" fmla="*/ 1852475 h 2113363"/>
              <a:gd name="connsiteX9" fmla="*/ 1542081 w 5703376"/>
              <a:gd name="connsiteY9" fmla="*/ 1991960 h 2113363"/>
              <a:gd name="connsiteX10" fmla="*/ 1611823 w 5703376"/>
              <a:gd name="connsiteY10" fmla="*/ 1829228 h 2113363"/>
              <a:gd name="connsiteX11" fmla="*/ 1689315 w 5703376"/>
              <a:gd name="connsiteY11" fmla="*/ 1255791 h 2113363"/>
              <a:gd name="connsiteX12" fmla="*/ 1743559 w 5703376"/>
              <a:gd name="connsiteY12" fmla="*/ 790842 h 2113363"/>
              <a:gd name="connsiteX13" fmla="*/ 1805552 w 5703376"/>
              <a:gd name="connsiteY13" fmla="*/ 620360 h 2113363"/>
              <a:gd name="connsiteX14" fmla="*/ 1859796 w 5703376"/>
              <a:gd name="connsiteY14" fmla="*/ 852835 h 2113363"/>
              <a:gd name="connsiteX15" fmla="*/ 1898542 w 5703376"/>
              <a:gd name="connsiteY15" fmla="*/ 1131804 h 2113363"/>
              <a:gd name="connsiteX16" fmla="*/ 1952786 w 5703376"/>
              <a:gd name="connsiteY16" fmla="*/ 1472767 h 2113363"/>
              <a:gd name="connsiteX17" fmla="*/ 1968284 w 5703376"/>
              <a:gd name="connsiteY17" fmla="*/ 1511513 h 2113363"/>
              <a:gd name="connsiteX18" fmla="*/ 2007030 w 5703376"/>
              <a:gd name="connsiteY18" fmla="*/ 1488265 h 2113363"/>
              <a:gd name="connsiteX19" fmla="*/ 2084522 w 5703376"/>
              <a:gd name="connsiteY19" fmla="*/ 1124055 h 2113363"/>
              <a:gd name="connsiteX20" fmla="*/ 2193010 w 5703376"/>
              <a:gd name="connsiteY20" fmla="*/ 418882 h 2113363"/>
              <a:gd name="connsiteX21" fmla="*/ 2262752 w 5703376"/>
              <a:gd name="connsiteY21" fmla="*/ 418882 h 2113363"/>
              <a:gd name="connsiteX22" fmla="*/ 2286000 w 5703376"/>
              <a:gd name="connsiteY22" fmla="*/ 511872 h 2113363"/>
              <a:gd name="connsiteX23" fmla="*/ 2394488 w 5703376"/>
              <a:gd name="connsiteY23" fmla="*/ 1069811 h 2113363"/>
              <a:gd name="connsiteX24" fmla="*/ 2456481 w 5703376"/>
              <a:gd name="connsiteY24" fmla="*/ 1007818 h 2113363"/>
              <a:gd name="connsiteX25" fmla="*/ 2549471 w 5703376"/>
              <a:gd name="connsiteY25" fmla="*/ 527370 h 2113363"/>
              <a:gd name="connsiteX26" fmla="*/ 2642461 w 5703376"/>
              <a:gd name="connsiteY26" fmla="*/ 77920 h 2113363"/>
              <a:gd name="connsiteX27" fmla="*/ 2688956 w 5703376"/>
              <a:gd name="connsiteY27" fmla="*/ 15926 h 2113363"/>
              <a:gd name="connsiteX28" fmla="*/ 2727701 w 5703376"/>
              <a:gd name="connsiteY28" fmla="*/ 46923 h 2113363"/>
              <a:gd name="connsiteX29" fmla="*/ 2774196 w 5703376"/>
              <a:gd name="connsiteY29" fmla="*/ 240652 h 2113363"/>
              <a:gd name="connsiteX30" fmla="*/ 2836189 w 5703376"/>
              <a:gd name="connsiteY30" fmla="*/ 504123 h 2113363"/>
              <a:gd name="connsiteX31" fmla="*/ 2929179 w 5703376"/>
              <a:gd name="connsiteY31" fmla="*/ 566116 h 2113363"/>
              <a:gd name="connsiteX32" fmla="*/ 3068664 w 5703376"/>
              <a:gd name="connsiteY32" fmla="*/ 372387 h 2113363"/>
              <a:gd name="connsiteX33" fmla="*/ 3208149 w 5703376"/>
              <a:gd name="connsiteY33" fmla="*/ 101167 h 2113363"/>
              <a:gd name="connsiteX34" fmla="*/ 3370881 w 5703376"/>
              <a:gd name="connsiteY34" fmla="*/ 428 h 2113363"/>
              <a:gd name="connsiteX35" fmla="*/ 3572359 w 5703376"/>
              <a:gd name="connsiteY35" fmla="*/ 70170 h 2113363"/>
              <a:gd name="connsiteX36" fmla="*/ 3680847 w 5703376"/>
              <a:gd name="connsiteY36" fmla="*/ 194157 h 2113363"/>
              <a:gd name="connsiteX37" fmla="*/ 3944318 w 5703376"/>
              <a:gd name="connsiteY37" fmla="*/ 550618 h 2113363"/>
              <a:gd name="connsiteX38" fmla="*/ 4218445 w 5703376"/>
              <a:gd name="connsiteY38" fmla="*/ 639410 h 2113363"/>
              <a:gd name="connsiteX39" fmla="*/ 5703376 w 5703376"/>
              <a:gd name="connsiteY39" fmla="*/ 938075 h 2113363"/>
              <a:gd name="connsiteX0" fmla="*/ 0 w 5703376"/>
              <a:gd name="connsiteY0" fmla="*/ 2087372 h 2113363"/>
              <a:gd name="connsiteX1" fmla="*/ 576504 w 5703376"/>
              <a:gd name="connsiteY1" fmla="*/ 1951923 h 2113363"/>
              <a:gd name="connsiteX2" fmla="*/ 860156 w 5703376"/>
              <a:gd name="connsiteY2" fmla="*/ 1395275 h 2113363"/>
              <a:gd name="connsiteX3" fmla="*/ 991891 w 5703376"/>
              <a:gd name="connsiteY3" fmla="*/ 1108557 h 2113363"/>
              <a:gd name="connsiteX4" fmla="*/ 1212419 w 5703376"/>
              <a:gd name="connsiteY4" fmla="*/ 864781 h 2113363"/>
              <a:gd name="connsiteX5" fmla="*/ 1371600 w 5703376"/>
              <a:gd name="connsiteY5" fmla="*/ 1031065 h 2113363"/>
              <a:gd name="connsiteX6" fmla="*/ 1433593 w 5703376"/>
              <a:gd name="connsiteY6" fmla="*/ 1418523 h 2113363"/>
              <a:gd name="connsiteX7" fmla="*/ 1495586 w 5703376"/>
              <a:gd name="connsiteY7" fmla="*/ 1852475 h 2113363"/>
              <a:gd name="connsiteX8" fmla="*/ 1542081 w 5703376"/>
              <a:gd name="connsiteY8" fmla="*/ 1991960 h 2113363"/>
              <a:gd name="connsiteX9" fmla="*/ 1611823 w 5703376"/>
              <a:gd name="connsiteY9" fmla="*/ 1829228 h 2113363"/>
              <a:gd name="connsiteX10" fmla="*/ 1689315 w 5703376"/>
              <a:gd name="connsiteY10" fmla="*/ 1255791 h 2113363"/>
              <a:gd name="connsiteX11" fmla="*/ 1743559 w 5703376"/>
              <a:gd name="connsiteY11" fmla="*/ 790842 h 2113363"/>
              <a:gd name="connsiteX12" fmla="*/ 1805552 w 5703376"/>
              <a:gd name="connsiteY12" fmla="*/ 620360 h 2113363"/>
              <a:gd name="connsiteX13" fmla="*/ 1859796 w 5703376"/>
              <a:gd name="connsiteY13" fmla="*/ 852835 h 2113363"/>
              <a:gd name="connsiteX14" fmla="*/ 1898542 w 5703376"/>
              <a:gd name="connsiteY14" fmla="*/ 1131804 h 2113363"/>
              <a:gd name="connsiteX15" fmla="*/ 1952786 w 5703376"/>
              <a:gd name="connsiteY15" fmla="*/ 1472767 h 2113363"/>
              <a:gd name="connsiteX16" fmla="*/ 1968284 w 5703376"/>
              <a:gd name="connsiteY16" fmla="*/ 1511513 h 2113363"/>
              <a:gd name="connsiteX17" fmla="*/ 2007030 w 5703376"/>
              <a:gd name="connsiteY17" fmla="*/ 1488265 h 2113363"/>
              <a:gd name="connsiteX18" fmla="*/ 2084522 w 5703376"/>
              <a:gd name="connsiteY18" fmla="*/ 1124055 h 2113363"/>
              <a:gd name="connsiteX19" fmla="*/ 2193010 w 5703376"/>
              <a:gd name="connsiteY19" fmla="*/ 418882 h 2113363"/>
              <a:gd name="connsiteX20" fmla="*/ 2262752 w 5703376"/>
              <a:gd name="connsiteY20" fmla="*/ 418882 h 2113363"/>
              <a:gd name="connsiteX21" fmla="*/ 2286000 w 5703376"/>
              <a:gd name="connsiteY21" fmla="*/ 511872 h 2113363"/>
              <a:gd name="connsiteX22" fmla="*/ 2394488 w 5703376"/>
              <a:gd name="connsiteY22" fmla="*/ 1069811 h 2113363"/>
              <a:gd name="connsiteX23" fmla="*/ 2456481 w 5703376"/>
              <a:gd name="connsiteY23" fmla="*/ 1007818 h 2113363"/>
              <a:gd name="connsiteX24" fmla="*/ 2549471 w 5703376"/>
              <a:gd name="connsiteY24" fmla="*/ 527370 h 2113363"/>
              <a:gd name="connsiteX25" fmla="*/ 2642461 w 5703376"/>
              <a:gd name="connsiteY25" fmla="*/ 77920 h 2113363"/>
              <a:gd name="connsiteX26" fmla="*/ 2688956 w 5703376"/>
              <a:gd name="connsiteY26" fmla="*/ 15926 h 2113363"/>
              <a:gd name="connsiteX27" fmla="*/ 2727701 w 5703376"/>
              <a:gd name="connsiteY27" fmla="*/ 46923 h 2113363"/>
              <a:gd name="connsiteX28" fmla="*/ 2774196 w 5703376"/>
              <a:gd name="connsiteY28" fmla="*/ 240652 h 2113363"/>
              <a:gd name="connsiteX29" fmla="*/ 2836189 w 5703376"/>
              <a:gd name="connsiteY29" fmla="*/ 504123 h 2113363"/>
              <a:gd name="connsiteX30" fmla="*/ 2929179 w 5703376"/>
              <a:gd name="connsiteY30" fmla="*/ 566116 h 2113363"/>
              <a:gd name="connsiteX31" fmla="*/ 3068664 w 5703376"/>
              <a:gd name="connsiteY31" fmla="*/ 372387 h 2113363"/>
              <a:gd name="connsiteX32" fmla="*/ 3208149 w 5703376"/>
              <a:gd name="connsiteY32" fmla="*/ 101167 h 2113363"/>
              <a:gd name="connsiteX33" fmla="*/ 3370881 w 5703376"/>
              <a:gd name="connsiteY33" fmla="*/ 428 h 2113363"/>
              <a:gd name="connsiteX34" fmla="*/ 3572359 w 5703376"/>
              <a:gd name="connsiteY34" fmla="*/ 70170 h 2113363"/>
              <a:gd name="connsiteX35" fmla="*/ 3680847 w 5703376"/>
              <a:gd name="connsiteY35" fmla="*/ 194157 h 2113363"/>
              <a:gd name="connsiteX36" fmla="*/ 3944318 w 5703376"/>
              <a:gd name="connsiteY36" fmla="*/ 550618 h 2113363"/>
              <a:gd name="connsiteX37" fmla="*/ 4218445 w 5703376"/>
              <a:gd name="connsiteY37" fmla="*/ 639410 h 2113363"/>
              <a:gd name="connsiteX38" fmla="*/ 5703376 w 5703376"/>
              <a:gd name="connsiteY38" fmla="*/ 938075 h 2113363"/>
              <a:gd name="connsiteX0" fmla="*/ 0 w 5703376"/>
              <a:gd name="connsiteY0" fmla="*/ 2087372 h 2113363"/>
              <a:gd name="connsiteX1" fmla="*/ 576504 w 5703376"/>
              <a:gd name="connsiteY1" fmla="*/ 1951923 h 2113363"/>
              <a:gd name="connsiteX2" fmla="*/ 860156 w 5703376"/>
              <a:gd name="connsiteY2" fmla="*/ 1395275 h 2113363"/>
              <a:gd name="connsiteX3" fmla="*/ 991891 w 5703376"/>
              <a:gd name="connsiteY3" fmla="*/ 1108557 h 2113363"/>
              <a:gd name="connsiteX4" fmla="*/ 1212419 w 5703376"/>
              <a:gd name="connsiteY4" fmla="*/ 864781 h 2113363"/>
              <a:gd name="connsiteX5" fmla="*/ 1371600 w 5703376"/>
              <a:gd name="connsiteY5" fmla="*/ 1031065 h 2113363"/>
              <a:gd name="connsiteX6" fmla="*/ 1433593 w 5703376"/>
              <a:gd name="connsiteY6" fmla="*/ 1418523 h 2113363"/>
              <a:gd name="connsiteX7" fmla="*/ 1495586 w 5703376"/>
              <a:gd name="connsiteY7" fmla="*/ 1852475 h 2113363"/>
              <a:gd name="connsiteX8" fmla="*/ 1542081 w 5703376"/>
              <a:gd name="connsiteY8" fmla="*/ 1991960 h 2113363"/>
              <a:gd name="connsiteX9" fmla="*/ 1611823 w 5703376"/>
              <a:gd name="connsiteY9" fmla="*/ 1829228 h 2113363"/>
              <a:gd name="connsiteX10" fmla="*/ 1689315 w 5703376"/>
              <a:gd name="connsiteY10" fmla="*/ 1255791 h 2113363"/>
              <a:gd name="connsiteX11" fmla="*/ 1743559 w 5703376"/>
              <a:gd name="connsiteY11" fmla="*/ 790842 h 2113363"/>
              <a:gd name="connsiteX12" fmla="*/ 1805552 w 5703376"/>
              <a:gd name="connsiteY12" fmla="*/ 620360 h 2113363"/>
              <a:gd name="connsiteX13" fmla="*/ 1859796 w 5703376"/>
              <a:gd name="connsiteY13" fmla="*/ 852835 h 2113363"/>
              <a:gd name="connsiteX14" fmla="*/ 1898542 w 5703376"/>
              <a:gd name="connsiteY14" fmla="*/ 1131804 h 2113363"/>
              <a:gd name="connsiteX15" fmla="*/ 1952786 w 5703376"/>
              <a:gd name="connsiteY15" fmla="*/ 1472767 h 2113363"/>
              <a:gd name="connsiteX16" fmla="*/ 1968284 w 5703376"/>
              <a:gd name="connsiteY16" fmla="*/ 1511513 h 2113363"/>
              <a:gd name="connsiteX17" fmla="*/ 2007030 w 5703376"/>
              <a:gd name="connsiteY17" fmla="*/ 1488265 h 2113363"/>
              <a:gd name="connsiteX18" fmla="*/ 2084522 w 5703376"/>
              <a:gd name="connsiteY18" fmla="*/ 1124055 h 2113363"/>
              <a:gd name="connsiteX19" fmla="*/ 2193010 w 5703376"/>
              <a:gd name="connsiteY19" fmla="*/ 418882 h 2113363"/>
              <a:gd name="connsiteX20" fmla="*/ 2262752 w 5703376"/>
              <a:gd name="connsiteY20" fmla="*/ 418882 h 2113363"/>
              <a:gd name="connsiteX21" fmla="*/ 2286000 w 5703376"/>
              <a:gd name="connsiteY21" fmla="*/ 511872 h 2113363"/>
              <a:gd name="connsiteX22" fmla="*/ 2394488 w 5703376"/>
              <a:gd name="connsiteY22" fmla="*/ 1069811 h 2113363"/>
              <a:gd name="connsiteX23" fmla="*/ 2456481 w 5703376"/>
              <a:gd name="connsiteY23" fmla="*/ 1007818 h 2113363"/>
              <a:gd name="connsiteX24" fmla="*/ 2549471 w 5703376"/>
              <a:gd name="connsiteY24" fmla="*/ 527370 h 2113363"/>
              <a:gd name="connsiteX25" fmla="*/ 2642461 w 5703376"/>
              <a:gd name="connsiteY25" fmla="*/ 77920 h 2113363"/>
              <a:gd name="connsiteX26" fmla="*/ 2688956 w 5703376"/>
              <a:gd name="connsiteY26" fmla="*/ 15926 h 2113363"/>
              <a:gd name="connsiteX27" fmla="*/ 2727701 w 5703376"/>
              <a:gd name="connsiteY27" fmla="*/ 46923 h 2113363"/>
              <a:gd name="connsiteX28" fmla="*/ 2774196 w 5703376"/>
              <a:gd name="connsiteY28" fmla="*/ 240652 h 2113363"/>
              <a:gd name="connsiteX29" fmla="*/ 2836189 w 5703376"/>
              <a:gd name="connsiteY29" fmla="*/ 504123 h 2113363"/>
              <a:gd name="connsiteX30" fmla="*/ 2929179 w 5703376"/>
              <a:gd name="connsiteY30" fmla="*/ 566116 h 2113363"/>
              <a:gd name="connsiteX31" fmla="*/ 3068664 w 5703376"/>
              <a:gd name="connsiteY31" fmla="*/ 372387 h 2113363"/>
              <a:gd name="connsiteX32" fmla="*/ 3208149 w 5703376"/>
              <a:gd name="connsiteY32" fmla="*/ 101167 h 2113363"/>
              <a:gd name="connsiteX33" fmla="*/ 3370881 w 5703376"/>
              <a:gd name="connsiteY33" fmla="*/ 428 h 2113363"/>
              <a:gd name="connsiteX34" fmla="*/ 3572359 w 5703376"/>
              <a:gd name="connsiteY34" fmla="*/ 70170 h 2113363"/>
              <a:gd name="connsiteX35" fmla="*/ 3680847 w 5703376"/>
              <a:gd name="connsiteY35" fmla="*/ 194157 h 2113363"/>
              <a:gd name="connsiteX36" fmla="*/ 3944318 w 5703376"/>
              <a:gd name="connsiteY36" fmla="*/ 550618 h 2113363"/>
              <a:gd name="connsiteX37" fmla="*/ 4218445 w 5703376"/>
              <a:gd name="connsiteY37" fmla="*/ 639410 h 2113363"/>
              <a:gd name="connsiteX38" fmla="*/ 5703376 w 5703376"/>
              <a:gd name="connsiteY38" fmla="*/ 938075 h 2113363"/>
              <a:gd name="connsiteX0" fmla="*/ 0 w 5703376"/>
              <a:gd name="connsiteY0" fmla="*/ 2087372 h 2113363"/>
              <a:gd name="connsiteX1" fmla="*/ 576504 w 5703376"/>
              <a:gd name="connsiteY1" fmla="*/ 1951923 h 2113363"/>
              <a:gd name="connsiteX2" fmla="*/ 860156 w 5703376"/>
              <a:gd name="connsiteY2" fmla="*/ 1395275 h 2113363"/>
              <a:gd name="connsiteX3" fmla="*/ 991891 w 5703376"/>
              <a:gd name="connsiteY3" fmla="*/ 1108557 h 2113363"/>
              <a:gd name="connsiteX4" fmla="*/ 1212419 w 5703376"/>
              <a:gd name="connsiteY4" fmla="*/ 864781 h 2113363"/>
              <a:gd name="connsiteX5" fmla="*/ 1433593 w 5703376"/>
              <a:gd name="connsiteY5" fmla="*/ 1418523 h 2113363"/>
              <a:gd name="connsiteX6" fmla="*/ 1495586 w 5703376"/>
              <a:gd name="connsiteY6" fmla="*/ 1852475 h 2113363"/>
              <a:gd name="connsiteX7" fmla="*/ 1542081 w 5703376"/>
              <a:gd name="connsiteY7" fmla="*/ 1991960 h 2113363"/>
              <a:gd name="connsiteX8" fmla="*/ 1611823 w 5703376"/>
              <a:gd name="connsiteY8" fmla="*/ 1829228 h 2113363"/>
              <a:gd name="connsiteX9" fmla="*/ 1689315 w 5703376"/>
              <a:gd name="connsiteY9" fmla="*/ 1255791 h 2113363"/>
              <a:gd name="connsiteX10" fmla="*/ 1743559 w 5703376"/>
              <a:gd name="connsiteY10" fmla="*/ 790842 h 2113363"/>
              <a:gd name="connsiteX11" fmla="*/ 1805552 w 5703376"/>
              <a:gd name="connsiteY11" fmla="*/ 620360 h 2113363"/>
              <a:gd name="connsiteX12" fmla="*/ 1859796 w 5703376"/>
              <a:gd name="connsiteY12" fmla="*/ 852835 h 2113363"/>
              <a:gd name="connsiteX13" fmla="*/ 1898542 w 5703376"/>
              <a:gd name="connsiteY13" fmla="*/ 1131804 h 2113363"/>
              <a:gd name="connsiteX14" fmla="*/ 1952786 w 5703376"/>
              <a:gd name="connsiteY14" fmla="*/ 1472767 h 2113363"/>
              <a:gd name="connsiteX15" fmla="*/ 1968284 w 5703376"/>
              <a:gd name="connsiteY15" fmla="*/ 1511513 h 2113363"/>
              <a:gd name="connsiteX16" fmla="*/ 2007030 w 5703376"/>
              <a:gd name="connsiteY16" fmla="*/ 1488265 h 2113363"/>
              <a:gd name="connsiteX17" fmla="*/ 2084522 w 5703376"/>
              <a:gd name="connsiteY17" fmla="*/ 1124055 h 2113363"/>
              <a:gd name="connsiteX18" fmla="*/ 2193010 w 5703376"/>
              <a:gd name="connsiteY18" fmla="*/ 418882 h 2113363"/>
              <a:gd name="connsiteX19" fmla="*/ 2262752 w 5703376"/>
              <a:gd name="connsiteY19" fmla="*/ 418882 h 2113363"/>
              <a:gd name="connsiteX20" fmla="*/ 2286000 w 5703376"/>
              <a:gd name="connsiteY20" fmla="*/ 511872 h 2113363"/>
              <a:gd name="connsiteX21" fmla="*/ 2394488 w 5703376"/>
              <a:gd name="connsiteY21" fmla="*/ 1069811 h 2113363"/>
              <a:gd name="connsiteX22" fmla="*/ 2456481 w 5703376"/>
              <a:gd name="connsiteY22" fmla="*/ 1007818 h 2113363"/>
              <a:gd name="connsiteX23" fmla="*/ 2549471 w 5703376"/>
              <a:gd name="connsiteY23" fmla="*/ 527370 h 2113363"/>
              <a:gd name="connsiteX24" fmla="*/ 2642461 w 5703376"/>
              <a:gd name="connsiteY24" fmla="*/ 77920 h 2113363"/>
              <a:gd name="connsiteX25" fmla="*/ 2688956 w 5703376"/>
              <a:gd name="connsiteY25" fmla="*/ 15926 h 2113363"/>
              <a:gd name="connsiteX26" fmla="*/ 2727701 w 5703376"/>
              <a:gd name="connsiteY26" fmla="*/ 46923 h 2113363"/>
              <a:gd name="connsiteX27" fmla="*/ 2774196 w 5703376"/>
              <a:gd name="connsiteY27" fmla="*/ 240652 h 2113363"/>
              <a:gd name="connsiteX28" fmla="*/ 2836189 w 5703376"/>
              <a:gd name="connsiteY28" fmla="*/ 504123 h 2113363"/>
              <a:gd name="connsiteX29" fmla="*/ 2929179 w 5703376"/>
              <a:gd name="connsiteY29" fmla="*/ 566116 h 2113363"/>
              <a:gd name="connsiteX30" fmla="*/ 3068664 w 5703376"/>
              <a:gd name="connsiteY30" fmla="*/ 372387 h 2113363"/>
              <a:gd name="connsiteX31" fmla="*/ 3208149 w 5703376"/>
              <a:gd name="connsiteY31" fmla="*/ 101167 h 2113363"/>
              <a:gd name="connsiteX32" fmla="*/ 3370881 w 5703376"/>
              <a:gd name="connsiteY32" fmla="*/ 428 h 2113363"/>
              <a:gd name="connsiteX33" fmla="*/ 3572359 w 5703376"/>
              <a:gd name="connsiteY33" fmla="*/ 70170 h 2113363"/>
              <a:gd name="connsiteX34" fmla="*/ 3680847 w 5703376"/>
              <a:gd name="connsiteY34" fmla="*/ 194157 h 2113363"/>
              <a:gd name="connsiteX35" fmla="*/ 3944318 w 5703376"/>
              <a:gd name="connsiteY35" fmla="*/ 550618 h 2113363"/>
              <a:gd name="connsiteX36" fmla="*/ 4218445 w 5703376"/>
              <a:gd name="connsiteY36" fmla="*/ 639410 h 2113363"/>
              <a:gd name="connsiteX37" fmla="*/ 5703376 w 5703376"/>
              <a:gd name="connsiteY37" fmla="*/ 938075 h 2113363"/>
              <a:gd name="connsiteX0" fmla="*/ 0 w 5703376"/>
              <a:gd name="connsiteY0" fmla="*/ 2087372 h 2113363"/>
              <a:gd name="connsiteX1" fmla="*/ 576504 w 5703376"/>
              <a:gd name="connsiteY1" fmla="*/ 1951923 h 2113363"/>
              <a:gd name="connsiteX2" fmla="*/ 860156 w 5703376"/>
              <a:gd name="connsiteY2" fmla="*/ 1395275 h 2113363"/>
              <a:gd name="connsiteX3" fmla="*/ 991891 w 5703376"/>
              <a:gd name="connsiteY3" fmla="*/ 1108557 h 2113363"/>
              <a:gd name="connsiteX4" fmla="*/ 1253983 w 5703376"/>
              <a:gd name="connsiteY4" fmla="*/ 852905 h 2113363"/>
              <a:gd name="connsiteX5" fmla="*/ 1433593 w 5703376"/>
              <a:gd name="connsiteY5" fmla="*/ 1418523 h 2113363"/>
              <a:gd name="connsiteX6" fmla="*/ 1495586 w 5703376"/>
              <a:gd name="connsiteY6" fmla="*/ 1852475 h 2113363"/>
              <a:gd name="connsiteX7" fmla="*/ 1542081 w 5703376"/>
              <a:gd name="connsiteY7" fmla="*/ 1991960 h 2113363"/>
              <a:gd name="connsiteX8" fmla="*/ 1611823 w 5703376"/>
              <a:gd name="connsiteY8" fmla="*/ 1829228 h 2113363"/>
              <a:gd name="connsiteX9" fmla="*/ 1689315 w 5703376"/>
              <a:gd name="connsiteY9" fmla="*/ 1255791 h 2113363"/>
              <a:gd name="connsiteX10" fmla="*/ 1743559 w 5703376"/>
              <a:gd name="connsiteY10" fmla="*/ 790842 h 2113363"/>
              <a:gd name="connsiteX11" fmla="*/ 1805552 w 5703376"/>
              <a:gd name="connsiteY11" fmla="*/ 620360 h 2113363"/>
              <a:gd name="connsiteX12" fmla="*/ 1859796 w 5703376"/>
              <a:gd name="connsiteY12" fmla="*/ 852835 h 2113363"/>
              <a:gd name="connsiteX13" fmla="*/ 1898542 w 5703376"/>
              <a:gd name="connsiteY13" fmla="*/ 1131804 h 2113363"/>
              <a:gd name="connsiteX14" fmla="*/ 1952786 w 5703376"/>
              <a:gd name="connsiteY14" fmla="*/ 1472767 h 2113363"/>
              <a:gd name="connsiteX15" fmla="*/ 1968284 w 5703376"/>
              <a:gd name="connsiteY15" fmla="*/ 1511513 h 2113363"/>
              <a:gd name="connsiteX16" fmla="*/ 2007030 w 5703376"/>
              <a:gd name="connsiteY16" fmla="*/ 1488265 h 2113363"/>
              <a:gd name="connsiteX17" fmla="*/ 2084522 w 5703376"/>
              <a:gd name="connsiteY17" fmla="*/ 1124055 h 2113363"/>
              <a:gd name="connsiteX18" fmla="*/ 2193010 w 5703376"/>
              <a:gd name="connsiteY18" fmla="*/ 418882 h 2113363"/>
              <a:gd name="connsiteX19" fmla="*/ 2262752 w 5703376"/>
              <a:gd name="connsiteY19" fmla="*/ 418882 h 2113363"/>
              <a:gd name="connsiteX20" fmla="*/ 2286000 w 5703376"/>
              <a:gd name="connsiteY20" fmla="*/ 511872 h 2113363"/>
              <a:gd name="connsiteX21" fmla="*/ 2394488 w 5703376"/>
              <a:gd name="connsiteY21" fmla="*/ 1069811 h 2113363"/>
              <a:gd name="connsiteX22" fmla="*/ 2456481 w 5703376"/>
              <a:gd name="connsiteY22" fmla="*/ 1007818 h 2113363"/>
              <a:gd name="connsiteX23" fmla="*/ 2549471 w 5703376"/>
              <a:gd name="connsiteY23" fmla="*/ 527370 h 2113363"/>
              <a:gd name="connsiteX24" fmla="*/ 2642461 w 5703376"/>
              <a:gd name="connsiteY24" fmla="*/ 77920 h 2113363"/>
              <a:gd name="connsiteX25" fmla="*/ 2688956 w 5703376"/>
              <a:gd name="connsiteY25" fmla="*/ 15926 h 2113363"/>
              <a:gd name="connsiteX26" fmla="*/ 2727701 w 5703376"/>
              <a:gd name="connsiteY26" fmla="*/ 46923 h 2113363"/>
              <a:gd name="connsiteX27" fmla="*/ 2774196 w 5703376"/>
              <a:gd name="connsiteY27" fmla="*/ 240652 h 2113363"/>
              <a:gd name="connsiteX28" fmla="*/ 2836189 w 5703376"/>
              <a:gd name="connsiteY28" fmla="*/ 504123 h 2113363"/>
              <a:gd name="connsiteX29" fmla="*/ 2929179 w 5703376"/>
              <a:gd name="connsiteY29" fmla="*/ 566116 h 2113363"/>
              <a:gd name="connsiteX30" fmla="*/ 3068664 w 5703376"/>
              <a:gd name="connsiteY30" fmla="*/ 372387 h 2113363"/>
              <a:gd name="connsiteX31" fmla="*/ 3208149 w 5703376"/>
              <a:gd name="connsiteY31" fmla="*/ 101167 h 2113363"/>
              <a:gd name="connsiteX32" fmla="*/ 3370881 w 5703376"/>
              <a:gd name="connsiteY32" fmla="*/ 428 h 2113363"/>
              <a:gd name="connsiteX33" fmla="*/ 3572359 w 5703376"/>
              <a:gd name="connsiteY33" fmla="*/ 70170 h 2113363"/>
              <a:gd name="connsiteX34" fmla="*/ 3680847 w 5703376"/>
              <a:gd name="connsiteY34" fmla="*/ 194157 h 2113363"/>
              <a:gd name="connsiteX35" fmla="*/ 3944318 w 5703376"/>
              <a:gd name="connsiteY35" fmla="*/ 550618 h 2113363"/>
              <a:gd name="connsiteX36" fmla="*/ 4218445 w 5703376"/>
              <a:gd name="connsiteY36" fmla="*/ 639410 h 2113363"/>
              <a:gd name="connsiteX37" fmla="*/ 5703376 w 5703376"/>
              <a:gd name="connsiteY37" fmla="*/ 938075 h 2113363"/>
              <a:gd name="connsiteX0" fmla="*/ 0 w 5703376"/>
              <a:gd name="connsiteY0" fmla="*/ 2087372 h 2113363"/>
              <a:gd name="connsiteX1" fmla="*/ 576504 w 5703376"/>
              <a:gd name="connsiteY1" fmla="*/ 1951923 h 2113363"/>
              <a:gd name="connsiteX2" fmla="*/ 860156 w 5703376"/>
              <a:gd name="connsiteY2" fmla="*/ 1395275 h 2113363"/>
              <a:gd name="connsiteX3" fmla="*/ 991891 w 5703376"/>
              <a:gd name="connsiteY3" fmla="*/ 1108557 h 2113363"/>
              <a:gd name="connsiteX4" fmla="*/ 1277733 w 5703376"/>
              <a:gd name="connsiteY4" fmla="*/ 870718 h 2113363"/>
              <a:gd name="connsiteX5" fmla="*/ 1433593 w 5703376"/>
              <a:gd name="connsiteY5" fmla="*/ 1418523 h 2113363"/>
              <a:gd name="connsiteX6" fmla="*/ 1495586 w 5703376"/>
              <a:gd name="connsiteY6" fmla="*/ 1852475 h 2113363"/>
              <a:gd name="connsiteX7" fmla="*/ 1542081 w 5703376"/>
              <a:gd name="connsiteY7" fmla="*/ 1991960 h 2113363"/>
              <a:gd name="connsiteX8" fmla="*/ 1611823 w 5703376"/>
              <a:gd name="connsiteY8" fmla="*/ 1829228 h 2113363"/>
              <a:gd name="connsiteX9" fmla="*/ 1689315 w 5703376"/>
              <a:gd name="connsiteY9" fmla="*/ 1255791 h 2113363"/>
              <a:gd name="connsiteX10" fmla="*/ 1743559 w 5703376"/>
              <a:gd name="connsiteY10" fmla="*/ 790842 h 2113363"/>
              <a:gd name="connsiteX11" fmla="*/ 1805552 w 5703376"/>
              <a:gd name="connsiteY11" fmla="*/ 620360 h 2113363"/>
              <a:gd name="connsiteX12" fmla="*/ 1859796 w 5703376"/>
              <a:gd name="connsiteY12" fmla="*/ 852835 h 2113363"/>
              <a:gd name="connsiteX13" fmla="*/ 1898542 w 5703376"/>
              <a:gd name="connsiteY13" fmla="*/ 1131804 h 2113363"/>
              <a:gd name="connsiteX14" fmla="*/ 1952786 w 5703376"/>
              <a:gd name="connsiteY14" fmla="*/ 1472767 h 2113363"/>
              <a:gd name="connsiteX15" fmla="*/ 1968284 w 5703376"/>
              <a:gd name="connsiteY15" fmla="*/ 1511513 h 2113363"/>
              <a:gd name="connsiteX16" fmla="*/ 2007030 w 5703376"/>
              <a:gd name="connsiteY16" fmla="*/ 1488265 h 2113363"/>
              <a:gd name="connsiteX17" fmla="*/ 2084522 w 5703376"/>
              <a:gd name="connsiteY17" fmla="*/ 1124055 h 2113363"/>
              <a:gd name="connsiteX18" fmla="*/ 2193010 w 5703376"/>
              <a:gd name="connsiteY18" fmla="*/ 418882 h 2113363"/>
              <a:gd name="connsiteX19" fmla="*/ 2262752 w 5703376"/>
              <a:gd name="connsiteY19" fmla="*/ 418882 h 2113363"/>
              <a:gd name="connsiteX20" fmla="*/ 2286000 w 5703376"/>
              <a:gd name="connsiteY20" fmla="*/ 511872 h 2113363"/>
              <a:gd name="connsiteX21" fmla="*/ 2394488 w 5703376"/>
              <a:gd name="connsiteY21" fmla="*/ 1069811 h 2113363"/>
              <a:gd name="connsiteX22" fmla="*/ 2456481 w 5703376"/>
              <a:gd name="connsiteY22" fmla="*/ 1007818 h 2113363"/>
              <a:gd name="connsiteX23" fmla="*/ 2549471 w 5703376"/>
              <a:gd name="connsiteY23" fmla="*/ 527370 h 2113363"/>
              <a:gd name="connsiteX24" fmla="*/ 2642461 w 5703376"/>
              <a:gd name="connsiteY24" fmla="*/ 77920 h 2113363"/>
              <a:gd name="connsiteX25" fmla="*/ 2688956 w 5703376"/>
              <a:gd name="connsiteY25" fmla="*/ 15926 h 2113363"/>
              <a:gd name="connsiteX26" fmla="*/ 2727701 w 5703376"/>
              <a:gd name="connsiteY26" fmla="*/ 46923 h 2113363"/>
              <a:gd name="connsiteX27" fmla="*/ 2774196 w 5703376"/>
              <a:gd name="connsiteY27" fmla="*/ 240652 h 2113363"/>
              <a:gd name="connsiteX28" fmla="*/ 2836189 w 5703376"/>
              <a:gd name="connsiteY28" fmla="*/ 504123 h 2113363"/>
              <a:gd name="connsiteX29" fmla="*/ 2929179 w 5703376"/>
              <a:gd name="connsiteY29" fmla="*/ 566116 h 2113363"/>
              <a:gd name="connsiteX30" fmla="*/ 3068664 w 5703376"/>
              <a:gd name="connsiteY30" fmla="*/ 372387 h 2113363"/>
              <a:gd name="connsiteX31" fmla="*/ 3208149 w 5703376"/>
              <a:gd name="connsiteY31" fmla="*/ 101167 h 2113363"/>
              <a:gd name="connsiteX32" fmla="*/ 3370881 w 5703376"/>
              <a:gd name="connsiteY32" fmla="*/ 428 h 2113363"/>
              <a:gd name="connsiteX33" fmla="*/ 3572359 w 5703376"/>
              <a:gd name="connsiteY33" fmla="*/ 70170 h 2113363"/>
              <a:gd name="connsiteX34" fmla="*/ 3680847 w 5703376"/>
              <a:gd name="connsiteY34" fmla="*/ 194157 h 2113363"/>
              <a:gd name="connsiteX35" fmla="*/ 3944318 w 5703376"/>
              <a:gd name="connsiteY35" fmla="*/ 550618 h 2113363"/>
              <a:gd name="connsiteX36" fmla="*/ 4218445 w 5703376"/>
              <a:gd name="connsiteY36" fmla="*/ 639410 h 2113363"/>
              <a:gd name="connsiteX37" fmla="*/ 5703376 w 5703376"/>
              <a:gd name="connsiteY37" fmla="*/ 938075 h 2113363"/>
              <a:gd name="connsiteX0" fmla="*/ 0 w 5703376"/>
              <a:gd name="connsiteY0" fmla="*/ 2087372 h 2113363"/>
              <a:gd name="connsiteX1" fmla="*/ 576504 w 5703376"/>
              <a:gd name="connsiteY1" fmla="*/ 1951923 h 2113363"/>
              <a:gd name="connsiteX2" fmla="*/ 860156 w 5703376"/>
              <a:gd name="connsiteY2" fmla="*/ 1395275 h 2113363"/>
              <a:gd name="connsiteX3" fmla="*/ 991891 w 5703376"/>
              <a:gd name="connsiteY3" fmla="*/ 1108557 h 2113363"/>
              <a:gd name="connsiteX4" fmla="*/ 1277733 w 5703376"/>
              <a:gd name="connsiteY4" fmla="*/ 870718 h 2113363"/>
              <a:gd name="connsiteX5" fmla="*/ 1433593 w 5703376"/>
              <a:gd name="connsiteY5" fmla="*/ 1418523 h 2113363"/>
              <a:gd name="connsiteX6" fmla="*/ 1495586 w 5703376"/>
              <a:gd name="connsiteY6" fmla="*/ 1852475 h 2113363"/>
              <a:gd name="connsiteX7" fmla="*/ 1542081 w 5703376"/>
              <a:gd name="connsiteY7" fmla="*/ 1991960 h 2113363"/>
              <a:gd name="connsiteX8" fmla="*/ 1611823 w 5703376"/>
              <a:gd name="connsiteY8" fmla="*/ 1829228 h 2113363"/>
              <a:gd name="connsiteX9" fmla="*/ 1689315 w 5703376"/>
              <a:gd name="connsiteY9" fmla="*/ 1255791 h 2113363"/>
              <a:gd name="connsiteX10" fmla="*/ 1743559 w 5703376"/>
              <a:gd name="connsiteY10" fmla="*/ 790842 h 2113363"/>
              <a:gd name="connsiteX11" fmla="*/ 1805552 w 5703376"/>
              <a:gd name="connsiteY11" fmla="*/ 620360 h 2113363"/>
              <a:gd name="connsiteX12" fmla="*/ 1859796 w 5703376"/>
              <a:gd name="connsiteY12" fmla="*/ 852835 h 2113363"/>
              <a:gd name="connsiteX13" fmla="*/ 1898542 w 5703376"/>
              <a:gd name="connsiteY13" fmla="*/ 1131804 h 2113363"/>
              <a:gd name="connsiteX14" fmla="*/ 1952786 w 5703376"/>
              <a:gd name="connsiteY14" fmla="*/ 1472767 h 2113363"/>
              <a:gd name="connsiteX15" fmla="*/ 1968284 w 5703376"/>
              <a:gd name="connsiteY15" fmla="*/ 1511513 h 2113363"/>
              <a:gd name="connsiteX16" fmla="*/ 2007030 w 5703376"/>
              <a:gd name="connsiteY16" fmla="*/ 1488265 h 2113363"/>
              <a:gd name="connsiteX17" fmla="*/ 2084522 w 5703376"/>
              <a:gd name="connsiteY17" fmla="*/ 1124055 h 2113363"/>
              <a:gd name="connsiteX18" fmla="*/ 2193010 w 5703376"/>
              <a:gd name="connsiteY18" fmla="*/ 418882 h 2113363"/>
              <a:gd name="connsiteX19" fmla="*/ 2262752 w 5703376"/>
              <a:gd name="connsiteY19" fmla="*/ 418882 h 2113363"/>
              <a:gd name="connsiteX20" fmla="*/ 2286000 w 5703376"/>
              <a:gd name="connsiteY20" fmla="*/ 511872 h 2113363"/>
              <a:gd name="connsiteX21" fmla="*/ 2394488 w 5703376"/>
              <a:gd name="connsiteY21" fmla="*/ 1069811 h 2113363"/>
              <a:gd name="connsiteX22" fmla="*/ 2456481 w 5703376"/>
              <a:gd name="connsiteY22" fmla="*/ 1007818 h 2113363"/>
              <a:gd name="connsiteX23" fmla="*/ 2549471 w 5703376"/>
              <a:gd name="connsiteY23" fmla="*/ 527370 h 2113363"/>
              <a:gd name="connsiteX24" fmla="*/ 2642461 w 5703376"/>
              <a:gd name="connsiteY24" fmla="*/ 77920 h 2113363"/>
              <a:gd name="connsiteX25" fmla="*/ 2688956 w 5703376"/>
              <a:gd name="connsiteY25" fmla="*/ 15926 h 2113363"/>
              <a:gd name="connsiteX26" fmla="*/ 2727701 w 5703376"/>
              <a:gd name="connsiteY26" fmla="*/ 46923 h 2113363"/>
              <a:gd name="connsiteX27" fmla="*/ 2774196 w 5703376"/>
              <a:gd name="connsiteY27" fmla="*/ 240652 h 2113363"/>
              <a:gd name="connsiteX28" fmla="*/ 2836189 w 5703376"/>
              <a:gd name="connsiteY28" fmla="*/ 504123 h 2113363"/>
              <a:gd name="connsiteX29" fmla="*/ 2929179 w 5703376"/>
              <a:gd name="connsiteY29" fmla="*/ 566116 h 2113363"/>
              <a:gd name="connsiteX30" fmla="*/ 3068664 w 5703376"/>
              <a:gd name="connsiteY30" fmla="*/ 372387 h 2113363"/>
              <a:gd name="connsiteX31" fmla="*/ 3208149 w 5703376"/>
              <a:gd name="connsiteY31" fmla="*/ 101167 h 2113363"/>
              <a:gd name="connsiteX32" fmla="*/ 3370881 w 5703376"/>
              <a:gd name="connsiteY32" fmla="*/ 428 h 2113363"/>
              <a:gd name="connsiteX33" fmla="*/ 3572359 w 5703376"/>
              <a:gd name="connsiteY33" fmla="*/ 70170 h 2113363"/>
              <a:gd name="connsiteX34" fmla="*/ 3680847 w 5703376"/>
              <a:gd name="connsiteY34" fmla="*/ 194157 h 2113363"/>
              <a:gd name="connsiteX35" fmla="*/ 3944318 w 5703376"/>
              <a:gd name="connsiteY35" fmla="*/ 550618 h 2113363"/>
              <a:gd name="connsiteX36" fmla="*/ 4218445 w 5703376"/>
              <a:gd name="connsiteY36" fmla="*/ 639410 h 2113363"/>
              <a:gd name="connsiteX37" fmla="*/ 5703376 w 5703376"/>
              <a:gd name="connsiteY37" fmla="*/ 938075 h 2113363"/>
              <a:gd name="connsiteX0" fmla="*/ 0 w 5703376"/>
              <a:gd name="connsiteY0" fmla="*/ 2087372 h 2113363"/>
              <a:gd name="connsiteX1" fmla="*/ 576504 w 5703376"/>
              <a:gd name="connsiteY1" fmla="*/ 1951923 h 2113363"/>
              <a:gd name="connsiteX2" fmla="*/ 860156 w 5703376"/>
              <a:gd name="connsiteY2" fmla="*/ 1395275 h 2113363"/>
              <a:gd name="connsiteX3" fmla="*/ 991891 w 5703376"/>
              <a:gd name="connsiteY3" fmla="*/ 1108557 h 2113363"/>
              <a:gd name="connsiteX4" fmla="*/ 1277733 w 5703376"/>
              <a:gd name="connsiteY4" fmla="*/ 870718 h 2113363"/>
              <a:gd name="connsiteX5" fmla="*/ 1433593 w 5703376"/>
              <a:gd name="connsiteY5" fmla="*/ 1418523 h 2113363"/>
              <a:gd name="connsiteX6" fmla="*/ 1495586 w 5703376"/>
              <a:gd name="connsiteY6" fmla="*/ 1852475 h 2113363"/>
              <a:gd name="connsiteX7" fmla="*/ 1542081 w 5703376"/>
              <a:gd name="connsiteY7" fmla="*/ 1991960 h 2113363"/>
              <a:gd name="connsiteX8" fmla="*/ 1611823 w 5703376"/>
              <a:gd name="connsiteY8" fmla="*/ 1829228 h 2113363"/>
              <a:gd name="connsiteX9" fmla="*/ 1689315 w 5703376"/>
              <a:gd name="connsiteY9" fmla="*/ 1255791 h 2113363"/>
              <a:gd name="connsiteX10" fmla="*/ 1743559 w 5703376"/>
              <a:gd name="connsiteY10" fmla="*/ 790842 h 2113363"/>
              <a:gd name="connsiteX11" fmla="*/ 1805552 w 5703376"/>
              <a:gd name="connsiteY11" fmla="*/ 620360 h 2113363"/>
              <a:gd name="connsiteX12" fmla="*/ 1859796 w 5703376"/>
              <a:gd name="connsiteY12" fmla="*/ 852835 h 2113363"/>
              <a:gd name="connsiteX13" fmla="*/ 1898542 w 5703376"/>
              <a:gd name="connsiteY13" fmla="*/ 1131804 h 2113363"/>
              <a:gd name="connsiteX14" fmla="*/ 1952786 w 5703376"/>
              <a:gd name="connsiteY14" fmla="*/ 1472767 h 2113363"/>
              <a:gd name="connsiteX15" fmla="*/ 1968284 w 5703376"/>
              <a:gd name="connsiteY15" fmla="*/ 1511513 h 2113363"/>
              <a:gd name="connsiteX16" fmla="*/ 2007030 w 5703376"/>
              <a:gd name="connsiteY16" fmla="*/ 1488265 h 2113363"/>
              <a:gd name="connsiteX17" fmla="*/ 2084522 w 5703376"/>
              <a:gd name="connsiteY17" fmla="*/ 1124055 h 2113363"/>
              <a:gd name="connsiteX18" fmla="*/ 2193010 w 5703376"/>
              <a:gd name="connsiteY18" fmla="*/ 418882 h 2113363"/>
              <a:gd name="connsiteX19" fmla="*/ 2262752 w 5703376"/>
              <a:gd name="connsiteY19" fmla="*/ 418882 h 2113363"/>
              <a:gd name="connsiteX20" fmla="*/ 2286000 w 5703376"/>
              <a:gd name="connsiteY20" fmla="*/ 511872 h 2113363"/>
              <a:gd name="connsiteX21" fmla="*/ 2394488 w 5703376"/>
              <a:gd name="connsiteY21" fmla="*/ 1069811 h 2113363"/>
              <a:gd name="connsiteX22" fmla="*/ 2456481 w 5703376"/>
              <a:gd name="connsiteY22" fmla="*/ 1007818 h 2113363"/>
              <a:gd name="connsiteX23" fmla="*/ 2549471 w 5703376"/>
              <a:gd name="connsiteY23" fmla="*/ 527370 h 2113363"/>
              <a:gd name="connsiteX24" fmla="*/ 2642461 w 5703376"/>
              <a:gd name="connsiteY24" fmla="*/ 77920 h 2113363"/>
              <a:gd name="connsiteX25" fmla="*/ 2688956 w 5703376"/>
              <a:gd name="connsiteY25" fmla="*/ 15926 h 2113363"/>
              <a:gd name="connsiteX26" fmla="*/ 2727701 w 5703376"/>
              <a:gd name="connsiteY26" fmla="*/ 46923 h 2113363"/>
              <a:gd name="connsiteX27" fmla="*/ 2774196 w 5703376"/>
              <a:gd name="connsiteY27" fmla="*/ 240652 h 2113363"/>
              <a:gd name="connsiteX28" fmla="*/ 2836189 w 5703376"/>
              <a:gd name="connsiteY28" fmla="*/ 504123 h 2113363"/>
              <a:gd name="connsiteX29" fmla="*/ 2929179 w 5703376"/>
              <a:gd name="connsiteY29" fmla="*/ 566116 h 2113363"/>
              <a:gd name="connsiteX30" fmla="*/ 3068664 w 5703376"/>
              <a:gd name="connsiteY30" fmla="*/ 372387 h 2113363"/>
              <a:gd name="connsiteX31" fmla="*/ 3208149 w 5703376"/>
              <a:gd name="connsiteY31" fmla="*/ 101167 h 2113363"/>
              <a:gd name="connsiteX32" fmla="*/ 3370881 w 5703376"/>
              <a:gd name="connsiteY32" fmla="*/ 428 h 2113363"/>
              <a:gd name="connsiteX33" fmla="*/ 3572359 w 5703376"/>
              <a:gd name="connsiteY33" fmla="*/ 70170 h 2113363"/>
              <a:gd name="connsiteX34" fmla="*/ 3680847 w 5703376"/>
              <a:gd name="connsiteY34" fmla="*/ 194157 h 2113363"/>
              <a:gd name="connsiteX35" fmla="*/ 3944318 w 5703376"/>
              <a:gd name="connsiteY35" fmla="*/ 550618 h 2113363"/>
              <a:gd name="connsiteX36" fmla="*/ 4218445 w 5703376"/>
              <a:gd name="connsiteY36" fmla="*/ 639410 h 2113363"/>
              <a:gd name="connsiteX37" fmla="*/ 5703376 w 5703376"/>
              <a:gd name="connsiteY37" fmla="*/ 938075 h 2113363"/>
              <a:gd name="connsiteX0" fmla="*/ 0 w 5703376"/>
              <a:gd name="connsiteY0" fmla="*/ 2087372 h 2113363"/>
              <a:gd name="connsiteX1" fmla="*/ 576504 w 5703376"/>
              <a:gd name="connsiteY1" fmla="*/ 1951923 h 2113363"/>
              <a:gd name="connsiteX2" fmla="*/ 860156 w 5703376"/>
              <a:gd name="connsiteY2" fmla="*/ 1395275 h 2113363"/>
              <a:gd name="connsiteX3" fmla="*/ 991891 w 5703376"/>
              <a:gd name="connsiteY3" fmla="*/ 1108557 h 2113363"/>
              <a:gd name="connsiteX4" fmla="*/ 1230232 w 5703376"/>
              <a:gd name="connsiteY4" fmla="*/ 870718 h 2113363"/>
              <a:gd name="connsiteX5" fmla="*/ 1433593 w 5703376"/>
              <a:gd name="connsiteY5" fmla="*/ 1418523 h 2113363"/>
              <a:gd name="connsiteX6" fmla="*/ 1495586 w 5703376"/>
              <a:gd name="connsiteY6" fmla="*/ 1852475 h 2113363"/>
              <a:gd name="connsiteX7" fmla="*/ 1542081 w 5703376"/>
              <a:gd name="connsiteY7" fmla="*/ 1991960 h 2113363"/>
              <a:gd name="connsiteX8" fmla="*/ 1611823 w 5703376"/>
              <a:gd name="connsiteY8" fmla="*/ 1829228 h 2113363"/>
              <a:gd name="connsiteX9" fmla="*/ 1689315 w 5703376"/>
              <a:gd name="connsiteY9" fmla="*/ 1255791 h 2113363"/>
              <a:gd name="connsiteX10" fmla="*/ 1743559 w 5703376"/>
              <a:gd name="connsiteY10" fmla="*/ 790842 h 2113363"/>
              <a:gd name="connsiteX11" fmla="*/ 1805552 w 5703376"/>
              <a:gd name="connsiteY11" fmla="*/ 620360 h 2113363"/>
              <a:gd name="connsiteX12" fmla="*/ 1859796 w 5703376"/>
              <a:gd name="connsiteY12" fmla="*/ 852835 h 2113363"/>
              <a:gd name="connsiteX13" fmla="*/ 1898542 w 5703376"/>
              <a:gd name="connsiteY13" fmla="*/ 1131804 h 2113363"/>
              <a:gd name="connsiteX14" fmla="*/ 1952786 w 5703376"/>
              <a:gd name="connsiteY14" fmla="*/ 1472767 h 2113363"/>
              <a:gd name="connsiteX15" fmla="*/ 1968284 w 5703376"/>
              <a:gd name="connsiteY15" fmla="*/ 1511513 h 2113363"/>
              <a:gd name="connsiteX16" fmla="*/ 2007030 w 5703376"/>
              <a:gd name="connsiteY16" fmla="*/ 1488265 h 2113363"/>
              <a:gd name="connsiteX17" fmla="*/ 2084522 w 5703376"/>
              <a:gd name="connsiteY17" fmla="*/ 1124055 h 2113363"/>
              <a:gd name="connsiteX18" fmla="*/ 2193010 w 5703376"/>
              <a:gd name="connsiteY18" fmla="*/ 418882 h 2113363"/>
              <a:gd name="connsiteX19" fmla="*/ 2262752 w 5703376"/>
              <a:gd name="connsiteY19" fmla="*/ 418882 h 2113363"/>
              <a:gd name="connsiteX20" fmla="*/ 2286000 w 5703376"/>
              <a:gd name="connsiteY20" fmla="*/ 511872 h 2113363"/>
              <a:gd name="connsiteX21" fmla="*/ 2394488 w 5703376"/>
              <a:gd name="connsiteY21" fmla="*/ 1069811 h 2113363"/>
              <a:gd name="connsiteX22" fmla="*/ 2456481 w 5703376"/>
              <a:gd name="connsiteY22" fmla="*/ 1007818 h 2113363"/>
              <a:gd name="connsiteX23" fmla="*/ 2549471 w 5703376"/>
              <a:gd name="connsiteY23" fmla="*/ 527370 h 2113363"/>
              <a:gd name="connsiteX24" fmla="*/ 2642461 w 5703376"/>
              <a:gd name="connsiteY24" fmla="*/ 77920 h 2113363"/>
              <a:gd name="connsiteX25" fmla="*/ 2688956 w 5703376"/>
              <a:gd name="connsiteY25" fmla="*/ 15926 h 2113363"/>
              <a:gd name="connsiteX26" fmla="*/ 2727701 w 5703376"/>
              <a:gd name="connsiteY26" fmla="*/ 46923 h 2113363"/>
              <a:gd name="connsiteX27" fmla="*/ 2774196 w 5703376"/>
              <a:gd name="connsiteY27" fmla="*/ 240652 h 2113363"/>
              <a:gd name="connsiteX28" fmla="*/ 2836189 w 5703376"/>
              <a:gd name="connsiteY28" fmla="*/ 504123 h 2113363"/>
              <a:gd name="connsiteX29" fmla="*/ 2929179 w 5703376"/>
              <a:gd name="connsiteY29" fmla="*/ 566116 h 2113363"/>
              <a:gd name="connsiteX30" fmla="*/ 3068664 w 5703376"/>
              <a:gd name="connsiteY30" fmla="*/ 372387 h 2113363"/>
              <a:gd name="connsiteX31" fmla="*/ 3208149 w 5703376"/>
              <a:gd name="connsiteY31" fmla="*/ 101167 h 2113363"/>
              <a:gd name="connsiteX32" fmla="*/ 3370881 w 5703376"/>
              <a:gd name="connsiteY32" fmla="*/ 428 h 2113363"/>
              <a:gd name="connsiteX33" fmla="*/ 3572359 w 5703376"/>
              <a:gd name="connsiteY33" fmla="*/ 70170 h 2113363"/>
              <a:gd name="connsiteX34" fmla="*/ 3680847 w 5703376"/>
              <a:gd name="connsiteY34" fmla="*/ 194157 h 2113363"/>
              <a:gd name="connsiteX35" fmla="*/ 3944318 w 5703376"/>
              <a:gd name="connsiteY35" fmla="*/ 550618 h 2113363"/>
              <a:gd name="connsiteX36" fmla="*/ 4218445 w 5703376"/>
              <a:gd name="connsiteY36" fmla="*/ 639410 h 2113363"/>
              <a:gd name="connsiteX37" fmla="*/ 5703376 w 5703376"/>
              <a:gd name="connsiteY37" fmla="*/ 938075 h 2113363"/>
              <a:gd name="connsiteX0" fmla="*/ 0 w 5703376"/>
              <a:gd name="connsiteY0" fmla="*/ 2087372 h 2113363"/>
              <a:gd name="connsiteX1" fmla="*/ 576504 w 5703376"/>
              <a:gd name="connsiteY1" fmla="*/ 1951923 h 2113363"/>
              <a:gd name="connsiteX2" fmla="*/ 860156 w 5703376"/>
              <a:gd name="connsiteY2" fmla="*/ 1395275 h 2113363"/>
              <a:gd name="connsiteX3" fmla="*/ 991891 w 5703376"/>
              <a:gd name="connsiteY3" fmla="*/ 1108557 h 2113363"/>
              <a:gd name="connsiteX4" fmla="*/ 1248045 w 5703376"/>
              <a:gd name="connsiteY4" fmla="*/ 870718 h 2113363"/>
              <a:gd name="connsiteX5" fmla="*/ 1433593 w 5703376"/>
              <a:gd name="connsiteY5" fmla="*/ 1418523 h 2113363"/>
              <a:gd name="connsiteX6" fmla="*/ 1495586 w 5703376"/>
              <a:gd name="connsiteY6" fmla="*/ 1852475 h 2113363"/>
              <a:gd name="connsiteX7" fmla="*/ 1542081 w 5703376"/>
              <a:gd name="connsiteY7" fmla="*/ 1991960 h 2113363"/>
              <a:gd name="connsiteX8" fmla="*/ 1611823 w 5703376"/>
              <a:gd name="connsiteY8" fmla="*/ 1829228 h 2113363"/>
              <a:gd name="connsiteX9" fmla="*/ 1689315 w 5703376"/>
              <a:gd name="connsiteY9" fmla="*/ 1255791 h 2113363"/>
              <a:gd name="connsiteX10" fmla="*/ 1743559 w 5703376"/>
              <a:gd name="connsiteY10" fmla="*/ 790842 h 2113363"/>
              <a:gd name="connsiteX11" fmla="*/ 1805552 w 5703376"/>
              <a:gd name="connsiteY11" fmla="*/ 620360 h 2113363"/>
              <a:gd name="connsiteX12" fmla="*/ 1859796 w 5703376"/>
              <a:gd name="connsiteY12" fmla="*/ 852835 h 2113363"/>
              <a:gd name="connsiteX13" fmla="*/ 1898542 w 5703376"/>
              <a:gd name="connsiteY13" fmla="*/ 1131804 h 2113363"/>
              <a:gd name="connsiteX14" fmla="*/ 1952786 w 5703376"/>
              <a:gd name="connsiteY14" fmla="*/ 1472767 h 2113363"/>
              <a:gd name="connsiteX15" fmla="*/ 1968284 w 5703376"/>
              <a:gd name="connsiteY15" fmla="*/ 1511513 h 2113363"/>
              <a:gd name="connsiteX16" fmla="*/ 2007030 w 5703376"/>
              <a:gd name="connsiteY16" fmla="*/ 1488265 h 2113363"/>
              <a:gd name="connsiteX17" fmla="*/ 2084522 w 5703376"/>
              <a:gd name="connsiteY17" fmla="*/ 1124055 h 2113363"/>
              <a:gd name="connsiteX18" fmla="*/ 2193010 w 5703376"/>
              <a:gd name="connsiteY18" fmla="*/ 418882 h 2113363"/>
              <a:gd name="connsiteX19" fmla="*/ 2262752 w 5703376"/>
              <a:gd name="connsiteY19" fmla="*/ 418882 h 2113363"/>
              <a:gd name="connsiteX20" fmla="*/ 2286000 w 5703376"/>
              <a:gd name="connsiteY20" fmla="*/ 511872 h 2113363"/>
              <a:gd name="connsiteX21" fmla="*/ 2394488 w 5703376"/>
              <a:gd name="connsiteY21" fmla="*/ 1069811 h 2113363"/>
              <a:gd name="connsiteX22" fmla="*/ 2456481 w 5703376"/>
              <a:gd name="connsiteY22" fmla="*/ 1007818 h 2113363"/>
              <a:gd name="connsiteX23" fmla="*/ 2549471 w 5703376"/>
              <a:gd name="connsiteY23" fmla="*/ 527370 h 2113363"/>
              <a:gd name="connsiteX24" fmla="*/ 2642461 w 5703376"/>
              <a:gd name="connsiteY24" fmla="*/ 77920 h 2113363"/>
              <a:gd name="connsiteX25" fmla="*/ 2688956 w 5703376"/>
              <a:gd name="connsiteY25" fmla="*/ 15926 h 2113363"/>
              <a:gd name="connsiteX26" fmla="*/ 2727701 w 5703376"/>
              <a:gd name="connsiteY26" fmla="*/ 46923 h 2113363"/>
              <a:gd name="connsiteX27" fmla="*/ 2774196 w 5703376"/>
              <a:gd name="connsiteY27" fmla="*/ 240652 h 2113363"/>
              <a:gd name="connsiteX28" fmla="*/ 2836189 w 5703376"/>
              <a:gd name="connsiteY28" fmla="*/ 504123 h 2113363"/>
              <a:gd name="connsiteX29" fmla="*/ 2929179 w 5703376"/>
              <a:gd name="connsiteY29" fmla="*/ 566116 h 2113363"/>
              <a:gd name="connsiteX30" fmla="*/ 3068664 w 5703376"/>
              <a:gd name="connsiteY30" fmla="*/ 372387 h 2113363"/>
              <a:gd name="connsiteX31" fmla="*/ 3208149 w 5703376"/>
              <a:gd name="connsiteY31" fmla="*/ 101167 h 2113363"/>
              <a:gd name="connsiteX32" fmla="*/ 3370881 w 5703376"/>
              <a:gd name="connsiteY32" fmla="*/ 428 h 2113363"/>
              <a:gd name="connsiteX33" fmla="*/ 3572359 w 5703376"/>
              <a:gd name="connsiteY33" fmla="*/ 70170 h 2113363"/>
              <a:gd name="connsiteX34" fmla="*/ 3680847 w 5703376"/>
              <a:gd name="connsiteY34" fmla="*/ 194157 h 2113363"/>
              <a:gd name="connsiteX35" fmla="*/ 3944318 w 5703376"/>
              <a:gd name="connsiteY35" fmla="*/ 550618 h 2113363"/>
              <a:gd name="connsiteX36" fmla="*/ 4218445 w 5703376"/>
              <a:gd name="connsiteY36" fmla="*/ 639410 h 2113363"/>
              <a:gd name="connsiteX37" fmla="*/ 5703376 w 5703376"/>
              <a:gd name="connsiteY37" fmla="*/ 938075 h 2113363"/>
              <a:gd name="connsiteX0" fmla="*/ 0 w 5703376"/>
              <a:gd name="connsiteY0" fmla="*/ 2087372 h 2113363"/>
              <a:gd name="connsiteX1" fmla="*/ 576504 w 5703376"/>
              <a:gd name="connsiteY1" fmla="*/ 1951923 h 2113363"/>
              <a:gd name="connsiteX2" fmla="*/ 860156 w 5703376"/>
              <a:gd name="connsiteY2" fmla="*/ 1395275 h 2113363"/>
              <a:gd name="connsiteX3" fmla="*/ 991891 w 5703376"/>
              <a:gd name="connsiteY3" fmla="*/ 1108557 h 2113363"/>
              <a:gd name="connsiteX4" fmla="*/ 1248045 w 5703376"/>
              <a:gd name="connsiteY4" fmla="*/ 870718 h 2113363"/>
              <a:gd name="connsiteX5" fmla="*/ 1433593 w 5703376"/>
              <a:gd name="connsiteY5" fmla="*/ 1418523 h 2113363"/>
              <a:gd name="connsiteX6" fmla="*/ 1495586 w 5703376"/>
              <a:gd name="connsiteY6" fmla="*/ 1852475 h 2113363"/>
              <a:gd name="connsiteX7" fmla="*/ 1542081 w 5703376"/>
              <a:gd name="connsiteY7" fmla="*/ 1991960 h 2113363"/>
              <a:gd name="connsiteX8" fmla="*/ 1611823 w 5703376"/>
              <a:gd name="connsiteY8" fmla="*/ 1829228 h 2113363"/>
              <a:gd name="connsiteX9" fmla="*/ 1689315 w 5703376"/>
              <a:gd name="connsiteY9" fmla="*/ 1255791 h 2113363"/>
              <a:gd name="connsiteX10" fmla="*/ 1743559 w 5703376"/>
              <a:gd name="connsiteY10" fmla="*/ 790842 h 2113363"/>
              <a:gd name="connsiteX11" fmla="*/ 1805552 w 5703376"/>
              <a:gd name="connsiteY11" fmla="*/ 620360 h 2113363"/>
              <a:gd name="connsiteX12" fmla="*/ 1859796 w 5703376"/>
              <a:gd name="connsiteY12" fmla="*/ 852835 h 2113363"/>
              <a:gd name="connsiteX13" fmla="*/ 1898542 w 5703376"/>
              <a:gd name="connsiteY13" fmla="*/ 1131804 h 2113363"/>
              <a:gd name="connsiteX14" fmla="*/ 1952786 w 5703376"/>
              <a:gd name="connsiteY14" fmla="*/ 1472767 h 2113363"/>
              <a:gd name="connsiteX15" fmla="*/ 1968284 w 5703376"/>
              <a:gd name="connsiteY15" fmla="*/ 1511513 h 2113363"/>
              <a:gd name="connsiteX16" fmla="*/ 2007030 w 5703376"/>
              <a:gd name="connsiteY16" fmla="*/ 1488265 h 2113363"/>
              <a:gd name="connsiteX17" fmla="*/ 2084522 w 5703376"/>
              <a:gd name="connsiteY17" fmla="*/ 1124055 h 2113363"/>
              <a:gd name="connsiteX18" fmla="*/ 2193010 w 5703376"/>
              <a:gd name="connsiteY18" fmla="*/ 418882 h 2113363"/>
              <a:gd name="connsiteX19" fmla="*/ 2262752 w 5703376"/>
              <a:gd name="connsiteY19" fmla="*/ 418882 h 2113363"/>
              <a:gd name="connsiteX20" fmla="*/ 2286000 w 5703376"/>
              <a:gd name="connsiteY20" fmla="*/ 511872 h 2113363"/>
              <a:gd name="connsiteX21" fmla="*/ 2394488 w 5703376"/>
              <a:gd name="connsiteY21" fmla="*/ 1069811 h 2113363"/>
              <a:gd name="connsiteX22" fmla="*/ 2456481 w 5703376"/>
              <a:gd name="connsiteY22" fmla="*/ 1007818 h 2113363"/>
              <a:gd name="connsiteX23" fmla="*/ 2549471 w 5703376"/>
              <a:gd name="connsiteY23" fmla="*/ 527370 h 2113363"/>
              <a:gd name="connsiteX24" fmla="*/ 2642461 w 5703376"/>
              <a:gd name="connsiteY24" fmla="*/ 77920 h 2113363"/>
              <a:gd name="connsiteX25" fmla="*/ 2688956 w 5703376"/>
              <a:gd name="connsiteY25" fmla="*/ 15926 h 2113363"/>
              <a:gd name="connsiteX26" fmla="*/ 2727701 w 5703376"/>
              <a:gd name="connsiteY26" fmla="*/ 46923 h 2113363"/>
              <a:gd name="connsiteX27" fmla="*/ 2774196 w 5703376"/>
              <a:gd name="connsiteY27" fmla="*/ 240652 h 2113363"/>
              <a:gd name="connsiteX28" fmla="*/ 2836189 w 5703376"/>
              <a:gd name="connsiteY28" fmla="*/ 504123 h 2113363"/>
              <a:gd name="connsiteX29" fmla="*/ 2929179 w 5703376"/>
              <a:gd name="connsiteY29" fmla="*/ 566116 h 2113363"/>
              <a:gd name="connsiteX30" fmla="*/ 3068664 w 5703376"/>
              <a:gd name="connsiteY30" fmla="*/ 372387 h 2113363"/>
              <a:gd name="connsiteX31" fmla="*/ 3208149 w 5703376"/>
              <a:gd name="connsiteY31" fmla="*/ 101167 h 2113363"/>
              <a:gd name="connsiteX32" fmla="*/ 3370881 w 5703376"/>
              <a:gd name="connsiteY32" fmla="*/ 428 h 2113363"/>
              <a:gd name="connsiteX33" fmla="*/ 3572359 w 5703376"/>
              <a:gd name="connsiteY33" fmla="*/ 70170 h 2113363"/>
              <a:gd name="connsiteX34" fmla="*/ 3680847 w 5703376"/>
              <a:gd name="connsiteY34" fmla="*/ 194157 h 2113363"/>
              <a:gd name="connsiteX35" fmla="*/ 3944318 w 5703376"/>
              <a:gd name="connsiteY35" fmla="*/ 550618 h 2113363"/>
              <a:gd name="connsiteX36" fmla="*/ 4218445 w 5703376"/>
              <a:gd name="connsiteY36" fmla="*/ 639410 h 2113363"/>
              <a:gd name="connsiteX37" fmla="*/ 5703376 w 5703376"/>
              <a:gd name="connsiteY37" fmla="*/ 938075 h 2113363"/>
              <a:gd name="connsiteX0" fmla="*/ 0 w 5703376"/>
              <a:gd name="connsiteY0" fmla="*/ 2087372 h 2113363"/>
              <a:gd name="connsiteX1" fmla="*/ 576504 w 5703376"/>
              <a:gd name="connsiteY1" fmla="*/ 1951923 h 2113363"/>
              <a:gd name="connsiteX2" fmla="*/ 860156 w 5703376"/>
              <a:gd name="connsiteY2" fmla="*/ 1395275 h 2113363"/>
              <a:gd name="connsiteX3" fmla="*/ 991891 w 5703376"/>
              <a:gd name="connsiteY3" fmla="*/ 1108557 h 2113363"/>
              <a:gd name="connsiteX4" fmla="*/ 1248045 w 5703376"/>
              <a:gd name="connsiteY4" fmla="*/ 870718 h 2113363"/>
              <a:gd name="connsiteX5" fmla="*/ 1433593 w 5703376"/>
              <a:gd name="connsiteY5" fmla="*/ 1418523 h 2113363"/>
              <a:gd name="connsiteX6" fmla="*/ 1495586 w 5703376"/>
              <a:gd name="connsiteY6" fmla="*/ 1852475 h 2113363"/>
              <a:gd name="connsiteX7" fmla="*/ 1542081 w 5703376"/>
              <a:gd name="connsiteY7" fmla="*/ 1991960 h 2113363"/>
              <a:gd name="connsiteX8" fmla="*/ 1611823 w 5703376"/>
              <a:gd name="connsiteY8" fmla="*/ 1829228 h 2113363"/>
              <a:gd name="connsiteX9" fmla="*/ 1689315 w 5703376"/>
              <a:gd name="connsiteY9" fmla="*/ 1255791 h 2113363"/>
              <a:gd name="connsiteX10" fmla="*/ 1743559 w 5703376"/>
              <a:gd name="connsiteY10" fmla="*/ 790842 h 2113363"/>
              <a:gd name="connsiteX11" fmla="*/ 1805552 w 5703376"/>
              <a:gd name="connsiteY11" fmla="*/ 620360 h 2113363"/>
              <a:gd name="connsiteX12" fmla="*/ 1859796 w 5703376"/>
              <a:gd name="connsiteY12" fmla="*/ 852835 h 2113363"/>
              <a:gd name="connsiteX13" fmla="*/ 1898542 w 5703376"/>
              <a:gd name="connsiteY13" fmla="*/ 1131804 h 2113363"/>
              <a:gd name="connsiteX14" fmla="*/ 1952786 w 5703376"/>
              <a:gd name="connsiteY14" fmla="*/ 1472767 h 2113363"/>
              <a:gd name="connsiteX15" fmla="*/ 1968284 w 5703376"/>
              <a:gd name="connsiteY15" fmla="*/ 1511513 h 2113363"/>
              <a:gd name="connsiteX16" fmla="*/ 2007030 w 5703376"/>
              <a:gd name="connsiteY16" fmla="*/ 1488265 h 2113363"/>
              <a:gd name="connsiteX17" fmla="*/ 2084522 w 5703376"/>
              <a:gd name="connsiteY17" fmla="*/ 1124055 h 2113363"/>
              <a:gd name="connsiteX18" fmla="*/ 2193010 w 5703376"/>
              <a:gd name="connsiteY18" fmla="*/ 418882 h 2113363"/>
              <a:gd name="connsiteX19" fmla="*/ 2262752 w 5703376"/>
              <a:gd name="connsiteY19" fmla="*/ 418882 h 2113363"/>
              <a:gd name="connsiteX20" fmla="*/ 2286000 w 5703376"/>
              <a:gd name="connsiteY20" fmla="*/ 511872 h 2113363"/>
              <a:gd name="connsiteX21" fmla="*/ 2394488 w 5703376"/>
              <a:gd name="connsiteY21" fmla="*/ 1069811 h 2113363"/>
              <a:gd name="connsiteX22" fmla="*/ 2456481 w 5703376"/>
              <a:gd name="connsiteY22" fmla="*/ 1007818 h 2113363"/>
              <a:gd name="connsiteX23" fmla="*/ 2549471 w 5703376"/>
              <a:gd name="connsiteY23" fmla="*/ 527370 h 2113363"/>
              <a:gd name="connsiteX24" fmla="*/ 2642461 w 5703376"/>
              <a:gd name="connsiteY24" fmla="*/ 77920 h 2113363"/>
              <a:gd name="connsiteX25" fmla="*/ 2688956 w 5703376"/>
              <a:gd name="connsiteY25" fmla="*/ 15926 h 2113363"/>
              <a:gd name="connsiteX26" fmla="*/ 2727701 w 5703376"/>
              <a:gd name="connsiteY26" fmla="*/ 46923 h 2113363"/>
              <a:gd name="connsiteX27" fmla="*/ 2774196 w 5703376"/>
              <a:gd name="connsiteY27" fmla="*/ 240652 h 2113363"/>
              <a:gd name="connsiteX28" fmla="*/ 2836189 w 5703376"/>
              <a:gd name="connsiteY28" fmla="*/ 504123 h 2113363"/>
              <a:gd name="connsiteX29" fmla="*/ 2929179 w 5703376"/>
              <a:gd name="connsiteY29" fmla="*/ 566116 h 2113363"/>
              <a:gd name="connsiteX30" fmla="*/ 3068664 w 5703376"/>
              <a:gd name="connsiteY30" fmla="*/ 372387 h 2113363"/>
              <a:gd name="connsiteX31" fmla="*/ 3208149 w 5703376"/>
              <a:gd name="connsiteY31" fmla="*/ 101167 h 2113363"/>
              <a:gd name="connsiteX32" fmla="*/ 3370881 w 5703376"/>
              <a:gd name="connsiteY32" fmla="*/ 428 h 2113363"/>
              <a:gd name="connsiteX33" fmla="*/ 3572359 w 5703376"/>
              <a:gd name="connsiteY33" fmla="*/ 70170 h 2113363"/>
              <a:gd name="connsiteX34" fmla="*/ 3680847 w 5703376"/>
              <a:gd name="connsiteY34" fmla="*/ 194157 h 2113363"/>
              <a:gd name="connsiteX35" fmla="*/ 3944318 w 5703376"/>
              <a:gd name="connsiteY35" fmla="*/ 550618 h 2113363"/>
              <a:gd name="connsiteX36" fmla="*/ 4218445 w 5703376"/>
              <a:gd name="connsiteY36" fmla="*/ 639410 h 2113363"/>
              <a:gd name="connsiteX37" fmla="*/ 5703376 w 5703376"/>
              <a:gd name="connsiteY37" fmla="*/ 938075 h 2113363"/>
              <a:gd name="connsiteX0" fmla="*/ 0 w 5703376"/>
              <a:gd name="connsiteY0" fmla="*/ 2087372 h 2113363"/>
              <a:gd name="connsiteX1" fmla="*/ 576504 w 5703376"/>
              <a:gd name="connsiteY1" fmla="*/ 1951923 h 2113363"/>
              <a:gd name="connsiteX2" fmla="*/ 860156 w 5703376"/>
              <a:gd name="connsiteY2" fmla="*/ 1395275 h 2113363"/>
              <a:gd name="connsiteX3" fmla="*/ 991891 w 5703376"/>
              <a:gd name="connsiteY3" fmla="*/ 1108557 h 2113363"/>
              <a:gd name="connsiteX4" fmla="*/ 1248045 w 5703376"/>
              <a:gd name="connsiteY4" fmla="*/ 870718 h 2113363"/>
              <a:gd name="connsiteX5" fmla="*/ 1433593 w 5703376"/>
              <a:gd name="connsiteY5" fmla="*/ 1418523 h 2113363"/>
              <a:gd name="connsiteX6" fmla="*/ 1495586 w 5703376"/>
              <a:gd name="connsiteY6" fmla="*/ 1852475 h 2113363"/>
              <a:gd name="connsiteX7" fmla="*/ 1542081 w 5703376"/>
              <a:gd name="connsiteY7" fmla="*/ 1991960 h 2113363"/>
              <a:gd name="connsiteX8" fmla="*/ 1611823 w 5703376"/>
              <a:gd name="connsiteY8" fmla="*/ 1829228 h 2113363"/>
              <a:gd name="connsiteX9" fmla="*/ 1689315 w 5703376"/>
              <a:gd name="connsiteY9" fmla="*/ 1255791 h 2113363"/>
              <a:gd name="connsiteX10" fmla="*/ 1743559 w 5703376"/>
              <a:gd name="connsiteY10" fmla="*/ 790842 h 2113363"/>
              <a:gd name="connsiteX11" fmla="*/ 1805552 w 5703376"/>
              <a:gd name="connsiteY11" fmla="*/ 620360 h 2113363"/>
              <a:gd name="connsiteX12" fmla="*/ 1859796 w 5703376"/>
              <a:gd name="connsiteY12" fmla="*/ 852835 h 2113363"/>
              <a:gd name="connsiteX13" fmla="*/ 1898542 w 5703376"/>
              <a:gd name="connsiteY13" fmla="*/ 1131804 h 2113363"/>
              <a:gd name="connsiteX14" fmla="*/ 1952786 w 5703376"/>
              <a:gd name="connsiteY14" fmla="*/ 1472767 h 2113363"/>
              <a:gd name="connsiteX15" fmla="*/ 1968284 w 5703376"/>
              <a:gd name="connsiteY15" fmla="*/ 1511513 h 2113363"/>
              <a:gd name="connsiteX16" fmla="*/ 2007030 w 5703376"/>
              <a:gd name="connsiteY16" fmla="*/ 1488265 h 2113363"/>
              <a:gd name="connsiteX17" fmla="*/ 2084522 w 5703376"/>
              <a:gd name="connsiteY17" fmla="*/ 1124055 h 2113363"/>
              <a:gd name="connsiteX18" fmla="*/ 2193010 w 5703376"/>
              <a:gd name="connsiteY18" fmla="*/ 418882 h 2113363"/>
              <a:gd name="connsiteX19" fmla="*/ 2262752 w 5703376"/>
              <a:gd name="connsiteY19" fmla="*/ 418882 h 2113363"/>
              <a:gd name="connsiteX20" fmla="*/ 2286000 w 5703376"/>
              <a:gd name="connsiteY20" fmla="*/ 511872 h 2113363"/>
              <a:gd name="connsiteX21" fmla="*/ 2394488 w 5703376"/>
              <a:gd name="connsiteY21" fmla="*/ 1069811 h 2113363"/>
              <a:gd name="connsiteX22" fmla="*/ 2456481 w 5703376"/>
              <a:gd name="connsiteY22" fmla="*/ 1007818 h 2113363"/>
              <a:gd name="connsiteX23" fmla="*/ 2549471 w 5703376"/>
              <a:gd name="connsiteY23" fmla="*/ 527370 h 2113363"/>
              <a:gd name="connsiteX24" fmla="*/ 2642461 w 5703376"/>
              <a:gd name="connsiteY24" fmla="*/ 77920 h 2113363"/>
              <a:gd name="connsiteX25" fmla="*/ 2688956 w 5703376"/>
              <a:gd name="connsiteY25" fmla="*/ 15926 h 2113363"/>
              <a:gd name="connsiteX26" fmla="*/ 2727701 w 5703376"/>
              <a:gd name="connsiteY26" fmla="*/ 46923 h 2113363"/>
              <a:gd name="connsiteX27" fmla="*/ 2774196 w 5703376"/>
              <a:gd name="connsiteY27" fmla="*/ 240652 h 2113363"/>
              <a:gd name="connsiteX28" fmla="*/ 2836189 w 5703376"/>
              <a:gd name="connsiteY28" fmla="*/ 504123 h 2113363"/>
              <a:gd name="connsiteX29" fmla="*/ 2929179 w 5703376"/>
              <a:gd name="connsiteY29" fmla="*/ 566116 h 2113363"/>
              <a:gd name="connsiteX30" fmla="*/ 3068664 w 5703376"/>
              <a:gd name="connsiteY30" fmla="*/ 372387 h 2113363"/>
              <a:gd name="connsiteX31" fmla="*/ 3208149 w 5703376"/>
              <a:gd name="connsiteY31" fmla="*/ 101167 h 2113363"/>
              <a:gd name="connsiteX32" fmla="*/ 3370881 w 5703376"/>
              <a:gd name="connsiteY32" fmla="*/ 428 h 2113363"/>
              <a:gd name="connsiteX33" fmla="*/ 3572359 w 5703376"/>
              <a:gd name="connsiteY33" fmla="*/ 70170 h 2113363"/>
              <a:gd name="connsiteX34" fmla="*/ 3680847 w 5703376"/>
              <a:gd name="connsiteY34" fmla="*/ 194157 h 2113363"/>
              <a:gd name="connsiteX35" fmla="*/ 3944318 w 5703376"/>
              <a:gd name="connsiteY35" fmla="*/ 550618 h 2113363"/>
              <a:gd name="connsiteX36" fmla="*/ 4218445 w 5703376"/>
              <a:gd name="connsiteY36" fmla="*/ 639410 h 2113363"/>
              <a:gd name="connsiteX37" fmla="*/ 5703376 w 5703376"/>
              <a:gd name="connsiteY37" fmla="*/ 938075 h 2113363"/>
              <a:gd name="connsiteX0" fmla="*/ 0 w 5703376"/>
              <a:gd name="connsiteY0" fmla="*/ 2087372 h 2113363"/>
              <a:gd name="connsiteX1" fmla="*/ 576504 w 5703376"/>
              <a:gd name="connsiteY1" fmla="*/ 1951923 h 2113363"/>
              <a:gd name="connsiteX2" fmla="*/ 860156 w 5703376"/>
              <a:gd name="connsiteY2" fmla="*/ 1395275 h 2113363"/>
              <a:gd name="connsiteX3" fmla="*/ 991891 w 5703376"/>
              <a:gd name="connsiteY3" fmla="*/ 1108557 h 2113363"/>
              <a:gd name="connsiteX4" fmla="*/ 1248045 w 5703376"/>
              <a:gd name="connsiteY4" fmla="*/ 870718 h 2113363"/>
              <a:gd name="connsiteX5" fmla="*/ 1433593 w 5703376"/>
              <a:gd name="connsiteY5" fmla="*/ 1418523 h 2113363"/>
              <a:gd name="connsiteX6" fmla="*/ 1495586 w 5703376"/>
              <a:gd name="connsiteY6" fmla="*/ 1852475 h 2113363"/>
              <a:gd name="connsiteX7" fmla="*/ 1542081 w 5703376"/>
              <a:gd name="connsiteY7" fmla="*/ 1991960 h 2113363"/>
              <a:gd name="connsiteX8" fmla="*/ 1611823 w 5703376"/>
              <a:gd name="connsiteY8" fmla="*/ 1829228 h 2113363"/>
              <a:gd name="connsiteX9" fmla="*/ 1689315 w 5703376"/>
              <a:gd name="connsiteY9" fmla="*/ 1255791 h 2113363"/>
              <a:gd name="connsiteX10" fmla="*/ 1743559 w 5703376"/>
              <a:gd name="connsiteY10" fmla="*/ 790842 h 2113363"/>
              <a:gd name="connsiteX11" fmla="*/ 1805552 w 5703376"/>
              <a:gd name="connsiteY11" fmla="*/ 620360 h 2113363"/>
              <a:gd name="connsiteX12" fmla="*/ 1859796 w 5703376"/>
              <a:gd name="connsiteY12" fmla="*/ 852835 h 2113363"/>
              <a:gd name="connsiteX13" fmla="*/ 1898542 w 5703376"/>
              <a:gd name="connsiteY13" fmla="*/ 1131804 h 2113363"/>
              <a:gd name="connsiteX14" fmla="*/ 1952786 w 5703376"/>
              <a:gd name="connsiteY14" fmla="*/ 1472767 h 2113363"/>
              <a:gd name="connsiteX15" fmla="*/ 1968284 w 5703376"/>
              <a:gd name="connsiteY15" fmla="*/ 1511513 h 2113363"/>
              <a:gd name="connsiteX16" fmla="*/ 2007030 w 5703376"/>
              <a:gd name="connsiteY16" fmla="*/ 1488265 h 2113363"/>
              <a:gd name="connsiteX17" fmla="*/ 2084522 w 5703376"/>
              <a:gd name="connsiteY17" fmla="*/ 1124055 h 2113363"/>
              <a:gd name="connsiteX18" fmla="*/ 2193010 w 5703376"/>
              <a:gd name="connsiteY18" fmla="*/ 418882 h 2113363"/>
              <a:gd name="connsiteX19" fmla="*/ 2262752 w 5703376"/>
              <a:gd name="connsiteY19" fmla="*/ 418882 h 2113363"/>
              <a:gd name="connsiteX20" fmla="*/ 2286000 w 5703376"/>
              <a:gd name="connsiteY20" fmla="*/ 511872 h 2113363"/>
              <a:gd name="connsiteX21" fmla="*/ 2394488 w 5703376"/>
              <a:gd name="connsiteY21" fmla="*/ 1069811 h 2113363"/>
              <a:gd name="connsiteX22" fmla="*/ 2456481 w 5703376"/>
              <a:gd name="connsiteY22" fmla="*/ 1007818 h 2113363"/>
              <a:gd name="connsiteX23" fmla="*/ 2549471 w 5703376"/>
              <a:gd name="connsiteY23" fmla="*/ 527370 h 2113363"/>
              <a:gd name="connsiteX24" fmla="*/ 2642461 w 5703376"/>
              <a:gd name="connsiteY24" fmla="*/ 77920 h 2113363"/>
              <a:gd name="connsiteX25" fmla="*/ 2688956 w 5703376"/>
              <a:gd name="connsiteY25" fmla="*/ 15926 h 2113363"/>
              <a:gd name="connsiteX26" fmla="*/ 2727701 w 5703376"/>
              <a:gd name="connsiteY26" fmla="*/ 46923 h 2113363"/>
              <a:gd name="connsiteX27" fmla="*/ 2774196 w 5703376"/>
              <a:gd name="connsiteY27" fmla="*/ 240652 h 2113363"/>
              <a:gd name="connsiteX28" fmla="*/ 2836189 w 5703376"/>
              <a:gd name="connsiteY28" fmla="*/ 504123 h 2113363"/>
              <a:gd name="connsiteX29" fmla="*/ 2929179 w 5703376"/>
              <a:gd name="connsiteY29" fmla="*/ 566116 h 2113363"/>
              <a:gd name="connsiteX30" fmla="*/ 3068664 w 5703376"/>
              <a:gd name="connsiteY30" fmla="*/ 372387 h 2113363"/>
              <a:gd name="connsiteX31" fmla="*/ 3208149 w 5703376"/>
              <a:gd name="connsiteY31" fmla="*/ 101167 h 2113363"/>
              <a:gd name="connsiteX32" fmla="*/ 3370881 w 5703376"/>
              <a:gd name="connsiteY32" fmla="*/ 428 h 2113363"/>
              <a:gd name="connsiteX33" fmla="*/ 3572359 w 5703376"/>
              <a:gd name="connsiteY33" fmla="*/ 70170 h 2113363"/>
              <a:gd name="connsiteX34" fmla="*/ 3680847 w 5703376"/>
              <a:gd name="connsiteY34" fmla="*/ 194157 h 2113363"/>
              <a:gd name="connsiteX35" fmla="*/ 3944318 w 5703376"/>
              <a:gd name="connsiteY35" fmla="*/ 550618 h 2113363"/>
              <a:gd name="connsiteX36" fmla="*/ 4218445 w 5703376"/>
              <a:gd name="connsiteY36" fmla="*/ 639410 h 2113363"/>
              <a:gd name="connsiteX37" fmla="*/ 5703376 w 5703376"/>
              <a:gd name="connsiteY37" fmla="*/ 938075 h 2113363"/>
              <a:gd name="connsiteX0" fmla="*/ 0 w 5703376"/>
              <a:gd name="connsiteY0" fmla="*/ 2087372 h 2113363"/>
              <a:gd name="connsiteX1" fmla="*/ 576504 w 5703376"/>
              <a:gd name="connsiteY1" fmla="*/ 1951923 h 2113363"/>
              <a:gd name="connsiteX2" fmla="*/ 860156 w 5703376"/>
              <a:gd name="connsiteY2" fmla="*/ 1395275 h 2113363"/>
              <a:gd name="connsiteX3" fmla="*/ 991891 w 5703376"/>
              <a:gd name="connsiteY3" fmla="*/ 1108557 h 2113363"/>
              <a:gd name="connsiteX4" fmla="*/ 1248045 w 5703376"/>
              <a:gd name="connsiteY4" fmla="*/ 870718 h 2113363"/>
              <a:gd name="connsiteX5" fmla="*/ 1451406 w 5703376"/>
              <a:gd name="connsiteY5" fmla="*/ 1418523 h 2113363"/>
              <a:gd name="connsiteX6" fmla="*/ 1495586 w 5703376"/>
              <a:gd name="connsiteY6" fmla="*/ 1852475 h 2113363"/>
              <a:gd name="connsiteX7" fmla="*/ 1542081 w 5703376"/>
              <a:gd name="connsiteY7" fmla="*/ 1991960 h 2113363"/>
              <a:gd name="connsiteX8" fmla="*/ 1611823 w 5703376"/>
              <a:gd name="connsiteY8" fmla="*/ 1829228 h 2113363"/>
              <a:gd name="connsiteX9" fmla="*/ 1689315 w 5703376"/>
              <a:gd name="connsiteY9" fmla="*/ 1255791 h 2113363"/>
              <a:gd name="connsiteX10" fmla="*/ 1743559 w 5703376"/>
              <a:gd name="connsiteY10" fmla="*/ 790842 h 2113363"/>
              <a:gd name="connsiteX11" fmla="*/ 1805552 w 5703376"/>
              <a:gd name="connsiteY11" fmla="*/ 620360 h 2113363"/>
              <a:gd name="connsiteX12" fmla="*/ 1859796 w 5703376"/>
              <a:gd name="connsiteY12" fmla="*/ 852835 h 2113363"/>
              <a:gd name="connsiteX13" fmla="*/ 1898542 w 5703376"/>
              <a:gd name="connsiteY13" fmla="*/ 1131804 h 2113363"/>
              <a:gd name="connsiteX14" fmla="*/ 1952786 w 5703376"/>
              <a:gd name="connsiteY14" fmla="*/ 1472767 h 2113363"/>
              <a:gd name="connsiteX15" fmla="*/ 1968284 w 5703376"/>
              <a:gd name="connsiteY15" fmla="*/ 1511513 h 2113363"/>
              <a:gd name="connsiteX16" fmla="*/ 2007030 w 5703376"/>
              <a:gd name="connsiteY16" fmla="*/ 1488265 h 2113363"/>
              <a:gd name="connsiteX17" fmla="*/ 2084522 w 5703376"/>
              <a:gd name="connsiteY17" fmla="*/ 1124055 h 2113363"/>
              <a:gd name="connsiteX18" fmla="*/ 2193010 w 5703376"/>
              <a:gd name="connsiteY18" fmla="*/ 418882 h 2113363"/>
              <a:gd name="connsiteX19" fmla="*/ 2262752 w 5703376"/>
              <a:gd name="connsiteY19" fmla="*/ 418882 h 2113363"/>
              <a:gd name="connsiteX20" fmla="*/ 2286000 w 5703376"/>
              <a:gd name="connsiteY20" fmla="*/ 511872 h 2113363"/>
              <a:gd name="connsiteX21" fmla="*/ 2394488 w 5703376"/>
              <a:gd name="connsiteY21" fmla="*/ 1069811 h 2113363"/>
              <a:gd name="connsiteX22" fmla="*/ 2456481 w 5703376"/>
              <a:gd name="connsiteY22" fmla="*/ 1007818 h 2113363"/>
              <a:gd name="connsiteX23" fmla="*/ 2549471 w 5703376"/>
              <a:gd name="connsiteY23" fmla="*/ 527370 h 2113363"/>
              <a:gd name="connsiteX24" fmla="*/ 2642461 w 5703376"/>
              <a:gd name="connsiteY24" fmla="*/ 77920 h 2113363"/>
              <a:gd name="connsiteX25" fmla="*/ 2688956 w 5703376"/>
              <a:gd name="connsiteY25" fmla="*/ 15926 h 2113363"/>
              <a:gd name="connsiteX26" fmla="*/ 2727701 w 5703376"/>
              <a:gd name="connsiteY26" fmla="*/ 46923 h 2113363"/>
              <a:gd name="connsiteX27" fmla="*/ 2774196 w 5703376"/>
              <a:gd name="connsiteY27" fmla="*/ 240652 h 2113363"/>
              <a:gd name="connsiteX28" fmla="*/ 2836189 w 5703376"/>
              <a:gd name="connsiteY28" fmla="*/ 504123 h 2113363"/>
              <a:gd name="connsiteX29" fmla="*/ 2929179 w 5703376"/>
              <a:gd name="connsiteY29" fmla="*/ 566116 h 2113363"/>
              <a:gd name="connsiteX30" fmla="*/ 3068664 w 5703376"/>
              <a:gd name="connsiteY30" fmla="*/ 372387 h 2113363"/>
              <a:gd name="connsiteX31" fmla="*/ 3208149 w 5703376"/>
              <a:gd name="connsiteY31" fmla="*/ 101167 h 2113363"/>
              <a:gd name="connsiteX32" fmla="*/ 3370881 w 5703376"/>
              <a:gd name="connsiteY32" fmla="*/ 428 h 2113363"/>
              <a:gd name="connsiteX33" fmla="*/ 3572359 w 5703376"/>
              <a:gd name="connsiteY33" fmla="*/ 70170 h 2113363"/>
              <a:gd name="connsiteX34" fmla="*/ 3680847 w 5703376"/>
              <a:gd name="connsiteY34" fmla="*/ 194157 h 2113363"/>
              <a:gd name="connsiteX35" fmla="*/ 3944318 w 5703376"/>
              <a:gd name="connsiteY35" fmla="*/ 550618 h 2113363"/>
              <a:gd name="connsiteX36" fmla="*/ 4218445 w 5703376"/>
              <a:gd name="connsiteY36" fmla="*/ 639410 h 2113363"/>
              <a:gd name="connsiteX37" fmla="*/ 5703376 w 5703376"/>
              <a:gd name="connsiteY37" fmla="*/ 938075 h 2113363"/>
              <a:gd name="connsiteX0" fmla="*/ 0 w 5703376"/>
              <a:gd name="connsiteY0" fmla="*/ 2087372 h 2113363"/>
              <a:gd name="connsiteX1" fmla="*/ 576504 w 5703376"/>
              <a:gd name="connsiteY1" fmla="*/ 1951923 h 2113363"/>
              <a:gd name="connsiteX2" fmla="*/ 860156 w 5703376"/>
              <a:gd name="connsiteY2" fmla="*/ 1395275 h 2113363"/>
              <a:gd name="connsiteX3" fmla="*/ 991891 w 5703376"/>
              <a:gd name="connsiteY3" fmla="*/ 1108557 h 2113363"/>
              <a:gd name="connsiteX4" fmla="*/ 1248045 w 5703376"/>
              <a:gd name="connsiteY4" fmla="*/ 870718 h 2113363"/>
              <a:gd name="connsiteX5" fmla="*/ 1451406 w 5703376"/>
              <a:gd name="connsiteY5" fmla="*/ 1418523 h 2113363"/>
              <a:gd name="connsiteX6" fmla="*/ 1495586 w 5703376"/>
              <a:gd name="connsiteY6" fmla="*/ 1852475 h 2113363"/>
              <a:gd name="connsiteX7" fmla="*/ 1542081 w 5703376"/>
              <a:gd name="connsiteY7" fmla="*/ 1991960 h 2113363"/>
              <a:gd name="connsiteX8" fmla="*/ 1611823 w 5703376"/>
              <a:gd name="connsiteY8" fmla="*/ 1829228 h 2113363"/>
              <a:gd name="connsiteX9" fmla="*/ 1689315 w 5703376"/>
              <a:gd name="connsiteY9" fmla="*/ 1255791 h 2113363"/>
              <a:gd name="connsiteX10" fmla="*/ 1743559 w 5703376"/>
              <a:gd name="connsiteY10" fmla="*/ 790842 h 2113363"/>
              <a:gd name="connsiteX11" fmla="*/ 1805552 w 5703376"/>
              <a:gd name="connsiteY11" fmla="*/ 620360 h 2113363"/>
              <a:gd name="connsiteX12" fmla="*/ 1859796 w 5703376"/>
              <a:gd name="connsiteY12" fmla="*/ 852835 h 2113363"/>
              <a:gd name="connsiteX13" fmla="*/ 1898542 w 5703376"/>
              <a:gd name="connsiteY13" fmla="*/ 1131804 h 2113363"/>
              <a:gd name="connsiteX14" fmla="*/ 1952786 w 5703376"/>
              <a:gd name="connsiteY14" fmla="*/ 1472767 h 2113363"/>
              <a:gd name="connsiteX15" fmla="*/ 1968284 w 5703376"/>
              <a:gd name="connsiteY15" fmla="*/ 1511513 h 2113363"/>
              <a:gd name="connsiteX16" fmla="*/ 2007030 w 5703376"/>
              <a:gd name="connsiteY16" fmla="*/ 1488265 h 2113363"/>
              <a:gd name="connsiteX17" fmla="*/ 2084522 w 5703376"/>
              <a:gd name="connsiteY17" fmla="*/ 1124055 h 2113363"/>
              <a:gd name="connsiteX18" fmla="*/ 2193010 w 5703376"/>
              <a:gd name="connsiteY18" fmla="*/ 418882 h 2113363"/>
              <a:gd name="connsiteX19" fmla="*/ 2262752 w 5703376"/>
              <a:gd name="connsiteY19" fmla="*/ 418882 h 2113363"/>
              <a:gd name="connsiteX20" fmla="*/ 2286000 w 5703376"/>
              <a:gd name="connsiteY20" fmla="*/ 511872 h 2113363"/>
              <a:gd name="connsiteX21" fmla="*/ 2394488 w 5703376"/>
              <a:gd name="connsiteY21" fmla="*/ 1069811 h 2113363"/>
              <a:gd name="connsiteX22" fmla="*/ 2456481 w 5703376"/>
              <a:gd name="connsiteY22" fmla="*/ 1007818 h 2113363"/>
              <a:gd name="connsiteX23" fmla="*/ 2549471 w 5703376"/>
              <a:gd name="connsiteY23" fmla="*/ 527370 h 2113363"/>
              <a:gd name="connsiteX24" fmla="*/ 2642461 w 5703376"/>
              <a:gd name="connsiteY24" fmla="*/ 77920 h 2113363"/>
              <a:gd name="connsiteX25" fmla="*/ 2688956 w 5703376"/>
              <a:gd name="connsiteY25" fmla="*/ 15926 h 2113363"/>
              <a:gd name="connsiteX26" fmla="*/ 2727701 w 5703376"/>
              <a:gd name="connsiteY26" fmla="*/ 46923 h 2113363"/>
              <a:gd name="connsiteX27" fmla="*/ 2774196 w 5703376"/>
              <a:gd name="connsiteY27" fmla="*/ 240652 h 2113363"/>
              <a:gd name="connsiteX28" fmla="*/ 2836189 w 5703376"/>
              <a:gd name="connsiteY28" fmla="*/ 504123 h 2113363"/>
              <a:gd name="connsiteX29" fmla="*/ 2929179 w 5703376"/>
              <a:gd name="connsiteY29" fmla="*/ 566116 h 2113363"/>
              <a:gd name="connsiteX30" fmla="*/ 3068664 w 5703376"/>
              <a:gd name="connsiteY30" fmla="*/ 372387 h 2113363"/>
              <a:gd name="connsiteX31" fmla="*/ 3208149 w 5703376"/>
              <a:gd name="connsiteY31" fmla="*/ 101167 h 2113363"/>
              <a:gd name="connsiteX32" fmla="*/ 3370881 w 5703376"/>
              <a:gd name="connsiteY32" fmla="*/ 428 h 2113363"/>
              <a:gd name="connsiteX33" fmla="*/ 3572359 w 5703376"/>
              <a:gd name="connsiteY33" fmla="*/ 70170 h 2113363"/>
              <a:gd name="connsiteX34" fmla="*/ 3680847 w 5703376"/>
              <a:gd name="connsiteY34" fmla="*/ 194157 h 2113363"/>
              <a:gd name="connsiteX35" fmla="*/ 3944318 w 5703376"/>
              <a:gd name="connsiteY35" fmla="*/ 550618 h 2113363"/>
              <a:gd name="connsiteX36" fmla="*/ 4218445 w 5703376"/>
              <a:gd name="connsiteY36" fmla="*/ 639410 h 2113363"/>
              <a:gd name="connsiteX37" fmla="*/ 5703376 w 5703376"/>
              <a:gd name="connsiteY37" fmla="*/ 938075 h 2113363"/>
              <a:gd name="connsiteX0" fmla="*/ 0 w 5703376"/>
              <a:gd name="connsiteY0" fmla="*/ 2087372 h 2113363"/>
              <a:gd name="connsiteX1" fmla="*/ 576504 w 5703376"/>
              <a:gd name="connsiteY1" fmla="*/ 1951923 h 2113363"/>
              <a:gd name="connsiteX2" fmla="*/ 860156 w 5703376"/>
              <a:gd name="connsiteY2" fmla="*/ 1395275 h 2113363"/>
              <a:gd name="connsiteX3" fmla="*/ 991891 w 5703376"/>
              <a:gd name="connsiteY3" fmla="*/ 1108557 h 2113363"/>
              <a:gd name="connsiteX4" fmla="*/ 1248045 w 5703376"/>
              <a:gd name="connsiteY4" fmla="*/ 870718 h 2113363"/>
              <a:gd name="connsiteX5" fmla="*/ 1451406 w 5703376"/>
              <a:gd name="connsiteY5" fmla="*/ 1418523 h 2113363"/>
              <a:gd name="connsiteX6" fmla="*/ 1495586 w 5703376"/>
              <a:gd name="connsiteY6" fmla="*/ 1852475 h 2113363"/>
              <a:gd name="connsiteX7" fmla="*/ 1542081 w 5703376"/>
              <a:gd name="connsiteY7" fmla="*/ 1991960 h 2113363"/>
              <a:gd name="connsiteX8" fmla="*/ 1611823 w 5703376"/>
              <a:gd name="connsiteY8" fmla="*/ 1829228 h 2113363"/>
              <a:gd name="connsiteX9" fmla="*/ 1689315 w 5703376"/>
              <a:gd name="connsiteY9" fmla="*/ 1255791 h 2113363"/>
              <a:gd name="connsiteX10" fmla="*/ 1743559 w 5703376"/>
              <a:gd name="connsiteY10" fmla="*/ 790842 h 2113363"/>
              <a:gd name="connsiteX11" fmla="*/ 1805552 w 5703376"/>
              <a:gd name="connsiteY11" fmla="*/ 620360 h 2113363"/>
              <a:gd name="connsiteX12" fmla="*/ 1859796 w 5703376"/>
              <a:gd name="connsiteY12" fmla="*/ 852835 h 2113363"/>
              <a:gd name="connsiteX13" fmla="*/ 1898542 w 5703376"/>
              <a:gd name="connsiteY13" fmla="*/ 1131804 h 2113363"/>
              <a:gd name="connsiteX14" fmla="*/ 1952786 w 5703376"/>
              <a:gd name="connsiteY14" fmla="*/ 1472767 h 2113363"/>
              <a:gd name="connsiteX15" fmla="*/ 2007030 w 5703376"/>
              <a:gd name="connsiteY15" fmla="*/ 1488265 h 2113363"/>
              <a:gd name="connsiteX16" fmla="*/ 2084522 w 5703376"/>
              <a:gd name="connsiteY16" fmla="*/ 1124055 h 2113363"/>
              <a:gd name="connsiteX17" fmla="*/ 2193010 w 5703376"/>
              <a:gd name="connsiteY17" fmla="*/ 418882 h 2113363"/>
              <a:gd name="connsiteX18" fmla="*/ 2262752 w 5703376"/>
              <a:gd name="connsiteY18" fmla="*/ 418882 h 2113363"/>
              <a:gd name="connsiteX19" fmla="*/ 2286000 w 5703376"/>
              <a:gd name="connsiteY19" fmla="*/ 511872 h 2113363"/>
              <a:gd name="connsiteX20" fmla="*/ 2394488 w 5703376"/>
              <a:gd name="connsiteY20" fmla="*/ 1069811 h 2113363"/>
              <a:gd name="connsiteX21" fmla="*/ 2456481 w 5703376"/>
              <a:gd name="connsiteY21" fmla="*/ 1007818 h 2113363"/>
              <a:gd name="connsiteX22" fmla="*/ 2549471 w 5703376"/>
              <a:gd name="connsiteY22" fmla="*/ 527370 h 2113363"/>
              <a:gd name="connsiteX23" fmla="*/ 2642461 w 5703376"/>
              <a:gd name="connsiteY23" fmla="*/ 77920 h 2113363"/>
              <a:gd name="connsiteX24" fmla="*/ 2688956 w 5703376"/>
              <a:gd name="connsiteY24" fmla="*/ 15926 h 2113363"/>
              <a:gd name="connsiteX25" fmla="*/ 2727701 w 5703376"/>
              <a:gd name="connsiteY25" fmla="*/ 46923 h 2113363"/>
              <a:gd name="connsiteX26" fmla="*/ 2774196 w 5703376"/>
              <a:gd name="connsiteY26" fmla="*/ 240652 h 2113363"/>
              <a:gd name="connsiteX27" fmla="*/ 2836189 w 5703376"/>
              <a:gd name="connsiteY27" fmla="*/ 504123 h 2113363"/>
              <a:gd name="connsiteX28" fmla="*/ 2929179 w 5703376"/>
              <a:gd name="connsiteY28" fmla="*/ 566116 h 2113363"/>
              <a:gd name="connsiteX29" fmla="*/ 3068664 w 5703376"/>
              <a:gd name="connsiteY29" fmla="*/ 372387 h 2113363"/>
              <a:gd name="connsiteX30" fmla="*/ 3208149 w 5703376"/>
              <a:gd name="connsiteY30" fmla="*/ 101167 h 2113363"/>
              <a:gd name="connsiteX31" fmla="*/ 3370881 w 5703376"/>
              <a:gd name="connsiteY31" fmla="*/ 428 h 2113363"/>
              <a:gd name="connsiteX32" fmla="*/ 3572359 w 5703376"/>
              <a:gd name="connsiteY32" fmla="*/ 70170 h 2113363"/>
              <a:gd name="connsiteX33" fmla="*/ 3680847 w 5703376"/>
              <a:gd name="connsiteY33" fmla="*/ 194157 h 2113363"/>
              <a:gd name="connsiteX34" fmla="*/ 3944318 w 5703376"/>
              <a:gd name="connsiteY34" fmla="*/ 550618 h 2113363"/>
              <a:gd name="connsiteX35" fmla="*/ 4218445 w 5703376"/>
              <a:gd name="connsiteY35" fmla="*/ 639410 h 2113363"/>
              <a:gd name="connsiteX36" fmla="*/ 5703376 w 5703376"/>
              <a:gd name="connsiteY36" fmla="*/ 938075 h 2113363"/>
              <a:gd name="connsiteX0" fmla="*/ 0 w 5703376"/>
              <a:gd name="connsiteY0" fmla="*/ 2087372 h 2113363"/>
              <a:gd name="connsiteX1" fmla="*/ 576504 w 5703376"/>
              <a:gd name="connsiteY1" fmla="*/ 1951923 h 2113363"/>
              <a:gd name="connsiteX2" fmla="*/ 860156 w 5703376"/>
              <a:gd name="connsiteY2" fmla="*/ 1395275 h 2113363"/>
              <a:gd name="connsiteX3" fmla="*/ 991891 w 5703376"/>
              <a:gd name="connsiteY3" fmla="*/ 1108557 h 2113363"/>
              <a:gd name="connsiteX4" fmla="*/ 1248045 w 5703376"/>
              <a:gd name="connsiteY4" fmla="*/ 870718 h 2113363"/>
              <a:gd name="connsiteX5" fmla="*/ 1451406 w 5703376"/>
              <a:gd name="connsiteY5" fmla="*/ 1418523 h 2113363"/>
              <a:gd name="connsiteX6" fmla="*/ 1495586 w 5703376"/>
              <a:gd name="connsiteY6" fmla="*/ 1852475 h 2113363"/>
              <a:gd name="connsiteX7" fmla="*/ 1542081 w 5703376"/>
              <a:gd name="connsiteY7" fmla="*/ 1991960 h 2113363"/>
              <a:gd name="connsiteX8" fmla="*/ 1611823 w 5703376"/>
              <a:gd name="connsiteY8" fmla="*/ 1829228 h 2113363"/>
              <a:gd name="connsiteX9" fmla="*/ 1689315 w 5703376"/>
              <a:gd name="connsiteY9" fmla="*/ 1255791 h 2113363"/>
              <a:gd name="connsiteX10" fmla="*/ 1743559 w 5703376"/>
              <a:gd name="connsiteY10" fmla="*/ 790842 h 2113363"/>
              <a:gd name="connsiteX11" fmla="*/ 1805552 w 5703376"/>
              <a:gd name="connsiteY11" fmla="*/ 620360 h 2113363"/>
              <a:gd name="connsiteX12" fmla="*/ 1859796 w 5703376"/>
              <a:gd name="connsiteY12" fmla="*/ 852835 h 2113363"/>
              <a:gd name="connsiteX13" fmla="*/ 1898542 w 5703376"/>
              <a:gd name="connsiteY13" fmla="*/ 1131804 h 2113363"/>
              <a:gd name="connsiteX14" fmla="*/ 1952786 w 5703376"/>
              <a:gd name="connsiteY14" fmla="*/ 1472767 h 2113363"/>
              <a:gd name="connsiteX15" fmla="*/ 2007030 w 5703376"/>
              <a:gd name="connsiteY15" fmla="*/ 1488265 h 2113363"/>
              <a:gd name="connsiteX16" fmla="*/ 2084522 w 5703376"/>
              <a:gd name="connsiteY16" fmla="*/ 1124055 h 2113363"/>
              <a:gd name="connsiteX17" fmla="*/ 2193010 w 5703376"/>
              <a:gd name="connsiteY17" fmla="*/ 418882 h 2113363"/>
              <a:gd name="connsiteX18" fmla="*/ 2262752 w 5703376"/>
              <a:gd name="connsiteY18" fmla="*/ 418882 h 2113363"/>
              <a:gd name="connsiteX19" fmla="*/ 2286000 w 5703376"/>
              <a:gd name="connsiteY19" fmla="*/ 511872 h 2113363"/>
              <a:gd name="connsiteX20" fmla="*/ 2394488 w 5703376"/>
              <a:gd name="connsiteY20" fmla="*/ 1069811 h 2113363"/>
              <a:gd name="connsiteX21" fmla="*/ 2456481 w 5703376"/>
              <a:gd name="connsiteY21" fmla="*/ 1007818 h 2113363"/>
              <a:gd name="connsiteX22" fmla="*/ 2549471 w 5703376"/>
              <a:gd name="connsiteY22" fmla="*/ 527370 h 2113363"/>
              <a:gd name="connsiteX23" fmla="*/ 2642461 w 5703376"/>
              <a:gd name="connsiteY23" fmla="*/ 77920 h 2113363"/>
              <a:gd name="connsiteX24" fmla="*/ 2688956 w 5703376"/>
              <a:gd name="connsiteY24" fmla="*/ 15926 h 2113363"/>
              <a:gd name="connsiteX25" fmla="*/ 2727701 w 5703376"/>
              <a:gd name="connsiteY25" fmla="*/ 46923 h 2113363"/>
              <a:gd name="connsiteX26" fmla="*/ 2774196 w 5703376"/>
              <a:gd name="connsiteY26" fmla="*/ 240652 h 2113363"/>
              <a:gd name="connsiteX27" fmla="*/ 2836189 w 5703376"/>
              <a:gd name="connsiteY27" fmla="*/ 504123 h 2113363"/>
              <a:gd name="connsiteX28" fmla="*/ 2929179 w 5703376"/>
              <a:gd name="connsiteY28" fmla="*/ 566116 h 2113363"/>
              <a:gd name="connsiteX29" fmla="*/ 3068664 w 5703376"/>
              <a:gd name="connsiteY29" fmla="*/ 372387 h 2113363"/>
              <a:gd name="connsiteX30" fmla="*/ 3208149 w 5703376"/>
              <a:gd name="connsiteY30" fmla="*/ 101167 h 2113363"/>
              <a:gd name="connsiteX31" fmla="*/ 3370881 w 5703376"/>
              <a:gd name="connsiteY31" fmla="*/ 428 h 2113363"/>
              <a:gd name="connsiteX32" fmla="*/ 3572359 w 5703376"/>
              <a:gd name="connsiteY32" fmla="*/ 70170 h 2113363"/>
              <a:gd name="connsiteX33" fmla="*/ 3680847 w 5703376"/>
              <a:gd name="connsiteY33" fmla="*/ 194157 h 2113363"/>
              <a:gd name="connsiteX34" fmla="*/ 3944318 w 5703376"/>
              <a:gd name="connsiteY34" fmla="*/ 550618 h 2113363"/>
              <a:gd name="connsiteX35" fmla="*/ 4218445 w 5703376"/>
              <a:gd name="connsiteY35" fmla="*/ 639410 h 2113363"/>
              <a:gd name="connsiteX36" fmla="*/ 5703376 w 5703376"/>
              <a:gd name="connsiteY36" fmla="*/ 938075 h 2113363"/>
              <a:gd name="connsiteX0" fmla="*/ 0 w 5703376"/>
              <a:gd name="connsiteY0" fmla="*/ 2087372 h 2113363"/>
              <a:gd name="connsiteX1" fmla="*/ 576504 w 5703376"/>
              <a:gd name="connsiteY1" fmla="*/ 1951923 h 2113363"/>
              <a:gd name="connsiteX2" fmla="*/ 860156 w 5703376"/>
              <a:gd name="connsiteY2" fmla="*/ 1395275 h 2113363"/>
              <a:gd name="connsiteX3" fmla="*/ 991891 w 5703376"/>
              <a:gd name="connsiteY3" fmla="*/ 1108557 h 2113363"/>
              <a:gd name="connsiteX4" fmla="*/ 1248045 w 5703376"/>
              <a:gd name="connsiteY4" fmla="*/ 870718 h 2113363"/>
              <a:gd name="connsiteX5" fmla="*/ 1451406 w 5703376"/>
              <a:gd name="connsiteY5" fmla="*/ 1418523 h 2113363"/>
              <a:gd name="connsiteX6" fmla="*/ 1495586 w 5703376"/>
              <a:gd name="connsiteY6" fmla="*/ 1852475 h 2113363"/>
              <a:gd name="connsiteX7" fmla="*/ 1555371 w 5703376"/>
              <a:gd name="connsiteY7" fmla="*/ 1968037 h 2113363"/>
              <a:gd name="connsiteX8" fmla="*/ 1611823 w 5703376"/>
              <a:gd name="connsiteY8" fmla="*/ 1829228 h 2113363"/>
              <a:gd name="connsiteX9" fmla="*/ 1689315 w 5703376"/>
              <a:gd name="connsiteY9" fmla="*/ 1255791 h 2113363"/>
              <a:gd name="connsiteX10" fmla="*/ 1743559 w 5703376"/>
              <a:gd name="connsiteY10" fmla="*/ 790842 h 2113363"/>
              <a:gd name="connsiteX11" fmla="*/ 1805552 w 5703376"/>
              <a:gd name="connsiteY11" fmla="*/ 620360 h 2113363"/>
              <a:gd name="connsiteX12" fmla="*/ 1859796 w 5703376"/>
              <a:gd name="connsiteY12" fmla="*/ 852835 h 2113363"/>
              <a:gd name="connsiteX13" fmla="*/ 1898542 w 5703376"/>
              <a:gd name="connsiteY13" fmla="*/ 1131804 h 2113363"/>
              <a:gd name="connsiteX14" fmla="*/ 1952786 w 5703376"/>
              <a:gd name="connsiteY14" fmla="*/ 1472767 h 2113363"/>
              <a:gd name="connsiteX15" fmla="*/ 2007030 w 5703376"/>
              <a:gd name="connsiteY15" fmla="*/ 1488265 h 2113363"/>
              <a:gd name="connsiteX16" fmla="*/ 2084522 w 5703376"/>
              <a:gd name="connsiteY16" fmla="*/ 1124055 h 2113363"/>
              <a:gd name="connsiteX17" fmla="*/ 2193010 w 5703376"/>
              <a:gd name="connsiteY17" fmla="*/ 418882 h 2113363"/>
              <a:gd name="connsiteX18" fmla="*/ 2262752 w 5703376"/>
              <a:gd name="connsiteY18" fmla="*/ 418882 h 2113363"/>
              <a:gd name="connsiteX19" fmla="*/ 2286000 w 5703376"/>
              <a:gd name="connsiteY19" fmla="*/ 511872 h 2113363"/>
              <a:gd name="connsiteX20" fmla="*/ 2394488 w 5703376"/>
              <a:gd name="connsiteY20" fmla="*/ 1069811 h 2113363"/>
              <a:gd name="connsiteX21" fmla="*/ 2456481 w 5703376"/>
              <a:gd name="connsiteY21" fmla="*/ 1007818 h 2113363"/>
              <a:gd name="connsiteX22" fmla="*/ 2549471 w 5703376"/>
              <a:gd name="connsiteY22" fmla="*/ 527370 h 2113363"/>
              <a:gd name="connsiteX23" fmla="*/ 2642461 w 5703376"/>
              <a:gd name="connsiteY23" fmla="*/ 77920 h 2113363"/>
              <a:gd name="connsiteX24" fmla="*/ 2688956 w 5703376"/>
              <a:gd name="connsiteY24" fmla="*/ 15926 h 2113363"/>
              <a:gd name="connsiteX25" fmla="*/ 2727701 w 5703376"/>
              <a:gd name="connsiteY25" fmla="*/ 46923 h 2113363"/>
              <a:gd name="connsiteX26" fmla="*/ 2774196 w 5703376"/>
              <a:gd name="connsiteY26" fmla="*/ 240652 h 2113363"/>
              <a:gd name="connsiteX27" fmla="*/ 2836189 w 5703376"/>
              <a:gd name="connsiteY27" fmla="*/ 504123 h 2113363"/>
              <a:gd name="connsiteX28" fmla="*/ 2929179 w 5703376"/>
              <a:gd name="connsiteY28" fmla="*/ 566116 h 2113363"/>
              <a:gd name="connsiteX29" fmla="*/ 3068664 w 5703376"/>
              <a:gd name="connsiteY29" fmla="*/ 372387 h 2113363"/>
              <a:gd name="connsiteX30" fmla="*/ 3208149 w 5703376"/>
              <a:gd name="connsiteY30" fmla="*/ 101167 h 2113363"/>
              <a:gd name="connsiteX31" fmla="*/ 3370881 w 5703376"/>
              <a:gd name="connsiteY31" fmla="*/ 428 h 2113363"/>
              <a:gd name="connsiteX32" fmla="*/ 3572359 w 5703376"/>
              <a:gd name="connsiteY32" fmla="*/ 70170 h 2113363"/>
              <a:gd name="connsiteX33" fmla="*/ 3680847 w 5703376"/>
              <a:gd name="connsiteY33" fmla="*/ 194157 h 2113363"/>
              <a:gd name="connsiteX34" fmla="*/ 3944318 w 5703376"/>
              <a:gd name="connsiteY34" fmla="*/ 550618 h 2113363"/>
              <a:gd name="connsiteX35" fmla="*/ 4218445 w 5703376"/>
              <a:gd name="connsiteY35" fmla="*/ 639410 h 2113363"/>
              <a:gd name="connsiteX36" fmla="*/ 5703376 w 5703376"/>
              <a:gd name="connsiteY36" fmla="*/ 938075 h 2113363"/>
              <a:gd name="connsiteX0" fmla="*/ 0 w 5703376"/>
              <a:gd name="connsiteY0" fmla="*/ 2087372 h 2113363"/>
              <a:gd name="connsiteX1" fmla="*/ 576504 w 5703376"/>
              <a:gd name="connsiteY1" fmla="*/ 1951923 h 2113363"/>
              <a:gd name="connsiteX2" fmla="*/ 860156 w 5703376"/>
              <a:gd name="connsiteY2" fmla="*/ 1395275 h 2113363"/>
              <a:gd name="connsiteX3" fmla="*/ 991891 w 5703376"/>
              <a:gd name="connsiteY3" fmla="*/ 1108557 h 2113363"/>
              <a:gd name="connsiteX4" fmla="*/ 1248045 w 5703376"/>
              <a:gd name="connsiteY4" fmla="*/ 870718 h 2113363"/>
              <a:gd name="connsiteX5" fmla="*/ 1451406 w 5703376"/>
              <a:gd name="connsiteY5" fmla="*/ 1418523 h 2113363"/>
              <a:gd name="connsiteX6" fmla="*/ 1495586 w 5703376"/>
              <a:gd name="connsiteY6" fmla="*/ 1852475 h 2113363"/>
              <a:gd name="connsiteX7" fmla="*/ 1555371 w 5703376"/>
              <a:gd name="connsiteY7" fmla="*/ 1968037 h 2113363"/>
              <a:gd name="connsiteX8" fmla="*/ 1611823 w 5703376"/>
              <a:gd name="connsiteY8" fmla="*/ 1829228 h 2113363"/>
              <a:gd name="connsiteX9" fmla="*/ 1689315 w 5703376"/>
              <a:gd name="connsiteY9" fmla="*/ 1255791 h 2113363"/>
              <a:gd name="connsiteX10" fmla="*/ 1743559 w 5703376"/>
              <a:gd name="connsiteY10" fmla="*/ 790842 h 2113363"/>
              <a:gd name="connsiteX11" fmla="*/ 1805552 w 5703376"/>
              <a:gd name="connsiteY11" fmla="*/ 620360 h 2113363"/>
              <a:gd name="connsiteX12" fmla="*/ 1859796 w 5703376"/>
              <a:gd name="connsiteY12" fmla="*/ 852835 h 2113363"/>
              <a:gd name="connsiteX13" fmla="*/ 1898542 w 5703376"/>
              <a:gd name="connsiteY13" fmla="*/ 1131804 h 2113363"/>
              <a:gd name="connsiteX14" fmla="*/ 1952786 w 5703376"/>
              <a:gd name="connsiteY14" fmla="*/ 1472767 h 2113363"/>
              <a:gd name="connsiteX15" fmla="*/ 2007030 w 5703376"/>
              <a:gd name="connsiteY15" fmla="*/ 1488265 h 2113363"/>
              <a:gd name="connsiteX16" fmla="*/ 2084522 w 5703376"/>
              <a:gd name="connsiteY16" fmla="*/ 1124055 h 2113363"/>
              <a:gd name="connsiteX17" fmla="*/ 2193010 w 5703376"/>
              <a:gd name="connsiteY17" fmla="*/ 418882 h 2113363"/>
              <a:gd name="connsiteX18" fmla="*/ 2262752 w 5703376"/>
              <a:gd name="connsiteY18" fmla="*/ 418882 h 2113363"/>
              <a:gd name="connsiteX19" fmla="*/ 2286000 w 5703376"/>
              <a:gd name="connsiteY19" fmla="*/ 511872 h 2113363"/>
              <a:gd name="connsiteX20" fmla="*/ 2394488 w 5703376"/>
              <a:gd name="connsiteY20" fmla="*/ 1069811 h 2113363"/>
              <a:gd name="connsiteX21" fmla="*/ 2456481 w 5703376"/>
              <a:gd name="connsiteY21" fmla="*/ 1007818 h 2113363"/>
              <a:gd name="connsiteX22" fmla="*/ 2549471 w 5703376"/>
              <a:gd name="connsiteY22" fmla="*/ 527370 h 2113363"/>
              <a:gd name="connsiteX23" fmla="*/ 2642461 w 5703376"/>
              <a:gd name="connsiteY23" fmla="*/ 77920 h 2113363"/>
              <a:gd name="connsiteX24" fmla="*/ 2688956 w 5703376"/>
              <a:gd name="connsiteY24" fmla="*/ 15926 h 2113363"/>
              <a:gd name="connsiteX25" fmla="*/ 2727701 w 5703376"/>
              <a:gd name="connsiteY25" fmla="*/ 46923 h 2113363"/>
              <a:gd name="connsiteX26" fmla="*/ 2774196 w 5703376"/>
              <a:gd name="connsiteY26" fmla="*/ 240652 h 2113363"/>
              <a:gd name="connsiteX27" fmla="*/ 2836189 w 5703376"/>
              <a:gd name="connsiteY27" fmla="*/ 504123 h 2113363"/>
              <a:gd name="connsiteX28" fmla="*/ 2929179 w 5703376"/>
              <a:gd name="connsiteY28" fmla="*/ 566116 h 2113363"/>
              <a:gd name="connsiteX29" fmla="*/ 3068664 w 5703376"/>
              <a:gd name="connsiteY29" fmla="*/ 372387 h 2113363"/>
              <a:gd name="connsiteX30" fmla="*/ 3208149 w 5703376"/>
              <a:gd name="connsiteY30" fmla="*/ 101167 h 2113363"/>
              <a:gd name="connsiteX31" fmla="*/ 3370881 w 5703376"/>
              <a:gd name="connsiteY31" fmla="*/ 428 h 2113363"/>
              <a:gd name="connsiteX32" fmla="*/ 3572359 w 5703376"/>
              <a:gd name="connsiteY32" fmla="*/ 70170 h 2113363"/>
              <a:gd name="connsiteX33" fmla="*/ 3680847 w 5703376"/>
              <a:gd name="connsiteY33" fmla="*/ 194157 h 2113363"/>
              <a:gd name="connsiteX34" fmla="*/ 3944318 w 5703376"/>
              <a:gd name="connsiteY34" fmla="*/ 550618 h 2113363"/>
              <a:gd name="connsiteX35" fmla="*/ 4218445 w 5703376"/>
              <a:gd name="connsiteY35" fmla="*/ 639410 h 2113363"/>
              <a:gd name="connsiteX36" fmla="*/ 5703376 w 5703376"/>
              <a:gd name="connsiteY36" fmla="*/ 938075 h 2113363"/>
              <a:gd name="connsiteX0" fmla="*/ 0 w 5703376"/>
              <a:gd name="connsiteY0" fmla="*/ 2087372 h 2113363"/>
              <a:gd name="connsiteX1" fmla="*/ 576504 w 5703376"/>
              <a:gd name="connsiteY1" fmla="*/ 1951923 h 2113363"/>
              <a:gd name="connsiteX2" fmla="*/ 860156 w 5703376"/>
              <a:gd name="connsiteY2" fmla="*/ 1395275 h 2113363"/>
              <a:gd name="connsiteX3" fmla="*/ 991891 w 5703376"/>
              <a:gd name="connsiteY3" fmla="*/ 1108557 h 2113363"/>
              <a:gd name="connsiteX4" fmla="*/ 1248045 w 5703376"/>
              <a:gd name="connsiteY4" fmla="*/ 870718 h 2113363"/>
              <a:gd name="connsiteX5" fmla="*/ 1451406 w 5703376"/>
              <a:gd name="connsiteY5" fmla="*/ 1418523 h 2113363"/>
              <a:gd name="connsiteX6" fmla="*/ 1495586 w 5703376"/>
              <a:gd name="connsiteY6" fmla="*/ 1852475 h 2113363"/>
              <a:gd name="connsiteX7" fmla="*/ 1547396 w 5703376"/>
              <a:gd name="connsiteY7" fmla="*/ 1920191 h 2113363"/>
              <a:gd name="connsiteX8" fmla="*/ 1611823 w 5703376"/>
              <a:gd name="connsiteY8" fmla="*/ 1829228 h 2113363"/>
              <a:gd name="connsiteX9" fmla="*/ 1689315 w 5703376"/>
              <a:gd name="connsiteY9" fmla="*/ 1255791 h 2113363"/>
              <a:gd name="connsiteX10" fmla="*/ 1743559 w 5703376"/>
              <a:gd name="connsiteY10" fmla="*/ 790842 h 2113363"/>
              <a:gd name="connsiteX11" fmla="*/ 1805552 w 5703376"/>
              <a:gd name="connsiteY11" fmla="*/ 620360 h 2113363"/>
              <a:gd name="connsiteX12" fmla="*/ 1859796 w 5703376"/>
              <a:gd name="connsiteY12" fmla="*/ 852835 h 2113363"/>
              <a:gd name="connsiteX13" fmla="*/ 1898542 w 5703376"/>
              <a:gd name="connsiteY13" fmla="*/ 1131804 h 2113363"/>
              <a:gd name="connsiteX14" fmla="*/ 1952786 w 5703376"/>
              <a:gd name="connsiteY14" fmla="*/ 1472767 h 2113363"/>
              <a:gd name="connsiteX15" fmla="*/ 2007030 w 5703376"/>
              <a:gd name="connsiteY15" fmla="*/ 1488265 h 2113363"/>
              <a:gd name="connsiteX16" fmla="*/ 2084522 w 5703376"/>
              <a:gd name="connsiteY16" fmla="*/ 1124055 h 2113363"/>
              <a:gd name="connsiteX17" fmla="*/ 2193010 w 5703376"/>
              <a:gd name="connsiteY17" fmla="*/ 418882 h 2113363"/>
              <a:gd name="connsiteX18" fmla="*/ 2262752 w 5703376"/>
              <a:gd name="connsiteY18" fmla="*/ 418882 h 2113363"/>
              <a:gd name="connsiteX19" fmla="*/ 2286000 w 5703376"/>
              <a:gd name="connsiteY19" fmla="*/ 511872 h 2113363"/>
              <a:gd name="connsiteX20" fmla="*/ 2394488 w 5703376"/>
              <a:gd name="connsiteY20" fmla="*/ 1069811 h 2113363"/>
              <a:gd name="connsiteX21" fmla="*/ 2456481 w 5703376"/>
              <a:gd name="connsiteY21" fmla="*/ 1007818 h 2113363"/>
              <a:gd name="connsiteX22" fmla="*/ 2549471 w 5703376"/>
              <a:gd name="connsiteY22" fmla="*/ 527370 h 2113363"/>
              <a:gd name="connsiteX23" fmla="*/ 2642461 w 5703376"/>
              <a:gd name="connsiteY23" fmla="*/ 77920 h 2113363"/>
              <a:gd name="connsiteX24" fmla="*/ 2688956 w 5703376"/>
              <a:gd name="connsiteY24" fmla="*/ 15926 h 2113363"/>
              <a:gd name="connsiteX25" fmla="*/ 2727701 w 5703376"/>
              <a:gd name="connsiteY25" fmla="*/ 46923 h 2113363"/>
              <a:gd name="connsiteX26" fmla="*/ 2774196 w 5703376"/>
              <a:gd name="connsiteY26" fmla="*/ 240652 h 2113363"/>
              <a:gd name="connsiteX27" fmla="*/ 2836189 w 5703376"/>
              <a:gd name="connsiteY27" fmla="*/ 504123 h 2113363"/>
              <a:gd name="connsiteX28" fmla="*/ 2929179 w 5703376"/>
              <a:gd name="connsiteY28" fmla="*/ 566116 h 2113363"/>
              <a:gd name="connsiteX29" fmla="*/ 3068664 w 5703376"/>
              <a:gd name="connsiteY29" fmla="*/ 372387 h 2113363"/>
              <a:gd name="connsiteX30" fmla="*/ 3208149 w 5703376"/>
              <a:gd name="connsiteY30" fmla="*/ 101167 h 2113363"/>
              <a:gd name="connsiteX31" fmla="*/ 3370881 w 5703376"/>
              <a:gd name="connsiteY31" fmla="*/ 428 h 2113363"/>
              <a:gd name="connsiteX32" fmla="*/ 3572359 w 5703376"/>
              <a:gd name="connsiteY32" fmla="*/ 70170 h 2113363"/>
              <a:gd name="connsiteX33" fmla="*/ 3680847 w 5703376"/>
              <a:gd name="connsiteY33" fmla="*/ 194157 h 2113363"/>
              <a:gd name="connsiteX34" fmla="*/ 3944318 w 5703376"/>
              <a:gd name="connsiteY34" fmla="*/ 550618 h 2113363"/>
              <a:gd name="connsiteX35" fmla="*/ 4218445 w 5703376"/>
              <a:gd name="connsiteY35" fmla="*/ 639410 h 2113363"/>
              <a:gd name="connsiteX36" fmla="*/ 5703376 w 5703376"/>
              <a:gd name="connsiteY36" fmla="*/ 938075 h 2113363"/>
              <a:gd name="connsiteX0" fmla="*/ 0 w 5703376"/>
              <a:gd name="connsiteY0" fmla="*/ 2087372 h 2113363"/>
              <a:gd name="connsiteX1" fmla="*/ 576504 w 5703376"/>
              <a:gd name="connsiteY1" fmla="*/ 1951923 h 2113363"/>
              <a:gd name="connsiteX2" fmla="*/ 860156 w 5703376"/>
              <a:gd name="connsiteY2" fmla="*/ 1395275 h 2113363"/>
              <a:gd name="connsiteX3" fmla="*/ 991891 w 5703376"/>
              <a:gd name="connsiteY3" fmla="*/ 1108557 h 2113363"/>
              <a:gd name="connsiteX4" fmla="*/ 1248045 w 5703376"/>
              <a:gd name="connsiteY4" fmla="*/ 870718 h 2113363"/>
              <a:gd name="connsiteX5" fmla="*/ 1451406 w 5703376"/>
              <a:gd name="connsiteY5" fmla="*/ 1418523 h 2113363"/>
              <a:gd name="connsiteX6" fmla="*/ 1495586 w 5703376"/>
              <a:gd name="connsiteY6" fmla="*/ 1852475 h 2113363"/>
              <a:gd name="connsiteX7" fmla="*/ 1555370 w 5703376"/>
              <a:gd name="connsiteY7" fmla="*/ 1957405 h 2113363"/>
              <a:gd name="connsiteX8" fmla="*/ 1611823 w 5703376"/>
              <a:gd name="connsiteY8" fmla="*/ 1829228 h 2113363"/>
              <a:gd name="connsiteX9" fmla="*/ 1689315 w 5703376"/>
              <a:gd name="connsiteY9" fmla="*/ 1255791 h 2113363"/>
              <a:gd name="connsiteX10" fmla="*/ 1743559 w 5703376"/>
              <a:gd name="connsiteY10" fmla="*/ 790842 h 2113363"/>
              <a:gd name="connsiteX11" fmla="*/ 1805552 w 5703376"/>
              <a:gd name="connsiteY11" fmla="*/ 620360 h 2113363"/>
              <a:gd name="connsiteX12" fmla="*/ 1859796 w 5703376"/>
              <a:gd name="connsiteY12" fmla="*/ 852835 h 2113363"/>
              <a:gd name="connsiteX13" fmla="*/ 1898542 w 5703376"/>
              <a:gd name="connsiteY13" fmla="*/ 1131804 h 2113363"/>
              <a:gd name="connsiteX14" fmla="*/ 1952786 w 5703376"/>
              <a:gd name="connsiteY14" fmla="*/ 1472767 h 2113363"/>
              <a:gd name="connsiteX15" fmla="*/ 2007030 w 5703376"/>
              <a:gd name="connsiteY15" fmla="*/ 1488265 h 2113363"/>
              <a:gd name="connsiteX16" fmla="*/ 2084522 w 5703376"/>
              <a:gd name="connsiteY16" fmla="*/ 1124055 h 2113363"/>
              <a:gd name="connsiteX17" fmla="*/ 2193010 w 5703376"/>
              <a:gd name="connsiteY17" fmla="*/ 418882 h 2113363"/>
              <a:gd name="connsiteX18" fmla="*/ 2262752 w 5703376"/>
              <a:gd name="connsiteY18" fmla="*/ 418882 h 2113363"/>
              <a:gd name="connsiteX19" fmla="*/ 2286000 w 5703376"/>
              <a:gd name="connsiteY19" fmla="*/ 511872 h 2113363"/>
              <a:gd name="connsiteX20" fmla="*/ 2394488 w 5703376"/>
              <a:gd name="connsiteY20" fmla="*/ 1069811 h 2113363"/>
              <a:gd name="connsiteX21" fmla="*/ 2456481 w 5703376"/>
              <a:gd name="connsiteY21" fmla="*/ 1007818 h 2113363"/>
              <a:gd name="connsiteX22" fmla="*/ 2549471 w 5703376"/>
              <a:gd name="connsiteY22" fmla="*/ 527370 h 2113363"/>
              <a:gd name="connsiteX23" fmla="*/ 2642461 w 5703376"/>
              <a:gd name="connsiteY23" fmla="*/ 77920 h 2113363"/>
              <a:gd name="connsiteX24" fmla="*/ 2688956 w 5703376"/>
              <a:gd name="connsiteY24" fmla="*/ 15926 h 2113363"/>
              <a:gd name="connsiteX25" fmla="*/ 2727701 w 5703376"/>
              <a:gd name="connsiteY25" fmla="*/ 46923 h 2113363"/>
              <a:gd name="connsiteX26" fmla="*/ 2774196 w 5703376"/>
              <a:gd name="connsiteY26" fmla="*/ 240652 h 2113363"/>
              <a:gd name="connsiteX27" fmla="*/ 2836189 w 5703376"/>
              <a:gd name="connsiteY27" fmla="*/ 504123 h 2113363"/>
              <a:gd name="connsiteX28" fmla="*/ 2929179 w 5703376"/>
              <a:gd name="connsiteY28" fmla="*/ 566116 h 2113363"/>
              <a:gd name="connsiteX29" fmla="*/ 3068664 w 5703376"/>
              <a:gd name="connsiteY29" fmla="*/ 372387 h 2113363"/>
              <a:gd name="connsiteX30" fmla="*/ 3208149 w 5703376"/>
              <a:gd name="connsiteY30" fmla="*/ 101167 h 2113363"/>
              <a:gd name="connsiteX31" fmla="*/ 3370881 w 5703376"/>
              <a:gd name="connsiteY31" fmla="*/ 428 h 2113363"/>
              <a:gd name="connsiteX32" fmla="*/ 3572359 w 5703376"/>
              <a:gd name="connsiteY32" fmla="*/ 70170 h 2113363"/>
              <a:gd name="connsiteX33" fmla="*/ 3680847 w 5703376"/>
              <a:gd name="connsiteY33" fmla="*/ 194157 h 2113363"/>
              <a:gd name="connsiteX34" fmla="*/ 3944318 w 5703376"/>
              <a:gd name="connsiteY34" fmla="*/ 550618 h 2113363"/>
              <a:gd name="connsiteX35" fmla="*/ 4218445 w 5703376"/>
              <a:gd name="connsiteY35" fmla="*/ 639410 h 2113363"/>
              <a:gd name="connsiteX36" fmla="*/ 5703376 w 5703376"/>
              <a:gd name="connsiteY36" fmla="*/ 938075 h 2113363"/>
              <a:gd name="connsiteX0" fmla="*/ 0 w 5703376"/>
              <a:gd name="connsiteY0" fmla="*/ 2087372 h 2113363"/>
              <a:gd name="connsiteX1" fmla="*/ 576504 w 5703376"/>
              <a:gd name="connsiteY1" fmla="*/ 1951923 h 2113363"/>
              <a:gd name="connsiteX2" fmla="*/ 860156 w 5703376"/>
              <a:gd name="connsiteY2" fmla="*/ 1395275 h 2113363"/>
              <a:gd name="connsiteX3" fmla="*/ 991891 w 5703376"/>
              <a:gd name="connsiteY3" fmla="*/ 1108557 h 2113363"/>
              <a:gd name="connsiteX4" fmla="*/ 1248045 w 5703376"/>
              <a:gd name="connsiteY4" fmla="*/ 870718 h 2113363"/>
              <a:gd name="connsiteX5" fmla="*/ 1451406 w 5703376"/>
              <a:gd name="connsiteY5" fmla="*/ 1418523 h 2113363"/>
              <a:gd name="connsiteX6" fmla="*/ 1492928 w 5703376"/>
              <a:gd name="connsiteY6" fmla="*/ 1801970 h 2113363"/>
              <a:gd name="connsiteX7" fmla="*/ 1555370 w 5703376"/>
              <a:gd name="connsiteY7" fmla="*/ 1957405 h 2113363"/>
              <a:gd name="connsiteX8" fmla="*/ 1611823 w 5703376"/>
              <a:gd name="connsiteY8" fmla="*/ 1829228 h 2113363"/>
              <a:gd name="connsiteX9" fmla="*/ 1689315 w 5703376"/>
              <a:gd name="connsiteY9" fmla="*/ 1255791 h 2113363"/>
              <a:gd name="connsiteX10" fmla="*/ 1743559 w 5703376"/>
              <a:gd name="connsiteY10" fmla="*/ 790842 h 2113363"/>
              <a:gd name="connsiteX11" fmla="*/ 1805552 w 5703376"/>
              <a:gd name="connsiteY11" fmla="*/ 620360 h 2113363"/>
              <a:gd name="connsiteX12" fmla="*/ 1859796 w 5703376"/>
              <a:gd name="connsiteY12" fmla="*/ 852835 h 2113363"/>
              <a:gd name="connsiteX13" fmla="*/ 1898542 w 5703376"/>
              <a:gd name="connsiteY13" fmla="*/ 1131804 h 2113363"/>
              <a:gd name="connsiteX14" fmla="*/ 1952786 w 5703376"/>
              <a:gd name="connsiteY14" fmla="*/ 1472767 h 2113363"/>
              <a:gd name="connsiteX15" fmla="*/ 2007030 w 5703376"/>
              <a:gd name="connsiteY15" fmla="*/ 1488265 h 2113363"/>
              <a:gd name="connsiteX16" fmla="*/ 2084522 w 5703376"/>
              <a:gd name="connsiteY16" fmla="*/ 1124055 h 2113363"/>
              <a:gd name="connsiteX17" fmla="*/ 2193010 w 5703376"/>
              <a:gd name="connsiteY17" fmla="*/ 418882 h 2113363"/>
              <a:gd name="connsiteX18" fmla="*/ 2262752 w 5703376"/>
              <a:gd name="connsiteY18" fmla="*/ 418882 h 2113363"/>
              <a:gd name="connsiteX19" fmla="*/ 2286000 w 5703376"/>
              <a:gd name="connsiteY19" fmla="*/ 511872 h 2113363"/>
              <a:gd name="connsiteX20" fmla="*/ 2394488 w 5703376"/>
              <a:gd name="connsiteY20" fmla="*/ 1069811 h 2113363"/>
              <a:gd name="connsiteX21" fmla="*/ 2456481 w 5703376"/>
              <a:gd name="connsiteY21" fmla="*/ 1007818 h 2113363"/>
              <a:gd name="connsiteX22" fmla="*/ 2549471 w 5703376"/>
              <a:gd name="connsiteY22" fmla="*/ 527370 h 2113363"/>
              <a:gd name="connsiteX23" fmla="*/ 2642461 w 5703376"/>
              <a:gd name="connsiteY23" fmla="*/ 77920 h 2113363"/>
              <a:gd name="connsiteX24" fmla="*/ 2688956 w 5703376"/>
              <a:gd name="connsiteY24" fmla="*/ 15926 h 2113363"/>
              <a:gd name="connsiteX25" fmla="*/ 2727701 w 5703376"/>
              <a:gd name="connsiteY25" fmla="*/ 46923 h 2113363"/>
              <a:gd name="connsiteX26" fmla="*/ 2774196 w 5703376"/>
              <a:gd name="connsiteY26" fmla="*/ 240652 h 2113363"/>
              <a:gd name="connsiteX27" fmla="*/ 2836189 w 5703376"/>
              <a:gd name="connsiteY27" fmla="*/ 504123 h 2113363"/>
              <a:gd name="connsiteX28" fmla="*/ 2929179 w 5703376"/>
              <a:gd name="connsiteY28" fmla="*/ 566116 h 2113363"/>
              <a:gd name="connsiteX29" fmla="*/ 3068664 w 5703376"/>
              <a:gd name="connsiteY29" fmla="*/ 372387 h 2113363"/>
              <a:gd name="connsiteX30" fmla="*/ 3208149 w 5703376"/>
              <a:gd name="connsiteY30" fmla="*/ 101167 h 2113363"/>
              <a:gd name="connsiteX31" fmla="*/ 3370881 w 5703376"/>
              <a:gd name="connsiteY31" fmla="*/ 428 h 2113363"/>
              <a:gd name="connsiteX32" fmla="*/ 3572359 w 5703376"/>
              <a:gd name="connsiteY32" fmla="*/ 70170 h 2113363"/>
              <a:gd name="connsiteX33" fmla="*/ 3680847 w 5703376"/>
              <a:gd name="connsiteY33" fmla="*/ 194157 h 2113363"/>
              <a:gd name="connsiteX34" fmla="*/ 3944318 w 5703376"/>
              <a:gd name="connsiteY34" fmla="*/ 550618 h 2113363"/>
              <a:gd name="connsiteX35" fmla="*/ 4218445 w 5703376"/>
              <a:gd name="connsiteY35" fmla="*/ 639410 h 2113363"/>
              <a:gd name="connsiteX36" fmla="*/ 5703376 w 5703376"/>
              <a:gd name="connsiteY36" fmla="*/ 938075 h 2113363"/>
              <a:gd name="connsiteX0" fmla="*/ 0 w 5703376"/>
              <a:gd name="connsiteY0" fmla="*/ 2087372 h 2113363"/>
              <a:gd name="connsiteX1" fmla="*/ 576504 w 5703376"/>
              <a:gd name="connsiteY1" fmla="*/ 1951923 h 2113363"/>
              <a:gd name="connsiteX2" fmla="*/ 860156 w 5703376"/>
              <a:gd name="connsiteY2" fmla="*/ 1395275 h 2113363"/>
              <a:gd name="connsiteX3" fmla="*/ 991891 w 5703376"/>
              <a:gd name="connsiteY3" fmla="*/ 1108557 h 2113363"/>
              <a:gd name="connsiteX4" fmla="*/ 1248045 w 5703376"/>
              <a:gd name="connsiteY4" fmla="*/ 870718 h 2113363"/>
              <a:gd name="connsiteX5" fmla="*/ 1451406 w 5703376"/>
              <a:gd name="connsiteY5" fmla="*/ 1418523 h 2113363"/>
              <a:gd name="connsiteX6" fmla="*/ 1492928 w 5703376"/>
              <a:gd name="connsiteY6" fmla="*/ 1801970 h 2113363"/>
              <a:gd name="connsiteX7" fmla="*/ 1555370 w 5703376"/>
              <a:gd name="connsiteY7" fmla="*/ 1957405 h 2113363"/>
              <a:gd name="connsiteX8" fmla="*/ 1611823 w 5703376"/>
              <a:gd name="connsiteY8" fmla="*/ 1829228 h 2113363"/>
              <a:gd name="connsiteX9" fmla="*/ 1689315 w 5703376"/>
              <a:gd name="connsiteY9" fmla="*/ 1255791 h 2113363"/>
              <a:gd name="connsiteX10" fmla="*/ 1743559 w 5703376"/>
              <a:gd name="connsiteY10" fmla="*/ 790842 h 2113363"/>
              <a:gd name="connsiteX11" fmla="*/ 1805552 w 5703376"/>
              <a:gd name="connsiteY11" fmla="*/ 620360 h 2113363"/>
              <a:gd name="connsiteX12" fmla="*/ 1859796 w 5703376"/>
              <a:gd name="connsiteY12" fmla="*/ 852835 h 2113363"/>
              <a:gd name="connsiteX13" fmla="*/ 1898542 w 5703376"/>
              <a:gd name="connsiteY13" fmla="*/ 1131804 h 2113363"/>
              <a:gd name="connsiteX14" fmla="*/ 1952786 w 5703376"/>
              <a:gd name="connsiteY14" fmla="*/ 1472767 h 2113363"/>
              <a:gd name="connsiteX15" fmla="*/ 2007030 w 5703376"/>
              <a:gd name="connsiteY15" fmla="*/ 1488265 h 2113363"/>
              <a:gd name="connsiteX16" fmla="*/ 2084522 w 5703376"/>
              <a:gd name="connsiteY16" fmla="*/ 1124055 h 2113363"/>
              <a:gd name="connsiteX17" fmla="*/ 2193010 w 5703376"/>
              <a:gd name="connsiteY17" fmla="*/ 418882 h 2113363"/>
              <a:gd name="connsiteX18" fmla="*/ 2262752 w 5703376"/>
              <a:gd name="connsiteY18" fmla="*/ 418882 h 2113363"/>
              <a:gd name="connsiteX19" fmla="*/ 2286000 w 5703376"/>
              <a:gd name="connsiteY19" fmla="*/ 511872 h 2113363"/>
              <a:gd name="connsiteX20" fmla="*/ 2394488 w 5703376"/>
              <a:gd name="connsiteY20" fmla="*/ 1069811 h 2113363"/>
              <a:gd name="connsiteX21" fmla="*/ 2456481 w 5703376"/>
              <a:gd name="connsiteY21" fmla="*/ 1007818 h 2113363"/>
              <a:gd name="connsiteX22" fmla="*/ 2549471 w 5703376"/>
              <a:gd name="connsiteY22" fmla="*/ 527370 h 2113363"/>
              <a:gd name="connsiteX23" fmla="*/ 2642461 w 5703376"/>
              <a:gd name="connsiteY23" fmla="*/ 77920 h 2113363"/>
              <a:gd name="connsiteX24" fmla="*/ 2688956 w 5703376"/>
              <a:gd name="connsiteY24" fmla="*/ 15926 h 2113363"/>
              <a:gd name="connsiteX25" fmla="*/ 2727701 w 5703376"/>
              <a:gd name="connsiteY25" fmla="*/ 46923 h 2113363"/>
              <a:gd name="connsiteX26" fmla="*/ 2774196 w 5703376"/>
              <a:gd name="connsiteY26" fmla="*/ 240652 h 2113363"/>
              <a:gd name="connsiteX27" fmla="*/ 2836189 w 5703376"/>
              <a:gd name="connsiteY27" fmla="*/ 504123 h 2113363"/>
              <a:gd name="connsiteX28" fmla="*/ 2929179 w 5703376"/>
              <a:gd name="connsiteY28" fmla="*/ 566116 h 2113363"/>
              <a:gd name="connsiteX29" fmla="*/ 3068664 w 5703376"/>
              <a:gd name="connsiteY29" fmla="*/ 372387 h 2113363"/>
              <a:gd name="connsiteX30" fmla="*/ 3208149 w 5703376"/>
              <a:gd name="connsiteY30" fmla="*/ 101167 h 2113363"/>
              <a:gd name="connsiteX31" fmla="*/ 3370881 w 5703376"/>
              <a:gd name="connsiteY31" fmla="*/ 428 h 2113363"/>
              <a:gd name="connsiteX32" fmla="*/ 3572359 w 5703376"/>
              <a:gd name="connsiteY32" fmla="*/ 70170 h 2113363"/>
              <a:gd name="connsiteX33" fmla="*/ 3680847 w 5703376"/>
              <a:gd name="connsiteY33" fmla="*/ 194157 h 2113363"/>
              <a:gd name="connsiteX34" fmla="*/ 3944318 w 5703376"/>
              <a:gd name="connsiteY34" fmla="*/ 550618 h 2113363"/>
              <a:gd name="connsiteX35" fmla="*/ 4218445 w 5703376"/>
              <a:gd name="connsiteY35" fmla="*/ 639410 h 2113363"/>
              <a:gd name="connsiteX36" fmla="*/ 5703376 w 5703376"/>
              <a:gd name="connsiteY36" fmla="*/ 938075 h 2113363"/>
              <a:gd name="connsiteX0" fmla="*/ 0 w 5703376"/>
              <a:gd name="connsiteY0" fmla="*/ 2087372 h 2113363"/>
              <a:gd name="connsiteX1" fmla="*/ 576504 w 5703376"/>
              <a:gd name="connsiteY1" fmla="*/ 1951923 h 2113363"/>
              <a:gd name="connsiteX2" fmla="*/ 860156 w 5703376"/>
              <a:gd name="connsiteY2" fmla="*/ 1395275 h 2113363"/>
              <a:gd name="connsiteX3" fmla="*/ 991891 w 5703376"/>
              <a:gd name="connsiteY3" fmla="*/ 1108557 h 2113363"/>
              <a:gd name="connsiteX4" fmla="*/ 1248045 w 5703376"/>
              <a:gd name="connsiteY4" fmla="*/ 870718 h 2113363"/>
              <a:gd name="connsiteX5" fmla="*/ 1395585 w 5703376"/>
              <a:gd name="connsiteY5" fmla="*/ 1088914 h 2113363"/>
              <a:gd name="connsiteX6" fmla="*/ 1492928 w 5703376"/>
              <a:gd name="connsiteY6" fmla="*/ 1801970 h 2113363"/>
              <a:gd name="connsiteX7" fmla="*/ 1555370 w 5703376"/>
              <a:gd name="connsiteY7" fmla="*/ 1957405 h 2113363"/>
              <a:gd name="connsiteX8" fmla="*/ 1611823 w 5703376"/>
              <a:gd name="connsiteY8" fmla="*/ 1829228 h 2113363"/>
              <a:gd name="connsiteX9" fmla="*/ 1689315 w 5703376"/>
              <a:gd name="connsiteY9" fmla="*/ 1255791 h 2113363"/>
              <a:gd name="connsiteX10" fmla="*/ 1743559 w 5703376"/>
              <a:gd name="connsiteY10" fmla="*/ 790842 h 2113363"/>
              <a:gd name="connsiteX11" fmla="*/ 1805552 w 5703376"/>
              <a:gd name="connsiteY11" fmla="*/ 620360 h 2113363"/>
              <a:gd name="connsiteX12" fmla="*/ 1859796 w 5703376"/>
              <a:gd name="connsiteY12" fmla="*/ 852835 h 2113363"/>
              <a:gd name="connsiteX13" fmla="*/ 1898542 w 5703376"/>
              <a:gd name="connsiteY13" fmla="*/ 1131804 h 2113363"/>
              <a:gd name="connsiteX14" fmla="*/ 1952786 w 5703376"/>
              <a:gd name="connsiteY14" fmla="*/ 1472767 h 2113363"/>
              <a:gd name="connsiteX15" fmla="*/ 2007030 w 5703376"/>
              <a:gd name="connsiteY15" fmla="*/ 1488265 h 2113363"/>
              <a:gd name="connsiteX16" fmla="*/ 2084522 w 5703376"/>
              <a:gd name="connsiteY16" fmla="*/ 1124055 h 2113363"/>
              <a:gd name="connsiteX17" fmla="*/ 2193010 w 5703376"/>
              <a:gd name="connsiteY17" fmla="*/ 418882 h 2113363"/>
              <a:gd name="connsiteX18" fmla="*/ 2262752 w 5703376"/>
              <a:gd name="connsiteY18" fmla="*/ 418882 h 2113363"/>
              <a:gd name="connsiteX19" fmla="*/ 2286000 w 5703376"/>
              <a:gd name="connsiteY19" fmla="*/ 511872 h 2113363"/>
              <a:gd name="connsiteX20" fmla="*/ 2394488 w 5703376"/>
              <a:gd name="connsiteY20" fmla="*/ 1069811 h 2113363"/>
              <a:gd name="connsiteX21" fmla="*/ 2456481 w 5703376"/>
              <a:gd name="connsiteY21" fmla="*/ 1007818 h 2113363"/>
              <a:gd name="connsiteX22" fmla="*/ 2549471 w 5703376"/>
              <a:gd name="connsiteY22" fmla="*/ 527370 h 2113363"/>
              <a:gd name="connsiteX23" fmla="*/ 2642461 w 5703376"/>
              <a:gd name="connsiteY23" fmla="*/ 77920 h 2113363"/>
              <a:gd name="connsiteX24" fmla="*/ 2688956 w 5703376"/>
              <a:gd name="connsiteY24" fmla="*/ 15926 h 2113363"/>
              <a:gd name="connsiteX25" fmla="*/ 2727701 w 5703376"/>
              <a:gd name="connsiteY25" fmla="*/ 46923 h 2113363"/>
              <a:gd name="connsiteX26" fmla="*/ 2774196 w 5703376"/>
              <a:gd name="connsiteY26" fmla="*/ 240652 h 2113363"/>
              <a:gd name="connsiteX27" fmla="*/ 2836189 w 5703376"/>
              <a:gd name="connsiteY27" fmla="*/ 504123 h 2113363"/>
              <a:gd name="connsiteX28" fmla="*/ 2929179 w 5703376"/>
              <a:gd name="connsiteY28" fmla="*/ 566116 h 2113363"/>
              <a:gd name="connsiteX29" fmla="*/ 3068664 w 5703376"/>
              <a:gd name="connsiteY29" fmla="*/ 372387 h 2113363"/>
              <a:gd name="connsiteX30" fmla="*/ 3208149 w 5703376"/>
              <a:gd name="connsiteY30" fmla="*/ 101167 h 2113363"/>
              <a:gd name="connsiteX31" fmla="*/ 3370881 w 5703376"/>
              <a:gd name="connsiteY31" fmla="*/ 428 h 2113363"/>
              <a:gd name="connsiteX32" fmla="*/ 3572359 w 5703376"/>
              <a:gd name="connsiteY32" fmla="*/ 70170 h 2113363"/>
              <a:gd name="connsiteX33" fmla="*/ 3680847 w 5703376"/>
              <a:gd name="connsiteY33" fmla="*/ 194157 h 2113363"/>
              <a:gd name="connsiteX34" fmla="*/ 3944318 w 5703376"/>
              <a:gd name="connsiteY34" fmla="*/ 550618 h 2113363"/>
              <a:gd name="connsiteX35" fmla="*/ 4218445 w 5703376"/>
              <a:gd name="connsiteY35" fmla="*/ 639410 h 2113363"/>
              <a:gd name="connsiteX36" fmla="*/ 5703376 w 5703376"/>
              <a:gd name="connsiteY36" fmla="*/ 938075 h 2113363"/>
              <a:gd name="connsiteX0" fmla="*/ 0 w 5703376"/>
              <a:gd name="connsiteY0" fmla="*/ 2087372 h 2113363"/>
              <a:gd name="connsiteX1" fmla="*/ 576504 w 5703376"/>
              <a:gd name="connsiteY1" fmla="*/ 1951923 h 2113363"/>
              <a:gd name="connsiteX2" fmla="*/ 860156 w 5703376"/>
              <a:gd name="connsiteY2" fmla="*/ 1395275 h 2113363"/>
              <a:gd name="connsiteX3" fmla="*/ 991891 w 5703376"/>
              <a:gd name="connsiteY3" fmla="*/ 1108557 h 2113363"/>
              <a:gd name="connsiteX4" fmla="*/ 1248045 w 5703376"/>
              <a:gd name="connsiteY4" fmla="*/ 870718 h 2113363"/>
              <a:gd name="connsiteX5" fmla="*/ 1395585 w 5703376"/>
              <a:gd name="connsiteY5" fmla="*/ 1088914 h 2113363"/>
              <a:gd name="connsiteX6" fmla="*/ 1492928 w 5703376"/>
              <a:gd name="connsiteY6" fmla="*/ 1801970 h 2113363"/>
              <a:gd name="connsiteX7" fmla="*/ 1555370 w 5703376"/>
              <a:gd name="connsiteY7" fmla="*/ 1957405 h 2113363"/>
              <a:gd name="connsiteX8" fmla="*/ 1611823 w 5703376"/>
              <a:gd name="connsiteY8" fmla="*/ 1829228 h 2113363"/>
              <a:gd name="connsiteX9" fmla="*/ 1689315 w 5703376"/>
              <a:gd name="connsiteY9" fmla="*/ 1255791 h 2113363"/>
              <a:gd name="connsiteX10" fmla="*/ 1743559 w 5703376"/>
              <a:gd name="connsiteY10" fmla="*/ 790842 h 2113363"/>
              <a:gd name="connsiteX11" fmla="*/ 1805552 w 5703376"/>
              <a:gd name="connsiteY11" fmla="*/ 620360 h 2113363"/>
              <a:gd name="connsiteX12" fmla="*/ 1859796 w 5703376"/>
              <a:gd name="connsiteY12" fmla="*/ 852835 h 2113363"/>
              <a:gd name="connsiteX13" fmla="*/ 1898542 w 5703376"/>
              <a:gd name="connsiteY13" fmla="*/ 1131804 h 2113363"/>
              <a:gd name="connsiteX14" fmla="*/ 1952786 w 5703376"/>
              <a:gd name="connsiteY14" fmla="*/ 1472767 h 2113363"/>
              <a:gd name="connsiteX15" fmla="*/ 2007030 w 5703376"/>
              <a:gd name="connsiteY15" fmla="*/ 1488265 h 2113363"/>
              <a:gd name="connsiteX16" fmla="*/ 2084522 w 5703376"/>
              <a:gd name="connsiteY16" fmla="*/ 1124055 h 2113363"/>
              <a:gd name="connsiteX17" fmla="*/ 2193010 w 5703376"/>
              <a:gd name="connsiteY17" fmla="*/ 418882 h 2113363"/>
              <a:gd name="connsiteX18" fmla="*/ 2262752 w 5703376"/>
              <a:gd name="connsiteY18" fmla="*/ 418882 h 2113363"/>
              <a:gd name="connsiteX19" fmla="*/ 2286000 w 5703376"/>
              <a:gd name="connsiteY19" fmla="*/ 511872 h 2113363"/>
              <a:gd name="connsiteX20" fmla="*/ 2394488 w 5703376"/>
              <a:gd name="connsiteY20" fmla="*/ 1069811 h 2113363"/>
              <a:gd name="connsiteX21" fmla="*/ 2456481 w 5703376"/>
              <a:gd name="connsiteY21" fmla="*/ 1007818 h 2113363"/>
              <a:gd name="connsiteX22" fmla="*/ 2549471 w 5703376"/>
              <a:gd name="connsiteY22" fmla="*/ 527370 h 2113363"/>
              <a:gd name="connsiteX23" fmla="*/ 2642461 w 5703376"/>
              <a:gd name="connsiteY23" fmla="*/ 77920 h 2113363"/>
              <a:gd name="connsiteX24" fmla="*/ 2688956 w 5703376"/>
              <a:gd name="connsiteY24" fmla="*/ 15926 h 2113363"/>
              <a:gd name="connsiteX25" fmla="*/ 2727701 w 5703376"/>
              <a:gd name="connsiteY25" fmla="*/ 46923 h 2113363"/>
              <a:gd name="connsiteX26" fmla="*/ 2774196 w 5703376"/>
              <a:gd name="connsiteY26" fmla="*/ 240652 h 2113363"/>
              <a:gd name="connsiteX27" fmla="*/ 2836189 w 5703376"/>
              <a:gd name="connsiteY27" fmla="*/ 504123 h 2113363"/>
              <a:gd name="connsiteX28" fmla="*/ 2929179 w 5703376"/>
              <a:gd name="connsiteY28" fmla="*/ 566116 h 2113363"/>
              <a:gd name="connsiteX29" fmla="*/ 3068664 w 5703376"/>
              <a:gd name="connsiteY29" fmla="*/ 372387 h 2113363"/>
              <a:gd name="connsiteX30" fmla="*/ 3208149 w 5703376"/>
              <a:gd name="connsiteY30" fmla="*/ 101167 h 2113363"/>
              <a:gd name="connsiteX31" fmla="*/ 3370881 w 5703376"/>
              <a:gd name="connsiteY31" fmla="*/ 428 h 2113363"/>
              <a:gd name="connsiteX32" fmla="*/ 3572359 w 5703376"/>
              <a:gd name="connsiteY32" fmla="*/ 70170 h 2113363"/>
              <a:gd name="connsiteX33" fmla="*/ 3680847 w 5703376"/>
              <a:gd name="connsiteY33" fmla="*/ 194157 h 2113363"/>
              <a:gd name="connsiteX34" fmla="*/ 3944318 w 5703376"/>
              <a:gd name="connsiteY34" fmla="*/ 550618 h 2113363"/>
              <a:gd name="connsiteX35" fmla="*/ 4218445 w 5703376"/>
              <a:gd name="connsiteY35" fmla="*/ 639410 h 2113363"/>
              <a:gd name="connsiteX36" fmla="*/ 5703376 w 5703376"/>
              <a:gd name="connsiteY36" fmla="*/ 938075 h 2113363"/>
              <a:gd name="connsiteX0" fmla="*/ 0 w 5703376"/>
              <a:gd name="connsiteY0" fmla="*/ 2087372 h 2113363"/>
              <a:gd name="connsiteX1" fmla="*/ 576504 w 5703376"/>
              <a:gd name="connsiteY1" fmla="*/ 1951923 h 2113363"/>
              <a:gd name="connsiteX2" fmla="*/ 860156 w 5703376"/>
              <a:gd name="connsiteY2" fmla="*/ 1395275 h 2113363"/>
              <a:gd name="connsiteX3" fmla="*/ 991891 w 5703376"/>
              <a:gd name="connsiteY3" fmla="*/ 1108557 h 2113363"/>
              <a:gd name="connsiteX4" fmla="*/ 1248045 w 5703376"/>
              <a:gd name="connsiteY4" fmla="*/ 870718 h 2113363"/>
              <a:gd name="connsiteX5" fmla="*/ 1395585 w 5703376"/>
              <a:gd name="connsiteY5" fmla="*/ 1088914 h 2113363"/>
              <a:gd name="connsiteX6" fmla="*/ 1492928 w 5703376"/>
              <a:gd name="connsiteY6" fmla="*/ 1801970 h 2113363"/>
              <a:gd name="connsiteX7" fmla="*/ 1555370 w 5703376"/>
              <a:gd name="connsiteY7" fmla="*/ 1957405 h 2113363"/>
              <a:gd name="connsiteX8" fmla="*/ 1611823 w 5703376"/>
              <a:gd name="connsiteY8" fmla="*/ 1829228 h 2113363"/>
              <a:gd name="connsiteX9" fmla="*/ 1689315 w 5703376"/>
              <a:gd name="connsiteY9" fmla="*/ 1255791 h 2113363"/>
              <a:gd name="connsiteX10" fmla="*/ 1743559 w 5703376"/>
              <a:gd name="connsiteY10" fmla="*/ 790842 h 2113363"/>
              <a:gd name="connsiteX11" fmla="*/ 1805552 w 5703376"/>
              <a:gd name="connsiteY11" fmla="*/ 620360 h 2113363"/>
              <a:gd name="connsiteX12" fmla="*/ 1859796 w 5703376"/>
              <a:gd name="connsiteY12" fmla="*/ 852835 h 2113363"/>
              <a:gd name="connsiteX13" fmla="*/ 1898542 w 5703376"/>
              <a:gd name="connsiteY13" fmla="*/ 1131804 h 2113363"/>
              <a:gd name="connsiteX14" fmla="*/ 1952786 w 5703376"/>
              <a:gd name="connsiteY14" fmla="*/ 1472767 h 2113363"/>
              <a:gd name="connsiteX15" fmla="*/ 2007030 w 5703376"/>
              <a:gd name="connsiteY15" fmla="*/ 1488265 h 2113363"/>
              <a:gd name="connsiteX16" fmla="*/ 2084522 w 5703376"/>
              <a:gd name="connsiteY16" fmla="*/ 1124055 h 2113363"/>
              <a:gd name="connsiteX17" fmla="*/ 2193010 w 5703376"/>
              <a:gd name="connsiteY17" fmla="*/ 418882 h 2113363"/>
              <a:gd name="connsiteX18" fmla="*/ 2262752 w 5703376"/>
              <a:gd name="connsiteY18" fmla="*/ 418882 h 2113363"/>
              <a:gd name="connsiteX19" fmla="*/ 2286000 w 5703376"/>
              <a:gd name="connsiteY19" fmla="*/ 511872 h 2113363"/>
              <a:gd name="connsiteX20" fmla="*/ 2394488 w 5703376"/>
              <a:gd name="connsiteY20" fmla="*/ 1069811 h 2113363"/>
              <a:gd name="connsiteX21" fmla="*/ 2456481 w 5703376"/>
              <a:gd name="connsiteY21" fmla="*/ 1007818 h 2113363"/>
              <a:gd name="connsiteX22" fmla="*/ 2549471 w 5703376"/>
              <a:gd name="connsiteY22" fmla="*/ 527370 h 2113363"/>
              <a:gd name="connsiteX23" fmla="*/ 2642461 w 5703376"/>
              <a:gd name="connsiteY23" fmla="*/ 77920 h 2113363"/>
              <a:gd name="connsiteX24" fmla="*/ 2688956 w 5703376"/>
              <a:gd name="connsiteY24" fmla="*/ 15926 h 2113363"/>
              <a:gd name="connsiteX25" fmla="*/ 2727701 w 5703376"/>
              <a:gd name="connsiteY25" fmla="*/ 46923 h 2113363"/>
              <a:gd name="connsiteX26" fmla="*/ 2774196 w 5703376"/>
              <a:gd name="connsiteY26" fmla="*/ 240652 h 2113363"/>
              <a:gd name="connsiteX27" fmla="*/ 2836189 w 5703376"/>
              <a:gd name="connsiteY27" fmla="*/ 504123 h 2113363"/>
              <a:gd name="connsiteX28" fmla="*/ 2929179 w 5703376"/>
              <a:gd name="connsiteY28" fmla="*/ 566116 h 2113363"/>
              <a:gd name="connsiteX29" fmla="*/ 3068664 w 5703376"/>
              <a:gd name="connsiteY29" fmla="*/ 372387 h 2113363"/>
              <a:gd name="connsiteX30" fmla="*/ 3208149 w 5703376"/>
              <a:gd name="connsiteY30" fmla="*/ 101167 h 2113363"/>
              <a:gd name="connsiteX31" fmla="*/ 3370881 w 5703376"/>
              <a:gd name="connsiteY31" fmla="*/ 428 h 2113363"/>
              <a:gd name="connsiteX32" fmla="*/ 3572359 w 5703376"/>
              <a:gd name="connsiteY32" fmla="*/ 70170 h 2113363"/>
              <a:gd name="connsiteX33" fmla="*/ 3680847 w 5703376"/>
              <a:gd name="connsiteY33" fmla="*/ 194157 h 2113363"/>
              <a:gd name="connsiteX34" fmla="*/ 3944318 w 5703376"/>
              <a:gd name="connsiteY34" fmla="*/ 550618 h 2113363"/>
              <a:gd name="connsiteX35" fmla="*/ 4218445 w 5703376"/>
              <a:gd name="connsiteY35" fmla="*/ 639410 h 2113363"/>
              <a:gd name="connsiteX36" fmla="*/ 5703376 w 5703376"/>
              <a:gd name="connsiteY36" fmla="*/ 938075 h 2113363"/>
              <a:gd name="connsiteX0" fmla="*/ 0 w 5703376"/>
              <a:gd name="connsiteY0" fmla="*/ 2087372 h 2113363"/>
              <a:gd name="connsiteX1" fmla="*/ 576504 w 5703376"/>
              <a:gd name="connsiteY1" fmla="*/ 1951923 h 2113363"/>
              <a:gd name="connsiteX2" fmla="*/ 860156 w 5703376"/>
              <a:gd name="connsiteY2" fmla="*/ 1395275 h 2113363"/>
              <a:gd name="connsiteX3" fmla="*/ 991891 w 5703376"/>
              <a:gd name="connsiteY3" fmla="*/ 1108557 h 2113363"/>
              <a:gd name="connsiteX4" fmla="*/ 1248045 w 5703376"/>
              <a:gd name="connsiteY4" fmla="*/ 870718 h 2113363"/>
              <a:gd name="connsiteX5" fmla="*/ 1395585 w 5703376"/>
              <a:gd name="connsiteY5" fmla="*/ 1088914 h 2113363"/>
              <a:gd name="connsiteX6" fmla="*/ 1492928 w 5703376"/>
              <a:gd name="connsiteY6" fmla="*/ 1801970 h 2113363"/>
              <a:gd name="connsiteX7" fmla="*/ 1555370 w 5703376"/>
              <a:gd name="connsiteY7" fmla="*/ 1957405 h 2113363"/>
              <a:gd name="connsiteX8" fmla="*/ 1611823 w 5703376"/>
              <a:gd name="connsiteY8" fmla="*/ 1829228 h 2113363"/>
              <a:gd name="connsiteX9" fmla="*/ 1689315 w 5703376"/>
              <a:gd name="connsiteY9" fmla="*/ 1255791 h 2113363"/>
              <a:gd name="connsiteX10" fmla="*/ 1743559 w 5703376"/>
              <a:gd name="connsiteY10" fmla="*/ 790842 h 2113363"/>
              <a:gd name="connsiteX11" fmla="*/ 1813527 w 5703376"/>
              <a:gd name="connsiteY11" fmla="*/ 615044 h 2113363"/>
              <a:gd name="connsiteX12" fmla="*/ 1859796 w 5703376"/>
              <a:gd name="connsiteY12" fmla="*/ 852835 h 2113363"/>
              <a:gd name="connsiteX13" fmla="*/ 1898542 w 5703376"/>
              <a:gd name="connsiteY13" fmla="*/ 1131804 h 2113363"/>
              <a:gd name="connsiteX14" fmla="*/ 1952786 w 5703376"/>
              <a:gd name="connsiteY14" fmla="*/ 1472767 h 2113363"/>
              <a:gd name="connsiteX15" fmla="*/ 2007030 w 5703376"/>
              <a:gd name="connsiteY15" fmla="*/ 1488265 h 2113363"/>
              <a:gd name="connsiteX16" fmla="*/ 2084522 w 5703376"/>
              <a:gd name="connsiteY16" fmla="*/ 1124055 h 2113363"/>
              <a:gd name="connsiteX17" fmla="*/ 2193010 w 5703376"/>
              <a:gd name="connsiteY17" fmla="*/ 418882 h 2113363"/>
              <a:gd name="connsiteX18" fmla="*/ 2262752 w 5703376"/>
              <a:gd name="connsiteY18" fmla="*/ 418882 h 2113363"/>
              <a:gd name="connsiteX19" fmla="*/ 2286000 w 5703376"/>
              <a:gd name="connsiteY19" fmla="*/ 511872 h 2113363"/>
              <a:gd name="connsiteX20" fmla="*/ 2394488 w 5703376"/>
              <a:gd name="connsiteY20" fmla="*/ 1069811 h 2113363"/>
              <a:gd name="connsiteX21" fmla="*/ 2456481 w 5703376"/>
              <a:gd name="connsiteY21" fmla="*/ 1007818 h 2113363"/>
              <a:gd name="connsiteX22" fmla="*/ 2549471 w 5703376"/>
              <a:gd name="connsiteY22" fmla="*/ 527370 h 2113363"/>
              <a:gd name="connsiteX23" fmla="*/ 2642461 w 5703376"/>
              <a:gd name="connsiteY23" fmla="*/ 77920 h 2113363"/>
              <a:gd name="connsiteX24" fmla="*/ 2688956 w 5703376"/>
              <a:gd name="connsiteY24" fmla="*/ 15926 h 2113363"/>
              <a:gd name="connsiteX25" fmla="*/ 2727701 w 5703376"/>
              <a:gd name="connsiteY25" fmla="*/ 46923 h 2113363"/>
              <a:gd name="connsiteX26" fmla="*/ 2774196 w 5703376"/>
              <a:gd name="connsiteY26" fmla="*/ 240652 h 2113363"/>
              <a:gd name="connsiteX27" fmla="*/ 2836189 w 5703376"/>
              <a:gd name="connsiteY27" fmla="*/ 504123 h 2113363"/>
              <a:gd name="connsiteX28" fmla="*/ 2929179 w 5703376"/>
              <a:gd name="connsiteY28" fmla="*/ 566116 h 2113363"/>
              <a:gd name="connsiteX29" fmla="*/ 3068664 w 5703376"/>
              <a:gd name="connsiteY29" fmla="*/ 372387 h 2113363"/>
              <a:gd name="connsiteX30" fmla="*/ 3208149 w 5703376"/>
              <a:gd name="connsiteY30" fmla="*/ 101167 h 2113363"/>
              <a:gd name="connsiteX31" fmla="*/ 3370881 w 5703376"/>
              <a:gd name="connsiteY31" fmla="*/ 428 h 2113363"/>
              <a:gd name="connsiteX32" fmla="*/ 3572359 w 5703376"/>
              <a:gd name="connsiteY32" fmla="*/ 70170 h 2113363"/>
              <a:gd name="connsiteX33" fmla="*/ 3680847 w 5703376"/>
              <a:gd name="connsiteY33" fmla="*/ 194157 h 2113363"/>
              <a:gd name="connsiteX34" fmla="*/ 3944318 w 5703376"/>
              <a:gd name="connsiteY34" fmla="*/ 550618 h 2113363"/>
              <a:gd name="connsiteX35" fmla="*/ 4218445 w 5703376"/>
              <a:gd name="connsiteY35" fmla="*/ 639410 h 2113363"/>
              <a:gd name="connsiteX36" fmla="*/ 5703376 w 5703376"/>
              <a:gd name="connsiteY36" fmla="*/ 938075 h 2113363"/>
              <a:gd name="connsiteX0" fmla="*/ 0 w 5703376"/>
              <a:gd name="connsiteY0" fmla="*/ 2087372 h 2113363"/>
              <a:gd name="connsiteX1" fmla="*/ 576504 w 5703376"/>
              <a:gd name="connsiteY1" fmla="*/ 1951923 h 2113363"/>
              <a:gd name="connsiteX2" fmla="*/ 860156 w 5703376"/>
              <a:gd name="connsiteY2" fmla="*/ 1395275 h 2113363"/>
              <a:gd name="connsiteX3" fmla="*/ 991891 w 5703376"/>
              <a:gd name="connsiteY3" fmla="*/ 1108557 h 2113363"/>
              <a:gd name="connsiteX4" fmla="*/ 1248045 w 5703376"/>
              <a:gd name="connsiteY4" fmla="*/ 870718 h 2113363"/>
              <a:gd name="connsiteX5" fmla="*/ 1395585 w 5703376"/>
              <a:gd name="connsiteY5" fmla="*/ 1088914 h 2113363"/>
              <a:gd name="connsiteX6" fmla="*/ 1492928 w 5703376"/>
              <a:gd name="connsiteY6" fmla="*/ 1801970 h 2113363"/>
              <a:gd name="connsiteX7" fmla="*/ 1555370 w 5703376"/>
              <a:gd name="connsiteY7" fmla="*/ 1957405 h 2113363"/>
              <a:gd name="connsiteX8" fmla="*/ 1611823 w 5703376"/>
              <a:gd name="connsiteY8" fmla="*/ 1829228 h 2113363"/>
              <a:gd name="connsiteX9" fmla="*/ 1689315 w 5703376"/>
              <a:gd name="connsiteY9" fmla="*/ 1255791 h 2113363"/>
              <a:gd name="connsiteX10" fmla="*/ 1743559 w 5703376"/>
              <a:gd name="connsiteY10" fmla="*/ 814765 h 2113363"/>
              <a:gd name="connsiteX11" fmla="*/ 1813527 w 5703376"/>
              <a:gd name="connsiteY11" fmla="*/ 615044 h 2113363"/>
              <a:gd name="connsiteX12" fmla="*/ 1859796 w 5703376"/>
              <a:gd name="connsiteY12" fmla="*/ 852835 h 2113363"/>
              <a:gd name="connsiteX13" fmla="*/ 1898542 w 5703376"/>
              <a:gd name="connsiteY13" fmla="*/ 1131804 h 2113363"/>
              <a:gd name="connsiteX14" fmla="*/ 1952786 w 5703376"/>
              <a:gd name="connsiteY14" fmla="*/ 1472767 h 2113363"/>
              <a:gd name="connsiteX15" fmla="*/ 2007030 w 5703376"/>
              <a:gd name="connsiteY15" fmla="*/ 1488265 h 2113363"/>
              <a:gd name="connsiteX16" fmla="*/ 2084522 w 5703376"/>
              <a:gd name="connsiteY16" fmla="*/ 1124055 h 2113363"/>
              <a:gd name="connsiteX17" fmla="*/ 2193010 w 5703376"/>
              <a:gd name="connsiteY17" fmla="*/ 418882 h 2113363"/>
              <a:gd name="connsiteX18" fmla="*/ 2262752 w 5703376"/>
              <a:gd name="connsiteY18" fmla="*/ 418882 h 2113363"/>
              <a:gd name="connsiteX19" fmla="*/ 2286000 w 5703376"/>
              <a:gd name="connsiteY19" fmla="*/ 511872 h 2113363"/>
              <a:gd name="connsiteX20" fmla="*/ 2394488 w 5703376"/>
              <a:gd name="connsiteY20" fmla="*/ 1069811 h 2113363"/>
              <a:gd name="connsiteX21" fmla="*/ 2456481 w 5703376"/>
              <a:gd name="connsiteY21" fmla="*/ 1007818 h 2113363"/>
              <a:gd name="connsiteX22" fmla="*/ 2549471 w 5703376"/>
              <a:gd name="connsiteY22" fmla="*/ 527370 h 2113363"/>
              <a:gd name="connsiteX23" fmla="*/ 2642461 w 5703376"/>
              <a:gd name="connsiteY23" fmla="*/ 77920 h 2113363"/>
              <a:gd name="connsiteX24" fmla="*/ 2688956 w 5703376"/>
              <a:gd name="connsiteY24" fmla="*/ 15926 h 2113363"/>
              <a:gd name="connsiteX25" fmla="*/ 2727701 w 5703376"/>
              <a:gd name="connsiteY25" fmla="*/ 46923 h 2113363"/>
              <a:gd name="connsiteX26" fmla="*/ 2774196 w 5703376"/>
              <a:gd name="connsiteY26" fmla="*/ 240652 h 2113363"/>
              <a:gd name="connsiteX27" fmla="*/ 2836189 w 5703376"/>
              <a:gd name="connsiteY27" fmla="*/ 504123 h 2113363"/>
              <a:gd name="connsiteX28" fmla="*/ 2929179 w 5703376"/>
              <a:gd name="connsiteY28" fmla="*/ 566116 h 2113363"/>
              <a:gd name="connsiteX29" fmla="*/ 3068664 w 5703376"/>
              <a:gd name="connsiteY29" fmla="*/ 372387 h 2113363"/>
              <a:gd name="connsiteX30" fmla="*/ 3208149 w 5703376"/>
              <a:gd name="connsiteY30" fmla="*/ 101167 h 2113363"/>
              <a:gd name="connsiteX31" fmla="*/ 3370881 w 5703376"/>
              <a:gd name="connsiteY31" fmla="*/ 428 h 2113363"/>
              <a:gd name="connsiteX32" fmla="*/ 3572359 w 5703376"/>
              <a:gd name="connsiteY32" fmla="*/ 70170 h 2113363"/>
              <a:gd name="connsiteX33" fmla="*/ 3680847 w 5703376"/>
              <a:gd name="connsiteY33" fmla="*/ 194157 h 2113363"/>
              <a:gd name="connsiteX34" fmla="*/ 3944318 w 5703376"/>
              <a:gd name="connsiteY34" fmla="*/ 550618 h 2113363"/>
              <a:gd name="connsiteX35" fmla="*/ 4218445 w 5703376"/>
              <a:gd name="connsiteY35" fmla="*/ 639410 h 2113363"/>
              <a:gd name="connsiteX36" fmla="*/ 5703376 w 5703376"/>
              <a:gd name="connsiteY36" fmla="*/ 938075 h 2113363"/>
              <a:gd name="connsiteX0" fmla="*/ 0 w 5703376"/>
              <a:gd name="connsiteY0" fmla="*/ 2087372 h 2113363"/>
              <a:gd name="connsiteX1" fmla="*/ 576504 w 5703376"/>
              <a:gd name="connsiteY1" fmla="*/ 1951923 h 2113363"/>
              <a:gd name="connsiteX2" fmla="*/ 860156 w 5703376"/>
              <a:gd name="connsiteY2" fmla="*/ 1395275 h 2113363"/>
              <a:gd name="connsiteX3" fmla="*/ 991891 w 5703376"/>
              <a:gd name="connsiteY3" fmla="*/ 1108557 h 2113363"/>
              <a:gd name="connsiteX4" fmla="*/ 1248045 w 5703376"/>
              <a:gd name="connsiteY4" fmla="*/ 870718 h 2113363"/>
              <a:gd name="connsiteX5" fmla="*/ 1395585 w 5703376"/>
              <a:gd name="connsiteY5" fmla="*/ 1088914 h 2113363"/>
              <a:gd name="connsiteX6" fmla="*/ 1492928 w 5703376"/>
              <a:gd name="connsiteY6" fmla="*/ 1801970 h 2113363"/>
              <a:gd name="connsiteX7" fmla="*/ 1555370 w 5703376"/>
              <a:gd name="connsiteY7" fmla="*/ 1957405 h 2113363"/>
              <a:gd name="connsiteX8" fmla="*/ 1611823 w 5703376"/>
              <a:gd name="connsiteY8" fmla="*/ 1829228 h 2113363"/>
              <a:gd name="connsiteX9" fmla="*/ 1689315 w 5703376"/>
              <a:gd name="connsiteY9" fmla="*/ 1255791 h 2113363"/>
              <a:gd name="connsiteX10" fmla="*/ 1743559 w 5703376"/>
              <a:gd name="connsiteY10" fmla="*/ 814765 h 2113363"/>
              <a:gd name="connsiteX11" fmla="*/ 1813527 w 5703376"/>
              <a:gd name="connsiteY11" fmla="*/ 615044 h 2113363"/>
              <a:gd name="connsiteX12" fmla="*/ 1859796 w 5703376"/>
              <a:gd name="connsiteY12" fmla="*/ 852835 h 2113363"/>
              <a:gd name="connsiteX13" fmla="*/ 1898542 w 5703376"/>
              <a:gd name="connsiteY13" fmla="*/ 1131804 h 2113363"/>
              <a:gd name="connsiteX14" fmla="*/ 1952786 w 5703376"/>
              <a:gd name="connsiteY14" fmla="*/ 1472767 h 2113363"/>
              <a:gd name="connsiteX15" fmla="*/ 2007030 w 5703376"/>
              <a:gd name="connsiteY15" fmla="*/ 1488265 h 2113363"/>
              <a:gd name="connsiteX16" fmla="*/ 2084522 w 5703376"/>
              <a:gd name="connsiteY16" fmla="*/ 1124055 h 2113363"/>
              <a:gd name="connsiteX17" fmla="*/ 2193010 w 5703376"/>
              <a:gd name="connsiteY17" fmla="*/ 418882 h 2113363"/>
              <a:gd name="connsiteX18" fmla="*/ 2262752 w 5703376"/>
              <a:gd name="connsiteY18" fmla="*/ 418882 h 2113363"/>
              <a:gd name="connsiteX19" fmla="*/ 2286000 w 5703376"/>
              <a:gd name="connsiteY19" fmla="*/ 511872 h 2113363"/>
              <a:gd name="connsiteX20" fmla="*/ 2394488 w 5703376"/>
              <a:gd name="connsiteY20" fmla="*/ 1069811 h 2113363"/>
              <a:gd name="connsiteX21" fmla="*/ 2456481 w 5703376"/>
              <a:gd name="connsiteY21" fmla="*/ 1007818 h 2113363"/>
              <a:gd name="connsiteX22" fmla="*/ 2549471 w 5703376"/>
              <a:gd name="connsiteY22" fmla="*/ 527370 h 2113363"/>
              <a:gd name="connsiteX23" fmla="*/ 2642461 w 5703376"/>
              <a:gd name="connsiteY23" fmla="*/ 77920 h 2113363"/>
              <a:gd name="connsiteX24" fmla="*/ 2688956 w 5703376"/>
              <a:gd name="connsiteY24" fmla="*/ 15926 h 2113363"/>
              <a:gd name="connsiteX25" fmla="*/ 2727701 w 5703376"/>
              <a:gd name="connsiteY25" fmla="*/ 46923 h 2113363"/>
              <a:gd name="connsiteX26" fmla="*/ 2774196 w 5703376"/>
              <a:gd name="connsiteY26" fmla="*/ 240652 h 2113363"/>
              <a:gd name="connsiteX27" fmla="*/ 2836189 w 5703376"/>
              <a:gd name="connsiteY27" fmla="*/ 504123 h 2113363"/>
              <a:gd name="connsiteX28" fmla="*/ 2929179 w 5703376"/>
              <a:gd name="connsiteY28" fmla="*/ 566116 h 2113363"/>
              <a:gd name="connsiteX29" fmla="*/ 3068664 w 5703376"/>
              <a:gd name="connsiteY29" fmla="*/ 372387 h 2113363"/>
              <a:gd name="connsiteX30" fmla="*/ 3208149 w 5703376"/>
              <a:gd name="connsiteY30" fmla="*/ 101167 h 2113363"/>
              <a:gd name="connsiteX31" fmla="*/ 3370881 w 5703376"/>
              <a:gd name="connsiteY31" fmla="*/ 428 h 2113363"/>
              <a:gd name="connsiteX32" fmla="*/ 3572359 w 5703376"/>
              <a:gd name="connsiteY32" fmla="*/ 70170 h 2113363"/>
              <a:gd name="connsiteX33" fmla="*/ 3680847 w 5703376"/>
              <a:gd name="connsiteY33" fmla="*/ 194157 h 2113363"/>
              <a:gd name="connsiteX34" fmla="*/ 3944318 w 5703376"/>
              <a:gd name="connsiteY34" fmla="*/ 550618 h 2113363"/>
              <a:gd name="connsiteX35" fmla="*/ 4218445 w 5703376"/>
              <a:gd name="connsiteY35" fmla="*/ 639410 h 2113363"/>
              <a:gd name="connsiteX36" fmla="*/ 5703376 w 5703376"/>
              <a:gd name="connsiteY36" fmla="*/ 938075 h 2113363"/>
              <a:gd name="connsiteX0" fmla="*/ 0 w 5703376"/>
              <a:gd name="connsiteY0" fmla="*/ 2087372 h 2113363"/>
              <a:gd name="connsiteX1" fmla="*/ 576504 w 5703376"/>
              <a:gd name="connsiteY1" fmla="*/ 1951923 h 2113363"/>
              <a:gd name="connsiteX2" fmla="*/ 860156 w 5703376"/>
              <a:gd name="connsiteY2" fmla="*/ 1395275 h 2113363"/>
              <a:gd name="connsiteX3" fmla="*/ 991891 w 5703376"/>
              <a:gd name="connsiteY3" fmla="*/ 1108557 h 2113363"/>
              <a:gd name="connsiteX4" fmla="*/ 1248045 w 5703376"/>
              <a:gd name="connsiteY4" fmla="*/ 870718 h 2113363"/>
              <a:gd name="connsiteX5" fmla="*/ 1395585 w 5703376"/>
              <a:gd name="connsiteY5" fmla="*/ 1088914 h 2113363"/>
              <a:gd name="connsiteX6" fmla="*/ 1492928 w 5703376"/>
              <a:gd name="connsiteY6" fmla="*/ 1801970 h 2113363"/>
              <a:gd name="connsiteX7" fmla="*/ 1555370 w 5703376"/>
              <a:gd name="connsiteY7" fmla="*/ 1957405 h 2113363"/>
              <a:gd name="connsiteX8" fmla="*/ 1611823 w 5703376"/>
              <a:gd name="connsiteY8" fmla="*/ 1829228 h 2113363"/>
              <a:gd name="connsiteX9" fmla="*/ 1689315 w 5703376"/>
              <a:gd name="connsiteY9" fmla="*/ 1255791 h 2113363"/>
              <a:gd name="connsiteX10" fmla="*/ 1743559 w 5703376"/>
              <a:gd name="connsiteY10" fmla="*/ 814765 h 2113363"/>
              <a:gd name="connsiteX11" fmla="*/ 1813527 w 5703376"/>
              <a:gd name="connsiteY11" fmla="*/ 615044 h 2113363"/>
              <a:gd name="connsiteX12" fmla="*/ 1859796 w 5703376"/>
              <a:gd name="connsiteY12" fmla="*/ 852835 h 2113363"/>
              <a:gd name="connsiteX13" fmla="*/ 1952786 w 5703376"/>
              <a:gd name="connsiteY13" fmla="*/ 1472767 h 2113363"/>
              <a:gd name="connsiteX14" fmla="*/ 2007030 w 5703376"/>
              <a:gd name="connsiteY14" fmla="*/ 1488265 h 2113363"/>
              <a:gd name="connsiteX15" fmla="*/ 2084522 w 5703376"/>
              <a:gd name="connsiteY15" fmla="*/ 1124055 h 2113363"/>
              <a:gd name="connsiteX16" fmla="*/ 2193010 w 5703376"/>
              <a:gd name="connsiteY16" fmla="*/ 418882 h 2113363"/>
              <a:gd name="connsiteX17" fmla="*/ 2262752 w 5703376"/>
              <a:gd name="connsiteY17" fmla="*/ 418882 h 2113363"/>
              <a:gd name="connsiteX18" fmla="*/ 2286000 w 5703376"/>
              <a:gd name="connsiteY18" fmla="*/ 511872 h 2113363"/>
              <a:gd name="connsiteX19" fmla="*/ 2394488 w 5703376"/>
              <a:gd name="connsiteY19" fmla="*/ 1069811 h 2113363"/>
              <a:gd name="connsiteX20" fmla="*/ 2456481 w 5703376"/>
              <a:gd name="connsiteY20" fmla="*/ 1007818 h 2113363"/>
              <a:gd name="connsiteX21" fmla="*/ 2549471 w 5703376"/>
              <a:gd name="connsiteY21" fmla="*/ 527370 h 2113363"/>
              <a:gd name="connsiteX22" fmla="*/ 2642461 w 5703376"/>
              <a:gd name="connsiteY22" fmla="*/ 77920 h 2113363"/>
              <a:gd name="connsiteX23" fmla="*/ 2688956 w 5703376"/>
              <a:gd name="connsiteY23" fmla="*/ 15926 h 2113363"/>
              <a:gd name="connsiteX24" fmla="*/ 2727701 w 5703376"/>
              <a:gd name="connsiteY24" fmla="*/ 46923 h 2113363"/>
              <a:gd name="connsiteX25" fmla="*/ 2774196 w 5703376"/>
              <a:gd name="connsiteY25" fmla="*/ 240652 h 2113363"/>
              <a:gd name="connsiteX26" fmla="*/ 2836189 w 5703376"/>
              <a:gd name="connsiteY26" fmla="*/ 504123 h 2113363"/>
              <a:gd name="connsiteX27" fmla="*/ 2929179 w 5703376"/>
              <a:gd name="connsiteY27" fmla="*/ 566116 h 2113363"/>
              <a:gd name="connsiteX28" fmla="*/ 3068664 w 5703376"/>
              <a:gd name="connsiteY28" fmla="*/ 372387 h 2113363"/>
              <a:gd name="connsiteX29" fmla="*/ 3208149 w 5703376"/>
              <a:gd name="connsiteY29" fmla="*/ 101167 h 2113363"/>
              <a:gd name="connsiteX30" fmla="*/ 3370881 w 5703376"/>
              <a:gd name="connsiteY30" fmla="*/ 428 h 2113363"/>
              <a:gd name="connsiteX31" fmla="*/ 3572359 w 5703376"/>
              <a:gd name="connsiteY31" fmla="*/ 70170 h 2113363"/>
              <a:gd name="connsiteX32" fmla="*/ 3680847 w 5703376"/>
              <a:gd name="connsiteY32" fmla="*/ 194157 h 2113363"/>
              <a:gd name="connsiteX33" fmla="*/ 3944318 w 5703376"/>
              <a:gd name="connsiteY33" fmla="*/ 550618 h 2113363"/>
              <a:gd name="connsiteX34" fmla="*/ 4218445 w 5703376"/>
              <a:gd name="connsiteY34" fmla="*/ 639410 h 2113363"/>
              <a:gd name="connsiteX35" fmla="*/ 5703376 w 5703376"/>
              <a:gd name="connsiteY35" fmla="*/ 938075 h 2113363"/>
              <a:gd name="connsiteX0" fmla="*/ 0 w 5703376"/>
              <a:gd name="connsiteY0" fmla="*/ 2087372 h 2113363"/>
              <a:gd name="connsiteX1" fmla="*/ 576504 w 5703376"/>
              <a:gd name="connsiteY1" fmla="*/ 1951923 h 2113363"/>
              <a:gd name="connsiteX2" fmla="*/ 860156 w 5703376"/>
              <a:gd name="connsiteY2" fmla="*/ 1395275 h 2113363"/>
              <a:gd name="connsiteX3" fmla="*/ 991891 w 5703376"/>
              <a:gd name="connsiteY3" fmla="*/ 1108557 h 2113363"/>
              <a:gd name="connsiteX4" fmla="*/ 1248045 w 5703376"/>
              <a:gd name="connsiteY4" fmla="*/ 870718 h 2113363"/>
              <a:gd name="connsiteX5" fmla="*/ 1395585 w 5703376"/>
              <a:gd name="connsiteY5" fmla="*/ 1088914 h 2113363"/>
              <a:gd name="connsiteX6" fmla="*/ 1492928 w 5703376"/>
              <a:gd name="connsiteY6" fmla="*/ 1801970 h 2113363"/>
              <a:gd name="connsiteX7" fmla="*/ 1555370 w 5703376"/>
              <a:gd name="connsiteY7" fmla="*/ 1957405 h 2113363"/>
              <a:gd name="connsiteX8" fmla="*/ 1611823 w 5703376"/>
              <a:gd name="connsiteY8" fmla="*/ 1829228 h 2113363"/>
              <a:gd name="connsiteX9" fmla="*/ 1689315 w 5703376"/>
              <a:gd name="connsiteY9" fmla="*/ 1255791 h 2113363"/>
              <a:gd name="connsiteX10" fmla="*/ 1743559 w 5703376"/>
              <a:gd name="connsiteY10" fmla="*/ 814765 h 2113363"/>
              <a:gd name="connsiteX11" fmla="*/ 1813527 w 5703376"/>
              <a:gd name="connsiteY11" fmla="*/ 615044 h 2113363"/>
              <a:gd name="connsiteX12" fmla="*/ 1881061 w 5703376"/>
              <a:gd name="connsiteY12" fmla="*/ 927263 h 2113363"/>
              <a:gd name="connsiteX13" fmla="*/ 1952786 w 5703376"/>
              <a:gd name="connsiteY13" fmla="*/ 1472767 h 2113363"/>
              <a:gd name="connsiteX14" fmla="*/ 2007030 w 5703376"/>
              <a:gd name="connsiteY14" fmla="*/ 1488265 h 2113363"/>
              <a:gd name="connsiteX15" fmla="*/ 2084522 w 5703376"/>
              <a:gd name="connsiteY15" fmla="*/ 1124055 h 2113363"/>
              <a:gd name="connsiteX16" fmla="*/ 2193010 w 5703376"/>
              <a:gd name="connsiteY16" fmla="*/ 418882 h 2113363"/>
              <a:gd name="connsiteX17" fmla="*/ 2262752 w 5703376"/>
              <a:gd name="connsiteY17" fmla="*/ 418882 h 2113363"/>
              <a:gd name="connsiteX18" fmla="*/ 2286000 w 5703376"/>
              <a:gd name="connsiteY18" fmla="*/ 511872 h 2113363"/>
              <a:gd name="connsiteX19" fmla="*/ 2394488 w 5703376"/>
              <a:gd name="connsiteY19" fmla="*/ 1069811 h 2113363"/>
              <a:gd name="connsiteX20" fmla="*/ 2456481 w 5703376"/>
              <a:gd name="connsiteY20" fmla="*/ 1007818 h 2113363"/>
              <a:gd name="connsiteX21" fmla="*/ 2549471 w 5703376"/>
              <a:gd name="connsiteY21" fmla="*/ 527370 h 2113363"/>
              <a:gd name="connsiteX22" fmla="*/ 2642461 w 5703376"/>
              <a:gd name="connsiteY22" fmla="*/ 77920 h 2113363"/>
              <a:gd name="connsiteX23" fmla="*/ 2688956 w 5703376"/>
              <a:gd name="connsiteY23" fmla="*/ 15926 h 2113363"/>
              <a:gd name="connsiteX24" fmla="*/ 2727701 w 5703376"/>
              <a:gd name="connsiteY24" fmla="*/ 46923 h 2113363"/>
              <a:gd name="connsiteX25" fmla="*/ 2774196 w 5703376"/>
              <a:gd name="connsiteY25" fmla="*/ 240652 h 2113363"/>
              <a:gd name="connsiteX26" fmla="*/ 2836189 w 5703376"/>
              <a:gd name="connsiteY26" fmla="*/ 504123 h 2113363"/>
              <a:gd name="connsiteX27" fmla="*/ 2929179 w 5703376"/>
              <a:gd name="connsiteY27" fmla="*/ 566116 h 2113363"/>
              <a:gd name="connsiteX28" fmla="*/ 3068664 w 5703376"/>
              <a:gd name="connsiteY28" fmla="*/ 372387 h 2113363"/>
              <a:gd name="connsiteX29" fmla="*/ 3208149 w 5703376"/>
              <a:gd name="connsiteY29" fmla="*/ 101167 h 2113363"/>
              <a:gd name="connsiteX30" fmla="*/ 3370881 w 5703376"/>
              <a:gd name="connsiteY30" fmla="*/ 428 h 2113363"/>
              <a:gd name="connsiteX31" fmla="*/ 3572359 w 5703376"/>
              <a:gd name="connsiteY31" fmla="*/ 70170 h 2113363"/>
              <a:gd name="connsiteX32" fmla="*/ 3680847 w 5703376"/>
              <a:gd name="connsiteY32" fmla="*/ 194157 h 2113363"/>
              <a:gd name="connsiteX33" fmla="*/ 3944318 w 5703376"/>
              <a:gd name="connsiteY33" fmla="*/ 550618 h 2113363"/>
              <a:gd name="connsiteX34" fmla="*/ 4218445 w 5703376"/>
              <a:gd name="connsiteY34" fmla="*/ 639410 h 2113363"/>
              <a:gd name="connsiteX35" fmla="*/ 5703376 w 5703376"/>
              <a:gd name="connsiteY35" fmla="*/ 938075 h 2113363"/>
              <a:gd name="connsiteX0" fmla="*/ 0 w 5703376"/>
              <a:gd name="connsiteY0" fmla="*/ 2087372 h 2113363"/>
              <a:gd name="connsiteX1" fmla="*/ 576504 w 5703376"/>
              <a:gd name="connsiteY1" fmla="*/ 1951923 h 2113363"/>
              <a:gd name="connsiteX2" fmla="*/ 860156 w 5703376"/>
              <a:gd name="connsiteY2" fmla="*/ 1395275 h 2113363"/>
              <a:gd name="connsiteX3" fmla="*/ 991891 w 5703376"/>
              <a:gd name="connsiteY3" fmla="*/ 1108557 h 2113363"/>
              <a:gd name="connsiteX4" fmla="*/ 1248045 w 5703376"/>
              <a:gd name="connsiteY4" fmla="*/ 870718 h 2113363"/>
              <a:gd name="connsiteX5" fmla="*/ 1395585 w 5703376"/>
              <a:gd name="connsiteY5" fmla="*/ 1088914 h 2113363"/>
              <a:gd name="connsiteX6" fmla="*/ 1492928 w 5703376"/>
              <a:gd name="connsiteY6" fmla="*/ 1801970 h 2113363"/>
              <a:gd name="connsiteX7" fmla="*/ 1555370 w 5703376"/>
              <a:gd name="connsiteY7" fmla="*/ 1957405 h 2113363"/>
              <a:gd name="connsiteX8" fmla="*/ 1611823 w 5703376"/>
              <a:gd name="connsiteY8" fmla="*/ 1829228 h 2113363"/>
              <a:gd name="connsiteX9" fmla="*/ 1689315 w 5703376"/>
              <a:gd name="connsiteY9" fmla="*/ 1255791 h 2113363"/>
              <a:gd name="connsiteX10" fmla="*/ 1743559 w 5703376"/>
              <a:gd name="connsiteY10" fmla="*/ 814765 h 2113363"/>
              <a:gd name="connsiteX11" fmla="*/ 1813527 w 5703376"/>
              <a:gd name="connsiteY11" fmla="*/ 615044 h 2113363"/>
              <a:gd name="connsiteX12" fmla="*/ 1881061 w 5703376"/>
              <a:gd name="connsiteY12" fmla="*/ 927263 h 2113363"/>
              <a:gd name="connsiteX13" fmla="*/ 1952786 w 5703376"/>
              <a:gd name="connsiteY13" fmla="*/ 1472767 h 2113363"/>
              <a:gd name="connsiteX14" fmla="*/ 2007030 w 5703376"/>
              <a:gd name="connsiteY14" fmla="*/ 1488265 h 2113363"/>
              <a:gd name="connsiteX15" fmla="*/ 2084522 w 5703376"/>
              <a:gd name="connsiteY15" fmla="*/ 1124055 h 2113363"/>
              <a:gd name="connsiteX16" fmla="*/ 2193010 w 5703376"/>
              <a:gd name="connsiteY16" fmla="*/ 418882 h 2113363"/>
              <a:gd name="connsiteX17" fmla="*/ 2262752 w 5703376"/>
              <a:gd name="connsiteY17" fmla="*/ 418882 h 2113363"/>
              <a:gd name="connsiteX18" fmla="*/ 2286000 w 5703376"/>
              <a:gd name="connsiteY18" fmla="*/ 511872 h 2113363"/>
              <a:gd name="connsiteX19" fmla="*/ 2394488 w 5703376"/>
              <a:gd name="connsiteY19" fmla="*/ 1069811 h 2113363"/>
              <a:gd name="connsiteX20" fmla="*/ 2456481 w 5703376"/>
              <a:gd name="connsiteY20" fmla="*/ 1007818 h 2113363"/>
              <a:gd name="connsiteX21" fmla="*/ 2549471 w 5703376"/>
              <a:gd name="connsiteY21" fmla="*/ 527370 h 2113363"/>
              <a:gd name="connsiteX22" fmla="*/ 2642461 w 5703376"/>
              <a:gd name="connsiteY22" fmla="*/ 77920 h 2113363"/>
              <a:gd name="connsiteX23" fmla="*/ 2688956 w 5703376"/>
              <a:gd name="connsiteY23" fmla="*/ 15926 h 2113363"/>
              <a:gd name="connsiteX24" fmla="*/ 2727701 w 5703376"/>
              <a:gd name="connsiteY24" fmla="*/ 46923 h 2113363"/>
              <a:gd name="connsiteX25" fmla="*/ 2774196 w 5703376"/>
              <a:gd name="connsiteY25" fmla="*/ 240652 h 2113363"/>
              <a:gd name="connsiteX26" fmla="*/ 2836189 w 5703376"/>
              <a:gd name="connsiteY26" fmla="*/ 504123 h 2113363"/>
              <a:gd name="connsiteX27" fmla="*/ 2929179 w 5703376"/>
              <a:gd name="connsiteY27" fmla="*/ 566116 h 2113363"/>
              <a:gd name="connsiteX28" fmla="*/ 3068664 w 5703376"/>
              <a:gd name="connsiteY28" fmla="*/ 372387 h 2113363"/>
              <a:gd name="connsiteX29" fmla="*/ 3208149 w 5703376"/>
              <a:gd name="connsiteY29" fmla="*/ 101167 h 2113363"/>
              <a:gd name="connsiteX30" fmla="*/ 3370881 w 5703376"/>
              <a:gd name="connsiteY30" fmla="*/ 428 h 2113363"/>
              <a:gd name="connsiteX31" fmla="*/ 3572359 w 5703376"/>
              <a:gd name="connsiteY31" fmla="*/ 70170 h 2113363"/>
              <a:gd name="connsiteX32" fmla="*/ 3680847 w 5703376"/>
              <a:gd name="connsiteY32" fmla="*/ 194157 h 2113363"/>
              <a:gd name="connsiteX33" fmla="*/ 3944318 w 5703376"/>
              <a:gd name="connsiteY33" fmla="*/ 550618 h 2113363"/>
              <a:gd name="connsiteX34" fmla="*/ 4218445 w 5703376"/>
              <a:gd name="connsiteY34" fmla="*/ 639410 h 2113363"/>
              <a:gd name="connsiteX35" fmla="*/ 5703376 w 5703376"/>
              <a:gd name="connsiteY35" fmla="*/ 938075 h 2113363"/>
              <a:gd name="connsiteX0" fmla="*/ 0 w 5703376"/>
              <a:gd name="connsiteY0" fmla="*/ 2087372 h 2113363"/>
              <a:gd name="connsiteX1" fmla="*/ 576504 w 5703376"/>
              <a:gd name="connsiteY1" fmla="*/ 1951923 h 2113363"/>
              <a:gd name="connsiteX2" fmla="*/ 860156 w 5703376"/>
              <a:gd name="connsiteY2" fmla="*/ 1395275 h 2113363"/>
              <a:gd name="connsiteX3" fmla="*/ 991891 w 5703376"/>
              <a:gd name="connsiteY3" fmla="*/ 1108557 h 2113363"/>
              <a:gd name="connsiteX4" fmla="*/ 1248045 w 5703376"/>
              <a:gd name="connsiteY4" fmla="*/ 870718 h 2113363"/>
              <a:gd name="connsiteX5" fmla="*/ 1395585 w 5703376"/>
              <a:gd name="connsiteY5" fmla="*/ 1088914 h 2113363"/>
              <a:gd name="connsiteX6" fmla="*/ 1492928 w 5703376"/>
              <a:gd name="connsiteY6" fmla="*/ 1801970 h 2113363"/>
              <a:gd name="connsiteX7" fmla="*/ 1555370 w 5703376"/>
              <a:gd name="connsiteY7" fmla="*/ 1957405 h 2113363"/>
              <a:gd name="connsiteX8" fmla="*/ 1611823 w 5703376"/>
              <a:gd name="connsiteY8" fmla="*/ 1829228 h 2113363"/>
              <a:gd name="connsiteX9" fmla="*/ 1689315 w 5703376"/>
              <a:gd name="connsiteY9" fmla="*/ 1255791 h 2113363"/>
              <a:gd name="connsiteX10" fmla="*/ 1743559 w 5703376"/>
              <a:gd name="connsiteY10" fmla="*/ 814765 h 2113363"/>
              <a:gd name="connsiteX11" fmla="*/ 1813527 w 5703376"/>
              <a:gd name="connsiteY11" fmla="*/ 615044 h 2113363"/>
              <a:gd name="connsiteX12" fmla="*/ 1881061 w 5703376"/>
              <a:gd name="connsiteY12" fmla="*/ 927263 h 2113363"/>
              <a:gd name="connsiteX13" fmla="*/ 1952786 w 5703376"/>
              <a:gd name="connsiteY13" fmla="*/ 1472767 h 2113363"/>
              <a:gd name="connsiteX14" fmla="*/ 2007030 w 5703376"/>
              <a:gd name="connsiteY14" fmla="*/ 1488265 h 2113363"/>
              <a:gd name="connsiteX15" fmla="*/ 2084522 w 5703376"/>
              <a:gd name="connsiteY15" fmla="*/ 1124055 h 2113363"/>
              <a:gd name="connsiteX16" fmla="*/ 2193010 w 5703376"/>
              <a:gd name="connsiteY16" fmla="*/ 418882 h 2113363"/>
              <a:gd name="connsiteX17" fmla="*/ 2262752 w 5703376"/>
              <a:gd name="connsiteY17" fmla="*/ 418882 h 2113363"/>
              <a:gd name="connsiteX18" fmla="*/ 2286000 w 5703376"/>
              <a:gd name="connsiteY18" fmla="*/ 511872 h 2113363"/>
              <a:gd name="connsiteX19" fmla="*/ 2394488 w 5703376"/>
              <a:gd name="connsiteY19" fmla="*/ 1069811 h 2113363"/>
              <a:gd name="connsiteX20" fmla="*/ 2456481 w 5703376"/>
              <a:gd name="connsiteY20" fmla="*/ 1007818 h 2113363"/>
              <a:gd name="connsiteX21" fmla="*/ 2549471 w 5703376"/>
              <a:gd name="connsiteY21" fmla="*/ 527370 h 2113363"/>
              <a:gd name="connsiteX22" fmla="*/ 2642461 w 5703376"/>
              <a:gd name="connsiteY22" fmla="*/ 77920 h 2113363"/>
              <a:gd name="connsiteX23" fmla="*/ 2688956 w 5703376"/>
              <a:gd name="connsiteY23" fmla="*/ 15926 h 2113363"/>
              <a:gd name="connsiteX24" fmla="*/ 2727701 w 5703376"/>
              <a:gd name="connsiteY24" fmla="*/ 46923 h 2113363"/>
              <a:gd name="connsiteX25" fmla="*/ 2774196 w 5703376"/>
              <a:gd name="connsiteY25" fmla="*/ 240652 h 2113363"/>
              <a:gd name="connsiteX26" fmla="*/ 2836189 w 5703376"/>
              <a:gd name="connsiteY26" fmla="*/ 504123 h 2113363"/>
              <a:gd name="connsiteX27" fmla="*/ 2929179 w 5703376"/>
              <a:gd name="connsiteY27" fmla="*/ 566116 h 2113363"/>
              <a:gd name="connsiteX28" fmla="*/ 3068664 w 5703376"/>
              <a:gd name="connsiteY28" fmla="*/ 372387 h 2113363"/>
              <a:gd name="connsiteX29" fmla="*/ 3208149 w 5703376"/>
              <a:gd name="connsiteY29" fmla="*/ 101167 h 2113363"/>
              <a:gd name="connsiteX30" fmla="*/ 3370881 w 5703376"/>
              <a:gd name="connsiteY30" fmla="*/ 428 h 2113363"/>
              <a:gd name="connsiteX31" fmla="*/ 3572359 w 5703376"/>
              <a:gd name="connsiteY31" fmla="*/ 70170 h 2113363"/>
              <a:gd name="connsiteX32" fmla="*/ 3680847 w 5703376"/>
              <a:gd name="connsiteY32" fmla="*/ 194157 h 2113363"/>
              <a:gd name="connsiteX33" fmla="*/ 3944318 w 5703376"/>
              <a:gd name="connsiteY33" fmla="*/ 550618 h 2113363"/>
              <a:gd name="connsiteX34" fmla="*/ 4218445 w 5703376"/>
              <a:gd name="connsiteY34" fmla="*/ 639410 h 2113363"/>
              <a:gd name="connsiteX35" fmla="*/ 5703376 w 5703376"/>
              <a:gd name="connsiteY35" fmla="*/ 938075 h 2113363"/>
              <a:gd name="connsiteX0" fmla="*/ 0 w 5703376"/>
              <a:gd name="connsiteY0" fmla="*/ 2087372 h 2113363"/>
              <a:gd name="connsiteX1" fmla="*/ 576504 w 5703376"/>
              <a:gd name="connsiteY1" fmla="*/ 1951923 h 2113363"/>
              <a:gd name="connsiteX2" fmla="*/ 860156 w 5703376"/>
              <a:gd name="connsiteY2" fmla="*/ 1395275 h 2113363"/>
              <a:gd name="connsiteX3" fmla="*/ 991891 w 5703376"/>
              <a:gd name="connsiteY3" fmla="*/ 1108557 h 2113363"/>
              <a:gd name="connsiteX4" fmla="*/ 1248045 w 5703376"/>
              <a:gd name="connsiteY4" fmla="*/ 870718 h 2113363"/>
              <a:gd name="connsiteX5" fmla="*/ 1395585 w 5703376"/>
              <a:gd name="connsiteY5" fmla="*/ 1088914 h 2113363"/>
              <a:gd name="connsiteX6" fmla="*/ 1492928 w 5703376"/>
              <a:gd name="connsiteY6" fmla="*/ 1801970 h 2113363"/>
              <a:gd name="connsiteX7" fmla="*/ 1555370 w 5703376"/>
              <a:gd name="connsiteY7" fmla="*/ 1957405 h 2113363"/>
              <a:gd name="connsiteX8" fmla="*/ 1611823 w 5703376"/>
              <a:gd name="connsiteY8" fmla="*/ 1829228 h 2113363"/>
              <a:gd name="connsiteX9" fmla="*/ 1689315 w 5703376"/>
              <a:gd name="connsiteY9" fmla="*/ 1255791 h 2113363"/>
              <a:gd name="connsiteX10" fmla="*/ 1743559 w 5703376"/>
              <a:gd name="connsiteY10" fmla="*/ 814765 h 2113363"/>
              <a:gd name="connsiteX11" fmla="*/ 1813527 w 5703376"/>
              <a:gd name="connsiteY11" fmla="*/ 615044 h 2113363"/>
              <a:gd name="connsiteX12" fmla="*/ 1881061 w 5703376"/>
              <a:gd name="connsiteY12" fmla="*/ 927263 h 2113363"/>
              <a:gd name="connsiteX13" fmla="*/ 1952786 w 5703376"/>
              <a:gd name="connsiteY13" fmla="*/ 1472767 h 2113363"/>
              <a:gd name="connsiteX14" fmla="*/ 2007030 w 5703376"/>
              <a:gd name="connsiteY14" fmla="*/ 1488265 h 2113363"/>
              <a:gd name="connsiteX15" fmla="*/ 2084522 w 5703376"/>
              <a:gd name="connsiteY15" fmla="*/ 1124055 h 2113363"/>
              <a:gd name="connsiteX16" fmla="*/ 2193010 w 5703376"/>
              <a:gd name="connsiteY16" fmla="*/ 418882 h 2113363"/>
              <a:gd name="connsiteX17" fmla="*/ 2262752 w 5703376"/>
              <a:gd name="connsiteY17" fmla="*/ 418882 h 2113363"/>
              <a:gd name="connsiteX18" fmla="*/ 2286000 w 5703376"/>
              <a:gd name="connsiteY18" fmla="*/ 511872 h 2113363"/>
              <a:gd name="connsiteX19" fmla="*/ 2402462 w 5703376"/>
              <a:gd name="connsiteY19" fmla="*/ 1069811 h 2113363"/>
              <a:gd name="connsiteX20" fmla="*/ 2456481 w 5703376"/>
              <a:gd name="connsiteY20" fmla="*/ 1007818 h 2113363"/>
              <a:gd name="connsiteX21" fmla="*/ 2549471 w 5703376"/>
              <a:gd name="connsiteY21" fmla="*/ 527370 h 2113363"/>
              <a:gd name="connsiteX22" fmla="*/ 2642461 w 5703376"/>
              <a:gd name="connsiteY22" fmla="*/ 77920 h 2113363"/>
              <a:gd name="connsiteX23" fmla="*/ 2688956 w 5703376"/>
              <a:gd name="connsiteY23" fmla="*/ 15926 h 2113363"/>
              <a:gd name="connsiteX24" fmla="*/ 2727701 w 5703376"/>
              <a:gd name="connsiteY24" fmla="*/ 46923 h 2113363"/>
              <a:gd name="connsiteX25" fmla="*/ 2774196 w 5703376"/>
              <a:gd name="connsiteY25" fmla="*/ 240652 h 2113363"/>
              <a:gd name="connsiteX26" fmla="*/ 2836189 w 5703376"/>
              <a:gd name="connsiteY26" fmla="*/ 504123 h 2113363"/>
              <a:gd name="connsiteX27" fmla="*/ 2929179 w 5703376"/>
              <a:gd name="connsiteY27" fmla="*/ 566116 h 2113363"/>
              <a:gd name="connsiteX28" fmla="*/ 3068664 w 5703376"/>
              <a:gd name="connsiteY28" fmla="*/ 372387 h 2113363"/>
              <a:gd name="connsiteX29" fmla="*/ 3208149 w 5703376"/>
              <a:gd name="connsiteY29" fmla="*/ 101167 h 2113363"/>
              <a:gd name="connsiteX30" fmla="*/ 3370881 w 5703376"/>
              <a:gd name="connsiteY30" fmla="*/ 428 h 2113363"/>
              <a:gd name="connsiteX31" fmla="*/ 3572359 w 5703376"/>
              <a:gd name="connsiteY31" fmla="*/ 70170 h 2113363"/>
              <a:gd name="connsiteX32" fmla="*/ 3680847 w 5703376"/>
              <a:gd name="connsiteY32" fmla="*/ 194157 h 2113363"/>
              <a:gd name="connsiteX33" fmla="*/ 3944318 w 5703376"/>
              <a:gd name="connsiteY33" fmla="*/ 550618 h 2113363"/>
              <a:gd name="connsiteX34" fmla="*/ 4218445 w 5703376"/>
              <a:gd name="connsiteY34" fmla="*/ 639410 h 2113363"/>
              <a:gd name="connsiteX35" fmla="*/ 5703376 w 5703376"/>
              <a:gd name="connsiteY35" fmla="*/ 938075 h 2113363"/>
              <a:gd name="connsiteX0" fmla="*/ 0 w 5703376"/>
              <a:gd name="connsiteY0" fmla="*/ 2087372 h 2113363"/>
              <a:gd name="connsiteX1" fmla="*/ 576504 w 5703376"/>
              <a:gd name="connsiteY1" fmla="*/ 1951923 h 2113363"/>
              <a:gd name="connsiteX2" fmla="*/ 860156 w 5703376"/>
              <a:gd name="connsiteY2" fmla="*/ 1395275 h 2113363"/>
              <a:gd name="connsiteX3" fmla="*/ 991891 w 5703376"/>
              <a:gd name="connsiteY3" fmla="*/ 1108557 h 2113363"/>
              <a:gd name="connsiteX4" fmla="*/ 1248045 w 5703376"/>
              <a:gd name="connsiteY4" fmla="*/ 870718 h 2113363"/>
              <a:gd name="connsiteX5" fmla="*/ 1395585 w 5703376"/>
              <a:gd name="connsiteY5" fmla="*/ 1088914 h 2113363"/>
              <a:gd name="connsiteX6" fmla="*/ 1492928 w 5703376"/>
              <a:gd name="connsiteY6" fmla="*/ 1801970 h 2113363"/>
              <a:gd name="connsiteX7" fmla="*/ 1555370 w 5703376"/>
              <a:gd name="connsiteY7" fmla="*/ 1957405 h 2113363"/>
              <a:gd name="connsiteX8" fmla="*/ 1611823 w 5703376"/>
              <a:gd name="connsiteY8" fmla="*/ 1829228 h 2113363"/>
              <a:gd name="connsiteX9" fmla="*/ 1689315 w 5703376"/>
              <a:gd name="connsiteY9" fmla="*/ 1255791 h 2113363"/>
              <a:gd name="connsiteX10" fmla="*/ 1743559 w 5703376"/>
              <a:gd name="connsiteY10" fmla="*/ 814765 h 2113363"/>
              <a:gd name="connsiteX11" fmla="*/ 1813527 w 5703376"/>
              <a:gd name="connsiteY11" fmla="*/ 615044 h 2113363"/>
              <a:gd name="connsiteX12" fmla="*/ 1881061 w 5703376"/>
              <a:gd name="connsiteY12" fmla="*/ 927263 h 2113363"/>
              <a:gd name="connsiteX13" fmla="*/ 1952786 w 5703376"/>
              <a:gd name="connsiteY13" fmla="*/ 1472767 h 2113363"/>
              <a:gd name="connsiteX14" fmla="*/ 2007030 w 5703376"/>
              <a:gd name="connsiteY14" fmla="*/ 1488265 h 2113363"/>
              <a:gd name="connsiteX15" fmla="*/ 2084522 w 5703376"/>
              <a:gd name="connsiteY15" fmla="*/ 1124055 h 2113363"/>
              <a:gd name="connsiteX16" fmla="*/ 2193010 w 5703376"/>
              <a:gd name="connsiteY16" fmla="*/ 418882 h 2113363"/>
              <a:gd name="connsiteX17" fmla="*/ 2262752 w 5703376"/>
              <a:gd name="connsiteY17" fmla="*/ 418882 h 2113363"/>
              <a:gd name="connsiteX18" fmla="*/ 2286000 w 5703376"/>
              <a:gd name="connsiteY18" fmla="*/ 511872 h 2113363"/>
              <a:gd name="connsiteX19" fmla="*/ 2402462 w 5703376"/>
              <a:gd name="connsiteY19" fmla="*/ 1069811 h 2113363"/>
              <a:gd name="connsiteX20" fmla="*/ 2456481 w 5703376"/>
              <a:gd name="connsiteY20" fmla="*/ 1007818 h 2113363"/>
              <a:gd name="connsiteX21" fmla="*/ 2549471 w 5703376"/>
              <a:gd name="connsiteY21" fmla="*/ 527370 h 2113363"/>
              <a:gd name="connsiteX22" fmla="*/ 2642461 w 5703376"/>
              <a:gd name="connsiteY22" fmla="*/ 77920 h 2113363"/>
              <a:gd name="connsiteX23" fmla="*/ 2688956 w 5703376"/>
              <a:gd name="connsiteY23" fmla="*/ 15926 h 2113363"/>
              <a:gd name="connsiteX24" fmla="*/ 2727701 w 5703376"/>
              <a:gd name="connsiteY24" fmla="*/ 46923 h 2113363"/>
              <a:gd name="connsiteX25" fmla="*/ 2774196 w 5703376"/>
              <a:gd name="connsiteY25" fmla="*/ 240652 h 2113363"/>
              <a:gd name="connsiteX26" fmla="*/ 2836189 w 5703376"/>
              <a:gd name="connsiteY26" fmla="*/ 504123 h 2113363"/>
              <a:gd name="connsiteX27" fmla="*/ 2929179 w 5703376"/>
              <a:gd name="connsiteY27" fmla="*/ 566116 h 2113363"/>
              <a:gd name="connsiteX28" fmla="*/ 3068664 w 5703376"/>
              <a:gd name="connsiteY28" fmla="*/ 372387 h 2113363"/>
              <a:gd name="connsiteX29" fmla="*/ 3208149 w 5703376"/>
              <a:gd name="connsiteY29" fmla="*/ 101167 h 2113363"/>
              <a:gd name="connsiteX30" fmla="*/ 3370881 w 5703376"/>
              <a:gd name="connsiteY30" fmla="*/ 428 h 2113363"/>
              <a:gd name="connsiteX31" fmla="*/ 3572359 w 5703376"/>
              <a:gd name="connsiteY31" fmla="*/ 70170 h 2113363"/>
              <a:gd name="connsiteX32" fmla="*/ 3680847 w 5703376"/>
              <a:gd name="connsiteY32" fmla="*/ 194157 h 2113363"/>
              <a:gd name="connsiteX33" fmla="*/ 3944318 w 5703376"/>
              <a:gd name="connsiteY33" fmla="*/ 550618 h 2113363"/>
              <a:gd name="connsiteX34" fmla="*/ 4218445 w 5703376"/>
              <a:gd name="connsiteY34" fmla="*/ 639410 h 2113363"/>
              <a:gd name="connsiteX35" fmla="*/ 5703376 w 5703376"/>
              <a:gd name="connsiteY35" fmla="*/ 938075 h 2113363"/>
              <a:gd name="connsiteX0" fmla="*/ 0 w 5703376"/>
              <a:gd name="connsiteY0" fmla="*/ 2087372 h 2113363"/>
              <a:gd name="connsiteX1" fmla="*/ 576504 w 5703376"/>
              <a:gd name="connsiteY1" fmla="*/ 1951923 h 2113363"/>
              <a:gd name="connsiteX2" fmla="*/ 860156 w 5703376"/>
              <a:gd name="connsiteY2" fmla="*/ 1395275 h 2113363"/>
              <a:gd name="connsiteX3" fmla="*/ 991891 w 5703376"/>
              <a:gd name="connsiteY3" fmla="*/ 1108557 h 2113363"/>
              <a:gd name="connsiteX4" fmla="*/ 1248045 w 5703376"/>
              <a:gd name="connsiteY4" fmla="*/ 870718 h 2113363"/>
              <a:gd name="connsiteX5" fmla="*/ 1395585 w 5703376"/>
              <a:gd name="connsiteY5" fmla="*/ 1088914 h 2113363"/>
              <a:gd name="connsiteX6" fmla="*/ 1492928 w 5703376"/>
              <a:gd name="connsiteY6" fmla="*/ 1801970 h 2113363"/>
              <a:gd name="connsiteX7" fmla="*/ 1555370 w 5703376"/>
              <a:gd name="connsiteY7" fmla="*/ 1957405 h 2113363"/>
              <a:gd name="connsiteX8" fmla="*/ 1611823 w 5703376"/>
              <a:gd name="connsiteY8" fmla="*/ 1829228 h 2113363"/>
              <a:gd name="connsiteX9" fmla="*/ 1689315 w 5703376"/>
              <a:gd name="connsiteY9" fmla="*/ 1255791 h 2113363"/>
              <a:gd name="connsiteX10" fmla="*/ 1743559 w 5703376"/>
              <a:gd name="connsiteY10" fmla="*/ 814765 h 2113363"/>
              <a:gd name="connsiteX11" fmla="*/ 1813527 w 5703376"/>
              <a:gd name="connsiteY11" fmla="*/ 615044 h 2113363"/>
              <a:gd name="connsiteX12" fmla="*/ 1881061 w 5703376"/>
              <a:gd name="connsiteY12" fmla="*/ 927263 h 2113363"/>
              <a:gd name="connsiteX13" fmla="*/ 1952786 w 5703376"/>
              <a:gd name="connsiteY13" fmla="*/ 1472767 h 2113363"/>
              <a:gd name="connsiteX14" fmla="*/ 2007030 w 5703376"/>
              <a:gd name="connsiteY14" fmla="*/ 1488265 h 2113363"/>
              <a:gd name="connsiteX15" fmla="*/ 2084522 w 5703376"/>
              <a:gd name="connsiteY15" fmla="*/ 1124055 h 2113363"/>
              <a:gd name="connsiteX16" fmla="*/ 2193010 w 5703376"/>
              <a:gd name="connsiteY16" fmla="*/ 418882 h 2113363"/>
              <a:gd name="connsiteX17" fmla="*/ 2262752 w 5703376"/>
              <a:gd name="connsiteY17" fmla="*/ 418882 h 2113363"/>
              <a:gd name="connsiteX18" fmla="*/ 2402462 w 5703376"/>
              <a:gd name="connsiteY18" fmla="*/ 1069811 h 2113363"/>
              <a:gd name="connsiteX19" fmla="*/ 2456481 w 5703376"/>
              <a:gd name="connsiteY19" fmla="*/ 1007818 h 2113363"/>
              <a:gd name="connsiteX20" fmla="*/ 2549471 w 5703376"/>
              <a:gd name="connsiteY20" fmla="*/ 527370 h 2113363"/>
              <a:gd name="connsiteX21" fmla="*/ 2642461 w 5703376"/>
              <a:gd name="connsiteY21" fmla="*/ 77920 h 2113363"/>
              <a:gd name="connsiteX22" fmla="*/ 2688956 w 5703376"/>
              <a:gd name="connsiteY22" fmla="*/ 15926 h 2113363"/>
              <a:gd name="connsiteX23" fmla="*/ 2727701 w 5703376"/>
              <a:gd name="connsiteY23" fmla="*/ 46923 h 2113363"/>
              <a:gd name="connsiteX24" fmla="*/ 2774196 w 5703376"/>
              <a:gd name="connsiteY24" fmla="*/ 240652 h 2113363"/>
              <a:gd name="connsiteX25" fmla="*/ 2836189 w 5703376"/>
              <a:gd name="connsiteY25" fmla="*/ 504123 h 2113363"/>
              <a:gd name="connsiteX26" fmla="*/ 2929179 w 5703376"/>
              <a:gd name="connsiteY26" fmla="*/ 566116 h 2113363"/>
              <a:gd name="connsiteX27" fmla="*/ 3068664 w 5703376"/>
              <a:gd name="connsiteY27" fmla="*/ 372387 h 2113363"/>
              <a:gd name="connsiteX28" fmla="*/ 3208149 w 5703376"/>
              <a:gd name="connsiteY28" fmla="*/ 101167 h 2113363"/>
              <a:gd name="connsiteX29" fmla="*/ 3370881 w 5703376"/>
              <a:gd name="connsiteY29" fmla="*/ 428 h 2113363"/>
              <a:gd name="connsiteX30" fmla="*/ 3572359 w 5703376"/>
              <a:gd name="connsiteY30" fmla="*/ 70170 h 2113363"/>
              <a:gd name="connsiteX31" fmla="*/ 3680847 w 5703376"/>
              <a:gd name="connsiteY31" fmla="*/ 194157 h 2113363"/>
              <a:gd name="connsiteX32" fmla="*/ 3944318 w 5703376"/>
              <a:gd name="connsiteY32" fmla="*/ 550618 h 2113363"/>
              <a:gd name="connsiteX33" fmla="*/ 4218445 w 5703376"/>
              <a:gd name="connsiteY33" fmla="*/ 639410 h 2113363"/>
              <a:gd name="connsiteX34" fmla="*/ 5703376 w 5703376"/>
              <a:gd name="connsiteY34" fmla="*/ 938075 h 2113363"/>
              <a:gd name="connsiteX0" fmla="*/ 0 w 5703376"/>
              <a:gd name="connsiteY0" fmla="*/ 2087372 h 2113363"/>
              <a:gd name="connsiteX1" fmla="*/ 576504 w 5703376"/>
              <a:gd name="connsiteY1" fmla="*/ 1951923 h 2113363"/>
              <a:gd name="connsiteX2" fmla="*/ 860156 w 5703376"/>
              <a:gd name="connsiteY2" fmla="*/ 1395275 h 2113363"/>
              <a:gd name="connsiteX3" fmla="*/ 991891 w 5703376"/>
              <a:gd name="connsiteY3" fmla="*/ 1108557 h 2113363"/>
              <a:gd name="connsiteX4" fmla="*/ 1248045 w 5703376"/>
              <a:gd name="connsiteY4" fmla="*/ 870718 h 2113363"/>
              <a:gd name="connsiteX5" fmla="*/ 1395585 w 5703376"/>
              <a:gd name="connsiteY5" fmla="*/ 1088914 h 2113363"/>
              <a:gd name="connsiteX6" fmla="*/ 1492928 w 5703376"/>
              <a:gd name="connsiteY6" fmla="*/ 1801970 h 2113363"/>
              <a:gd name="connsiteX7" fmla="*/ 1555370 w 5703376"/>
              <a:gd name="connsiteY7" fmla="*/ 1957405 h 2113363"/>
              <a:gd name="connsiteX8" fmla="*/ 1611823 w 5703376"/>
              <a:gd name="connsiteY8" fmla="*/ 1829228 h 2113363"/>
              <a:gd name="connsiteX9" fmla="*/ 1689315 w 5703376"/>
              <a:gd name="connsiteY9" fmla="*/ 1255791 h 2113363"/>
              <a:gd name="connsiteX10" fmla="*/ 1743559 w 5703376"/>
              <a:gd name="connsiteY10" fmla="*/ 814765 h 2113363"/>
              <a:gd name="connsiteX11" fmla="*/ 1813527 w 5703376"/>
              <a:gd name="connsiteY11" fmla="*/ 615044 h 2113363"/>
              <a:gd name="connsiteX12" fmla="*/ 1881061 w 5703376"/>
              <a:gd name="connsiteY12" fmla="*/ 927263 h 2113363"/>
              <a:gd name="connsiteX13" fmla="*/ 1952786 w 5703376"/>
              <a:gd name="connsiteY13" fmla="*/ 1472767 h 2113363"/>
              <a:gd name="connsiteX14" fmla="*/ 2007030 w 5703376"/>
              <a:gd name="connsiteY14" fmla="*/ 1488265 h 2113363"/>
              <a:gd name="connsiteX15" fmla="*/ 2084522 w 5703376"/>
              <a:gd name="connsiteY15" fmla="*/ 1124055 h 2113363"/>
              <a:gd name="connsiteX16" fmla="*/ 2193010 w 5703376"/>
              <a:gd name="connsiteY16" fmla="*/ 418882 h 2113363"/>
              <a:gd name="connsiteX17" fmla="*/ 2262752 w 5703376"/>
              <a:gd name="connsiteY17" fmla="*/ 418882 h 2113363"/>
              <a:gd name="connsiteX18" fmla="*/ 2378539 w 5703376"/>
              <a:gd name="connsiteY18" fmla="*/ 990067 h 2113363"/>
              <a:gd name="connsiteX19" fmla="*/ 2456481 w 5703376"/>
              <a:gd name="connsiteY19" fmla="*/ 1007818 h 2113363"/>
              <a:gd name="connsiteX20" fmla="*/ 2549471 w 5703376"/>
              <a:gd name="connsiteY20" fmla="*/ 527370 h 2113363"/>
              <a:gd name="connsiteX21" fmla="*/ 2642461 w 5703376"/>
              <a:gd name="connsiteY21" fmla="*/ 77920 h 2113363"/>
              <a:gd name="connsiteX22" fmla="*/ 2688956 w 5703376"/>
              <a:gd name="connsiteY22" fmla="*/ 15926 h 2113363"/>
              <a:gd name="connsiteX23" fmla="*/ 2727701 w 5703376"/>
              <a:gd name="connsiteY23" fmla="*/ 46923 h 2113363"/>
              <a:gd name="connsiteX24" fmla="*/ 2774196 w 5703376"/>
              <a:gd name="connsiteY24" fmla="*/ 240652 h 2113363"/>
              <a:gd name="connsiteX25" fmla="*/ 2836189 w 5703376"/>
              <a:gd name="connsiteY25" fmla="*/ 504123 h 2113363"/>
              <a:gd name="connsiteX26" fmla="*/ 2929179 w 5703376"/>
              <a:gd name="connsiteY26" fmla="*/ 566116 h 2113363"/>
              <a:gd name="connsiteX27" fmla="*/ 3068664 w 5703376"/>
              <a:gd name="connsiteY27" fmla="*/ 372387 h 2113363"/>
              <a:gd name="connsiteX28" fmla="*/ 3208149 w 5703376"/>
              <a:gd name="connsiteY28" fmla="*/ 101167 h 2113363"/>
              <a:gd name="connsiteX29" fmla="*/ 3370881 w 5703376"/>
              <a:gd name="connsiteY29" fmla="*/ 428 h 2113363"/>
              <a:gd name="connsiteX30" fmla="*/ 3572359 w 5703376"/>
              <a:gd name="connsiteY30" fmla="*/ 70170 h 2113363"/>
              <a:gd name="connsiteX31" fmla="*/ 3680847 w 5703376"/>
              <a:gd name="connsiteY31" fmla="*/ 194157 h 2113363"/>
              <a:gd name="connsiteX32" fmla="*/ 3944318 w 5703376"/>
              <a:gd name="connsiteY32" fmla="*/ 550618 h 2113363"/>
              <a:gd name="connsiteX33" fmla="*/ 4218445 w 5703376"/>
              <a:gd name="connsiteY33" fmla="*/ 639410 h 2113363"/>
              <a:gd name="connsiteX34" fmla="*/ 5703376 w 5703376"/>
              <a:gd name="connsiteY34" fmla="*/ 938075 h 2113363"/>
              <a:gd name="connsiteX0" fmla="*/ 0 w 5703376"/>
              <a:gd name="connsiteY0" fmla="*/ 2087372 h 2113363"/>
              <a:gd name="connsiteX1" fmla="*/ 576504 w 5703376"/>
              <a:gd name="connsiteY1" fmla="*/ 1951923 h 2113363"/>
              <a:gd name="connsiteX2" fmla="*/ 860156 w 5703376"/>
              <a:gd name="connsiteY2" fmla="*/ 1395275 h 2113363"/>
              <a:gd name="connsiteX3" fmla="*/ 991891 w 5703376"/>
              <a:gd name="connsiteY3" fmla="*/ 1108557 h 2113363"/>
              <a:gd name="connsiteX4" fmla="*/ 1248045 w 5703376"/>
              <a:gd name="connsiteY4" fmla="*/ 870718 h 2113363"/>
              <a:gd name="connsiteX5" fmla="*/ 1395585 w 5703376"/>
              <a:gd name="connsiteY5" fmla="*/ 1088914 h 2113363"/>
              <a:gd name="connsiteX6" fmla="*/ 1492928 w 5703376"/>
              <a:gd name="connsiteY6" fmla="*/ 1801970 h 2113363"/>
              <a:gd name="connsiteX7" fmla="*/ 1555370 w 5703376"/>
              <a:gd name="connsiteY7" fmla="*/ 1957405 h 2113363"/>
              <a:gd name="connsiteX8" fmla="*/ 1611823 w 5703376"/>
              <a:gd name="connsiteY8" fmla="*/ 1829228 h 2113363"/>
              <a:gd name="connsiteX9" fmla="*/ 1689315 w 5703376"/>
              <a:gd name="connsiteY9" fmla="*/ 1255791 h 2113363"/>
              <a:gd name="connsiteX10" fmla="*/ 1743559 w 5703376"/>
              <a:gd name="connsiteY10" fmla="*/ 814765 h 2113363"/>
              <a:gd name="connsiteX11" fmla="*/ 1813527 w 5703376"/>
              <a:gd name="connsiteY11" fmla="*/ 615044 h 2113363"/>
              <a:gd name="connsiteX12" fmla="*/ 1881061 w 5703376"/>
              <a:gd name="connsiteY12" fmla="*/ 927263 h 2113363"/>
              <a:gd name="connsiteX13" fmla="*/ 1952786 w 5703376"/>
              <a:gd name="connsiteY13" fmla="*/ 1472767 h 2113363"/>
              <a:gd name="connsiteX14" fmla="*/ 2007030 w 5703376"/>
              <a:gd name="connsiteY14" fmla="*/ 1488265 h 2113363"/>
              <a:gd name="connsiteX15" fmla="*/ 2084522 w 5703376"/>
              <a:gd name="connsiteY15" fmla="*/ 1124055 h 2113363"/>
              <a:gd name="connsiteX16" fmla="*/ 2193010 w 5703376"/>
              <a:gd name="connsiteY16" fmla="*/ 418882 h 2113363"/>
              <a:gd name="connsiteX17" fmla="*/ 2281359 w 5703376"/>
              <a:gd name="connsiteY17" fmla="*/ 440147 h 2113363"/>
              <a:gd name="connsiteX18" fmla="*/ 2378539 w 5703376"/>
              <a:gd name="connsiteY18" fmla="*/ 990067 h 2113363"/>
              <a:gd name="connsiteX19" fmla="*/ 2456481 w 5703376"/>
              <a:gd name="connsiteY19" fmla="*/ 1007818 h 2113363"/>
              <a:gd name="connsiteX20" fmla="*/ 2549471 w 5703376"/>
              <a:gd name="connsiteY20" fmla="*/ 527370 h 2113363"/>
              <a:gd name="connsiteX21" fmla="*/ 2642461 w 5703376"/>
              <a:gd name="connsiteY21" fmla="*/ 77920 h 2113363"/>
              <a:gd name="connsiteX22" fmla="*/ 2688956 w 5703376"/>
              <a:gd name="connsiteY22" fmla="*/ 15926 h 2113363"/>
              <a:gd name="connsiteX23" fmla="*/ 2727701 w 5703376"/>
              <a:gd name="connsiteY23" fmla="*/ 46923 h 2113363"/>
              <a:gd name="connsiteX24" fmla="*/ 2774196 w 5703376"/>
              <a:gd name="connsiteY24" fmla="*/ 240652 h 2113363"/>
              <a:gd name="connsiteX25" fmla="*/ 2836189 w 5703376"/>
              <a:gd name="connsiteY25" fmla="*/ 504123 h 2113363"/>
              <a:gd name="connsiteX26" fmla="*/ 2929179 w 5703376"/>
              <a:gd name="connsiteY26" fmla="*/ 566116 h 2113363"/>
              <a:gd name="connsiteX27" fmla="*/ 3068664 w 5703376"/>
              <a:gd name="connsiteY27" fmla="*/ 372387 h 2113363"/>
              <a:gd name="connsiteX28" fmla="*/ 3208149 w 5703376"/>
              <a:gd name="connsiteY28" fmla="*/ 101167 h 2113363"/>
              <a:gd name="connsiteX29" fmla="*/ 3370881 w 5703376"/>
              <a:gd name="connsiteY29" fmla="*/ 428 h 2113363"/>
              <a:gd name="connsiteX30" fmla="*/ 3572359 w 5703376"/>
              <a:gd name="connsiteY30" fmla="*/ 70170 h 2113363"/>
              <a:gd name="connsiteX31" fmla="*/ 3680847 w 5703376"/>
              <a:gd name="connsiteY31" fmla="*/ 194157 h 2113363"/>
              <a:gd name="connsiteX32" fmla="*/ 3944318 w 5703376"/>
              <a:gd name="connsiteY32" fmla="*/ 550618 h 2113363"/>
              <a:gd name="connsiteX33" fmla="*/ 4218445 w 5703376"/>
              <a:gd name="connsiteY33" fmla="*/ 639410 h 2113363"/>
              <a:gd name="connsiteX34" fmla="*/ 5703376 w 5703376"/>
              <a:gd name="connsiteY34" fmla="*/ 938075 h 2113363"/>
              <a:gd name="connsiteX0" fmla="*/ 0 w 5703376"/>
              <a:gd name="connsiteY0" fmla="*/ 2087372 h 2113363"/>
              <a:gd name="connsiteX1" fmla="*/ 576504 w 5703376"/>
              <a:gd name="connsiteY1" fmla="*/ 1951923 h 2113363"/>
              <a:gd name="connsiteX2" fmla="*/ 860156 w 5703376"/>
              <a:gd name="connsiteY2" fmla="*/ 1395275 h 2113363"/>
              <a:gd name="connsiteX3" fmla="*/ 991891 w 5703376"/>
              <a:gd name="connsiteY3" fmla="*/ 1108557 h 2113363"/>
              <a:gd name="connsiteX4" fmla="*/ 1248045 w 5703376"/>
              <a:gd name="connsiteY4" fmla="*/ 870718 h 2113363"/>
              <a:gd name="connsiteX5" fmla="*/ 1395585 w 5703376"/>
              <a:gd name="connsiteY5" fmla="*/ 1088914 h 2113363"/>
              <a:gd name="connsiteX6" fmla="*/ 1492928 w 5703376"/>
              <a:gd name="connsiteY6" fmla="*/ 1801970 h 2113363"/>
              <a:gd name="connsiteX7" fmla="*/ 1555370 w 5703376"/>
              <a:gd name="connsiteY7" fmla="*/ 1957405 h 2113363"/>
              <a:gd name="connsiteX8" fmla="*/ 1611823 w 5703376"/>
              <a:gd name="connsiteY8" fmla="*/ 1829228 h 2113363"/>
              <a:gd name="connsiteX9" fmla="*/ 1689315 w 5703376"/>
              <a:gd name="connsiteY9" fmla="*/ 1255791 h 2113363"/>
              <a:gd name="connsiteX10" fmla="*/ 1743559 w 5703376"/>
              <a:gd name="connsiteY10" fmla="*/ 814765 h 2113363"/>
              <a:gd name="connsiteX11" fmla="*/ 1813527 w 5703376"/>
              <a:gd name="connsiteY11" fmla="*/ 615044 h 2113363"/>
              <a:gd name="connsiteX12" fmla="*/ 1881061 w 5703376"/>
              <a:gd name="connsiteY12" fmla="*/ 927263 h 2113363"/>
              <a:gd name="connsiteX13" fmla="*/ 1952786 w 5703376"/>
              <a:gd name="connsiteY13" fmla="*/ 1472767 h 2113363"/>
              <a:gd name="connsiteX14" fmla="*/ 2007030 w 5703376"/>
              <a:gd name="connsiteY14" fmla="*/ 1488265 h 2113363"/>
              <a:gd name="connsiteX15" fmla="*/ 2084522 w 5703376"/>
              <a:gd name="connsiteY15" fmla="*/ 1124055 h 2113363"/>
              <a:gd name="connsiteX16" fmla="*/ 2190352 w 5703376"/>
              <a:gd name="connsiteY16" fmla="*/ 437489 h 2113363"/>
              <a:gd name="connsiteX17" fmla="*/ 2281359 w 5703376"/>
              <a:gd name="connsiteY17" fmla="*/ 440147 h 2113363"/>
              <a:gd name="connsiteX18" fmla="*/ 2378539 w 5703376"/>
              <a:gd name="connsiteY18" fmla="*/ 990067 h 2113363"/>
              <a:gd name="connsiteX19" fmla="*/ 2456481 w 5703376"/>
              <a:gd name="connsiteY19" fmla="*/ 1007818 h 2113363"/>
              <a:gd name="connsiteX20" fmla="*/ 2549471 w 5703376"/>
              <a:gd name="connsiteY20" fmla="*/ 527370 h 2113363"/>
              <a:gd name="connsiteX21" fmla="*/ 2642461 w 5703376"/>
              <a:gd name="connsiteY21" fmla="*/ 77920 h 2113363"/>
              <a:gd name="connsiteX22" fmla="*/ 2688956 w 5703376"/>
              <a:gd name="connsiteY22" fmla="*/ 15926 h 2113363"/>
              <a:gd name="connsiteX23" fmla="*/ 2727701 w 5703376"/>
              <a:gd name="connsiteY23" fmla="*/ 46923 h 2113363"/>
              <a:gd name="connsiteX24" fmla="*/ 2774196 w 5703376"/>
              <a:gd name="connsiteY24" fmla="*/ 240652 h 2113363"/>
              <a:gd name="connsiteX25" fmla="*/ 2836189 w 5703376"/>
              <a:gd name="connsiteY25" fmla="*/ 504123 h 2113363"/>
              <a:gd name="connsiteX26" fmla="*/ 2929179 w 5703376"/>
              <a:gd name="connsiteY26" fmla="*/ 566116 h 2113363"/>
              <a:gd name="connsiteX27" fmla="*/ 3068664 w 5703376"/>
              <a:gd name="connsiteY27" fmla="*/ 372387 h 2113363"/>
              <a:gd name="connsiteX28" fmla="*/ 3208149 w 5703376"/>
              <a:gd name="connsiteY28" fmla="*/ 101167 h 2113363"/>
              <a:gd name="connsiteX29" fmla="*/ 3370881 w 5703376"/>
              <a:gd name="connsiteY29" fmla="*/ 428 h 2113363"/>
              <a:gd name="connsiteX30" fmla="*/ 3572359 w 5703376"/>
              <a:gd name="connsiteY30" fmla="*/ 70170 h 2113363"/>
              <a:gd name="connsiteX31" fmla="*/ 3680847 w 5703376"/>
              <a:gd name="connsiteY31" fmla="*/ 194157 h 2113363"/>
              <a:gd name="connsiteX32" fmla="*/ 3944318 w 5703376"/>
              <a:gd name="connsiteY32" fmla="*/ 550618 h 2113363"/>
              <a:gd name="connsiteX33" fmla="*/ 4218445 w 5703376"/>
              <a:gd name="connsiteY33" fmla="*/ 639410 h 2113363"/>
              <a:gd name="connsiteX34" fmla="*/ 5703376 w 5703376"/>
              <a:gd name="connsiteY34" fmla="*/ 938075 h 2113363"/>
              <a:gd name="connsiteX0" fmla="*/ 0 w 5703376"/>
              <a:gd name="connsiteY0" fmla="*/ 2087372 h 2113363"/>
              <a:gd name="connsiteX1" fmla="*/ 576504 w 5703376"/>
              <a:gd name="connsiteY1" fmla="*/ 1951923 h 2113363"/>
              <a:gd name="connsiteX2" fmla="*/ 860156 w 5703376"/>
              <a:gd name="connsiteY2" fmla="*/ 1395275 h 2113363"/>
              <a:gd name="connsiteX3" fmla="*/ 991891 w 5703376"/>
              <a:gd name="connsiteY3" fmla="*/ 1108557 h 2113363"/>
              <a:gd name="connsiteX4" fmla="*/ 1248045 w 5703376"/>
              <a:gd name="connsiteY4" fmla="*/ 870718 h 2113363"/>
              <a:gd name="connsiteX5" fmla="*/ 1395585 w 5703376"/>
              <a:gd name="connsiteY5" fmla="*/ 1088914 h 2113363"/>
              <a:gd name="connsiteX6" fmla="*/ 1492928 w 5703376"/>
              <a:gd name="connsiteY6" fmla="*/ 1801970 h 2113363"/>
              <a:gd name="connsiteX7" fmla="*/ 1555370 w 5703376"/>
              <a:gd name="connsiteY7" fmla="*/ 1957405 h 2113363"/>
              <a:gd name="connsiteX8" fmla="*/ 1611823 w 5703376"/>
              <a:gd name="connsiteY8" fmla="*/ 1829228 h 2113363"/>
              <a:gd name="connsiteX9" fmla="*/ 1689315 w 5703376"/>
              <a:gd name="connsiteY9" fmla="*/ 1255791 h 2113363"/>
              <a:gd name="connsiteX10" fmla="*/ 1743559 w 5703376"/>
              <a:gd name="connsiteY10" fmla="*/ 814765 h 2113363"/>
              <a:gd name="connsiteX11" fmla="*/ 1813527 w 5703376"/>
              <a:gd name="connsiteY11" fmla="*/ 615044 h 2113363"/>
              <a:gd name="connsiteX12" fmla="*/ 1881061 w 5703376"/>
              <a:gd name="connsiteY12" fmla="*/ 927263 h 2113363"/>
              <a:gd name="connsiteX13" fmla="*/ 1952786 w 5703376"/>
              <a:gd name="connsiteY13" fmla="*/ 1472767 h 2113363"/>
              <a:gd name="connsiteX14" fmla="*/ 2007030 w 5703376"/>
              <a:gd name="connsiteY14" fmla="*/ 1488265 h 2113363"/>
              <a:gd name="connsiteX15" fmla="*/ 2084522 w 5703376"/>
              <a:gd name="connsiteY15" fmla="*/ 1124055 h 2113363"/>
              <a:gd name="connsiteX16" fmla="*/ 2190352 w 5703376"/>
              <a:gd name="connsiteY16" fmla="*/ 437489 h 2113363"/>
              <a:gd name="connsiteX17" fmla="*/ 2281359 w 5703376"/>
              <a:gd name="connsiteY17" fmla="*/ 440147 h 2113363"/>
              <a:gd name="connsiteX18" fmla="*/ 2378539 w 5703376"/>
              <a:gd name="connsiteY18" fmla="*/ 990067 h 2113363"/>
              <a:gd name="connsiteX19" fmla="*/ 2456481 w 5703376"/>
              <a:gd name="connsiteY19" fmla="*/ 1007818 h 2113363"/>
              <a:gd name="connsiteX20" fmla="*/ 2549471 w 5703376"/>
              <a:gd name="connsiteY20" fmla="*/ 527370 h 2113363"/>
              <a:gd name="connsiteX21" fmla="*/ 2642461 w 5703376"/>
              <a:gd name="connsiteY21" fmla="*/ 77920 h 2113363"/>
              <a:gd name="connsiteX22" fmla="*/ 2688956 w 5703376"/>
              <a:gd name="connsiteY22" fmla="*/ 15926 h 2113363"/>
              <a:gd name="connsiteX23" fmla="*/ 2727701 w 5703376"/>
              <a:gd name="connsiteY23" fmla="*/ 46923 h 2113363"/>
              <a:gd name="connsiteX24" fmla="*/ 2774196 w 5703376"/>
              <a:gd name="connsiteY24" fmla="*/ 240652 h 2113363"/>
              <a:gd name="connsiteX25" fmla="*/ 2841505 w 5703376"/>
              <a:gd name="connsiteY25" fmla="*/ 490833 h 2113363"/>
              <a:gd name="connsiteX26" fmla="*/ 2929179 w 5703376"/>
              <a:gd name="connsiteY26" fmla="*/ 566116 h 2113363"/>
              <a:gd name="connsiteX27" fmla="*/ 3068664 w 5703376"/>
              <a:gd name="connsiteY27" fmla="*/ 372387 h 2113363"/>
              <a:gd name="connsiteX28" fmla="*/ 3208149 w 5703376"/>
              <a:gd name="connsiteY28" fmla="*/ 101167 h 2113363"/>
              <a:gd name="connsiteX29" fmla="*/ 3370881 w 5703376"/>
              <a:gd name="connsiteY29" fmla="*/ 428 h 2113363"/>
              <a:gd name="connsiteX30" fmla="*/ 3572359 w 5703376"/>
              <a:gd name="connsiteY30" fmla="*/ 70170 h 2113363"/>
              <a:gd name="connsiteX31" fmla="*/ 3680847 w 5703376"/>
              <a:gd name="connsiteY31" fmla="*/ 194157 h 2113363"/>
              <a:gd name="connsiteX32" fmla="*/ 3944318 w 5703376"/>
              <a:gd name="connsiteY32" fmla="*/ 550618 h 2113363"/>
              <a:gd name="connsiteX33" fmla="*/ 4218445 w 5703376"/>
              <a:gd name="connsiteY33" fmla="*/ 639410 h 2113363"/>
              <a:gd name="connsiteX34" fmla="*/ 5703376 w 5703376"/>
              <a:gd name="connsiteY34" fmla="*/ 938075 h 2113363"/>
              <a:gd name="connsiteX0" fmla="*/ 0 w 5703376"/>
              <a:gd name="connsiteY0" fmla="*/ 2087588 h 2113579"/>
              <a:gd name="connsiteX1" fmla="*/ 576504 w 5703376"/>
              <a:gd name="connsiteY1" fmla="*/ 1952139 h 2113579"/>
              <a:gd name="connsiteX2" fmla="*/ 860156 w 5703376"/>
              <a:gd name="connsiteY2" fmla="*/ 1395491 h 2113579"/>
              <a:gd name="connsiteX3" fmla="*/ 991891 w 5703376"/>
              <a:gd name="connsiteY3" fmla="*/ 1108773 h 2113579"/>
              <a:gd name="connsiteX4" fmla="*/ 1248045 w 5703376"/>
              <a:gd name="connsiteY4" fmla="*/ 870934 h 2113579"/>
              <a:gd name="connsiteX5" fmla="*/ 1395585 w 5703376"/>
              <a:gd name="connsiteY5" fmla="*/ 1089130 h 2113579"/>
              <a:gd name="connsiteX6" fmla="*/ 1492928 w 5703376"/>
              <a:gd name="connsiteY6" fmla="*/ 1802186 h 2113579"/>
              <a:gd name="connsiteX7" fmla="*/ 1555370 w 5703376"/>
              <a:gd name="connsiteY7" fmla="*/ 1957621 h 2113579"/>
              <a:gd name="connsiteX8" fmla="*/ 1611823 w 5703376"/>
              <a:gd name="connsiteY8" fmla="*/ 1829444 h 2113579"/>
              <a:gd name="connsiteX9" fmla="*/ 1689315 w 5703376"/>
              <a:gd name="connsiteY9" fmla="*/ 1256007 h 2113579"/>
              <a:gd name="connsiteX10" fmla="*/ 1743559 w 5703376"/>
              <a:gd name="connsiteY10" fmla="*/ 814981 h 2113579"/>
              <a:gd name="connsiteX11" fmla="*/ 1813527 w 5703376"/>
              <a:gd name="connsiteY11" fmla="*/ 615260 h 2113579"/>
              <a:gd name="connsiteX12" fmla="*/ 1881061 w 5703376"/>
              <a:gd name="connsiteY12" fmla="*/ 927479 h 2113579"/>
              <a:gd name="connsiteX13" fmla="*/ 1952786 w 5703376"/>
              <a:gd name="connsiteY13" fmla="*/ 1472983 h 2113579"/>
              <a:gd name="connsiteX14" fmla="*/ 2007030 w 5703376"/>
              <a:gd name="connsiteY14" fmla="*/ 1488481 h 2113579"/>
              <a:gd name="connsiteX15" fmla="*/ 2084522 w 5703376"/>
              <a:gd name="connsiteY15" fmla="*/ 1124271 h 2113579"/>
              <a:gd name="connsiteX16" fmla="*/ 2190352 w 5703376"/>
              <a:gd name="connsiteY16" fmla="*/ 437705 h 2113579"/>
              <a:gd name="connsiteX17" fmla="*/ 2281359 w 5703376"/>
              <a:gd name="connsiteY17" fmla="*/ 440363 h 2113579"/>
              <a:gd name="connsiteX18" fmla="*/ 2378539 w 5703376"/>
              <a:gd name="connsiteY18" fmla="*/ 990283 h 2113579"/>
              <a:gd name="connsiteX19" fmla="*/ 2456481 w 5703376"/>
              <a:gd name="connsiteY19" fmla="*/ 1008034 h 2113579"/>
              <a:gd name="connsiteX20" fmla="*/ 2549471 w 5703376"/>
              <a:gd name="connsiteY20" fmla="*/ 527586 h 2113579"/>
              <a:gd name="connsiteX21" fmla="*/ 2642461 w 5703376"/>
              <a:gd name="connsiteY21" fmla="*/ 78136 h 2113579"/>
              <a:gd name="connsiteX22" fmla="*/ 2688956 w 5703376"/>
              <a:gd name="connsiteY22" fmla="*/ 16142 h 2113579"/>
              <a:gd name="connsiteX23" fmla="*/ 2727701 w 5703376"/>
              <a:gd name="connsiteY23" fmla="*/ 47139 h 2113579"/>
              <a:gd name="connsiteX24" fmla="*/ 2774196 w 5703376"/>
              <a:gd name="connsiteY24" fmla="*/ 240868 h 2113579"/>
              <a:gd name="connsiteX25" fmla="*/ 2841505 w 5703376"/>
              <a:gd name="connsiteY25" fmla="*/ 491049 h 2113579"/>
              <a:gd name="connsiteX26" fmla="*/ 2929179 w 5703376"/>
              <a:gd name="connsiteY26" fmla="*/ 566332 h 2113579"/>
              <a:gd name="connsiteX27" fmla="*/ 3068664 w 5703376"/>
              <a:gd name="connsiteY27" fmla="*/ 372603 h 2113579"/>
              <a:gd name="connsiteX28" fmla="*/ 3210807 w 5703376"/>
              <a:gd name="connsiteY28" fmla="*/ 109358 h 2113579"/>
              <a:gd name="connsiteX29" fmla="*/ 3370881 w 5703376"/>
              <a:gd name="connsiteY29" fmla="*/ 644 h 2113579"/>
              <a:gd name="connsiteX30" fmla="*/ 3572359 w 5703376"/>
              <a:gd name="connsiteY30" fmla="*/ 70386 h 2113579"/>
              <a:gd name="connsiteX31" fmla="*/ 3680847 w 5703376"/>
              <a:gd name="connsiteY31" fmla="*/ 194373 h 2113579"/>
              <a:gd name="connsiteX32" fmla="*/ 3944318 w 5703376"/>
              <a:gd name="connsiteY32" fmla="*/ 550834 h 2113579"/>
              <a:gd name="connsiteX33" fmla="*/ 4218445 w 5703376"/>
              <a:gd name="connsiteY33" fmla="*/ 639626 h 2113579"/>
              <a:gd name="connsiteX34" fmla="*/ 5703376 w 5703376"/>
              <a:gd name="connsiteY34" fmla="*/ 938291 h 2113579"/>
              <a:gd name="connsiteX0" fmla="*/ 0 w 5703376"/>
              <a:gd name="connsiteY0" fmla="*/ 2087588 h 2113579"/>
              <a:gd name="connsiteX1" fmla="*/ 576504 w 5703376"/>
              <a:gd name="connsiteY1" fmla="*/ 1952139 h 2113579"/>
              <a:gd name="connsiteX2" fmla="*/ 860156 w 5703376"/>
              <a:gd name="connsiteY2" fmla="*/ 1395491 h 2113579"/>
              <a:gd name="connsiteX3" fmla="*/ 991891 w 5703376"/>
              <a:gd name="connsiteY3" fmla="*/ 1108773 h 2113579"/>
              <a:gd name="connsiteX4" fmla="*/ 1248045 w 5703376"/>
              <a:gd name="connsiteY4" fmla="*/ 870934 h 2113579"/>
              <a:gd name="connsiteX5" fmla="*/ 1395585 w 5703376"/>
              <a:gd name="connsiteY5" fmla="*/ 1089130 h 2113579"/>
              <a:gd name="connsiteX6" fmla="*/ 1492928 w 5703376"/>
              <a:gd name="connsiteY6" fmla="*/ 1802186 h 2113579"/>
              <a:gd name="connsiteX7" fmla="*/ 1555370 w 5703376"/>
              <a:gd name="connsiteY7" fmla="*/ 1957621 h 2113579"/>
              <a:gd name="connsiteX8" fmla="*/ 1611823 w 5703376"/>
              <a:gd name="connsiteY8" fmla="*/ 1829444 h 2113579"/>
              <a:gd name="connsiteX9" fmla="*/ 1689315 w 5703376"/>
              <a:gd name="connsiteY9" fmla="*/ 1256007 h 2113579"/>
              <a:gd name="connsiteX10" fmla="*/ 1743559 w 5703376"/>
              <a:gd name="connsiteY10" fmla="*/ 814981 h 2113579"/>
              <a:gd name="connsiteX11" fmla="*/ 1813527 w 5703376"/>
              <a:gd name="connsiteY11" fmla="*/ 615260 h 2113579"/>
              <a:gd name="connsiteX12" fmla="*/ 1881061 w 5703376"/>
              <a:gd name="connsiteY12" fmla="*/ 927479 h 2113579"/>
              <a:gd name="connsiteX13" fmla="*/ 1952786 w 5703376"/>
              <a:gd name="connsiteY13" fmla="*/ 1472983 h 2113579"/>
              <a:gd name="connsiteX14" fmla="*/ 2007030 w 5703376"/>
              <a:gd name="connsiteY14" fmla="*/ 1488481 h 2113579"/>
              <a:gd name="connsiteX15" fmla="*/ 2084522 w 5703376"/>
              <a:gd name="connsiteY15" fmla="*/ 1124271 h 2113579"/>
              <a:gd name="connsiteX16" fmla="*/ 2190352 w 5703376"/>
              <a:gd name="connsiteY16" fmla="*/ 437705 h 2113579"/>
              <a:gd name="connsiteX17" fmla="*/ 2281359 w 5703376"/>
              <a:gd name="connsiteY17" fmla="*/ 440363 h 2113579"/>
              <a:gd name="connsiteX18" fmla="*/ 2378539 w 5703376"/>
              <a:gd name="connsiteY18" fmla="*/ 990283 h 2113579"/>
              <a:gd name="connsiteX19" fmla="*/ 2456481 w 5703376"/>
              <a:gd name="connsiteY19" fmla="*/ 1008034 h 2113579"/>
              <a:gd name="connsiteX20" fmla="*/ 2549471 w 5703376"/>
              <a:gd name="connsiteY20" fmla="*/ 527586 h 2113579"/>
              <a:gd name="connsiteX21" fmla="*/ 2642461 w 5703376"/>
              <a:gd name="connsiteY21" fmla="*/ 78136 h 2113579"/>
              <a:gd name="connsiteX22" fmla="*/ 2688956 w 5703376"/>
              <a:gd name="connsiteY22" fmla="*/ 16142 h 2113579"/>
              <a:gd name="connsiteX23" fmla="*/ 2727701 w 5703376"/>
              <a:gd name="connsiteY23" fmla="*/ 47139 h 2113579"/>
              <a:gd name="connsiteX24" fmla="*/ 2774196 w 5703376"/>
              <a:gd name="connsiteY24" fmla="*/ 240868 h 2113579"/>
              <a:gd name="connsiteX25" fmla="*/ 2841505 w 5703376"/>
              <a:gd name="connsiteY25" fmla="*/ 491049 h 2113579"/>
              <a:gd name="connsiteX26" fmla="*/ 2929179 w 5703376"/>
              <a:gd name="connsiteY26" fmla="*/ 566332 h 2113579"/>
              <a:gd name="connsiteX27" fmla="*/ 3068664 w 5703376"/>
              <a:gd name="connsiteY27" fmla="*/ 372603 h 2113579"/>
              <a:gd name="connsiteX28" fmla="*/ 3210807 w 5703376"/>
              <a:gd name="connsiteY28" fmla="*/ 109358 h 2113579"/>
              <a:gd name="connsiteX29" fmla="*/ 3370881 w 5703376"/>
              <a:gd name="connsiteY29" fmla="*/ 644 h 2113579"/>
              <a:gd name="connsiteX30" fmla="*/ 3572359 w 5703376"/>
              <a:gd name="connsiteY30" fmla="*/ 70386 h 2113579"/>
              <a:gd name="connsiteX31" fmla="*/ 3680847 w 5703376"/>
              <a:gd name="connsiteY31" fmla="*/ 194373 h 2113579"/>
              <a:gd name="connsiteX32" fmla="*/ 3944318 w 5703376"/>
              <a:gd name="connsiteY32" fmla="*/ 550834 h 2113579"/>
              <a:gd name="connsiteX33" fmla="*/ 4218445 w 5703376"/>
              <a:gd name="connsiteY33" fmla="*/ 639626 h 2113579"/>
              <a:gd name="connsiteX34" fmla="*/ 5703376 w 5703376"/>
              <a:gd name="connsiteY34" fmla="*/ 938291 h 2113579"/>
              <a:gd name="connsiteX0" fmla="*/ 0 w 5703376"/>
              <a:gd name="connsiteY0" fmla="*/ 2087751 h 2113742"/>
              <a:gd name="connsiteX1" fmla="*/ 576504 w 5703376"/>
              <a:gd name="connsiteY1" fmla="*/ 1952302 h 2113742"/>
              <a:gd name="connsiteX2" fmla="*/ 860156 w 5703376"/>
              <a:gd name="connsiteY2" fmla="*/ 1395654 h 2113742"/>
              <a:gd name="connsiteX3" fmla="*/ 991891 w 5703376"/>
              <a:gd name="connsiteY3" fmla="*/ 1108936 h 2113742"/>
              <a:gd name="connsiteX4" fmla="*/ 1248045 w 5703376"/>
              <a:gd name="connsiteY4" fmla="*/ 871097 h 2113742"/>
              <a:gd name="connsiteX5" fmla="*/ 1395585 w 5703376"/>
              <a:gd name="connsiteY5" fmla="*/ 1089293 h 2113742"/>
              <a:gd name="connsiteX6" fmla="*/ 1492928 w 5703376"/>
              <a:gd name="connsiteY6" fmla="*/ 1802349 h 2113742"/>
              <a:gd name="connsiteX7" fmla="*/ 1555370 w 5703376"/>
              <a:gd name="connsiteY7" fmla="*/ 1957784 h 2113742"/>
              <a:gd name="connsiteX8" fmla="*/ 1611823 w 5703376"/>
              <a:gd name="connsiteY8" fmla="*/ 1829607 h 2113742"/>
              <a:gd name="connsiteX9" fmla="*/ 1689315 w 5703376"/>
              <a:gd name="connsiteY9" fmla="*/ 1256170 h 2113742"/>
              <a:gd name="connsiteX10" fmla="*/ 1743559 w 5703376"/>
              <a:gd name="connsiteY10" fmla="*/ 815144 h 2113742"/>
              <a:gd name="connsiteX11" fmla="*/ 1813527 w 5703376"/>
              <a:gd name="connsiteY11" fmla="*/ 615423 h 2113742"/>
              <a:gd name="connsiteX12" fmla="*/ 1881061 w 5703376"/>
              <a:gd name="connsiteY12" fmla="*/ 927642 h 2113742"/>
              <a:gd name="connsiteX13" fmla="*/ 1952786 w 5703376"/>
              <a:gd name="connsiteY13" fmla="*/ 1473146 h 2113742"/>
              <a:gd name="connsiteX14" fmla="*/ 2007030 w 5703376"/>
              <a:gd name="connsiteY14" fmla="*/ 1488644 h 2113742"/>
              <a:gd name="connsiteX15" fmla="*/ 2084522 w 5703376"/>
              <a:gd name="connsiteY15" fmla="*/ 1124434 h 2113742"/>
              <a:gd name="connsiteX16" fmla="*/ 2190352 w 5703376"/>
              <a:gd name="connsiteY16" fmla="*/ 437868 h 2113742"/>
              <a:gd name="connsiteX17" fmla="*/ 2281359 w 5703376"/>
              <a:gd name="connsiteY17" fmla="*/ 440526 h 2113742"/>
              <a:gd name="connsiteX18" fmla="*/ 2378539 w 5703376"/>
              <a:gd name="connsiteY18" fmla="*/ 990446 h 2113742"/>
              <a:gd name="connsiteX19" fmla="*/ 2456481 w 5703376"/>
              <a:gd name="connsiteY19" fmla="*/ 1008197 h 2113742"/>
              <a:gd name="connsiteX20" fmla="*/ 2549471 w 5703376"/>
              <a:gd name="connsiteY20" fmla="*/ 527749 h 2113742"/>
              <a:gd name="connsiteX21" fmla="*/ 2642461 w 5703376"/>
              <a:gd name="connsiteY21" fmla="*/ 78299 h 2113742"/>
              <a:gd name="connsiteX22" fmla="*/ 2688956 w 5703376"/>
              <a:gd name="connsiteY22" fmla="*/ 16305 h 2113742"/>
              <a:gd name="connsiteX23" fmla="*/ 2727701 w 5703376"/>
              <a:gd name="connsiteY23" fmla="*/ 47302 h 2113742"/>
              <a:gd name="connsiteX24" fmla="*/ 2774196 w 5703376"/>
              <a:gd name="connsiteY24" fmla="*/ 241031 h 2113742"/>
              <a:gd name="connsiteX25" fmla="*/ 2841505 w 5703376"/>
              <a:gd name="connsiteY25" fmla="*/ 491212 h 2113742"/>
              <a:gd name="connsiteX26" fmla="*/ 2929179 w 5703376"/>
              <a:gd name="connsiteY26" fmla="*/ 566495 h 2113742"/>
              <a:gd name="connsiteX27" fmla="*/ 3068664 w 5703376"/>
              <a:gd name="connsiteY27" fmla="*/ 372766 h 2113742"/>
              <a:gd name="connsiteX28" fmla="*/ 3218781 w 5703376"/>
              <a:gd name="connsiteY28" fmla="*/ 114837 h 2113742"/>
              <a:gd name="connsiteX29" fmla="*/ 3370881 w 5703376"/>
              <a:gd name="connsiteY29" fmla="*/ 807 h 2113742"/>
              <a:gd name="connsiteX30" fmla="*/ 3572359 w 5703376"/>
              <a:gd name="connsiteY30" fmla="*/ 70549 h 2113742"/>
              <a:gd name="connsiteX31" fmla="*/ 3680847 w 5703376"/>
              <a:gd name="connsiteY31" fmla="*/ 194536 h 2113742"/>
              <a:gd name="connsiteX32" fmla="*/ 3944318 w 5703376"/>
              <a:gd name="connsiteY32" fmla="*/ 550997 h 2113742"/>
              <a:gd name="connsiteX33" fmla="*/ 4218445 w 5703376"/>
              <a:gd name="connsiteY33" fmla="*/ 639789 h 2113742"/>
              <a:gd name="connsiteX34" fmla="*/ 5703376 w 5703376"/>
              <a:gd name="connsiteY34" fmla="*/ 938454 h 2113742"/>
              <a:gd name="connsiteX0" fmla="*/ 0 w 5703376"/>
              <a:gd name="connsiteY0" fmla="*/ 2079897 h 2105888"/>
              <a:gd name="connsiteX1" fmla="*/ 576504 w 5703376"/>
              <a:gd name="connsiteY1" fmla="*/ 1944448 h 2105888"/>
              <a:gd name="connsiteX2" fmla="*/ 860156 w 5703376"/>
              <a:gd name="connsiteY2" fmla="*/ 1387800 h 2105888"/>
              <a:gd name="connsiteX3" fmla="*/ 991891 w 5703376"/>
              <a:gd name="connsiteY3" fmla="*/ 1101082 h 2105888"/>
              <a:gd name="connsiteX4" fmla="*/ 1248045 w 5703376"/>
              <a:gd name="connsiteY4" fmla="*/ 863243 h 2105888"/>
              <a:gd name="connsiteX5" fmla="*/ 1395585 w 5703376"/>
              <a:gd name="connsiteY5" fmla="*/ 1081439 h 2105888"/>
              <a:gd name="connsiteX6" fmla="*/ 1492928 w 5703376"/>
              <a:gd name="connsiteY6" fmla="*/ 1794495 h 2105888"/>
              <a:gd name="connsiteX7" fmla="*/ 1555370 w 5703376"/>
              <a:gd name="connsiteY7" fmla="*/ 1949930 h 2105888"/>
              <a:gd name="connsiteX8" fmla="*/ 1611823 w 5703376"/>
              <a:gd name="connsiteY8" fmla="*/ 1821753 h 2105888"/>
              <a:gd name="connsiteX9" fmla="*/ 1689315 w 5703376"/>
              <a:gd name="connsiteY9" fmla="*/ 1248316 h 2105888"/>
              <a:gd name="connsiteX10" fmla="*/ 1743559 w 5703376"/>
              <a:gd name="connsiteY10" fmla="*/ 807290 h 2105888"/>
              <a:gd name="connsiteX11" fmla="*/ 1813527 w 5703376"/>
              <a:gd name="connsiteY11" fmla="*/ 607569 h 2105888"/>
              <a:gd name="connsiteX12" fmla="*/ 1881061 w 5703376"/>
              <a:gd name="connsiteY12" fmla="*/ 919788 h 2105888"/>
              <a:gd name="connsiteX13" fmla="*/ 1952786 w 5703376"/>
              <a:gd name="connsiteY13" fmla="*/ 1465292 h 2105888"/>
              <a:gd name="connsiteX14" fmla="*/ 2007030 w 5703376"/>
              <a:gd name="connsiteY14" fmla="*/ 1480790 h 2105888"/>
              <a:gd name="connsiteX15" fmla="*/ 2084522 w 5703376"/>
              <a:gd name="connsiteY15" fmla="*/ 1116580 h 2105888"/>
              <a:gd name="connsiteX16" fmla="*/ 2190352 w 5703376"/>
              <a:gd name="connsiteY16" fmla="*/ 430014 h 2105888"/>
              <a:gd name="connsiteX17" fmla="*/ 2281359 w 5703376"/>
              <a:gd name="connsiteY17" fmla="*/ 432672 h 2105888"/>
              <a:gd name="connsiteX18" fmla="*/ 2378539 w 5703376"/>
              <a:gd name="connsiteY18" fmla="*/ 982592 h 2105888"/>
              <a:gd name="connsiteX19" fmla="*/ 2456481 w 5703376"/>
              <a:gd name="connsiteY19" fmla="*/ 1000343 h 2105888"/>
              <a:gd name="connsiteX20" fmla="*/ 2549471 w 5703376"/>
              <a:gd name="connsiteY20" fmla="*/ 519895 h 2105888"/>
              <a:gd name="connsiteX21" fmla="*/ 2642461 w 5703376"/>
              <a:gd name="connsiteY21" fmla="*/ 70445 h 2105888"/>
              <a:gd name="connsiteX22" fmla="*/ 2688956 w 5703376"/>
              <a:gd name="connsiteY22" fmla="*/ 8451 h 2105888"/>
              <a:gd name="connsiteX23" fmla="*/ 2727701 w 5703376"/>
              <a:gd name="connsiteY23" fmla="*/ 39448 h 2105888"/>
              <a:gd name="connsiteX24" fmla="*/ 2774196 w 5703376"/>
              <a:gd name="connsiteY24" fmla="*/ 233177 h 2105888"/>
              <a:gd name="connsiteX25" fmla="*/ 2841505 w 5703376"/>
              <a:gd name="connsiteY25" fmla="*/ 483358 h 2105888"/>
              <a:gd name="connsiteX26" fmla="*/ 2929179 w 5703376"/>
              <a:gd name="connsiteY26" fmla="*/ 558641 h 2105888"/>
              <a:gd name="connsiteX27" fmla="*/ 3068664 w 5703376"/>
              <a:gd name="connsiteY27" fmla="*/ 364912 h 2105888"/>
              <a:gd name="connsiteX28" fmla="*/ 3218781 w 5703376"/>
              <a:gd name="connsiteY28" fmla="*/ 106983 h 2105888"/>
              <a:gd name="connsiteX29" fmla="*/ 3376197 w 5703376"/>
              <a:gd name="connsiteY29" fmla="*/ 927 h 2105888"/>
              <a:gd name="connsiteX30" fmla="*/ 3572359 w 5703376"/>
              <a:gd name="connsiteY30" fmla="*/ 62695 h 2105888"/>
              <a:gd name="connsiteX31" fmla="*/ 3680847 w 5703376"/>
              <a:gd name="connsiteY31" fmla="*/ 186682 h 2105888"/>
              <a:gd name="connsiteX32" fmla="*/ 3944318 w 5703376"/>
              <a:gd name="connsiteY32" fmla="*/ 543143 h 2105888"/>
              <a:gd name="connsiteX33" fmla="*/ 4218445 w 5703376"/>
              <a:gd name="connsiteY33" fmla="*/ 631935 h 2105888"/>
              <a:gd name="connsiteX34" fmla="*/ 5703376 w 5703376"/>
              <a:gd name="connsiteY34" fmla="*/ 930600 h 2105888"/>
              <a:gd name="connsiteX0" fmla="*/ 0 w 5703376"/>
              <a:gd name="connsiteY0" fmla="*/ 2080868 h 2106859"/>
              <a:gd name="connsiteX1" fmla="*/ 576504 w 5703376"/>
              <a:gd name="connsiteY1" fmla="*/ 1945419 h 2106859"/>
              <a:gd name="connsiteX2" fmla="*/ 860156 w 5703376"/>
              <a:gd name="connsiteY2" fmla="*/ 1388771 h 2106859"/>
              <a:gd name="connsiteX3" fmla="*/ 991891 w 5703376"/>
              <a:gd name="connsiteY3" fmla="*/ 1102053 h 2106859"/>
              <a:gd name="connsiteX4" fmla="*/ 1248045 w 5703376"/>
              <a:gd name="connsiteY4" fmla="*/ 864214 h 2106859"/>
              <a:gd name="connsiteX5" fmla="*/ 1395585 w 5703376"/>
              <a:gd name="connsiteY5" fmla="*/ 1082410 h 2106859"/>
              <a:gd name="connsiteX6" fmla="*/ 1492928 w 5703376"/>
              <a:gd name="connsiteY6" fmla="*/ 1795466 h 2106859"/>
              <a:gd name="connsiteX7" fmla="*/ 1555370 w 5703376"/>
              <a:gd name="connsiteY7" fmla="*/ 1950901 h 2106859"/>
              <a:gd name="connsiteX8" fmla="*/ 1611823 w 5703376"/>
              <a:gd name="connsiteY8" fmla="*/ 1822724 h 2106859"/>
              <a:gd name="connsiteX9" fmla="*/ 1689315 w 5703376"/>
              <a:gd name="connsiteY9" fmla="*/ 1249287 h 2106859"/>
              <a:gd name="connsiteX10" fmla="*/ 1743559 w 5703376"/>
              <a:gd name="connsiteY10" fmla="*/ 808261 h 2106859"/>
              <a:gd name="connsiteX11" fmla="*/ 1813527 w 5703376"/>
              <a:gd name="connsiteY11" fmla="*/ 608540 h 2106859"/>
              <a:gd name="connsiteX12" fmla="*/ 1881061 w 5703376"/>
              <a:gd name="connsiteY12" fmla="*/ 920759 h 2106859"/>
              <a:gd name="connsiteX13" fmla="*/ 1952786 w 5703376"/>
              <a:gd name="connsiteY13" fmla="*/ 1466263 h 2106859"/>
              <a:gd name="connsiteX14" fmla="*/ 2007030 w 5703376"/>
              <a:gd name="connsiteY14" fmla="*/ 1481761 h 2106859"/>
              <a:gd name="connsiteX15" fmla="*/ 2084522 w 5703376"/>
              <a:gd name="connsiteY15" fmla="*/ 1117551 h 2106859"/>
              <a:gd name="connsiteX16" fmla="*/ 2190352 w 5703376"/>
              <a:gd name="connsiteY16" fmla="*/ 430985 h 2106859"/>
              <a:gd name="connsiteX17" fmla="*/ 2281359 w 5703376"/>
              <a:gd name="connsiteY17" fmla="*/ 433643 h 2106859"/>
              <a:gd name="connsiteX18" fmla="*/ 2378539 w 5703376"/>
              <a:gd name="connsiteY18" fmla="*/ 983563 h 2106859"/>
              <a:gd name="connsiteX19" fmla="*/ 2456481 w 5703376"/>
              <a:gd name="connsiteY19" fmla="*/ 1001314 h 2106859"/>
              <a:gd name="connsiteX20" fmla="*/ 2549471 w 5703376"/>
              <a:gd name="connsiteY20" fmla="*/ 520866 h 2106859"/>
              <a:gd name="connsiteX21" fmla="*/ 2642461 w 5703376"/>
              <a:gd name="connsiteY21" fmla="*/ 71416 h 2106859"/>
              <a:gd name="connsiteX22" fmla="*/ 2688956 w 5703376"/>
              <a:gd name="connsiteY22" fmla="*/ 9422 h 2106859"/>
              <a:gd name="connsiteX23" fmla="*/ 2727701 w 5703376"/>
              <a:gd name="connsiteY23" fmla="*/ 40419 h 2106859"/>
              <a:gd name="connsiteX24" fmla="*/ 2774196 w 5703376"/>
              <a:gd name="connsiteY24" fmla="*/ 234148 h 2106859"/>
              <a:gd name="connsiteX25" fmla="*/ 2841505 w 5703376"/>
              <a:gd name="connsiteY25" fmla="*/ 484329 h 2106859"/>
              <a:gd name="connsiteX26" fmla="*/ 2929179 w 5703376"/>
              <a:gd name="connsiteY26" fmla="*/ 559612 h 2106859"/>
              <a:gd name="connsiteX27" fmla="*/ 3068664 w 5703376"/>
              <a:gd name="connsiteY27" fmla="*/ 365883 h 2106859"/>
              <a:gd name="connsiteX28" fmla="*/ 3218781 w 5703376"/>
              <a:gd name="connsiteY28" fmla="*/ 107954 h 2106859"/>
              <a:gd name="connsiteX29" fmla="*/ 3376197 w 5703376"/>
              <a:gd name="connsiteY29" fmla="*/ 1898 h 2106859"/>
              <a:gd name="connsiteX30" fmla="*/ 3680847 w 5703376"/>
              <a:gd name="connsiteY30" fmla="*/ 187653 h 2106859"/>
              <a:gd name="connsiteX31" fmla="*/ 3944318 w 5703376"/>
              <a:gd name="connsiteY31" fmla="*/ 544114 h 2106859"/>
              <a:gd name="connsiteX32" fmla="*/ 4218445 w 5703376"/>
              <a:gd name="connsiteY32" fmla="*/ 632906 h 2106859"/>
              <a:gd name="connsiteX33" fmla="*/ 5703376 w 5703376"/>
              <a:gd name="connsiteY33" fmla="*/ 931571 h 2106859"/>
              <a:gd name="connsiteX0" fmla="*/ 0 w 5703376"/>
              <a:gd name="connsiteY0" fmla="*/ 2078271 h 2104262"/>
              <a:gd name="connsiteX1" fmla="*/ 576504 w 5703376"/>
              <a:gd name="connsiteY1" fmla="*/ 1942822 h 2104262"/>
              <a:gd name="connsiteX2" fmla="*/ 860156 w 5703376"/>
              <a:gd name="connsiteY2" fmla="*/ 1386174 h 2104262"/>
              <a:gd name="connsiteX3" fmla="*/ 991891 w 5703376"/>
              <a:gd name="connsiteY3" fmla="*/ 1099456 h 2104262"/>
              <a:gd name="connsiteX4" fmla="*/ 1248045 w 5703376"/>
              <a:gd name="connsiteY4" fmla="*/ 861617 h 2104262"/>
              <a:gd name="connsiteX5" fmla="*/ 1395585 w 5703376"/>
              <a:gd name="connsiteY5" fmla="*/ 1079813 h 2104262"/>
              <a:gd name="connsiteX6" fmla="*/ 1492928 w 5703376"/>
              <a:gd name="connsiteY6" fmla="*/ 1792869 h 2104262"/>
              <a:gd name="connsiteX7" fmla="*/ 1555370 w 5703376"/>
              <a:gd name="connsiteY7" fmla="*/ 1948304 h 2104262"/>
              <a:gd name="connsiteX8" fmla="*/ 1611823 w 5703376"/>
              <a:gd name="connsiteY8" fmla="*/ 1820127 h 2104262"/>
              <a:gd name="connsiteX9" fmla="*/ 1689315 w 5703376"/>
              <a:gd name="connsiteY9" fmla="*/ 1246690 h 2104262"/>
              <a:gd name="connsiteX10" fmla="*/ 1743559 w 5703376"/>
              <a:gd name="connsiteY10" fmla="*/ 805664 h 2104262"/>
              <a:gd name="connsiteX11" fmla="*/ 1813527 w 5703376"/>
              <a:gd name="connsiteY11" fmla="*/ 605943 h 2104262"/>
              <a:gd name="connsiteX12" fmla="*/ 1881061 w 5703376"/>
              <a:gd name="connsiteY12" fmla="*/ 918162 h 2104262"/>
              <a:gd name="connsiteX13" fmla="*/ 1952786 w 5703376"/>
              <a:gd name="connsiteY13" fmla="*/ 1463666 h 2104262"/>
              <a:gd name="connsiteX14" fmla="*/ 2007030 w 5703376"/>
              <a:gd name="connsiteY14" fmla="*/ 1479164 h 2104262"/>
              <a:gd name="connsiteX15" fmla="*/ 2084522 w 5703376"/>
              <a:gd name="connsiteY15" fmla="*/ 1114954 h 2104262"/>
              <a:gd name="connsiteX16" fmla="*/ 2190352 w 5703376"/>
              <a:gd name="connsiteY16" fmla="*/ 428388 h 2104262"/>
              <a:gd name="connsiteX17" fmla="*/ 2281359 w 5703376"/>
              <a:gd name="connsiteY17" fmla="*/ 431046 h 2104262"/>
              <a:gd name="connsiteX18" fmla="*/ 2378539 w 5703376"/>
              <a:gd name="connsiteY18" fmla="*/ 980966 h 2104262"/>
              <a:gd name="connsiteX19" fmla="*/ 2456481 w 5703376"/>
              <a:gd name="connsiteY19" fmla="*/ 998717 h 2104262"/>
              <a:gd name="connsiteX20" fmla="*/ 2549471 w 5703376"/>
              <a:gd name="connsiteY20" fmla="*/ 518269 h 2104262"/>
              <a:gd name="connsiteX21" fmla="*/ 2642461 w 5703376"/>
              <a:gd name="connsiteY21" fmla="*/ 68819 h 2104262"/>
              <a:gd name="connsiteX22" fmla="*/ 2688956 w 5703376"/>
              <a:gd name="connsiteY22" fmla="*/ 6825 h 2104262"/>
              <a:gd name="connsiteX23" fmla="*/ 2727701 w 5703376"/>
              <a:gd name="connsiteY23" fmla="*/ 37822 h 2104262"/>
              <a:gd name="connsiteX24" fmla="*/ 2774196 w 5703376"/>
              <a:gd name="connsiteY24" fmla="*/ 231551 h 2104262"/>
              <a:gd name="connsiteX25" fmla="*/ 2841505 w 5703376"/>
              <a:gd name="connsiteY25" fmla="*/ 481732 h 2104262"/>
              <a:gd name="connsiteX26" fmla="*/ 2929179 w 5703376"/>
              <a:gd name="connsiteY26" fmla="*/ 557015 h 2104262"/>
              <a:gd name="connsiteX27" fmla="*/ 3068664 w 5703376"/>
              <a:gd name="connsiteY27" fmla="*/ 363286 h 2104262"/>
              <a:gd name="connsiteX28" fmla="*/ 3218781 w 5703376"/>
              <a:gd name="connsiteY28" fmla="*/ 105357 h 2104262"/>
              <a:gd name="connsiteX29" fmla="*/ 3402779 w 5703376"/>
              <a:gd name="connsiteY29" fmla="*/ 1959 h 2104262"/>
              <a:gd name="connsiteX30" fmla="*/ 3680847 w 5703376"/>
              <a:gd name="connsiteY30" fmla="*/ 185056 h 2104262"/>
              <a:gd name="connsiteX31" fmla="*/ 3944318 w 5703376"/>
              <a:gd name="connsiteY31" fmla="*/ 541517 h 2104262"/>
              <a:gd name="connsiteX32" fmla="*/ 4218445 w 5703376"/>
              <a:gd name="connsiteY32" fmla="*/ 630309 h 2104262"/>
              <a:gd name="connsiteX33" fmla="*/ 5703376 w 5703376"/>
              <a:gd name="connsiteY33" fmla="*/ 928974 h 2104262"/>
              <a:gd name="connsiteX0" fmla="*/ 0 w 5703376"/>
              <a:gd name="connsiteY0" fmla="*/ 2078947 h 2104938"/>
              <a:gd name="connsiteX1" fmla="*/ 576504 w 5703376"/>
              <a:gd name="connsiteY1" fmla="*/ 1943498 h 2104938"/>
              <a:gd name="connsiteX2" fmla="*/ 860156 w 5703376"/>
              <a:gd name="connsiteY2" fmla="*/ 1386850 h 2104938"/>
              <a:gd name="connsiteX3" fmla="*/ 991891 w 5703376"/>
              <a:gd name="connsiteY3" fmla="*/ 1100132 h 2104938"/>
              <a:gd name="connsiteX4" fmla="*/ 1248045 w 5703376"/>
              <a:gd name="connsiteY4" fmla="*/ 862293 h 2104938"/>
              <a:gd name="connsiteX5" fmla="*/ 1395585 w 5703376"/>
              <a:gd name="connsiteY5" fmla="*/ 1080489 h 2104938"/>
              <a:gd name="connsiteX6" fmla="*/ 1492928 w 5703376"/>
              <a:gd name="connsiteY6" fmla="*/ 1793545 h 2104938"/>
              <a:gd name="connsiteX7" fmla="*/ 1555370 w 5703376"/>
              <a:gd name="connsiteY7" fmla="*/ 1948980 h 2104938"/>
              <a:gd name="connsiteX8" fmla="*/ 1611823 w 5703376"/>
              <a:gd name="connsiteY8" fmla="*/ 1820803 h 2104938"/>
              <a:gd name="connsiteX9" fmla="*/ 1689315 w 5703376"/>
              <a:gd name="connsiteY9" fmla="*/ 1247366 h 2104938"/>
              <a:gd name="connsiteX10" fmla="*/ 1743559 w 5703376"/>
              <a:gd name="connsiteY10" fmla="*/ 806340 h 2104938"/>
              <a:gd name="connsiteX11" fmla="*/ 1813527 w 5703376"/>
              <a:gd name="connsiteY11" fmla="*/ 606619 h 2104938"/>
              <a:gd name="connsiteX12" fmla="*/ 1881061 w 5703376"/>
              <a:gd name="connsiteY12" fmla="*/ 918838 h 2104938"/>
              <a:gd name="connsiteX13" fmla="*/ 1952786 w 5703376"/>
              <a:gd name="connsiteY13" fmla="*/ 1464342 h 2104938"/>
              <a:gd name="connsiteX14" fmla="*/ 2007030 w 5703376"/>
              <a:gd name="connsiteY14" fmla="*/ 1479840 h 2104938"/>
              <a:gd name="connsiteX15" fmla="*/ 2084522 w 5703376"/>
              <a:gd name="connsiteY15" fmla="*/ 1115630 h 2104938"/>
              <a:gd name="connsiteX16" fmla="*/ 2190352 w 5703376"/>
              <a:gd name="connsiteY16" fmla="*/ 429064 h 2104938"/>
              <a:gd name="connsiteX17" fmla="*/ 2281359 w 5703376"/>
              <a:gd name="connsiteY17" fmla="*/ 431722 h 2104938"/>
              <a:gd name="connsiteX18" fmla="*/ 2378539 w 5703376"/>
              <a:gd name="connsiteY18" fmla="*/ 981642 h 2104938"/>
              <a:gd name="connsiteX19" fmla="*/ 2456481 w 5703376"/>
              <a:gd name="connsiteY19" fmla="*/ 999393 h 2104938"/>
              <a:gd name="connsiteX20" fmla="*/ 2549471 w 5703376"/>
              <a:gd name="connsiteY20" fmla="*/ 518945 h 2104938"/>
              <a:gd name="connsiteX21" fmla="*/ 2642461 w 5703376"/>
              <a:gd name="connsiteY21" fmla="*/ 69495 h 2104938"/>
              <a:gd name="connsiteX22" fmla="*/ 2688956 w 5703376"/>
              <a:gd name="connsiteY22" fmla="*/ 7501 h 2104938"/>
              <a:gd name="connsiteX23" fmla="*/ 2727701 w 5703376"/>
              <a:gd name="connsiteY23" fmla="*/ 38498 h 2104938"/>
              <a:gd name="connsiteX24" fmla="*/ 2774196 w 5703376"/>
              <a:gd name="connsiteY24" fmla="*/ 232227 h 2104938"/>
              <a:gd name="connsiteX25" fmla="*/ 2841505 w 5703376"/>
              <a:gd name="connsiteY25" fmla="*/ 482408 h 2104938"/>
              <a:gd name="connsiteX26" fmla="*/ 2929179 w 5703376"/>
              <a:gd name="connsiteY26" fmla="*/ 557691 h 2104938"/>
              <a:gd name="connsiteX27" fmla="*/ 3068664 w 5703376"/>
              <a:gd name="connsiteY27" fmla="*/ 363962 h 2104938"/>
              <a:gd name="connsiteX28" fmla="*/ 3218781 w 5703376"/>
              <a:gd name="connsiteY28" fmla="*/ 106033 h 2104938"/>
              <a:gd name="connsiteX29" fmla="*/ 3402779 w 5703376"/>
              <a:gd name="connsiteY29" fmla="*/ 2635 h 2104938"/>
              <a:gd name="connsiteX30" fmla="*/ 3680847 w 5703376"/>
              <a:gd name="connsiteY30" fmla="*/ 185732 h 2104938"/>
              <a:gd name="connsiteX31" fmla="*/ 3944318 w 5703376"/>
              <a:gd name="connsiteY31" fmla="*/ 542193 h 2104938"/>
              <a:gd name="connsiteX32" fmla="*/ 4218445 w 5703376"/>
              <a:gd name="connsiteY32" fmla="*/ 630985 h 2104938"/>
              <a:gd name="connsiteX33" fmla="*/ 5703376 w 5703376"/>
              <a:gd name="connsiteY33" fmla="*/ 929650 h 2104938"/>
              <a:gd name="connsiteX0" fmla="*/ 0 w 5703376"/>
              <a:gd name="connsiteY0" fmla="*/ 2078271 h 2104262"/>
              <a:gd name="connsiteX1" fmla="*/ 576504 w 5703376"/>
              <a:gd name="connsiteY1" fmla="*/ 1942822 h 2104262"/>
              <a:gd name="connsiteX2" fmla="*/ 860156 w 5703376"/>
              <a:gd name="connsiteY2" fmla="*/ 1386174 h 2104262"/>
              <a:gd name="connsiteX3" fmla="*/ 991891 w 5703376"/>
              <a:gd name="connsiteY3" fmla="*/ 1099456 h 2104262"/>
              <a:gd name="connsiteX4" fmla="*/ 1248045 w 5703376"/>
              <a:gd name="connsiteY4" fmla="*/ 861617 h 2104262"/>
              <a:gd name="connsiteX5" fmla="*/ 1395585 w 5703376"/>
              <a:gd name="connsiteY5" fmla="*/ 1079813 h 2104262"/>
              <a:gd name="connsiteX6" fmla="*/ 1492928 w 5703376"/>
              <a:gd name="connsiteY6" fmla="*/ 1792869 h 2104262"/>
              <a:gd name="connsiteX7" fmla="*/ 1555370 w 5703376"/>
              <a:gd name="connsiteY7" fmla="*/ 1948304 h 2104262"/>
              <a:gd name="connsiteX8" fmla="*/ 1611823 w 5703376"/>
              <a:gd name="connsiteY8" fmla="*/ 1820127 h 2104262"/>
              <a:gd name="connsiteX9" fmla="*/ 1689315 w 5703376"/>
              <a:gd name="connsiteY9" fmla="*/ 1246690 h 2104262"/>
              <a:gd name="connsiteX10" fmla="*/ 1743559 w 5703376"/>
              <a:gd name="connsiteY10" fmla="*/ 805664 h 2104262"/>
              <a:gd name="connsiteX11" fmla="*/ 1813527 w 5703376"/>
              <a:gd name="connsiteY11" fmla="*/ 605943 h 2104262"/>
              <a:gd name="connsiteX12" fmla="*/ 1881061 w 5703376"/>
              <a:gd name="connsiteY12" fmla="*/ 918162 h 2104262"/>
              <a:gd name="connsiteX13" fmla="*/ 1952786 w 5703376"/>
              <a:gd name="connsiteY13" fmla="*/ 1463666 h 2104262"/>
              <a:gd name="connsiteX14" fmla="*/ 2007030 w 5703376"/>
              <a:gd name="connsiteY14" fmla="*/ 1479164 h 2104262"/>
              <a:gd name="connsiteX15" fmla="*/ 2084522 w 5703376"/>
              <a:gd name="connsiteY15" fmla="*/ 1114954 h 2104262"/>
              <a:gd name="connsiteX16" fmla="*/ 2190352 w 5703376"/>
              <a:gd name="connsiteY16" fmla="*/ 428388 h 2104262"/>
              <a:gd name="connsiteX17" fmla="*/ 2281359 w 5703376"/>
              <a:gd name="connsiteY17" fmla="*/ 431046 h 2104262"/>
              <a:gd name="connsiteX18" fmla="*/ 2378539 w 5703376"/>
              <a:gd name="connsiteY18" fmla="*/ 980966 h 2104262"/>
              <a:gd name="connsiteX19" fmla="*/ 2456481 w 5703376"/>
              <a:gd name="connsiteY19" fmla="*/ 998717 h 2104262"/>
              <a:gd name="connsiteX20" fmla="*/ 2549471 w 5703376"/>
              <a:gd name="connsiteY20" fmla="*/ 518269 h 2104262"/>
              <a:gd name="connsiteX21" fmla="*/ 2642461 w 5703376"/>
              <a:gd name="connsiteY21" fmla="*/ 68819 h 2104262"/>
              <a:gd name="connsiteX22" fmla="*/ 2688956 w 5703376"/>
              <a:gd name="connsiteY22" fmla="*/ 6825 h 2104262"/>
              <a:gd name="connsiteX23" fmla="*/ 2727701 w 5703376"/>
              <a:gd name="connsiteY23" fmla="*/ 37822 h 2104262"/>
              <a:gd name="connsiteX24" fmla="*/ 2774196 w 5703376"/>
              <a:gd name="connsiteY24" fmla="*/ 231551 h 2104262"/>
              <a:gd name="connsiteX25" fmla="*/ 2841505 w 5703376"/>
              <a:gd name="connsiteY25" fmla="*/ 481732 h 2104262"/>
              <a:gd name="connsiteX26" fmla="*/ 2929179 w 5703376"/>
              <a:gd name="connsiteY26" fmla="*/ 557015 h 2104262"/>
              <a:gd name="connsiteX27" fmla="*/ 3068664 w 5703376"/>
              <a:gd name="connsiteY27" fmla="*/ 363286 h 2104262"/>
              <a:gd name="connsiteX28" fmla="*/ 3218781 w 5703376"/>
              <a:gd name="connsiteY28" fmla="*/ 105357 h 2104262"/>
              <a:gd name="connsiteX29" fmla="*/ 3402779 w 5703376"/>
              <a:gd name="connsiteY29" fmla="*/ 1959 h 2104262"/>
              <a:gd name="connsiteX30" fmla="*/ 3672873 w 5703376"/>
              <a:gd name="connsiteY30" fmla="*/ 185056 h 2104262"/>
              <a:gd name="connsiteX31" fmla="*/ 3944318 w 5703376"/>
              <a:gd name="connsiteY31" fmla="*/ 541517 h 2104262"/>
              <a:gd name="connsiteX32" fmla="*/ 4218445 w 5703376"/>
              <a:gd name="connsiteY32" fmla="*/ 630309 h 2104262"/>
              <a:gd name="connsiteX33" fmla="*/ 5703376 w 5703376"/>
              <a:gd name="connsiteY33" fmla="*/ 928974 h 2104262"/>
              <a:gd name="connsiteX0" fmla="*/ 0 w 5703376"/>
              <a:gd name="connsiteY0" fmla="*/ 2078271 h 2104262"/>
              <a:gd name="connsiteX1" fmla="*/ 576504 w 5703376"/>
              <a:gd name="connsiteY1" fmla="*/ 1942822 h 2104262"/>
              <a:gd name="connsiteX2" fmla="*/ 860156 w 5703376"/>
              <a:gd name="connsiteY2" fmla="*/ 1386174 h 2104262"/>
              <a:gd name="connsiteX3" fmla="*/ 991891 w 5703376"/>
              <a:gd name="connsiteY3" fmla="*/ 1099456 h 2104262"/>
              <a:gd name="connsiteX4" fmla="*/ 1248045 w 5703376"/>
              <a:gd name="connsiteY4" fmla="*/ 861617 h 2104262"/>
              <a:gd name="connsiteX5" fmla="*/ 1395585 w 5703376"/>
              <a:gd name="connsiteY5" fmla="*/ 1079813 h 2104262"/>
              <a:gd name="connsiteX6" fmla="*/ 1492928 w 5703376"/>
              <a:gd name="connsiteY6" fmla="*/ 1792869 h 2104262"/>
              <a:gd name="connsiteX7" fmla="*/ 1555370 w 5703376"/>
              <a:gd name="connsiteY7" fmla="*/ 1948304 h 2104262"/>
              <a:gd name="connsiteX8" fmla="*/ 1611823 w 5703376"/>
              <a:gd name="connsiteY8" fmla="*/ 1820127 h 2104262"/>
              <a:gd name="connsiteX9" fmla="*/ 1689315 w 5703376"/>
              <a:gd name="connsiteY9" fmla="*/ 1246690 h 2104262"/>
              <a:gd name="connsiteX10" fmla="*/ 1743559 w 5703376"/>
              <a:gd name="connsiteY10" fmla="*/ 805664 h 2104262"/>
              <a:gd name="connsiteX11" fmla="*/ 1813527 w 5703376"/>
              <a:gd name="connsiteY11" fmla="*/ 605943 h 2104262"/>
              <a:gd name="connsiteX12" fmla="*/ 1881061 w 5703376"/>
              <a:gd name="connsiteY12" fmla="*/ 918162 h 2104262"/>
              <a:gd name="connsiteX13" fmla="*/ 1952786 w 5703376"/>
              <a:gd name="connsiteY13" fmla="*/ 1463666 h 2104262"/>
              <a:gd name="connsiteX14" fmla="*/ 2007030 w 5703376"/>
              <a:gd name="connsiteY14" fmla="*/ 1479164 h 2104262"/>
              <a:gd name="connsiteX15" fmla="*/ 2084522 w 5703376"/>
              <a:gd name="connsiteY15" fmla="*/ 1114954 h 2104262"/>
              <a:gd name="connsiteX16" fmla="*/ 2190352 w 5703376"/>
              <a:gd name="connsiteY16" fmla="*/ 428388 h 2104262"/>
              <a:gd name="connsiteX17" fmla="*/ 2281359 w 5703376"/>
              <a:gd name="connsiteY17" fmla="*/ 431046 h 2104262"/>
              <a:gd name="connsiteX18" fmla="*/ 2378539 w 5703376"/>
              <a:gd name="connsiteY18" fmla="*/ 980966 h 2104262"/>
              <a:gd name="connsiteX19" fmla="*/ 2456481 w 5703376"/>
              <a:gd name="connsiteY19" fmla="*/ 998717 h 2104262"/>
              <a:gd name="connsiteX20" fmla="*/ 2549471 w 5703376"/>
              <a:gd name="connsiteY20" fmla="*/ 518269 h 2104262"/>
              <a:gd name="connsiteX21" fmla="*/ 2642461 w 5703376"/>
              <a:gd name="connsiteY21" fmla="*/ 68819 h 2104262"/>
              <a:gd name="connsiteX22" fmla="*/ 2688956 w 5703376"/>
              <a:gd name="connsiteY22" fmla="*/ 6825 h 2104262"/>
              <a:gd name="connsiteX23" fmla="*/ 2727701 w 5703376"/>
              <a:gd name="connsiteY23" fmla="*/ 37822 h 2104262"/>
              <a:gd name="connsiteX24" fmla="*/ 2774196 w 5703376"/>
              <a:gd name="connsiteY24" fmla="*/ 231551 h 2104262"/>
              <a:gd name="connsiteX25" fmla="*/ 2841505 w 5703376"/>
              <a:gd name="connsiteY25" fmla="*/ 481732 h 2104262"/>
              <a:gd name="connsiteX26" fmla="*/ 2929179 w 5703376"/>
              <a:gd name="connsiteY26" fmla="*/ 557015 h 2104262"/>
              <a:gd name="connsiteX27" fmla="*/ 3068664 w 5703376"/>
              <a:gd name="connsiteY27" fmla="*/ 363286 h 2104262"/>
              <a:gd name="connsiteX28" fmla="*/ 3218781 w 5703376"/>
              <a:gd name="connsiteY28" fmla="*/ 105357 h 2104262"/>
              <a:gd name="connsiteX29" fmla="*/ 3402779 w 5703376"/>
              <a:gd name="connsiteY29" fmla="*/ 1959 h 2104262"/>
              <a:gd name="connsiteX30" fmla="*/ 3672873 w 5703376"/>
              <a:gd name="connsiteY30" fmla="*/ 185056 h 2104262"/>
              <a:gd name="connsiteX31" fmla="*/ 3973558 w 5703376"/>
              <a:gd name="connsiteY31" fmla="*/ 560124 h 2104262"/>
              <a:gd name="connsiteX32" fmla="*/ 4218445 w 5703376"/>
              <a:gd name="connsiteY32" fmla="*/ 630309 h 2104262"/>
              <a:gd name="connsiteX33" fmla="*/ 5703376 w 5703376"/>
              <a:gd name="connsiteY33" fmla="*/ 928974 h 2104262"/>
              <a:gd name="connsiteX0" fmla="*/ 0 w 5703376"/>
              <a:gd name="connsiteY0" fmla="*/ 2078271 h 2104262"/>
              <a:gd name="connsiteX1" fmla="*/ 576504 w 5703376"/>
              <a:gd name="connsiteY1" fmla="*/ 1942822 h 2104262"/>
              <a:gd name="connsiteX2" fmla="*/ 860156 w 5703376"/>
              <a:gd name="connsiteY2" fmla="*/ 1386174 h 2104262"/>
              <a:gd name="connsiteX3" fmla="*/ 991891 w 5703376"/>
              <a:gd name="connsiteY3" fmla="*/ 1099456 h 2104262"/>
              <a:gd name="connsiteX4" fmla="*/ 1248045 w 5703376"/>
              <a:gd name="connsiteY4" fmla="*/ 861617 h 2104262"/>
              <a:gd name="connsiteX5" fmla="*/ 1395585 w 5703376"/>
              <a:gd name="connsiteY5" fmla="*/ 1079813 h 2104262"/>
              <a:gd name="connsiteX6" fmla="*/ 1492928 w 5703376"/>
              <a:gd name="connsiteY6" fmla="*/ 1792869 h 2104262"/>
              <a:gd name="connsiteX7" fmla="*/ 1555370 w 5703376"/>
              <a:gd name="connsiteY7" fmla="*/ 1948304 h 2104262"/>
              <a:gd name="connsiteX8" fmla="*/ 1611823 w 5703376"/>
              <a:gd name="connsiteY8" fmla="*/ 1820127 h 2104262"/>
              <a:gd name="connsiteX9" fmla="*/ 1689315 w 5703376"/>
              <a:gd name="connsiteY9" fmla="*/ 1246690 h 2104262"/>
              <a:gd name="connsiteX10" fmla="*/ 1743559 w 5703376"/>
              <a:gd name="connsiteY10" fmla="*/ 805664 h 2104262"/>
              <a:gd name="connsiteX11" fmla="*/ 1813527 w 5703376"/>
              <a:gd name="connsiteY11" fmla="*/ 605943 h 2104262"/>
              <a:gd name="connsiteX12" fmla="*/ 1881061 w 5703376"/>
              <a:gd name="connsiteY12" fmla="*/ 918162 h 2104262"/>
              <a:gd name="connsiteX13" fmla="*/ 1952786 w 5703376"/>
              <a:gd name="connsiteY13" fmla="*/ 1463666 h 2104262"/>
              <a:gd name="connsiteX14" fmla="*/ 2007030 w 5703376"/>
              <a:gd name="connsiteY14" fmla="*/ 1479164 h 2104262"/>
              <a:gd name="connsiteX15" fmla="*/ 2084522 w 5703376"/>
              <a:gd name="connsiteY15" fmla="*/ 1114954 h 2104262"/>
              <a:gd name="connsiteX16" fmla="*/ 2190352 w 5703376"/>
              <a:gd name="connsiteY16" fmla="*/ 428388 h 2104262"/>
              <a:gd name="connsiteX17" fmla="*/ 2281359 w 5703376"/>
              <a:gd name="connsiteY17" fmla="*/ 431046 h 2104262"/>
              <a:gd name="connsiteX18" fmla="*/ 2378539 w 5703376"/>
              <a:gd name="connsiteY18" fmla="*/ 980966 h 2104262"/>
              <a:gd name="connsiteX19" fmla="*/ 2456481 w 5703376"/>
              <a:gd name="connsiteY19" fmla="*/ 998717 h 2104262"/>
              <a:gd name="connsiteX20" fmla="*/ 2549471 w 5703376"/>
              <a:gd name="connsiteY20" fmla="*/ 518269 h 2104262"/>
              <a:gd name="connsiteX21" fmla="*/ 2642461 w 5703376"/>
              <a:gd name="connsiteY21" fmla="*/ 68819 h 2104262"/>
              <a:gd name="connsiteX22" fmla="*/ 2688956 w 5703376"/>
              <a:gd name="connsiteY22" fmla="*/ 6825 h 2104262"/>
              <a:gd name="connsiteX23" fmla="*/ 2727701 w 5703376"/>
              <a:gd name="connsiteY23" fmla="*/ 37822 h 2104262"/>
              <a:gd name="connsiteX24" fmla="*/ 2774196 w 5703376"/>
              <a:gd name="connsiteY24" fmla="*/ 231551 h 2104262"/>
              <a:gd name="connsiteX25" fmla="*/ 2841505 w 5703376"/>
              <a:gd name="connsiteY25" fmla="*/ 481732 h 2104262"/>
              <a:gd name="connsiteX26" fmla="*/ 2929179 w 5703376"/>
              <a:gd name="connsiteY26" fmla="*/ 557015 h 2104262"/>
              <a:gd name="connsiteX27" fmla="*/ 3068664 w 5703376"/>
              <a:gd name="connsiteY27" fmla="*/ 363286 h 2104262"/>
              <a:gd name="connsiteX28" fmla="*/ 3218781 w 5703376"/>
              <a:gd name="connsiteY28" fmla="*/ 105357 h 2104262"/>
              <a:gd name="connsiteX29" fmla="*/ 3402779 w 5703376"/>
              <a:gd name="connsiteY29" fmla="*/ 1959 h 2104262"/>
              <a:gd name="connsiteX30" fmla="*/ 3672873 w 5703376"/>
              <a:gd name="connsiteY30" fmla="*/ 185056 h 2104262"/>
              <a:gd name="connsiteX31" fmla="*/ 3973558 w 5703376"/>
              <a:gd name="connsiteY31" fmla="*/ 560124 h 2104262"/>
              <a:gd name="connsiteX32" fmla="*/ 4194521 w 5703376"/>
              <a:gd name="connsiteY32" fmla="*/ 624993 h 2104262"/>
              <a:gd name="connsiteX33" fmla="*/ 5703376 w 5703376"/>
              <a:gd name="connsiteY33" fmla="*/ 928974 h 2104262"/>
              <a:gd name="connsiteX0" fmla="*/ 0 w 5703376"/>
              <a:gd name="connsiteY0" fmla="*/ 2078271 h 2104262"/>
              <a:gd name="connsiteX1" fmla="*/ 576504 w 5703376"/>
              <a:gd name="connsiteY1" fmla="*/ 1942822 h 2104262"/>
              <a:gd name="connsiteX2" fmla="*/ 860156 w 5703376"/>
              <a:gd name="connsiteY2" fmla="*/ 1386174 h 2104262"/>
              <a:gd name="connsiteX3" fmla="*/ 991891 w 5703376"/>
              <a:gd name="connsiteY3" fmla="*/ 1099456 h 2104262"/>
              <a:gd name="connsiteX4" fmla="*/ 1248045 w 5703376"/>
              <a:gd name="connsiteY4" fmla="*/ 861617 h 2104262"/>
              <a:gd name="connsiteX5" fmla="*/ 1395585 w 5703376"/>
              <a:gd name="connsiteY5" fmla="*/ 1079813 h 2104262"/>
              <a:gd name="connsiteX6" fmla="*/ 1492928 w 5703376"/>
              <a:gd name="connsiteY6" fmla="*/ 1792869 h 2104262"/>
              <a:gd name="connsiteX7" fmla="*/ 1555370 w 5703376"/>
              <a:gd name="connsiteY7" fmla="*/ 1948304 h 2104262"/>
              <a:gd name="connsiteX8" fmla="*/ 1611823 w 5703376"/>
              <a:gd name="connsiteY8" fmla="*/ 1820127 h 2104262"/>
              <a:gd name="connsiteX9" fmla="*/ 1689315 w 5703376"/>
              <a:gd name="connsiteY9" fmla="*/ 1246690 h 2104262"/>
              <a:gd name="connsiteX10" fmla="*/ 1743559 w 5703376"/>
              <a:gd name="connsiteY10" fmla="*/ 805664 h 2104262"/>
              <a:gd name="connsiteX11" fmla="*/ 1813527 w 5703376"/>
              <a:gd name="connsiteY11" fmla="*/ 605943 h 2104262"/>
              <a:gd name="connsiteX12" fmla="*/ 1881061 w 5703376"/>
              <a:gd name="connsiteY12" fmla="*/ 918162 h 2104262"/>
              <a:gd name="connsiteX13" fmla="*/ 1952786 w 5703376"/>
              <a:gd name="connsiteY13" fmla="*/ 1463666 h 2104262"/>
              <a:gd name="connsiteX14" fmla="*/ 2007030 w 5703376"/>
              <a:gd name="connsiteY14" fmla="*/ 1479164 h 2104262"/>
              <a:gd name="connsiteX15" fmla="*/ 2084522 w 5703376"/>
              <a:gd name="connsiteY15" fmla="*/ 1114954 h 2104262"/>
              <a:gd name="connsiteX16" fmla="*/ 2190352 w 5703376"/>
              <a:gd name="connsiteY16" fmla="*/ 428388 h 2104262"/>
              <a:gd name="connsiteX17" fmla="*/ 2281359 w 5703376"/>
              <a:gd name="connsiteY17" fmla="*/ 431046 h 2104262"/>
              <a:gd name="connsiteX18" fmla="*/ 2378539 w 5703376"/>
              <a:gd name="connsiteY18" fmla="*/ 980966 h 2104262"/>
              <a:gd name="connsiteX19" fmla="*/ 2456481 w 5703376"/>
              <a:gd name="connsiteY19" fmla="*/ 998717 h 2104262"/>
              <a:gd name="connsiteX20" fmla="*/ 2549471 w 5703376"/>
              <a:gd name="connsiteY20" fmla="*/ 518269 h 2104262"/>
              <a:gd name="connsiteX21" fmla="*/ 2642461 w 5703376"/>
              <a:gd name="connsiteY21" fmla="*/ 68819 h 2104262"/>
              <a:gd name="connsiteX22" fmla="*/ 2688956 w 5703376"/>
              <a:gd name="connsiteY22" fmla="*/ 6825 h 2104262"/>
              <a:gd name="connsiteX23" fmla="*/ 2727701 w 5703376"/>
              <a:gd name="connsiteY23" fmla="*/ 37822 h 2104262"/>
              <a:gd name="connsiteX24" fmla="*/ 2774196 w 5703376"/>
              <a:gd name="connsiteY24" fmla="*/ 231551 h 2104262"/>
              <a:gd name="connsiteX25" fmla="*/ 2841505 w 5703376"/>
              <a:gd name="connsiteY25" fmla="*/ 481732 h 2104262"/>
              <a:gd name="connsiteX26" fmla="*/ 2929179 w 5703376"/>
              <a:gd name="connsiteY26" fmla="*/ 557015 h 2104262"/>
              <a:gd name="connsiteX27" fmla="*/ 3068664 w 5703376"/>
              <a:gd name="connsiteY27" fmla="*/ 363286 h 2104262"/>
              <a:gd name="connsiteX28" fmla="*/ 3218781 w 5703376"/>
              <a:gd name="connsiteY28" fmla="*/ 105357 h 2104262"/>
              <a:gd name="connsiteX29" fmla="*/ 3402779 w 5703376"/>
              <a:gd name="connsiteY29" fmla="*/ 1959 h 2104262"/>
              <a:gd name="connsiteX30" fmla="*/ 3672873 w 5703376"/>
              <a:gd name="connsiteY30" fmla="*/ 185056 h 2104262"/>
              <a:gd name="connsiteX31" fmla="*/ 3973558 w 5703376"/>
              <a:gd name="connsiteY31" fmla="*/ 560124 h 2104262"/>
              <a:gd name="connsiteX32" fmla="*/ 4194521 w 5703376"/>
              <a:gd name="connsiteY32" fmla="*/ 624993 h 2104262"/>
              <a:gd name="connsiteX33" fmla="*/ 5703376 w 5703376"/>
              <a:gd name="connsiteY33" fmla="*/ 928974 h 21042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5703376" h="2104262">
                <a:moveTo>
                  <a:pt x="0" y="2078271"/>
                </a:moveTo>
                <a:cubicBezTo>
                  <a:pt x="133996" y="2094899"/>
                  <a:pt x="423620" y="2172471"/>
                  <a:pt x="576504" y="1942822"/>
                </a:cubicBezTo>
                <a:cubicBezTo>
                  <a:pt x="729388" y="1713173"/>
                  <a:pt x="790925" y="1526735"/>
                  <a:pt x="860156" y="1386174"/>
                </a:cubicBezTo>
                <a:cubicBezTo>
                  <a:pt x="929387" y="1245613"/>
                  <a:pt x="927243" y="1186882"/>
                  <a:pt x="991891" y="1099456"/>
                </a:cubicBezTo>
                <a:cubicBezTo>
                  <a:pt x="1056539" y="1012030"/>
                  <a:pt x="1180763" y="864891"/>
                  <a:pt x="1248045" y="861617"/>
                </a:cubicBezTo>
                <a:cubicBezTo>
                  <a:pt x="1315327" y="858343"/>
                  <a:pt x="1350280" y="925855"/>
                  <a:pt x="1395585" y="1079813"/>
                </a:cubicBezTo>
                <a:cubicBezTo>
                  <a:pt x="1417792" y="1155278"/>
                  <a:pt x="1466297" y="1648121"/>
                  <a:pt x="1492928" y="1792869"/>
                </a:cubicBezTo>
                <a:cubicBezTo>
                  <a:pt x="1519559" y="1937618"/>
                  <a:pt x="1535554" y="1943761"/>
                  <a:pt x="1555370" y="1948304"/>
                </a:cubicBezTo>
                <a:cubicBezTo>
                  <a:pt x="1575186" y="1952847"/>
                  <a:pt x="1589499" y="1937063"/>
                  <a:pt x="1611823" y="1820127"/>
                </a:cubicBezTo>
                <a:cubicBezTo>
                  <a:pt x="1634147" y="1703191"/>
                  <a:pt x="1667359" y="1415767"/>
                  <a:pt x="1689315" y="1246690"/>
                </a:cubicBezTo>
                <a:cubicBezTo>
                  <a:pt x="1711271" y="1077613"/>
                  <a:pt x="1722857" y="912455"/>
                  <a:pt x="1743559" y="805664"/>
                </a:cubicBezTo>
                <a:cubicBezTo>
                  <a:pt x="1764261" y="698873"/>
                  <a:pt x="1790610" y="587193"/>
                  <a:pt x="1813527" y="605943"/>
                </a:cubicBezTo>
                <a:cubicBezTo>
                  <a:pt x="1836444" y="624693"/>
                  <a:pt x="1857851" y="775208"/>
                  <a:pt x="1881061" y="918162"/>
                </a:cubicBezTo>
                <a:cubicBezTo>
                  <a:pt x="1904271" y="1061116"/>
                  <a:pt x="1931791" y="1370166"/>
                  <a:pt x="1952786" y="1463666"/>
                </a:cubicBezTo>
                <a:cubicBezTo>
                  <a:pt x="1973781" y="1557166"/>
                  <a:pt x="1985074" y="1537283"/>
                  <a:pt x="2007030" y="1479164"/>
                </a:cubicBezTo>
                <a:cubicBezTo>
                  <a:pt x="2028986" y="1421045"/>
                  <a:pt x="2053968" y="1290083"/>
                  <a:pt x="2084522" y="1114954"/>
                </a:cubicBezTo>
                <a:cubicBezTo>
                  <a:pt x="2115076" y="939825"/>
                  <a:pt x="2157546" y="542373"/>
                  <a:pt x="2190352" y="428388"/>
                </a:cubicBezTo>
                <a:cubicBezTo>
                  <a:pt x="2223158" y="314403"/>
                  <a:pt x="2249995" y="338950"/>
                  <a:pt x="2281359" y="431046"/>
                </a:cubicBezTo>
                <a:cubicBezTo>
                  <a:pt x="2312724" y="523142"/>
                  <a:pt x="2349352" y="886354"/>
                  <a:pt x="2378539" y="980966"/>
                </a:cubicBezTo>
                <a:cubicBezTo>
                  <a:pt x="2407726" y="1075578"/>
                  <a:pt x="2427992" y="1075833"/>
                  <a:pt x="2456481" y="998717"/>
                </a:cubicBezTo>
                <a:cubicBezTo>
                  <a:pt x="2484970" y="921601"/>
                  <a:pt x="2518474" y="673252"/>
                  <a:pt x="2549471" y="518269"/>
                </a:cubicBezTo>
                <a:cubicBezTo>
                  <a:pt x="2580468" y="363286"/>
                  <a:pt x="2619214" y="154060"/>
                  <a:pt x="2642461" y="68819"/>
                </a:cubicBezTo>
                <a:cubicBezTo>
                  <a:pt x="2665709" y="-16422"/>
                  <a:pt x="2674749" y="11991"/>
                  <a:pt x="2688956" y="6825"/>
                </a:cubicBezTo>
                <a:cubicBezTo>
                  <a:pt x="2703163" y="1659"/>
                  <a:pt x="2713494" y="368"/>
                  <a:pt x="2727701" y="37822"/>
                </a:cubicBezTo>
                <a:cubicBezTo>
                  <a:pt x="2741908" y="75276"/>
                  <a:pt x="2755229" y="157566"/>
                  <a:pt x="2774196" y="231551"/>
                </a:cubicBezTo>
                <a:cubicBezTo>
                  <a:pt x="2793163" y="305536"/>
                  <a:pt x="2815674" y="427488"/>
                  <a:pt x="2841505" y="481732"/>
                </a:cubicBezTo>
                <a:cubicBezTo>
                  <a:pt x="2867336" y="535976"/>
                  <a:pt x="2891319" y="576756"/>
                  <a:pt x="2929179" y="557015"/>
                </a:cubicBezTo>
                <a:cubicBezTo>
                  <a:pt x="2967039" y="537274"/>
                  <a:pt x="3020397" y="438562"/>
                  <a:pt x="3068664" y="363286"/>
                </a:cubicBezTo>
                <a:cubicBezTo>
                  <a:pt x="3116931" y="288010"/>
                  <a:pt x="3163095" y="165578"/>
                  <a:pt x="3218781" y="105357"/>
                </a:cubicBezTo>
                <a:cubicBezTo>
                  <a:pt x="3274467" y="45136"/>
                  <a:pt x="3327097" y="-11324"/>
                  <a:pt x="3402779" y="1959"/>
                </a:cubicBezTo>
                <a:cubicBezTo>
                  <a:pt x="3478461" y="15242"/>
                  <a:pt x="3577743" y="92029"/>
                  <a:pt x="3672873" y="185056"/>
                </a:cubicBezTo>
                <a:cubicBezTo>
                  <a:pt x="3768003" y="278083"/>
                  <a:pt x="3886617" y="486801"/>
                  <a:pt x="3973558" y="560124"/>
                </a:cubicBezTo>
                <a:cubicBezTo>
                  <a:pt x="4060499" y="633447"/>
                  <a:pt x="4073460" y="613358"/>
                  <a:pt x="4194521" y="624993"/>
                </a:cubicBezTo>
                <a:lnTo>
                  <a:pt x="5703376" y="928974"/>
                </a:lnTo>
              </a:path>
            </a:pathLst>
          </a:custGeom>
          <a:noFill/>
          <a:ln w="508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600">
              <a:solidFill>
                <a:prstClr val="white"/>
              </a:solidFill>
            </a:endParaRPr>
          </a:p>
        </p:txBody>
      </p:sp>
      <p:grpSp>
        <p:nvGrpSpPr>
          <p:cNvPr id="17" name="Group 20">
            <a:extLst>
              <a:ext uri="{FF2B5EF4-FFF2-40B4-BE49-F238E27FC236}">
                <a16:creationId xmlns:a16="http://schemas.microsoft.com/office/drawing/2014/main" id="{9F7C1C9C-ACB2-417F-BE93-B85F2A36BBE8}"/>
              </a:ext>
            </a:extLst>
          </p:cNvPr>
          <p:cNvGrpSpPr>
            <a:grpSpLocks/>
          </p:cNvGrpSpPr>
          <p:nvPr/>
        </p:nvGrpSpPr>
        <p:grpSpPr bwMode="auto">
          <a:xfrm>
            <a:off x="1536692" y="1869033"/>
            <a:ext cx="774922" cy="3736789"/>
            <a:chOff x="-703972" y="1346391"/>
            <a:chExt cx="778044" cy="3891874"/>
          </a:xfrm>
        </p:grpSpPr>
        <p:sp>
          <p:nvSpPr>
            <p:cNvPr id="18" name="Down Arrow 18">
              <a:extLst>
                <a:ext uri="{FF2B5EF4-FFF2-40B4-BE49-F238E27FC236}">
                  <a16:creationId xmlns:a16="http://schemas.microsoft.com/office/drawing/2014/main" id="{E5F2A5F1-115B-4728-9FBC-05F8C9E54556}"/>
                </a:ext>
              </a:extLst>
            </p:cNvPr>
            <p:cNvSpPr/>
            <p:nvPr/>
          </p:nvSpPr>
          <p:spPr>
            <a:xfrm rot="10800000">
              <a:off x="-703972" y="1682883"/>
              <a:ext cx="778044" cy="3555382"/>
            </a:xfrm>
            <a:prstGeom prst="downArrow">
              <a:avLst>
                <a:gd name="adj1" fmla="val 50000"/>
                <a:gd name="adj2" fmla="val 58722"/>
              </a:avLst>
            </a:prstGeom>
            <a:ln>
              <a:headEnd/>
              <a:tailEnd/>
            </a:ln>
          </p:spPr>
          <p:style>
            <a:lnRef idx="1">
              <a:schemeClr val="accent4"/>
            </a:lnRef>
            <a:fillRef idx="3">
              <a:schemeClr val="accent4"/>
            </a:fillRef>
            <a:effectRef idx="2">
              <a:schemeClr val="accent4"/>
            </a:effectRef>
            <a:fontRef idx="minor">
              <a:schemeClr val="lt1"/>
            </a:fontRef>
          </p:style>
          <p:txBody>
            <a:bodyPr wrap="none" anchor="ctr"/>
            <a:lstStyle/>
            <a:p>
              <a:pPr fontAlgn="auto">
                <a:spcBef>
                  <a:spcPts val="0"/>
                </a:spcBef>
                <a:spcAft>
                  <a:spcPts val="0"/>
                </a:spcAft>
                <a:defRPr/>
              </a:pPr>
              <a:endParaRPr lang="en-US" sz="1600">
                <a:solidFill>
                  <a:prstClr val="white"/>
                </a:solidFill>
              </a:endParaRPr>
            </a:p>
          </p:txBody>
        </p:sp>
        <p:sp>
          <p:nvSpPr>
            <p:cNvPr id="19" name="TextBox 18">
              <a:extLst>
                <a:ext uri="{FF2B5EF4-FFF2-40B4-BE49-F238E27FC236}">
                  <a16:creationId xmlns:a16="http://schemas.microsoft.com/office/drawing/2014/main" id="{4CE7F3E8-6EE7-4395-A61B-87F66D79E155}"/>
                </a:ext>
              </a:extLst>
            </p:cNvPr>
            <p:cNvSpPr txBox="1"/>
            <p:nvPr/>
          </p:nvSpPr>
          <p:spPr>
            <a:xfrm rot="16200000">
              <a:off x="-1191761" y="3316806"/>
              <a:ext cx="1726629" cy="339918"/>
            </a:xfrm>
            <a:prstGeom prst="rect">
              <a:avLst/>
            </a:prstGeom>
            <a:noFill/>
          </p:spPr>
          <p:txBody>
            <a:bodyPr wrap="none">
              <a:spAutoFit/>
            </a:bodyPr>
            <a:lstStyle/>
            <a:p>
              <a:pPr fontAlgn="auto">
                <a:spcBef>
                  <a:spcPts val="0"/>
                </a:spcBef>
                <a:spcAft>
                  <a:spcPts val="0"/>
                </a:spcAft>
                <a:defRPr/>
              </a:pPr>
              <a:r>
                <a:rPr lang="en-US" sz="1600" b="1" dirty="0">
                  <a:solidFill>
                    <a:schemeClr val="bg1"/>
                  </a:solidFill>
                </a:rPr>
                <a:t>Illness severity</a:t>
              </a:r>
            </a:p>
          </p:txBody>
        </p:sp>
        <p:sp>
          <p:nvSpPr>
            <p:cNvPr id="20" name="TextBox 19">
              <a:extLst>
                <a:ext uri="{FF2B5EF4-FFF2-40B4-BE49-F238E27FC236}">
                  <a16:creationId xmlns:a16="http://schemas.microsoft.com/office/drawing/2014/main" id="{1E8E3414-8521-49FB-91A6-35E42E1CD3D9}"/>
                </a:ext>
              </a:extLst>
            </p:cNvPr>
            <p:cNvSpPr txBox="1"/>
            <p:nvPr/>
          </p:nvSpPr>
          <p:spPr>
            <a:xfrm>
              <a:off x="-636950" y="1346391"/>
              <a:ext cx="636059" cy="320550"/>
            </a:xfrm>
            <a:prstGeom prst="rect">
              <a:avLst/>
            </a:prstGeom>
            <a:noFill/>
          </p:spPr>
          <p:txBody>
            <a:bodyPr wrap="none">
              <a:spAutoFit/>
            </a:bodyPr>
            <a:lstStyle/>
            <a:p>
              <a:pPr algn="ctr" fontAlgn="auto">
                <a:spcBef>
                  <a:spcPts val="0"/>
                </a:spcBef>
                <a:spcAft>
                  <a:spcPts val="0"/>
                </a:spcAft>
                <a:defRPr/>
              </a:pPr>
              <a:r>
                <a:rPr lang="en-US" sz="1400" i="1">
                  <a:solidFill>
                    <a:srgbClr val="595959"/>
                  </a:solidFill>
                </a:rPr>
                <a:t>Worse</a:t>
              </a:r>
            </a:p>
          </p:txBody>
        </p:sp>
      </p:grpSp>
      <p:sp>
        <p:nvSpPr>
          <p:cNvPr id="21" name="Down Arrow 27">
            <a:extLst>
              <a:ext uri="{FF2B5EF4-FFF2-40B4-BE49-F238E27FC236}">
                <a16:creationId xmlns:a16="http://schemas.microsoft.com/office/drawing/2014/main" id="{DE9FC537-6A8D-43BE-8173-FB40AFCFAAB9}"/>
              </a:ext>
            </a:extLst>
          </p:cNvPr>
          <p:cNvSpPr/>
          <p:nvPr/>
        </p:nvSpPr>
        <p:spPr>
          <a:xfrm rot="16200000">
            <a:off x="5939420" y="2572391"/>
            <a:ext cx="682278" cy="6579124"/>
          </a:xfrm>
          <a:prstGeom prst="downArrow">
            <a:avLst>
              <a:gd name="adj1" fmla="val 50000"/>
              <a:gd name="adj2" fmla="val 58722"/>
            </a:avLst>
          </a:prstGeom>
          <a:gradFill flip="none" rotWithShape="1">
            <a:gsLst>
              <a:gs pos="0">
                <a:schemeClr val="accent5">
                  <a:shade val="51000"/>
                  <a:satMod val="130000"/>
                </a:schemeClr>
              </a:gs>
              <a:gs pos="54000">
                <a:schemeClr val="accent5">
                  <a:shade val="93000"/>
                  <a:satMod val="130000"/>
                </a:schemeClr>
              </a:gs>
              <a:gs pos="100000">
                <a:schemeClr val="accent5">
                  <a:lumMod val="60000"/>
                  <a:lumOff val="40000"/>
                </a:schemeClr>
              </a:gs>
            </a:gsLst>
            <a:lin ang="16200000" scaled="1"/>
            <a:tileRect/>
          </a:gradFill>
          <a:ln>
            <a:headEnd/>
            <a:tailEnd/>
          </a:ln>
        </p:spPr>
        <p:style>
          <a:lnRef idx="1">
            <a:schemeClr val="accent5"/>
          </a:lnRef>
          <a:fillRef idx="3">
            <a:schemeClr val="accent5"/>
          </a:fillRef>
          <a:effectRef idx="2">
            <a:schemeClr val="accent5"/>
          </a:effectRef>
          <a:fontRef idx="minor">
            <a:schemeClr val="lt1"/>
          </a:fontRef>
        </p:style>
        <p:txBody>
          <a:bodyPr wrap="none" anchor="ctr"/>
          <a:lstStyle/>
          <a:p>
            <a:pPr fontAlgn="auto">
              <a:spcBef>
                <a:spcPts val="0"/>
              </a:spcBef>
              <a:spcAft>
                <a:spcPts val="0"/>
              </a:spcAft>
              <a:defRPr/>
            </a:pPr>
            <a:endParaRPr lang="en-US" sz="1200">
              <a:solidFill>
                <a:prstClr val="white"/>
              </a:solidFill>
            </a:endParaRPr>
          </a:p>
        </p:txBody>
      </p:sp>
      <p:sp>
        <p:nvSpPr>
          <p:cNvPr id="22" name="TextBox 21">
            <a:extLst>
              <a:ext uri="{FF2B5EF4-FFF2-40B4-BE49-F238E27FC236}">
                <a16:creationId xmlns:a16="http://schemas.microsoft.com/office/drawing/2014/main" id="{1F1E1E74-E83E-4E8B-B330-1996FCB07EAE}"/>
              </a:ext>
            </a:extLst>
          </p:cNvPr>
          <p:cNvSpPr txBox="1"/>
          <p:nvPr/>
        </p:nvSpPr>
        <p:spPr>
          <a:xfrm>
            <a:off x="4643509" y="5657957"/>
            <a:ext cx="3922054" cy="400110"/>
          </a:xfrm>
          <a:prstGeom prst="rect">
            <a:avLst/>
          </a:prstGeom>
          <a:noFill/>
          <a:effectLst/>
        </p:spPr>
        <p:txBody>
          <a:bodyPr wrap="square">
            <a:spAutoFit/>
          </a:bodyPr>
          <a:lstStyle/>
          <a:p>
            <a:pPr fontAlgn="auto">
              <a:spcBef>
                <a:spcPts val="0"/>
              </a:spcBef>
              <a:spcAft>
                <a:spcPts val="0"/>
              </a:spcAft>
              <a:defRPr/>
            </a:pPr>
            <a:r>
              <a:rPr lang="en-US" sz="2000" b="1" dirty="0">
                <a:solidFill>
                  <a:prstClr val="white"/>
                </a:solidFill>
              </a:rPr>
              <a:t>Course of illness over time</a:t>
            </a:r>
          </a:p>
        </p:txBody>
      </p:sp>
      <p:sp>
        <p:nvSpPr>
          <p:cNvPr id="23" name="Freeform 2">
            <a:extLst>
              <a:ext uri="{FF2B5EF4-FFF2-40B4-BE49-F238E27FC236}">
                <a16:creationId xmlns:a16="http://schemas.microsoft.com/office/drawing/2014/main" id="{B88D46BC-D9D1-4CC7-A48E-C1F014539072}"/>
              </a:ext>
            </a:extLst>
          </p:cNvPr>
          <p:cNvSpPr/>
          <p:nvPr/>
        </p:nvSpPr>
        <p:spPr>
          <a:xfrm>
            <a:off x="3752488" y="2407612"/>
            <a:ext cx="6264217" cy="1918685"/>
          </a:xfrm>
          <a:custGeom>
            <a:avLst/>
            <a:gdLst>
              <a:gd name="connsiteX0" fmla="*/ 0 w 6344356"/>
              <a:gd name="connsiteY0" fmla="*/ 1952978 h 1952978"/>
              <a:gd name="connsiteX1" fmla="*/ 2099734 w 6344356"/>
              <a:gd name="connsiteY1" fmla="*/ 440266 h 1952978"/>
              <a:gd name="connsiteX2" fmla="*/ 6344356 w 6344356"/>
              <a:gd name="connsiteY2" fmla="*/ 0 h 1952978"/>
              <a:gd name="connsiteX0" fmla="*/ 0 w 6321779"/>
              <a:gd name="connsiteY0" fmla="*/ 1986844 h 1986844"/>
              <a:gd name="connsiteX1" fmla="*/ 2077157 w 6321779"/>
              <a:gd name="connsiteY1" fmla="*/ 440266 h 1986844"/>
              <a:gd name="connsiteX2" fmla="*/ 6321779 w 6321779"/>
              <a:gd name="connsiteY2" fmla="*/ 0 h 1986844"/>
              <a:gd name="connsiteX0" fmla="*/ 0 w 6321779"/>
              <a:gd name="connsiteY0" fmla="*/ 1986844 h 1986844"/>
              <a:gd name="connsiteX1" fmla="*/ 2077157 w 6321779"/>
              <a:gd name="connsiteY1" fmla="*/ 440266 h 1986844"/>
              <a:gd name="connsiteX2" fmla="*/ 6321779 w 6321779"/>
              <a:gd name="connsiteY2" fmla="*/ 0 h 1986844"/>
              <a:gd name="connsiteX0" fmla="*/ 0 w 6321779"/>
              <a:gd name="connsiteY0" fmla="*/ 1986844 h 1986844"/>
              <a:gd name="connsiteX1" fmla="*/ 2449690 w 6321779"/>
              <a:gd name="connsiteY1" fmla="*/ 383822 h 1986844"/>
              <a:gd name="connsiteX2" fmla="*/ 6321779 w 6321779"/>
              <a:gd name="connsiteY2" fmla="*/ 0 h 1986844"/>
              <a:gd name="connsiteX0" fmla="*/ 0 w 6321779"/>
              <a:gd name="connsiteY0" fmla="*/ 1986844 h 1986844"/>
              <a:gd name="connsiteX1" fmla="*/ 2449690 w 6321779"/>
              <a:gd name="connsiteY1" fmla="*/ 383822 h 1986844"/>
              <a:gd name="connsiteX2" fmla="*/ 6321779 w 6321779"/>
              <a:gd name="connsiteY2" fmla="*/ 0 h 1986844"/>
              <a:gd name="connsiteX0" fmla="*/ 0 w 6276623"/>
              <a:gd name="connsiteY0" fmla="*/ 2009422 h 2009422"/>
              <a:gd name="connsiteX1" fmla="*/ 2449690 w 6276623"/>
              <a:gd name="connsiteY1" fmla="*/ 406400 h 2009422"/>
              <a:gd name="connsiteX2" fmla="*/ 6276623 w 6276623"/>
              <a:gd name="connsiteY2" fmla="*/ 0 h 2009422"/>
              <a:gd name="connsiteX0" fmla="*/ 0 w 6276623"/>
              <a:gd name="connsiteY0" fmla="*/ 2009422 h 2009422"/>
              <a:gd name="connsiteX1" fmla="*/ 2449690 w 6276623"/>
              <a:gd name="connsiteY1" fmla="*/ 406400 h 2009422"/>
              <a:gd name="connsiteX2" fmla="*/ 6276623 w 6276623"/>
              <a:gd name="connsiteY2" fmla="*/ 0 h 2009422"/>
              <a:gd name="connsiteX0" fmla="*/ 0 w 6276623"/>
              <a:gd name="connsiteY0" fmla="*/ 2009422 h 2009422"/>
              <a:gd name="connsiteX1" fmla="*/ 2449690 w 6276623"/>
              <a:gd name="connsiteY1" fmla="*/ 406400 h 2009422"/>
              <a:gd name="connsiteX2" fmla="*/ 6276623 w 6276623"/>
              <a:gd name="connsiteY2" fmla="*/ 0 h 2009422"/>
              <a:gd name="connsiteX0" fmla="*/ 0 w 6276623"/>
              <a:gd name="connsiteY0" fmla="*/ 2009422 h 2009422"/>
              <a:gd name="connsiteX1" fmla="*/ 2449690 w 6276623"/>
              <a:gd name="connsiteY1" fmla="*/ 406400 h 2009422"/>
              <a:gd name="connsiteX2" fmla="*/ 6276623 w 6276623"/>
              <a:gd name="connsiteY2" fmla="*/ 0 h 2009422"/>
              <a:gd name="connsiteX0" fmla="*/ 0 w 6276623"/>
              <a:gd name="connsiteY0" fmla="*/ 2009422 h 2009422"/>
              <a:gd name="connsiteX1" fmla="*/ 2449690 w 6276623"/>
              <a:gd name="connsiteY1" fmla="*/ 406400 h 2009422"/>
              <a:gd name="connsiteX2" fmla="*/ 6276623 w 6276623"/>
              <a:gd name="connsiteY2" fmla="*/ 0 h 2009422"/>
              <a:gd name="connsiteX0" fmla="*/ 0 w 6276623"/>
              <a:gd name="connsiteY0" fmla="*/ 2009422 h 2009422"/>
              <a:gd name="connsiteX1" fmla="*/ 2449690 w 6276623"/>
              <a:gd name="connsiteY1" fmla="*/ 406400 h 2009422"/>
              <a:gd name="connsiteX2" fmla="*/ 6276623 w 6276623"/>
              <a:gd name="connsiteY2" fmla="*/ 0 h 2009422"/>
              <a:gd name="connsiteX0" fmla="*/ 0 w 6287912"/>
              <a:gd name="connsiteY0" fmla="*/ 1998133 h 1998133"/>
              <a:gd name="connsiteX1" fmla="*/ 2449690 w 6287912"/>
              <a:gd name="connsiteY1" fmla="*/ 395111 h 1998133"/>
              <a:gd name="connsiteX2" fmla="*/ 6287912 w 6287912"/>
              <a:gd name="connsiteY2" fmla="*/ 0 h 1998133"/>
              <a:gd name="connsiteX0" fmla="*/ 0 w 6287912"/>
              <a:gd name="connsiteY0" fmla="*/ 1998133 h 1998133"/>
              <a:gd name="connsiteX1" fmla="*/ 2449690 w 6287912"/>
              <a:gd name="connsiteY1" fmla="*/ 395111 h 1998133"/>
              <a:gd name="connsiteX2" fmla="*/ 6287912 w 6287912"/>
              <a:gd name="connsiteY2" fmla="*/ 0 h 1998133"/>
              <a:gd name="connsiteX0" fmla="*/ 0 w 6287912"/>
              <a:gd name="connsiteY0" fmla="*/ 1998133 h 1998133"/>
              <a:gd name="connsiteX1" fmla="*/ 2449690 w 6287912"/>
              <a:gd name="connsiteY1" fmla="*/ 395111 h 1998133"/>
              <a:gd name="connsiteX2" fmla="*/ 6287912 w 6287912"/>
              <a:gd name="connsiteY2" fmla="*/ 0 h 1998133"/>
              <a:gd name="connsiteX0" fmla="*/ 0 w 6287912"/>
              <a:gd name="connsiteY0" fmla="*/ 1998133 h 1998133"/>
              <a:gd name="connsiteX1" fmla="*/ 2449690 w 6287912"/>
              <a:gd name="connsiteY1" fmla="*/ 395111 h 1998133"/>
              <a:gd name="connsiteX2" fmla="*/ 6287912 w 6287912"/>
              <a:gd name="connsiteY2" fmla="*/ 0 h 1998133"/>
            </a:gdLst>
            <a:ahLst/>
            <a:cxnLst>
              <a:cxn ang="0">
                <a:pos x="connsiteX0" y="connsiteY0"/>
              </a:cxn>
              <a:cxn ang="0">
                <a:pos x="connsiteX1" y="connsiteY1"/>
              </a:cxn>
              <a:cxn ang="0">
                <a:pos x="connsiteX2" y="connsiteY2"/>
              </a:cxn>
            </a:cxnLst>
            <a:rect l="l" t="t" r="r" b="b"/>
            <a:pathLst>
              <a:path w="6287912" h="1998133">
                <a:moveTo>
                  <a:pt x="0" y="1998133"/>
                </a:moveTo>
                <a:cubicBezTo>
                  <a:pt x="509881" y="1494836"/>
                  <a:pt x="814683" y="649111"/>
                  <a:pt x="2449690" y="395111"/>
                </a:cubicBezTo>
                <a:cubicBezTo>
                  <a:pt x="4084697" y="141111"/>
                  <a:pt x="5236164" y="34807"/>
                  <a:pt x="6287912" y="0"/>
                </a:cubicBezTo>
              </a:path>
            </a:pathLst>
          </a:custGeom>
          <a:noFill/>
          <a:ln w="508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600">
              <a:solidFill>
                <a:prstClr val="white"/>
              </a:solidFill>
            </a:endParaRPr>
          </a:p>
        </p:txBody>
      </p:sp>
      <p:sp>
        <p:nvSpPr>
          <p:cNvPr id="24" name="Freeform 1">
            <a:extLst>
              <a:ext uri="{FF2B5EF4-FFF2-40B4-BE49-F238E27FC236}">
                <a16:creationId xmlns:a16="http://schemas.microsoft.com/office/drawing/2014/main" id="{BB137A0E-FA5C-4638-9F4B-DA68C48D6403}"/>
              </a:ext>
            </a:extLst>
          </p:cNvPr>
          <p:cNvSpPr/>
          <p:nvPr/>
        </p:nvSpPr>
        <p:spPr>
          <a:xfrm>
            <a:off x="3100964" y="2838773"/>
            <a:ext cx="6926854" cy="1712949"/>
          </a:xfrm>
          <a:custGeom>
            <a:avLst/>
            <a:gdLst>
              <a:gd name="connsiteX0" fmla="*/ 0 w 6953956"/>
              <a:gd name="connsiteY0" fmla="*/ 1786801 h 1786801"/>
              <a:gd name="connsiteX1" fmla="*/ 1377245 w 6953956"/>
              <a:gd name="connsiteY1" fmla="*/ 420845 h 1786801"/>
              <a:gd name="connsiteX2" fmla="*/ 4278489 w 6953956"/>
              <a:gd name="connsiteY2" fmla="*/ 3157 h 1786801"/>
              <a:gd name="connsiteX3" fmla="*/ 6953956 w 6953956"/>
              <a:gd name="connsiteY3" fmla="*/ 262801 h 1786801"/>
              <a:gd name="connsiteX0" fmla="*/ 0 w 6953956"/>
              <a:gd name="connsiteY0" fmla="*/ 1785722 h 1785722"/>
              <a:gd name="connsiteX1" fmla="*/ 1478845 w 6953956"/>
              <a:gd name="connsiteY1" fmla="*/ 385900 h 1785722"/>
              <a:gd name="connsiteX2" fmla="*/ 4278489 w 6953956"/>
              <a:gd name="connsiteY2" fmla="*/ 2078 h 1785722"/>
              <a:gd name="connsiteX3" fmla="*/ 6953956 w 6953956"/>
              <a:gd name="connsiteY3" fmla="*/ 261722 h 1785722"/>
              <a:gd name="connsiteX0" fmla="*/ 0 w 6953956"/>
              <a:gd name="connsiteY0" fmla="*/ 1785722 h 1785722"/>
              <a:gd name="connsiteX1" fmla="*/ 1478845 w 6953956"/>
              <a:gd name="connsiteY1" fmla="*/ 385900 h 1785722"/>
              <a:gd name="connsiteX2" fmla="*/ 4278489 w 6953956"/>
              <a:gd name="connsiteY2" fmla="*/ 2078 h 1785722"/>
              <a:gd name="connsiteX3" fmla="*/ 6953956 w 6953956"/>
              <a:gd name="connsiteY3" fmla="*/ 261722 h 1785722"/>
              <a:gd name="connsiteX0" fmla="*/ 0 w 6953956"/>
              <a:gd name="connsiteY0" fmla="*/ 1785722 h 1785722"/>
              <a:gd name="connsiteX1" fmla="*/ 1478845 w 6953956"/>
              <a:gd name="connsiteY1" fmla="*/ 385900 h 1785722"/>
              <a:gd name="connsiteX2" fmla="*/ 4278489 w 6953956"/>
              <a:gd name="connsiteY2" fmla="*/ 2078 h 1785722"/>
              <a:gd name="connsiteX3" fmla="*/ 6953956 w 6953956"/>
              <a:gd name="connsiteY3" fmla="*/ 261722 h 1785722"/>
              <a:gd name="connsiteX0" fmla="*/ 0 w 6953956"/>
              <a:gd name="connsiteY0" fmla="*/ 1784140 h 1784140"/>
              <a:gd name="connsiteX1" fmla="*/ 1670756 w 6953956"/>
              <a:gd name="connsiteY1" fmla="*/ 316585 h 1784140"/>
              <a:gd name="connsiteX2" fmla="*/ 4278489 w 6953956"/>
              <a:gd name="connsiteY2" fmla="*/ 496 h 1784140"/>
              <a:gd name="connsiteX3" fmla="*/ 6953956 w 6953956"/>
              <a:gd name="connsiteY3" fmla="*/ 260140 h 1784140"/>
              <a:gd name="connsiteX0" fmla="*/ 0 w 6953956"/>
              <a:gd name="connsiteY0" fmla="*/ 1784140 h 1784140"/>
              <a:gd name="connsiteX1" fmla="*/ 1670756 w 6953956"/>
              <a:gd name="connsiteY1" fmla="*/ 316585 h 1784140"/>
              <a:gd name="connsiteX2" fmla="*/ 4278489 w 6953956"/>
              <a:gd name="connsiteY2" fmla="*/ 496 h 1784140"/>
              <a:gd name="connsiteX3" fmla="*/ 6953956 w 6953956"/>
              <a:gd name="connsiteY3" fmla="*/ 260140 h 1784140"/>
              <a:gd name="connsiteX0" fmla="*/ 0 w 6953956"/>
              <a:gd name="connsiteY0" fmla="*/ 1784140 h 1784140"/>
              <a:gd name="connsiteX1" fmla="*/ 1670756 w 6953956"/>
              <a:gd name="connsiteY1" fmla="*/ 316585 h 1784140"/>
              <a:gd name="connsiteX2" fmla="*/ 4278489 w 6953956"/>
              <a:gd name="connsiteY2" fmla="*/ 496 h 1784140"/>
              <a:gd name="connsiteX3" fmla="*/ 6953956 w 6953956"/>
              <a:gd name="connsiteY3" fmla="*/ 260140 h 1784140"/>
              <a:gd name="connsiteX0" fmla="*/ 0 w 6953956"/>
              <a:gd name="connsiteY0" fmla="*/ 1784140 h 1784140"/>
              <a:gd name="connsiteX1" fmla="*/ 1670756 w 6953956"/>
              <a:gd name="connsiteY1" fmla="*/ 316585 h 1784140"/>
              <a:gd name="connsiteX2" fmla="*/ 4278489 w 6953956"/>
              <a:gd name="connsiteY2" fmla="*/ 496 h 1784140"/>
              <a:gd name="connsiteX3" fmla="*/ 6953956 w 6953956"/>
              <a:gd name="connsiteY3" fmla="*/ 260140 h 1784140"/>
            </a:gdLst>
            <a:ahLst/>
            <a:cxnLst>
              <a:cxn ang="0">
                <a:pos x="connsiteX0" y="connsiteY0"/>
              </a:cxn>
              <a:cxn ang="0">
                <a:pos x="connsiteX1" y="connsiteY1"/>
              </a:cxn>
              <a:cxn ang="0">
                <a:pos x="connsiteX2" y="connsiteY2"/>
              </a:cxn>
              <a:cxn ang="0">
                <a:pos x="connsiteX3" y="connsiteY3"/>
              </a:cxn>
            </a:cxnLst>
            <a:rect l="l" t="t" r="r" b="b"/>
            <a:pathLst>
              <a:path w="6953956" h="1784140">
                <a:moveTo>
                  <a:pt x="0" y="1784140"/>
                </a:moveTo>
                <a:cubicBezTo>
                  <a:pt x="456260" y="1238510"/>
                  <a:pt x="867365" y="579992"/>
                  <a:pt x="1670756" y="316585"/>
                </a:cubicBezTo>
                <a:cubicBezTo>
                  <a:pt x="2474147" y="53178"/>
                  <a:pt x="3397956" y="9903"/>
                  <a:pt x="4278489" y="496"/>
                </a:cubicBezTo>
                <a:cubicBezTo>
                  <a:pt x="5159022" y="-8911"/>
                  <a:pt x="6080948" y="117147"/>
                  <a:pt x="6953956" y="260140"/>
                </a:cubicBezTo>
              </a:path>
            </a:pathLst>
          </a:custGeom>
          <a:noFill/>
          <a:ln w="508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600">
              <a:solidFill>
                <a:prstClr val="white"/>
              </a:solidFill>
            </a:endParaRPr>
          </a:p>
        </p:txBody>
      </p:sp>
      <p:sp>
        <p:nvSpPr>
          <p:cNvPr id="25" name="Textfeld 3">
            <a:extLst>
              <a:ext uri="{FF2B5EF4-FFF2-40B4-BE49-F238E27FC236}">
                <a16:creationId xmlns:a16="http://schemas.microsoft.com/office/drawing/2014/main" id="{7EDBACC1-BC16-4104-9A96-AE1E5ACC8515}"/>
              </a:ext>
            </a:extLst>
          </p:cNvPr>
          <p:cNvSpPr txBox="1">
            <a:spLocks noChangeArrowheads="1"/>
          </p:cNvSpPr>
          <p:nvPr/>
        </p:nvSpPr>
        <p:spPr bwMode="auto">
          <a:xfrm>
            <a:off x="108774" y="6505726"/>
            <a:ext cx="10083358" cy="267766"/>
          </a:xfrm>
          <a:prstGeom prst="rect">
            <a:avLst/>
          </a:prstGeom>
          <a:noFill/>
          <a:ln w="9525">
            <a:noFill/>
            <a:miter lim="800000"/>
            <a:headEnd/>
            <a:tailEnd/>
          </a:ln>
        </p:spPr>
        <p:txBody>
          <a:bodyPr wrap="square" anchor="b">
            <a:spAutoFit/>
          </a:bodyPr>
          <a:lstStyle>
            <a:defPPr>
              <a:defRPr lang="en-US"/>
            </a:defPPr>
            <a:lvl1pPr>
              <a:lnSpc>
                <a:spcPct val="95000"/>
              </a:lnSpc>
              <a:spcBef>
                <a:spcPct val="20000"/>
              </a:spcBef>
              <a:defRPr sz="1200"/>
            </a:lvl1pPr>
          </a:lstStyle>
          <a:p>
            <a:pPr fontAlgn="auto">
              <a:spcAft>
                <a:spcPts val="0"/>
              </a:spcAft>
              <a:defRPr/>
            </a:pPr>
            <a:r>
              <a:rPr lang="en-US" altLang="en-US" dirty="0" err="1">
                <a:solidFill>
                  <a:schemeClr val="bg1">
                    <a:lumMod val="65000"/>
                  </a:schemeClr>
                </a:solidFill>
                <a:cs typeface="Arial" panose="020B0604020202020204" pitchFamily="34" charset="0"/>
              </a:rPr>
              <a:t>Correll</a:t>
            </a:r>
            <a:r>
              <a:rPr lang="en-US" altLang="en-US" dirty="0">
                <a:solidFill>
                  <a:schemeClr val="bg1">
                    <a:lumMod val="65000"/>
                  </a:schemeClr>
                </a:solidFill>
                <a:cs typeface="Arial" panose="020B0604020202020204" pitchFamily="34" charset="0"/>
              </a:rPr>
              <a:t> CU. </a:t>
            </a:r>
            <a:r>
              <a:rPr lang="en-US" altLang="en-US" i="1" dirty="0">
                <a:solidFill>
                  <a:schemeClr val="bg1">
                    <a:lumMod val="65000"/>
                  </a:schemeClr>
                </a:solidFill>
                <a:cs typeface="Arial" panose="020B0604020202020204" pitchFamily="34" charset="0"/>
              </a:rPr>
              <a:t>J Clin Psychiatry</a:t>
            </a:r>
            <a:r>
              <a:rPr lang="en-US" altLang="en-US" dirty="0">
                <a:solidFill>
                  <a:schemeClr val="bg1">
                    <a:lumMod val="65000"/>
                  </a:schemeClr>
                </a:solidFill>
                <a:cs typeface="Arial" panose="020B0604020202020204" pitchFamily="34" charset="0"/>
              </a:rPr>
              <a:t>. 2013;74(2):</a:t>
            </a:r>
            <a:r>
              <a:rPr lang="en-US" altLang="en-US" dirty="0" err="1">
                <a:solidFill>
                  <a:schemeClr val="bg1">
                    <a:lumMod val="65000"/>
                  </a:schemeClr>
                </a:solidFill>
                <a:cs typeface="Arial" panose="020B0604020202020204" pitchFamily="34" charset="0"/>
              </a:rPr>
              <a:t>e04</a:t>
            </a:r>
            <a:r>
              <a:rPr lang="en-US" altLang="en-US" dirty="0">
                <a:solidFill>
                  <a:schemeClr val="bg1">
                    <a:lumMod val="65000"/>
                  </a:schemeClr>
                </a:solidFill>
                <a:cs typeface="Arial" panose="020B0604020202020204" pitchFamily="34" charset="0"/>
              </a:rPr>
              <a:t>.</a:t>
            </a:r>
          </a:p>
        </p:txBody>
      </p:sp>
    </p:spTree>
    <p:extLst>
      <p:ext uri="{BB962C8B-B14F-4D97-AF65-F5344CB8AC3E}">
        <p14:creationId xmlns:p14="http://schemas.microsoft.com/office/powerpoint/2010/main" val="37101104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64F0A43A-1769-4764-B822-9F206DDD8E18}"/>
              </a:ext>
            </a:extLst>
          </p:cNvPr>
          <p:cNvSpPr>
            <a:spLocks noGrp="1"/>
          </p:cNvSpPr>
          <p:nvPr>
            <p:ph type="title"/>
          </p:nvPr>
        </p:nvSpPr>
        <p:spPr/>
        <p:txBody>
          <a:bodyPr/>
          <a:lstStyle/>
          <a:p>
            <a:r>
              <a:rPr lang="en-US" altLang="en-US" dirty="0"/>
              <a:t>With Every Relapse, Patients Are at Risk of Irreversible Lifetime Functional Impairment</a:t>
            </a:r>
            <a:endParaRPr lang="en-US" dirty="0"/>
          </a:p>
        </p:txBody>
      </p:sp>
      <p:sp>
        <p:nvSpPr>
          <p:cNvPr id="8" name="Text Placeholder 5">
            <a:extLst>
              <a:ext uri="{FF2B5EF4-FFF2-40B4-BE49-F238E27FC236}">
                <a16:creationId xmlns:a16="http://schemas.microsoft.com/office/drawing/2014/main" id="{1A657BEF-506E-4BC4-8D60-DA6039686157}"/>
              </a:ext>
            </a:extLst>
          </p:cNvPr>
          <p:cNvSpPr txBox="1">
            <a:spLocks/>
          </p:cNvSpPr>
          <p:nvPr/>
        </p:nvSpPr>
        <p:spPr>
          <a:xfrm>
            <a:off x="-34947" y="6270428"/>
            <a:ext cx="10946952" cy="533399"/>
          </a:xfrm>
          <a:prstGeom prst="rect">
            <a:avLst/>
          </a:prstGeom>
        </p:spPr>
        <p:txBody>
          <a:bodyPr lIns="274320" tIns="137160" rIns="274320" bIns="137160" anchor="b"/>
          <a:lstStyle>
            <a:lvl1pPr marL="0" indent="0" algn="l" defTabSz="457200" rtl="0" eaLnBrk="1" latinLnBrk="0" hangingPunct="1">
              <a:lnSpc>
                <a:spcPct val="85000"/>
              </a:lnSpc>
              <a:spcBef>
                <a:spcPct val="20000"/>
              </a:spcBef>
              <a:buFont typeface="Arial"/>
              <a:buNone/>
              <a:defRPr sz="1400" b="1" kern="1200" baseline="0">
                <a:solidFill>
                  <a:schemeClr val="tx1"/>
                </a:solidFill>
                <a:latin typeface="+mn-lt"/>
                <a:ea typeface="+mn-ea"/>
                <a:cs typeface="Helvetica" panose="020B0604020202020204" pitchFamily="34" charset="0"/>
              </a:defRPr>
            </a:lvl1pPr>
            <a:lvl2pPr marL="395288" indent="0" algn="l" defTabSz="457200" rtl="0" eaLnBrk="1" latinLnBrk="0" hangingPunct="1">
              <a:lnSpc>
                <a:spcPct val="85000"/>
              </a:lnSpc>
              <a:spcBef>
                <a:spcPct val="20000"/>
              </a:spcBef>
              <a:buFont typeface="Arial"/>
              <a:buNone/>
              <a:defRPr sz="1400" b="1" kern="1200">
                <a:solidFill>
                  <a:schemeClr val="tx1"/>
                </a:solidFill>
                <a:latin typeface="+mn-lt"/>
                <a:ea typeface="+mn-ea"/>
                <a:cs typeface="+mn-cs"/>
              </a:defRPr>
            </a:lvl2pPr>
            <a:lvl3pPr marL="801688" indent="0" algn="l" defTabSz="457200" rtl="0" eaLnBrk="1" latinLnBrk="0" hangingPunct="1">
              <a:lnSpc>
                <a:spcPct val="85000"/>
              </a:lnSpc>
              <a:spcBef>
                <a:spcPct val="20000"/>
              </a:spcBef>
              <a:buFont typeface="Arial"/>
              <a:buNone/>
              <a:defRPr sz="1400" b="1" kern="1200">
                <a:solidFill>
                  <a:schemeClr val="tx1"/>
                </a:solidFill>
                <a:latin typeface="+mn-lt"/>
                <a:ea typeface="+mn-ea"/>
                <a:cs typeface="+mn-cs"/>
              </a:defRPr>
            </a:lvl3pPr>
            <a:lvl4pPr marL="1196975" indent="0" algn="l" defTabSz="457200" rtl="0" eaLnBrk="1" latinLnBrk="0" hangingPunct="1">
              <a:lnSpc>
                <a:spcPct val="85000"/>
              </a:lnSpc>
              <a:spcBef>
                <a:spcPct val="20000"/>
              </a:spcBef>
              <a:buFont typeface="Arial"/>
              <a:buNone/>
              <a:defRPr sz="1400" b="1" kern="1200">
                <a:solidFill>
                  <a:schemeClr val="tx1"/>
                </a:solidFill>
                <a:latin typeface="+mn-lt"/>
                <a:ea typeface="+mn-ea"/>
                <a:cs typeface="+mn-cs"/>
              </a:defRPr>
            </a:lvl4pPr>
            <a:lvl5pPr marL="1601787" indent="0" algn="l" defTabSz="457200" rtl="0" eaLnBrk="1" latinLnBrk="0" hangingPunct="1">
              <a:lnSpc>
                <a:spcPct val="85000"/>
              </a:lnSpc>
              <a:spcBef>
                <a:spcPct val="20000"/>
              </a:spcBef>
              <a:buFont typeface="Arial"/>
              <a:buNone/>
              <a:defRPr sz="1400" b="1"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0">
              <a:defRPr/>
            </a:pPr>
            <a:r>
              <a:rPr lang="fr-FR" altLang="en-US" sz="1200" b="0" dirty="0" err="1">
                <a:solidFill>
                  <a:schemeClr val="bg1">
                    <a:lumMod val="65000"/>
                  </a:schemeClr>
                </a:solidFill>
                <a:latin typeface="Arial" panose="020B0604020202020204" pitchFamily="34" charset="0"/>
                <a:cs typeface="Arial" panose="020B0604020202020204" pitchFamily="34" charset="0"/>
              </a:rPr>
              <a:t>Birchwood</a:t>
            </a:r>
            <a:r>
              <a:rPr lang="fr-FR" altLang="en-US" sz="1200" b="0" dirty="0">
                <a:solidFill>
                  <a:schemeClr val="bg1">
                    <a:lumMod val="65000"/>
                  </a:schemeClr>
                </a:solidFill>
                <a:latin typeface="Arial" panose="020B0604020202020204" pitchFamily="34" charset="0"/>
                <a:cs typeface="Arial" panose="020B0604020202020204" pitchFamily="34" charset="0"/>
              </a:rPr>
              <a:t> M, et al. </a:t>
            </a:r>
            <a:r>
              <a:rPr lang="fr-FR" altLang="en-US" sz="1200" b="0" i="1" dirty="0">
                <a:solidFill>
                  <a:schemeClr val="bg1">
                    <a:lumMod val="65000"/>
                  </a:schemeClr>
                </a:solidFill>
                <a:latin typeface="Arial" panose="020B0604020202020204" pitchFamily="34" charset="0"/>
                <a:cs typeface="Arial" panose="020B0604020202020204" pitchFamily="34" charset="0"/>
              </a:rPr>
              <a:t>Br J </a:t>
            </a:r>
            <a:r>
              <a:rPr lang="fr-FR" altLang="en-US" sz="1200" b="0" i="1" dirty="0" err="1">
                <a:solidFill>
                  <a:schemeClr val="bg1">
                    <a:lumMod val="65000"/>
                  </a:schemeClr>
                </a:solidFill>
                <a:latin typeface="Arial" panose="020B0604020202020204" pitchFamily="34" charset="0"/>
                <a:cs typeface="Arial" panose="020B0604020202020204" pitchFamily="34" charset="0"/>
              </a:rPr>
              <a:t>Psychiatry</a:t>
            </a:r>
            <a:r>
              <a:rPr lang="fr-FR" altLang="en-US" sz="1200" b="0" i="1" dirty="0">
                <a:solidFill>
                  <a:schemeClr val="bg1">
                    <a:lumMod val="65000"/>
                  </a:schemeClr>
                </a:solidFill>
                <a:latin typeface="Arial" panose="020B0604020202020204" pitchFamily="34" charset="0"/>
                <a:cs typeface="Arial" panose="020B0604020202020204" pitchFamily="34" charset="0"/>
              </a:rPr>
              <a:t> Suppl.</a:t>
            </a:r>
            <a:r>
              <a:rPr lang="fr-FR" altLang="en-US" sz="1200" b="0" dirty="0">
                <a:solidFill>
                  <a:schemeClr val="bg1">
                    <a:lumMod val="65000"/>
                  </a:schemeClr>
                </a:solidFill>
                <a:latin typeface="Arial" panose="020B0604020202020204" pitchFamily="34" charset="0"/>
                <a:cs typeface="Arial" panose="020B0604020202020204" pitchFamily="34" charset="0"/>
              </a:rPr>
              <a:t> 1998;172(33):53-59; Gardner </a:t>
            </a:r>
            <a:r>
              <a:rPr kumimoji="0" lang="fr-FR" altLang="en-US" sz="1200" b="0" u="none" strike="noStrike" kern="1200" cap="none" spc="0" normalizeH="0" baseline="0" noProof="0" dirty="0">
                <a:ln>
                  <a:noFill/>
                </a:ln>
                <a:solidFill>
                  <a:schemeClr val="bg1">
                    <a:lumMod val="65000"/>
                  </a:schemeClr>
                </a:solidFill>
                <a:effectLst/>
                <a:uLnTx/>
                <a:uFillTx/>
                <a:latin typeface="Arial" panose="020B0604020202020204" pitchFamily="34" charset="0"/>
                <a:cs typeface="Arial" panose="020B0604020202020204" pitchFamily="34" charset="0"/>
              </a:rPr>
              <a:t>KN, et al. </a:t>
            </a:r>
            <a:r>
              <a:rPr kumimoji="0" lang="fr-FR" altLang="en-US" sz="1200" b="0" i="1" u="none" strike="noStrike" kern="1200" cap="none" spc="0" normalizeH="0" baseline="0" noProof="0" dirty="0" err="1">
                <a:ln>
                  <a:noFill/>
                </a:ln>
                <a:solidFill>
                  <a:schemeClr val="bg1">
                    <a:lumMod val="65000"/>
                  </a:schemeClr>
                </a:solidFill>
                <a:effectLst/>
                <a:uLnTx/>
                <a:uFillTx/>
                <a:latin typeface="Arial" panose="020B0604020202020204" pitchFamily="34" charset="0"/>
                <a:cs typeface="Arial" panose="020B0604020202020204" pitchFamily="34" charset="0"/>
              </a:rPr>
              <a:t>Current</a:t>
            </a:r>
            <a:r>
              <a:rPr kumimoji="0" lang="fr-FR" altLang="en-US" sz="1200" b="0" i="1" u="none" strike="noStrike" kern="1200" cap="none" spc="0" normalizeH="0" baseline="0" noProof="0" dirty="0">
                <a:ln>
                  <a:noFill/>
                </a:ln>
                <a:solidFill>
                  <a:schemeClr val="bg1">
                    <a:lumMod val="65000"/>
                  </a:schemeClr>
                </a:solidFill>
                <a:effectLst/>
                <a:uLnTx/>
                <a:uFillTx/>
                <a:latin typeface="Arial" panose="020B0604020202020204" pitchFamily="34" charset="0"/>
                <a:cs typeface="Arial" panose="020B0604020202020204" pitchFamily="34" charset="0"/>
              </a:rPr>
              <a:t> </a:t>
            </a:r>
            <a:r>
              <a:rPr kumimoji="0" lang="fr-FR" altLang="en-US" sz="1200" b="0" i="1" u="none" strike="noStrike" kern="1200" cap="none" spc="0" normalizeH="0" baseline="0" noProof="0" dirty="0" err="1">
                <a:ln>
                  <a:noFill/>
                </a:ln>
                <a:solidFill>
                  <a:schemeClr val="bg1">
                    <a:lumMod val="65000"/>
                  </a:schemeClr>
                </a:solidFill>
                <a:effectLst/>
                <a:uLnTx/>
                <a:uFillTx/>
                <a:latin typeface="Arial" panose="020B0604020202020204" pitchFamily="34" charset="0"/>
                <a:cs typeface="Arial" panose="020B0604020202020204" pitchFamily="34" charset="0"/>
              </a:rPr>
              <a:t>Psychiatry</a:t>
            </a:r>
            <a:r>
              <a:rPr kumimoji="0" lang="fr-FR" altLang="en-US" sz="1200" b="0" i="1" u="none" strike="noStrike" kern="1200" cap="none" spc="0" normalizeH="0" baseline="0" noProof="0" dirty="0">
                <a:ln>
                  <a:noFill/>
                </a:ln>
                <a:solidFill>
                  <a:schemeClr val="bg1">
                    <a:lumMod val="65000"/>
                  </a:schemeClr>
                </a:solidFill>
                <a:effectLst/>
                <a:uLnTx/>
                <a:uFillTx/>
                <a:latin typeface="Arial" panose="020B0604020202020204" pitchFamily="34" charset="0"/>
                <a:cs typeface="Arial" panose="020B0604020202020204" pitchFamily="34" charset="0"/>
              </a:rPr>
              <a:t>.</a:t>
            </a:r>
            <a:r>
              <a:rPr kumimoji="0" lang="fr-FR" altLang="en-US" sz="1200" b="0" u="none" strike="noStrike" kern="1200" cap="none" spc="0" normalizeH="0" baseline="0" noProof="0" dirty="0">
                <a:ln>
                  <a:noFill/>
                </a:ln>
                <a:solidFill>
                  <a:schemeClr val="bg1">
                    <a:lumMod val="65000"/>
                  </a:schemeClr>
                </a:solidFill>
                <a:effectLst/>
                <a:uLnTx/>
                <a:uFillTx/>
                <a:latin typeface="Arial" panose="020B0604020202020204" pitchFamily="34" charset="0"/>
                <a:cs typeface="Arial" panose="020B0604020202020204" pitchFamily="34" charset="0"/>
              </a:rPr>
              <a:t> 2015;14(7):33-45; Lieberman JA. </a:t>
            </a:r>
            <a:r>
              <a:rPr kumimoji="0" lang="fr-FR" altLang="en-US" sz="1200" b="0" i="1" u="none" strike="noStrike" kern="1200" cap="none" spc="0" normalizeH="0" baseline="0" noProof="0" dirty="0">
                <a:ln>
                  <a:noFill/>
                </a:ln>
                <a:solidFill>
                  <a:schemeClr val="bg1">
                    <a:lumMod val="65000"/>
                  </a:schemeClr>
                </a:solidFill>
                <a:effectLst/>
                <a:uLnTx/>
                <a:uFillTx/>
                <a:latin typeface="Arial" panose="020B0604020202020204" pitchFamily="34" charset="0"/>
                <a:cs typeface="Arial" panose="020B0604020202020204" pitchFamily="34" charset="0"/>
              </a:rPr>
              <a:t>J Clin </a:t>
            </a:r>
            <a:r>
              <a:rPr kumimoji="0" lang="fr-FR" altLang="en-US" sz="1200" b="0" i="1" u="none" strike="noStrike" kern="1200" cap="none" spc="0" normalizeH="0" baseline="0" noProof="0" dirty="0" err="1">
                <a:ln>
                  <a:noFill/>
                </a:ln>
                <a:solidFill>
                  <a:schemeClr val="bg1">
                    <a:lumMod val="65000"/>
                  </a:schemeClr>
                </a:solidFill>
                <a:effectLst/>
                <a:uLnTx/>
                <a:uFillTx/>
                <a:latin typeface="Arial" panose="020B0604020202020204" pitchFamily="34" charset="0"/>
                <a:cs typeface="Arial" panose="020B0604020202020204" pitchFamily="34" charset="0"/>
              </a:rPr>
              <a:t>Psychiatry</a:t>
            </a:r>
            <a:r>
              <a:rPr kumimoji="0" lang="fr-FR" altLang="en-US" sz="1200" b="0" i="1" u="none" strike="noStrike" kern="1200" cap="none" spc="0" normalizeH="0" baseline="0" noProof="0" dirty="0">
                <a:ln>
                  <a:noFill/>
                </a:ln>
                <a:solidFill>
                  <a:schemeClr val="bg1">
                    <a:lumMod val="65000"/>
                  </a:schemeClr>
                </a:solidFill>
                <a:effectLst/>
                <a:uLnTx/>
                <a:uFillTx/>
                <a:latin typeface="Arial" panose="020B0604020202020204" pitchFamily="34" charset="0"/>
                <a:cs typeface="Arial" panose="020B0604020202020204" pitchFamily="34" charset="0"/>
              </a:rPr>
              <a:t>. </a:t>
            </a:r>
            <a:r>
              <a:rPr kumimoji="0" lang="fr-FR" altLang="en-US" sz="1200" b="0" u="none" strike="noStrike" kern="1200" cap="none" spc="0" normalizeH="0" baseline="0" noProof="0" dirty="0">
                <a:ln>
                  <a:noFill/>
                </a:ln>
                <a:solidFill>
                  <a:schemeClr val="bg1">
                    <a:lumMod val="65000"/>
                  </a:schemeClr>
                </a:solidFill>
                <a:effectLst/>
                <a:uLnTx/>
                <a:uFillTx/>
                <a:latin typeface="Arial" panose="020B0604020202020204" pitchFamily="34" charset="0"/>
                <a:cs typeface="Arial" panose="020B0604020202020204" pitchFamily="34" charset="0"/>
              </a:rPr>
              <a:t>1996;57(</a:t>
            </a:r>
            <a:r>
              <a:rPr kumimoji="0" lang="fr-FR" altLang="en-US" sz="1200" b="0" u="none" strike="noStrike" kern="1200" cap="none" spc="0" normalizeH="0" baseline="0" noProof="0" dirty="0" err="1">
                <a:ln>
                  <a:noFill/>
                </a:ln>
                <a:solidFill>
                  <a:schemeClr val="bg1">
                    <a:lumMod val="65000"/>
                  </a:schemeClr>
                </a:solidFill>
                <a:effectLst/>
                <a:uLnTx/>
                <a:uFillTx/>
                <a:latin typeface="Arial" panose="020B0604020202020204" pitchFamily="34" charset="0"/>
                <a:cs typeface="Arial" panose="020B0604020202020204" pitchFamily="34" charset="0"/>
              </a:rPr>
              <a:t>suppl</a:t>
            </a:r>
            <a:r>
              <a:rPr kumimoji="0" lang="fr-FR" altLang="en-US" sz="1200" b="0" u="none" strike="noStrike" kern="1200" cap="none" spc="0" normalizeH="0" baseline="0" noProof="0" dirty="0">
                <a:ln>
                  <a:noFill/>
                </a:ln>
                <a:solidFill>
                  <a:schemeClr val="bg1">
                    <a:lumMod val="65000"/>
                  </a:schemeClr>
                </a:solidFill>
                <a:effectLst/>
                <a:uLnTx/>
                <a:uFillTx/>
                <a:latin typeface="Arial" panose="020B0604020202020204" pitchFamily="34" charset="0"/>
                <a:cs typeface="Arial" panose="020B0604020202020204" pitchFamily="34" charset="0"/>
              </a:rPr>
              <a:t> 11):68-71.</a:t>
            </a:r>
          </a:p>
        </p:txBody>
      </p:sp>
      <p:grpSp>
        <p:nvGrpSpPr>
          <p:cNvPr id="5" name="Group 4">
            <a:extLst>
              <a:ext uri="{FF2B5EF4-FFF2-40B4-BE49-F238E27FC236}">
                <a16:creationId xmlns:a16="http://schemas.microsoft.com/office/drawing/2014/main" id="{9C5F8F32-8C3C-EF14-054B-74FD6E843F41}"/>
              </a:ext>
            </a:extLst>
          </p:cNvPr>
          <p:cNvGrpSpPr/>
          <p:nvPr/>
        </p:nvGrpSpPr>
        <p:grpSpPr>
          <a:xfrm>
            <a:off x="1569342" y="1659933"/>
            <a:ext cx="8121360" cy="4403065"/>
            <a:chOff x="1821635" y="1928873"/>
            <a:chExt cx="7534031" cy="4084639"/>
          </a:xfrm>
        </p:grpSpPr>
        <p:sp>
          <p:nvSpPr>
            <p:cNvPr id="9" name="Line 17">
              <a:extLst>
                <a:ext uri="{FF2B5EF4-FFF2-40B4-BE49-F238E27FC236}">
                  <a16:creationId xmlns:a16="http://schemas.microsoft.com/office/drawing/2014/main" id="{9775E2BF-5657-45FB-AF51-B1165F27639A}"/>
                </a:ext>
              </a:extLst>
            </p:cNvPr>
            <p:cNvSpPr>
              <a:spLocks noChangeShapeType="1"/>
            </p:cNvSpPr>
            <p:nvPr/>
          </p:nvSpPr>
          <p:spPr bwMode="auto">
            <a:xfrm>
              <a:off x="2780575" y="5199061"/>
              <a:ext cx="73152" cy="0"/>
            </a:xfrm>
            <a:prstGeom prst="line">
              <a:avLst/>
            </a:prstGeom>
            <a:noFill/>
            <a:ln w="12700">
              <a:solidFill>
                <a:srgbClr val="000000"/>
              </a:solidFill>
              <a:prstDash val="solid"/>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marL="0" marR="0" lvl="0" indent="0" algn="r" defTabSz="609585" rtl="0" eaLnBrk="0" fontAlgn="auto" latinLnBrk="0" hangingPunct="0">
                <a:lnSpc>
                  <a:spcPct val="100000"/>
                </a:lnSpc>
                <a:spcBef>
                  <a:spcPts val="0"/>
                </a:spcBef>
                <a:spcAft>
                  <a:spcPts val="0"/>
                </a:spcAft>
                <a:buClrTx/>
                <a:buSzTx/>
                <a:buFontTx/>
                <a:buNone/>
                <a:tabLst/>
                <a:defRPr/>
              </a:pPr>
              <a:endPar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endParaRPr>
            </a:p>
          </p:txBody>
        </p:sp>
        <p:sp>
          <p:nvSpPr>
            <p:cNvPr id="10" name="Line 6">
              <a:extLst>
                <a:ext uri="{FF2B5EF4-FFF2-40B4-BE49-F238E27FC236}">
                  <a16:creationId xmlns:a16="http://schemas.microsoft.com/office/drawing/2014/main" id="{268861D7-B2C8-463C-B78F-DCC945731354}"/>
                </a:ext>
              </a:extLst>
            </p:cNvPr>
            <p:cNvSpPr>
              <a:spLocks noChangeShapeType="1"/>
            </p:cNvSpPr>
            <p:nvPr/>
          </p:nvSpPr>
          <p:spPr bwMode="auto">
            <a:xfrm>
              <a:off x="2850688" y="5199061"/>
              <a:ext cx="6504978" cy="0"/>
            </a:xfrm>
            <a:prstGeom prst="line">
              <a:avLst/>
            </a:prstGeom>
            <a:noFill/>
            <a:ln w="12700">
              <a:solidFill>
                <a:srgbClr val="000000"/>
              </a:solidFill>
              <a:prstDash val="solid"/>
              <a:round/>
              <a:headEnd type="none" w="med" len="me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marL="0" marR="0" lvl="0" indent="0" algn="ctr" defTabSz="609585" rtl="0" eaLnBrk="0" fontAlgn="auto" latinLnBrk="0" hangingPunct="0">
                <a:lnSpc>
                  <a:spcPct val="100000"/>
                </a:lnSpc>
                <a:spcBef>
                  <a:spcPts val="0"/>
                </a:spcBef>
                <a:spcAft>
                  <a:spcPts val="0"/>
                </a:spcAft>
                <a:buClrTx/>
                <a:buSzTx/>
                <a:buFontTx/>
                <a:buNone/>
                <a:tabLst/>
                <a:defRPr/>
              </a:pPr>
              <a:endPar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endParaRPr>
            </a:p>
          </p:txBody>
        </p:sp>
        <p:sp>
          <p:nvSpPr>
            <p:cNvPr id="11" name="Line 5">
              <a:extLst>
                <a:ext uri="{FF2B5EF4-FFF2-40B4-BE49-F238E27FC236}">
                  <a16:creationId xmlns:a16="http://schemas.microsoft.com/office/drawing/2014/main" id="{5078DC6E-5566-47B7-94FC-F602881ACD96}"/>
                </a:ext>
              </a:extLst>
            </p:cNvPr>
            <p:cNvSpPr>
              <a:spLocks noChangeShapeType="1"/>
            </p:cNvSpPr>
            <p:nvPr/>
          </p:nvSpPr>
          <p:spPr bwMode="auto">
            <a:xfrm>
              <a:off x="2848307" y="2173591"/>
              <a:ext cx="0" cy="3025470"/>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marL="0" marR="0" lvl="0" indent="0" algn="r" defTabSz="609585" rtl="0" eaLnBrk="0" fontAlgn="auto" latinLnBrk="0" hangingPunct="0">
                <a:lnSpc>
                  <a:spcPct val="100000"/>
                </a:lnSpc>
                <a:spcBef>
                  <a:spcPts val="0"/>
                </a:spcBef>
                <a:spcAft>
                  <a:spcPts val="0"/>
                </a:spcAft>
                <a:buClrTx/>
                <a:buSzTx/>
                <a:buFontTx/>
                <a:buNone/>
                <a:tabLst/>
                <a:defRPr/>
              </a:pPr>
              <a:endParaRPr kumimoji="0" lang="en-US" sz="1467" b="1" i="0" u="none" strike="noStrike" kern="1200" cap="none" spc="0" normalizeH="0" baseline="0" noProof="0">
                <a:ln>
                  <a:noFill/>
                </a:ln>
                <a:solidFill>
                  <a:srgbClr val="000000"/>
                </a:solidFill>
                <a:effectLst/>
                <a:uLnTx/>
                <a:uFillTx/>
                <a:latin typeface="Arial"/>
                <a:ea typeface="Arial Hebrew" charset="-79"/>
                <a:cs typeface="Arial Hebrew" charset="-79"/>
              </a:endParaRPr>
            </a:p>
          </p:txBody>
        </p:sp>
        <p:sp>
          <p:nvSpPr>
            <p:cNvPr id="12" name="Text Box 52">
              <a:extLst>
                <a:ext uri="{FF2B5EF4-FFF2-40B4-BE49-F238E27FC236}">
                  <a16:creationId xmlns:a16="http://schemas.microsoft.com/office/drawing/2014/main" id="{6EF92031-49CF-4A9E-919C-16EBF7CFDE87}"/>
                </a:ext>
              </a:extLst>
            </p:cNvPr>
            <p:cNvSpPr txBox="1">
              <a:spLocks noChangeArrowheads="1"/>
            </p:cNvSpPr>
            <p:nvPr/>
          </p:nvSpPr>
          <p:spPr bwMode="auto">
            <a:xfrm>
              <a:off x="2956374" y="5500551"/>
              <a:ext cx="6209358" cy="512961"/>
            </a:xfrm>
            <a:prstGeom prst="rect">
              <a:avLst/>
            </a:prstGeom>
            <a:noFill/>
            <a:ln>
              <a:noFill/>
            </a:ln>
            <a:effectLst/>
            <a:extLst>
              <a:ext uri="{909E8E84-426E-40dd-AFC4-6F175D3DCCD1}">
                <a14:hiddenFill xmlns="" xmlns:a14="http://schemas.microsoft.com/office/drawing/2010/main">
                  <a:solidFill>
                    <a:schemeClr val="hlink"/>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182880" rIns="0" bIns="0">
              <a:noAutofit/>
            </a:bodyPr>
            <a:lstStyle/>
            <a:p>
              <a:pPr marL="0" marR="0" lvl="0" indent="0" algn="ctr" defTabSz="609585" rtl="0" eaLnBrk="0" fontAlgn="auto" latinLnBrk="0" hangingPunct="0">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0000"/>
                  </a:solidFill>
                  <a:effectLst/>
                  <a:uLnTx/>
                  <a:uFillTx/>
                  <a:latin typeface="Arial"/>
                  <a:ea typeface="Arial Hebrew" charset="-79"/>
                  <a:cs typeface="Arial Hebrew" charset="-79"/>
                </a:rPr>
                <a:t>Age (years)</a:t>
              </a:r>
            </a:p>
          </p:txBody>
        </p:sp>
        <p:sp>
          <p:nvSpPr>
            <p:cNvPr id="13" name="Text Box 38">
              <a:extLst>
                <a:ext uri="{FF2B5EF4-FFF2-40B4-BE49-F238E27FC236}">
                  <a16:creationId xmlns:a16="http://schemas.microsoft.com/office/drawing/2014/main" id="{C840C65A-DDE8-4998-B1FA-25D03A8A6205}"/>
                </a:ext>
              </a:extLst>
            </p:cNvPr>
            <p:cNvSpPr txBox="1">
              <a:spLocks noChangeArrowheads="1"/>
            </p:cNvSpPr>
            <p:nvPr/>
          </p:nvSpPr>
          <p:spPr bwMode="auto">
            <a:xfrm>
              <a:off x="2172874" y="5010676"/>
              <a:ext cx="609600" cy="365760"/>
            </a:xfrm>
            <a:prstGeom prst="rect">
              <a:avLst/>
            </a:prstGeom>
            <a:noFill/>
            <a:ln>
              <a:noFill/>
            </a:ln>
            <a:effectLst/>
            <a:extLst>
              <a:ext uri="{909E8E84-426E-40dd-AFC4-6F175D3DCCD1}">
                <a14:hiddenFill xmlns="" xmlns:a14="http://schemas.microsoft.com/office/drawing/2010/main">
                  <a:solidFill>
                    <a:schemeClr val="hlink"/>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rIns="121920" anchor="ctr"/>
            <a:lstStyle>
              <a:defPPr>
                <a:defRPr lang="en-US"/>
              </a:defPPr>
              <a:lvl1pPr algn="r" defTabSz="457200" eaLnBrk="1" fontAlgn="auto" hangingPunct="1">
                <a:spcBef>
                  <a:spcPts val="0"/>
                </a:spcBef>
                <a:spcAft>
                  <a:spcPts val="0"/>
                </a:spcAft>
                <a:defRPr sz="1200" i="0">
                  <a:solidFill>
                    <a:srgbClr val="000000"/>
                  </a:solidFill>
                  <a:latin typeface="Arial"/>
                  <a:ea typeface="+mn-ea"/>
                  <a:cs typeface="+mn-cs"/>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rPr>
                <a:t>0</a:t>
              </a:r>
            </a:p>
          </p:txBody>
        </p:sp>
        <p:sp>
          <p:nvSpPr>
            <p:cNvPr id="14" name="Line 9">
              <a:extLst>
                <a:ext uri="{FF2B5EF4-FFF2-40B4-BE49-F238E27FC236}">
                  <a16:creationId xmlns:a16="http://schemas.microsoft.com/office/drawing/2014/main" id="{F7CBF298-A00E-4412-84F1-101154D952B4}"/>
                </a:ext>
              </a:extLst>
            </p:cNvPr>
            <p:cNvSpPr>
              <a:spLocks noChangeShapeType="1"/>
            </p:cNvSpPr>
            <p:nvPr/>
          </p:nvSpPr>
          <p:spPr bwMode="auto">
            <a:xfrm>
              <a:off x="2780575" y="3085679"/>
              <a:ext cx="73152" cy="0"/>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marL="0" marR="0" lvl="0" indent="0" algn="r" defTabSz="609585" rtl="0" eaLnBrk="0" fontAlgn="auto" latinLnBrk="0" hangingPunct="0">
                <a:lnSpc>
                  <a:spcPct val="100000"/>
                </a:lnSpc>
                <a:spcBef>
                  <a:spcPts val="0"/>
                </a:spcBef>
                <a:spcAft>
                  <a:spcPts val="0"/>
                </a:spcAft>
                <a:buClrTx/>
                <a:buSzTx/>
                <a:buFontTx/>
                <a:buNone/>
                <a:tabLst/>
                <a:defRPr/>
              </a:pPr>
              <a:endParaRPr kumimoji="0" lang="en-US" sz="1467" b="1" i="0" u="none" strike="noStrike" kern="1200" cap="none" spc="0" normalizeH="0" baseline="0" noProof="0">
                <a:ln>
                  <a:noFill/>
                </a:ln>
                <a:solidFill>
                  <a:srgbClr val="000000"/>
                </a:solidFill>
                <a:effectLst/>
                <a:uLnTx/>
                <a:uFillTx/>
                <a:latin typeface="Arial"/>
                <a:ea typeface="Arial Hebrew" charset="-79"/>
                <a:cs typeface="Arial Hebrew" charset="-79"/>
              </a:endParaRPr>
            </a:p>
          </p:txBody>
        </p:sp>
        <p:sp>
          <p:nvSpPr>
            <p:cNvPr id="15" name="Line 14">
              <a:extLst>
                <a:ext uri="{FF2B5EF4-FFF2-40B4-BE49-F238E27FC236}">
                  <a16:creationId xmlns:a16="http://schemas.microsoft.com/office/drawing/2014/main" id="{55130148-C83A-4F5C-A000-9D0A560A9EF1}"/>
                </a:ext>
              </a:extLst>
            </p:cNvPr>
            <p:cNvSpPr>
              <a:spLocks noChangeShapeType="1"/>
            </p:cNvSpPr>
            <p:nvPr/>
          </p:nvSpPr>
          <p:spPr bwMode="auto">
            <a:xfrm>
              <a:off x="2780575" y="4595239"/>
              <a:ext cx="73152" cy="0"/>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marL="0" marR="0" lvl="0" indent="0" algn="r" defTabSz="609585" rtl="0" eaLnBrk="0" fontAlgn="auto" latinLnBrk="0" hangingPunct="0">
                <a:lnSpc>
                  <a:spcPct val="100000"/>
                </a:lnSpc>
                <a:spcBef>
                  <a:spcPts val="0"/>
                </a:spcBef>
                <a:spcAft>
                  <a:spcPts val="0"/>
                </a:spcAft>
                <a:buClrTx/>
                <a:buSzTx/>
                <a:buFontTx/>
                <a:buNone/>
                <a:tabLst/>
                <a:defRPr/>
              </a:pPr>
              <a:endParaRPr kumimoji="0" lang="en-US" sz="1467" b="1" i="0" u="none" strike="noStrike" kern="1200" cap="none" spc="0" normalizeH="0" baseline="0" noProof="0">
                <a:ln>
                  <a:noFill/>
                </a:ln>
                <a:solidFill>
                  <a:srgbClr val="000000"/>
                </a:solidFill>
                <a:effectLst/>
                <a:uLnTx/>
                <a:uFillTx/>
                <a:latin typeface="Arial"/>
                <a:ea typeface="Arial Hebrew" charset="-79"/>
                <a:cs typeface="Arial Hebrew" charset="-79"/>
              </a:endParaRPr>
            </a:p>
          </p:txBody>
        </p:sp>
        <p:sp>
          <p:nvSpPr>
            <p:cNvPr id="16" name="Line 15">
              <a:extLst>
                <a:ext uri="{FF2B5EF4-FFF2-40B4-BE49-F238E27FC236}">
                  <a16:creationId xmlns:a16="http://schemas.microsoft.com/office/drawing/2014/main" id="{A38238EA-2A5F-414C-96F3-A37C17CF6662}"/>
                </a:ext>
              </a:extLst>
            </p:cNvPr>
            <p:cNvSpPr>
              <a:spLocks noChangeShapeType="1"/>
            </p:cNvSpPr>
            <p:nvPr/>
          </p:nvSpPr>
          <p:spPr bwMode="auto">
            <a:xfrm>
              <a:off x="2780575" y="2481855"/>
              <a:ext cx="73152" cy="0"/>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marL="0" marR="0" lvl="0" indent="0" algn="r" defTabSz="609585" rtl="0" eaLnBrk="0" fontAlgn="auto" latinLnBrk="0" hangingPunct="0">
                <a:lnSpc>
                  <a:spcPct val="100000"/>
                </a:lnSpc>
                <a:spcBef>
                  <a:spcPts val="0"/>
                </a:spcBef>
                <a:spcAft>
                  <a:spcPts val="0"/>
                </a:spcAft>
                <a:buClrTx/>
                <a:buSzTx/>
                <a:buFontTx/>
                <a:buNone/>
                <a:tabLst/>
                <a:defRPr/>
              </a:pPr>
              <a:endParaRPr kumimoji="0" lang="en-US" sz="1467" b="1" i="0" u="none" strike="noStrike" kern="1200" cap="none" spc="0" normalizeH="0" baseline="0" noProof="0">
                <a:ln>
                  <a:noFill/>
                </a:ln>
                <a:solidFill>
                  <a:srgbClr val="000000"/>
                </a:solidFill>
                <a:effectLst/>
                <a:uLnTx/>
                <a:uFillTx/>
                <a:latin typeface="Arial"/>
                <a:ea typeface="Arial Hebrew" charset="-79"/>
                <a:cs typeface="Arial Hebrew" charset="-79"/>
              </a:endParaRPr>
            </a:p>
          </p:txBody>
        </p:sp>
        <p:sp>
          <p:nvSpPr>
            <p:cNvPr id="17" name="Line 16">
              <a:extLst>
                <a:ext uri="{FF2B5EF4-FFF2-40B4-BE49-F238E27FC236}">
                  <a16:creationId xmlns:a16="http://schemas.microsoft.com/office/drawing/2014/main" id="{F35D1F98-3CD8-4E37-AE36-62622D22F472}"/>
                </a:ext>
              </a:extLst>
            </p:cNvPr>
            <p:cNvSpPr>
              <a:spLocks noChangeShapeType="1"/>
            </p:cNvSpPr>
            <p:nvPr/>
          </p:nvSpPr>
          <p:spPr bwMode="auto">
            <a:xfrm>
              <a:off x="2780575" y="3991415"/>
              <a:ext cx="73152" cy="0"/>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marL="0" marR="0" lvl="0" indent="0" algn="r" defTabSz="609585" rtl="0" eaLnBrk="0" fontAlgn="auto" latinLnBrk="0" hangingPunct="0">
                <a:lnSpc>
                  <a:spcPct val="100000"/>
                </a:lnSpc>
                <a:spcBef>
                  <a:spcPts val="0"/>
                </a:spcBef>
                <a:spcAft>
                  <a:spcPts val="0"/>
                </a:spcAft>
                <a:buClrTx/>
                <a:buSzTx/>
                <a:buFontTx/>
                <a:buNone/>
                <a:tabLst/>
                <a:defRPr/>
              </a:pPr>
              <a:endParaRPr kumimoji="0" lang="en-US" sz="1467" b="1" i="0" u="none" strike="noStrike" kern="1200" cap="none" spc="0" normalizeH="0" baseline="0" noProof="0">
                <a:ln>
                  <a:noFill/>
                </a:ln>
                <a:solidFill>
                  <a:srgbClr val="000000"/>
                </a:solidFill>
                <a:effectLst/>
                <a:uLnTx/>
                <a:uFillTx/>
                <a:latin typeface="Arial"/>
                <a:ea typeface="Arial Hebrew" charset="-79"/>
                <a:cs typeface="Arial Hebrew" charset="-79"/>
              </a:endParaRPr>
            </a:p>
          </p:txBody>
        </p:sp>
        <p:sp>
          <p:nvSpPr>
            <p:cNvPr id="18" name="Text Box 30">
              <a:extLst>
                <a:ext uri="{FF2B5EF4-FFF2-40B4-BE49-F238E27FC236}">
                  <a16:creationId xmlns:a16="http://schemas.microsoft.com/office/drawing/2014/main" id="{26ECA8B8-E449-482E-80F2-CF588FAA9EBA}"/>
                </a:ext>
              </a:extLst>
            </p:cNvPr>
            <p:cNvSpPr txBox="1">
              <a:spLocks noChangeArrowheads="1"/>
            </p:cNvSpPr>
            <p:nvPr/>
          </p:nvSpPr>
          <p:spPr bwMode="auto">
            <a:xfrm>
              <a:off x="2172874" y="2900256"/>
              <a:ext cx="609600" cy="365760"/>
            </a:xfrm>
            <a:prstGeom prst="rect">
              <a:avLst/>
            </a:prstGeom>
            <a:noFill/>
            <a:ln>
              <a:noFill/>
            </a:ln>
            <a:effectLst/>
            <a:extLst>
              <a:ext uri="{909E8E84-426E-40dd-AFC4-6F175D3DCCD1}">
                <a14:hiddenFill xmlns="" xmlns:a14="http://schemas.microsoft.com/office/drawing/2010/main">
                  <a:solidFill>
                    <a:schemeClr val="hlink"/>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rIns="121920" anchor="ctr"/>
            <a:lstStyle>
              <a:defPPr>
                <a:defRPr lang="en-US"/>
              </a:defPPr>
              <a:lvl1pPr algn="r" defTabSz="457200" eaLnBrk="1" fontAlgn="auto" hangingPunct="1">
                <a:spcBef>
                  <a:spcPts val="0"/>
                </a:spcBef>
                <a:spcAft>
                  <a:spcPts val="0"/>
                </a:spcAft>
                <a:defRPr sz="1200" i="0">
                  <a:solidFill>
                    <a:srgbClr val="000000"/>
                  </a:solidFill>
                  <a:latin typeface="Arial"/>
                  <a:ea typeface="+mn-ea"/>
                  <a:cs typeface="+mn-cs"/>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rPr>
                <a:t>70</a:t>
              </a:r>
            </a:p>
          </p:txBody>
        </p:sp>
        <p:sp>
          <p:nvSpPr>
            <p:cNvPr id="19" name="Text Box 36">
              <a:extLst>
                <a:ext uri="{FF2B5EF4-FFF2-40B4-BE49-F238E27FC236}">
                  <a16:creationId xmlns:a16="http://schemas.microsoft.com/office/drawing/2014/main" id="{007672E5-4CBB-459C-B3BD-AC59E3AED14C}"/>
                </a:ext>
              </a:extLst>
            </p:cNvPr>
            <p:cNvSpPr txBox="1">
              <a:spLocks noChangeArrowheads="1"/>
            </p:cNvSpPr>
            <p:nvPr/>
          </p:nvSpPr>
          <p:spPr bwMode="auto">
            <a:xfrm>
              <a:off x="2172874" y="4407696"/>
              <a:ext cx="609600" cy="365760"/>
            </a:xfrm>
            <a:prstGeom prst="rect">
              <a:avLst/>
            </a:prstGeom>
            <a:noFill/>
            <a:ln>
              <a:noFill/>
            </a:ln>
            <a:effectLst/>
            <a:extLst>
              <a:ext uri="{909E8E84-426E-40dd-AFC4-6F175D3DCCD1}">
                <a14:hiddenFill xmlns="" xmlns:a14="http://schemas.microsoft.com/office/drawing/2010/main">
                  <a:solidFill>
                    <a:schemeClr val="hlink"/>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rIns="121920" anchor="ctr"/>
            <a:lstStyle>
              <a:defPPr>
                <a:defRPr lang="en-US"/>
              </a:defPPr>
              <a:lvl1pPr algn="r" defTabSz="457200" eaLnBrk="1" fontAlgn="auto" hangingPunct="1">
                <a:spcBef>
                  <a:spcPts val="0"/>
                </a:spcBef>
                <a:spcAft>
                  <a:spcPts val="0"/>
                </a:spcAft>
                <a:defRPr sz="1200" i="0">
                  <a:solidFill>
                    <a:srgbClr val="000000"/>
                  </a:solidFill>
                  <a:latin typeface="Arial"/>
                  <a:ea typeface="+mn-ea"/>
                  <a:cs typeface="+mn-cs"/>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rPr>
                <a:t>20</a:t>
              </a:r>
            </a:p>
          </p:txBody>
        </p:sp>
        <p:sp>
          <p:nvSpPr>
            <p:cNvPr id="20" name="Text Box 37">
              <a:extLst>
                <a:ext uri="{FF2B5EF4-FFF2-40B4-BE49-F238E27FC236}">
                  <a16:creationId xmlns:a16="http://schemas.microsoft.com/office/drawing/2014/main" id="{26D4EA34-0D24-4FFA-B998-417DFE6EFFD7}"/>
                </a:ext>
              </a:extLst>
            </p:cNvPr>
            <p:cNvSpPr txBox="1">
              <a:spLocks noChangeArrowheads="1"/>
            </p:cNvSpPr>
            <p:nvPr/>
          </p:nvSpPr>
          <p:spPr bwMode="auto">
            <a:xfrm>
              <a:off x="2172874" y="2297280"/>
              <a:ext cx="609600" cy="365760"/>
            </a:xfrm>
            <a:prstGeom prst="rect">
              <a:avLst/>
            </a:prstGeom>
            <a:noFill/>
            <a:ln>
              <a:noFill/>
            </a:ln>
            <a:effectLst/>
            <a:extLst>
              <a:ext uri="{909E8E84-426E-40dd-AFC4-6F175D3DCCD1}">
                <a14:hiddenFill xmlns="" xmlns:a14="http://schemas.microsoft.com/office/drawing/2010/main">
                  <a:solidFill>
                    <a:schemeClr val="hlink"/>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rIns="121920" anchor="ctr"/>
            <a:lstStyle>
              <a:defPPr>
                <a:defRPr lang="en-US"/>
              </a:defPPr>
              <a:lvl1pPr algn="r" defTabSz="457200" eaLnBrk="1" fontAlgn="auto" hangingPunct="1">
                <a:spcBef>
                  <a:spcPts val="0"/>
                </a:spcBef>
                <a:spcAft>
                  <a:spcPts val="0"/>
                </a:spcAft>
                <a:defRPr sz="1200" i="0">
                  <a:solidFill>
                    <a:srgbClr val="000000"/>
                  </a:solidFill>
                  <a:latin typeface="Arial"/>
                  <a:ea typeface="+mn-ea"/>
                  <a:cs typeface="+mn-cs"/>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rPr>
                <a:t>90</a:t>
              </a:r>
            </a:p>
          </p:txBody>
        </p:sp>
        <p:sp>
          <p:nvSpPr>
            <p:cNvPr id="21" name="Text Box 39">
              <a:extLst>
                <a:ext uri="{FF2B5EF4-FFF2-40B4-BE49-F238E27FC236}">
                  <a16:creationId xmlns:a16="http://schemas.microsoft.com/office/drawing/2014/main" id="{689550F9-D227-49CB-8494-3F9108B15DE7}"/>
                </a:ext>
              </a:extLst>
            </p:cNvPr>
            <p:cNvSpPr txBox="1">
              <a:spLocks noChangeArrowheads="1"/>
            </p:cNvSpPr>
            <p:nvPr/>
          </p:nvSpPr>
          <p:spPr bwMode="auto">
            <a:xfrm>
              <a:off x="2172874" y="3804720"/>
              <a:ext cx="609600" cy="365760"/>
            </a:xfrm>
            <a:prstGeom prst="rect">
              <a:avLst/>
            </a:prstGeom>
            <a:noFill/>
            <a:ln>
              <a:noFill/>
            </a:ln>
            <a:effectLst/>
            <a:extLst>
              <a:ext uri="{909E8E84-426E-40dd-AFC4-6F175D3DCCD1}">
                <a14:hiddenFill xmlns="" xmlns:a14="http://schemas.microsoft.com/office/drawing/2010/main">
                  <a:solidFill>
                    <a:schemeClr val="hlink"/>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rIns="121920" anchor="ctr"/>
            <a:lstStyle>
              <a:defPPr>
                <a:defRPr lang="en-US"/>
              </a:defPPr>
              <a:lvl1pPr algn="r" defTabSz="457200" eaLnBrk="1" fontAlgn="auto" hangingPunct="1">
                <a:spcBef>
                  <a:spcPts val="0"/>
                </a:spcBef>
                <a:spcAft>
                  <a:spcPts val="0"/>
                </a:spcAft>
                <a:defRPr sz="1200" i="0">
                  <a:solidFill>
                    <a:srgbClr val="000000"/>
                  </a:solidFill>
                  <a:latin typeface="Arial"/>
                  <a:ea typeface="+mn-ea"/>
                  <a:cs typeface="+mn-cs"/>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rPr>
                <a:t>40</a:t>
              </a:r>
            </a:p>
          </p:txBody>
        </p:sp>
        <p:sp>
          <p:nvSpPr>
            <p:cNvPr id="22" name="Text Box 51">
              <a:extLst>
                <a:ext uri="{FF2B5EF4-FFF2-40B4-BE49-F238E27FC236}">
                  <a16:creationId xmlns:a16="http://schemas.microsoft.com/office/drawing/2014/main" id="{324C1AFA-230A-4F45-8C1F-53EA1331A894}"/>
                </a:ext>
              </a:extLst>
            </p:cNvPr>
            <p:cNvSpPr txBox="1">
              <a:spLocks noChangeArrowheads="1"/>
            </p:cNvSpPr>
            <p:nvPr/>
          </p:nvSpPr>
          <p:spPr bwMode="auto">
            <a:xfrm rot="16200000">
              <a:off x="633106" y="3368471"/>
              <a:ext cx="3019119" cy="642061"/>
            </a:xfrm>
            <a:prstGeom prst="rect">
              <a:avLst/>
            </a:prstGeom>
            <a:noFill/>
            <a:ln>
              <a:noFill/>
            </a:ln>
            <a:effectLst/>
            <a:extLst>
              <a:ext uri="{909E8E84-426E-40dd-AFC4-6F175D3DCCD1}">
                <a14:hiddenFill xmlns="" xmlns:a14="http://schemas.microsoft.com/office/drawing/2010/main">
                  <a:solidFill>
                    <a:schemeClr val="hlink"/>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243840" anchor="b"/>
            <a:lstStyle/>
            <a:p>
              <a:pPr marL="0" marR="0" lvl="0" indent="0" algn="ctr" defTabSz="609585" rtl="0" eaLnBrk="0" fontAlgn="auto" latinLnBrk="0" hangingPunct="0">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0000"/>
                  </a:solidFill>
                  <a:effectLst/>
                  <a:uLnTx/>
                  <a:uFillTx/>
                  <a:latin typeface="Arial"/>
                  <a:ea typeface="Arial Hebrew" charset="-79"/>
                  <a:cs typeface="Arial Hebrew" charset="-79"/>
                </a:rPr>
                <a:t>Level of functioning (%)</a:t>
              </a:r>
            </a:p>
          </p:txBody>
        </p:sp>
        <p:sp>
          <p:nvSpPr>
            <p:cNvPr id="23" name="Line 22">
              <a:extLst>
                <a:ext uri="{FF2B5EF4-FFF2-40B4-BE49-F238E27FC236}">
                  <a16:creationId xmlns:a16="http://schemas.microsoft.com/office/drawing/2014/main" id="{AD0F41FB-6732-4C2F-95E6-F232BD9EE6BC}"/>
                </a:ext>
              </a:extLst>
            </p:cNvPr>
            <p:cNvSpPr>
              <a:spLocks noChangeShapeType="1"/>
            </p:cNvSpPr>
            <p:nvPr/>
          </p:nvSpPr>
          <p:spPr bwMode="auto">
            <a:xfrm>
              <a:off x="4832616" y="5203295"/>
              <a:ext cx="0" cy="73152"/>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marL="0" marR="0" lvl="0" indent="0" algn="ctr" defTabSz="609585" rtl="0" eaLnBrk="0" fontAlgn="auto" latinLnBrk="0" hangingPunct="0">
                <a:lnSpc>
                  <a:spcPct val="100000"/>
                </a:lnSpc>
                <a:spcBef>
                  <a:spcPts val="0"/>
                </a:spcBef>
                <a:spcAft>
                  <a:spcPts val="0"/>
                </a:spcAft>
                <a:buClrTx/>
                <a:buSzTx/>
                <a:buFontTx/>
                <a:buNone/>
                <a:tabLst/>
                <a:defRPr/>
              </a:pPr>
              <a:endPar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endParaRPr>
            </a:p>
          </p:txBody>
        </p:sp>
        <p:sp>
          <p:nvSpPr>
            <p:cNvPr id="24" name="Line 22">
              <a:extLst>
                <a:ext uri="{FF2B5EF4-FFF2-40B4-BE49-F238E27FC236}">
                  <a16:creationId xmlns:a16="http://schemas.microsoft.com/office/drawing/2014/main" id="{7C13EC2D-4179-465E-B1D9-A28E5067AD31}"/>
                </a:ext>
              </a:extLst>
            </p:cNvPr>
            <p:cNvSpPr>
              <a:spLocks noChangeShapeType="1"/>
            </p:cNvSpPr>
            <p:nvPr/>
          </p:nvSpPr>
          <p:spPr bwMode="auto">
            <a:xfrm>
              <a:off x="3594584" y="5203295"/>
              <a:ext cx="0" cy="73152"/>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marL="0" marR="0" lvl="0" indent="0" algn="ctr" defTabSz="609585" rtl="0" eaLnBrk="0" fontAlgn="auto" latinLnBrk="0" hangingPunct="0">
                <a:lnSpc>
                  <a:spcPct val="100000"/>
                </a:lnSpc>
                <a:spcBef>
                  <a:spcPts val="0"/>
                </a:spcBef>
                <a:spcAft>
                  <a:spcPts val="0"/>
                </a:spcAft>
                <a:buClrTx/>
                <a:buSzTx/>
                <a:buFontTx/>
                <a:buNone/>
                <a:tabLst/>
                <a:defRPr/>
              </a:pPr>
              <a:endPar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endParaRPr>
            </a:p>
          </p:txBody>
        </p:sp>
        <p:sp>
          <p:nvSpPr>
            <p:cNvPr id="25" name="Line 22">
              <a:extLst>
                <a:ext uri="{FF2B5EF4-FFF2-40B4-BE49-F238E27FC236}">
                  <a16:creationId xmlns:a16="http://schemas.microsoft.com/office/drawing/2014/main" id="{62E5AB62-2163-4462-A5D8-5E51101C8708}"/>
                </a:ext>
              </a:extLst>
            </p:cNvPr>
            <p:cNvSpPr>
              <a:spLocks noChangeShapeType="1"/>
            </p:cNvSpPr>
            <p:nvPr/>
          </p:nvSpPr>
          <p:spPr bwMode="auto">
            <a:xfrm>
              <a:off x="4213600" y="5203295"/>
              <a:ext cx="0" cy="73152"/>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marL="0" marR="0" lvl="0" indent="0" algn="ctr" defTabSz="609585" rtl="0" eaLnBrk="0" fontAlgn="auto" latinLnBrk="0" hangingPunct="0">
                <a:lnSpc>
                  <a:spcPct val="100000"/>
                </a:lnSpc>
                <a:spcBef>
                  <a:spcPts val="0"/>
                </a:spcBef>
                <a:spcAft>
                  <a:spcPts val="0"/>
                </a:spcAft>
                <a:buClrTx/>
                <a:buSzTx/>
                <a:buFontTx/>
                <a:buNone/>
                <a:tabLst/>
                <a:defRPr/>
              </a:pPr>
              <a:endPar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endParaRPr>
            </a:p>
          </p:txBody>
        </p:sp>
        <p:sp>
          <p:nvSpPr>
            <p:cNvPr id="26" name="Line 18">
              <a:extLst>
                <a:ext uri="{FF2B5EF4-FFF2-40B4-BE49-F238E27FC236}">
                  <a16:creationId xmlns:a16="http://schemas.microsoft.com/office/drawing/2014/main" id="{FAF5E39B-376B-4001-987F-D1E17FB48535}"/>
                </a:ext>
              </a:extLst>
            </p:cNvPr>
            <p:cNvSpPr>
              <a:spLocks noChangeShapeType="1"/>
            </p:cNvSpPr>
            <p:nvPr/>
          </p:nvSpPr>
          <p:spPr bwMode="auto">
            <a:xfrm>
              <a:off x="5451632" y="5203294"/>
              <a:ext cx="0" cy="73152"/>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marL="0" marR="0" lvl="0" indent="0" algn="ctr" defTabSz="609585" rtl="0" eaLnBrk="0" fontAlgn="auto" latinLnBrk="0" hangingPunct="0">
                <a:lnSpc>
                  <a:spcPct val="100000"/>
                </a:lnSpc>
                <a:spcBef>
                  <a:spcPts val="0"/>
                </a:spcBef>
                <a:spcAft>
                  <a:spcPts val="0"/>
                </a:spcAft>
                <a:buClrTx/>
                <a:buSzTx/>
                <a:buFontTx/>
                <a:buNone/>
                <a:tabLst/>
                <a:defRPr/>
              </a:pPr>
              <a:endPar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endParaRPr>
            </a:p>
          </p:txBody>
        </p:sp>
        <p:sp>
          <p:nvSpPr>
            <p:cNvPr id="27" name="Line 22">
              <a:extLst>
                <a:ext uri="{FF2B5EF4-FFF2-40B4-BE49-F238E27FC236}">
                  <a16:creationId xmlns:a16="http://schemas.microsoft.com/office/drawing/2014/main" id="{0F7A3100-B549-4DE0-B049-883E4D27E92C}"/>
                </a:ext>
              </a:extLst>
            </p:cNvPr>
            <p:cNvSpPr>
              <a:spLocks noChangeShapeType="1"/>
            </p:cNvSpPr>
            <p:nvPr/>
          </p:nvSpPr>
          <p:spPr bwMode="auto">
            <a:xfrm>
              <a:off x="6999172" y="5203295"/>
              <a:ext cx="0" cy="73152"/>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marL="0" marR="0" lvl="0" indent="0" algn="ctr" defTabSz="609585" rtl="0" eaLnBrk="0" fontAlgn="auto" latinLnBrk="0" hangingPunct="0">
                <a:lnSpc>
                  <a:spcPct val="100000"/>
                </a:lnSpc>
                <a:spcBef>
                  <a:spcPts val="0"/>
                </a:spcBef>
                <a:spcAft>
                  <a:spcPts val="0"/>
                </a:spcAft>
                <a:buClrTx/>
                <a:buSzTx/>
                <a:buFontTx/>
                <a:buNone/>
                <a:tabLst/>
                <a:defRPr/>
              </a:pPr>
              <a:endPar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endParaRPr>
            </a:p>
          </p:txBody>
        </p:sp>
        <p:sp>
          <p:nvSpPr>
            <p:cNvPr id="28" name="Line 22">
              <a:extLst>
                <a:ext uri="{FF2B5EF4-FFF2-40B4-BE49-F238E27FC236}">
                  <a16:creationId xmlns:a16="http://schemas.microsoft.com/office/drawing/2014/main" id="{F0AB3BA4-C42D-4215-B199-F06E159ED4CB}"/>
                </a:ext>
              </a:extLst>
            </p:cNvPr>
            <p:cNvSpPr>
              <a:spLocks noChangeShapeType="1"/>
            </p:cNvSpPr>
            <p:nvPr/>
          </p:nvSpPr>
          <p:spPr bwMode="auto">
            <a:xfrm>
              <a:off x="6070648" y="5203295"/>
              <a:ext cx="0" cy="73152"/>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marL="0" marR="0" lvl="0" indent="0" algn="ctr" defTabSz="609585" rtl="0" eaLnBrk="0" fontAlgn="auto" latinLnBrk="0" hangingPunct="0">
                <a:lnSpc>
                  <a:spcPct val="100000"/>
                </a:lnSpc>
                <a:spcBef>
                  <a:spcPts val="0"/>
                </a:spcBef>
                <a:spcAft>
                  <a:spcPts val="0"/>
                </a:spcAft>
                <a:buClrTx/>
                <a:buSzTx/>
                <a:buFontTx/>
                <a:buNone/>
                <a:tabLst/>
                <a:defRPr/>
              </a:pPr>
              <a:endPar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endParaRPr>
            </a:p>
          </p:txBody>
        </p:sp>
        <p:sp>
          <p:nvSpPr>
            <p:cNvPr id="29" name="Line 18">
              <a:extLst>
                <a:ext uri="{FF2B5EF4-FFF2-40B4-BE49-F238E27FC236}">
                  <a16:creationId xmlns:a16="http://schemas.microsoft.com/office/drawing/2014/main" id="{2D259061-CA39-4FF9-9EBB-71CDE4C4620B}"/>
                </a:ext>
              </a:extLst>
            </p:cNvPr>
            <p:cNvSpPr>
              <a:spLocks noChangeShapeType="1"/>
            </p:cNvSpPr>
            <p:nvPr/>
          </p:nvSpPr>
          <p:spPr bwMode="auto">
            <a:xfrm>
              <a:off x="7618188" y="5203294"/>
              <a:ext cx="0" cy="73152"/>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marL="0" marR="0" lvl="0" indent="0" algn="ctr" defTabSz="609585" rtl="0" eaLnBrk="0" fontAlgn="auto" latinLnBrk="0" hangingPunct="0">
                <a:lnSpc>
                  <a:spcPct val="100000"/>
                </a:lnSpc>
                <a:spcBef>
                  <a:spcPts val="0"/>
                </a:spcBef>
                <a:spcAft>
                  <a:spcPts val="0"/>
                </a:spcAft>
                <a:buClrTx/>
                <a:buSzTx/>
                <a:buFontTx/>
                <a:buNone/>
                <a:tabLst/>
                <a:defRPr/>
              </a:pPr>
              <a:endPar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endParaRPr>
            </a:p>
          </p:txBody>
        </p:sp>
        <p:sp>
          <p:nvSpPr>
            <p:cNvPr id="30" name="Line 22">
              <a:extLst>
                <a:ext uri="{FF2B5EF4-FFF2-40B4-BE49-F238E27FC236}">
                  <a16:creationId xmlns:a16="http://schemas.microsoft.com/office/drawing/2014/main" id="{A9DF77A8-5184-4A75-88A3-AFB788378F05}"/>
                </a:ext>
              </a:extLst>
            </p:cNvPr>
            <p:cNvSpPr>
              <a:spLocks noChangeShapeType="1"/>
            </p:cNvSpPr>
            <p:nvPr/>
          </p:nvSpPr>
          <p:spPr bwMode="auto">
            <a:xfrm>
              <a:off x="8546712" y="5203295"/>
              <a:ext cx="0" cy="73152"/>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marL="0" marR="0" lvl="0" indent="0" algn="ctr" defTabSz="609585" rtl="0" eaLnBrk="0" fontAlgn="auto" latinLnBrk="0" hangingPunct="0">
                <a:lnSpc>
                  <a:spcPct val="100000"/>
                </a:lnSpc>
                <a:spcBef>
                  <a:spcPts val="0"/>
                </a:spcBef>
                <a:spcAft>
                  <a:spcPts val="0"/>
                </a:spcAft>
                <a:buClrTx/>
                <a:buSzTx/>
                <a:buFontTx/>
                <a:buNone/>
                <a:tabLst/>
                <a:defRPr/>
              </a:pPr>
              <a:endPar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endParaRPr>
            </a:p>
          </p:txBody>
        </p:sp>
        <p:sp>
          <p:nvSpPr>
            <p:cNvPr id="31" name="Line 22">
              <a:extLst>
                <a:ext uri="{FF2B5EF4-FFF2-40B4-BE49-F238E27FC236}">
                  <a16:creationId xmlns:a16="http://schemas.microsoft.com/office/drawing/2014/main" id="{1EF05078-A275-44F7-A1F2-850DB9CBF8D0}"/>
                </a:ext>
              </a:extLst>
            </p:cNvPr>
            <p:cNvSpPr>
              <a:spLocks noChangeShapeType="1"/>
            </p:cNvSpPr>
            <p:nvPr/>
          </p:nvSpPr>
          <p:spPr bwMode="auto">
            <a:xfrm>
              <a:off x="8237204" y="5203295"/>
              <a:ext cx="0" cy="73152"/>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marL="0" marR="0" lvl="0" indent="0" algn="ctr" defTabSz="609585" rtl="0" eaLnBrk="0" fontAlgn="auto" latinLnBrk="0" hangingPunct="0">
                <a:lnSpc>
                  <a:spcPct val="100000"/>
                </a:lnSpc>
                <a:spcBef>
                  <a:spcPts val="0"/>
                </a:spcBef>
                <a:spcAft>
                  <a:spcPts val="0"/>
                </a:spcAft>
                <a:buClrTx/>
                <a:buSzTx/>
                <a:buFontTx/>
                <a:buNone/>
                <a:tabLst/>
                <a:defRPr/>
              </a:pPr>
              <a:endPar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endParaRPr>
            </a:p>
          </p:txBody>
        </p:sp>
        <p:sp>
          <p:nvSpPr>
            <p:cNvPr id="32" name="Line 9">
              <a:extLst>
                <a:ext uri="{FF2B5EF4-FFF2-40B4-BE49-F238E27FC236}">
                  <a16:creationId xmlns:a16="http://schemas.microsoft.com/office/drawing/2014/main" id="{2B4D3AAD-43FC-47E6-A0CA-E829C04A7FD3}"/>
                </a:ext>
              </a:extLst>
            </p:cNvPr>
            <p:cNvSpPr>
              <a:spLocks noChangeShapeType="1"/>
            </p:cNvSpPr>
            <p:nvPr/>
          </p:nvSpPr>
          <p:spPr bwMode="auto">
            <a:xfrm>
              <a:off x="2780575" y="3689503"/>
              <a:ext cx="73152" cy="0"/>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marL="0" marR="0" lvl="0" indent="0" algn="r" defTabSz="609585" rtl="0" eaLnBrk="0" fontAlgn="auto" latinLnBrk="0" hangingPunct="0">
                <a:lnSpc>
                  <a:spcPct val="100000"/>
                </a:lnSpc>
                <a:spcBef>
                  <a:spcPts val="0"/>
                </a:spcBef>
                <a:spcAft>
                  <a:spcPts val="0"/>
                </a:spcAft>
                <a:buClrTx/>
                <a:buSzTx/>
                <a:buFontTx/>
                <a:buNone/>
                <a:tabLst/>
                <a:defRPr/>
              </a:pPr>
              <a:endParaRPr kumimoji="0" lang="en-US" sz="1467" b="1" i="0" u="none" strike="noStrike" kern="1200" cap="none" spc="0" normalizeH="0" baseline="0" noProof="0">
                <a:ln>
                  <a:noFill/>
                </a:ln>
                <a:solidFill>
                  <a:srgbClr val="000000"/>
                </a:solidFill>
                <a:effectLst/>
                <a:uLnTx/>
                <a:uFillTx/>
                <a:latin typeface="Arial"/>
                <a:ea typeface="Arial Hebrew" charset="-79"/>
                <a:cs typeface="Arial Hebrew" charset="-79"/>
              </a:endParaRPr>
            </a:p>
          </p:txBody>
        </p:sp>
        <p:sp>
          <p:nvSpPr>
            <p:cNvPr id="33" name="Line 15">
              <a:extLst>
                <a:ext uri="{FF2B5EF4-FFF2-40B4-BE49-F238E27FC236}">
                  <a16:creationId xmlns:a16="http://schemas.microsoft.com/office/drawing/2014/main" id="{8AA5D345-B756-4D15-A66E-A791B8C93D2D}"/>
                </a:ext>
              </a:extLst>
            </p:cNvPr>
            <p:cNvSpPr>
              <a:spLocks noChangeShapeType="1"/>
            </p:cNvSpPr>
            <p:nvPr/>
          </p:nvSpPr>
          <p:spPr bwMode="auto">
            <a:xfrm>
              <a:off x="2780575" y="2783767"/>
              <a:ext cx="73152" cy="0"/>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marL="0" marR="0" lvl="0" indent="0" algn="r" defTabSz="609585" rtl="0" eaLnBrk="0" fontAlgn="auto" latinLnBrk="0" hangingPunct="0">
                <a:lnSpc>
                  <a:spcPct val="100000"/>
                </a:lnSpc>
                <a:spcBef>
                  <a:spcPts val="0"/>
                </a:spcBef>
                <a:spcAft>
                  <a:spcPts val="0"/>
                </a:spcAft>
                <a:buClrTx/>
                <a:buSzTx/>
                <a:buFontTx/>
                <a:buNone/>
                <a:tabLst/>
                <a:defRPr/>
              </a:pPr>
              <a:endParaRPr kumimoji="0" lang="en-US" sz="1467" b="1" i="0" u="none" strike="noStrike" kern="1200" cap="none" spc="0" normalizeH="0" baseline="0" noProof="0">
                <a:ln>
                  <a:noFill/>
                </a:ln>
                <a:solidFill>
                  <a:srgbClr val="000000"/>
                </a:solidFill>
                <a:effectLst/>
                <a:uLnTx/>
                <a:uFillTx/>
                <a:latin typeface="Arial"/>
                <a:ea typeface="Arial Hebrew" charset="-79"/>
                <a:cs typeface="Arial Hebrew" charset="-79"/>
              </a:endParaRPr>
            </a:p>
          </p:txBody>
        </p:sp>
        <p:sp>
          <p:nvSpPr>
            <p:cNvPr id="34" name="Text Box 30">
              <a:extLst>
                <a:ext uri="{FF2B5EF4-FFF2-40B4-BE49-F238E27FC236}">
                  <a16:creationId xmlns:a16="http://schemas.microsoft.com/office/drawing/2014/main" id="{BCACA5A0-A451-4562-9781-DFA4190CBC24}"/>
                </a:ext>
              </a:extLst>
            </p:cNvPr>
            <p:cNvSpPr txBox="1">
              <a:spLocks noChangeArrowheads="1"/>
            </p:cNvSpPr>
            <p:nvPr/>
          </p:nvSpPr>
          <p:spPr bwMode="auto">
            <a:xfrm>
              <a:off x="2172874" y="3503232"/>
              <a:ext cx="609600" cy="365760"/>
            </a:xfrm>
            <a:prstGeom prst="rect">
              <a:avLst/>
            </a:prstGeom>
            <a:noFill/>
            <a:ln>
              <a:noFill/>
            </a:ln>
            <a:effectLst/>
            <a:extLst>
              <a:ext uri="{909E8E84-426E-40dd-AFC4-6F175D3DCCD1}">
                <a14:hiddenFill xmlns="" xmlns:a14="http://schemas.microsoft.com/office/drawing/2010/main">
                  <a:solidFill>
                    <a:schemeClr val="hlink"/>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rIns="121920" anchor="ctr"/>
            <a:lstStyle>
              <a:defPPr>
                <a:defRPr lang="en-US"/>
              </a:defPPr>
              <a:lvl1pPr algn="r" defTabSz="457200" eaLnBrk="1" fontAlgn="auto" hangingPunct="1">
                <a:spcBef>
                  <a:spcPts val="0"/>
                </a:spcBef>
                <a:spcAft>
                  <a:spcPts val="0"/>
                </a:spcAft>
                <a:defRPr sz="1200" i="0">
                  <a:solidFill>
                    <a:srgbClr val="000000"/>
                  </a:solidFill>
                  <a:latin typeface="Arial"/>
                  <a:ea typeface="+mn-ea"/>
                  <a:cs typeface="+mn-cs"/>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rPr>
                <a:t>50</a:t>
              </a:r>
            </a:p>
          </p:txBody>
        </p:sp>
        <p:sp>
          <p:nvSpPr>
            <p:cNvPr id="35" name="Text Box 37">
              <a:extLst>
                <a:ext uri="{FF2B5EF4-FFF2-40B4-BE49-F238E27FC236}">
                  <a16:creationId xmlns:a16="http://schemas.microsoft.com/office/drawing/2014/main" id="{D268481B-8B93-4C06-8760-32951DCFEEAE}"/>
                </a:ext>
              </a:extLst>
            </p:cNvPr>
            <p:cNvSpPr txBox="1">
              <a:spLocks noChangeArrowheads="1"/>
            </p:cNvSpPr>
            <p:nvPr/>
          </p:nvSpPr>
          <p:spPr bwMode="auto">
            <a:xfrm>
              <a:off x="2172874" y="2598768"/>
              <a:ext cx="609600" cy="365760"/>
            </a:xfrm>
            <a:prstGeom prst="rect">
              <a:avLst/>
            </a:prstGeom>
            <a:noFill/>
            <a:ln>
              <a:noFill/>
            </a:ln>
            <a:effectLst/>
            <a:extLst>
              <a:ext uri="{909E8E84-426E-40dd-AFC4-6F175D3DCCD1}">
                <a14:hiddenFill xmlns="" xmlns:a14="http://schemas.microsoft.com/office/drawing/2010/main">
                  <a:solidFill>
                    <a:schemeClr val="hlink"/>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rIns="121920" anchor="ctr"/>
            <a:lstStyle>
              <a:defPPr>
                <a:defRPr lang="en-US"/>
              </a:defPPr>
              <a:lvl1pPr algn="r" defTabSz="457200" eaLnBrk="1" fontAlgn="auto" hangingPunct="1">
                <a:spcBef>
                  <a:spcPts val="0"/>
                </a:spcBef>
                <a:spcAft>
                  <a:spcPts val="0"/>
                </a:spcAft>
                <a:defRPr sz="1200" i="0">
                  <a:solidFill>
                    <a:srgbClr val="000000"/>
                  </a:solidFill>
                  <a:latin typeface="Arial"/>
                  <a:ea typeface="+mn-ea"/>
                  <a:cs typeface="+mn-cs"/>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rPr>
                <a:t>80</a:t>
              </a:r>
            </a:p>
          </p:txBody>
        </p:sp>
        <p:sp>
          <p:nvSpPr>
            <p:cNvPr id="36" name="Line 7">
              <a:extLst>
                <a:ext uri="{FF2B5EF4-FFF2-40B4-BE49-F238E27FC236}">
                  <a16:creationId xmlns:a16="http://schemas.microsoft.com/office/drawing/2014/main" id="{DBDAE659-E766-4A6F-A401-8AC50C7FE3C9}"/>
                </a:ext>
              </a:extLst>
            </p:cNvPr>
            <p:cNvSpPr>
              <a:spLocks noChangeShapeType="1"/>
            </p:cNvSpPr>
            <p:nvPr/>
          </p:nvSpPr>
          <p:spPr bwMode="auto">
            <a:xfrm>
              <a:off x="2780575" y="3387591"/>
              <a:ext cx="73152" cy="0"/>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marL="0" marR="0" lvl="0" indent="0" algn="r" defTabSz="609585" rtl="0" eaLnBrk="0" fontAlgn="auto" latinLnBrk="0" hangingPunct="0">
                <a:lnSpc>
                  <a:spcPct val="100000"/>
                </a:lnSpc>
                <a:spcBef>
                  <a:spcPts val="0"/>
                </a:spcBef>
                <a:spcAft>
                  <a:spcPts val="0"/>
                </a:spcAft>
                <a:buClrTx/>
                <a:buSzTx/>
                <a:buFontTx/>
                <a:buNone/>
                <a:tabLst/>
                <a:defRPr/>
              </a:pPr>
              <a:endParaRPr kumimoji="0" lang="en-US" sz="1467" b="1" i="0" u="none" strike="noStrike" kern="1200" cap="none" spc="0" normalizeH="0" baseline="0" noProof="0">
                <a:ln>
                  <a:noFill/>
                </a:ln>
                <a:solidFill>
                  <a:srgbClr val="000000"/>
                </a:solidFill>
                <a:effectLst/>
                <a:uLnTx/>
                <a:uFillTx/>
                <a:latin typeface="Arial"/>
                <a:ea typeface="Arial Hebrew" charset="-79"/>
                <a:cs typeface="Arial Hebrew" charset="-79"/>
              </a:endParaRPr>
            </a:p>
          </p:txBody>
        </p:sp>
        <p:sp>
          <p:nvSpPr>
            <p:cNvPr id="37" name="Line 9">
              <a:extLst>
                <a:ext uri="{FF2B5EF4-FFF2-40B4-BE49-F238E27FC236}">
                  <a16:creationId xmlns:a16="http://schemas.microsoft.com/office/drawing/2014/main" id="{37C89F08-B436-48C2-8C9F-5A24E424152B}"/>
                </a:ext>
              </a:extLst>
            </p:cNvPr>
            <p:cNvSpPr>
              <a:spLocks noChangeShapeType="1"/>
            </p:cNvSpPr>
            <p:nvPr/>
          </p:nvSpPr>
          <p:spPr bwMode="auto">
            <a:xfrm>
              <a:off x="2780575" y="4897151"/>
              <a:ext cx="73152" cy="0"/>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marL="0" marR="0" lvl="0" indent="0" algn="r" defTabSz="609585" rtl="0" eaLnBrk="0" fontAlgn="auto" latinLnBrk="0" hangingPunct="0">
                <a:lnSpc>
                  <a:spcPct val="100000"/>
                </a:lnSpc>
                <a:spcBef>
                  <a:spcPts val="0"/>
                </a:spcBef>
                <a:spcAft>
                  <a:spcPts val="0"/>
                </a:spcAft>
                <a:buClrTx/>
                <a:buSzTx/>
                <a:buFontTx/>
                <a:buNone/>
                <a:tabLst/>
                <a:defRPr/>
              </a:pPr>
              <a:endParaRPr kumimoji="0" lang="en-US" sz="1467" b="1" i="0" u="none" strike="noStrike" kern="1200" cap="none" spc="0" normalizeH="0" baseline="0" noProof="0">
                <a:ln>
                  <a:noFill/>
                </a:ln>
                <a:solidFill>
                  <a:srgbClr val="000000"/>
                </a:solidFill>
                <a:effectLst/>
                <a:uLnTx/>
                <a:uFillTx/>
                <a:latin typeface="Arial"/>
                <a:ea typeface="Arial Hebrew" charset="-79"/>
                <a:cs typeface="Arial Hebrew" charset="-79"/>
              </a:endParaRPr>
            </a:p>
          </p:txBody>
        </p:sp>
        <p:sp>
          <p:nvSpPr>
            <p:cNvPr id="38" name="Line 15">
              <a:extLst>
                <a:ext uri="{FF2B5EF4-FFF2-40B4-BE49-F238E27FC236}">
                  <a16:creationId xmlns:a16="http://schemas.microsoft.com/office/drawing/2014/main" id="{6196F42B-0445-4264-9C04-0C03F03C68FA}"/>
                </a:ext>
              </a:extLst>
            </p:cNvPr>
            <p:cNvSpPr>
              <a:spLocks noChangeShapeType="1"/>
            </p:cNvSpPr>
            <p:nvPr/>
          </p:nvSpPr>
          <p:spPr bwMode="auto">
            <a:xfrm>
              <a:off x="2780575" y="4293327"/>
              <a:ext cx="73152" cy="0"/>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marL="0" marR="0" lvl="0" indent="0" algn="r" defTabSz="609585" rtl="0" eaLnBrk="0" fontAlgn="auto" latinLnBrk="0" hangingPunct="0">
                <a:lnSpc>
                  <a:spcPct val="100000"/>
                </a:lnSpc>
                <a:spcBef>
                  <a:spcPts val="0"/>
                </a:spcBef>
                <a:spcAft>
                  <a:spcPts val="0"/>
                </a:spcAft>
                <a:buClrTx/>
                <a:buSzTx/>
                <a:buFontTx/>
                <a:buNone/>
                <a:tabLst/>
                <a:defRPr/>
              </a:pPr>
              <a:endParaRPr kumimoji="0" lang="en-US" sz="1467" b="1" i="0" u="none" strike="noStrike" kern="1200" cap="none" spc="0" normalizeH="0" baseline="0" noProof="0">
                <a:ln>
                  <a:noFill/>
                </a:ln>
                <a:solidFill>
                  <a:srgbClr val="000000"/>
                </a:solidFill>
                <a:effectLst/>
                <a:uLnTx/>
                <a:uFillTx/>
                <a:latin typeface="Arial"/>
                <a:ea typeface="Arial Hebrew" charset="-79"/>
                <a:cs typeface="Arial Hebrew" charset="-79"/>
              </a:endParaRPr>
            </a:p>
          </p:txBody>
        </p:sp>
        <p:sp>
          <p:nvSpPr>
            <p:cNvPr id="39" name="Text Box 30">
              <a:extLst>
                <a:ext uri="{FF2B5EF4-FFF2-40B4-BE49-F238E27FC236}">
                  <a16:creationId xmlns:a16="http://schemas.microsoft.com/office/drawing/2014/main" id="{58F69566-602E-4711-ADC8-FFF7AB365C3E}"/>
                </a:ext>
              </a:extLst>
            </p:cNvPr>
            <p:cNvSpPr txBox="1">
              <a:spLocks noChangeArrowheads="1"/>
            </p:cNvSpPr>
            <p:nvPr/>
          </p:nvSpPr>
          <p:spPr bwMode="auto">
            <a:xfrm>
              <a:off x="2172874" y="4709184"/>
              <a:ext cx="609600" cy="365760"/>
            </a:xfrm>
            <a:prstGeom prst="rect">
              <a:avLst/>
            </a:prstGeom>
            <a:noFill/>
            <a:ln>
              <a:noFill/>
            </a:ln>
            <a:effectLst/>
            <a:extLst>
              <a:ext uri="{909E8E84-426E-40dd-AFC4-6F175D3DCCD1}">
                <a14:hiddenFill xmlns="" xmlns:a14="http://schemas.microsoft.com/office/drawing/2010/main">
                  <a:solidFill>
                    <a:schemeClr val="hlink"/>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rIns="121920" anchor="ctr"/>
            <a:lstStyle>
              <a:defPPr>
                <a:defRPr lang="en-US"/>
              </a:defPPr>
              <a:lvl1pPr algn="r" defTabSz="457200" eaLnBrk="1" fontAlgn="auto" hangingPunct="1">
                <a:spcBef>
                  <a:spcPts val="0"/>
                </a:spcBef>
                <a:spcAft>
                  <a:spcPts val="0"/>
                </a:spcAft>
                <a:defRPr sz="1200" i="0">
                  <a:solidFill>
                    <a:srgbClr val="000000"/>
                  </a:solidFill>
                  <a:latin typeface="Arial"/>
                  <a:ea typeface="+mn-ea"/>
                  <a:cs typeface="+mn-cs"/>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rPr>
                <a:t>10</a:t>
              </a:r>
            </a:p>
          </p:txBody>
        </p:sp>
        <p:sp>
          <p:nvSpPr>
            <p:cNvPr id="40" name="Text Box 31">
              <a:extLst>
                <a:ext uri="{FF2B5EF4-FFF2-40B4-BE49-F238E27FC236}">
                  <a16:creationId xmlns:a16="http://schemas.microsoft.com/office/drawing/2014/main" id="{7C26C2B3-2B48-4E81-91C2-8D1C68366A41}"/>
                </a:ext>
              </a:extLst>
            </p:cNvPr>
            <p:cNvSpPr txBox="1">
              <a:spLocks noChangeArrowheads="1"/>
            </p:cNvSpPr>
            <p:nvPr/>
          </p:nvSpPr>
          <p:spPr bwMode="auto">
            <a:xfrm>
              <a:off x="2172874" y="3201744"/>
              <a:ext cx="609600" cy="365760"/>
            </a:xfrm>
            <a:prstGeom prst="rect">
              <a:avLst/>
            </a:prstGeom>
            <a:noFill/>
            <a:ln>
              <a:noFill/>
            </a:ln>
            <a:effectLst/>
            <a:extLst>
              <a:ext uri="{909E8E84-426E-40dd-AFC4-6F175D3DCCD1}">
                <a14:hiddenFill xmlns="" xmlns:a14="http://schemas.microsoft.com/office/drawing/2010/main">
                  <a:solidFill>
                    <a:schemeClr val="hlink"/>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rIns="121920" anchor="ctr"/>
            <a:lstStyle>
              <a:defPPr>
                <a:defRPr lang="en-US"/>
              </a:defPPr>
              <a:lvl1pPr algn="r" defTabSz="457200" eaLnBrk="1" fontAlgn="auto" hangingPunct="1">
                <a:spcBef>
                  <a:spcPts val="0"/>
                </a:spcBef>
                <a:spcAft>
                  <a:spcPts val="0"/>
                </a:spcAft>
                <a:defRPr sz="1200" i="0">
                  <a:solidFill>
                    <a:srgbClr val="000000"/>
                  </a:solidFill>
                  <a:latin typeface="Arial"/>
                  <a:ea typeface="+mn-ea"/>
                  <a:cs typeface="+mn-cs"/>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rPr>
                <a:t>60</a:t>
              </a:r>
            </a:p>
          </p:txBody>
        </p:sp>
        <p:sp>
          <p:nvSpPr>
            <p:cNvPr id="41" name="Text Box 37">
              <a:extLst>
                <a:ext uri="{FF2B5EF4-FFF2-40B4-BE49-F238E27FC236}">
                  <a16:creationId xmlns:a16="http://schemas.microsoft.com/office/drawing/2014/main" id="{4450ECB8-0D6B-4101-AE5A-3D1B6F800C9F}"/>
                </a:ext>
              </a:extLst>
            </p:cNvPr>
            <p:cNvSpPr txBox="1">
              <a:spLocks noChangeArrowheads="1"/>
            </p:cNvSpPr>
            <p:nvPr/>
          </p:nvSpPr>
          <p:spPr bwMode="auto">
            <a:xfrm>
              <a:off x="2172874" y="4106208"/>
              <a:ext cx="609600" cy="365760"/>
            </a:xfrm>
            <a:prstGeom prst="rect">
              <a:avLst/>
            </a:prstGeom>
            <a:noFill/>
            <a:ln>
              <a:noFill/>
            </a:ln>
            <a:effectLst/>
            <a:extLst>
              <a:ext uri="{909E8E84-426E-40dd-AFC4-6F175D3DCCD1}">
                <a14:hiddenFill xmlns="" xmlns:a14="http://schemas.microsoft.com/office/drawing/2010/main">
                  <a:solidFill>
                    <a:schemeClr val="hlink"/>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rIns="121920" anchor="ctr"/>
            <a:lstStyle>
              <a:defPPr>
                <a:defRPr lang="en-US"/>
              </a:defPPr>
              <a:lvl1pPr algn="r" defTabSz="457200" eaLnBrk="1" fontAlgn="auto" hangingPunct="1">
                <a:spcBef>
                  <a:spcPts val="0"/>
                </a:spcBef>
                <a:spcAft>
                  <a:spcPts val="0"/>
                </a:spcAft>
                <a:defRPr sz="1200" i="0">
                  <a:solidFill>
                    <a:srgbClr val="000000"/>
                  </a:solidFill>
                  <a:latin typeface="Arial"/>
                  <a:ea typeface="+mn-ea"/>
                  <a:cs typeface="+mn-cs"/>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rPr>
                <a:t>30</a:t>
              </a:r>
            </a:p>
          </p:txBody>
        </p:sp>
        <p:sp>
          <p:nvSpPr>
            <p:cNvPr id="42" name="Line 15">
              <a:extLst>
                <a:ext uri="{FF2B5EF4-FFF2-40B4-BE49-F238E27FC236}">
                  <a16:creationId xmlns:a16="http://schemas.microsoft.com/office/drawing/2014/main" id="{386D029A-1328-4611-A993-A9147B689D7F}"/>
                </a:ext>
              </a:extLst>
            </p:cNvPr>
            <p:cNvSpPr>
              <a:spLocks noChangeShapeType="1"/>
            </p:cNvSpPr>
            <p:nvPr/>
          </p:nvSpPr>
          <p:spPr bwMode="auto">
            <a:xfrm>
              <a:off x="2780575" y="2170662"/>
              <a:ext cx="73152" cy="0"/>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marL="0" marR="0" lvl="0" indent="0" algn="r" defTabSz="609585" rtl="0" eaLnBrk="0" fontAlgn="auto" latinLnBrk="0" hangingPunct="0">
                <a:lnSpc>
                  <a:spcPct val="100000"/>
                </a:lnSpc>
                <a:spcBef>
                  <a:spcPts val="0"/>
                </a:spcBef>
                <a:spcAft>
                  <a:spcPts val="0"/>
                </a:spcAft>
                <a:buClrTx/>
                <a:buSzTx/>
                <a:buFontTx/>
                <a:buNone/>
                <a:tabLst/>
                <a:defRPr/>
              </a:pPr>
              <a:endParaRPr kumimoji="0" lang="en-US" sz="1467" b="1" i="0" u="none" strike="noStrike" kern="1200" cap="none" spc="0" normalizeH="0" baseline="0" noProof="0">
                <a:ln>
                  <a:noFill/>
                </a:ln>
                <a:solidFill>
                  <a:srgbClr val="000000"/>
                </a:solidFill>
                <a:effectLst/>
                <a:uLnTx/>
                <a:uFillTx/>
                <a:latin typeface="Arial"/>
                <a:ea typeface="Arial Hebrew" charset="-79"/>
                <a:cs typeface="Arial Hebrew" charset="-79"/>
              </a:endParaRPr>
            </a:p>
          </p:txBody>
        </p:sp>
        <p:sp>
          <p:nvSpPr>
            <p:cNvPr id="43" name="Text Box 37">
              <a:extLst>
                <a:ext uri="{FF2B5EF4-FFF2-40B4-BE49-F238E27FC236}">
                  <a16:creationId xmlns:a16="http://schemas.microsoft.com/office/drawing/2014/main" id="{89CC3B1E-80F3-47AA-B47F-413695698F23}"/>
                </a:ext>
              </a:extLst>
            </p:cNvPr>
            <p:cNvSpPr txBox="1">
              <a:spLocks noChangeArrowheads="1"/>
            </p:cNvSpPr>
            <p:nvPr/>
          </p:nvSpPr>
          <p:spPr bwMode="auto">
            <a:xfrm>
              <a:off x="2172874" y="1986087"/>
              <a:ext cx="609600" cy="365760"/>
            </a:xfrm>
            <a:prstGeom prst="rect">
              <a:avLst/>
            </a:prstGeom>
            <a:noFill/>
            <a:ln>
              <a:noFill/>
            </a:ln>
            <a:effectLst/>
            <a:extLst>
              <a:ext uri="{909E8E84-426E-40dd-AFC4-6F175D3DCCD1}">
                <a14:hiddenFill xmlns="" xmlns:a14="http://schemas.microsoft.com/office/drawing/2010/main">
                  <a:solidFill>
                    <a:schemeClr val="hlink"/>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rIns="121920" anchor="ctr"/>
            <a:lstStyle>
              <a:defPPr>
                <a:defRPr lang="en-US"/>
              </a:defPPr>
              <a:lvl1pPr algn="r" defTabSz="457200" eaLnBrk="1" fontAlgn="auto" hangingPunct="1">
                <a:spcBef>
                  <a:spcPts val="0"/>
                </a:spcBef>
                <a:spcAft>
                  <a:spcPts val="0"/>
                </a:spcAft>
                <a:defRPr sz="1200" i="0">
                  <a:solidFill>
                    <a:srgbClr val="000000"/>
                  </a:solidFill>
                  <a:latin typeface="Arial"/>
                  <a:ea typeface="+mn-ea"/>
                  <a:cs typeface="+mn-cs"/>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rPr>
                <a:t>100</a:t>
              </a:r>
            </a:p>
          </p:txBody>
        </p:sp>
        <p:sp>
          <p:nvSpPr>
            <p:cNvPr id="44" name="Text Box 44">
              <a:extLst>
                <a:ext uri="{FF2B5EF4-FFF2-40B4-BE49-F238E27FC236}">
                  <a16:creationId xmlns:a16="http://schemas.microsoft.com/office/drawing/2014/main" id="{75D9AD28-720B-45D7-89A5-13C5979EF35B}"/>
                </a:ext>
              </a:extLst>
            </p:cNvPr>
            <p:cNvSpPr txBox="1">
              <a:spLocks noChangeArrowheads="1"/>
            </p:cNvSpPr>
            <p:nvPr/>
          </p:nvSpPr>
          <p:spPr bwMode="auto">
            <a:xfrm>
              <a:off x="2820609" y="5328422"/>
              <a:ext cx="313116" cy="328882"/>
            </a:xfrm>
            <a:prstGeom prst="rect">
              <a:avLst/>
            </a:prstGeom>
            <a:noFill/>
            <a:ln>
              <a:noFill/>
            </a:ln>
            <a:effectLst/>
            <a:extLst>
              <a:ext uri="{909E8E84-426E-40dd-AFC4-6F175D3DCCD1}">
                <a14:hiddenFill xmlns="" xmlns:a14="http://schemas.microsoft.com/office/drawing/2010/main">
                  <a:solidFill>
                    <a:schemeClr val="hlink"/>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lstStyle/>
            <a:p>
              <a:pPr marL="0" marR="0" lvl="0" indent="0" algn="ctr" defTabSz="609585" rtl="0" eaLnBrk="0" fontAlgn="auto" latinLnBrk="0" hangingPunct="0">
                <a:lnSpc>
                  <a:spcPct val="100000"/>
                </a:lnSpc>
                <a:spcBef>
                  <a:spcPct val="50000"/>
                </a:spcBef>
                <a:spcAft>
                  <a:spcPts val="0"/>
                </a:spcAft>
                <a:buClrTx/>
                <a:buSzTx/>
                <a:buFontTx/>
                <a:buNone/>
                <a:tabLst/>
                <a:defRPr/>
              </a:pPr>
              <a:r>
                <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rPr>
                <a:t>20</a:t>
              </a:r>
            </a:p>
          </p:txBody>
        </p:sp>
        <p:sp>
          <p:nvSpPr>
            <p:cNvPr id="45" name="Line 22">
              <a:extLst>
                <a:ext uri="{FF2B5EF4-FFF2-40B4-BE49-F238E27FC236}">
                  <a16:creationId xmlns:a16="http://schemas.microsoft.com/office/drawing/2014/main" id="{583B7EE0-1BC5-4777-89F4-53C1755C41EB}"/>
                </a:ext>
              </a:extLst>
            </p:cNvPr>
            <p:cNvSpPr>
              <a:spLocks noChangeShapeType="1"/>
            </p:cNvSpPr>
            <p:nvPr/>
          </p:nvSpPr>
          <p:spPr bwMode="auto">
            <a:xfrm>
              <a:off x="2975568" y="5203295"/>
              <a:ext cx="0" cy="73152"/>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marL="0" marR="0" lvl="0" indent="0" algn="ctr" defTabSz="609585" rtl="0" eaLnBrk="0" fontAlgn="auto" latinLnBrk="0" hangingPunct="0">
                <a:lnSpc>
                  <a:spcPct val="100000"/>
                </a:lnSpc>
                <a:spcBef>
                  <a:spcPts val="0"/>
                </a:spcBef>
                <a:spcAft>
                  <a:spcPts val="0"/>
                </a:spcAft>
                <a:buClrTx/>
                <a:buSzTx/>
                <a:buFontTx/>
                <a:buNone/>
                <a:tabLst/>
                <a:defRPr/>
              </a:pPr>
              <a:endPar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endParaRPr>
            </a:p>
          </p:txBody>
        </p:sp>
        <p:sp>
          <p:nvSpPr>
            <p:cNvPr id="46" name="Text Box 44">
              <a:extLst>
                <a:ext uri="{FF2B5EF4-FFF2-40B4-BE49-F238E27FC236}">
                  <a16:creationId xmlns:a16="http://schemas.microsoft.com/office/drawing/2014/main" id="{619F846A-543B-418C-BB14-39AB57F6A390}"/>
                </a:ext>
              </a:extLst>
            </p:cNvPr>
            <p:cNvSpPr txBox="1">
              <a:spLocks noChangeArrowheads="1"/>
            </p:cNvSpPr>
            <p:nvPr/>
          </p:nvSpPr>
          <p:spPr bwMode="auto">
            <a:xfrm>
              <a:off x="3130039" y="5328422"/>
              <a:ext cx="313116" cy="328882"/>
            </a:xfrm>
            <a:prstGeom prst="rect">
              <a:avLst/>
            </a:prstGeom>
            <a:noFill/>
            <a:ln>
              <a:noFill/>
            </a:ln>
            <a:effectLst/>
            <a:extLst>
              <a:ext uri="{909E8E84-426E-40dd-AFC4-6F175D3DCCD1}">
                <a14:hiddenFill xmlns="" xmlns:a14="http://schemas.microsoft.com/office/drawing/2010/main">
                  <a:solidFill>
                    <a:schemeClr val="hlink"/>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lstStyle/>
            <a:p>
              <a:pPr marL="0" marR="0" lvl="0" indent="0" algn="ctr" defTabSz="609585" rtl="0" eaLnBrk="0" fontAlgn="auto" latinLnBrk="0" hangingPunct="0">
                <a:lnSpc>
                  <a:spcPct val="100000"/>
                </a:lnSpc>
                <a:spcBef>
                  <a:spcPct val="50000"/>
                </a:spcBef>
                <a:spcAft>
                  <a:spcPts val="0"/>
                </a:spcAft>
                <a:buClrTx/>
                <a:buSzTx/>
                <a:buFontTx/>
                <a:buNone/>
                <a:tabLst/>
                <a:defRPr/>
              </a:pPr>
              <a:r>
                <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rPr>
                <a:t>21</a:t>
              </a:r>
            </a:p>
          </p:txBody>
        </p:sp>
        <p:sp>
          <p:nvSpPr>
            <p:cNvPr id="47" name="Text Box 44">
              <a:extLst>
                <a:ext uri="{FF2B5EF4-FFF2-40B4-BE49-F238E27FC236}">
                  <a16:creationId xmlns:a16="http://schemas.microsoft.com/office/drawing/2014/main" id="{D906B219-AA2E-42AC-888F-C0DED9865909}"/>
                </a:ext>
              </a:extLst>
            </p:cNvPr>
            <p:cNvSpPr txBox="1">
              <a:spLocks noChangeArrowheads="1"/>
            </p:cNvSpPr>
            <p:nvPr/>
          </p:nvSpPr>
          <p:spPr bwMode="auto">
            <a:xfrm>
              <a:off x="3439469" y="5328422"/>
              <a:ext cx="313116" cy="328882"/>
            </a:xfrm>
            <a:prstGeom prst="rect">
              <a:avLst/>
            </a:prstGeom>
            <a:noFill/>
            <a:ln>
              <a:noFill/>
            </a:ln>
            <a:effectLst/>
            <a:extLst>
              <a:ext uri="{909E8E84-426E-40dd-AFC4-6F175D3DCCD1}">
                <a14:hiddenFill xmlns="" xmlns:a14="http://schemas.microsoft.com/office/drawing/2010/main">
                  <a:solidFill>
                    <a:schemeClr val="hlink"/>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lstStyle/>
            <a:p>
              <a:pPr marL="0" marR="0" lvl="0" indent="0" algn="ctr" defTabSz="609585" rtl="0" eaLnBrk="0" fontAlgn="auto" latinLnBrk="0" hangingPunct="0">
                <a:lnSpc>
                  <a:spcPct val="100000"/>
                </a:lnSpc>
                <a:spcBef>
                  <a:spcPct val="50000"/>
                </a:spcBef>
                <a:spcAft>
                  <a:spcPts val="0"/>
                </a:spcAft>
                <a:buClrTx/>
                <a:buSzTx/>
                <a:buFontTx/>
                <a:buNone/>
                <a:tabLst/>
                <a:defRPr/>
              </a:pPr>
              <a:r>
                <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rPr>
                <a:t>22</a:t>
              </a:r>
            </a:p>
          </p:txBody>
        </p:sp>
        <p:sp>
          <p:nvSpPr>
            <p:cNvPr id="48" name="Text Box 44">
              <a:extLst>
                <a:ext uri="{FF2B5EF4-FFF2-40B4-BE49-F238E27FC236}">
                  <a16:creationId xmlns:a16="http://schemas.microsoft.com/office/drawing/2014/main" id="{DFA5D928-1427-4199-9770-6AB701B19034}"/>
                </a:ext>
              </a:extLst>
            </p:cNvPr>
            <p:cNvSpPr txBox="1">
              <a:spLocks noChangeArrowheads="1"/>
            </p:cNvSpPr>
            <p:nvPr/>
          </p:nvSpPr>
          <p:spPr bwMode="auto">
            <a:xfrm>
              <a:off x="3748899" y="5328422"/>
              <a:ext cx="313116" cy="328882"/>
            </a:xfrm>
            <a:prstGeom prst="rect">
              <a:avLst/>
            </a:prstGeom>
            <a:noFill/>
            <a:ln>
              <a:noFill/>
            </a:ln>
            <a:effectLst/>
            <a:extLst>
              <a:ext uri="{909E8E84-426E-40dd-AFC4-6F175D3DCCD1}">
                <a14:hiddenFill xmlns="" xmlns:a14="http://schemas.microsoft.com/office/drawing/2010/main">
                  <a:solidFill>
                    <a:schemeClr val="hlink"/>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lstStyle/>
            <a:p>
              <a:pPr marL="0" marR="0" lvl="0" indent="0" algn="ctr" defTabSz="609585" rtl="0" eaLnBrk="0" fontAlgn="auto" latinLnBrk="0" hangingPunct="0">
                <a:lnSpc>
                  <a:spcPct val="100000"/>
                </a:lnSpc>
                <a:spcBef>
                  <a:spcPct val="50000"/>
                </a:spcBef>
                <a:spcAft>
                  <a:spcPts val="0"/>
                </a:spcAft>
                <a:buClrTx/>
                <a:buSzTx/>
                <a:buFontTx/>
                <a:buNone/>
                <a:tabLst/>
                <a:defRPr/>
              </a:pPr>
              <a:r>
                <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rPr>
                <a:t>23</a:t>
              </a:r>
            </a:p>
          </p:txBody>
        </p:sp>
        <p:sp>
          <p:nvSpPr>
            <p:cNvPr id="49" name="Text Box 44">
              <a:extLst>
                <a:ext uri="{FF2B5EF4-FFF2-40B4-BE49-F238E27FC236}">
                  <a16:creationId xmlns:a16="http://schemas.microsoft.com/office/drawing/2014/main" id="{D47D9D56-A1EB-4DDD-9E67-37B7DEAEBD7C}"/>
                </a:ext>
              </a:extLst>
            </p:cNvPr>
            <p:cNvSpPr txBox="1">
              <a:spLocks noChangeArrowheads="1"/>
            </p:cNvSpPr>
            <p:nvPr/>
          </p:nvSpPr>
          <p:spPr bwMode="auto">
            <a:xfrm>
              <a:off x="4058329" y="5328422"/>
              <a:ext cx="313116" cy="328882"/>
            </a:xfrm>
            <a:prstGeom prst="rect">
              <a:avLst/>
            </a:prstGeom>
            <a:noFill/>
            <a:ln>
              <a:noFill/>
            </a:ln>
            <a:effectLst/>
            <a:extLst>
              <a:ext uri="{909E8E84-426E-40dd-AFC4-6F175D3DCCD1}">
                <a14:hiddenFill xmlns="" xmlns:a14="http://schemas.microsoft.com/office/drawing/2010/main">
                  <a:solidFill>
                    <a:schemeClr val="hlink"/>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lstStyle/>
            <a:p>
              <a:pPr marL="0" marR="0" lvl="0" indent="0" algn="ctr" defTabSz="609585" rtl="0" eaLnBrk="0" fontAlgn="auto" latinLnBrk="0" hangingPunct="0">
                <a:lnSpc>
                  <a:spcPct val="100000"/>
                </a:lnSpc>
                <a:spcBef>
                  <a:spcPct val="50000"/>
                </a:spcBef>
                <a:spcAft>
                  <a:spcPts val="0"/>
                </a:spcAft>
                <a:buClrTx/>
                <a:buSzTx/>
                <a:buFontTx/>
                <a:buNone/>
                <a:tabLst/>
                <a:defRPr/>
              </a:pPr>
              <a:r>
                <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rPr>
                <a:t>24</a:t>
              </a:r>
            </a:p>
          </p:txBody>
        </p:sp>
        <p:sp>
          <p:nvSpPr>
            <p:cNvPr id="50" name="Text Box 44">
              <a:extLst>
                <a:ext uri="{FF2B5EF4-FFF2-40B4-BE49-F238E27FC236}">
                  <a16:creationId xmlns:a16="http://schemas.microsoft.com/office/drawing/2014/main" id="{F233F18A-7D3C-4716-A985-78EDBC29BAD1}"/>
                </a:ext>
              </a:extLst>
            </p:cNvPr>
            <p:cNvSpPr txBox="1">
              <a:spLocks noChangeArrowheads="1"/>
            </p:cNvSpPr>
            <p:nvPr/>
          </p:nvSpPr>
          <p:spPr bwMode="auto">
            <a:xfrm>
              <a:off x="4367759" y="5328422"/>
              <a:ext cx="313116" cy="328882"/>
            </a:xfrm>
            <a:prstGeom prst="rect">
              <a:avLst/>
            </a:prstGeom>
            <a:noFill/>
            <a:ln>
              <a:noFill/>
            </a:ln>
            <a:effectLst/>
            <a:extLst>
              <a:ext uri="{909E8E84-426E-40dd-AFC4-6F175D3DCCD1}">
                <a14:hiddenFill xmlns="" xmlns:a14="http://schemas.microsoft.com/office/drawing/2010/main">
                  <a:solidFill>
                    <a:schemeClr val="hlink"/>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lstStyle/>
            <a:p>
              <a:pPr marL="0" marR="0" lvl="0" indent="0" algn="ctr" defTabSz="609585" rtl="0" eaLnBrk="0" fontAlgn="auto" latinLnBrk="0" hangingPunct="0">
                <a:lnSpc>
                  <a:spcPct val="100000"/>
                </a:lnSpc>
                <a:spcBef>
                  <a:spcPct val="50000"/>
                </a:spcBef>
                <a:spcAft>
                  <a:spcPts val="0"/>
                </a:spcAft>
                <a:buClrTx/>
                <a:buSzTx/>
                <a:buFontTx/>
                <a:buNone/>
                <a:tabLst/>
                <a:defRPr/>
              </a:pPr>
              <a:r>
                <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rPr>
                <a:t>25</a:t>
              </a:r>
            </a:p>
          </p:txBody>
        </p:sp>
        <p:sp>
          <p:nvSpPr>
            <p:cNvPr id="51" name="Text Box 44">
              <a:extLst>
                <a:ext uri="{FF2B5EF4-FFF2-40B4-BE49-F238E27FC236}">
                  <a16:creationId xmlns:a16="http://schemas.microsoft.com/office/drawing/2014/main" id="{6A6B4118-BC9B-4560-B55E-2D5A66CA42A1}"/>
                </a:ext>
              </a:extLst>
            </p:cNvPr>
            <p:cNvSpPr txBox="1">
              <a:spLocks noChangeArrowheads="1"/>
            </p:cNvSpPr>
            <p:nvPr/>
          </p:nvSpPr>
          <p:spPr bwMode="auto">
            <a:xfrm>
              <a:off x="4677189" y="5328422"/>
              <a:ext cx="313116" cy="328882"/>
            </a:xfrm>
            <a:prstGeom prst="rect">
              <a:avLst/>
            </a:prstGeom>
            <a:noFill/>
            <a:ln>
              <a:noFill/>
            </a:ln>
            <a:effectLst/>
            <a:extLst>
              <a:ext uri="{909E8E84-426E-40dd-AFC4-6F175D3DCCD1}">
                <a14:hiddenFill xmlns="" xmlns:a14="http://schemas.microsoft.com/office/drawing/2010/main">
                  <a:solidFill>
                    <a:schemeClr val="hlink"/>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lstStyle/>
            <a:p>
              <a:pPr marL="0" marR="0" lvl="0" indent="0" algn="ctr" defTabSz="609585" rtl="0" eaLnBrk="0" fontAlgn="auto" latinLnBrk="0" hangingPunct="0">
                <a:lnSpc>
                  <a:spcPct val="100000"/>
                </a:lnSpc>
                <a:spcBef>
                  <a:spcPct val="50000"/>
                </a:spcBef>
                <a:spcAft>
                  <a:spcPts val="0"/>
                </a:spcAft>
                <a:buClrTx/>
                <a:buSzTx/>
                <a:buFontTx/>
                <a:buNone/>
                <a:tabLst/>
                <a:defRPr/>
              </a:pPr>
              <a:r>
                <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rPr>
                <a:t>26</a:t>
              </a:r>
            </a:p>
          </p:txBody>
        </p:sp>
        <p:sp>
          <p:nvSpPr>
            <p:cNvPr id="52" name="Text Box 44">
              <a:extLst>
                <a:ext uri="{FF2B5EF4-FFF2-40B4-BE49-F238E27FC236}">
                  <a16:creationId xmlns:a16="http://schemas.microsoft.com/office/drawing/2014/main" id="{E5796120-3245-46A5-AF5D-E9C890CC99C3}"/>
                </a:ext>
              </a:extLst>
            </p:cNvPr>
            <p:cNvSpPr txBox="1">
              <a:spLocks noChangeArrowheads="1"/>
            </p:cNvSpPr>
            <p:nvPr/>
          </p:nvSpPr>
          <p:spPr bwMode="auto">
            <a:xfrm>
              <a:off x="4986619" y="5328422"/>
              <a:ext cx="313116" cy="328882"/>
            </a:xfrm>
            <a:prstGeom prst="rect">
              <a:avLst/>
            </a:prstGeom>
            <a:noFill/>
            <a:ln>
              <a:noFill/>
            </a:ln>
            <a:effectLst/>
            <a:extLst>
              <a:ext uri="{909E8E84-426E-40dd-AFC4-6F175D3DCCD1}">
                <a14:hiddenFill xmlns="" xmlns:a14="http://schemas.microsoft.com/office/drawing/2010/main">
                  <a:solidFill>
                    <a:schemeClr val="hlink"/>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lstStyle/>
            <a:p>
              <a:pPr marL="0" marR="0" lvl="0" indent="0" algn="ctr" defTabSz="609585" rtl="0" eaLnBrk="0" fontAlgn="auto" latinLnBrk="0" hangingPunct="0">
                <a:lnSpc>
                  <a:spcPct val="100000"/>
                </a:lnSpc>
                <a:spcBef>
                  <a:spcPct val="50000"/>
                </a:spcBef>
                <a:spcAft>
                  <a:spcPts val="0"/>
                </a:spcAft>
                <a:buClrTx/>
                <a:buSzTx/>
                <a:buFontTx/>
                <a:buNone/>
                <a:tabLst/>
                <a:defRPr/>
              </a:pPr>
              <a:r>
                <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rPr>
                <a:t>27</a:t>
              </a:r>
            </a:p>
          </p:txBody>
        </p:sp>
        <p:sp>
          <p:nvSpPr>
            <p:cNvPr id="53" name="Text Box 44">
              <a:extLst>
                <a:ext uri="{FF2B5EF4-FFF2-40B4-BE49-F238E27FC236}">
                  <a16:creationId xmlns:a16="http://schemas.microsoft.com/office/drawing/2014/main" id="{3BA4F9F4-2611-4293-9F3C-A876A1268A9F}"/>
                </a:ext>
              </a:extLst>
            </p:cNvPr>
            <p:cNvSpPr txBox="1">
              <a:spLocks noChangeArrowheads="1"/>
            </p:cNvSpPr>
            <p:nvPr/>
          </p:nvSpPr>
          <p:spPr bwMode="auto">
            <a:xfrm>
              <a:off x="5296049" y="5328422"/>
              <a:ext cx="313116" cy="328882"/>
            </a:xfrm>
            <a:prstGeom prst="rect">
              <a:avLst/>
            </a:prstGeom>
            <a:noFill/>
            <a:ln>
              <a:noFill/>
            </a:ln>
            <a:effectLst/>
            <a:extLst>
              <a:ext uri="{909E8E84-426E-40dd-AFC4-6F175D3DCCD1}">
                <a14:hiddenFill xmlns="" xmlns:a14="http://schemas.microsoft.com/office/drawing/2010/main">
                  <a:solidFill>
                    <a:schemeClr val="hlink"/>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lstStyle/>
            <a:p>
              <a:pPr marL="0" marR="0" lvl="0" indent="0" algn="ctr" defTabSz="609585" rtl="0" eaLnBrk="0" fontAlgn="auto" latinLnBrk="0" hangingPunct="0">
                <a:lnSpc>
                  <a:spcPct val="100000"/>
                </a:lnSpc>
                <a:spcBef>
                  <a:spcPct val="50000"/>
                </a:spcBef>
                <a:spcAft>
                  <a:spcPts val="0"/>
                </a:spcAft>
                <a:buClrTx/>
                <a:buSzTx/>
                <a:buFontTx/>
                <a:buNone/>
                <a:tabLst/>
                <a:defRPr/>
              </a:pPr>
              <a:r>
                <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rPr>
                <a:t>28</a:t>
              </a:r>
            </a:p>
          </p:txBody>
        </p:sp>
        <p:sp>
          <p:nvSpPr>
            <p:cNvPr id="54" name="Text Box 44">
              <a:extLst>
                <a:ext uri="{FF2B5EF4-FFF2-40B4-BE49-F238E27FC236}">
                  <a16:creationId xmlns:a16="http://schemas.microsoft.com/office/drawing/2014/main" id="{62E97F0D-4E69-49E7-832A-DC094546ADDB}"/>
                </a:ext>
              </a:extLst>
            </p:cNvPr>
            <p:cNvSpPr txBox="1">
              <a:spLocks noChangeArrowheads="1"/>
            </p:cNvSpPr>
            <p:nvPr/>
          </p:nvSpPr>
          <p:spPr bwMode="auto">
            <a:xfrm>
              <a:off x="5605479" y="5328422"/>
              <a:ext cx="313116" cy="328882"/>
            </a:xfrm>
            <a:prstGeom prst="rect">
              <a:avLst/>
            </a:prstGeom>
            <a:noFill/>
            <a:ln>
              <a:noFill/>
            </a:ln>
            <a:effectLst/>
            <a:extLst>
              <a:ext uri="{909E8E84-426E-40dd-AFC4-6F175D3DCCD1}">
                <a14:hiddenFill xmlns="" xmlns:a14="http://schemas.microsoft.com/office/drawing/2010/main">
                  <a:solidFill>
                    <a:schemeClr val="hlink"/>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lstStyle/>
            <a:p>
              <a:pPr marL="0" marR="0" lvl="0" indent="0" algn="ctr" defTabSz="609585" rtl="0" eaLnBrk="0" fontAlgn="auto" latinLnBrk="0" hangingPunct="0">
                <a:lnSpc>
                  <a:spcPct val="100000"/>
                </a:lnSpc>
                <a:spcBef>
                  <a:spcPct val="50000"/>
                </a:spcBef>
                <a:spcAft>
                  <a:spcPts val="0"/>
                </a:spcAft>
                <a:buClrTx/>
                <a:buSzTx/>
                <a:buFontTx/>
                <a:buNone/>
                <a:tabLst/>
                <a:defRPr/>
              </a:pPr>
              <a:r>
                <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rPr>
                <a:t>29</a:t>
              </a:r>
            </a:p>
          </p:txBody>
        </p:sp>
        <p:sp>
          <p:nvSpPr>
            <p:cNvPr id="55" name="Text Box 44">
              <a:extLst>
                <a:ext uri="{FF2B5EF4-FFF2-40B4-BE49-F238E27FC236}">
                  <a16:creationId xmlns:a16="http://schemas.microsoft.com/office/drawing/2014/main" id="{E2E6B599-29D9-452A-965E-F02013829E25}"/>
                </a:ext>
              </a:extLst>
            </p:cNvPr>
            <p:cNvSpPr txBox="1">
              <a:spLocks noChangeArrowheads="1"/>
            </p:cNvSpPr>
            <p:nvPr/>
          </p:nvSpPr>
          <p:spPr bwMode="auto">
            <a:xfrm>
              <a:off x="5914909" y="5328422"/>
              <a:ext cx="313116" cy="328882"/>
            </a:xfrm>
            <a:prstGeom prst="rect">
              <a:avLst/>
            </a:prstGeom>
            <a:noFill/>
            <a:ln>
              <a:noFill/>
            </a:ln>
            <a:effectLst/>
            <a:extLst>
              <a:ext uri="{909E8E84-426E-40dd-AFC4-6F175D3DCCD1}">
                <a14:hiddenFill xmlns="" xmlns:a14="http://schemas.microsoft.com/office/drawing/2010/main">
                  <a:solidFill>
                    <a:schemeClr val="hlink"/>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lstStyle/>
            <a:p>
              <a:pPr marL="0" marR="0" lvl="0" indent="0" algn="ctr" defTabSz="609585" rtl="0" eaLnBrk="0" fontAlgn="auto" latinLnBrk="0" hangingPunct="0">
                <a:lnSpc>
                  <a:spcPct val="100000"/>
                </a:lnSpc>
                <a:spcBef>
                  <a:spcPct val="50000"/>
                </a:spcBef>
                <a:spcAft>
                  <a:spcPts val="0"/>
                </a:spcAft>
                <a:buClrTx/>
                <a:buSzTx/>
                <a:buFontTx/>
                <a:buNone/>
                <a:tabLst/>
                <a:defRPr/>
              </a:pPr>
              <a:r>
                <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rPr>
                <a:t>30</a:t>
              </a:r>
            </a:p>
          </p:txBody>
        </p:sp>
        <p:sp>
          <p:nvSpPr>
            <p:cNvPr id="56" name="Text Box 44">
              <a:extLst>
                <a:ext uri="{FF2B5EF4-FFF2-40B4-BE49-F238E27FC236}">
                  <a16:creationId xmlns:a16="http://schemas.microsoft.com/office/drawing/2014/main" id="{AAC94BFE-5EA4-46CA-99A0-F4BF678AE3AA}"/>
                </a:ext>
              </a:extLst>
            </p:cNvPr>
            <p:cNvSpPr txBox="1">
              <a:spLocks noChangeArrowheads="1"/>
            </p:cNvSpPr>
            <p:nvPr/>
          </p:nvSpPr>
          <p:spPr bwMode="auto">
            <a:xfrm>
              <a:off x="6224339" y="5328422"/>
              <a:ext cx="313116" cy="328882"/>
            </a:xfrm>
            <a:prstGeom prst="rect">
              <a:avLst/>
            </a:prstGeom>
            <a:noFill/>
            <a:ln>
              <a:noFill/>
            </a:ln>
            <a:effectLst/>
            <a:extLst>
              <a:ext uri="{909E8E84-426E-40dd-AFC4-6F175D3DCCD1}">
                <a14:hiddenFill xmlns="" xmlns:a14="http://schemas.microsoft.com/office/drawing/2010/main">
                  <a:solidFill>
                    <a:schemeClr val="hlink"/>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lstStyle/>
            <a:p>
              <a:pPr marL="0" marR="0" lvl="0" indent="0" algn="ctr" defTabSz="609585" rtl="0" eaLnBrk="0" fontAlgn="auto" latinLnBrk="0" hangingPunct="0">
                <a:lnSpc>
                  <a:spcPct val="100000"/>
                </a:lnSpc>
                <a:spcBef>
                  <a:spcPct val="50000"/>
                </a:spcBef>
                <a:spcAft>
                  <a:spcPts val="0"/>
                </a:spcAft>
                <a:buClrTx/>
                <a:buSzTx/>
                <a:buFontTx/>
                <a:buNone/>
                <a:tabLst/>
                <a:defRPr/>
              </a:pPr>
              <a:r>
                <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rPr>
                <a:t>31</a:t>
              </a:r>
            </a:p>
          </p:txBody>
        </p:sp>
        <p:sp>
          <p:nvSpPr>
            <p:cNvPr id="57" name="Text Box 44">
              <a:extLst>
                <a:ext uri="{FF2B5EF4-FFF2-40B4-BE49-F238E27FC236}">
                  <a16:creationId xmlns:a16="http://schemas.microsoft.com/office/drawing/2014/main" id="{CAC8F6A9-4C1F-415D-B7BA-93C444E67580}"/>
                </a:ext>
              </a:extLst>
            </p:cNvPr>
            <p:cNvSpPr txBox="1">
              <a:spLocks noChangeArrowheads="1"/>
            </p:cNvSpPr>
            <p:nvPr/>
          </p:nvSpPr>
          <p:spPr bwMode="auto">
            <a:xfrm>
              <a:off x="6533769" y="5328422"/>
              <a:ext cx="313116" cy="328882"/>
            </a:xfrm>
            <a:prstGeom prst="rect">
              <a:avLst/>
            </a:prstGeom>
            <a:noFill/>
            <a:ln>
              <a:noFill/>
            </a:ln>
            <a:effectLst/>
            <a:extLst>
              <a:ext uri="{909E8E84-426E-40dd-AFC4-6F175D3DCCD1}">
                <a14:hiddenFill xmlns="" xmlns:a14="http://schemas.microsoft.com/office/drawing/2010/main">
                  <a:solidFill>
                    <a:schemeClr val="hlink"/>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lstStyle/>
            <a:p>
              <a:pPr marL="0" marR="0" lvl="0" indent="0" algn="ctr" defTabSz="609585" rtl="0" eaLnBrk="0" fontAlgn="auto" latinLnBrk="0" hangingPunct="0">
                <a:lnSpc>
                  <a:spcPct val="100000"/>
                </a:lnSpc>
                <a:spcBef>
                  <a:spcPct val="50000"/>
                </a:spcBef>
                <a:spcAft>
                  <a:spcPts val="0"/>
                </a:spcAft>
                <a:buClrTx/>
                <a:buSzTx/>
                <a:buFontTx/>
                <a:buNone/>
                <a:tabLst/>
                <a:defRPr/>
              </a:pPr>
              <a:r>
                <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rPr>
                <a:t>32</a:t>
              </a:r>
            </a:p>
          </p:txBody>
        </p:sp>
        <p:sp>
          <p:nvSpPr>
            <p:cNvPr id="58" name="Text Box 44">
              <a:extLst>
                <a:ext uri="{FF2B5EF4-FFF2-40B4-BE49-F238E27FC236}">
                  <a16:creationId xmlns:a16="http://schemas.microsoft.com/office/drawing/2014/main" id="{3FB7A849-1AE8-4A67-B378-D2488C18DAAF}"/>
                </a:ext>
              </a:extLst>
            </p:cNvPr>
            <p:cNvSpPr txBox="1">
              <a:spLocks noChangeArrowheads="1"/>
            </p:cNvSpPr>
            <p:nvPr/>
          </p:nvSpPr>
          <p:spPr bwMode="auto">
            <a:xfrm>
              <a:off x="6843199" y="5328422"/>
              <a:ext cx="313116" cy="328882"/>
            </a:xfrm>
            <a:prstGeom prst="rect">
              <a:avLst/>
            </a:prstGeom>
            <a:noFill/>
            <a:ln>
              <a:noFill/>
            </a:ln>
            <a:effectLst/>
            <a:extLst>
              <a:ext uri="{909E8E84-426E-40dd-AFC4-6F175D3DCCD1}">
                <a14:hiddenFill xmlns="" xmlns:a14="http://schemas.microsoft.com/office/drawing/2010/main">
                  <a:solidFill>
                    <a:schemeClr val="hlink"/>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lstStyle/>
            <a:p>
              <a:pPr marL="0" marR="0" lvl="0" indent="0" algn="ctr" defTabSz="609585" rtl="0" eaLnBrk="0" fontAlgn="auto" latinLnBrk="0" hangingPunct="0">
                <a:lnSpc>
                  <a:spcPct val="100000"/>
                </a:lnSpc>
                <a:spcBef>
                  <a:spcPct val="50000"/>
                </a:spcBef>
                <a:spcAft>
                  <a:spcPts val="0"/>
                </a:spcAft>
                <a:buClrTx/>
                <a:buSzTx/>
                <a:buFontTx/>
                <a:buNone/>
                <a:tabLst/>
                <a:defRPr/>
              </a:pPr>
              <a:r>
                <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rPr>
                <a:t>33</a:t>
              </a:r>
            </a:p>
          </p:txBody>
        </p:sp>
        <p:sp>
          <p:nvSpPr>
            <p:cNvPr id="59" name="Text Box 44">
              <a:extLst>
                <a:ext uri="{FF2B5EF4-FFF2-40B4-BE49-F238E27FC236}">
                  <a16:creationId xmlns:a16="http://schemas.microsoft.com/office/drawing/2014/main" id="{A6C74188-0789-4778-BB18-3EC9EA34D8B0}"/>
                </a:ext>
              </a:extLst>
            </p:cNvPr>
            <p:cNvSpPr txBox="1">
              <a:spLocks noChangeArrowheads="1"/>
            </p:cNvSpPr>
            <p:nvPr/>
          </p:nvSpPr>
          <p:spPr bwMode="auto">
            <a:xfrm>
              <a:off x="7152629" y="5328422"/>
              <a:ext cx="313116" cy="328882"/>
            </a:xfrm>
            <a:prstGeom prst="rect">
              <a:avLst/>
            </a:prstGeom>
            <a:noFill/>
            <a:ln>
              <a:noFill/>
            </a:ln>
            <a:effectLst/>
            <a:extLst>
              <a:ext uri="{909E8E84-426E-40dd-AFC4-6F175D3DCCD1}">
                <a14:hiddenFill xmlns="" xmlns:a14="http://schemas.microsoft.com/office/drawing/2010/main">
                  <a:solidFill>
                    <a:schemeClr val="hlink"/>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lstStyle/>
            <a:p>
              <a:pPr marL="0" marR="0" lvl="0" indent="0" algn="ctr" defTabSz="609585" rtl="0" eaLnBrk="0" fontAlgn="auto" latinLnBrk="0" hangingPunct="0">
                <a:lnSpc>
                  <a:spcPct val="100000"/>
                </a:lnSpc>
                <a:spcBef>
                  <a:spcPct val="50000"/>
                </a:spcBef>
                <a:spcAft>
                  <a:spcPts val="0"/>
                </a:spcAft>
                <a:buClrTx/>
                <a:buSzTx/>
                <a:buFontTx/>
                <a:buNone/>
                <a:tabLst/>
                <a:defRPr/>
              </a:pPr>
              <a:r>
                <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rPr>
                <a:t>34</a:t>
              </a:r>
            </a:p>
          </p:txBody>
        </p:sp>
        <p:sp>
          <p:nvSpPr>
            <p:cNvPr id="60" name="Text Box 44">
              <a:extLst>
                <a:ext uri="{FF2B5EF4-FFF2-40B4-BE49-F238E27FC236}">
                  <a16:creationId xmlns:a16="http://schemas.microsoft.com/office/drawing/2014/main" id="{9030DAC1-A1C9-49B8-88A3-27AECB35F117}"/>
                </a:ext>
              </a:extLst>
            </p:cNvPr>
            <p:cNvSpPr txBox="1">
              <a:spLocks noChangeArrowheads="1"/>
            </p:cNvSpPr>
            <p:nvPr/>
          </p:nvSpPr>
          <p:spPr bwMode="auto">
            <a:xfrm>
              <a:off x="7462059" y="5328422"/>
              <a:ext cx="313116" cy="328882"/>
            </a:xfrm>
            <a:prstGeom prst="rect">
              <a:avLst/>
            </a:prstGeom>
            <a:noFill/>
            <a:ln>
              <a:noFill/>
            </a:ln>
            <a:effectLst/>
            <a:extLst>
              <a:ext uri="{909E8E84-426E-40dd-AFC4-6F175D3DCCD1}">
                <a14:hiddenFill xmlns="" xmlns:a14="http://schemas.microsoft.com/office/drawing/2010/main">
                  <a:solidFill>
                    <a:schemeClr val="hlink"/>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lstStyle/>
            <a:p>
              <a:pPr marL="0" marR="0" lvl="0" indent="0" algn="ctr" defTabSz="609585" rtl="0" eaLnBrk="0" fontAlgn="auto" latinLnBrk="0" hangingPunct="0">
                <a:lnSpc>
                  <a:spcPct val="100000"/>
                </a:lnSpc>
                <a:spcBef>
                  <a:spcPct val="50000"/>
                </a:spcBef>
                <a:spcAft>
                  <a:spcPts val="0"/>
                </a:spcAft>
                <a:buClrTx/>
                <a:buSzTx/>
                <a:buFontTx/>
                <a:buNone/>
                <a:tabLst/>
                <a:defRPr/>
              </a:pPr>
              <a:r>
                <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rPr>
                <a:t>35</a:t>
              </a:r>
            </a:p>
          </p:txBody>
        </p:sp>
        <p:sp>
          <p:nvSpPr>
            <p:cNvPr id="61" name="Text Box 44">
              <a:extLst>
                <a:ext uri="{FF2B5EF4-FFF2-40B4-BE49-F238E27FC236}">
                  <a16:creationId xmlns:a16="http://schemas.microsoft.com/office/drawing/2014/main" id="{32332883-3ADA-440F-8629-02D378F08935}"/>
                </a:ext>
              </a:extLst>
            </p:cNvPr>
            <p:cNvSpPr txBox="1">
              <a:spLocks noChangeArrowheads="1"/>
            </p:cNvSpPr>
            <p:nvPr/>
          </p:nvSpPr>
          <p:spPr bwMode="auto">
            <a:xfrm>
              <a:off x="7771489" y="5328422"/>
              <a:ext cx="313116" cy="328882"/>
            </a:xfrm>
            <a:prstGeom prst="rect">
              <a:avLst/>
            </a:prstGeom>
            <a:noFill/>
            <a:ln>
              <a:noFill/>
            </a:ln>
            <a:effectLst/>
            <a:extLst>
              <a:ext uri="{909E8E84-426E-40dd-AFC4-6F175D3DCCD1}">
                <a14:hiddenFill xmlns="" xmlns:a14="http://schemas.microsoft.com/office/drawing/2010/main">
                  <a:solidFill>
                    <a:schemeClr val="hlink"/>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lstStyle/>
            <a:p>
              <a:pPr marL="0" marR="0" lvl="0" indent="0" algn="ctr" defTabSz="609585" rtl="0" eaLnBrk="0" fontAlgn="auto" latinLnBrk="0" hangingPunct="0">
                <a:lnSpc>
                  <a:spcPct val="100000"/>
                </a:lnSpc>
                <a:spcBef>
                  <a:spcPct val="50000"/>
                </a:spcBef>
                <a:spcAft>
                  <a:spcPts val="0"/>
                </a:spcAft>
                <a:buClrTx/>
                <a:buSzTx/>
                <a:buFontTx/>
                <a:buNone/>
                <a:tabLst/>
                <a:defRPr/>
              </a:pPr>
              <a:r>
                <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rPr>
                <a:t>36</a:t>
              </a:r>
            </a:p>
          </p:txBody>
        </p:sp>
        <p:sp>
          <p:nvSpPr>
            <p:cNvPr id="62" name="Text Box 44">
              <a:extLst>
                <a:ext uri="{FF2B5EF4-FFF2-40B4-BE49-F238E27FC236}">
                  <a16:creationId xmlns:a16="http://schemas.microsoft.com/office/drawing/2014/main" id="{9A0DB822-30F6-4AE8-9C78-09E6474FC839}"/>
                </a:ext>
              </a:extLst>
            </p:cNvPr>
            <p:cNvSpPr txBox="1">
              <a:spLocks noChangeArrowheads="1"/>
            </p:cNvSpPr>
            <p:nvPr/>
          </p:nvSpPr>
          <p:spPr bwMode="auto">
            <a:xfrm>
              <a:off x="8080919" y="5328422"/>
              <a:ext cx="313116" cy="328882"/>
            </a:xfrm>
            <a:prstGeom prst="rect">
              <a:avLst/>
            </a:prstGeom>
            <a:noFill/>
            <a:ln>
              <a:noFill/>
            </a:ln>
            <a:effectLst/>
            <a:extLst>
              <a:ext uri="{909E8E84-426E-40dd-AFC4-6F175D3DCCD1}">
                <a14:hiddenFill xmlns="" xmlns:a14="http://schemas.microsoft.com/office/drawing/2010/main">
                  <a:solidFill>
                    <a:schemeClr val="hlink"/>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lstStyle/>
            <a:p>
              <a:pPr marL="0" marR="0" lvl="0" indent="0" algn="ctr" defTabSz="609585" rtl="0" eaLnBrk="0" fontAlgn="auto" latinLnBrk="0" hangingPunct="0">
                <a:lnSpc>
                  <a:spcPct val="100000"/>
                </a:lnSpc>
                <a:spcBef>
                  <a:spcPct val="50000"/>
                </a:spcBef>
                <a:spcAft>
                  <a:spcPts val="0"/>
                </a:spcAft>
                <a:buClrTx/>
                <a:buSzTx/>
                <a:buFontTx/>
                <a:buNone/>
                <a:tabLst/>
                <a:defRPr/>
              </a:pPr>
              <a:r>
                <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rPr>
                <a:t>37</a:t>
              </a:r>
            </a:p>
          </p:txBody>
        </p:sp>
        <p:sp>
          <p:nvSpPr>
            <p:cNvPr id="63" name="Text Box 44">
              <a:extLst>
                <a:ext uri="{FF2B5EF4-FFF2-40B4-BE49-F238E27FC236}">
                  <a16:creationId xmlns:a16="http://schemas.microsoft.com/office/drawing/2014/main" id="{7076A98F-2BAC-412B-8033-C2FCF8F7CE72}"/>
                </a:ext>
              </a:extLst>
            </p:cNvPr>
            <p:cNvSpPr txBox="1">
              <a:spLocks noChangeArrowheads="1"/>
            </p:cNvSpPr>
            <p:nvPr/>
          </p:nvSpPr>
          <p:spPr bwMode="auto">
            <a:xfrm>
              <a:off x="8390349" y="5328422"/>
              <a:ext cx="313116" cy="328882"/>
            </a:xfrm>
            <a:prstGeom prst="rect">
              <a:avLst/>
            </a:prstGeom>
            <a:noFill/>
            <a:ln>
              <a:noFill/>
            </a:ln>
            <a:effectLst/>
            <a:extLst>
              <a:ext uri="{909E8E84-426E-40dd-AFC4-6F175D3DCCD1}">
                <a14:hiddenFill xmlns="" xmlns:a14="http://schemas.microsoft.com/office/drawing/2010/main">
                  <a:solidFill>
                    <a:schemeClr val="hlink"/>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lstStyle/>
            <a:p>
              <a:pPr marL="0" marR="0" lvl="0" indent="0" algn="ctr" defTabSz="609585" rtl="0" eaLnBrk="0" fontAlgn="auto" latinLnBrk="0" hangingPunct="0">
                <a:lnSpc>
                  <a:spcPct val="100000"/>
                </a:lnSpc>
                <a:spcBef>
                  <a:spcPct val="50000"/>
                </a:spcBef>
                <a:spcAft>
                  <a:spcPts val="0"/>
                </a:spcAft>
                <a:buClrTx/>
                <a:buSzTx/>
                <a:buFontTx/>
                <a:buNone/>
                <a:tabLst/>
                <a:defRPr/>
              </a:pPr>
              <a:r>
                <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rPr>
                <a:t>38</a:t>
              </a:r>
            </a:p>
          </p:txBody>
        </p:sp>
        <p:sp>
          <p:nvSpPr>
            <p:cNvPr id="64" name="Text Box 44">
              <a:extLst>
                <a:ext uri="{FF2B5EF4-FFF2-40B4-BE49-F238E27FC236}">
                  <a16:creationId xmlns:a16="http://schemas.microsoft.com/office/drawing/2014/main" id="{0ADE6A44-DF47-4673-A4A4-AB5F63029AC3}"/>
                </a:ext>
              </a:extLst>
            </p:cNvPr>
            <p:cNvSpPr txBox="1">
              <a:spLocks noChangeArrowheads="1"/>
            </p:cNvSpPr>
            <p:nvPr/>
          </p:nvSpPr>
          <p:spPr bwMode="auto">
            <a:xfrm>
              <a:off x="8699779" y="5328422"/>
              <a:ext cx="313116" cy="328882"/>
            </a:xfrm>
            <a:prstGeom prst="rect">
              <a:avLst/>
            </a:prstGeom>
            <a:noFill/>
            <a:ln>
              <a:noFill/>
            </a:ln>
            <a:effectLst/>
            <a:extLst>
              <a:ext uri="{909E8E84-426E-40dd-AFC4-6F175D3DCCD1}">
                <a14:hiddenFill xmlns="" xmlns:a14="http://schemas.microsoft.com/office/drawing/2010/main">
                  <a:solidFill>
                    <a:schemeClr val="hlink"/>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lstStyle/>
            <a:p>
              <a:pPr marL="0" marR="0" lvl="0" indent="0" algn="ctr" defTabSz="609585" rtl="0" eaLnBrk="0" fontAlgn="auto" latinLnBrk="0" hangingPunct="0">
                <a:lnSpc>
                  <a:spcPct val="100000"/>
                </a:lnSpc>
                <a:spcBef>
                  <a:spcPct val="50000"/>
                </a:spcBef>
                <a:spcAft>
                  <a:spcPts val="0"/>
                </a:spcAft>
                <a:buClrTx/>
                <a:buSzTx/>
                <a:buFontTx/>
                <a:buNone/>
                <a:tabLst/>
                <a:defRPr/>
              </a:pPr>
              <a:r>
                <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rPr>
                <a:t>39</a:t>
              </a:r>
            </a:p>
          </p:txBody>
        </p:sp>
        <p:sp>
          <p:nvSpPr>
            <p:cNvPr id="65" name="Text Box 44">
              <a:extLst>
                <a:ext uri="{FF2B5EF4-FFF2-40B4-BE49-F238E27FC236}">
                  <a16:creationId xmlns:a16="http://schemas.microsoft.com/office/drawing/2014/main" id="{427556D7-A1BE-4573-91B2-47A54B43D584}"/>
                </a:ext>
              </a:extLst>
            </p:cNvPr>
            <p:cNvSpPr txBox="1">
              <a:spLocks noChangeArrowheads="1"/>
            </p:cNvSpPr>
            <p:nvPr/>
          </p:nvSpPr>
          <p:spPr bwMode="auto">
            <a:xfrm>
              <a:off x="9009209" y="5328422"/>
              <a:ext cx="313116" cy="328882"/>
            </a:xfrm>
            <a:prstGeom prst="rect">
              <a:avLst/>
            </a:prstGeom>
            <a:noFill/>
            <a:ln>
              <a:noFill/>
            </a:ln>
            <a:effectLst/>
            <a:extLst>
              <a:ext uri="{909E8E84-426E-40dd-AFC4-6F175D3DCCD1}">
                <a14:hiddenFill xmlns="" xmlns:a14="http://schemas.microsoft.com/office/drawing/2010/main">
                  <a:solidFill>
                    <a:schemeClr val="hlink"/>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lstStyle/>
            <a:p>
              <a:pPr marL="0" marR="0" lvl="0" indent="0" algn="ctr" defTabSz="609585" rtl="0" eaLnBrk="0" fontAlgn="auto" latinLnBrk="0" hangingPunct="0">
                <a:lnSpc>
                  <a:spcPct val="100000"/>
                </a:lnSpc>
                <a:spcBef>
                  <a:spcPct val="50000"/>
                </a:spcBef>
                <a:spcAft>
                  <a:spcPts val="0"/>
                </a:spcAft>
                <a:buClrTx/>
                <a:buSzTx/>
                <a:buFontTx/>
                <a:buNone/>
                <a:tabLst/>
                <a:defRPr/>
              </a:pPr>
              <a:r>
                <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rPr>
                <a:t>40</a:t>
              </a:r>
            </a:p>
          </p:txBody>
        </p:sp>
        <p:sp>
          <p:nvSpPr>
            <p:cNvPr id="66" name="Line 22">
              <a:extLst>
                <a:ext uri="{FF2B5EF4-FFF2-40B4-BE49-F238E27FC236}">
                  <a16:creationId xmlns:a16="http://schemas.microsoft.com/office/drawing/2014/main" id="{92B0FBDF-1E1C-49E7-B469-EFE9397E23AC}"/>
                </a:ext>
              </a:extLst>
            </p:cNvPr>
            <p:cNvSpPr>
              <a:spLocks noChangeShapeType="1"/>
            </p:cNvSpPr>
            <p:nvPr/>
          </p:nvSpPr>
          <p:spPr bwMode="auto">
            <a:xfrm>
              <a:off x="9165731" y="5203295"/>
              <a:ext cx="0" cy="73152"/>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marL="0" marR="0" lvl="0" indent="0" algn="ctr" defTabSz="609585" rtl="0" eaLnBrk="0" fontAlgn="auto" latinLnBrk="0" hangingPunct="0">
                <a:lnSpc>
                  <a:spcPct val="100000"/>
                </a:lnSpc>
                <a:spcBef>
                  <a:spcPts val="0"/>
                </a:spcBef>
                <a:spcAft>
                  <a:spcPts val="0"/>
                </a:spcAft>
                <a:buClrTx/>
                <a:buSzTx/>
                <a:buFontTx/>
                <a:buNone/>
                <a:tabLst/>
                <a:defRPr/>
              </a:pPr>
              <a:endPar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endParaRPr>
            </a:p>
          </p:txBody>
        </p:sp>
        <p:sp>
          <p:nvSpPr>
            <p:cNvPr id="67" name="Line 22">
              <a:extLst>
                <a:ext uri="{FF2B5EF4-FFF2-40B4-BE49-F238E27FC236}">
                  <a16:creationId xmlns:a16="http://schemas.microsoft.com/office/drawing/2014/main" id="{9AD0F443-D8D6-4A36-92D7-E46E7DA7B73C}"/>
                </a:ext>
              </a:extLst>
            </p:cNvPr>
            <p:cNvSpPr>
              <a:spLocks noChangeShapeType="1"/>
            </p:cNvSpPr>
            <p:nvPr/>
          </p:nvSpPr>
          <p:spPr bwMode="auto">
            <a:xfrm>
              <a:off x="4523108" y="5203295"/>
              <a:ext cx="0" cy="73152"/>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marL="0" marR="0" lvl="0" indent="0" algn="ctr" defTabSz="609585" rtl="0" eaLnBrk="0" fontAlgn="auto" latinLnBrk="0" hangingPunct="0">
                <a:lnSpc>
                  <a:spcPct val="100000"/>
                </a:lnSpc>
                <a:spcBef>
                  <a:spcPts val="0"/>
                </a:spcBef>
                <a:spcAft>
                  <a:spcPts val="0"/>
                </a:spcAft>
                <a:buClrTx/>
                <a:buSzTx/>
                <a:buFontTx/>
                <a:buNone/>
                <a:tabLst/>
                <a:defRPr/>
              </a:pPr>
              <a:endPar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endParaRPr>
            </a:p>
          </p:txBody>
        </p:sp>
        <p:sp>
          <p:nvSpPr>
            <p:cNvPr id="68" name="Line 22">
              <a:extLst>
                <a:ext uri="{FF2B5EF4-FFF2-40B4-BE49-F238E27FC236}">
                  <a16:creationId xmlns:a16="http://schemas.microsoft.com/office/drawing/2014/main" id="{19320AEF-0B6E-4792-B846-2C1A4F3320FF}"/>
                </a:ext>
              </a:extLst>
            </p:cNvPr>
            <p:cNvSpPr>
              <a:spLocks noChangeShapeType="1"/>
            </p:cNvSpPr>
            <p:nvPr/>
          </p:nvSpPr>
          <p:spPr bwMode="auto">
            <a:xfrm>
              <a:off x="3285076" y="5203295"/>
              <a:ext cx="0" cy="73152"/>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marL="0" marR="0" lvl="0" indent="0" algn="ctr" defTabSz="609585" rtl="0" eaLnBrk="0" fontAlgn="auto" latinLnBrk="0" hangingPunct="0">
                <a:lnSpc>
                  <a:spcPct val="100000"/>
                </a:lnSpc>
                <a:spcBef>
                  <a:spcPts val="0"/>
                </a:spcBef>
                <a:spcAft>
                  <a:spcPts val="0"/>
                </a:spcAft>
                <a:buClrTx/>
                <a:buSzTx/>
                <a:buFontTx/>
                <a:buNone/>
                <a:tabLst/>
                <a:defRPr/>
              </a:pPr>
              <a:endPar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endParaRPr>
            </a:p>
          </p:txBody>
        </p:sp>
        <p:sp>
          <p:nvSpPr>
            <p:cNvPr id="69" name="Line 22">
              <a:extLst>
                <a:ext uri="{FF2B5EF4-FFF2-40B4-BE49-F238E27FC236}">
                  <a16:creationId xmlns:a16="http://schemas.microsoft.com/office/drawing/2014/main" id="{7D3CCED4-E1BA-4A8F-862C-97A1B756F8CB}"/>
                </a:ext>
              </a:extLst>
            </p:cNvPr>
            <p:cNvSpPr>
              <a:spLocks noChangeShapeType="1"/>
            </p:cNvSpPr>
            <p:nvPr/>
          </p:nvSpPr>
          <p:spPr bwMode="auto">
            <a:xfrm>
              <a:off x="3904092" y="5203295"/>
              <a:ext cx="0" cy="73152"/>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marL="0" marR="0" lvl="0" indent="0" algn="ctr" defTabSz="609585" rtl="0" eaLnBrk="0" fontAlgn="auto" latinLnBrk="0" hangingPunct="0">
                <a:lnSpc>
                  <a:spcPct val="100000"/>
                </a:lnSpc>
                <a:spcBef>
                  <a:spcPts val="0"/>
                </a:spcBef>
                <a:spcAft>
                  <a:spcPts val="0"/>
                </a:spcAft>
                <a:buClrTx/>
                <a:buSzTx/>
                <a:buFontTx/>
                <a:buNone/>
                <a:tabLst/>
                <a:defRPr/>
              </a:pPr>
              <a:endPar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endParaRPr>
            </a:p>
          </p:txBody>
        </p:sp>
        <p:sp>
          <p:nvSpPr>
            <p:cNvPr id="70" name="Line 18">
              <a:extLst>
                <a:ext uri="{FF2B5EF4-FFF2-40B4-BE49-F238E27FC236}">
                  <a16:creationId xmlns:a16="http://schemas.microsoft.com/office/drawing/2014/main" id="{5B1638C0-BCF1-470E-96DC-F6DB15B833F1}"/>
                </a:ext>
              </a:extLst>
            </p:cNvPr>
            <p:cNvSpPr>
              <a:spLocks noChangeShapeType="1"/>
            </p:cNvSpPr>
            <p:nvPr/>
          </p:nvSpPr>
          <p:spPr bwMode="auto">
            <a:xfrm>
              <a:off x="5142124" y="5203294"/>
              <a:ext cx="0" cy="73152"/>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marL="0" marR="0" lvl="0" indent="0" algn="ctr" defTabSz="609585" rtl="0" eaLnBrk="0" fontAlgn="auto" latinLnBrk="0" hangingPunct="0">
                <a:lnSpc>
                  <a:spcPct val="100000"/>
                </a:lnSpc>
                <a:spcBef>
                  <a:spcPts val="0"/>
                </a:spcBef>
                <a:spcAft>
                  <a:spcPts val="0"/>
                </a:spcAft>
                <a:buClrTx/>
                <a:buSzTx/>
                <a:buFontTx/>
                <a:buNone/>
                <a:tabLst/>
                <a:defRPr/>
              </a:pPr>
              <a:endPar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endParaRPr>
            </a:p>
          </p:txBody>
        </p:sp>
        <p:sp>
          <p:nvSpPr>
            <p:cNvPr id="71" name="Line 22">
              <a:extLst>
                <a:ext uri="{FF2B5EF4-FFF2-40B4-BE49-F238E27FC236}">
                  <a16:creationId xmlns:a16="http://schemas.microsoft.com/office/drawing/2014/main" id="{F3DF920C-444C-402A-A03C-54DE6CE09F40}"/>
                </a:ext>
              </a:extLst>
            </p:cNvPr>
            <p:cNvSpPr>
              <a:spLocks noChangeShapeType="1"/>
            </p:cNvSpPr>
            <p:nvPr/>
          </p:nvSpPr>
          <p:spPr bwMode="auto">
            <a:xfrm>
              <a:off x="6689664" y="5203295"/>
              <a:ext cx="0" cy="73152"/>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marL="0" marR="0" lvl="0" indent="0" algn="ctr" defTabSz="609585" rtl="0" eaLnBrk="0" fontAlgn="auto" latinLnBrk="0" hangingPunct="0">
                <a:lnSpc>
                  <a:spcPct val="100000"/>
                </a:lnSpc>
                <a:spcBef>
                  <a:spcPts val="0"/>
                </a:spcBef>
                <a:spcAft>
                  <a:spcPts val="0"/>
                </a:spcAft>
                <a:buClrTx/>
                <a:buSzTx/>
                <a:buFontTx/>
                <a:buNone/>
                <a:tabLst/>
                <a:defRPr/>
              </a:pPr>
              <a:endPar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endParaRPr>
            </a:p>
          </p:txBody>
        </p:sp>
        <p:sp>
          <p:nvSpPr>
            <p:cNvPr id="72" name="Line 22">
              <a:extLst>
                <a:ext uri="{FF2B5EF4-FFF2-40B4-BE49-F238E27FC236}">
                  <a16:creationId xmlns:a16="http://schemas.microsoft.com/office/drawing/2014/main" id="{6F5538F7-B3EA-4053-AE7A-762FA1403E42}"/>
                </a:ext>
              </a:extLst>
            </p:cNvPr>
            <p:cNvSpPr>
              <a:spLocks noChangeShapeType="1"/>
            </p:cNvSpPr>
            <p:nvPr/>
          </p:nvSpPr>
          <p:spPr bwMode="auto">
            <a:xfrm>
              <a:off x="5761140" y="5203295"/>
              <a:ext cx="0" cy="73152"/>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marL="0" marR="0" lvl="0" indent="0" algn="ctr" defTabSz="609585" rtl="0" eaLnBrk="0" fontAlgn="auto" latinLnBrk="0" hangingPunct="0">
                <a:lnSpc>
                  <a:spcPct val="100000"/>
                </a:lnSpc>
                <a:spcBef>
                  <a:spcPts val="0"/>
                </a:spcBef>
                <a:spcAft>
                  <a:spcPts val="0"/>
                </a:spcAft>
                <a:buClrTx/>
                <a:buSzTx/>
                <a:buFontTx/>
                <a:buNone/>
                <a:tabLst/>
                <a:defRPr/>
              </a:pPr>
              <a:endPar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endParaRPr>
            </a:p>
          </p:txBody>
        </p:sp>
        <p:sp>
          <p:nvSpPr>
            <p:cNvPr id="73" name="Line 18">
              <a:extLst>
                <a:ext uri="{FF2B5EF4-FFF2-40B4-BE49-F238E27FC236}">
                  <a16:creationId xmlns:a16="http://schemas.microsoft.com/office/drawing/2014/main" id="{F3C78D65-AC46-43EC-BE3F-743393EB02FE}"/>
                </a:ext>
              </a:extLst>
            </p:cNvPr>
            <p:cNvSpPr>
              <a:spLocks noChangeShapeType="1"/>
            </p:cNvSpPr>
            <p:nvPr/>
          </p:nvSpPr>
          <p:spPr bwMode="auto">
            <a:xfrm>
              <a:off x="7308680" y="5203294"/>
              <a:ext cx="0" cy="73152"/>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marL="0" marR="0" lvl="0" indent="0" algn="ctr" defTabSz="609585" rtl="0" eaLnBrk="0" fontAlgn="auto" latinLnBrk="0" hangingPunct="0">
                <a:lnSpc>
                  <a:spcPct val="100000"/>
                </a:lnSpc>
                <a:spcBef>
                  <a:spcPts val="0"/>
                </a:spcBef>
                <a:spcAft>
                  <a:spcPts val="0"/>
                </a:spcAft>
                <a:buClrTx/>
                <a:buSzTx/>
                <a:buFontTx/>
                <a:buNone/>
                <a:tabLst/>
                <a:defRPr/>
              </a:pPr>
              <a:endPar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endParaRPr>
            </a:p>
          </p:txBody>
        </p:sp>
        <p:sp>
          <p:nvSpPr>
            <p:cNvPr id="74" name="Line 22">
              <a:extLst>
                <a:ext uri="{FF2B5EF4-FFF2-40B4-BE49-F238E27FC236}">
                  <a16:creationId xmlns:a16="http://schemas.microsoft.com/office/drawing/2014/main" id="{B7152711-1DF6-4389-899D-BFBE2F721D10}"/>
                </a:ext>
              </a:extLst>
            </p:cNvPr>
            <p:cNvSpPr>
              <a:spLocks noChangeShapeType="1"/>
            </p:cNvSpPr>
            <p:nvPr/>
          </p:nvSpPr>
          <p:spPr bwMode="auto">
            <a:xfrm>
              <a:off x="7927696" y="5203295"/>
              <a:ext cx="0" cy="73152"/>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marL="0" marR="0" lvl="0" indent="0" algn="ctr" defTabSz="609585" rtl="0" eaLnBrk="0" fontAlgn="auto" latinLnBrk="0" hangingPunct="0">
                <a:lnSpc>
                  <a:spcPct val="100000"/>
                </a:lnSpc>
                <a:spcBef>
                  <a:spcPts val="0"/>
                </a:spcBef>
                <a:spcAft>
                  <a:spcPts val="0"/>
                </a:spcAft>
                <a:buClrTx/>
                <a:buSzTx/>
                <a:buFontTx/>
                <a:buNone/>
                <a:tabLst/>
                <a:defRPr/>
              </a:pPr>
              <a:endPar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endParaRPr>
            </a:p>
          </p:txBody>
        </p:sp>
        <p:sp>
          <p:nvSpPr>
            <p:cNvPr id="75" name="Line 22">
              <a:extLst>
                <a:ext uri="{FF2B5EF4-FFF2-40B4-BE49-F238E27FC236}">
                  <a16:creationId xmlns:a16="http://schemas.microsoft.com/office/drawing/2014/main" id="{C68C37F2-1A61-40B7-9205-6E14B331DD54}"/>
                </a:ext>
              </a:extLst>
            </p:cNvPr>
            <p:cNvSpPr>
              <a:spLocks noChangeShapeType="1"/>
            </p:cNvSpPr>
            <p:nvPr/>
          </p:nvSpPr>
          <p:spPr bwMode="auto">
            <a:xfrm>
              <a:off x="8856220" y="5203295"/>
              <a:ext cx="0" cy="73152"/>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marL="0" marR="0" lvl="0" indent="0" algn="ctr" defTabSz="609585" rtl="0" eaLnBrk="0" fontAlgn="auto" latinLnBrk="0" hangingPunct="0">
                <a:lnSpc>
                  <a:spcPct val="100000"/>
                </a:lnSpc>
                <a:spcBef>
                  <a:spcPts val="0"/>
                </a:spcBef>
                <a:spcAft>
                  <a:spcPts val="0"/>
                </a:spcAft>
                <a:buClrTx/>
                <a:buSzTx/>
                <a:buFontTx/>
                <a:buNone/>
                <a:tabLst/>
                <a:defRPr/>
              </a:pPr>
              <a:endPar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endParaRPr>
            </a:p>
          </p:txBody>
        </p:sp>
        <p:sp>
          <p:nvSpPr>
            <p:cNvPr id="76" name="Line 22">
              <a:extLst>
                <a:ext uri="{FF2B5EF4-FFF2-40B4-BE49-F238E27FC236}">
                  <a16:creationId xmlns:a16="http://schemas.microsoft.com/office/drawing/2014/main" id="{D32DC999-D99C-4AD2-8E41-1B795F9A8C40}"/>
                </a:ext>
              </a:extLst>
            </p:cNvPr>
            <p:cNvSpPr>
              <a:spLocks noChangeShapeType="1"/>
            </p:cNvSpPr>
            <p:nvPr/>
          </p:nvSpPr>
          <p:spPr bwMode="auto">
            <a:xfrm>
              <a:off x="6380156" y="5203295"/>
              <a:ext cx="0" cy="73152"/>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marL="0" marR="0" lvl="0" indent="0" algn="ctr" defTabSz="609585" rtl="0" eaLnBrk="0" fontAlgn="auto" latinLnBrk="0" hangingPunct="0">
                <a:lnSpc>
                  <a:spcPct val="100000"/>
                </a:lnSpc>
                <a:spcBef>
                  <a:spcPts val="0"/>
                </a:spcBef>
                <a:spcAft>
                  <a:spcPts val="0"/>
                </a:spcAft>
                <a:buClrTx/>
                <a:buSzTx/>
                <a:buFontTx/>
                <a:buNone/>
                <a:tabLst/>
                <a:defRPr/>
              </a:pPr>
              <a:endParaRPr kumimoji="0" lang="en-US" sz="1200" b="1" i="0" u="none" strike="noStrike" kern="1200" cap="none" spc="0" normalizeH="0" baseline="0" noProof="0">
                <a:ln>
                  <a:noFill/>
                </a:ln>
                <a:solidFill>
                  <a:srgbClr val="000000"/>
                </a:solidFill>
                <a:effectLst/>
                <a:uLnTx/>
                <a:uFillTx/>
                <a:latin typeface="Arial"/>
                <a:ea typeface="Arial Hebrew" charset="-79"/>
                <a:cs typeface="Arial Hebrew" charset="-79"/>
              </a:endParaRPr>
            </a:p>
          </p:txBody>
        </p:sp>
        <p:sp>
          <p:nvSpPr>
            <p:cNvPr id="77" name="Freeform: Shape 76">
              <a:extLst>
                <a:ext uri="{FF2B5EF4-FFF2-40B4-BE49-F238E27FC236}">
                  <a16:creationId xmlns:a16="http://schemas.microsoft.com/office/drawing/2014/main" id="{14784828-62E6-45A4-8BA4-C11A450466B6}"/>
                </a:ext>
              </a:extLst>
            </p:cNvPr>
            <p:cNvSpPr/>
            <p:nvPr/>
          </p:nvSpPr>
          <p:spPr>
            <a:xfrm>
              <a:off x="2956373" y="2310766"/>
              <a:ext cx="6367141" cy="1828800"/>
            </a:xfrm>
            <a:custGeom>
              <a:avLst/>
              <a:gdLst>
                <a:gd name="connsiteX0" fmla="*/ 0 w 6367141"/>
                <a:gd name="connsiteY0" fmla="*/ 0 h 1828800"/>
                <a:gd name="connsiteX1" fmla="*/ 690007 w 6367141"/>
                <a:gd name="connsiteY1" fmla="*/ 5610 h 1828800"/>
                <a:gd name="connsiteX2" fmla="*/ 914400 w 6367141"/>
                <a:gd name="connsiteY2" fmla="*/ 72927 h 1828800"/>
                <a:gd name="connsiteX3" fmla="*/ 1138793 w 6367141"/>
                <a:gd name="connsiteY3" fmla="*/ 1054645 h 1828800"/>
                <a:gd name="connsiteX4" fmla="*/ 1374405 w 6367141"/>
                <a:gd name="connsiteY4" fmla="*/ 252442 h 1828800"/>
                <a:gd name="connsiteX5" fmla="*/ 1598798 w 6367141"/>
                <a:gd name="connsiteY5" fmla="*/ 1374405 h 1828800"/>
                <a:gd name="connsiteX6" fmla="*/ 1817580 w 6367141"/>
                <a:gd name="connsiteY6" fmla="*/ 1363185 h 1828800"/>
                <a:gd name="connsiteX7" fmla="*/ 2053193 w 6367141"/>
                <a:gd name="connsiteY7" fmla="*/ 796594 h 1828800"/>
                <a:gd name="connsiteX8" fmla="*/ 2288805 w 6367141"/>
                <a:gd name="connsiteY8" fmla="*/ 1671725 h 1828800"/>
                <a:gd name="connsiteX9" fmla="*/ 2731980 w 6367141"/>
                <a:gd name="connsiteY9" fmla="*/ 1677335 h 1828800"/>
                <a:gd name="connsiteX10" fmla="*/ 2950763 w 6367141"/>
                <a:gd name="connsiteY10" fmla="*/ 1133183 h 1828800"/>
                <a:gd name="connsiteX11" fmla="*/ 3191985 w 6367141"/>
                <a:gd name="connsiteY11" fmla="*/ 1823190 h 1828800"/>
                <a:gd name="connsiteX12" fmla="*/ 3646380 w 6367141"/>
                <a:gd name="connsiteY12" fmla="*/ 1828800 h 1828800"/>
                <a:gd name="connsiteX13" fmla="*/ 4095166 w 6367141"/>
                <a:gd name="connsiteY13" fmla="*/ 1548309 h 1828800"/>
                <a:gd name="connsiteX14" fmla="*/ 4319558 w 6367141"/>
                <a:gd name="connsiteY14" fmla="*/ 1722213 h 1828800"/>
                <a:gd name="connsiteX15" fmla="*/ 4560780 w 6367141"/>
                <a:gd name="connsiteY15" fmla="*/ 1351966 h 1828800"/>
                <a:gd name="connsiteX16" fmla="*/ 4785173 w 6367141"/>
                <a:gd name="connsiteY16" fmla="*/ 1351966 h 1828800"/>
                <a:gd name="connsiteX17" fmla="*/ 5003956 w 6367141"/>
                <a:gd name="connsiteY17" fmla="*/ 1553919 h 1828800"/>
                <a:gd name="connsiteX18" fmla="*/ 5233958 w 6367141"/>
                <a:gd name="connsiteY18" fmla="*/ 1368795 h 1828800"/>
                <a:gd name="connsiteX19" fmla="*/ 5447131 w 6367141"/>
                <a:gd name="connsiteY19" fmla="*/ 1374405 h 1828800"/>
                <a:gd name="connsiteX20" fmla="*/ 5682744 w 6367141"/>
                <a:gd name="connsiteY20" fmla="*/ 1666115 h 1828800"/>
                <a:gd name="connsiteX21" fmla="*/ 5912746 w 6367141"/>
                <a:gd name="connsiteY21" fmla="*/ 1525870 h 1828800"/>
                <a:gd name="connsiteX22" fmla="*/ 6367141 w 6367141"/>
                <a:gd name="connsiteY22" fmla="*/ 1525870 h 1828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367141" h="1828800">
                  <a:moveTo>
                    <a:pt x="0" y="0"/>
                  </a:moveTo>
                  <a:lnTo>
                    <a:pt x="690007" y="5610"/>
                  </a:lnTo>
                  <a:lnTo>
                    <a:pt x="914400" y="72927"/>
                  </a:lnTo>
                  <a:lnTo>
                    <a:pt x="1138793" y="1054645"/>
                  </a:lnTo>
                  <a:lnTo>
                    <a:pt x="1374405" y="252442"/>
                  </a:lnTo>
                  <a:lnTo>
                    <a:pt x="1598798" y="1374405"/>
                  </a:lnTo>
                  <a:lnTo>
                    <a:pt x="1817580" y="1363185"/>
                  </a:lnTo>
                  <a:lnTo>
                    <a:pt x="2053193" y="796594"/>
                  </a:lnTo>
                  <a:lnTo>
                    <a:pt x="2288805" y="1671725"/>
                  </a:lnTo>
                  <a:lnTo>
                    <a:pt x="2731980" y="1677335"/>
                  </a:lnTo>
                  <a:lnTo>
                    <a:pt x="2950763" y="1133183"/>
                  </a:lnTo>
                  <a:lnTo>
                    <a:pt x="3191985" y="1823190"/>
                  </a:lnTo>
                  <a:lnTo>
                    <a:pt x="3646380" y="1828800"/>
                  </a:lnTo>
                  <a:lnTo>
                    <a:pt x="4095166" y="1548309"/>
                  </a:lnTo>
                  <a:lnTo>
                    <a:pt x="4319558" y="1722213"/>
                  </a:lnTo>
                  <a:lnTo>
                    <a:pt x="4560780" y="1351966"/>
                  </a:lnTo>
                  <a:lnTo>
                    <a:pt x="4785173" y="1351966"/>
                  </a:lnTo>
                  <a:lnTo>
                    <a:pt x="5003956" y="1553919"/>
                  </a:lnTo>
                  <a:lnTo>
                    <a:pt x="5233958" y="1368795"/>
                  </a:lnTo>
                  <a:lnTo>
                    <a:pt x="5447131" y="1374405"/>
                  </a:lnTo>
                  <a:lnTo>
                    <a:pt x="5682744" y="1666115"/>
                  </a:lnTo>
                  <a:lnTo>
                    <a:pt x="5912746" y="1525870"/>
                  </a:lnTo>
                  <a:lnTo>
                    <a:pt x="6367141" y="1525870"/>
                  </a:lnTo>
                </a:path>
              </a:pathLst>
            </a:custGeom>
            <a:noFill/>
            <a:ln w="28575">
              <a:solidFill>
                <a:schemeClr val="tx1"/>
              </a:solidFill>
              <a:round/>
              <a:headEnd/>
              <a:tailEnd/>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sp>
          <p:nvSpPr>
            <p:cNvPr id="78" name="Text Box 44">
              <a:extLst>
                <a:ext uri="{FF2B5EF4-FFF2-40B4-BE49-F238E27FC236}">
                  <a16:creationId xmlns:a16="http://schemas.microsoft.com/office/drawing/2014/main" id="{953DA203-A292-4E7C-87B3-5C35960E1752}"/>
                </a:ext>
              </a:extLst>
            </p:cNvPr>
            <p:cNvSpPr txBox="1">
              <a:spLocks noChangeArrowheads="1"/>
            </p:cNvSpPr>
            <p:nvPr/>
          </p:nvSpPr>
          <p:spPr bwMode="auto">
            <a:xfrm>
              <a:off x="6574166" y="3297668"/>
              <a:ext cx="2384710" cy="328882"/>
            </a:xfrm>
            <a:prstGeom prst="rect">
              <a:avLst/>
            </a:prstGeom>
            <a:noFill/>
            <a:ln>
              <a:noFill/>
            </a:ln>
            <a:effectLst/>
            <a:extLst>
              <a:ext uri="{909E8E84-426E-40dd-AFC4-6F175D3DCCD1}">
                <a14:hiddenFill xmlns="" xmlns:a14="http://schemas.microsoft.com/office/drawing/2010/main">
                  <a:solidFill>
                    <a:schemeClr val="hlink"/>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nchor="ctr"/>
            <a:lstStyle/>
            <a:p>
              <a:pPr marL="0" marR="0" lvl="0" indent="0" algn="ctr" defTabSz="609585" rtl="0" eaLnBrk="0" fontAlgn="auto" latinLnBrk="0" hangingPunct="0">
                <a:lnSpc>
                  <a:spcPct val="100000"/>
                </a:lnSpc>
                <a:spcBef>
                  <a:spcPct val="50000"/>
                </a:spcBef>
                <a:spcAft>
                  <a:spcPts val="0"/>
                </a:spcAft>
                <a:buClrTx/>
                <a:buSzTx/>
                <a:buFontTx/>
                <a:buNone/>
                <a:tabLst/>
                <a:defRPr/>
              </a:pPr>
              <a:r>
                <a:rPr kumimoji="0" lang="en-US" sz="1400" b="1" i="0" u="none" strike="noStrike" kern="1200" cap="none" spc="0" normalizeH="0" baseline="0" noProof="0" dirty="0">
                  <a:ln>
                    <a:noFill/>
                  </a:ln>
                  <a:solidFill>
                    <a:schemeClr val="accent2"/>
                  </a:solidFill>
                  <a:effectLst/>
                  <a:uLnTx/>
                  <a:uFillTx/>
                  <a:latin typeface="Arial"/>
                  <a:ea typeface="Arial Hebrew" charset="-79"/>
                  <a:cs typeface="Arial Hebrew" charset="-79"/>
                </a:rPr>
                <a:t>Chronic relapsing/Residual </a:t>
              </a:r>
              <a:r>
                <a:rPr lang="en-US" sz="1400" b="1" dirty="0" err="1">
                  <a:solidFill>
                    <a:schemeClr val="accent2"/>
                  </a:solidFill>
                  <a:latin typeface="Arial"/>
                  <a:ea typeface="Arial Hebrew" charset="-79"/>
                  <a:cs typeface="Arial Hebrew" charset="-79"/>
                </a:rPr>
                <a:t>sy</a:t>
              </a:r>
              <a:r>
                <a:rPr kumimoji="0" lang="en-US" sz="1400" b="1" i="0" u="none" strike="noStrike" kern="1200" cap="none" spc="0" normalizeH="0" baseline="0" noProof="0" dirty="0" err="1">
                  <a:ln>
                    <a:noFill/>
                  </a:ln>
                  <a:solidFill>
                    <a:schemeClr val="accent2"/>
                  </a:solidFill>
                  <a:effectLst/>
                  <a:uLnTx/>
                  <a:uFillTx/>
                  <a:latin typeface="Arial"/>
                  <a:ea typeface="Arial Hebrew" charset="-79"/>
                  <a:cs typeface="Arial Hebrew" charset="-79"/>
                </a:rPr>
                <a:t>mptoms</a:t>
              </a:r>
              <a:endParaRPr kumimoji="0" lang="en-US" sz="1400" b="1" i="0" u="none" strike="noStrike" kern="1200" cap="none" spc="0" normalizeH="0" baseline="0" noProof="0" dirty="0">
                <a:ln>
                  <a:noFill/>
                </a:ln>
                <a:solidFill>
                  <a:schemeClr val="accent2"/>
                </a:solidFill>
                <a:effectLst/>
                <a:uLnTx/>
                <a:uFillTx/>
                <a:latin typeface="Arial"/>
                <a:ea typeface="Arial Hebrew" charset="-79"/>
                <a:cs typeface="Arial Hebrew" charset="-79"/>
              </a:endParaRPr>
            </a:p>
          </p:txBody>
        </p:sp>
        <p:sp>
          <p:nvSpPr>
            <p:cNvPr id="79" name="Text Box 44">
              <a:extLst>
                <a:ext uri="{FF2B5EF4-FFF2-40B4-BE49-F238E27FC236}">
                  <a16:creationId xmlns:a16="http://schemas.microsoft.com/office/drawing/2014/main" id="{DB9A6B68-4CE5-4301-8513-4A44A420CFEF}"/>
                </a:ext>
              </a:extLst>
            </p:cNvPr>
            <p:cNvSpPr txBox="1">
              <a:spLocks noChangeArrowheads="1"/>
            </p:cNvSpPr>
            <p:nvPr/>
          </p:nvSpPr>
          <p:spPr bwMode="auto">
            <a:xfrm>
              <a:off x="5172102" y="2508174"/>
              <a:ext cx="769083" cy="328882"/>
            </a:xfrm>
            <a:prstGeom prst="rect">
              <a:avLst/>
            </a:prstGeom>
            <a:noFill/>
            <a:ln>
              <a:noFill/>
            </a:ln>
            <a:effectLst/>
            <a:extLst>
              <a:ext uri="{909E8E84-426E-40dd-AFC4-6F175D3DCCD1}">
                <a14:hiddenFill xmlns="" xmlns:a14="http://schemas.microsoft.com/office/drawing/2010/main">
                  <a:solidFill>
                    <a:schemeClr val="hlink"/>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nchor="ctr"/>
            <a:lstStyle/>
            <a:p>
              <a:pPr marL="0" marR="0" lvl="0" indent="0" algn="ctr" defTabSz="609585" rtl="0" eaLnBrk="0" fontAlgn="auto" latinLnBrk="0" hangingPunct="0">
                <a:lnSpc>
                  <a:spcPct val="100000"/>
                </a:lnSpc>
                <a:spcBef>
                  <a:spcPct val="50000"/>
                </a:spcBef>
                <a:spcAft>
                  <a:spcPts val="0"/>
                </a:spcAft>
                <a:buClrTx/>
                <a:buSzTx/>
                <a:buFontTx/>
                <a:buNone/>
                <a:tabLst/>
                <a:defRPr/>
              </a:pPr>
              <a:r>
                <a:rPr kumimoji="0" lang="en-US" sz="1600" i="0" u="none" strike="noStrike" kern="1200" cap="none" spc="0" normalizeH="0" baseline="0" noProof="0">
                  <a:ln>
                    <a:noFill/>
                  </a:ln>
                  <a:solidFill>
                    <a:schemeClr val="tx2"/>
                  </a:solidFill>
                  <a:effectLst/>
                  <a:uLnTx/>
                  <a:uFillTx/>
                  <a:latin typeface="Arial"/>
                  <a:ea typeface="Arial Hebrew" charset="-79"/>
                  <a:cs typeface="Arial Hebrew" charset="-79"/>
                </a:rPr>
                <a:t>Response</a:t>
              </a:r>
            </a:p>
          </p:txBody>
        </p:sp>
        <p:sp>
          <p:nvSpPr>
            <p:cNvPr id="80" name="Text Box 44">
              <a:extLst>
                <a:ext uri="{FF2B5EF4-FFF2-40B4-BE49-F238E27FC236}">
                  <a16:creationId xmlns:a16="http://schemas.microsoft.com/office/drawing/2014/main" id="{0F8D7FEF-9A26-4686-A980-FA308BAF2FB1}"/>
                </a:ext>
              </a:extLst>
            </p:cNvPr>
            <p:cNvSpPr txBox="1">
              <a:spLocks noChangeArrowheads="1"/>
            </p:cNvSpPr>
            <p:nvPr/>
          </p:nvSpPr>
          <p:spPr bwMode="auto">
            <a:xfrm>
              <a:off x="3393400" y="1928873"/>
              <a:ext cx="769083" cy="328882"/>
            </a:xfrm>
            <a:prstGeom prst="rect">
              <a:avLst/>
            </a:prstGeom>
            <a:noFill/>
            <a:ln>
              <a:noFill/>
            </a:ln>
            <a:effectLst/>
            <a:extLst>
              <a:ext uri="{909E8E84-426E-40dd-AFC4-6F175D3DCCD1}">
                <a14:hiddenFill xmlns="" xmlns:a14="http://schemas.microsoft.com/office/drawing/2010/main">
                  <a:solidFill>
                    <a:schemeClr val="hlink"/>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nchor="ctr"/>
            <a:lstStyle/>
            <a:p>
              <a:pPr marL="0" marR="0" lvl="0" indent="0" algn="ctr" defTabSz="609585" rtl="0" eaLnBrk="0" fontAlgn="auto" latinLnBrk="0" hangingPunct="0">
                <a:lnSpc>
                  <a:spcPct val="100000"/>
                </a:lnSpc>
                <a:spcBef>
                  <a:spcPct val="50000"/>
                </a:spcBef>
                <a:spcAft>
                  <a:spcPts val="0"/>
                </a:spcAft>
                <a:buClrTx/>
                <a:buSzTx/>
                <a:buFontTx/>
                <a:buNone/>
                <a:tabLst/>
                <a:defRPr/>
              </a:pPr>
              <a:r>
                <a:rPr kumimoji="0" lang="en-US" sz="1600" i="0" u="none" strike="noStrike" kern="1200" cap="none" spc="0" normalizeH="0" baseline="0" noProof="0" dirty="0">
                  <a:ln>
                    <a:noFill/>
                  </a:ln>
                  <a:solidFill>
                    <a:schemeClr val="tx2"/>
                  </a:solidFill>
                  <a:effectLst/>
                  <a:uLnTx/>
                  <a:uFillTx/>
                  <a:latin typeface="Arial"/>
                  <a:ea typeface="Arial Hebrew" charset="-79"/>
                  <a:cs typeface="Arial Hebrew" charset="-79"/>
                </a:rPr>
                <a:t>Prodrome</a:t>
              </a:r>
              <a:endParaRPr kumimoji="0" lang="en-US" sz="1200" i="0" u="none" strike="noStrike" kern="1200" cap="none" spc="0" normalizeH="0" baseline="0" noProof="0" dirty="0">
                <a:ln>
                  <a:noFill/>
                </a:ln>
                <a:solidFill>
                  <a:schemeClr val="tx2"/>
                </a:solidFill>
                <a:effectLst/>
                <a:uLnTx/>
                <a:uFillTx/>
                <a:latin typeface="Arial"/>
                <a:ea typeface="Arial Hebrew" charset="-79"/>
                <a:cs typeface="Arial Hebrew" charset="-79"/>
              </a:endParaRPr>
            </a:p>
          </p:txBody>
        </p:sp>
        <p:sp>
          <p:nvSpPr>
            <p:cNvPr id="81" name="Text Box 44">
              <a:extLst>
                <a:ext uri="{FF2B5EF4-FFF2-40B4-BE49-F238E27FC236}">
                  <a16:creationId xmlns:a16="http://schemas.microsoft.com/office/drawing/2014/main" id="{74FE175D-2935-4C89-97E0-67139E45E917}"/>
                </a:ext>
              </a:extLst>
            </p:cNvPr>
            <p:cNvSpPr txBox="1">
              <a:spLocks noChangeArrowheads="1"/>
            </p:cNvSpPr>
            <p:nvPr/>
          </p:nvSpPr>
          <p:spPr bwMode="auto">
            <a:xfrm>
              <a:off x="3359742" y="3572550"/>
              <a:ext cx="892499" cy="328882"/>
            </a:xfrm>
            <a:prstGeom prst="rect">
              <a:avLst/>
            </a:prstGeom>
            <a:noFill/>
            <a:ln>
              <a:noFill/>
            </a:ln>
            <a:effectLst/>
            <a:extLst>
              <a:ext uri="{909E8E84-426E-40dd-AFC4-6F175D3DCCD1}">
                <a14:hiddenFill xmlns="" xmlns:a14="http://schemas.microsoft.com/office/drawing/2010/main">
                  <a:solidFill>
                    <a:schemeClr val="hlink"/>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nchor="ctr"/>
            <a:lstStyle/>
            <a:p>
              <a:pPr marL="0" marR="0" lvl="0" indent="0" algn="ctr" defTabSz="609585" rtl="0" eaLnBrk="0" fontAlgn="auto" latinLnBrk="0" hangingPunct="0">
                <a:lnSpc>
                  <a:spcPct val="100000"/>
                </a:lnSpc>
                <a:spcBef>
                  <a:spcPct val="50000"/>
                </a:spcBef>
                <a:spcAft>
                  <a:spcPts val="0"/>
                </a:spcAft>
                <a:buClrTx/>
                <a:buSzTx/>
                <a:buFontTx/>
                <a:buNone/>
                <a:tabLst/>
                <a:defRPr/>
              </a:pPr>
              <a:r>
                <a:rPr kumimoji="0" lang="en-US" sz="1600" i="0" u="none" strike="noStrike" kern="1200" cap="none" spc="0" normalizeH="0" baseline="0" noProof="0" dirty="0">
                  <a:ln>
                    <a:noFill/>
                  </a:ln>
                  <a:solidFill>
                    <a:schemeClr val="tx2"/>
                  </a:solidFill>
                  <a:effectLst/>
                  <a:uLnTx/>
                  <a:uFillTx/>
                  <a:latin typeface="Arial"/>
                  <a:ea typeface="Arial Hebrew" charset="-79"/>
                  <a:cs typeface="Arial Hebrew" charset="-79"/>
                </a:rPr>
                <a:t>First episode</a:t>
              </a:r>
            </a:p>
          </p:txBody>
        </p:sp>
        <p:cxnSp>
          <p:nvCxnSpPr>
            <p:cNvPr id="82" name="Straight Arrow Connector 81">
              <a:extLst>
                <a:ext uri="{FF2B5EF4-FFF2-40B4-BE49-F238E27FC236}">
                  <a16:creationId xmlns:a16="http://schemas.microsoft.com/office/drawing/2014/main" id="{96103DE6-2D8C-41E8-8844-0A94FBCA400C}"/>
                </a:ext>
              </a:extLst>
            </p:cNvPr>
            <p:cNvCxnSpPr>
              <a:cxnSpLocks/>
            </p:cNvCxnSpPr>
            <p:nvPr/>
          </p:nvCxnSpPr>
          <p:spPr>
            <a:xfrm>
              <a:off x="3769796" y="2187350"/>
              <a:ext cx="0" cy="140245"/>
            </a:xfrm>
            <a:prstGeom prst="straightConnector1">
              <a:avLst/>
            </a:prstGeom>
            <a:ln w="12700">
              <a:solidFill>
                <a:schemeClr val="tx1"/>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83" name="Straight Arrow Connector 82">
              <a:extLst>
                <a:ext uri="{FF2B5EF4-FFF2-40B4-BE49-F238E27FC236}">
                  <a16:creationId xmlns:a16="http://schemas.microsoft.com/office/drawing/2014/main" id="{E83DA5EA-6FCC-4045-A191-329666852D1F}"/>
                </a:ext>
              </a:extLst>
            </p:cNvPr>
            <p:cNvCxnSpPr>
              <a:cxnSpLocks/>
            </p:cNvCxnSpPr>
            <p:nvPr/>
          </p:nvCxnSpPr>
          <p:spPr>
            <a:xfrm flipH="1" flipV="1">
              <a:off x="4538341" y="2608086"/>
              <a:ext cx="549762" cy="100977"/>
            </a:xfrm>
            <a:prstGeom prst="straightConnector1">
              <a:avLst/>
            </a:prstGeom>
            <a:ln w="12700">
              <a:solidFill>
                <a:schemeClr val="tx1"/>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84" name="Straight Arrow Connector 83">
              <a:extLst>
                <a:ext uri="{FF2B5EF4-FFF2-40B4-BE49-F238E27FC236}">
                  <a16:creationId xmlns:a16="http://schemas.microsoft.com/office/drawing/2014/main" id="{5E649F96-43AB-4DAE-9719-41C8E93EF32F}"/>
                </a:ext>
              </a:extLst>
            </p:cNvPr>
            <p:cNvCxnSpPr>
              <a:cxnSpLocks/>
            </p:cNvCxnSpPr>
            <p:nvPr/>
          </p:nvCxnSpPr>
          <p:spPr>
            <a:xfrm flipV="1">
              <a:off x="3825895" y="3471998"/>
              <a:ext cx="201953" cy="151465"/>
            </a:xfrm>
            <a:prstGeom prst="straightConnector1">
              <a:avLst/>
            </a:prstGeom>
            <a:ln w="12700">
              <a:solidFill>
                <a:schemeClr val="tx1"/>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85" name="Straight Arrow Connector 84">
              <a:extLst>
                <a:ext uri="{FF2B5EF4-FFF2-40B4-BE49-F238E27FC236}">
                  <a16:creationId xmlns:a16="http://schemas.microsoft.com/office/drawing/2014/main" id="{459F6D9A-8D7C-4565-A81B-893176C39D15}"/>
                </a:ext>
              </a:extLst>
            </p:cNvPr>
            <p:cNvCxnSpPr>
              <a:cxnSpLocks/>
            </p:cNvCxnSpPr>
            <p:nvPr/>
          </p:nvCxnSpPr>
          <p:spPr>
            <a:xfrm>
              <a:off x="5480791" y="2832480"/>
              <a:ext cx="420735" cy="488053"/>
            </a:xfrm>
            <a:prstGeom prst="straightConnector1">
              <a:avLst/>
            </a:prstGeom>
            <a:ln w="12700">
              <a:solidFill>
                <a:schemeClr val="tx1"/>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86" name="Straight Arrow Connector 85">
              <a:extLst>
                <a:ext uri="{FF2B5EF4-FFF2-40B4-BE49-F238E27FC236}">
                  <a16:creationId xmlns:a16="http://schemas.microsoft.com/office/drawing/2014/main" id="{7367D3BA-5FC1-42F7-A12C-19312672A4E0}"/>
                </a:ext>
              </a:extLst>
            </p:cNvPr>
            <p:cNvCxnSpPr>
              <a:cxnSpLocks/>
            </p:cNvCxnSpPr>
            <p:nvPr/>
          </p:nvCxnSpPr>
          <p:spPr>
            <a:xfrm flipH="1">
              <a:off x="5093713" y="2832480"/>
              <a:ext cx="387078" cy="185123"/>
            </a:xfrm>
            <a:prstGeom prst="straightConnector1">
              <a:avLst/>
            </a:prstGeom>
            <a:ln w="12700">
              <a:solidFill>
                <a:schemeClr val="tx1"/>
              </a:solidFill>
              <a:tailEnd type="triangle"/>
            </a:ln>
            <a:effectLst/>
          </p:spPr>
          <p:style>
            <a:lnRef idx="2">
              <a:schemeClr val="accent1"/>
            </a:lnRef>
            <a:fillRef idx="0">
              <a:schemeClr val="accent1"/>
            </a:fillRef>
            <a:effectRef idx="1">
              <a:schemeClr val="accent1"/>
            </a:effectRef>
            <a:fontRef idx="minor">
              <a:schemeClr val="tx1"/>
            </a:fontRef>
          </p:style>
        </p:cxnSp>
        <p:grpSp>
          <p:nvGrpSpPr>
            <p:cNvPr id="87" name="Group 86">
              <a:extLst>
                <a:ext uri="{FF2B5EF4-FFF2-40B4-BE49-F238E27FC236}">
                  <a16:creationId xmlns:a16="http://schemas.microsoft.com/office/drawing/2014/main" id="{8389C620-247C-42F1-8028-CBD280D89708}"/>
                </a:ext>
              </a:extLst>
            </p:cNvPr>
            <p:cNvGrpSpPr/>
            <p:nvPr/>
          </p:nvGrpSpPr>
          <p:grpSpPr>
            <a:xfrm>
              <a:off x="7004424" y="4225473"/>
              <a:ext cx="2330823" cy="167341"/>
              <a:chOff x="7004424" y="4052047"/>
              <a:chExt cx="2330823" cy="167341"/>
            </a:xfrm>
          </p:grpSpPr>
          <p:cxnSp>
            <p:nvCxnSpPr>
              <p:cNvPr id="88" name="Straight Connector 87">
                <a:extLst>
                  <a:ext uri="{FF2B5EF4-FFF2-40B4-BE49-F238E27FC236}">
                    <a16:creationId xmlns:a16="http://schemas.microsoft.com/office/drawing/2014/main" id="{BEBC2AB7-578C-4283-AB94-E4BFCDD5B212}"/>
                  </a:ext>
                </a:extLst>
              </p:cNvPr>
              <p:cNvCxnSpPr/>
              <p:nvPr/>
            </p:nvCxnSpPr>
            <p:spPr>
              <a:xfrm>
                <a:off x="7004424" y="4135717"/>
                <a:ext cx="2330823" cy="0"/>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9" name="Straight Connector 88">
                <a:extLst>
                  <a:ext uri="{FF2B5EF4-FFF2-40B4-BE49-F238E27FC236}">
                    <a16:creationId xmlns:a16="http://schemas.microsoft.com/office/drawing/2014/main" id="{A4794624-679A-45DD-9F0D-FF65561E9FBE}"/>
                  </a:ext>
                </a:extLst>
              </p:cNvPr>
              <p:cNvCxnSpPr/>
              <p:nvPr/>
            </p:nvCxnSpPr>
            <p:spPr>
              <a:xfrm>
                <a:off x="9335247" y="4052047"/>
                <a:ext cx="0" cy="167341"/>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90" name="Straight Connector 89">
                <a:extLst>
                  <a:ext uri="{FF2B5EF4-FFF2-40B4-BE49-F238E27FC236}">
                    <a16:creationId xmlns:a16="http://schemas.microsoft.com/office/drawing/2014/main" id="{FCD0A90B-F543-494B-A895-555DE81D3F28}"/>
                  </a:ext>
                </a:extLst>
              </p:cNvPr>
              <p:cNvCxnSpPr/>
              <p:nvPr/>
            </p:nvCxnSpPr>
            <p:spPr>
              <a:xfrm>
                <a:off x="7010400" y="4052047"/>
                <a:ext cx="0" cy="167341"/>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grpSp>
        <p:grpSp>
          <p:nvGrpSpPr>
            <p:cNvPr id="91" name="Group 90">
              <a:extLst>
                <a:ext uri="{FF2B5EF4-FFF2-40B4-BE49-F238E27FC236}">
                  <a16:creationId xmlns:a16="http://schemas.microsoft.com/office/drawing/2014/main" id="{F2ED0487-FEBD-46B6-8E25-5A199DDA4EFE}"/>
                </a:ext>
              </a:extLst>
            </p:cNvPr>
            <p:cNvGrpSpPr/>
            <p:nvPr/>
          </p:nvGrpSpPr>
          <p:grpSpPr>
            <a:xfrm>
              <a:off x="3753223" y="4225473"/>
              <a:ext cx="2498165" cy="167341"/>
              <a:chOff x="3753223" y="4052047"/>
              <a:chExt cx="2498165" cy="167341"/>
            </a:xfrm>
          </p:grpSpPr>
          <p:cxnSp>
            <p:nvCxnSpPr>
              <p:cNvPr id="92" name="Straight Connector 91">
                <a:extLst>
                  <a:ext uri="{FF2B5EF4-FFF2-40B4-BE49-F238E27FC236}">
                    <a16:creationId xmlns:a16="http://schemas.microsoft.com/office/drawing/2014/main" id="{660116F0-3462-43ED-A4BA-AD266779FE0D}"/>
                  </a:ext>
                </a:extLst>
              </p:cNvPr>
              <p:cNvCxnSpPr>
                <a:cxnSpLocks/>
              </p:cNvCxnSpPr>
              <p:nvPr/>
            </p:nvCxnSpPr>
            <p:spPr>
              <a:xfrm>
                <a:off x="3759200" y="4135717"/>
                <a:ext cx="2492188" cy="0"/>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93" name="Straight Connector 92">
                <a:extLst>
                  <a:ext uri="{FF2B5EF4-FFF2-40B4-BE49-F238E27FC236}">
                    <a16:creationId xmlns:a16="http://schemas.microsoft.com/office/drawing/2014/main" id="{F97B2AD8-F8A2-49C2-BB71-ACDDBB6EC0DF}"/>
                  </a:ext>
                </a:extLst>
              </p:cNvPr>
              <p:cNvCxnSpPr/>
              <p:nvPr/>
            </p:nvCxnSpPr>
            <p:spPr>
              <a:xfrm>
                <a:off x="6251388" y="4052047"/>
                <a:ext cx="0" cy="167341"/>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94" name="Straight Connector 93">
                <a:extLst>
                  <a:ext uri="{FF2B5EF4-FFF2-40B4-BE49-F238E27FC236}">
                    <a16:creationId xmlns:a16="http://schemas.microsoft.com/office/drawing/2014/main" id="{DFFEF612-F9C8-485B-BC9B-39E4BC0A921D}"/>
                  </a:ext>
                </a:extLst>
              </p:cNvPr>
              <p:cNvCxnSpPr/>
              <p:nvPr/>
            </p:nvCxnSpPr>
            <p:spPr>
              <a:xfrm>
                <a:off x="3753223" y="4052047"/>
                <a:ext cx="0" cy="167341"/>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95" name="Text Box 44">
              <a:extLst>
                <a:ext uri="{FF2B5EF4-FFF2-40B4-BE49-F238E27FC236}">
                  <a16:creationId xmlns:a16="http://schemas.microsoft.com/office/drawing/2014/main" id="{C91DDE73-AD98-4982-B2E6-21F8540BABFE}"/>
                </a:ext>
              </a:extLst>
            </p:cNvPr>
            <p:cNvSpPr txBox="1">
              <a:spLocks noChangeArrowheads="1"/>
            </p:cNvSpPr>
            <p:nvPr/>
          </p:nvSpPr>
          <p:spPr bwMode="auto">
            <a:xfrm>
              <a:off x="7300356" y="4076061"/>
              <a:ext cx="1738958" cy="230348"/>
            </a:xfrm>
            <a:prstGeom prst="rect">
              <a:avLst/>
            </a:prstGeom>
            <a:noFill/>
            <a:ln>
              <a:noFill/>
            </a:ln>
            <a:effectLst/>
            <a:extLst>
              <a:ext uri="{909E8E84-426E-40dd-AFC4-6F175D3DCCD1}">
                <a14:hiddenFill xmlns="" xmlns:a14="http://schemas.microsoft.com/office/drawing/2010/main">
                  <a:solidFill>
                    <a:schemeClr val="hlink"/>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nchor="ctr"/>
            <a:lstStyle/>
            <a:p>
              <a:pPr marL="0" marR="0" lvl="0" indent="0" algn="ctr" defTabSz="609585" rtl="0" eaLnBrk="0" fontAlgn="auto" latinLnBrk="0" hangingPunct="0">
                <a:lnSpc>
                  <a:spcPct val="100000"/>
                </a:lnSpc>
                <a:spcBef>
                  <a:spcPct val="50000"/>
                </a:spcBef>
                <a:spcAft>
                  <a:spcPts val="0"/>
                </a:spcAft>
                <a:buClrTx/>
                <a:buSzTx/>
                <a:buFontTx/>
                <a:buNone/>
                <a:tabLst/>
                <a:defRPr/>
              </a:pPr>
              <a:r>
                <a:rPr kumimoji="0" lang="en-US" sz="1400" b="1" i="0" u="none" strike="noStrike" kern="1200" cap="none" spc="0" normalizeH="0" baseline="0" noProof="0" dirty="0">
                  <a:ln>
                    <a:noFill/>
                  </a:ln>
                  <a:solidFill>
                    <a:schemeClr val="accent2"/>
                  </a:solidFill>
                  <a:effectLst/>
                  <a:uLnTx/>
                  <a:uFillTx/>
                  <a:latin typeface="Arial"/>
                  <a:ea typeface="Arial Hebrew" charset="-79"/>
                  <a:cs typeface="Arial Hebrew" charset="-79"/>
                </a:rPr>
                <a:t>Treatment resistance</a:t>
              </a:r>
            </a:p>
          </p:txBody>
        </p:sp>
        <p:sp>
          <p:nvSpPr>
            <p:cNvPr id="96" name="Text Box 44">
              <a:extLst>
                <a:ext uri="{FF2B5EF4-FFF2-40B4-BE49-F238E27FC236}">
                  <a16:creationId xmlns:a16="http://schemas.microsoft.com/office/drawing/2014/main" id="{7E80BB9A-75C7-43D0-B53B-5474BD7BFB86}"/>
                </a:ext>
              </a:extLst>
            </p:cNvPr>
            <p:cNvSpPr txBox="1">
              <a:spLocks noChangeArrowheads="1"/>
            </p:cNvSpPr>
            <p:nvPr/>
          </p:nvSpPr>
          <p:spPr bwMode="auto">
            <a:xfrm>
              <a:off x="4132826" y="4076061"/>
              <a:ext cx="1738958" cy="230348"/>
            </a:xfrm>
            <a:prstGeom prst="rect">
              <a:avLst/>
            </a:prstGeom>
            <a:noFill/>
            <a:ln>
              <a:noFill/>
            </a:ln>
            <a:effectLst/>
            <a:extLst>
              <a:ext uri="{909E8E84-426E-40dd-AFC4-6F175D3DCCD1}">
                <a14:hiddenFill xmlns="" xmlns:a14="http://schemas.microsoft.com/office/drawing/2010/main">
                  <a:solidFill>
                    <a:schemeClr val="hlink"/>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nchor="ctr"/>
            <a:lstStyle/>
            <a:p>
              <a:pPr marL="0" marR="0" lvl="0" indent="0" algn="ctr" defTabSz="609585" rtl="0" eaLnBrk="0" fontAlgn="auto" latinLnBrk="0" hangingPunct="0">
                <a:lnSpc>
                  <a:spcPct val="100000"/>
                </a:lnSpc>
                <a:spcBef>
                  <a:spcPct val="50000"/>
                </a:spcBef>
                <a:spcAft>
                  <a:spcPts val="0"/>
                </a:spcAft>
                <a:buClrTx/>
                <a:buSzTx/>
                <a:buFontTx/>
                <a:buNone/>
                <a:tabLst/>
                <a:defRPr/>
              </a:pPr>
              <a:r>
                <a:rPr kumimoji="0" lang="en-US" sz="1300" b="1" i="0" u="none" strike="noStrike" kern="1200" cap="none" spc="0" normalizeH="0" baseline="0" noProof="0" dirty="0">
                  <a:ln>
                    <a:noFill/>
                  </a:ln>
                  <a:solidFill>
                    <a:schemeClr val="accent2"/>
                  </a:solidFill>
                  <a:effectLst/>
                  <a:uLnTx/>
                  <a:uFillTx/>
                  <a:latin typeface="Arial"/>
                  <a:ea typeface="Arial Hebrew" charset="-79"/>
                  <a:cs typeface="Arial Hebrew" charset="-79"/>
                </a:rPr>
                <a:t>Progressive brain </a:t>
              </a:r>
              <a:r>
                <a:rPr lang="en-US" sz="1300" b="1" dirty="0">
                  <a:solidFill>
                    <a:schemeClr val="accent2"/>
                  </a:solidFill>
                  <a:latin typeface="Arial"/>
                  <a:ea typeface="Arial Hebrew" charset="-79"/>
                  <a:cs typeface="Arial Hebrew" charset="-79"/>
                </a:rPr>
                <a:t>t</a:t>
              </a:r>
              <a:r>
                <a:rPr kumimoji="0" lang="en-US" sz="1300" b="1" i="0" u="none" strike="noStrike" kern="1200" cap="none" spc="0" normalizeH="0" baseline="0" noProof="0" dirty="0">
                  <a:ln>
                    <a:noFill/>
                  </a:ln>
                  <a:solidFill>
                    <a:schemeClr val="accent2"/>
                  </a:solidFill>
                  <a:effectLst/>
                  <a:uLnTx/>
                  <a:uFillTx/>
                  <a:latin typeface="Arial"/>
                  <a:ea typeface="Arial Hebrew" charset="-79"/>
                  <a:cs typeface="Arial Hebrew" charset="-79"/>
                </a:rPr>
                <a:t>issue loss</a:t>
              </a:r>
            </a:p>
          </p:txBody>
        </p:sp>
        <p:sp>
          <p:nvSpPr>
            <p:cNvPr id="97" name="Text Box 44">
              <a:extLst>
                <a:ext uri="{FF2B5EF4-FFF2-40B4-BE49-F238E27FC236}">
                  <a16:creationId xmlns:a16="http://schemas.microsoft.com/office/drawing/2014/main" id="{BB826706-2AF5-4EAD-9170-76BAD6E87202}"/>
                </a:ext>
              </a:extLst>
            </p:cNvPr>
            <p:cNvSpPr txBox="1">
              <a:spLocks noChangeArrowheads="1"/>
            </p:cNvSpPr>
            <p:nvPr/>
          </p:nvSpPr>
          <p:spPr bwMode="auto">
            <a:xfrm>
              <a:off x="3618851" y="4321096"/>
              <a:ext cx="600538" cy="319996"/>
            </a:xfrm>
            <a:prstGeom prst="rect">
              <a:avLst/>
            </a:prstGeom>
            <a:noFill/>
            <a:ln>
              <a:noFill/>
            </a:ln>
            <a:effectLst/>
            <a:extLst>
              <a:ext uri="{909E8E84-426E-40dd-AFC4-6F175D3DCCD1}">
                <a14:hiddenFill xmlns="" xmlns:a14="http://schemas.microsoft.com/office/drawing/2010/main">
                  <a:solidFill>
                    <a:schemeClr val="hlink"/>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nchor="ctr"/>
            <a:lstStyle/>
            <a:p>
              <a:pPr marL="0" marR="0" lvl="0" indent="0" algn="ctr" defTabSz="609585" rtl="0" eaLnBrk="0" fontAlgn="auto" latinLnBrk="0" hangingPunct="0">
                <a:lnSpc>
                  <a:spcPct val="100000"/>
                </a:lnSpc>
                <a:spcBef>
                  <a:spcPct val="50000"/>
                </a:spcBef>
                <a:spcAft>
                  <a:spcPts val="0"/>
                </a:spcAft>
                <a:buClrTx/>
                <a:buSzTx/>
                <a:buFontTx/>
                <a:buNone/>
                <a:tabLst/>
                <a:defRPr/>
              </a:pPr>
              <a:r>
                <a:rPr kumimoji="0" lang="en-US" sz="1000" b="1" i="0" u="none" strike="noStrike" kern="1200" cap="none" spc="0" normalizeH="0" baseline="0" noProof="0" dirty="0">
                  <a:ln>
                    <a:noFill/>
                  </a:ln>
                  <a:solidFill>
                    <a:srgbClr val="000000"/>
                  </a:solidFill>
                  <a:effectLst/>
                  <a:uLnTx/>
                  <a:uFillTx/>
                  <a:latin typeface="Arial"/>
                  <a:ea typeface="Arial Hebrew" charset="-79"/>
                  <a:cs typeface="Arial Hebrew" charset="-79"/>
                </a:rPr>
                <a:t>First</a:t>
              </a:r>
              <a:br>
                <a:rPr kumimoji="0" lang="en-US" sz="1000" b="1" i="0" u="none" strike="noStrike" kern="1200" cap="none" spc="0" normalizeH="0" baseline="0" noProof="0" dirty="0">
                  <a:ln>
                    <a:noFill/>
                  </a:ln>
                  <a:solidFill>
                    <a:srgbClr val="000000"/>
                  </a:solidFill>
                  <a:effectLst/>
                  <a:uLnTx/>
                  <a:uFillTx/>
                  <a:latin typeface="Arial"/>
                  <a:ea typeface="Arial Hebrew" charset="-79"/>
                  <a:cs typeface="Arial Hebrew" charset="-79"/>
                </a:rPr>
              </a:br>
              <a:r>
                <a:rPr kumimoji="0" lang="en-US" sz="1000" b="1" i="0" u="none" strike="noStrike" kern="1200" cap="none" spc="0" normalizeH="0" baseline="0" noProof="0" dirty="0">
                  <a:ln>
                    <a:noFill/>
                  </a:ln>
                  <a:solidFill>
                    <a:srgbClr val="000000"/>
                  </a:solidFill>
                  <a:effectLst/>
                  <a:uLnTx/>
                  <a:uFillTx/>
                  <a:latin typeface="Arial"/>
                  <a:ea typeface="Arial Hebrew" charset="-79"/>
                  <a:cs typeface="Arial Hebrew" charset="-79"/>
                </a:rPr>
                <a:t>episode</a:t>
              </a:r>
            </a:p>
          </p:txBody>
        </p:sp>
        <p:sp>
          <p:nvSpPr>
            <p:cNvPr id="98" name="Text Box 44">
              <a:extLst>
                <a:ext uri="{FF2B5EF4-FFF2-40B4-BE49-F238E27FC236}">
                  <a16:creationId xmlns:a16="http://schemas.microsoft.com/office/drawing/2014/main" id="{40D64974-F6B4-49D4-BEAF-57A9D033BF83}"/>
                </a:ext>
              </a:extLst>
            </p:cNvPr>
            <p:cNvSpPr txBox="1">
              <a:spLocks noChangeArrowheads="1"/>
            </p:cNvSpPr>
            <p:nvPr/>
          </p:nvSpPr>
          <p:spPr bwMode="auto">
            <a:xfrm>
              <a:off x="4318098" y="4321096"/>
              <a:ext cx="600538" cy="319996"/>
            </a:xfrm>
            <a:prstGeom prst="rect">
              <a:avLst/>
            </a:prstGeom>
            <a:noFill/>
            <a:ln>
              <a:noFill/>
            </a:ln>
            <a:effectLst/>
            <a:extLst>
              <a:ext uri="{909E8E84-426E-40dd-AFC4-6F175D3DCCD1}">
                <a14:hiddenFill xmlns="" xmlns:a14="http://schemas.microsoft.com/office/drawing/2010/main">
                  <a:solidFill>
                    <a:schemeClr val="hlink"/>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nchor="ctr"/>
            <a:lstStyle/>
            <a:p>
              <a:pPr marL="0" marR="0" lvl="0" indent="0" algn="ctr" defTabSz="609585" rtl="0" eaLnBrk="0" fontAlgn="auto" latinLnBrk="0" hangingPunct="0">
                <a:lnSpc>
                  <a:spcPct val="100000"/>
                </a:lnSpc>
                <a:spcBef>
                  <a:spcPct val="50000"/>
                </a:spcBef>
                <a:spcAft>
                  <a:spcPts val="0"/>
                </a:spcAft>
                <a:buClrTx/>
                <a:buSzTx/>
                <a:buFontTx/>
                <a:buNone/>
                <a:tabLst/>
                <a:defRPr/>
              </a:pPr>
              <a:r>
                <a:rPr kumimoji="0" lang="en-US" sz="1000" b="1" i="0" u="none" strike="noStrike" kern="1200" cap="none" spc="0" normalizeH="0" baseline="0" noProof="0" dirty="0">
                  <a:ln>
                    <a:noFill/>
                  </a:ln>
                  <a:solidFill>
                    <a:srgbClr val="000000"/>
                  </a:solidFill>
                  <a:effectLst/>
                  <a:uLnTx/>
                  <a:uFillTx/>
                  <a:latin typeface="Arial"/>
                  <a:ea typeface="Arial Hebrew" charset="-79"/>
                  <a:cs typeface="Arial Hebrew" charset="-79"/>
                </a:rPr>
                <a:t>Second</a:t>
              </a:r>
              <a:br>
                <a:rPr kumimoji="0" lang="en-US" sz="1000" b="1" i="0" u="none" strike="noStrike" kern="1200" cap="none" spc="0" normalizeH="0" baseline="0" noProof="0" dirty="0">
                  <a:ln>
                    <a:noFill/>
                  </a:ln>
                  <a:solidFill>
                    <a:srgbClr val="000000"/>
                  </a:solidFill>
                  <a:effectLst/>
                  <a:uLnTx/>
                  <a:uFillTx/>
                  <a:latin typeface="Arial"/>
                  <a:ea typeface="Arial Hebrew" charset="-79"/>
                  <a:cs typeface="Arial Hebrew" charset="-79"/>
                </a:rPr>
              </a:br>
              <a:r>
                <a:rPr kumimoji="0" lang="en-US" sz="1000" b="1" i="0" u="none" strike="noStrike" kern="1200" cap="none" spc="0" normalizeH="0" baseline="0" noProof="0" dirty="0">
                  <a:ln>
                    <a:noFill/>
                  </a:ln>
                  <a:solidFill>
                    <a:srgbClr val="000000"/>
                  </a:solidFill>
                  <a:effectLst/>
                  <a:uLnTx/>
                  <a:uFillTx/>
                  <a:latin typeface="Arial"/>
                  <a:ea typeface="Arial Hebrew" charset="-79"/>
                  <a:cs typeface="Arial Hebrew" charset="-79"/>
                </a:rPr>
                <a:t>episode</a:t>
              </a:r>
            </a:p>
          </p:txBody>
        </p:sp>
        <p:sp>
          <p:nvSpPr>
            <p:cNvPr id="99" name="Text Box 44">
              <a:extLst>
                <a:ext uri="{FF2B5EF4-FFF2-40B4-BE49-F238E27FC236}">
                  <a16:creationId xmlns:a16="http://schemas.microsoft.com/office/drawing/2014/main" id="{D41B8887-79D8-45F4-A3F5-9C457780B6F1}"/>
                </a:ext>
              </a:extLst>
            </p:cNvPr>
            <p:cNvSpPr txBox="1">
              <a:spLocks noChangeArrowheads="1"/>
            </p:cNvSpPr>
            <p:nvPr/>
          </p:nvSpPr>
          <p:spPr bwMode="auto">
            <a:xfrm>
              <a:off x="5005392" y="4321096"/>
              <a:ext cx="600538" cy="319996"/>
            </a:xfrm>
            <a:prstGeom prst="rect">
              <a:avLst/>
            </a:prstGeom>
            <a:noFill/>
            <a:ln>
              <a:noFill/>
            </a:ln>
            <a:effectLst/>
            <a:extLst>
              <a:ext uri="{909E8E84-426E-40dd-AFC4-6F175D3DCCD1}">
                <a14:hiddenFill xmlns="" xmlns:a14="http://schemas.microsoft.com/office/drawing/2010/main">
                  <a:solidFill>
                    <a:schemeClr val="hlink"/>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nchor="ctr"/>
            <a:lstStyle/>
            <a:p>
              <a:pPr marL="0" marR="0" lvl="0" indent="0" algn="ctr" defTabSz="609585" rtl="0" eaLnBrk="0" fontAlgn="auto" latinLnBrk="0" hangingPunct="0">
                <a:lnSpc>
                  <a:spcPct val="100000"/>
                </a:lnSpc>
                <a:spcBef>
                  <a:spcPct val="50000"/>
                </a:spcBef>
                <a:spcAft>
                  <a:spcPts val="0"/>
                </a:spcAft>
                <a:buClrTx/>
                <a:buSzTx/>
                <a:buFontTx/>
                <a:buNone/>
                <a:tabLst/>
                <a:defRPr/>
              </a:pPr>
              <a:r>
                <a:rPr kumimoji="0" lang="en-US" sz="1000" b="1" i="0" u="none" strike="noStrike" kern="1200" cap="none" spc="0" normalizeH="0" baseline="0" noProof="0" dirty="0">
                  <a:ln>
                    <a:noFill/>
                  </a:ln>
                  <a:solidFill>
                    <a:srgbClr val="000000"/>
                  </a:solidFill>
                  <a:effectLst/>
                  <a:uLnTx/>
                  <a:uFillTx/>
                  <a:latin typeface="Arial"/>
                  <a:ea typeface="Arial Hebrew" charset="-79"/>
                  <a:cs typeface="Arial Hebrew" charset="-79"/>
                </a:rPr>
                <a:t>Third</a:t>
              </a:r>
              <a:br>
                <a:rPr kumimoji="0" lang="en-US" sz="1000" b="1" i="0" u="none" strike="noStrike" kern="1200" cap="none" spc="0" normalizeH="0" baseline="0" noProof="0" dirty="0">
                  <a:ln>
                    <a:noFill/>
                  </a:ln>
                  <a:solidFill>
                    <a:srgbClr val="000000"/>
                  </a:solidFill>
                  <a:effectLst/>
                  <a:uLnTx/>
                  <a:uFillTx/>
                  <a:latin typeface="Arial"/>
                  <a:ea typeface="Arial Hebrew" charset="-79"/>
                  <a:cs typeface="Arial Hebrew" charset="-79"/>
                </a:rPr>
              </a:br>
              <a:r>
                <a:rPr kumimoji="0" lang="en-US" sz="1000" b="1" i="0" u="none" strike="noStrike" kern="1200" cap="none" spc="0" normalizeH="0" baseline="0" noProof="0" dirty="0">
                  <a:ln>
                    <a:noFill/>
                  </a:ln>
                  <a:solidFill>
                    <a:srgbClr val="000000"/>
                  </a:solidFill>
                  <a:effectLst/>
                  <a:uLnTx/>
                  <a:uFillTx/>
                  <a:latin typeface="Arial"/>
                  <a:ea typeface="Arial Hebrew" charset="-79"/>
                  <a:cs typeface="Arial Hebrew" charset="-79"/>
                </a:rPr>
                <a:t>episode</a:t>
              </a:r>
            </a:p>
          </p:txBody>
        </p:sp>
        <p:sp>
          <p:nvSpPr>
            <p:cNvPr id="100" name="Text Box 44">
              <a:extLst>
                <a:ext uri="{FF2B5EF4-FFF2-40B4-BE49-F238E27FC236}">
                  <a16:creationId xmlns:a16="http://schemas.microsoft.com/office/drawing/2014/main" id="{585BA900-1806-4301-9F5C-6A04C5A329ED}"/>
                </a:ext>
              </a:extLst>
            </p:cNvPr>
            <p:cNvSpPr txBox="1">
              <a:spLocks noChangeArrowheads="1"/>
            </p:cNvSpPr>
            <p:nvPr/>
          </p:nvSpPr>
          <p:spPr bwMode="auto">
            <a:xfrm>
              <a:off x="5710616" y="4321096"/>
              <a:ext cx="600538" cy="319996"/>
            </a:xfrm>
            <a:prstGeom prst="rect">
              <a:avLst/>
            </a:prstGeom>
            <a:noFill/>
            <a:ln>
              <a:noFill/>
            </a:ln>
            <a:effectLst/>
            <a:extLst>
              <a:ext uri="{909E8E84-426E-40dd-AFC4-6F175D3DCCD1}">
                <a14:hiddenFill xmlns="" xmlns:a14="http://schemas.microsoft.com/office/drawing/2010/main">
                  <a:solidFill>
                    <a:schemeClr val="hlink"/>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nchor="ctr"/>
            <a:lstStyle/>
            <a:p>
              <a:pPr marL="0" marR="0" lvl="0" indent="0" algn="ctr" defTabSz="609585" rtl="0" eaLnBrk="0" fontAlgn="auto" latinLnBrk="0" hangingPunct="0">
                <a:lnSpc>
                  <a:spcPct val="100000"/>
                </a:lnSpc>
                <a:spcBef>
                  <a:spcPct val="50000"/>
                </a:spcBef>
                <a:spcAft>
                  <a:spcPts val="0"/>
                </a:spcAft>
                <a:buClrTx/>
                <a:buSzTx/>
                <a:buFontTx/>
                <a:buNone/>
                <a:tabLst/>
                <a:defRPr/>
              </a:pPr>
              <a:r>
                <a:rPr kumimoji="0" lang="en-US" sz="1000" b="1" i="0" u="none" strike="noStrike" kern="1200" cap="none" spc="0" normalizeH="0" baseline="0" noProof="0" dirty="0">
                  <a:ln>
                    <a:noFill/>
                  </a:ln>
                  <a:solidFill>
                    <a:srgbClr val="000000"/>
                  </a:solidFill>
                  <a:effectLst/>
                  <a:uLnTx/>
                  <a:uFillTx/>
                  <a:latin typeface="Arial"/>
                  <a:ea typeface="Arial Hebrew" charset="-79"/>
                  <a:cs typeface="Arial Hebrew" charset="-79"/>
                </a:rPr>
                <a:t>Fourth</a:t>
              </a:r>
              <a:br>
                <a:rPr kumimoji="0" lang="en-US" sz="1000" b="1" i="0" u="none" strike="noStrike" kern="1200" cap="none" spc="0" normalizeH="0" baseline="0" noProof="0" dirty="0">
                  <a:ln>
                    <a:noFill/>
                  </a:ln>
                  <a:solidFill>
                    <a:srgbClr val="000000"/>
                  </a:solidFill>
                  <a:effectLst/>
                  <a:uLnTx/>
                  <a:uFillTx/>
                  <a:latin typeface="Arial"/>
                  <a:ea typeface="Arial Hebrew" charset="-79"/>
                  <a:cs typeface="Arial Hebrew" charset="-79"/>
                </a:rPr>
              </a:br>
              <a:r>
                <a:rPr kumimoji="0" lang="en-US" sz="1000" b="1" i="0" u="none" strike="noStrike" kern="1200" cap="none" spc="0" normalizeH="0" baseline="0" noProof="0" dirty="0">
                  <a:ln>
                    <a:noFill/>
                  </a:ln>
                  <a:solidFill>
                    <a:srgbClr val="000000"/>
                  </a:solidFill>
                  <a:effectLst/>
                  <a:uLnTx/>
                  <a:uFillTx/>
                  <a:latin typeface="Arial"/>
                  <a:ea typeface="Arial Hebrew" charset="-79"/>
                  <a:cs typeface="Arial Hebrew" charset="-79"/>
                </a:rPr>
                <a:t>episode</a:t>
              </a:r>
            </a:p>
          </p:txBody>
        </p:sp>
        <p:pic>
          <p:nvPicPr>
            <p:cNvPr id="101" name="Picture 2">
              <a:extLst>
                <a:ext uri="{FF2B5EF4-FFF2-40B4-BE49-F238E27FC236}">
                  <a16:creationId xmlns:a16="http://schemas.microsoft.com/office/drawing/2014/main" id="{FAC1EA71-E13D-4841-B21A-288C863EE6E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0770" t="69795" r="42229" b="19900"/>
            <a:stretch/>
          </p:blipFill>
          <p:spPr bwMode="auto">
            <a:xfrm>
              <a:off x="3682723" y="4701506"/>
              <a:ext cx="2522452" cy="4781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13816308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156B790-79DC-4A8D-96A1-68893885291E}"/>
              </a:ext>
            </a:extLst>
          </p:cNvPr>
          <p:cNvSpPr>
            <a:spLocks noGrp="1"/>
          </p:cNvSpPr>
          <p:nvPr>
            <p:ph type="title"/>
          </p:nvPr>
        </p:nvSpPr>
        <p:spPr/>
        <p:txBody>
          <a:bodyPr>
            <a:normAutofit/>
          </a:bodyPr>
          <a:lstStyle/>
          <a:p>
            <a:r>
              <a:rPr lang="en-US" dirty="0">
                <a:solidFill>
                  <a:schemeClr val="tx1"/>
                </a:solidFill>
              </a:rPr>
              <a:t>Patients With Schizophrenia May Experience a Range of Common Physical Comorbidities</a:t>
            </a:r>
          </a:p>
        </p:txBody>
      </p:sp>
      <p:sp>
        <p:nvSpPr>
          <p:cNvPr id="6" name="Text Placeholder 5">
            <a:extLst>
              <a:ext uri="{FF2B5EF4-FFF2-40B4-BE49-F238E27FC236}">
                <a16:creationId xmlns:a16="http://schemas.microsoft.com/office/drawing/2014/main" id="{4C94C4FA-B7B9-4A72-A2C0-F714B3304E8D}"/>
              </a:ext>
            </a:extLst>
          </p:cNvPr>
          <p:cNvSpPr txBox="1">
            <a:spLocks/>
          </p:cNvSpPr>
          <p:nvPr/>
        </p:nvSpPr>
        <p:spPr>
          <a:xfrm>
            <a:off x="0" y="6324601"/>
            <a:ext cx="12192000" cy="533399"/>
          </a:xfrm>
          <a:prstGeom prst="rect">
            <a:avLst/>
          </a:prstGeom>
        </p:spPr>
        <p:txBody>
          <a:bodyPr lIns="274320" tIns="137160" rIns="274320" bIns="137160" anchor="b"/>
          <a:lstStyle>
            <a:lvl1pPr marL="0" indent="0" algn="l" defTabSz="457200" rtl="0" eaLnBrk="1" latinLnBrk="0" hangingPunct="1">
              <a:lnSpc>
                <a:spcPct val="85000"/>
              </a:lnSpc>
              <a:spcBef>
                <a:spcPct val="20000"/>
              </a:spcBef>
              <a:buFont typeface="Arial"/>
              <a:buNone/>
              <a:defRPr sz="1400" b="1" kern="1200" baseline="0">
                <a:solidFill>
                  <a:schemeClr val="tx1"/>
                </a:solidFill>
                <a:latin typeface="+mn-lt"/>
                <a:ea typeface="+mn-ea"/>
                <a:cs typeface="Helvetica" panose="020B0604020202020204" pitchFamily="34" charset="0"/>
              </a:defRPr>
            </a:lvl1pPr>
            <a:lvl2pPr marL="395288" indent="0" algn="l" defTabSz="457200" rtl="0" eaLnBrk="1" latinLnBrk="0" hangingPunct="1">
              <a:lnSpc>
                <a:spcPct val="85000"/>
              </a:lnSpc>
              <a:spcBef>
                <a:spcPct val="20000"/>
              </a:spcBef>
              <a:buFont typeface="Arial"/>
              <a:buNone/>
              <a:defRPr sz="1400" b="1" kern="1200">
                <a:solidFill>
                  <a:schemeClr val="tx1"/>
                </a:solidFill>
                <a:latin typeface="+mn-lt"/>
                <a:ea typeface="+mn-ea"/>
                <a:cs typeface="+mn-cs"/>
              </a:defRPr>
            </a:lvl2pPr>
            <a:lvl3pPr marL="801688" indent="0" algn="l" defTabSz="457200" rtl="0" eaLnBrk="1" latinLnBrk="0" hangingPunct="1">
              <a:lnSpc>
                <a:spcPct val="85000"/>
              </a:lnSpc>
              <a:spcBef>
                <a:spcPct val="20000"/>
              </a:spcBef>
              <a:buFont typeface="Arial"/>
              <a:buNone/>
              <a:defRPr sz="1400" b="1" kern="1200">
                <a:solidFill>
                  <a:schemeClr val="tx1"/>
                </a:solidFill>
                <a:latin typeface="+mn-lt"/>
                <a:ea typeface="+mn-ea"/>
                <a:cs typeface="+mn-cs"/>
              </a:defRPr>
            </a:lvl3pPr>
            <a:lvl4pPr marL="1196975" indent="0" algn="l" defTabSz="457200" rtl="0" eaLnBrk="1" latinLnBrk="0" hangingPunct="1">
              <a:lnSpc>
                <a:spcPct val="85000"/>
              </a:lnSpc>
              <a:spcBef>
                <a:spcPct val="20000"/>
              </a:spcBef>
              <a:buFont typeface="Arial"/>
              <a:buNone/>
              <a:defRPr sz="1400" b="1" kern="1200">
                <a:solidFill>
                  <a:schemeClr val="tx1"/>
                </a:solidFill>
                <a:latin typeface="+mn-lt"/>
                <a:ea typeface="+mn-ea"/>
                <a:cs typeface="+mn-cs"/>
              </a:defRPr>
            </a:lvl4pPr>
            <a:lvl5pPr marL="1601787" indent="0" algn="l" defTabSz="457200" rtl="0" eaLnBrk="1" latinLnBrk="0" hangingPunct="1">
              <a:lnSpc>
                <a:spcPct val="85000"/>
              </a:lnSpc>
              <a:spcBef>
                <a:spcPct val="20000"/>
              </a:spcBef>
              <a:buFont typeface="Arial"/>
              <a:buNone/>
              <a:defRPr sz="1400" b="1"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0">
              <a:defRPr/>
            </a:pPr>
            <a:r>
              <a:rPr kumimoji="0" lang="en-US" sz="1200" b="0" u="none" strike="noStrike" kern="1200" cap="none" spc="0" normalizeH="0" baseline="0" noProof="0" dirty="0" err="1">
                <a:ln>
                  <a:noFill/>
                </a:ln>
                <a:solidFill>
                  <a:schemeClr val="bg1">
                    <a:lumMod val="65000"/>
                  </a:schemeClr>
                </a:solidFill>
                <a:effectLst/>
                <a:uLnTx/>
                <a:uFillTx/>
                <a:latin typeface="Arial" panose="020B0604020202020204" pitchFamily="34" charset="0"/>
                <a:cs typeface="Arial" panose="020B0604020202020204" pitchFamily="34" charset="0"/>
              </a:rPr>
              <a:t>Bahorik</a:t>
            </a:r>
            <a:r>
              <a:rPr kumimoji="0" lang="en-US" sz="1200" b="0" u="none" strike="noStrike" kern="1200" cap="none" spc="0" normalizeH="0" baseline="0" noProof="0" dirty="0">
                <a:ln>
                  <a:noFill/>
                </a:ln>
                <a:solidFill>
                  <a:schemeClr val="bg1">
                    <a:lumMod val="65000"/>
                  </a:schemeClr>
                </a:solidFill>
                <a:effectLst/>
                <a:uLnTx/>
                <a:uFillTx/>
                <a:latin typeface="Arial" panose="020B0604020202020204" pitchFamily="34" charset="0"/>
                <a:cs typeface="Arial" panose="020B0604020202020204" pitchFamily="34" charset="0"/>
              </a:rPr>
              <a:t> AL, et al. </a:t>
            </a:r>
            <a:r>
              <a:rPr kumimoji="0" lang="en-US" sz="1200" b="0" i="1" u="none" strike="noStrike" kern="1200" cap="none" spc="0" normalizeH="0" baseline="0" noProof="0" dirty="0">
                <a:ln>
                  <a:noFill/>
                </a:ln>
                <a:solidFill>
                  <a:schemeClr val="bg1">
                    <a:lumMod val="65000"/>
                  </a:schemeClr>
                </a:solidFill>
                <a:effectLst/>
                <a:uLnTx/>
                <a:uFillTx/>
                <a:latin typeface="Arial" panose="020B0604020202020204" pitchFamily="34" charset="0"/>
                <a:cs typeface="Arial" panose="020B0604020202020204" pitchFamily="34" charset="0"/>
              </a:rPr>
              <a:t>J </a:t>
            </a:r>
            <a:r>
              <a:rPr kumimoji="0" lang="en-US" sz="1200" b="0" i="1" u="none" strike="noStrike" kern="1200" cap="none" spc="0" normalizeH="0" baseline="0" noProof="0" dirty="0" err="1">
                <a:ln>
                  <a:noFill/>
                </a:ln>
                <a:solidFill>
                  <a:schemeClr val="bg1">
                    <a:lumMod val="65000"/>
                  </a:schemeClr>
                </a:solidFill>
                <a:effectLst/>
                <a:uLnTx/>
                <a:uFillTx/>
                <a:latin typeface="Arial" panose="020B0604020202020204" pitchFamily="34" charset="0"/>
                <a:cs typeface="Arial" panose="020B0604020202020204" pitchFamily="34" charset="0"/>
              </a:rPr>
              <a:t>Psychosom</a:t>
            </a:r>
            <a:r>
              <a:rPr kumimoji="0" lang="en-US" sz="1200" b="0" i="1" u="none" strike="noStrike" kern="1200" cap="none" spc="0" normalizeH="0" baseline="0" noProof="0" dirty="0">
                <a:ln>
                  <a:noFill/>
                </a:ln>
                <a:solidFill>
                  <a:schemeClr val="bg1">
                    <a:lumMod val="65000"/>
                  </a:schemeClr>
                </a:solidFill>
                <a:effectLst/>
                <a:uLnTx/>
                <a:uFillTx/>
                <a:latin typeface="Arial" panose="020B0604020202020204" pitchFamily="34" charset="0"/>
                <a:cs typeface="Arial" panose="020B0604020202020204" pitchFamily="34" charset="0"/>
              </a:rPr>
              <a:t> Res.</a:t>
            </a:r>
            <a:r>
              <a:rPr kumimoji="0" lang="en-US" sz="1200" b="0" u="none" strike="noStrike" kern="1200" cap="none" spc="0" normalizeH="0" baseline="0" noProof="0" dirty="0">
                <a:ln>
                  <a:noFill/>
                </a:ln>
                <a:solidFill>
                  <a:schemeClr val="bg1">
                    <a:lumMod val="65000"/>
                  </a:schemeClr>
                </a:solidFill>
                <a:effectLst/>
                <a:uLnTx/>
                <a:uFillTx/>
                <a:latin typeface="Arial" panose="020B0604020202020204" pitchFamily="34" charset="0"/>
                <a:cs typeface="Arial" panose="020B0604020202020204" pitchFamily="34" charset="0"/>
              </a:rPr>
              <a:t> 2017;100:35-45; Beyer J, et al. </a:t>
            </a:r>
            <a:r>
              <a:rPr kumimoji="0" lang="en-US" sz="1200" b="0" i="1" u="none" strike="noStrike" kern="1200" cap="none" spc="0" normalizeH="0" baseline="0" noProof="0" dirty="0">
                <a:ln>
                  <a:noFill/>
                </a:ln>
                <a:solidFill>
                  <a:schemeClr val="bg1">
                    <a:lumMod val="65000"/>
                  </a:schemeClr>
                </a:solidFill>
                <a:effectLst/>
                <a:uLnTx/>
                <a:uFillTx/>
                <a:latin typeface="Arial" panose="020B0604020202020204" pitchFamily="34" charset="0"/>
                <a:cs typeface="Arial" panose="020B0604020202020204" pitchFamily="34" charset="0"/>
              </a:rPr>
              <a:t>Neuropsychopharmacology.</a:t>
            </a:r>
            <a:r>
              <a:rPr kumimoji="0" lang="en-US" sz="1200" b="0" u="none" strike="noStrike" kern="1200" cap="none" spc="0" normalizeH="0" baseline="0" noProof="0" dirty="0">
                <a:ln>
                  <a:noFill/>
                </a:ln>
                <a:solidFill>
                  <a:schemeClr val="bg1">
                    <a:lumMod val="65000"/>
                  </a:schemeClr>
                </a:solidFill>
                <a:effectLst/>
                <a:uLnTx/>
                <a:uFillTx/>
                <a:latin typeface="Arial" panose="020B0604020202020204" pitchFamily="34" charset="0"/>
                <a:cs typeface="Arial" panose="020B0604020202020204" pitchFamily="34" charset="0"/>
              </a:rPr>
              <a:t> 2005;30(2):401-404</a:t>
            </a:r>
            <a:r>
              <a:rPr lang="en-US" sz="1200" b="0" dirty="0">
                <a:solidFill>
                  <a:schemeClr val="bg1">
                    <a:lumMod val="65000"/>
                  </a:schemeClr>
                </a:solidFill>
                <a:latin typeface="Arial" panose="020B0604020202020204" pitchFamily="34" charset="0"/>
                <a:cs typeface="Arial" panose="020B0604020202020204" pitchFamily="34" charset="0"/>
              </a:rPr>
              <a:t>; Carney CP, et al. </a:t>
            </a:r>
            <a:r>
              <a:rPr lang="en-US" sz="1200" b="0" i="1" dirty="0">
                <a:solidFill>
                  <a:schemeClr val="bg1">
                    <a:lumMod val="65000"/>
                  </a:schemeClr>
                </a:solidFill>
                <a:latin typeface="Arial" panose="020B0604020202020204" pitchFamily="34" charset="0"/>
                <a:cs typeface="Arial" panose="020B0604020202020204" pitchFamily="34" charset="0"/>
              </a:rPr>
              <a:t>J Gen Intern Med. </a:t>
            </a:r>
            <a:r>
              <a:rPr lang="en-US" sz="1200" b="0" dirty="0">
                <a:solidFill>
                  <a:schemeClr val="bg1">
                    <a:lumMod val="65000"/>
                  </a:schemeClr>
                </a:solidFill>
                <a:latin typeface="Arial" panose="020B0604020202020204" pitchFamily="34" charset="0"/>
                <a:cs typeface="Arial" panose="020B0604020202020204" pitchFamily="34" charset="0"/>
              </a:rPr>
              <a:t>2006;21(11):1133-1137; Carney </a:t>
            </a:r>
            <a:r>
              <a:rPr kumimoji="0" lang="en-US" sz="1200" b="0" u="none" strike="noStrike" kern="1200" cap="none" spc="0" normalizeH="0" baseline="0" noProof="0" dirty="0">
                <a:ln>
                  <a:noFill/>
                </a:ln>
                <a:solidFill>
                  <a:schemeClr val="bg1">
                    <a:lumMod val="65000"/>
                  </a:schemeClr>
                </a:solidFill>
                <a:effectLst/>
                <a:uLnTx/>
                <a:uFillTx/>
                <a:latin typeface="Arial" panose="020B0604020202020204" pitchFamily="34" charset="0"/>
                <a:cs typeface="Arial" panose="020B0604020202020204" pitchFamily="34" charset="0"/>
              </a:rPr>
              <a:t>CP, et al. </a:t>
            </a:r>
            <a:r>
              <a:rPr kumimoji="0" lang="en-US" sz="1200" b="0" i="1" u="none" strike="noStrike" kern="1200" cap="none" spc="0" normalizeH="0" baseline="0" noProof="0" dirty="0" err="1">
                <a:ln>
                  <a:noFill/>
                </a:ln>
                <a:solidFill>
                  <a:schemeClr val="bg1">
                    <a:lumMod val="65000"/>
                  </a:schemeClr>
                </a:solidFill>
                <a:effectLst/>
                <a:uLnTx/>
                <a:uFillTx/>
                <a:latin typeface="Arial" panose="020B0604020202020204" pitchFamily="34" charset="0"/>
                <a:cs typeface="Arial" panose="020B0604020202020204" pitchFamily="34" charset="0"/>
              </a:rPr>
              <a:t>Psychosom</a:t>
            </a:r>
            <a:r>
              <a:rPr kumimoji="0" lang="en-US" sz="1200" b="0" i="1" u="none" strike="noStrike" kern="1200" cap="none" spc="0" normalizeH="0" baseline="0" noProof="0" dirty="0">
                <a:ln>
                  <a:noFill/>
                </a:ln>
                <a:solidFill>
                  <a:schemeClr val="bg1">
                    <a:lumMod val="65000"/>
                  </a:schemeClr>
                </a:solidFill>
                <a:effectLst/>
                <a:uLnTx/>
                <a:uFillTx/>
                <a:latin typeface="Arial" panose="020B0604020202020204" pitchFamily="34" charset="0"/>
                <a:cs typeface="Arial" panose="020B0604020202020204" pitchFamily="34" charset="0"/>
              </a:rPr>
              <a:t> Med.</a:t>
            </a:r>
            <a:r>
              <a:rPr kumimoji="0" lang="en-US" sz="1200" b="0" u="none" strike="noStrike" kern="1200" cap="none" spc="0" normalizeH="0" baseline="0" noProof="0" dirty="0">
                <a:ln>
                  <a:noFill/>
                </a:ln>
                <a:solidFill>
                  <a:schemeClr val="bg1">
                    <a:lumMod val="65000"/>
                  </a:schemeClr>
                </a:solidFill>
                <a:effectLst/>
                <a:uLnTx/>
                <a:uFillTx/>
                <a:latin typeface="Arial" panose="020B0604020202020204" pitchFamily="34" charset="0"/>
                <a:cs typeface="Arial" panose="020B0604020202020204" pitchFamily="34" charset="0"/>
              </a:rPr>
              <a:t> 2006;68(5):684-691; DE </a:t>
            </a:r>
            <a:r>
              <a:rPr kumimoji="0" lang="en-US" sz="1200" b="0" u="none" strike="noStrike" kern="1200" cap="none" spc="0" normalizeH="0" baseline="0" noProof="0" dirty="0" err="1">
                <a:ln>
                  <a:noFill/>
                </a:ln>
                <a:solidFill>
                  <a:schemeClr val="bg1">
                    <a:lumMod val="65000"/>
                  </a:schemeClr>
                </a:solidFill>
                <a:effectLst/>
                <a:uLnTx/>
                <a:uFillTx/>
                <a:latin typeface="Arial" panose="020B0604020202020204" pitchFamily="34" charset="0"/>
                <a:cs typeface="Arial" panose="020B0604020202020204" pitchFamily="34" charset="0"/>
              </a:rPr>
              <a:t>Hert</a:t>
            </a:r>
            <a:r>
              <a:rPr kumimoji="0" lang="en-US" sz="1200" b="0" u="none" strike="noStrike" kern="1200" cap="none" spc="0" normalizeH="0" baseline="0" noProof="0" dirty="0">
                <a:ln>
                  <a:noFill/>
                </a:ln>
                <a:solidFill>
                  <a:schemeClr val="bg1">
                    <a:lumMod val="65000"/>
                  </a:schemeClr>
                </a:solidFill>
                <a:effectLst/>
                <a:uLnTx/>
                <a:uFillTx/>
                <a:latin typeface="Arial" panose="020B0604020202020204" pitchFamily="34" charset="0"/>
                <a:cs typeface="Arial" panose="020B0604020202020204" pitchFamily="34" charset="0"/>
              </a:rPr>
              <a:t> M, et al. </a:t>
            </a:r>
            <a:r>
              <a:rPr kumimoji="0" lang="en-US" sz="1200" b="0" i="1" u="none" strike="noStrike" kern="1200" cap="none" spc="0" normalizeH="0" baseline="0" noProof="0" dirty="0">
                <a:ln>
                  <a:noFill/>
                </a:ln>
                <a:solidFill>
                  <a:schemeClr val="bg1">
                    <a:lumMod val="65000"/>
                  </a:schemeClr>
                </a:solidFill>
                <a:effectLst/>
                <a:uLnTx/>
                <a:uFillTx/>
                <a:latin typeface="Arial" panose="020B0604020202020204" pitchFamily="34" charset="0"/>
                <a:cs typeface="Arial" panose="020B0604020202020204" pitchFamily="34" charset="0"/>
              </a:rPr>
              <a:t>World Psychiatry. </a:t>
            </a:r>
            <a:r>
              <a:rPr kumimoji="0" lang="en-US" sz="1200" b="0" u="none" strike="noStrike" kern="1200" cap="none" spc="0" normalizeH="0" baseline="0" noProof="0" dirty="0">
                <a:ln>
                  <a:noFill/>
                </a:ln>
                <a:solidFill>
                  <a:schemeClr val="bg1">
                    <a:lumMod val="65000"/>
                  </a:schemeClr>
                </a:solidFill>
                <a:effectLst/>
                <a:uLnTx/>
                <a:uFillTx/>
                <a:latin typeface="Arial" panose="020B0604020202020204" pitchFamily="34" charset="0"/>
                <a:cs typeface="Arial" panose="020B0604020202020204" pitchFamily="34" charset="0"/>
              </a:rPr>
              <a:t>2011;10(1):52-77.</a:t>
            </a:r>
          </a:p>
        </p:txBody>
      </p:sp>
      <p:grpSp>
        <p:nvGrpSpPr>
          <p:cNvPr id="7" name="Group 6">
            <a:extLst>
              <a:ext uri="{FF2B5EF4-FFF2-40B4-BE49-F238E27FC236}">
                <a16:creationId xmlns:a16="http://schemas.microsoft.com/office/drawing/2014/main" id="{C683D1B8-C8B0-4B41-BF5E-05D4265B22B3}"/>
              </a:ext>
            </a:extLst>
          </p:cNvPr>
          <p:cNvGrpSpPr>
            <a:grpSpLocks noChangeAspect="1"/>
          </p:cNvGrpSpPr>
          <p:nvPr/>
        </p:nvGrpSpPr>
        <p:grpSpPr>
          <a:xfrm>
            <a:off x="4100455" y="1608717"/>
            <a:ext cx="3291840" cy="3294182"/>
            <a:chOff x="4740211" y="2491201"/>
            <a:chExt cx="3015375" cy="3017520"/>
          </a:xfrm>
        </p:grpSpPr>
        <p:grpSp>
          <p:nvGrpSpPr>
            <p:cNvPr id="8" name="Group 7">
              <a:extLst>
                <a:ext uri="{FF2B5EF4-FFF2-40B4-BE49-F238E27FC236}">
                  <a16:creationId xmlns:a16="http://schemas.microsoft.com/office/drawing/2014/main" id="{6AA71D7A-6CBC-46D1-B2E9-F1D7CE5F10E2}"/>
                </a:ext>
              </a:extLst>
            </p:cNvPr>
            <p:cNvGrpSpPr>
              <a:grpSpLocks noChangeAspect="1"/>
            </p:cNvGrpSpPr>
            <p:nvPr/>
          </p:nvGrpSpPr>
          <p:grpSpPr>
            <a:xfrm>
              <a:off x="4740211" y="2491201"/>
              <a:ext cx="3015375" cy="3017520"/>
              <a:chOff x="4969358" y="2697149"/>
              <a:chExt cx="2503721" cy="2505503"/>
            </a:xfrm>
          </p:grpSpPr>
          <p:sp>
            <p:nvSpPr>
              <p:cNvPr id="21" name="Freeform 403">
                <a:extLst>
                  <a:ext uri="{FF2B5EF4-FFF2-40B4-BE49-F238E27FC236}">
                    <a16:creationId xmlns:a16="http://schemas.microsoft.com/office/drawing/2014/main" id="{61CA1B7C-DE89-47C7-877B-6BD3331623D3}"/>
                  </a:ext>
                </a:extLst>
              </p:cNvPr>
              <p:cNvSpPr>
                <a:spLocks/>
              </p:cNvSpPr>
              <p:nvPr/>
            </p:nvSpPr>
            <p:spPr bwMode="auto">
              <a:xfrm>
                <a:off x="5206365" y="2930593"/>
                <a:ext cx="940900" cy="942683"/>
              </a:xfrm>
              <a:custGeom>
                <a:avLst/>
                <a:gdLst>
                  <a:gd name="T0" fmla="*/ 358 w 358"/>
                  <a:gd name="T1" fmla="*/ 0 h 358"/>
                  <a:gd name="T2" fmla="*/ 0 w 358"/>
                  <a:gd name="T3" fmla="*/ 358 h 358"/>
                  <a:gd name="T4" fmla="*/ 24 w 358"/>
                  <a:gd name="T5" fmla="*/ 358 h 358"/>
                  <a:gd name="T6" fmla="*/ 92 w 358"/>
                  <a:gd name="T7" fmla="*/ 358 h 358"/>
                  <a:gd name="T8" fmla="*/ 358 w 358"/>
                  <a:gd name="T9" fmla="*/ 92 h 358"/>
                  <a:gd name="T10" fmla="*/ 358 w 358"/>
                  <a:gd name="T11" fmla="*/ 0 h 358"/>
                </a:gdLst>
                <a:ahLst/>
                <a:cxnLst>
                  <a:cxn ang="0">
                    <a:pos x="T0" y="T1"/>
                  </a:cxn>
                  <a:cxn ang="0">
                    <a:pos x="T2" y="T3"/>
                  </a:cxn>
                  <a:cxn ang="0">
                    <a:pos x="T4" y="T5"/>
                  </a:cxn>
                  <a:cxn ang="0">
                    <a:pos x="T6" y="T7"/>
                  </a:cxn>
                  <a:cxn ang="0">
                    <a:pos x="T8" y="T9"/>
                  </a:cxn>
                  <a:cxn ang="0">
                    <a:pos x="T10" y="T11"/>
                  </a:cxn>
                </a:cxnLst>
                <a:rect l="0" t="0" r="r" b="b"/>
                <a:pathLst>
                  <a:path w="358" h="358">
                    <a:moveTo>
                      <a:pt x="358" y="0"/>
                    </a:moveTo>
                    <a:cubicBezTo>
                      <a:pt x="167" y="14"/>
                      <a:pt x="14" y="167"/>
                      <a:pt x="0" y="358"/>
                    </a:cubicBezTo>
                    <a:cubicBezTo>
                      <a:pt x="24" y="358"/>
                      <a:pt x="24" y="358"/>
                      <a:pt x="24" y="358"/>
                    </a:cubicBezTo>
                    <a:cubicBezTo>
                      <a:pt x="92" y="358"/>
                      <a:pt x="92" y="358"/>
                      <a:pt x="92" y="358"/>
                    </a:cubicBezTo>
                    <a:cubicBezTo>
                      <a:pt x="106" y="218"/>
                      <a:pt x="217" y="106"/>
                      <a:pt x="358" y="92"/>
                    </a:cubicBezTo>
                    <a:lnTo>
                      <a:pt x="358" y="0"/>
                    </a:lnTo>
                    <a:close/>
                  </a:path>
                </a:pathLst>
              </a:custGeom>
              <a:solidFill>
                <a:schemeClr val="tx2"/>
              </a:solidFill>
              <a:ln w="19050" cap="flat">
                <a:solidFill>
                  <a:schemeClr val="tx2"/>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latin typeface="Arial" panose="020B0604020202020204" pitchFamily="34" charset="0"/>
                  <a:cs typeface="Arial" panose="020B0604020202020204" pitchFamily="34" charset="0"/>
                </a:endParaRPr>
              </a:p>
            </p:txBody>
          </p:sp>
          <p:sp>
            <p:nvSpPr>
              <p:cNvPr id="22" name="Freeform 402">
                <a:extLst>
                  <a:ext uri="{FF2B5EF4-FFF2-40B4-BE49-F238E27FC236}">
                    <a16:creationId xmlns:a16="http://schemas.microsoft.com/office/drawing/2014/main" id="{D537464E-DAE2-41AF-8F38-59208B3D7012}"/>
                  </a:ext>
                </a:extLst>
              </p:cNvPr>
              <p:cNvSpPr>
                <a:spLocks/>
              </p:cNvSpPr>
              <p:nvPr/>
            </p:nvSpPr>
            <p:spPr bwMode="auto">
              <a:xfrm>
                <a:off x="6296954" y="4022963"/>
                <a:ext cx="942683" cy="944464"/>
              </a:xfrm>
              <a:custGeom>
                <a:avLst/>
                <a:gdLst>
                  <a:gd name="T0" fmla="*/ 0 w 359"/>
                  <a:gd name="T1" fmla="*/ 266 h 359"/>
                  <a:gd name="T2" fmla="*/ 266 w 359"/>
                  <a:gd name="T3" fmla="*/ 0 h 359"/>
                  <a:gd name="T4" fmla="*/ 334 w 359"/>
                  <a:gd name="T5" fmla="*/ 0 h 359"/>
                  <a:gd name="T6" fmla="*/ 359 w 359"/>
                  <a:gd name="T7" fmla="*/ 0 h 359"/>
                  <a:gd name="T8" fmla="*/ 0 w 359"/>
                  <a:gd name="T9" fmla="*/ 359 h 359"/>
                  <a:gd name="T10" fmla="*/ 0 w 359"/>
                  <a:gd name="T11" fmla="*/ 266 h 359"/>
                </a:gdLst>
                <a:ahLst/>
                <a:cxnLst>
                  <a:cxn ang="0">
                    <a:pos x="T0" y="T1"/>
                  </a:cxn>
                  <a:cxn ang="0">
                    <a:pos x="T2" y="T3"/>
                  </a:cxn>
                  <a:cxn ang="0">
                    <a:pos x="T4" y="T5"/>
                  </a:cxn>
                  <a:cxn ang="0">
                    <a:pos x="T6" y="T7"/>
                  </a:cxn>
                  <a:cxn ang="0">
                    <a:pos x="T8" y="T9"/>
                  </a:cxn>
                  <a:cxn ang="0">
                    <a:pos x="T10" y="T11"/>
                  </a:cxn>
                </a:cxnLst>
                <a:rect l="0" t="0" r="r" b="b"/>
                <a:pathLst>
                  <a:path w="359" h="359">
                    <a:moveTo>
                      <a:pt x="0" y="266"/>
                    </a:moveTo>
                    <a:cubicBezTo>
                      <a:pt x="141" y="253"/>
                      <a:pt x="253" y="141"/>
                      <a:pt x="266" y="0"/>
                    </a:cubicBezTo>
                    <a:cubicBezTo>
                      <a:pt x="334" y="0"/>
                      <a:pt x="334" y="0"/>
                      <a:pt x="334" y="0"/>
                    </a:cubicBezTo>
                    <a:cubicBezTo>
                      <a:pt x="359" y="0"/>
                      <a:pt x="359" y="0"/>
                      <a:pt x="359" y="0"/>
                    </a:cubicBezTo>
                    <a:cubicBezTo>
                      <a:pt x="345" y="192"/>
                      <a:pt x="192" y="345"/>
                      <a:pt x="0" y="359"/>
                    </a:cubicBezTo>
                    <a:lnTo>
                      <a:pt x="0" y="266"/>
                    </a:lnTo>
                    <a:close/>
                  </a:path>
                </a:pathLst>
              </a:custGeom>
              <a:solidFill>
                <a:schemeClr val="accent1"/>
              </a:solidFill>
              <a:ln w="19050" cap="flat">
                <a:solidFill>
                  <a:schemeClr val="accent1"/>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latin typeface="Arial" panose="020B0604020202020204" pitchFamily="34" charset="0"/>
                  <a:cs typeface="Arial" panose="020B0604020202020204" pitchFamily="34" charset="0"/>
                </a:endParaRPr>
              </a:p>
            </p:txBody>
          </p:sp>
          <p:sp>
            <p:nvSpPr>
              <p:cNvPr id="23" name="Freeform 404">
                <a:extLst>
                  <a:ext uri="{FF2B5EF4-FFF2-40B4-BE49-F238E27FC236}">
                    <a16:creationId xmlns:a16="http://schemas.microsoft.com/office/drawing/2014/main" id="{D7E8346A-2AA8-445E-B602-2687893FBC0A}"/>
                  </a:ext>
                </a:extLst>
              </p:cNvPr>
              <p:cNvSpPr>
                <a:spLocks/>
              </p:cNvSpPr>
              <p:nvPr/>
            </p:nvSpPr>
            <p:spPr bwMode="auto">
              <a:xfrm>
                <a:off x="6296954" y="2930593"/>
                <a:ext cx="942683" cy="942683"/>
              </a:xfrm>
              <a:custGeom>
                <a:avLst/>
                <a:gdLst>
                  <a:gd name="T0" fmla="*/ 0 w 359"/>
                  <a:gd name="T1" fmla="*/ 92 h 358"/>
                  <a:gd name="T2" fmla="*/ 266 w 359"/>
                  <a:gd name="T3" fmla="*/ 358 h 358"/>
                  <a:gd name="T4" fmla="*/ 334 w 359"/>
                  <a:gd name="T5" fmla="*/ 358 h 358"/>
                  <a:gd name="T6" fmla="*/ 359 w 359"/>
                  <a:gd name="T7" fmla="*/ 358 h 358"/>
                  <a:gd name="T8" fmla="*/ 0 w 359"/>
                  <a:gd name="T9" fmla="*/ 0 h 358"/>
                  <a:gd name="T10" fmla="*/ 0 w 359"/>
                  <a:gd name="T11" fmla="*/ 92 h 358"/>
                </a:gdLst>
                <a:ahLst/>
                <a:cxnLst>
                  <a:cxn ang="0">
                    <a:pos x="T0" y="T1"/>
                  </a:cxn>
                  <a:cxn ang="0">
                    <a:pos x="T2" y="T3"/>
                  </a:cxn>
                  <a:cxn ang="0">
                    <a:pos x="T4" y="T5"/>
                  </a:cxn>
                  <a:cxn ang="0">
                    <a:pos x="T6" y="T7"/>
                  </a:cxn>
                  <a:cxn ang="0">
                    <a:pos x="T8" y="T9"/>
                  </a:cxn>
                  <a:cxn ang="0">
                    <a:pos x="T10" y="T11"/>
                  </a:cxn>
                </a:cxnLst>
                <a:rect l="0" t="0" r="r" b="b"/>
                <a:pathLst>
                  <a:path w="359" h="358">
                    <a:moveTo>
                      <a:pt x="0" y="92"/>
                    </a:moveTo>
                    <a:cubicBezTo>
                      <a:pt x="141" y="106"/>
                      <a:pt x="253" y="218"/>
                      <a:pt x="266" y="358"/>
                    </a:cubicBezTo>
                    <a:cubicBezTo>
                      <a:pt x="334" y="358"/>
                      <a:pt x="334" y="358"/>
                      <a:pt x="334" y="358"/>
                    </a:cubicBezTo>
                    <a:cubicBezTo>
                      <a:pt x="359" y="358"/>
                      <a:pt x="359" y="358"/>
                      <a:pt x="359" y="358"/>
                    </a:cubicBezTo>
                    <a:cubicBezTo>
                      <a:pt x="345" y="167"/>
                      <a:pt x="192" y="14"/>
                      <a:pt x="0" y="0"/>
                    </a:cubicBezTo>
                    <a:lnTo>
                      <a:pt x="0" y="92"/>
                    </a:lnTo>
                    <a:close/>
                  </a:path>
                </a:pathLst>
              </a:custGeom>
              <a:solidFill>
                <a:schemeClr val="accent3"/>
              </a:solidFill>
              <a:ln w="19050" cap="flat">
                <a:solidFill>
                  <a:schemeClr val="accent3"/>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latin typeface="Arial" panose="020B0604020202020204" pitchFamily="34" charset="0"/>
                  <a:cs typeface="Arial" panose="020B0604020202020204" pitchFamily="34" charset="0"/>
                </a:endParaRPr>
              </a:p>
            </p:txBody>
          </p:sp>
          <p:sp>
            <p:nvSpPr>
              <p:cNvPr id="24" name="Freeform 405">
                <a:extLst>
                  <a:ext uri="{FF2B5EF4-FFF2-40B4-BE49-F238E27FC236}">
                    <a16:creationId xmlns:a16="http://schemas.microsoft.com/office/drawing/2014/main" id="{2FF4E424-6B3E-4CF4-AC43-40917B277233}"/>
                  </a:ext>
                </a:extLst>
              </p:cNvPr>
              <p:cNvSpPr>
                <a:spLocks/>
              </p:cNvSpPr>
              <p:nvPr/>
            </p:nvSpPr>
            <p:spPr bwMode="auto">
              <a:xfrm>
                <a:off x="5206365" y="4022963"/>
                <a:ext cx="940900" cy="944464"/>
              </a:xfrm>
              <a:custGeom>
                <a:avLst/>
                <a:gdLst>
                  <a:gd name="T0" fmla="*/ 358 w 358"/>
                  <a:gd name="T1" fmla="*/ 266 h 359"/>
                  <a:gd name="T2" fmla="*/ 92 w 358"/>
                  <a:gd name="T3" fmla="*/ 0 h 359"/>
                  <a:gd name="T4" fmla="*/ 24 w 358"/>
                  <a:gd name="T5" fmla="*/ 0 h 359"/>
                  <a:gd name="T6" fmla="*/ 0 w 358"/>
                  <a:gd name="T7" fmla="*/ 0 h 359"/>
                  <a:gd name="T8" fmla="*/ 358 w 358"/>
                  <a:gd name="T9" fmla="*/ 359 h 359"/>
                  <a:gd name="T10" fmla="*/ 358 w 358"/>
                  <a:gd name="T11" fmla="*/ 266 h 359"/>
                </a:gdLst>
                <a:ahLst/>
                <a:cxnLst>
                  <a:cxn ang="0">
                    <a:pos x="T0" y="T1"/>
                  </a:cxn>
                  <a:cxn ang="0">
                    <a:pos x="T2" y="T3"/>
                  </a:cxn>
                  <a:cxn ang="0">
                    <a:pos x="T4" y="T5"/>
                  </a:cxn>
                  <a:cxn ang="0">
                    <a:pos x="T6" y="T7"/>
                  </a:cxn>
                  <a:cxn ang="0">
                    <a:pos x="T8" y="T9"/>
                  </a:cxn>
                  <a:cxn ang="0">
                    <a:pos x="T10" y="T11"/>
                  </a:cxn>
                </a:cxnLst>
                <a:rect l="0" t="0" r="r" b="b"/>
                <a:pathLst>
                  <a:path w="358" h="359">
                    <a:moveTo>
                      <a:pt x="358" y="266"/>
                    </a:moveTo>
                    <a:cubicBezTo>
                      <a:pt x="217" y="253"/>
                      <a:pt x="106" y="141"/>
                      <a:pt x="92" y="0"/>
                    </a:cubicBezTo>
                    <a:cubicBezTo>
                      <a:pt x="24" y="0"/>
                      <a:pt x="24" y="0"/>
                      <a:pt x="24" y="0"/>
                    </a:cubicBezTo>
                    <a:cubicBezTo>
                      <a:pt x="0" y="0"/>
                      <a:pt x="0" y="0"/>
                      <a:pt x="0" y="0"/>
                    </a:cubicBezTo>
                    <a:cubicBezTo>
                      <a:pt x="14" y="192"/>
                      <a:pt x="167" y="345"/>
                      <a:pt x="358" y="359"/>
                    </a:cubicBezTo>
                    <a:lnTo>
                      <a:pt x="358" y="266"/>
                    </a:lnTo>
                    <a:close/>
                  </a:path>
                </a:pathLst>
              </a:custGeom>
              <a:solidFill>
                <a:schemeClr val="accent5"/>
              </a:solidFill>
              <a:ln w="19050" cap="flat">
                <a:solidFill>
                  <a:schemeClr val="accent5"/>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latin typeface="Arial" panose="020B0604020202020204" pitchFamily="34" charset="0"/>
                  <a:cs typeface="Arial" panose="020B0604020202020204" pitchFamily="34" charset="0"/>
                </a:endParaRPr>
              </a:p>
            </p:txBody>
          </p:sp>
          <p:sp>
            <p:nvSpPr>
              <p:cNvPr id="25" name="Freeform 421">
                <a:extLst>
                  <a:ext uri="{FF2B5EF4-FFF2-40B4-BE49-F238E27FC236}">
                    <a16:creationId xmlns:a16="http://schemas.microsoft.com/office/drawing/2014/main" id="{B40C969A-D312-448F-B7D5-1CEEF03FB8C5}"/>
                  </a:ext>
                </a:extLst>
              </p:cNvPr>
              <p:cNvSpPr>
                <a:spLocks/>
              </p:cNvSpPr>
              <p:nvPr/>
            </p:nvSpPr>
            <p:spPr bwMode="auto">
              <a:xfrm>
                <a:off x="6296954" y="2697149"/>
                <a:ext cx="1176125" cy="1176125"/>
              </a:xfrm>
              <a:custGeom>
                <a:avLst/>
                <a:gdLst>
                  <a:gd name="T0" fmla="*/ 448 w 448"/>
                  <a:gd name="T1" fmla="*/ 447 h 447"/>
                  <a:gd name="T2" fmla="*/ 334 w 448"/>
                  <a:gd name="T3" fmla="*/ 447 h 447"/>
                  <a:gd name="T4" fmla="*/ 281 w 448"/>
                  <a:gd name="T5" fmla="*/ 284 h 447"/>
                  <a:gd name="T6" fmla="*/ 268 w 448"/>
                  <a:gd name="T7" fmla="*/ 285 h 447"/>
                  <a:gd name="T8" fmla="*/ 163 w 448"/>
                  <a:gd name="T9" fmla="*/ 179 h 447"/>
                  <a:gd name="T10" fmla="*/ 164 w 448"/>
                  <a:gd name="T11" fmla="*/ 167 h 447"/>
                  <a:gd name="T12" fmla="*/ 0 w 448"/>
                  <a:gd name="T13" fmla="*/ 113 h 447"/>
                  <a:gd name="T14" fmla="*/ 0 w 448"/>
                  <a:gd name="T15" fmla="*/ 0 h 447"/>
                  <a:gd name="T16" fmla="*/ 236 w 448"/>
                  <a:gd name="T17" fmla="*/ 79 h 447"/>
                  <a:gd name="T18" fmla="*/ 268 w 448"/>
                  <a:gd name="T19" fmla="*/ 74 h 447"/>
                  <a:gd name="T20" fmla="*/ 374 w 448"/>
                  <a:gd name="T21" fmla="*/ 179 h 447"/>
                  <a:gd name="T22" fmla="*/ 369 w 448"/>
                  <a:gd name="T23" fmla="*/ 211 h 447"/>
                  <a:gd name="T24" fmla="*/ 448 w 448"/>
                  <a:gd name="T25" fmla="*/ 447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8" h="447">
                    <a:moveTo>
                      <a:pt x="448" y="447"/>
                    </a:moveTo>
                    <a:cubicBezTo>
                      <a:pt x="334" y="447"/>
                      <a:pt x="334" y="447"/>
                      <a:pt x="334" y="447"/>
                    </a:cubicBezTo>
                    <a:cubicBezTo>
                      <a:pt x="330" y="388"/>
                      <a:pt x="311" y="332"/>
                      <a:pt x="281" y="284"/>
                    </a:cubicBezTo>
                    <a:cubicBezTo>
                      <a:pt x="277" y="284"/>
                      <a:pt x="273" y="285"/>
                      <a:pt x="268" y="285"/>
                    </a:cubicBezTo>
                    <a:cubicBezTo>
                      <a:pt x="210" y="285"/>
                      <a:pt x="163" y="237"/>
                      <a:pt x="163" y="179"/>
                    </a:cubicBezTo>
                    <a:cubicBezTo>
                      <a:pt x="163" y="175"/>
                      <a:pt x="163" y="171"/>
                      <a:pt x="164" y="167"/>
                    </a:cubicBezTo>
                    <a:cubicBezTo>
                      <a:pt x="116" y="137"/>
                      <a:pt x="60" y="118"/>
                      <a:pt x="0" y="113"/>
                    </a:cubicBezTo>
                    <a:cubicBezTo>
                      <a:pt x="0" y="0"/>
                      <a:pt x="0" y="0"/>
                      <a:pt x="0" y="0"/>
                    </a:cubicBezTo>
                    <a:cubicBezTo>
                      <a:pt x="87" y="5"/>
                      <a:pt x="168" y="33"/>
                      <a:pt x="236" y="79"/>
                    </a:cubicBezTo>
                    <a:cubicBezTo>
                      <a:pt x="247" y="76"/>
                      <a:pt x="257" y="74"/>
                      <a:pt x="268" y="74"/>
                    </a:cubicBezTo>
                    <a:cubicBezTo>
                      <a:pt x="326" y="74"/>
                      <a:pt x="374" y="121"/>
                      <a:pt x="374" y="179"/>
                    </a:cubicBezTo>
                    <a:cubicBezTo>
                      <a:pt x="374" y="190"/>
                      <a:pt x="372" y="201"/>
                      <a:pt x="369" y="211"/>
                    </a:cubicBezTo>
                    <a:cubicBezTo>
                      <a:pt x="414" y="279"/>
                      <a:pt x="443" y="360"/>
                      <a:pt x="448" y="447"/>
                    </a:cubicBezTo>
                    <a:close/>
                  </a:path>
                </a:pathLst>
              </a:custGeom>
              <a:solidFill>
                <a:schemeClr val="bg1"/>
              </a:solidFill>
              <a:ln w="19050" cap="flat">
                <a:solidFill>
                  <a:schemeClr val="accent3"/>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latin typeface="Arial" panose="020B0604020202020204" pitchFamily="34" charset="0"/>
                  <a:cs typeface="Arial" panose="020B0604020202020204" pitchFamily="34" charset="0"/>
                </a:endParaRPr>
              </a:p>
            </p:txBody>
          </p:sp>
          <p:sp>
            <p:nvSpPr>
              <p:cNvPr id="26" name="Freeform 422">
                <a:extLst>
                  <a:ext uri="{FF2B5EF4-FFF2-40B4-BE49-F238E27FC236}">
                    <a16:creationId xmlns:a16="http://schemas.microsoft.com/office/drawing/2014/main" id="{22BEC474-A267-4999-B75C-1A56DD882376}"/>
                  </a:ext>
                </a:extLst>
              </p:cNvPr>
              <p:cNvSpPr>
                <a:spLocks/>
              </p:cNvSpPr>
              <p:nvPr/>
            </p:nvSpPr>
            <p:spPr bwMode="auto">
              <a:xfrm>
                <a:off x="4969358" y="2697149"/>
                <a:ext cx="1177908" cy="1176125"/>
              </a:xfrm>
              <a:custGeom>
                <a:avLst/>
                <a:gdLst>
                  <a:gd name="T0" fmla="*/ 448 w 448"/>
                  <a:gd name="T1" fmla="*/ 0 h 447"/>
                  <a:gd name="T2" fmla="*/ 448 w 448"/>
                  <a:gd name="T3" fmla="*/ 113 h 447"/>
                  <a:gd name="T4" fmla="*/ 287 w 448"/>
                  <a:gd name="T5" fmla="*/ 166 h 447"/>
                  <a:gd name="T6" fmla="*/ 287 w 448"/>
                  <a:gd name="T7" fmla="*/ 177 h 447"/>
                  <a:gd name="T8" fmla="*/ 182 w 448"/>
                  <a:gd name="T9" fmla="*/ 282 h 447"/>
                  <a:gd name="T10" fmla="*/ 169 w 448"/>
                  <a:gd name="T11" fmla="*/ 282 h 447"/>
                  <a:gd name="T12" fmla="*/ 114 w 448"/>
                  <a:gd name="T13" fmla="*/ 447 h 447"/>
                  <a:gd name="T14" fmla="*/ 0 w 448"/>
                  <a:gd name="T15" fmla="*/ 447 h 447"/>
                  <a:gd name="T16" fmla="*/ 82 w 448"/>
                  <a:gd name="T17" fmla="*/ 208 h 447"/>
                  <a:gd name="T18" fmla="*/ 77 w 448"/>
                  <a:gd name="T19" fmla="*/ 177 h 447"/>
                  <a:gd name="T20" fmla="*/ 106 w 448"/>
                  <a:gd name="T21" fmla="*/ 105 h 447"/>
                  <a:gd name="T22" fmla="*/ 182 w 448"/>
                  <a:gd name="T23" fmla="*/ 72 h 447"/>
                  <a:gd name="T24" fmla="*/ 215 w 448"/>
                  <a:gd name="T25" fmla="*/ 77 h 447"/>
                  <a:gd name="T26" fmla="*/ 448 w 448"/>
                  <a:gd name="T27" fmla="*/ 0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48" h="447">
                    <a:moveTo>
                      <a:pt x="448" y="0"/>
                    </a:moveTo>
                    <a:cubicBezTo>
                      <a:pt x="448" y="113"/>
                      <a:pt x="448" y="113"/>
                      <a:pt x="448" y="113"/>
                    </a:cubicBezTo>
                    <a:cubicBezTo>
                      <a:pt x="389" y="118"/>
                      <a:pt x="334" y="136"/>
                      <a:pt x="287" y="166"/>
                    </a:cubicBezTo>
                    <a:cubicBezTo>
                      <a:pt x="287" y="169"/>
                      <a:pt x="287" y="173"/>
                      <a:pt x="287" y="177"/>
                    </a:cubicBezTo>
                    <a:cubicBezTo>
                      <a:pt x="287" y="235"/>
                      <a:pt x="240" y="282"/>
                      <a:pt x="182" y="282"/>
                    </a:cubicBezTo>
                    <a:cubicBezTo>
                      <a:pt x="178" y="282"/>
                      <a:pt x="173" y="282"/>
                      <a:pt x="169" y="282"/>
                    </a:cubicBezTo>
                    <a:cubicBezTo>
                      <a:pt x="138" y="330"/>
                      <a:pt x="119" y="387"/>
                      <a:pt x="114" y="447"/>
                    </a:cubicBezTo>
                    <a:cubicBezTo>
                      <a:pt x="0" y="447"/>
                      <a:pt x="0" y="447"/>
                      <a:pt x="0" y="447"/>
                    </a:cubicBezTo>
                    <a:cubicBezTo>
                      <a:pt x="6" y="359"/>
                      <a:pt x="35" y="277"/>
                      <a:pt x="82" y="208"/>
                    </a:cubicBezTo>
                    <a:cubicBezTo>
                      <a:pt x="79" y="199"/>
                      <a:pt x="77" y="188"/>
                      <a:pt x="77" y="177"/>
                    </a:cubicBezTo>
                    <a:cubicBezTo>
                      <a:pt x="77" y="149"/>
                      <a:pt x="88" y="124"/>
                      <a:pt x="106" y="105"/>
                    </a:cubicBezTo>
                    <a:cubicBezTo>
                      <a:pt x="125" y="85"/>
                      <a:pt x="152" y="72"/>
                      <a:pt x="182" y="72"/>
                    </a:cubicBezTo>
                    <a:cubicBezTo>
                      <a:pt x="194" y="72"/>
                      <a:pt x="205" y="74"/>
                      <a:pt x="215" y="77"/>
                    </a:cubicBezTo>
                    <a:cubicBezTo>
                      <a:pt x="283" y="33"/>
                      <a:pt x="362" y="5"/>
                      <a:pt x="448" y="0"/>
                    </a:cubicBezTo>
                    <a:close/>
                  </a:path>
                </a:pathLst>
              </a:custGeom>
              <a:solidFill>
                <a:schemeClr val="bg1"/>
              </a:solidFill>
              <a:ln w="19050" cap="flat">
                <a:solidFill>
                  <a:schemeClr val="tx2"/>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latin typeface="Arial" panose="020B0604020202020204" pitchFamily="34" charset="0"/>
                  <a:cs typeface="Arial" panose="020B0604020202020204" pitchFamily="34" charset="0"/>
                </a:endParaRPr>
              </a:p>
            </p:txBody>
          </p:sp>
          <p:sp>
            <p:nvSpPr>
              <p:cNvPr id="27" name="Freeform 423">
                <a:extLst>
                  <a:ext uri="{FF2B5EF4-FFF2-40B4-BE49-F238E27FC236}">
                    <a16:creationId xmlns:a16="http://schemas.microsoft.com/office/drawing/2014/main" id="{8D0123F7-236D-4B09-B7D3-CE5ECD976916}"/>
                  </a:ext>
                </a:extLst>
              </p:cNvPr>
              <p:cNvSpPr>
                <a:spLocks/>
              </p:cNvSpPr>
              <p:nvPr/>
            </p:nvSpPr>
            <p:spPr bwMode="auto">
              <a:xfrm>
                <a:off x="4969358" y="4022963"/>
                <a:ext cx="1177908" cy="1179689"/>
              </a:xfrm>
              <a:custGeom>
                <a:avLst/>
                <a:gdLst>
                  <a:gd name="T0" fmla="*/ 448 w 448"/>
                  <a:gd name="T1" fmla="*/ 335 h 448"/>
                  <a:gd name="T2" fmla="*/ 448 w 448"/>
                  <a:gd name="T3" fmla="*/ 448 h 448"/>
                  <a:gd name="T4" fmla="*/ 212 w 448"/>
                  <a:gd name="T5" fmla="*/ 369 h 448"/>
                  <a:gd name="T6" fmla="*/ 180 w 448"/>
                  <a:gd name="T7" fmla="*/ 374 h 448"/>
                  <a:gd name="T8" fmla="*/ 75 w 448"/>
                  <a:gd name="T9" fmla="*/ 268 h 448"/>
                  <a:gd name="T10" fmla="*/ 80 w 448"/>
                  <a:gd name="T11" fmla="*/ 237 h 448"/>
                  <a:gd name="T12" fmla="*/ 0 w 448"/>
                  <a:gd name="T13" fmla="*/ 0 h 448"/>
                  <a:gd name="T14" fmla="*/ 114 w 448"/>
                  <a:gd name="T15" fmla="*/ 0 h 448"/>
                  <a:gd name="T16" fmla="*/ 168 w 448"/>
                  <a:gd name="T17" fmla="*/ 164 h 448"/>
                  <a:gd name="T18" fmla="*/ 180 w 448"/>
                  <a:gd name="T19" fmla="*/ 163 h 448"/>
                  <a:gd name="T20" fmla="*/ 285 w 448"/>
                  <a:gd name="T21" fmla="*/ 268 h 448"/>
                  <a:gd name="T22" fmla="*/ 285 w 448"/>
                  <a:gd name="T23" fmla="*/ 281 h 448"/>
                  <a:gd name="T24" fmla="*/ 448 w 448"/>
                  <a:gd name="T25" fmla="*/ 335 h 4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8" h="448">
                    <a:moveTo>
                      <a:pt x="448" y="335"/>
                    </a:moveTo>
                    <a:cubicBezTo>
                      <a:pt x="448" y="448"/>
                      <a:pt x="448" y="448"/>
                      <a:pt x="448" y="448"/>
                    </a:cubicBezTo>
                    <a:cubicBezTo>
                      <a:pt x="361" y="443"/>
                      <a:pt x="280" y="415"/>
                      <a:pt x="212" y="369"/>
                    </a:cubicBezTo>
                    <a:cubicBezTo>
                      <a:pt x="202" y="372"/>
                      <a:pt x="191" y="374"/>
                      <a:pt x="180" y="374"/>
                    </a:cubicBezTo>
                    <a:cubicBezTo>
                      <a:pt x="122" y="374"/>
                      <a:pt x="75" y="327"/>
                      <a:pt x="75" y="268"/>
                    </a:cubicBezTo>
                    <a:cubicBezTo>
                      <a:pt x="75" y="257"/>
                      <a:pt x="77" y="247"/>
                      <a:pt x="80" y="237"/>
                    </a:cubicBezTo>
                    <a:cubicBezTo>
                      <a:pt x="34" y="168"/>
                      <a:pt x="6" y="87"/>
                      <a:pt x="0" y="0"/>
                    </a:cubicBezTo>
                    <a:cubicBezTo>
                      <a:pt x="114" y="0"/>
                      <a:pt x="114" y="0"/>
                      <a:pt x="114" y="0"/>
                    </a:cubicBezTo>
                    <a:cubicBezTo>
                      <a:pt x="119" y="60"/>
                      <a:pt x="138" y="116"/>
                      <a:pt x="168" y="164"/>
                    </a:cubicBezTo>
                    <a:cubicBezTo>
                      <a:pt x="172" y="163"/>
                      <a:pt x="176" y="163"/>
                      <a:pt x="180" y="163"/>
                    </a:cubicBezTo>
                    <a:cubicBezTo>
                      <a:pt x="238" y="163"/>
                      <a:pt x="285" y="210"/>
                      <a:pt x="285" y="268"/>
                    </a:cubicBezTo>
                    <a:cubicBezTo>
                      <a:pt x="285" y="273"/>
                      <a:pt x="285" y="277"/>
                      <a:pt x="285" y="281"/>
                    </a:cubicBezTo>
                    <a:cubicBezTo>
                      <a:pt x="333" y="311"/>
                      <a:pt x="388" y="330"/>
                      <a:pt x="448" y="335"/>
                    </a:cubicBezTo>
                    <a:close/>
                  </a:path>
                </a:pathLst>
              </a:custGeom>
              <a:solidFill>
                <a:schemeClr val="bg1"/>
              </a:solidFill>
              <a:ln w="19050" cap="flat">
                <a:solidFill>
                  <a:schemeClr val="accent5"/>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latin typeface="Arial" panose="020B0604020202020204" pitchFamily="34" charset="0"/>
                  <a:cs typeface="Arial" panose="020B0604020202020204" pitchFamily="34" charset="0"/>
                </a:endParaRPr>
              </a:p>
            </p:txBody>
          </p:sp>
          <p:sp>
            <p:nvSpPr>
              <p:cNvPr id="28" name="Freeform 424">
                <a:extLst>
                  <a:ext uri="{FF2B5EF4-FFF2-40B4-BE49-F238E27FC236}">
                    <a16:creationId xmlns:a16="http://schemas.microsoft.com/office/drawing/2014/main" id="{EDF9E2B8-FDD1-4AD2-8746-3ECEFB6A3E7B}"/>
                  </a:ext>
                </a:extLst>
              </p:cNvPr>
              <p:cNvSpPr>
                <a:spLocks/>
              </p:cNvSpPr>
              <p:nvPr/>
            </p:nvSpPr>
            <p:spPr bwMode="auto">
              <a:xfrm>
                <a:off x="6296954" y="4022963"/>
                <a:ext cx="1176125" cy="1179689"/>
              </a:xfrm>
              <a:custGeom>
                <a:avLst/>
                <a:gdLst>
                  <a:gd name="T0" fmla="*/ 369 w 448"/>
                  <a:gd name="T1" fmla="*/ 237 h 448"/>
                  <a:gd name="T2" fmla="*/ 374 w 448"/>
                  <a:gd name="T3" fmla="*/ 269 h 448"/>
                  <a:gd name="T4" fmla="*/ 268 w 448"/>
                  <a:gd name="T5" fmla="*/ 374 h 448"/>
                  <a:gd name="T6" fmla="*/ 236 w 448"/>
                  <a:gd name="T7" fmla="*/ 369 h 448"/>
                  <a:gd name="T8" fmla="*/ 0 w 448"/>
                  <a:gd name="T9" fmla="*/ 448 h 448"/>
                  <a:gd name="T10" fmla="*/ 0 w 448"/>
                  <a:gd name="T11" fmla="*/ 335 h 448"/>
                  <a:gd name="T12" fmla="*/ 164 w 448"/>
                  <a:gd name="T13" fmla="*/ 281 h 448"/>
                  <a:gd name="T14" fmla="*/ 163 w 448"/>
                  <a:gd name="T15" fmla="*/ 269 h 448"/>
                  <a:gd name="T16" fmla="*/ 268 w 448"/>
                  <a:gd name="T17" fmla="*/ 163 h 448"/>
                  <a:gd name="T18" fmla="*/ 281 w 448"/>
                  <a:gd name="T19" fmla="*/ 164 h 448"/>
                  <a:gd name="T20" fmla="*/ 334 w 448"/>
                  <a:gd name="T21" fmla="*/ 0 h 448"/>
                  <a:gd name="T22" fmla="*/ 448 w 448"/>
                  <a:gd name="T23" fmla="*/ 0 h 448"/>
                  <a:gd name="T24" fmla="*/ 369 w 448"/>
                  <a:gd name="T25" fmla="*/ 237 h 4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8" h="448">
                    <a:moveTo>
                      <a:pt x="369" y="237"/>
                    </a:moveTo>
                    <a:cubicBezTo>
                      <a:pt x="372" y="247"/>
                      <a:pt x="374" y="257"/>
                      <a:pt x="374" y="269"/>
                    </a:cubicBezTo>
                    <a:cubicBezTo>
                      <a:pt x="374" y="327"/>
                      <a:pt x="326" y="374"/>
                      <a:pt x="268" y="374"/>
                    </a:cubicBezTo>
                    <a:cubicBezTo>
                      <a:pt x="257" y="374"/>
                      <a:pt x="247" y="372"/>
                      <a:pt x="236" y="369"/>
                    </a:cubicBezTo>
                    <a:cubicBezTo>
                      <a:pt x="168" y="415"/>
                      <a:pt x="87" y="443"/>
                      <a:pt x="0" y="448"/>
                    </a:cubicBezTo>
                    <a:cubicBezTo>
                      <a:pt x="0" y="335"/>
                      <a:pt x="0" y="335"/>
                      <a:pt x="0" y="335"/>
                    </a:cubicBezTo>
                    <a:cubicBezTo>
                      <a:pt x="60" y="330"/>
                      <a:pt x="116" y="311"/>
                      <a:pt x="164" y="281"/>
                    </a:cubicBezTo>
                    <a:cubicBezTo>
                      <a:pt x="163" y="277"/>
                      <a:pt x="163" y="273"/>
                      <a:pt x="163" y="269"/>
                    </a:cubicBezTo>
                    <a:cubicBezTo>
                      <a:pt x="163" y="210"/>
                      <a:pt x="210" y="163"/>
                      <a:pt x="268" y="163"/>
                    </a:cubicBezTo>
                    <a:cubicBezTo>
                      <a:pt x="273" y="163"/>
                      <a:pt x="277" y="163"/>
                      <a:pt x="281" y="164"/>
                    </a:cubicBezTo>
                    <a:cubicBezTo>
                      <a:pt x="311" y="116"/>
                      <a:pt x="330" y="60"/>
                      <a:pt x="334" y="0"/>
                    </a:cubicBezTo>
                    <a:cubicBezTo>
                      <a:pt x="448" y="0"/>
                      <a:pt x="448" y="0"/>
                      <a:pt x="448" y="0"/>
                    </a:cubicBezTo>
                    <a:cubicBezTo>
                      <a:pt x="443" y="87"/>
                      <a:pt x="414" y="168"/>
                      <a:pt x="369" y="237"/>
                    </a:cubicBezTo>
                    <a:close/>
                  </a:path>
                </a:pathLst>
              </a:custGeom>
              <a:solidFill>
                <a:schemeClr val="bg1"/>
              </a:solidFill>
              <a:ln w="19050" cap="flat">
                <a:solidFill>
                  <a:schemeClr val="accent1"/>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a:latin typeface="Arial" panose="020B0604020202020204" pitchFamily="34" charset="0"/>
                  <a:cs typeface="Arial" panose="020B0604020202020204" pitchFamily="34" charset="0"/>
                </a:endParaRPr>
              </a:p>
            </p:txBody>
          </p:sp>
        </p:grpSp>
        <p:sp>
          <p:nvSpPr>
            <p:cNvPr id="9" name="Freeform 178">
              <a:extLst>
                <a:ext uri="{FF2B5EF4-FFF2-40B4-BE49-F238E27FC236}">
                  <a16:creationId xmlns:a16="http://schemas.microsoft.com/office/drawing/2014/main" id="{200326BD-4BEE-4F8E-A6C6-B963EAB29C7F}"/>
                </a:ext>
              </a:extLst>
            </p:cNvPr>
            <p:cNvSpPr>
              <a:spLocks noChangeAspect="1"/>
            </p:cNvSpPr>
            <p:nvPr/>
          </p:nvSpPr>
          <p:spPr bwMode="auto">
            <a:xfrm>
              <a:off x="6981409" y="2827964"/>
              <a:ext cx="425164" cy="430813"/>
            </a:xfrm>
            <a:custGeom>
              <a:avLst/>
              <a:gdLst>
                <a:gd name="T0" fmla="*/ 108 w 242"/>
                <a:gd name="T1" fmla="*/ 79 h 245"/>
                <a:gd name="T2" fmla="*/ 112 w 242"/>
                <a:gd name="T3" fmla="*/ 63 h 245"/>
                <a:gd name="T4" fmla="*/ 112 w 242"/>
                <a:gd name="T5" fmla="*/ 12 h 245"/>
                <a:gd name="T6" fmla="*/ 123 w 242"/>
                <a:gd name="T7" fmla="*/ 1 h 245"/>
                <a:gd name="T8" fmla="*/ 133 w 242"/>
                <a:gd name="T9" fmla="*/ 13 h 245"/>
                <a:gd name="T10" fmla="*/ 133 w 242"/>
                <a:gd name="T11" fmla="*/ 63 h 245"/>
                <a:gd name="T12" fmla="*/ 137 w 242"/>
                <a:gd name="T13" fmla="*/ 80 h 245"/>
                <a:gd name="T14" fmla="*/ 141 w 242"/>
                <a:gd name="T15" fmla="*/ 80 h 245"/>
                <a:gd name="T16" fmla="*/ 148 w 242"/>
                <a:gd name="T17" fmla="*/ 43 h 245"/>
                <a:gd name="T18" fmla="*/ 190 w 242"/>
                <a:gd name="T19" fmla="*/ 30 h 245"/>
                <a:gd name="T20" fmla="*/ 236 w 242"/>
                <a:gd name="T21" fmla="*/ 118 h 245"/>
                <a:gd name="T22" fmla="*/ 242 w 242"/>
                <a:gd name="T23" fmla="*/ 215 h 245"/>
                <a:gd name="T24" fmla="*/ 240 w 242"/>
                <a:gd name="T25" fmla="*/ 227 h 245"/>
                <a:gd name="T26" fmla="*/ 218 w 242"/>
                <a:gd name="T27" fmla="*/ 236 h 245"/>
                <a:gd name="T28" fmla="*/ 169 w 242"/>
                <a:gd name="T29" fmla="*/ 215 h 245"/>
                <a:gd name="T30" fmla="*/ 146 w 242"/>
                <a:gd name="T31" fmla="*/ 188 h 245"/>
                <a:gd name="T32" fmla="*/ 140 w 242"/>
                <a:gd name="T33" fmla="*/ 115 h 245"/>
                <a:gd name="T34" fmla="*/ 131 w 242"/>
                <a:gd name="T35" fmla="*/ 97 h 245"/>
                <a:gd name="T36" fmla="*/ 111 w 242"/>
                <a:gd name="T37" fmla="*/ 100 h 245"/>
                <a:gd name="T38" fmla="*/ 106 w 242"/>
                <a:gd name="T39" fmla="*/ 112 h 245"/>
                <a:gd name="T40" fmla="*/ 101 w 242"/>
                <a:gd name="T41" fmla="*/ 182 h 245"/>
                <a:gd name="T42" fmla="*/ 64 w 242"/>
                <a:gd name="T43" fmla="*/ 220 h 245"/>
                <a:gd name="T44" fmla="*/ 32 w 242"/>
                <a:gd name="T45" fmla="*/ 236 h 245"/>
                <a:gd name="T46" fmla="*/ 5 w 242"/>
                <a:gd name="T47" fmla="*/ 225 h 245"/>
                <a:gd name="T48" fmla="*/ 38 w 242"/>
                <a:gd name="T49" fmla="*/ 52 h 245"/>
                <a:gd name="T50" fmla="*/ 68 w 242"/>
                <a:gd name="T51" fmla="*/ 23 h 245"/>
                <a:gd name="T52" fmla="*/ 92 w 242"/>
                <a:gd name="T53" fmla="*/ 29 h 245"/>
                <a:gd name="T54" fmla="*/ 106 w 242"/>
                <a:gd name="T55" fmla="*/ 78 h 245"/>
                <a:gd name="T56" fmla="*/ 108 w 242"/>
                <a:gd name="T57" fmla="*/ 79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42" h="245">
                  <a:moveTo>
                    <a:pt x="108" y="79"/>
                  </a:moveTo>
                  <a:cubicBezTo>
                    <a:pt x="109" y="74"/>
                    <a:pt x="112" y="68"/>
                    <a:pt x="112" y="63"/>
                  </a:cubicBezTo>
                  <a:cubicBezTo>
                    <a:pt x="113" y="46"/>
                    <a:pt x="113" y="29"/>
                    <a:pt x="112" y="12"/>
                  </a:cubicBezTo>
                  <a:cubicBezTo>
                    <a:pt x="112" y="4"/>
                    <a:pt x="114" y="1"/>
                    <a:pt x="123" y="1"/>
                  </a:cubicBezTo>
                  <a:cubicBezTo>
                    <a:pt x="132" y="0"/>
                    <a:pt x="133" y="5"/>
                    <a:pt x="133" y="13"/>
                  </a:cubicBezTo>
                  <a:cubicBezTo>
                    <a:pt x="132" y="29"/>
                    <a:pt x="132" y="46"/>
                    <a:pt x="133" y="63"/>
                  </a:cubicBezTo>
                  <a:cubicBezTo>
                    <a:pt x="133" y="69"/>
                    <a:pt x="136" y="75"/>
                    <a:pt x="137" y="80"/>
                  </a:cubicBezTo>
                  <a:cubicBezTo>
                    <a:pt x="139" y="80"/>
                    <a:pt x="140" y="80"/>
                    <a:pt x="141" y="80"/>
                  </a:cubicBezTo>
                  <a:cubicBezTo>
                    <a:pt x="143" y="67"/>
                    <a:pt x="145" y="55"/>
                    <a:pt x="148" y="43"/>
                  </a:cubicBezTo>
                  <a:cubicBezTo>
                    <a:pt x="156" y="12"/>
                    <a:pt x="167" y="8"/>
                    <a:pt x="190" y="30"/>
                  </a:cubicBezTo>
                  <a:cubicBezTo>
                    <a:pt x="216" y="54"/>
                    <a:pt x="231" y="84"/>
                    <a:pt x="236" y="118"/>
                  </a:cubicBezTo>
                  <a:cubicBezTo>
                    <a:pt x="241" y="150"/>
                    <a:pt x="240" y="183"/>
                    <a:pt x="242" y="215"/>
                  </a:cubicBezTo>
                  <a:cubicBezTo>
                    <a:pt x="242" y="219"/>
                    <a:pt x="241" y="223"/>
                    <a:pt x="240" y="227"/>
                  </a:cubicBezTo>
                  <a:cubicBezTo>
                    <a:pt x="236" y="240"/>
                    <a:pt x="229" y="243"/>
                    <a:pt x="218" y="236"/>
                  </a:cubicBezTo>
                  <a:cubicBezTo>
                    <a:pt x="203" y="226"/>
                    <a:pt x="187" y="218"/>
                    <a:pt x="169" y="215"/>
                  </a:cubicBezTo>
                  <a:cubicBezTo>
                    <a:pt x="155" y="213"/>
                    <a:pt x="148" y="201"/>
                    <a:pt x="146" y="188"/>
                  </a:cubicBezTo>
                  <a:cubicBezTo>
                    <a:pt x="143" y="164"/>
                    <a:pt x="141" y="139"/>
                    <a:pt x="140" y="115"/>
                  </a:cubicBezTo>
                  <a:cubicBezTo>
                    <a:pt x="140" y="107"/>
                    <a:pt x="139" y="101"/>
                    <a:pt x="131" y="97"/>
                  </a:cubicBezTo>
                  <a:cubicBezTo>
                    <a:pt x="123" y="92"/>
                    <a:pt x="116" y="94"/>
                    <a:pt x="111" y="100"/>
                  </a:cubicBezTo>
                  <a:cubicBezTo>
                    <a:pt x="108" y="102"/>
                    <a:pt x="106" y="108"/>
                    <a:pt x="106" y="112"/>
                  </a:cubicBezTo>
                  <a:cubicBezTo>
                    <a:pt x="104" y="136"/>
                    <a:pt x="104" y="159"/>
                    <a:pt x="101" y="182"/>
                  </a:cubicBezTo>
                  <a:cubicBezTo>
                    <a:pt x="98" y="203"/>
                    <a:pt x="88" y="218"/>
                    <a:pt x="64" y="220"/>
                  </a:cubicBezTo>
                  <a:cubicBezTo>
                    <a:pt x="53" y="222"/>
                    <a:pt x="42" y="230"/>
                    <a:pt x="32" y="236"/>
                  </a:cubicBezTo>
                  <a:cubicBezTo>
                    <a:pt x="16" y="245"/>
                    <a:pt x="6" y="242"/>
                    <a:pt x="5" y="225"/>
                  </a:cubicBezTo>
                  <a:cubicBezTo>
                    <a:pt x="0" y="164"/>
                    <a:pt x="1" y="104"/>
                    <a:pt x="38" y="52"/>
                  </a:cubicBezTo>
                  <a:cubicBezTo>
                    <a:pt x="46" y="41"/>
                    <a:pt x="57" y="31"/>
                    <a:pt x="68" y="23"/>
                  </a:cubicBezTo>
                  <a:cubicBezTo>
                    <a:pt x="79" y="14"/>
                    <a:pt x="87" y="16"/>
                    <a:pt x="92" y="29"/>
                  </a:cubicBezTo>
                  <a:cubicBezTo>
                    <a:pt x="98" y="45"/>
                    <a:pt x="101" y="62"/>
                    <a:pt x="106" y="78"/>
                  </a:cubicBezTo>
                  <a:cubicBezTo>
                    <a:pt x="106" y="79"/>
                    <a:pt x="107" y="79"/>
                    <a:pt x="108" y="79"/>
                  </a:cubicBezTo>
                  <a:close/>
                </a:path>
              </a:pathLst>
            </a:custGeom>
            <a:solidFill>
              <a:schemeClr val="accent3"/>
            </a:solidFill>
            <a:ln>
              <a:solidFill>
                <a:schemeClr val="accent3"/>
              </a:solidFill>
            </a:ln>
          </p:spPr>
          <p:txBody>
            <a:bodyPr vert="horz" wrap="square" lIns="91440" tIns="45720" rIns="91440" bIns="45720" numCol="1" anchor="t" anchorCtr="0" compatLnSpc="1">
              <a:prstTxWarp prst="textNoShape">
                <a:avLst/>
              </a:prstTxWarp>
            </a:bodyPr>
            <a:lstStyle/>
            <a:p>
              <a:endParaRPr lang="en-GB">
                <a:latin typeface="Arial" panose="020B0604020202020204" pitchFamily="34" charset="0"/>
                <a:cs typeface="Arial" panose="020B0604020202020204" pitchFamily="34" charset="0"/>
              </a:endParaRPr>
            </a:p>
          </p:txBody>
        </p:sp>
        <p:grpSp>
          <p:nvGrpSpPr>
            <p:cNvPr id="10" name="Group 9">
              <a:extLst>
                <a:ext uri="{FF2B5EF4-FFF2-40B4-BE49-F238E27FC236}">
                  <a16:creationId xmlns:a16="http://schemas.microsoft.com/office/drawing/2014/main" id="{B05D2578-48CF-4E22-88BD-96361729AA13}"/>
                </a:ext>
              </a:extLst>
            </p:cNvPr>
            <p:cNvGrpSpPr>
              <a:grpSpLocks noChangeAspect="1"/>
            </p:cNvGrpSpPr>
            <p:nvPr/>
          </p:nvGrpSpPr>
          <p:grpSpPr>
            <a:xfrm>
              <a:off x="5130657" y="4697628"/>
              <a:ext cx="300549" cy="465600"/>
              <a:chOff x="7356475" y="1909493"/>
              <a:chExt cx="842963" cy="1305894"/>
            </a:xfrm>
            <a:solidFill>
              <a:srgbClr val="C00000"/>
            </a:solidFill>
          </p:grpSpPr>
          <p:sp>
            <p:nvSpPr>
              <p:cNvPr id="18" name="Freeform 84">
                <a:extLst>
                  <a:ext uri="{FF2B5EF4-FFF2-40B4-BE49-F238E27FC236}">
                    <a16:creationId xmlns:a16="http://schemas.microsoft.com/office/drawing/2014/main" id="{B4C89554-9152-4758-A550-C58BD716690E}"/>
                  </a:ext>
                </a:extLst>
              </p:cNvPr>
              <p:cNvSpPr>
                <a:spLocks/>
              </p:cNvSpPr>
              <p:nvPr/>
            </p:nvSpPr>
            <p:spPr bwMode="auto">
              <a:xfrm>
                <a:off x="7362826" y="2129537"/>
                <a:ext cx="836612" cy="1085850"/>
              </a:xfrm>
              <a:custGeom>
                <a:avLst/>
                <a:gdLst>
                  <a:gd name="T0" fmla="*/ 798 w 1101"/>
                  <a:gd name="T1" fmla="*/ 286 h 1430"/>
                  <a:gd name="T2" fmla="*/ 907 w 1101"/>
                  <a:gd name="T3" fmla="*/ 196 h 1430"/>
                  <a:gd name="T4" fmla="*/ 980 w 1101"/>
                  <a:gd name="T5" fmla="*/ 84 h 1430"/>
                  <a:gd name="T6" fmla="*/ 892 w 1101"/>
                  <a:gd name="T7" fmla="*/ 14 h 1430"/>
                  <a:gd name="T8" fmla="*/ 444 w 1101"/>
                  <a:gd name="T9" fmla="*/ 465 h 1430"/>
                  <a:gd name="T10" fmla="*/ 128 w 1101"/>
                  <a:gd name="T11" fmla="*/ 733 h 1430"/>
                  <a:gd name="T12" fmla="*/ 85 w 1101"/>
                  <a:gd name="T13" fmla="*/ 911 h 1430"/>
                  <a:gd name="T14" fmla="*/ 858 w 1101"/>
                  <a:gd name="T15" fmla="*/ 1418 h 1430"/>
                  <a:gd name="T16" fmla="*/ 1086 w 1101"/>
                  <a:gd name="T17" fmla="*/ 974 h 1430"/>
                  <a:gd name="T18" fmla="*/ 798 w 1101"/>
                  <a:gd name="T19" fmla="*/ 286 h 14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01" h="1430">
                    <a:moveTo>
                      <a:pt x="798" y="286"/>
                    </a:moveTo>
                    <a:cubicBezTo>
                      <a:pt x="810" y="269"/>
                      <a:pt x="866" y="215"/>
                      <a:pt x="907" y="196"/>
                    </a:cubicBezTo>
                    <a:cubicBezTo>
                      <a:pt x="948" y="177"/>
                      <a:pt x="997" y="169"/>
                      <a:pt x="980" y="84"/>
                    </a:cubicBezTo>
                    <a:cubicBezTo>
                      <a:pt x="963" y="0"/>
                      <a:pt x="892" y="14"/>
                      <a:pt x="892" y="14"/>
                    </a:cubicBezTo>
                    <a:cubicBezTo>
                      <a:pt x="635" y="58"/>
                      <a:pt x="490" y="334"/>
                      <a:pt x="444" y="465"/>
                    </a:cubicBezTo>
                    <a:cubicBezTo>
                      <a:pt x="398" y="596"/>
                      <a:pt x="257" y="683"/>
                      <a:pt x="128" y="733"/>
                    </a:cubicBezTo>
                    <a:cubicBezTo>
                      <a:pt x="0" y="784"/>
                      <a:pt x="85" y="911"/>
                      <a:pt x="85" y="911"/>
                    </a:cubicBezTo>
                    <a:cubicBezTo>
                      <a:pt x="359" y="1345"/>
                      <a:pt x="708" y="1406"/>
                      <a:pt x="858" y="1418"/>
                    </a:cubicBezTo>
                    <a:cubicBezTo>
                      <a:pt x="1009" y="1430"/>
                      <a:pt x="1072" y="1376"/>
                      <a:pt x="1086" y="974"/>
                    </a:cubicBezTo>
                    <a:cubicBezTo>
                      <a:pt x="1101" y="572"/>
                      <a:pt x="798" y="286"/>
                      <a:pt x="798" y="286"/>
                    </a:cubicBezTo>
                    <a:close/>
                  </a:path>
                </a:pathLst>
              </a:custGeom>
              <a:solidFill>
                <a:schemeClr val="accent5"/>
              </a:solidFill>
              <a:ln w="9525">
                <a:solidFill>
                  <a:schemeClr val="accent5"/>
                </a:solidFill>
                <a:round/>
                <a:headEnd/>
                <a:tailEnd/>
              </a:ln>
            </p:spPr>
            <p:txBody>
              <a:bodyPr vert="horz" wrap="square" lIns="91440" tIns="45720" rIns="91440" bIns="45720" numCol="1" anchor="t" anchorCtr="0" compatLnSpc="1">
                <a:prstTxWarp prst="textNoShape">
                  <a:avLst/>
                </a:prstTxWarp>
              </a:bodyPr>
              <a:lstStyle/>
              <a:p>
                <a:endParaRPr lang="en-GB">
                  <a:latin typeface="Arial" panose="020B0604020202020204" pitchFamily="34" charset="0"/>
                  <a:cs typeface="Arial" panose="020B0604020202020204" pitchFamily="34" charset="0"/>
                </a:endParaRPr>
              </a:p>
            </p:txBody>
          </p:sp>
          <p:sp>
            <p:nvSpPr>
              <p:cNvPr id="19" name="Freeform 85">
                <a:extLst>
                  <a:ext uri="{FF2B5EF4-FFF2-40B4-BE49-F238E27FC236}">
                    <a16:creationId xmlns:a16="http://schemas.microsoft.com/office/drawing/2014/main" id="{B6E7B32C-94AF-444F-991B-DCF3C34F30B7}"/>
                  </a:ext>
                </a:extLst>
              </p:cNvPr>
              <p:cNvSpPr>
                <a:spLocks/>
              </p:cNvSpPr>
              <p:nvPr/>
            </p:nvSpPr>
            <p:spPr bwMode="auto">
              <a:xfrm>
                <a:off x="7356475" y="2152375"/>
                <a:ext cx="241301" cy="544513"/>
              </a:xfrm>
              <a:custGeom>
                <a:avLst/>
                <a:gdLst>
                  <a:gd name="T0" fmla="*/ 139 w 317"/>
                  <a:gd name="T1" fmla="*/ 632 h 716"/>
                  <a:gd name="T2" fmla="*/ 317 w 317"/>
                  <a:gd name="T3" fmla="*/ 529 h 716"/>
                  <a:gd name="T4" fmla="*/ 252 w 317"/>
                  <a:gd name="T5" fmla="*/ 238 h 716"/>
                  <a:gd name="T6" fmla="*/ 220 w 317"/>
                  <a:gd name="T7" fmla="*/ 10 h 716"/>
                  <a:gd name="T8" fmla="*/ 121 w 317"/>
                  <a:gd name="T9" fmla="*/ 78 h 716"/>
                  <a:gd name="T10" fmla="*/ 157 w 317"/>
                  <a:gd name="T11" fmla="*/ 182 h 716"/>
                  <a:gd name="T12" fmla="*/ 121 w 317"/>
                  <a:gd name="T13" fmla="*/ 361 h 716"/>
                  <a:gd name="T14" fmla="*/ 36 w 317"/>
                  <a:gd name="T15" fmla="*/ 716 h 716"/>
                  <a:gd name="T16" fmla="*/ 139 w 317"/>
                  <a:gd name="T17" fmla="*/ 632 h 7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7" h="716">
                    <a:moveTo>
                      <a:pt x="139" y="632"/>
                    </a:moveTo>
                    <a:cubicBezTo>
                      <a:pt x="237" y="593"/>
                      <a:pt x="317" y="529"/>
                      <a:pt x="317" y="529"/>
                    </a:cubicBezTo>
                    <a:cubicBezTo>
                      <a:pt x="317" y="529"/>
                      <a:pt x="232" y="350"/>
                      <a:pt x="252" y="238"/>
                    </a:cubicBezTo>
                    <a:cubicBezTo>
                      <a:pt x="271" y="127"/>
                      <a:pt x="261" y="20"/>
                      <a:pt x="220" y="10"/>
                    </a:cubicBezTo>
                    <a:cubicBezTo>
                      <a:pt x="179" y="0"/>
                      <a:pt x="111" y="5"/>
                      <a:pt x="121" y="78"/>
                    </a:cubicBezTo>
                    <a:cubicBezTo>
                      <a:pt x="121" y="78"/>
                      <a:pt x="184" y="97"/>
                      <a:pt x="157" y="182"/>
                    </a:cubicBezTo>
                    <a:cubicBezTo>
                      <a:pt x="130" y="267"/>
                      <a:pt x="111" y="331"/>
                      <a:pt x="121" y="361"/>
                    </a:cubicBezTo>
                    <a:cubicBezTo>
                      <a:pt x="121" y="361"/>
                      <a:pt x="0" y="541"/>
                      <a:pt x="36" y="716"/>
                    </a:cubicBezTo>
                    <a:cubicBezTo>
                      <a:pt x="36" y="716"/>
                      <a:pt x="49" y="668"/>
                      <a:pt x="139" y="632"/>
                    </a:cubicBezTo>
                    <a:close/>
                  </a:path>
                </a:pathLst>
              </a:custGeom>
              <a:solidFill>
                <a:schemeClr val="accent5"/>
              </a:solidFill>
              <a:ln w="9525">
                <a:solidFill>
                  <a:schemeClr val="accent5"/>
                </a:solidFill>
                <a:round/>
                <a:headEnd/>
                <a:tailEnd/>
              </a:ln>
            </p:spPr>
            <p:txBody>
              <a:bodyPr vert="horz" wrap="square" lIns="91440" tIns="45720" rIns="91440" bIns="45720" numCol="1" anchor="t" anchorCtr="0" compatLnSpc="1">
                <a:prstTxWarp prst="textNoShape">
                  <a:avLst/>
                </a:prstTxWarp>
              </a:bodyPr>
              <a:lstStyle/>
              <a:p>
                <a:endParaRPr lang="en-GB">
                  <a:latin typeface="Arial" panose="020B0604020202020204" pitchFamily="34" charset="0"/>
                  <a:cs typeface="Arial" panose="020B0604020202020204" pitchFamily="34" charset="0"/>
                </a:endParaRPr>
              </a:p>
            </p:txBody>
          </p:sp>
          <p:sp>
            <p:nvSpPr>
              <p:cNvPr id="20" name="Freeform 86">
                <a:extLst>
                  <a:ext uri="{FF2B5EF4-FFF2-40B4-BE49-F238E27FC236}">
                    <a16:creationId xmlns:a16="http://schemas.microsoft.com/office/drawing/2014/main" id="{0866551F-DEFB-4A85-9E3D-372105064365}"/>
                  </a:ext>
                </a:extLst>
              </p:cNvPr>
              <p:cNvSpPr>
                <a:spLocks/>
              </p:cNvSpPr>
              <p:nvPr/>
            </p:nvSpPr>
            <p:spPr bwMode="auto">
              <a:xfrm>
                <a:off x="7567613" y="1909493"/>
                <a:ext cx="420689" cy="611187"/>
              </a:xfrm>
              <a:custGeom>
                <a:avLst/>
                <a:gdLst>
                  <a:gd name="T0" fmla="*/ 143 w 555"/>
                  <a:gd name="T1" fmla="*/ 679 h 805"/>
                  <a:gd name="T2" fmla="*/ 272 w 555"/>
                  <a:gd name="T3" fmla="*/ 454 h 805"/>
                  <a:gd name="T4" fmla="*/ 332 w 555"/>
                  <a:gd name="T5" fmla="*/ 254 h 805"/>
                  <a:gd name="T6" fmla="*/ 463 w 555"/>
                  <a:gd name="T7" fmla="*/ 277 h 805"/>
                  <a:gd name="T8" fmla="*/ 555 w 555"/>
                  <a:gd name="T9" fmla="*/ 236 h 805"/>
                  <a:gd name="T10" fmla="*/ 400 w 555"/>
                  <a:gd name="T11" fmla="*/ 105 h 805"/>
                  <a:gd name="T12" fmla="*/ 386 w 555"/>
                  <a:gd name="T13" fmla="*/ 39 h 805"/>
                  <a:gd name="T14" fmla="*/ 349 w 555"/>
                  <a:gd name="T15" fmla="*/ 44 h 805"/>
                  <a:gd name="T16" fmla="*/ 306 w 555"/>
                  <a:gd name="T17" fmla="*/ 119 h 805"/>
                  <a:gd name="T18" fmla="*/ 272 w 555"/>
                  <a:gd name="T19" fmla="*/ 34 h 805"/>
                  <a:gd name="T20" fmla="*/ 231 w 555"/>
                  <a:gd name="T21" fmla="*/ 42 h 805"/>
                  <a:gd name="T22" fmla="*/ 209 w 555"/>
                  <a:gd name="T23" fmla="*/ 136 h 805"/>
                  <a:gd name="T24" fmla="*/ 146 w 555"/>
                  <a:gd name="T25" fmla="*/ 93 h 805"/>
                  <a:gd name="T26" fmla="*/ 80 w 555"/>
                  <a:gd name="T27" fmla="*/ 93 h 805"/>
                  <a:gd name="T28" fmla="*/ 88 w 555"/>
                  <a:gd name="T29" fmla="*/ 238 h 805"/>
                  <a:gd name="T30" fmla="*/ 15 w 555"/>
                  <a:gd name="T31" fmla="*/ 514 h 805"/>
                  <a:gd name="T32" fmla="*/ 85 w 555"/>
                  <a:gd name="T33" fmla="*/ 805 h 805"/>
                  <a:gd name="T34" fmla="*/ 143 w 555"/>
                  <a:gd name="T35" fmla="*/ 679 h 8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55" h="805">
                    <a:moveTo>
                      <a:pt x="143" y="679"/>
                    </a:moveTo>
                    <a:cubicBezTo>
                      <a:pt x="177" y="575"/>
                      <a:pt x="272" y="454"/>
                      <a:pt x="272" y="454"/>
                    </a:cubicBezTo>
                    <a:cubicBezTo>
                      <a:pt x="272" y="454"/>
                      <a:pt x="267" y="274"/>
                      <a:pt x="332" y="254"/>
                    </a:cubicBezTo>
                    <a:cubicBezTo>
                      <a:pt x="398" y="234"/>
                      <a:pt x="463" y="277"/>
                      <a:pt x="463" y="277"/>
                    </a:cubicBezTo>
                    <a:cubicBezTo>
                      <a:pt x="555" y="236"/>
                      <a:pt x="555" y="236"/>
                      <a:pt x="555" y="236"/>
                    </a:cubicBezTo>
                    <a:cubicBezTo>
                      <a:pt x="517" y="148"/>
                      <a:pt x="422" y="119"/>
                      <a:pt x="400" y="105"/>
                    </a:cubicBezTo>
                    <a:cubicBezTo>
                      <a:pt x="378" y="90"/>
                      <a:pt x="386" y="39"/>
                      <a:pt x="386" y="39"/>
                    </a:cubicBezTo>
                    <a:cubicBezTo>
                      <a:pt x="378" y="10"/>
                      <a:pt x="345" y="20"/>
                      <a:pt x="349" y="44"/>
                    </a:cubicBezTo>
                    <a:cubicBezTo>
                      <a:pt x="354" y="68"/>
                      <a:pt x="342" y="119"/>
                      <a:pt x="306" y="119"/>
                    </a:cubicBezTo>
                    <a:cubicBezTo>
                      <a:pt x="269" y="119"/>
                      <a:pt x="272" y="34"/>
                      <a:pt x="272" y="34"/>
                    </a:cubicBezTo>
                    <a:cubicBezTo>
                      <a:pt x="238" y="0"/>
                      <a:pt x="231" y="42"/>
                      <a:pt x="231" y="42"/>
                    </a:cubicBezTo>
                    <a:cubicBezTo>
                      <a:pt x="231" y="42"/>
                      <a:pt x="243" y="127"/>
                      <a:pt x="209" y="136"/>
                    </a:cubicBezTo>
                    <a:cubicBezTo>
                      <a:pt x="175" y="146"/>
                      <a:pt x="146" y="93"/>
                      <a:pt x="146" y="93"/>
                    </a:cubicBezTo>
                    <a:cubicBezTo>
                      <a:pt x="146" y="93"/>
                      <a:pt x="122" y="42"/>
                      <a:pt x="80" y="93"/>
                    </a:cubicBezTo>
                    <a:cubicBezTo>
                      <a:pt x="39" y="144"/>
                      <a:pt x="80" y="168"/>
                      <a:pt x="88" y="238"/>
                    </a:cubicBezTo>
                    <a:cubicBezTo>
                      <a:pt x="95" y="308"/>
                      <a:pt x="29" y="391"/>
                      <a:pt x="15" y="514"/>
                    </a:cubicBezTo>
                    <a:cubicBezTo>
                      <a:pt x="0" y="638"/>
                      <a:pt x="85" y="805"/>
                      <a:pt x="85" y="805"/>
                    </a:cubicBezTo>
                    <a:cubicBezTo>
                      <a:pt x="85" y="805"/>
                      <a:pt x="109" y="783"/>
                      <a:pt x="143" y="679"/>
                    </a:cubicBezTo>
                    <a:close/>
                  </a:path>
                </a:pathLst>
              </a:custGeom>
              <a:solidFill>
                <a:schemeClr val="accent5"/>
              </a:solidFill>
              <a:ln w="9525">
                <a:solidFill>
                  <a:schemeClr val="accent5"/>
                </a:solidFill>
                <a:round/>
                <a:headEnd/>
                <a:tailEnd/>
              </a:ln>
            </p:spPr>
            <p:txBody>
              <a:bodyPr vert="horz" wrap="square" lIns="91440" tIns="45720" rIns="91440" bIns="45720" numCol="1" anchor="t" anchorCtr="0" compatLnSpc="1">
                <a:prstTxWarp prst="textNoShape">
                  <a:avLst/>
                </a:prstTxWarp>
              </a:bodyPr>
              <a:lstStyle/>
              <a:p>
                <a:endParaRPr lang="en-GB">
                  <a:latin typeface="Arial" panose="020B0604020202020204" pitchFamily="34" charset="0"/>
                  <a:cs typeface="Arial" panose="020B0604020202020204" pitchFamily="34" charset="0"/>
                </a:endParaRPr>
              </a:p>
            </p:txBody>
          </p:sp>
        </p:grpSp>
        <p:grpSp>
          <p:nvGrpSpPr>
            <p:cNvPr id="11" name="Group 10">
              <a:extLst>
                <a:ext uri="{FF2B5EF4-FFF2-40B4-BE49-F238E27FC236}">
                  <a16:creationId xmlns:a16="http://schemas.microsoft.com/office/drawing/2014/main" id="{94D2C4A5-C491-47FD-BA1D-6838D23D2FAF}"/>
                </a:ext>
              </a:extLst>
            </p:cNvPr>
            <p:cNvGrpSpPr>
              <a:grpSpLocks noChangeAspect="1"/>
            </p:cNvGrpSpPr>
            <p:nvPr/>
          </p:nvGrpSpPr>
          <p:grpSpPr>
            <a:xfrm>
              <a:off x="6965409" y="4828241"/>
              <a:ext cx="457200" cy="457201"/>
              <a:chOff x="4810123" y="3519467"/>
              <a:chExt cx="1463040" cy="1463040"/>
            </a:xfrm>
            <a:solidFill>
              <a:schemeClr val="accent1"/>
            </a:solidFill>
          </p:grpSpPr>
          <p:sp>
            <p:nvSpPr>
              <p:cNvPr id="16" name="Block Arc 15">
                <a:extLst>
                  <a:ext uri="{FF2B5EF4-FFF2-40B4-BE49-F238E27FC236}">
                    <a16:creationId xmlns:a16="http://schemas.microsoft.com/office/drawing/2014/main" id="{87414049-D8C2-46A3-BF93-FE03FCBCAC89}"/>
                  </a:ext>
                </a:extLst>
              </p:cNvPr>
              <p:cNvSpPr>
                <a:spLocks noChangeAspect="1"/>
              </p:cNvSpPr>
              <p:nvPr/>
            </p:nvSpPr>
            <p:spPr>
              <a:xfrm rot="21348611">
                <a:off x="4810123" y="3519467"/>
                <a:ext cx="1463040" cy="1463040"/>
              </a:xfrm>
              <a:prstGeom prst="blockArc">
                <a:avLst>
                  <a:gd name="adj1" fmla="val 14272898"/>
                  <a:gd name="adj2" fmla="val 18613271"/>
                  <a:gd name="adj3" fmla="val 17838"/>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Arial" panose="020B0604020202020204" pitchFamily="34" charset="0"/>
                  <a:cs typeface="Arial" panose="020B0604020202020204" pitchFamily="34" charset="0"/>
                </a:endParaRPr>
              </a:p>
            </p:txBody>
          </p:sp>
          <p:cxnSp>
            <p:nvCxnSpPr>
              <p:cNvPr id="17" name="Straight Connector 16">
                <a:extLst>
                  <a:ext uri="{FF2B5EF4-FFF2-40B4-BE49-F238E27FC236}">
                    <a16:creationId xmlns:a16="http://schemas.microsoft.com/office/drawing/2014/main" id="{CDB71C07-93E8-47C5-8178-29EE6411337E}"/>
                  </a:ext>
                </a:extLst>
              </p:cNvPr>
              <p:cNvCxnSpPr>
                <a:cxnSpLocks/>
              </p:cNvCxnSpPr>
              <p:nvPr/>
            </p:nvCxnSpPr>
            <p:spPr>
              <a:xfrm>
                <a:off x="5130800" y="4356100"/>
                <a:ext cx="812800" cy="0"/>
              </a:xfrm>
              <a:prstGeom prst="line">
                <a:avLst/>
              </a:prstGeom>
              <a:grpFill/>
              <a:ln w="15875" cap="rnd">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12" name="Group 11">
              <a:extLst>
                <a:ext uri="{FF2B5EF4-FFF2-40B4-BE49-F238E27FC236}">
                  <a16:creationId xmlns:a16="http://schemas.microsoft.com/office/drawing/2014/main" id="{8484D3B6-225F-4203-A302-C71DA92AAC90}"/>
                </a:ext>
              </a:extLst>
            </p:cNvPr>
            <p:cNvGrpSpPr/>
            <p:nvPr/>
          </p:nvGrpSpPr>
          <p:grpSpPr>
            <a:xfrm>
              <a:off x="6023217" y="3433570"/>
              <a:ext cx="508587" cy="1091386"/>
              <a:chOff x="810002" y="1399164"/>
              <a:chExt cx="369888" cy="793750"/>
            </a:xfrm>
            <a:solidFill>
              <a:srgbClr val="586D6E"/>
            </a:solidFill>
          </p:grpSpPr>
          <p:sp>
            <p:nvSpPr>
              <p:cNvPr id="13" name="Freeform 23">
                <a:extLst>
                  <a:ext uri="{FF2B5EF4-FFF2-40B4-BE49-F238E27FC236}">
                    <a16:creationId xmlns:a16="http://schemas.microsoft.com/office/drawing/2014/main" id="{9AB1A24D-A72E-4249-8103-A50D4CA478BF}"/>
                  </a:ext>
                </a:extLst>
              </p:cNvPr>
              <p:cNvSpPr>
                <a:spLocks/>
              </p:cNvSpPr>
              <p:nvPr/>
            </p:nvSpPr>
            <p:spPr bwMode="auto">
              <a:xfrm>
                <a:off x="897315" y="1850014"/>
                <a:ext cx="195263" cy="342900"/>
              </a:xfrm>
              <a:custGeom>
                <a:avLst/>
                <a:gdLst>
                  <a:gd name="T0" fmla="*/ 0 w 609"/>
                  <a:gd name="T1" fmla="*/ 0 h 1061"/>
                  <a:gd name="T2" fmla="*/ 0 w 609"/>
                  <a:gd name="T3" fmla="*/ 0 h 1061"/>
                  <a:gd name="T4" fmla="*/ 0 w 609"/>
                  <a:gd name="T5" fmla="*/ 44 h 1061"/>
                  <a:gd name="T6" fmla="*/ 0 w 609"/>
                  <a:gd name="T7" fmla="*/ 923 h 1061"/>
                  <a:gd name="T8" fmla="*/ 139 w 609"/>
                  <a:gd name="T9" fmla="*/ 1061 h 1061"/>
                  <a:gd name="T10" fmla="*/ 277 w 609"/>
                  <a:gd name="T11" fmla="*/ 923 h 1061"/>
                  <a:gd name="T12" fmla="*/ 277 w 609"/>
                  <a:gd name="T13" fmla="*/ 264 h 1061"/>
                  <a:gd name="T14" fmla="*/ 332 w 609"/>
                  <a:gd name="T15" fmla="*/ 264 h 1061"/>
                  <a:gd name="T16" fmla="*/ 332 w 609"/>
                  <a:gd name="T17" fmla="*/ 923 h 1061"/>
                  <a:gd name="T18" fmla="*/ 470 w 609"/>
                  <a:gd name="T19" fmla="*/ 1061 h 1061"/>
                  <a:gd name="T20" fmla="*/ 609 w 609"/>
                  <a:gd name="T21" fmla="*/ 923 h 1061"/>
                  <a:gd name="T22" fmla="*/ 609 w 609"/>
                  <a:gd name="T23" fmla="*/ 44 h 1061"/>
                  <a:gd name="T24" fmla="*/ 609 w 609"/>
                  <a:gd name="T25" fmla="*/ 0 h 1061"/>
                  <a:gd name="T26" fmla="*/ 0 w 609"/>
                  <a:gd name="T27" fmla="*/ 0 h 10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09" h="1061">
                    <a:moveTo>
                      <a:pt x="0" y="0"/>
                    </a:moveTo>
                    <a:lnTo>
                      <a:pt x="0" y="0"/>
                    </a:lnTo>
                    <a:lnTo>
                      <a:pt x="0" y="44"/>
                    </a:lnTo>
                    <a:lnTo>
                      <a:pt x="0" y="923"/>
                    </a:lnTo>
                    <a:cubicBezTo>
                      <a:pt x="0" y="999"/>
                      <a:pt x="62" y="1061"/>
                      <a:pt x="139" y="1061"/>
                    </a:cubicBezTo>
                    <a:cubicBezTo>
                      <a:pt x="215" y="1061"/>
                      <a:pt x="277" y="999"/>
                      <a:pt x="277" y="923"/>
                    </a:cubicBezTo>
                    <a:lnTo>
                      <a:pt x="277" y="264"/>
                    </a:lnTo>
                    <a:lnTo>
                      <a:pt x="332" y="264"/>
                    </a:lnTo>
                    <a:lnTo>
                      <a:pt x="332" y="923"/>
                    </a:lnTo>
                    <a:cubicBezTo>
                      <a:pt x="332" y="999"/>
                      <a:pt x="394" y="1061"/>
                      <a:pt x="470" y="1061"/>
                    </a:cubicBezTo>
                    <a:cubicBezTo>
                      <a:pt x="547" y="1061"/>
                      <a:pt x="609" y="999"/>
                      <a:pt x="609" y="923"/>
                    </a:cubicBezTo>
                    <a:lnTo>
                      <a:pt x="609" y="44"/>
                    </a:lnTo>
                    <a:lnTo>
                      <a:pt x="609" y="0"/>
                    </a:lnTo>
                    <a:lnTo>
                      <a:pt x="0" y="0"/>
                    </a:lnTo>
                    <a:close/>
                  </a:path>
                </a:pathLst>
              </a:custGeom>
              <a:solidFill>
                <a:schemeClr val="tx2">
                  <a:lumMod val="20000"/>
                  <a:lumOff val="8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sz="1600">
                  <a:latin typeface="Arial" panose="020B0604020202020204" pitchFamily="34" charset="0"/>
                  <a:cs typeface="Arial" panose="020B0604020202020204" pitchFamily="34" charset="0"/>
                </a:endParaRPr>
              </a:p>
            </p:txBody>
          </p:sp>
          <p:sp>
            <p:nvSpPr>
              <p:cNvPr id="14" name="Freeform 24">
                <a:extLst>
                  <a:ext uri="{FF2B5EF4-FFF2-40B4-BE49-F238E27FC236}">
                    <a16:creationId xmlns:a16="http://schemas.microsoft.com/office/drawing/2014/main" id="{E3322664-E8EE-4403-ADFA-BA7A9897943D}"/>
                  </a:ext>
                </a:extLst>
              </p:cNvPr>
              <p:cNvSpPr>
                <a:spLocks/>
              </p:cNvSpPr>
              <p:nvPr/>
            </p:nvSpPr>
            <p:spPr bwMode="auto">
              <a:xfrm>
                <a:off x="810002" y="1589664"/>
                <a:ext cx="369888" cy="312737"/>
              </a:xfrm>
              <a:custGeom>
                <a:avLst/>
                <a:gdLst>
                  <a:gd name="T0" fmla="*/ 106 w 1145"/>
                  <a:gd name="T1" fmla="*/ 970 h 970"/>
                  <a:gd name="T2" fmla="*/ 106 w 1145"/>
                  <a:gd name="T3" fmla="*/ 970 h 970"/>
                  <a:gd name="T4" fmla="*/ 110 w 1145"/>
                  <a:gd name="T5" fmla="*/ 970 h 970"/>
                  <a:gd name="T6" fmla="*/ 192 w 1145"/>
                  <a:gd name="T7" fmla="*/ 879 h 970"/>
                  <a:gd name="T8" fmla="*/ 268 w 1145"/>
                  <a:gd name="T9" fmla="*/ 260 h 970"/>
                  <a:gd name="T10" fmla="*/ 268 w 1145"/>
                  <a:gd name="T11" fmla="*/ 595 h 970"/>
                  <a:gd name="T12" fmla="*/ 268 w 1145"/>
                  <a:gd name="T13" fmla="*/ 770 h 970"/>
                  <a:gd name="T14" fmla="*/ 877 w 1145"/>
                  <a:gd name="T15" fmla="*/ 770 h 970"/>
                  <a:gd name="T16" fmla="*/ 877 w 1145"/>
                  <a:gd name="T17" fmla="*/ 595 h 970"/>
                  <a:gd name="T18" fmla="*/ 877 w 1145"/>
                  <a:gd name="T19" fmla="*/ 260 h 970"/>
                  <a:gd name="T20" fmla="*/ 953 w 1145"/>
                  <a:gd name="T21" fmla="*/ 879 h 970"/>
                  <a:gd name="T22" fmla="*/ 1035 w 1145"/>
                  <a:gd name="T23" fmla="*/ 970 h 970"/>
                  <a:gd name="T24" fmla="*/ 1039 w 1145"/>
                  <a:gd name="T25" fmla="*/ 970 h 970"/>
                  <a:gd name="T26" fmla="*/ 1126 w 1145"/>
                  <a:gd name="T27" fmla="*/ 888 h 970"/>
                  <a:gd name="T28" fmla="*/ 963 w 1145"/>
                  <a:gd name="T29" fmla="*/ 82 h 970"/>
                  <a:gd name="T30" fmla="*/ 806 w 1145"/>
                  <a:gd name="T31" fmla="*/ 2 h 970"/>
                  <a:gd name="T32" fmla="*/ 797 w 1145"/>
                  <a:gd name="T33" fmla="*/ 1 h 970"/>
                  <a:gd name="T34" fmla="*/ 795 w 1145"/>
                  <a:gd name="T35" fmla="*/ 1 h 970"/>
                  <a:gd name="T36" fmla="*/ 784 w 1145"/>
                  <a:gd name="T37" fmla="*/ 0 h 970"/>
                  <a:gd name="T38" fmla="*/ 775 w 1145"/>
                  <a:gd name="T39" fmla="*/ 1 h 970"/>
                  <a:gd name="T40" fmla="*/ 370 w 1145"/>
                  <a:gd name="T41" fmla="*/ 1 h 970"/>
                  <a:gd name="T42" fmla="*/ 360 w 1145"/>
                  <a:gd name="T43" fmla="*/ 0 h 970"/>
                  <a:gd name="T44" fmla="*/ 350 w 1145"/>
                  <a:gd name="T45" fmla="*/ 1 h 970"/>
                  <a:gd name="T46" fmla="*/ 348 w 1145"/>
                  <a:gd name="T47" fmla="*/ 1 h 970"/>
                  <a:gd name="T48" fmla="*/ 339 w 1145"/>
                  <a:gd name="T49" fmla="*/ 2 h 970"/>
                  <a:gd name="T50" fmla="*/ 182 w 1145"/>
                  <a:gd name="T51" fmla="*/ 82 h 970"/>
                  <a:gd name="T52" fmla="*/ 19 w 1145"/>
                  <a:gd name="T53" fmla="*/ 888 h 970"/>
                  <a:gd name="T54" fmla="*/ 106 w 1145"/>
                  <a:gd name="T55" fmla="*/ 970 h 9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145" h="970">
                    <a:moveTo>
                      <a:pt x="106" y="970"/>
                    </a:moveTo>
                    <a:lnTo>
                      <a:pt x="106" y="970"/>
                    </a:lnTo>
                    <a:cubicBezTo>
                      <a:pt x="107" y="970"/>
                      <a:pt x="109" y="970"/>
                      <a:pt x="110" y="970"/>
                    </a:cubicBezTo>
                    <a:cubicBezTo>
                      <a:pt x="158" y="967"/>
                      <a:pt x="195" y="927"/>
                      <a:pt x="192" y="879"/>
                    </a:cubicBezTo>
                    <a:cubicBezTo>
                      <a:pt x="175" y="522"/>
                      <a:pt x="226" y="344"/>
                      <a:pt x="268" y="260"/>
                    </a:cubicBezTo>
                    <a:lnTo>
                      <a:pt x="268" y="595"/>
                    </a:lnTo>
                    <a:lnTo>
                      <a:pt x="268" y="770"/>
                    </a:lnTo>
                    <a:lnTo>
                      <a:pt x="877" y="770"/>
                    </a:lnTo>
                    <a:lnTo>
                      <a:pt x="877" y="595"/>
                    </a:lnTo>
                    <a:lnTo>
                      <a:pt x="877" y="260"/>
                    </a:lnTo>
                    <a:cubicBezTo>
                      <a:pt x="919" y="344"/>
                      <a:pt x="970" y="522"/>
                      <a:pt x="953" y="879"/>
                    </a:cubicBezTo>
                    <a:cubicBezTo>
                      <a:pt x="950" y="927"/>
                      <a:pt x="987" y="967"/>
                      <a:pt x="1035" y="970"/>
                    </a:cubicBezTo>
                    <a:cubicBezTo>
                      <a:pt x="1036" y="970"/>
                      <a:pt x="1038" y="970"/>
                      <a:pt x="1039" y="970"/>
                    </a:cubicBezTo>
                    <a:cubicBezTo>
                      <a:pt x="1085" y="970"/>
                      <a:pt x="1123" y="934"/>
                      <a:pt x="1126" y="888"/>
                    </a:cubicBezTo>
                    <a:cubicBezTo>
                      <a:pt x="1145" y="493"/>
                      <a:pt x="1089" y="214"/>
                      <a:pt x="963" y="82"/>
                    </a:cubicBezTo>
                    <a:cubicBezTo>
                      <a:pt x="918" y="34"/>
                      <a:pt x="864" y="7"/>
                      <a:pt x="806" y="2"/>
                    </a:cubicBezTo>
                    <a:cubicBezTo>
                      <a:pt x="803" y="1"/>
                      <a:pt x="800" y="1"/>
                      <a:pt x="797" y="1"/>
                    </a:cubicBezTo>
                    <a:lnTo>
                      <a:pt x="795" y="1"/>
                    </a:lnTo>
                    <a:cubicBezTo>
                      <a:pt x="792" y="1"/>
                      <a:pt x="788" y="0"/>
                      <a:pt x="784" y="0"/>
                    </a:cubicBezTo>
                    <a:cubicBezTo>
                      <a:pt x="781" y="0"/>
                      <a:pt x="778" y="1"/>
                      <a:pt x="775" y="1"/>
                    </a:cubicBezTo>
                    <a:lnTo>
                      <a:pt x="370" y="1"/>
                    </a:lnTo>
                    <a:cubicBezTo>
                      <a:pt x="367" y="1"/>
                      <a:pt x="364" y="0"/>
                      <a:pt x="360" y="0"/>
                    </a:cubicBezTo>
                    <a:cubicBezTo>
                      <a:pt x="357" y="0"/>
                      <a:pt x="353" y="1"/>
                      <a:pt x="350" y="1"/>
                    </a:cubicBezTo>
                    <a:lnTo>
                      <a:pt x="348" y="1"/>
                    </a:lnTo>
                    <a:cubicBezTo>
                      <a:pt x="345" y="1"/>
                      <a:pt x="342" y="1"/>
                      <a:pt x="339" y="2"/>
                    </a:cubicBezTo>
                    <a:cubicBezTo>
                      <a:pt x="281" y="7"/>
                      <a:pt x="227" y="34"/>
                      <a:pt x="182" y="82"/>
                    </a:cubicBezTo>
                    <a:cubicBezTo>
                      <a:pt x="56" y="214"/>
                      <a:pt x="0" y="493"/>
                      <a:pt x="19" y="888"/>
                    </a:cubicBezTo>
                    <a:cubicBezTo>
                      <a:pt x="22" y="934"/>
                      <a:pt x="60" y="970"/>
                      <a:pt x="106" y="970"/>
                    </a:cubicBezTo>
                    <a:close/>
                  </a:path>
                </a:pathLst>
              </a:custGeom>
              <a:solidFill>
                <a:schemeClr val="tx2">
                  <a:lumMod val="20000"/>
                  <a:lumOff val="8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sz="1600">
                  <a:latin typeface="Arial" panose="020B0604020202020204" pitchFamily="34" charset="0"/>
                  <a:cs typeface="Arial" panose="020B0604020202020204" pitchFamily="34" charset="0"/>
                </a:endParaRPr>
              </a:p>
            </p:txBody>
          </p:sp>
          <p:sp>
            <p:nvSpPr>
              <p:cNvPr id="15" name="Freeform 25">
                <a:extLst>
                  <a:ext uri="{FF2B5EF4-FFF2-40B4-BE49-F238E27FC236}">
                    <a16:creationId xmlns:a16="http://schemas.microsoft.com/office/drawing/2014/main" id="{B42BFAFD-8205-416A-B56F-E0577A2B55B9}"/>
                  </a:ext>
                </a:extLst>
              </p:cNvPr>
              <p:cNvSpPr>
                <a:spLocks/>
              </p:cNvSpPr>
              <p:nvPr/>
            </p:nvSpPr>
            <p:spPr bwMode="auto">
              <a:xfrm>
                <a:off x="906840" y="1399164"/>
                <a:ext cx="176213" cy="176212"/>
              </a:xfrm>
              <a:custGeom>
                <a:avLst/>
                <a:gdLst>
                  <a:gd name="T0" fmla="*/ 273 w 547"/>
                  <a:gd name="T1" fmla="*/ 546 h 546"/>
                  <a:gd name="T2" fmla="*/ 273 w 547"/>
                  <a:gd name="T3" fmla="*/ 546 h 546"/>
                  <a:gd name="T4" fmla="*/ 547 w 547"/>
                  <a:gd name="T5" fmla="*/ 273 h 546"/>
                  <a:gd name="T6" fmla="*/ 273 w 547"/>
                  <a:gd name="T7" fmla="*/ 0 h 546"/>
                  <a:gd name="T8" fmla="*/ 0 w 547"/>
                  <a:gd name="T9" fmla="*/ 273 h 546"/>
                  <a:gd name="T10" fmla="*/ 273 w 547"/>
                  <a:gd name="T11" fmla="*/ 546 h 546"/>
                </a:gdLst>
                <a:ahLst/>
                <a:cxnLst>
                  <a:cxn ang="0">
                    <a:pos x="T0" y="T1"/>
                  </a:cxn>
                  <a:cxn ang="0">
                    <a:pos x="T2" y="T3"/>
                  </a:cxn>
                  <a:cxn ang="0">
                    <a:pos x="T4" y="T5"/>
                  </a:cxn>
                  <a:cxn ang="0">
                    <a:pos x="T6" y="T7"/>
                  </a:cxn>
                  <a:cxn ang="0">
                    <a:pos x="T8" y="T9"/>
                  </a:cxn>
                  <a:cxn ang="0">
                    <a:pos x="T10" y="T11"/>
                  </a:cxn>
                </a:cxnLst>
                <a:rect l="0" t="0" r="r" b="b"/>
                <a:pathLst>
                  <a:path w="547" h="546">
                    <a:moveTo>
                      <a:pt x="273" y="546"/>
                    </a:moveTo>
                    <a:lnTo>
                      <a:pt x="273" y="546"/>
                    </a:lnTo>
                    <a:cubicBezTo>
                      <a:pt x="424" y="546"/>
                      <a:pt x="547" y="424"/>
                      <a:pt x="547" y="273"/>
                    </a:cubicBezTo>
                    <a:cubicBezTo>
                      <a:pt x="547" y="122"/>
                      <a:pt x="424" y="0"/>
                      <a:pt x="273" y="0"/>
                    </a:cubicBezTo>
                    <a:cubicBezTo>
                      <a:pt x="123" y="0"/>
                      <a:pt x="0" y="122"/>
                      <a:pt x="0" y="273"/>
                    </a:cubicBezTo>
                    <a:cubicBezTo>
                      <a:pt x="0" y="424"/>
                      <a:pt x="123" y="546"/>
                      <a:pt x="273" y="546"/>
                    </a:cubicBezTo>
                    <a:close/>
                  </a:path>
                </a:pathLst>
              </a:custGeom>
              <a:solidFill>
                <a:schemeClr val="tx2">
                  <a:lumMod val="20000"/>
                  <a:lumOff val="8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sz="1600">
                  <a:latin typeface="Arial" panose="020B0604020202020204" pitchFamily="34" charset="0"/>
                  <a:cs typeface="Arial" panose="020B0604020202020204" pitchFamily="34" charset="0"/>
                </a:endParaRPr>
              </a:p>
            </p:txBody>
          </p:sp>
        </p:grpSp>
      </p:grpSp>
      <p:grpSp>
        <p:nvGrpSpPr>
          <p:cNvPr id="29" name="Group 28">
            <a:extLst>
              <a:ext uri="{FF2B5EF4-FFF2-40B4-BE49-F238E27FC236}">
                <a16:creationId xmlns:a16="http://schemas.microsoft.com/office/drawing/2014/main" id="{E3F69DC6-3B2E-491C-8F54-87CBE7951787}"/>
              </a:ext>
            </a:extLst>
          </p:cNvPr>
          <p:cNvGrpSpPr>
            <a:grpSpLocks noChangeAspect="1"/>
          </p:cNvGrpSpPr>
          <p:nvPr/>
        </p:nvGrpSpPr>
        <p:grpSpPr>
          <a:xfrm>
            <a:off x="4457957" y="2066351"/>
            <a:ext cx="513804" cy="365760"/>
            <a:chOff x="3863582" y="3216386"/>
            <a:chExt cx="460377" cy="327726"/>
          </a:xfrm>
        </p:grpSpPr>
        <p:sp>
          <p:nvSpPr>
            <p:cNvPr id="30" name="Freeform 27">
              <a:extLst>
                <a:ext uri="{FF2B5EF4-FFF2-40B4-BE49-F238E27FC236}">
                  <a16:creationId xmlns:a16="http://schemas.microsoft.com/office/drawing/2014/main" id="{49BB61D9-DD71-4463-B561-708C2342EC6E}"/>
                </a:ext>
              </a:extLst>
            </p:cNvPr>
            <p:cNvSpPr>
              <a:spLocks/>
            </p:cNvSpPr>
            <p:nvPr/>
          </p:nvSpPr>
          <p:spPr bwMode="auto">
            <a:xfrm>
              <a:off x="3863582" y="3216386"/>
              <a:ext cx="210392" cy="180048"/>
            </a:xfrm>
            <a:custGeom>
              <a:avLst/>
              <a:gdLst>
                <a:gd name="T0" fmla="*/ 145 w 162"/>
                <a:gd name="T1" fmla="*/ 95 h 138"/>
                <a:gd name="T2" fmla="*/ 145 w 162"/>
                <a:gd name="T3" fmla="*/ 95 h 138"/>
                <a:gd name="T4" fmla="*/ 142 w 162"/>
                <a:gd name="T5" fmla="*/ 74 h 138"/>
                <a:gd name="T6" fmla="*/ 162 w 162"/>
                <a:gd name="T7" fmla="*/ 11 h 138"/>
                <a:gd name="T8" fmla="*/ 160 w 162"/>
                <a:gd name="T9" fmla="*/ 11 h 138"/>
                <a:gd name="T10" fmla="*/ 83 w 162"/>
                <a:gd name="T11" fmla="*/ 5 h 138"/>
                <a:gd name="T12" fmla="*/ 28 w 162"/>
                <a:gd name="T13" fmla="*/ 0 h 138"/>
                <a:gd name="T14" fmla="*/ 12 w 162"/>
                <a:gd name="T15" fmla="*/ 2 h 138"/>
                <a:gd name="T16" fmla="*/ 2 w 162"/>
                <a:gd name="T17" fmla="*/ 16 h 138"/>
                <a:gd name="T18" fmla="*/ 58 w 162"/>
                <a:gd name="T19" fmla="*/ 98 h 138"/>
                <a:gd name="T20" fmla="*/ 110 w 162"/>
                <a:gd name="T21" fmla="*/ 123 h 138"/>
                <a:gd name="T22" fmla="*/ 140 w 162"/>
                <a:gd name="T23" fmla="*/ 137 h 138"/>
                <a:gd name="T24" fmla="*/ 141 w 162"/>
                <a:gd name="T25" fmla="*/ 138 h 138"/>
                <a:gd name="T26" fmla="*/ 145 w 162"/>
                <a:gd name="T27" fmla="*/ 95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2" h="138">
                  <a:moveTo>
                    <a:pt x="145" y="95"/>
                  </a:moveTo>
                  <a:lnTo>
                    <a:pt x="145" y="95"/>
                  </a:lnTo>
                  <a:cubicBezTo>
                    <a:pt x="144" y="89"/>
                    <a:pt x="142" y="83"/>
                    <a:pt x="142" y="74"/>
                  </a:cubicBezTo>
                  <a:cubicBezTo>
                    <a:pt x="140" y="45"/>
                    <a:pt x="156" y="20"/>
                    <a:pt x="162" y="11"/>
                  </a:cubicBezTo>
                  <a:cubicBezTo>
                    <a:pt x="161" y="11"/>
                    <a:pt x="160" y="11"/>
                    <a:pt x="160" y="11"/>
                  </a:cubicBezTo>
                  <a:cubicBezTo>
                    <a:pt x="135" y="10"/>
                    <a:pt x="107" y="7"/>
                    <a:pt x="83" y="5"/>
                  </a:cubicBezTo>
                  <a:cubicBezTo>
                    <a:pt x="61" y="2"/>
                    <a:pt x="42" y="0"/>
                    <a:pt x="28" y="0"/>
                  </a:cubicBezTo>
                  <a:cubicBezTo>
                    <a:pt x="21" y="0"/>
                    <a:pt x="16" y="0"/>
                    <a:pt x="12" y="2"/>
                  </a:cubicBezTo>
                  <a:cubicBezTo>
                    <a:pt x="7" y="4"/>
                    <a:pt x="3" y="9"/>
                    <a:pt x="2" y="16"/>
                  </a:cubicBezTo>
                  <a:cubicBezTo>
                    <a:pt x="0" y="39"/>
                    <a:pt x="23" y="78"/>
                    <a:pt x="58" y="98"/>
                  </a:cubicBezTo>
                  <a:cubicBezTo>
                    <a:pt x="80" y="110"/>
                    <a:pt x="96" y="117"/>
                    <a:pt x="110" y="123"/>
                  </a:cubicBezTo>
                  <a:cubicBezTo>
                    <a:pt x="121" y="128"/>
                    <a:pt x="131" y="132"/>
                    <a:pt x="140" y="137"/>
                  </a:cubicBezTo>
                  <a:cubicBezTo>
                    <a:pt x="141" y="138"/>
                    <a:pt x="141" y="138"/>
                    <a:pt x="141" y="138"/>
                  </a:cubicBezTo>
                  <a:cubicBezTo>
                    <a:pt x="150" y="115"/>
                    <a:pt x="148" y="106"/>
                    <a:pt x="145" y="95"/>
                  </a:cubicBezTo>
                  <a:close/>
                </a:path>
              </a:pathLst>
            </a:custGeom>
            <a:solidFill>
              <a:schemeClr val="tx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a:p>
          </p:txBody>
        </p:sp>
        <p:sp>
          <p:nvSpPr>
            <p:cNvPr id="31" name="Freeform 28">
              <a:extLst>
                <a:ext uri="{FF2B5EF4-FFF2-40B4-BE49-F238E27FC236}">
                  <a16:creationId xmlns:a16="http://schemas.microsoft.com/office/drawing/2014/main" id="{455255A4-D87F-4661-8551-867658F2E6CF}"/>
                </a:ext>
              </a:extLst>
            </p:cNvPr>
            <p:cNvSpPr>
              <a:spLocks/>
            </p:cNvSpPr>
            <p:nvPr/>
          </p:nvSpPr>
          <p:spPr bwMode="auto">
            <a:xfrm>
              <a:off x="4058945" y="3226500"/>
              <a:ext cx="265014" cy="317612"/>
            </a:xfrm>
            <a:custGeom>
              <a:avLst/>
              <a:gdLst>
                <a:gd name="T0" fmla="*/ 163 w 203"/>
                <a:gd name="T1" fmla="*/ 27 h 245"/>
                <a:gd name="T2" fmla="*/ 163 w 203"/>
                <a:gd name="T3" fmla="*/ 27 h 245"/>
                <a:gd name="T4" fmla="*/ 89 w 203"/>
                <a:gd name="T5" fmla="*/ 0 h 245"/>
                <a:gd name="T6" fmla="*/ 58 w 203"/>
                <a:gd name="T7" fmla="*/ 2 h 245"/>
                <a:gd name="T8" fmla="*/ 23 w 203"/>
                <a:gd name="T9" fmla="*/ 4 h 245"/>
                <a:gd name="T10" fmla="*/ 22 w 203"/>
                <a:gd name="T11" fmla="*/ 7 h 245"/>
                <a:gd name="T12" fmla="*/ 2 w 203"/>
                <a:gd name="T13" fmla="*/ 67 h 245"/>
                <a:gd name="T14" fmla="*/ 5 w 203"/>
                <a:gd name="T15" fmla="*/ 85 h 245"/>
                <a:gd name="T16" fmla="*/ 1 w 203"/>
                <a:gd name="T17" fmla="*/ 135 h 245"/>
                <a:gd name="T18" fmla="*/ 0 w 203"/>
                <a:gd name="T19" fmla="*/ 136 h 245"/>
                <a:gd name="T20" fmla="*/ 0 w 203"/>
                <a:gd name="T21" fmla="*/ 136 h 245"/>
                <a:gd name="T22" fmla="*/ 44 w 203"/>
                <a:gd name="T23" fmla="*/ 180 h 245"/>
                <a:gd name="T24" fmla="*/ 109 w 203"/>
                <a:gd name="T25" fmla="*/ 237 h 245"/>
                <a:gd name="T26" fmla="*/ 121 w 203"/>
                <a:gd name="T27" fmla="*/ 240 h 245"/>
                <a:gd name="T28" fmla="*/ 143 w 203"/>
                <a:gd name="T29" fmla="*/ 245 h 245"/>
                <a:gd name="T30" fmla="*/ 164 w 203"/>
                <a:gd name="T31" fmla="*/ 210 h 245"/>
                <a:gd name="T32" fmla="*/ 169 w 203"/>
                <a:gd name="T33" fmla="*/ 191 h 245"/>
                <a:gd name="T34" fmla="*/ 163 w 203"/>
                <a:gd name="T35" fmla="*/ 27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03" h="245">
                  <a:moveTo>
                    <a:pt x="163" y="27"/>
                  </a:moveTo>
                  <a:lnTo>
                    <a:pt x="163" y="27"/>
                  </a:lnTo>
                  <a:cubicBezTo>
                    <a:pt x="135" y="4"/>
                    <a:pt x="110" y="0"/>
                    <a:pt x="89" y="0"/>
                  </a:cubicBezTo>
                  <a:cubicBezTo>
                    <a:pt x="79" y="0"/>
                    <a:pt x="69" y="1"/>
                    <a:pt x="58" y="2"/>
                  </a:cubicBezTo>
                  <a:cubicBezTo>
                    <a:pt x="47" y="3"/>
                    <a:pt x="35" y="4"/>
                    <a:pt x="23" y="4"/>
                  </a:cubicBezTo>
                  <a:cubicBezTo>
                    <a:pt x="23" y="5"/>
                    <a:pt x="23" y="6"/>
                    <a:pt x="22" y="7"/>
                  </a:cubicBezTo>
                  <a:cubicBezTo>
                    <a:pt x="22" y="8"/>
                    <a:pt x="0" y="36"/>
                    <a:pt x="2" y="67"/>
                  </a:cubicBezTo>
                  <a:cubicBezTo>
                    <a:pt x="2" y="74"/>
                    <a:pt x="4" y="80"/>
                    <a:pt x="5" y="85"/>
                  </a:cubicBezTo>
                  <a:cubicBezTo>
                    <a:pt x="8" y="98"/>
                    <a:pt x="11" y="109"/>
                    <a:pt x="1" y="135"/>
                  </a:cubicBezTo>
                  <a:cubicBezTo>
                    <a:pt x="0" y="135"/>
                    <a:pt x="0" y="135"/>
                    <a:pt x="0" y="136"/>
                  </a:cubicBezTo>
                  <a:cubicBezTo>
                    <a:pt x="0" y="136"/>
                    <a:pt x="0" y="136"/>
                    <a:pt x="0" y="136"/>
                  </a:cubicBezTo>
                  <a:cubicBezTo>
                    <a:pt x="12" y="144"/>
                    <a:pt x="28" y="161"/>
                    <a:pt x="44" y="180"/>
                  </a:cubicBezTo>
                  <a:cubicBezTo>
                    <a:pt x="69" y="207"/>
                    <a:pt x="93" y="232"/>
                    <a:pt x="109" y="237"/>
                  </a:cubicBezTo>
                  <a:cubicBezTo>
                    <a:pt x="114" y="238"/>
                    <a:pt x="118" y="239"/>
                    <a:pt x="121" y="240"/>
                  </a:cubicBezTo>
                  <a:cubicBezTo>
                    <a:pt x="129" y="243"/>
                    <a:pt x="137" y="245"/>
                    <a:pt x="143" y="245"/>
                  </a:cubicBezTo>
                  <a:cubicBezTo>
                    <a:pt x="162" y="245"/>
                    <a:pt x="164" y="225"/>
                    <a:pt x="164" y="210"/>
                  </a:cubicBezTo>
                  <a:cubicBezTo>
                    <a:pt x="164" y="208"/>
                    <a:pt x="167" y="200"/>
                    <a:pt x="169" y="191"/>
                  </a:cubicBezTo>
                  <a:cubicBezTo>
                    <a:pt x="180" y="148"/>
                    <a:pt x="203" y="60"/>
                    <a:pt x="163" y="27"/>
                  </a:cubicBezTo>
                  <a:close/>
                </a:path>
              </a:pathLst>
            </a:custGeom>
            <a:solidFill>
              <a:schemeClr val="tx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a:p>
          </p:txBody>
        </p:sp>
      </p:grpSp>
      <p:sp>
        <p:nvSpPr>
          <p:cNvPr id="32" name="Freeform 5">
            <a:extLst>
              <a:ext uri="{FF2B5EF4-FFF2-40B4-BE49-F238E27FC236}">
                <a16:creationId xmlns:a16="http://schemas.microsoft.com/office/drawing/2014/main" id="{6A6481FF-E1E1-4F29-B915-5A26212BDD75}"/>
              </a:ext>
            </a:extLst>
          </p:cNvPr>
          <p:cNvSpPr>
            <a:spLocks noChangeAspect="1"/>
          </p:cNvSpPr>
          <p:nvPr/>
        </p:nvSpPr>
        <p:spPr bwMode="auto">
          <a:xfrm>
            <a:off x="1556479" y="1924098"/>
            <a:ext cx="2103120" cy="362458"/>
          </a:xfrm>
          <a:custGeom>
            <a:avLst/>
            <a:gdLst>
              <a:gd name="T0" fmla="*/ 657 w 657"/>
              <a:gd name="T1" fmla="*/ 56 h 113"/>
              <a:gd name="T2" fmla="*/ 601 w 657"/>
              <a:gd name="T3" fmla="*/ 113 h 113"/>
              <a:gd name="T4" fmla="*/ 57 w 657"/>
              <a:gd name="T5" fmla="*/ 113 h 113"/>
              <a:gd name="T6" fmla="*/ 0 w 657"/>
              <a:gd name="T7" fmla="*/ 56 h 113"/>
              <a:gd name="T8" fmla="*/ 0 w 657"/>
              <a:gd name="T9" fmla="*/ 56 h 113"/>
              <a:gd name="T10" fmla="*/ 57 w 657"/>
              <a:gd name="T11" fmla="*/ 0 h 113"/>
              <a:gd name="T12" fmla="*/ 601 w 657"/>
              <a:gd name="T13" fmla="*/ 0 h 113"/>
              <a:gd name="T14" fmla="*/ 657 w 657"/>
              <a:gd name="T15" fmla="*/ 56 h 1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57" h="113">
                <a:moveTo>
                  <a:pt x="657" y="56"/>
                </a:moveTo>
                <a:cubicBezTo>
                  <a:pt x="657" y="88"/>
                  <a:pt x="632" y="113"/>
                  <a:pt x="601" y="113"/>
                </a:cubicBezTo>
                <a:cubicBezTo>
                  <a:pt x="57" y="113"/>
                  <a:pt x="57" y="113"/>
                  <a:pt x="57" y="113"/>
                </a:cubicBezTo>
                <a:cubicBezTo>
                  <a:pt x="25" y="113"/>
                  <a:pt x="0" y="88"/>
                  <a:pt x="0" y="56"/>
                </a:cubicBezTo>
                <a:cubicBezTo>
                  <a:pt x="0" y="56"/>
                  <a:pt x="0" y="56"/>
                  <a:pt x="0" y="56"/>
                </a:cubicBezTo>
                <a:cubicBezTo>
                  <a:pt x="0" y="25"/>
                  <a:pt x="25" y="0"/>
                  <a:pt x="57" y="0"/>
                </a:cubicBezTo>
                <a:cubicBezTo>
                  <a:pt x="601" y="0"/>
                  <a:pt x="601" y="0"/>
                  <a:pt x="601" y="0"/>
                </a:cubicBezTo>
                <a:cubicBezTo>
                  <a:pt x="632" y="0"/>
                  <a:pt x="657" y="25"/>
                  <a:pt x="657" y="56"/>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GB">
              <a:latin typeface="Arial" panose="020B0604020202020204" pitchFamily="34" charset="0"/>
              <a:cs typeface="Arial" panose="020B0604020202020204" pitchFamily="34" charset="0"/>
            </a:endParaRPr>
          </a:p>
        </p:txBody>
      </p:sp>
      <p:sp>
        <p:nvSpPr>
          <p:cNvPr id="33" name="Freeform 104">
            <a:extLst>
              <a:ext uri="{FF2B5EF4-FFF2-40B4-BE49-F238E27FC236}">
                <a16:creationId xmlns:a16="http://schemas.microsoft.com/office/drawing/2014/main" id="{D86FB5F6-F5A5-49F5-B57A-9E4FDA2CDE84}"/>
              </a:ext>
            </a:extLst>
          </p:cNvPr>
          <p:cNvSpPr>
            <a:spLocks noChangeAspect="1"/>
          </p:cNvSpPr>
          <p:nvPr/>
        </p:nvSpPr>
        <p:spPr bwMode="auto">
          <a:xfrm>
            <a:off x="1522613" y="3652092"/>
            <a:ext cx="2103120" cy="362458"/>
          </a:xfrm>
          <a:custGeom>
            <a:avLst/>
            <a:gdLst>
              <a:gd name="T0" fmla="*/ 657 w 657"/>
              <a:gd name="T1" fmla="*/ 56 h 113"/>
              <a:gd name="T2" fmla="*/ 601 w 657"/>
              <a:gd name="T3" fmla="*/ 113 h 113"/>
              <a:gd name="T4" fmla="*/ 57 w 657"/>
              <a:gd name="T5" fmla="*/ 113 h 113"/>
              <a:gd name="T6" fmla="*/ 0 w 657"/>
              <a:gd name="T7" fmla="*/ 56 h 113"/>
              <a:gd name="T8" fmla="*/ 0 w 657"/>
              <a:gd name="T9" fmla="*/ 56 h 113"/>
              <a:gd name="T10" fmla="*/ 57 w 657"/>
              <a:gd name="T11" fmla="*/ 0 h 113"/>
              <a:gd name="T12" fmla="*/ 601 w 657"/>
              <a:gd name="T13" fmla="*/ 0 h 113"/>
              <a:gd name="T14" fmla="*/ 657 w 657"/>
              <a:gd name="T15" fmla="*/ 56 h 1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57" h="113">
                <a:moveTo>
                  <a:pt x="657" y="56"/>
                </a:moveTo>
                <a:cubicBezTo>
                  <a:pt x="657" y="88"/>
                  <a:pt x="632" y="113"/>
                  <a:pt x="601" y="113"/>
                </a:cubicBezTo>
                <a:cubicBezTo>
                  <a:pt x="57" y="113"/>
                  <a:pt x="57" y="113"/>
                  <a:pt x="57" y="113"/>
                </a:cubicBezTo>
                <a:cubicBezTo>
                  <a:pt x="25" y="113"/>
                  <a:pt x="0" y="88"/>
                  <a:pt x="0" y="56"/>
                </a:cubicBezTo>
                <a:cubicBezTo>
                  <a:pt x="0" y="56"/>
                  <a:pt x="0" y="56"/>
                  <a:pt x="0" y="56"/>
                </a:cubicBezTo>
                <a:cubicBezTo>
                  <a:pt x="0" y="25"/>
                  <a:pt x="25" y="0"/>
                  <a:pt x="57" y="0"/>
                </a:cubicBezTo>
                <a:cubicBezTo>
                  <a:pt x="601" y="0"/>
                  <a:pt x="601" y="0"/>
                  <a:pt x="601" y="0"/>
                </a:cubicBezTo>
                <a:cubicBezTo>
                  <a:pt x="632" y="0"/>
                  <a:pt x="657" y="25"/>
                  <a:pt x="657" y="56"/>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GB">
              <a:solidFill>
                <a:schemeClr val="accent5"/>
              </a:solidFill>
              <a:latin typeface="Arial" panose="020B0604020202020204" pitchFamily="34" charset="0"/>
              <a:cs typeface="Arial" panose="020B0604020202020204" pitchFamily="34" charset="0"/>
            </a:endParaRPr>
          </a:p>
        </p:txBody>
      </p:sp>
      <p:sp>
        <p:nvSpPr>
          <p:cNvPr id="34" name="Freeform 203">
            <a:extLst>
              <a:ext uri="{FF2B5EF4-FFF2-40B4-BE49-F238E27FC236}">
                <a16:creationId xmlns:a16="http://schemas.microsoft.com/office/drawing/2014/main" id="{F0BF1F44-111F-4E80-A324-E6701291EE5C}"/>
              </a:ext>
            </a:extLst>
          </p:cNvPr>
          <p:cNvSpPr>
            <a:spLocks noChangeAspect="1"/>
          </p:cNvSpPr>
          <p:nvPr/>
        </p:nvSpPr>
        <p:spPr bwMode="auto">
          <a:xfrm>
            <a:off x="7863009" y="1924098"/>
            <a:ext cx="2103120" cy="362085"/>
          </a:xfrm>
          <a:custGeom>
            <a:avLst/>
            <a:gdLst>
              <a:gd name="T0" fmla="*/ 658 w 658"/>
              <a:gd name="T1" fmla="*/ 56 h 113"/>
              <a:gd name="T2" fmla="*/ 601 w 658"/>
              <a:gd name="T3" fmla="*/ 113 h 113"/>
              <a:gd name="T4" fmla="*/ 57 w 658"/>
              <a:gd name="T5" fmla="*/ 113 h 113"/>
              <a:gd name="T6" fmla="*/ 0 w 658"/>
              <a:gd name="T7" fmla="*/ 56 h 113"/>
              <a:gd name="T8" fmla="*/ 0 w 658"/>
              <a:gd name="T9" fmla="*/ 56 h 113"/>
              <a:gd name="T10" fmla="*/ 57 w 658"/>
              <a:gd name="T11" fmla="*/ 0 h 113"/>
              <a:gd name="T12" fmla="*/ 601 w 658"/>
              <a:gd name="T13" fmla="*/ 0 h 113"/>
              <a:gd name="T14" fmla="*/ 658 w 658"/>
              <a:gd name="T15" fmla="*/ 56 h 1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58" h="113">
                <a:moveTo>
                  <a:pt x="658" y="56"/>
                </a:moveTo>
                <a:cubicBezTo>
                  <a:pt x="658" y="88"/>
                  <a:pt x="632" y="113"/>
                  <a:pt x="601" y="113"/>
                </a:cubicBezTo>
                <a:cubicBezTo>
                  <a:pt x="57" y="113"/>
                  <a:pt x="57" y="113"/>
                  <a:pt x="57" y="113"/>
                </a:cubicBezTo>
                <a:cubicBezTo>
                  <a:pt x="25" y="113"/>
                  <a:pt x="0" y="88"/>
                  <a:pt x="0" y="56"/>
                </a:cubicBezTo>
                <a:cubicBezTo>
                  <a:pt x="0" y="56"/>
                  <a:pt x="0" y="56"/>
                  <a:pt x="0" y="56"/>
                </a:cubicBezTo>
                <a:cubicBezTo>
                  <a:pt x="0" y="25"/>
                  <a:pt x="25" y="0"/>
                  <a:pt x="57" y="0"/>
                </a:cubicBezTo>
                <a:cubicBezTo>
                  <a:pt x="601" y="0"/>
                  <a:pt x="601" y="0"/>
                  <a:pt x="601" y="0"/>
                </a:cubicBezTo>
                <a:cubicBezTo>
                  <a:pt x="632" y="0"/>
                  <a:pt x="658" y="25"/>
                  <a:pt x="658" y="56"/>
                </a:cubicBezTo>
                <a:close/>
              </a:path>
            </a:pathLst>
          </a:custGeom>
          <a:solidFill>
            <a:schemeClr val="accent3"/>
          </a:solidFill>
          <a:ln>
            <a:solidFill>
              <a:schemeClr val="accent3"/>
            </a:solidFill>
          </a:ln>
        </p:spPr>
        <p:txBody>
          <a:bodyPr vert="horz" wrap="square" lIns="91440" tIns="45720" rIns="91440" bIns="45720" numCol="1" anchor="t" anchorCtr="0" compatLnSpc="1">
            <a:prstTxWarp prst="textNoShape">
              <a:avLst/>
            </a:prstTxWarp>
          </a:bodyPr>
          <a:lstStyle/>
          <a:p>
            <a:endParaRPr lang="en-GB">
              <a:latin typeface="Arial" panose="020B0604020202020204" pitchFamily="34" charset="0"/>
              <a:cs typeface="Arial" panose="020B0604020202020204" pitchFamily="34" charset="0"/>
            </a:endParaRPr>
          </a:p>
        </p:txBody>
      </p:sp>
      <p:sp>
        <p:nvSpPr>
          <p:cNvPr id="35" name="Freeform 303">
            <a:extLst>
              <a:ext uri="{FF2B5EF4-FFF2-40B4-BE49-F238E27FC236}">
                <a16:creationId xmlns:a16="http://schemas.microsoft.com/office/drawing/2014/main" id="{4EC422E6-30E2-4A78-A62D-46CD501F189F}"/>
              </a:ext>
            </a:extLst>
          </p:cNvPr>
          <p:cNvSpPr>
            <a:spLocks noChangeAspect="1"/>
          </p:cNvSpPr>
          <p:nvPr/>
        </p:nvSpPr>
        <p:spPr bwMode="auto">
          <a:xfrm>
            <a:off x="7829142" y="3652092"/>
            <a:ext cx="2103120" cy="362085"/>
          </a:xfrm>
          <a:custGeom>
            <a:avLst/>
            <a:gdLst>
              <a:gd name="T0" fmla="*/ 658 w 658"/>
              <a:gd name="T1" fmla="*/ 56 h 113"/>
              <a:gd name="T2" fmla="*/ 601 w 658"/>
              <a:gd name="T3" fmla="*/ 113 h 113"/>
              <a:gd name="T4" fmla="*/ 57 w 658"/>
              <a:gd name="T5" fmla="*/ 113 h 113"/>
              <a:gd name="T6" fmla="*/ 0 w 658"/>
              <a:gd name="T7" fmla="*/ 56 h 113"/>
              <a:gd name="T8" fmla="*/ 0 w 658"/>
              <a:gd name="T9" fmla="*/ 56 h 113"/>
              <a:gd name="T10" fmla="*/ 57 w 658"/>
              <a:gd name="T11" fmla="*/ 0 h 113"/>
              <a:gd name="T12" fmla="*/ 601 w 658"/>
              <a:gd name="T13" fmla="*/ 0 h 113"/>
              <a:gd name="T14" fmla="*/ 658 w 658"/>
              <a:gd name="T15" fmla="*/ 56 h 1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58" h="113">
                <a:moveTo>
                  <a:pt x="658" y="56"/>
                </a:moveTo>
                <a:cubicBezTo>
                  <a:pt x="658" y="88"/>
                  <a:pt x="632" y="113"/>
                  <a:pt x="601" y="113"/>
                </a:cubicBezTo>
                <a:cubicBezTo>
                  <a:pt x="57" y="113"/>
                  <a:pt x="57" y="113"/>
                  <a:pt x="57" y="113"/>
                </a:cubicBezTo>
                <a:cubicBezTo>
                  <a:pt x="25" y="113"/>
                  <a:pt x="0" y="88"/>
                  <a:pt x="0" y="56"/>
                </a:cubicBezTo>
                <a:cubicBezTo>
                  <a:pt x="0" y="56"/>
                  <a:pt x="0" y="56"/>
                  <a:pt x="0" y="56"/>
                </a:cubicBezTo>
                <a:cubicBezTo>
                  <a:pt x="0" y="25"/>
                  <a:pt x="25" y="0"/>
                  <a:pt x="57" y="0"/>
                </a:cubicBezTo>
                <a:cubicBezTo>
                  <a:pt x="601" y="0"/>
                  <a:pt x="601" y="0"/>
                  <a:pt x="601" y="0"/>
                </a:cubicBezTo>
                <a:cubicBezTo>
                  <a:pt x="632" y="0"/>
                  <a:pt x="658" y="25"/>
                  <a:pt x="658" y="56"/>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latin typeface="Arial" panose="020B0604020202020204" pitchFamily="34" charset="0"/>
              <a:cs typeface="Arial" panose="020B0604020202020204" pitchFamily="34" charset="0"/>
            </a:endParaRPr>
          </a:p>
        </p:txBody>
      </p:sp>
      <p:sp>
        <p:nvSpPr>
          <p:cNvPr id="36" name="TextBox 35">
            <a:extLst>
              <a:ext uri="{FF2B5EF4-FFF2-40B4-BE49-F238E27FC236}">
                <a16:creationId xmlns:a16="http://schemas.microsoft.com/office/drawing/2014/main" id="{60135036-8F41-4BE8-8F81-2839263CC3BF}"/>
              </a:ext>
            </a:extLst>
          </p:cNvPr>
          <p:cNvSpPr txBox="1"/>
          <p:nvPr/>
        </p:nvSpPr>
        <p:spPr>
          <a:xfrm>
            <a:off x="7971570" y="1968266"/>
            <a:ext cx="1970611" cy="276999"/>
          </a:xfrm>
          <a:prstGeom prst="rect">
            <a:avLst/>
          </a:prstGeom>
          <a:noFill/>
        </p:spPr>
        <p:txBody>
          <a:bodyPr wrap="square" lIns="0" tIns="0" rIns="0" bIns="0" rtlCol="0" anchor="ctr" anchorCtr="0">
            <a:spAutoFit/>
          </a:bodyPr>
          <a:lstStyle/>
          <a:p>
            <a:pPr algn="ctr" defTabSz="685800">
              <a:spcAft>
                <a:spcPts val="225"/>
              </a:spcAft>
              <a:buSzPct val="75000"/>
            </a:pPr>
            <a:r>
              <a:rPr lang="en-GB" b="1" dirty="0">
                <a:latin typeface="Arial" panose="020B0604020202020204" pitchFamily="34" charset="0"/>
                <a:cs typeface="Arial" panose="020B0604020202020204" pitchFamily="34" charset="0"/>
              </a:rPr>
              <a:t>Respiratory</a:t>
            </a:r>
          </a:p>
        </p:txBody>
      </p:sp>
      <p:sp>
        <p:nvSpPr>
          <p:cNvPr id="37" name="TextBox 36">
            <a:extLst>
              <a:ext uri="{FF2B5EF4-FFF2-40B4-BE49-F238E27FC236}">
                <a16:creationId xmlns:a16="http://schemas.microsoft.com/office/drawing/2014/main" id="{E7BD79D3-058B-492A-8690-D2EABD1B2796}"/>
              </a:ext>
            </a:extLst>
          </p:cNvPr>
          <p:cNvSpPr txBox="1"/>
          <p:nvPr/>
        </p:nvSpPr>
        <p:spPr>
          <a:xfrm>
            <a:off x="8361238" y="3704726"/>
            <a:ext cx="1064394" cy="276999"/>
          </a:xfrm>
          <a:prstGeom prst="rect">
            <a:avLst/>
          </a:prstGeom>
          <a:noFill/>
        </p:spPr>
        <p:txBody>
          <a:bodyPr wrap="none" lIns="0" tIns="0" rIns="0" bIns="0" rtlCol="0" anchor="ctr" anchorCtr="0">
            <a:spAutoFit/>
          </a:bodyPr>
          <a:lstStyle/>
          <a:p>
            <a:pPr algn="ctr" defTabSz="685800">
              <a:spcAft>
                <a:spcPts val="225"/>
              </a:spcAft>
              <a:buSzPct val="75000"/>
            </a:pPr>
            <a:r>
              <a:rPr lang="en-GB" b="1" dirty="0">
                <a:solidFill>
                  <a:schemeClr val="bg1"/>
                </a:solidFill>
                <a:latin typeface="Arial" panose="020B0604020202020204" pitchFamily="34" charset="0"/>
                <a:cs typeface="Arial" panose="020B0604020202020204" pitchFamily="34" charset="0"/>
              </a:rPr>
              <a:t>Metabolic</a:t>
            </a:r>
          </a:p>
        </p:txBody>
      </p:sp>
      <p:sp>
        <p:nvSpPr>
          <p:cNvPr id="38" name="TextBox 37">
            <a:extLst>
              <a:ext uri="{FF2B5EF4-FFF2-40B4-BE49-F238E27FC236}">
                <a16:creationId xmlns:a16="http://schemas.microsoft.com/office/drawing/2014/main" id="{BF9733C0-D8F6-439E-8C60-C56043E1F6B8}"/>
              </a:ext>
            </a:extLst>
          </p:cNvPr>
          <p:cNvSpPr txBox="1"/>
          <p:nvPr/>
        </p:nvSpPr>
        <p:spPr>
          <a:xfrm>
            <a:off x="2041434" y="1968266"/>
            <a:ext cx="1090043" cy="276999"/>
          </a:xfrm>
          <a:prstGeom prst="rect">
            <a:avLst/>
          </a:prstGeom>
          <a:noFill/>
        </p:spPr>
        <p:txBody>
          <a:bodyPr wrap="none" lIns="0" tIns="0" rIns="0" bIns="0" rtlCol="0" anchor="ctr" anchorCtr="0">
            <a:spAutoFit/>
          </a:bodyPr>
          <a:lstStyle/>
          <a:p>
            <a:pPr algn="ctr" defTabSz="685800">
              <a:spcAft>
                <a:spcPts val="225"/>
              </a:spcAft>
              <a:buSzPct val="75000"/>
            </a:pPr>
            <a:r>
              <a:rPr lang="en-GB" b="1">
                <a:solidFill>
                  <a:schemeClr val="bg1"/>
                </a:solidFill>
                <a:latin typeface="Arial" panose="020B0604020202020204" pitchFamily="34" charset="0"/>
                <a:cs typeface="Arial" panose="020B0604020202020204" pitchFamily="34" charset="0"/>
              </a:rPr>
              <a:t>Infectious</a:t>
            </a:r>
          </a:p>
        </p:txBody>
      </p:sp>
      <p:sp>
        <p:nvSpPr>
          <p:cNvPr id="39" name="TextBox 38">
            <a:extLst>
              <a:ext uri="{FF2B5EF4-FFF2-40B4-BE49-F238E27FC236}">
                <a16:creationId xmlns:a16="http://schemas.microsoft.com/office/drawing/2014/main" id="{D460BB6E-F86A-4D43-A540-AA58303B12D1}"/>
              </a:ext>
            </a:extLst>
          </p:cNvPr>
          <p:cNvSpPr txBox="1"/>
          <p:nvPr/>
        </p:nvSpPr>
        <p:spPr>
          <a:xfrm>
            <a:off x="1725434" y="3704726"/>
            <a:ext cx="1667124" cy="276999"/>
          </a:xfrm>
          <a:prstGeom prst="rect">
            <a:avLst/>
          </a:prstGeom>
          <a:noFill/>
        </p:spPr>
        <p:txBody>
          <a:bodyPr wrap="none" lIns="0" tIns="0" rIns="0" bIns="0" rtlCol="0" anchor="ctr" anchorCtr="0">
            <a:spAutoFit/>
          </a:bodyPr>
          <a:lstStyle/>
          <a:p>
            <a:pPr algn="ctr" defTabSz="685800">
              <a:spcAft>
                <a:spcPts val="225"/>
              </a:spcAft>
              <a:buSzPct val="75000"/>
            </a:pPr>
            <a:r>
              <a:rPr lang="en-GB" b="1">
                <a:solidFill>
                  <a:schemeClr val="bg1"/>
                </a:solidFill>
                <a:latin typeface="Arial" panose="020B0604020202020204" pitchFamily="34" charset="0"/>
                <a:cs typeface="Arial" panose="020B0604020202020204" pitchFamily="34" charset="0"/>
              </a:rPr>
              <a:t>Cardiovascular</a:t>
            </a:r>
          </a:p>
        </p:txBody>
      </p:sp>
      <p:sp>
        <p:nvSpPr>
          <p:cNvPr id="40" name="TextBox 39">
            <a:extLst>
              <a:ext uri="{FF2B5EF4-FFF2-40B4-BE49-F238E27FC236}">
                <a16:creationId xmlns:a16="http://schemas.microsoft.com/office/drawing/2014/main" id="{C440DD6C-037B-47AE-919E-4C5C5C767957}"/>
              </a:ext>
            </a:extLst>
          </p:cNvPr>
          <p:cNvSpPr txBox="1"/>
          <p:nvPr/>
        </p:nvSpPr>
        <p:spPr>
          <a:xfrm>
            <a:off x="7995305" y="2353385"/>
            <a:ext cx="3965467" cy="961802"/>
          </a:xfrm>
          <a:prstGeom prst="rect">
            <a:avLst/>
          </a:prstGeom>
          <a:noFill/>
        </p:spPr>
        <p:txBody>
          <a:bodyPr wrap="square" rtlCol="0">
            <a:spAutoFit/>
          </a:bodyPr>
          <a:lstStyle/>
          <a:p>
            <a:pPr marL="285750" indent="-285750">
              <a:spcBef>
                <a:spcPts val="300"/>
              </a:spcBef>
              <a:buSzPct val="100000"/>
              <a:buFont typeface="Arial" panose="020B0604020202020204" pitchFamily="34" charset="0"/>
              <a:buChar char="•"/>
            </a:pPr>
            <a:r>
              <a:rPr lang="en-GB" dirty="0">
                <a:latin typeface="Arial" panose="020B0604020202020204" pitchFamily="34" charset="0"/>
                <a:cs typeface="Arial" panose="020B0604020202020204" pitchFamily="34" charset="0"/>
              </a:rPr>
              <a:t>Chronic obstructive pulmonary disease</a:t>
            </a:r>
          </a:p>
          <a:p>
            <a:pPr marL="285750" indent="-285750">
              <a:spcBef>
                <a:spcPts val="300"/>
              </a:spcBef>
              <a:buSzPct val="100000"/>
              <a:buFont typeface="Arial" panose="020B0604020202020204" pitchFamily="34" charset="0"/>
              <a:buChar char="•"/>
            </a:pPr>
            <a:r>
              <a:rPr lang="en-GB" dirty="0">
                <a:latin typeface="Arial" panose="020B0604020202020204" pitchFamily="34" charset="0"/>
                <a:cs typeface="Arial" panose="020B0604020202020204" pitchFamily="34" charset="0"/>
              </a:rPr>
              <a:t>Asthma</a:t>
            </a:r>
            <a:r>
              <a:rPr lang="en-GB" sz="1600" dirty="0">
                <a:solidFill>
                  <a:schemeClr val="tx2"/>
                </a:solidFill>
                <a:latin typeface="Arial" panose="020B0604020202020204" pitchFamily="34" charset="0"/>
                <a:cs typeface="Arial" panose="020B0604020202020204" pitchFamily="34" charset="0"/>
              </a:rPr>
              <a:t>	</a:t>
            </a:r>
          </a:p>
        </p:txBody>
      </p:sp>
      <p:sp>
        <p:nvSpPr>
          <p:cNvPr id="41" name="Rectangle 40">
            <a:extLst>
              <a:ext uri="{FF2B5EF4-FFF2-40B4-BE49-F238E27FC236}">
                <a16:creationId xmlns:a16="http://schemas.microsoft.com/office/drawing/2014/main" id="{7C8D9719-85F5-4186-9CE2-3EEA76D4ED3D}"/>
              </a:ext>
            </a:extLst>
          </p:cNvPr>
          <p:cNvSpPr/>
          <p:nvPr/>
        </p:nvSpPr>
        <p:spPr>
          <a:xfrm>
            <a:off x="7995305" y="4078468"/>
            <a:ext cx="3254586" cy="945580"/>
          </a:xfrm>
          <a:prstGeom prst="rect">
            <a:avLst/>
          </a:prstGeom>
          <a:noFill/>
          <a:ln w="19050">
            <a:noFill/>
          </a:ln>
          <a:effectLst/>
        </p:spPr>
        <p:style>
          <a:lnRef idx="1">
            <a:schemeClr val="accent1"/>
          </a:lnRef>
          <a:fillRef idx="3">
            <a:schemeClr val="accent1"/>
          </a:fillRef>
          <a:effectRef idx="2">
            <a:schemeClr val="accent1"/>
          </a:effectRef>
          <a:fontRef idx="minor">
            <a:schemeClr val="lt1"/>
          </a:fontRef>
        </p:style>
        <p:txBody>
          <a:bodyPr numCol="1" spcCol="91440" rtlCol="0" anchor="t" anchorCtr="0"/>
          <a:lstStyle/>
          <a:p>
            <a:pPr marL="91440" indent="-182880">
              <a:spcBef>
                <a:spcPts val="300"/>
              </a:spcBef>
              <a:buFont typeface="Arial" panose="020B0604020202020204" pitchFamily="34" charset="0"/>
              <a:buChar char="•"/>
            </a:pPr>
            <a:r>
              <a:rPr lang="en-US" dirty="0">
                <a:solidFill>
                  <a:schemeClr val="tx1"/>
                </a:solidFill>
                <a:latin typeface="Arial" panose="020B0604020202020204" pitchFamily="34" charset="0"/>
                <a:cs typeface="Arial" panose="020B0604020202020204" pitchFamily="34" charset="0"/>
              </a:rPr>
              <a:t>Diabetes</a:t>
            </a:r>
          </a:p>
          <a:p>
            <a:pPr marL="91440" indent="-182880">
              <a:spcBef>
                <a:spcPts val="300"/>
              </a:spcBef>
              <a:buFont typeface="Arial" panose="020B0604020202020204" pitchFamily="34" charset="0"/>
              <a:buChar char="•"/>
            </a:pPr>
            <a:r>
              <a:rPr lang="en-US" dirty="0">
                <a:solidFill>
                  <a:schemeClr val="tx1"/>
                </a:solidFill>
                <a:latin typeface="Arial" panose="020B0604020202020204" pitchFamily="34" charset="0"/>
                <a:cs typeface="Arial" panose="020B0604020202020204" pitchFamily="34" charset="0"/>
              </a:rPr>
              <a:t>Obesity</a:t>
            </a:r>
          </a:p>
          <a:p>
            <a:pPr marL="91440" indent="-182880">
              <a:spcBef>
                <a:spcPts val="300"/>
              </a:spcBef>
              <a:buFont typeface="Arial" panose="020B0604020202020204" pitchFamily="34" charset="0"/>
              <a:buChar char="•"/>
            </a:pPr>
            <a:r>
              <a:rPr lang="en-US" dirty="0">
                <a:solidFill>
                  <a:schemeClr val="tx1"/>
                </a:solidFill>
                <a:latin typeface="Arial" panose="020B0604020202020204" pitchFamily="34" charset="0"/>
                <a:cs typeface="Arial" panose="020B0604020202020204" pitchFamily="34" charset="0"/>
              </a:rPr>
              <a:t>Metabolic syndrome</a:t>
            </a:r>
          </a:p>
        </p:txBody>
      </p:sp>
      <p:sp>
        <p:nvSpPr>
          <p:cNvPr id="42" name="Rectangle 41">
            <a:extLst>
              <a:ext uri="{FF2B5EF4-FFF2-40B4-BE49-F238E27FC236}">
                <a16:creationId xmlns:a16="http://schemas.microsoft.com/office/drawing/2014/main" id="{EBFC6A46-3E04-4E17-8066-3BF9547F6F30}"/>
              </a:ext>
            </a:extLst>
          </p:cNvPr>
          <p:cNvSpPr/>
          <p:nvPr/>
        </p:nvSpPr>
        <p:spPr>
          <a:xfrm>
            <a:off x="1783976" y="4078468"/>
            <a:ext cx="1833752" cy="857250"/>
          </a:xfrm>
          <a:prstGeom prst="rect">
            <a:avLst/>
          </a:prstGeom>
          <a:noFill/>
          <a:ln w="19050">
            <a:noFill/>
          </a:ln>
          <a:effectLst/>
        </p:spPr>
        <p:style>
          <a:lnRef idx="1">
            <a:schemeClr val="accent1"/>
          </a:lnRef>
          <a:fillRef idx="3">
            <a:schemeClr val="accent1"/>
          </a:fillRef>
          <a:effectRef idx="2">
            <a:schemeClr val="accent1"/>
          </a:effectRef>
          <a:fontRef idx="minor">
            <a:schemeClr val="lt1"/>
          </a:fontRef>
        </p:style>
        <p:txBody>
          <a:bodyPr numCol="1" spcCol="91440" rtlCol="0" anchor="t" anchorCtr="0"/>
          <a:lstStyle/>
          <a:p>
            <a:pPr marL="91440" indent="-182880">
              <a:spcBef>
                <a:spcPts val="300"/>
              </a:spcBef>
              <a:buFont typeface="Arial" panose="020B0604020202020204" pitchFamily="34" charset="0"/>
              <a:buChar char="•"/>
            </a:pPr>
            <a:r>
              <a:rPr lang="en-US">
                <a:solidFill>
                  <a:schemeClr val="tx1"/>
                </a:solidFill>
                <a:latin typeface="Arial" panose="020B0604020202020204" pitchFamily="34" charset="0"/>
                <a:cs typeface="Arial" panose="020B0604020202020204" pitchFamily="34" charset="0"/>
              </a:rPr>
              <a:t>Hypertension</a:t>
            </a:r>
          </a:p>
          <a:p>
            <a:pPr marL="91440" indent="-182880">
              <a:spcBef>
                <a:spcPts val="300"/>
              </a:spcBef>
              <a:buFont typeface="Arial" panose="020B0604020202020204" pitchFamily="34" charset="0"/>
              <a:buChar char="•"/>
            </a:pPr>
            <a:r>
              <a:rPr lang="en-US">
                <a:solidFill>
                  <a:schemeClr val="tx1"/>
                </a:solidFill>
                <a:latin typeface="Arial" panose="020B0604020202020204" pitchFamily="34" charset="0"/>
                <a:cs typeface="Arial" panose="020B0604020202020204" pitchFamily="34" charset="0"/>
              </a:rPr>
              <a:t>Stroke</a:t>
            </a:r>
          </a:p>
        </p:txBody>
      </p:sp>
      <p:sp>
        <p:nvSpPr>
          <p:cNvPr id="43" name="Rectangle 42">
            <a:extLst>
              <a:ext uri="{FF2B5EF4-FFF2-40B4-BE49-F238E27FC236}">
                <a16:creationId xmlns:a16="http://schemas.microsoft.com/office/drawing/2014/main" id="{0BA70FA8-0060-46A4-B18D-880B6DE9C57A}"/>
              </a:ext>
            </a:extLst>
          </p:cNvPr>
          <p:cNvSpPr/>
          <p:nvPr/>
        </p:nvSpPr>
        <p:spPr>
          <a:xfrm>
            <a:off x="1712427" y="2353385"/>
            <a:ext cx="1934506" cy="855133"/>
          </a:xfrm>
          <a:prstGeom prst="rect">
            <a:avLst/>
          </a:prstGeom>
          <a:noFill/>
          <a:ln w="19050">
            <a:noFill/>
          </a:ln>
          <a:effectLst/>
        </p:spPr>
        <p:style>
          <a:lnRef idx="1">
            <a:schemeClr val="accent1"/>
          </a:lnRef>
          <a:fillRef idx="3">
            <a:schemeClr val="accent1"/>
          </a:fillRef>
          <a:effectRef idx="2">
            <a:schemeClr val="accent1"/>
          </a:effectRef>
          <a:fontRef idx="minor">
            <a:schemeClr val="lt1"/>
          </a:fontRef>
        </p:style>
        <p:txBody>
          <a:bodyPr numCol="1" spcCol="91440" rtlCol="0" anchor="t" anchorCtr="0"/>
          <a:lstStyle/>
          <a:p>
            <a:pPr marL="91440" indent="-182880">
              <a:spcBef>
                <a:spcPts val="300"/>
              </a:spcBef>
              <a:buFont typeface="Arial" panose="020B0604020202020204" pitchFamily="34" charset="0"/>
              <a:buChar char="•"/>
            </a:pPr>
            <a:r>
              <a:rPr lang="en-US">
                <a:solidFill>
                  <a:schemeClr val="tx1"/>
                </a:solidFill>
                <a:latin typeface="Arial" panose="020B0604020202020204" pitchFamily="34" charset="0"/>
                <a:cs typeface="Arial" panose="020B0604020202020204" pitchFamily="34" charset="0"/>
              </a:rPr>
              <a:t>HIV</a:t>
            </a:r>
          </a:p>
          <a:p>
            <a:pPr marL="91440" indent="-182880">
              <a:spcBef>
                <a:spcPts val="300"/>
              </a:spcBef>
              <a:buFont typeface="Arial" panose="020B0604020202020204" pitchFamily="34" charset="0"/>
              <a:buChar char="•"/>
            </a:pPr>
            <a:r>
              <a:rPr lang="en-US">
                <a:solidFill>
                  <a:schemeClr val="tx1"/>
                </a:solidFill>
                <a:latin typeface="Arial" panose="020B0604020202020204" pitchFamily="34" charset="0"/>
                <a:cs typeface="Arial" panose="020B0604020202020204" pitchFamily="34" charset="0"/>
              </a:rPr>
              <a:t>Hepatitis B/C</a:t>
            </a:r>
          </a:p>
        </p:txBody>
      </p:sp>
      <p:grpSp>
        <p:nvGrpSpPr>
          <p:cNvPr id="44" name="Group 43">
            <a:extLst>
              <a:ext uri="{FF2B5EF4-FFF2-40B4-BE49-F238E27FC236}">
                <a16:creationId xmlns:a16="http://schemas.microsoft.com/office/drawing/2014/main" id="{882BF27C-E3A9-4F4C-B817-C5B644F8F392}"/>
              </a:ext>
            </a:extLst>
          </p:cNvPr>
          <p:cNvGrpSpPr/>
          <p:nvPr/>
        </p:nvGrpSpPr>
        <p:grpSpPr>
          <a:xfrm>
            <a:off x="6532835" y="4059042"/>
            <a:ext cx="485903" cy="483911"/>
            <a:chOff x="3371850" y="3594101"/>
            <a:chExt cx="387351" cy="385763"/>
          </a:xfrm>
          <a:solidFill>
            <a:srgbClr val="D7202E"/>
          </a:solidFill>
        </p:grpSpPr>
        <p:sp>
          <p:nvSpPr>
            <p:cNvPr id="45" name="Freeform 20">
              <a:extLst>
                <a:ext uri="{FF2B5EF4-FFF2-40B4-BE49-F238E27FC236}">
                  <a16:creationId xmlns:a16="http://schemas.microsoft.com/office/drawing/2014/main" id="{88AAB951-473D-441B-81B2-B64A27BC5505}"/>
                </a:ext>
              </a:extLst>
            </p:cNvPr>
            <p:cNvSpPr>
              <a:spLocks/>
            </p:cNvSpPr>
            <p:nvPr/>
          </p:nvSpPr>
          <p:spPr bwMode="auto">
            <a:xfrm>
              <a:off x="3371850" y="3594101"/>
              <a:ext cx="166688" cy="382588"/>
            </a:xfrm>
            <a:custGeom>
              <a:avLst/>
              <a:gdLst>
                <a:gd name="T0" fmla="*/ 136 w 164"/>
                <a:gd name="T1" fmla="*/ 81 h 377"/>
                <a:gd name="T2" fmla="*/ 136 w 164"/>
                <a:gd name="T3" fmla="*/ 81 h 377"/>
                <a:gd name="T4" fmla="*/ 156 w 164"/>
                <a:gd name="T5" fmla="*/ 34 h 377"/>
                <a:gd name="T6" fmla="*/ 102 w 164"/>
                <a:gd name="T7" fmla="*/ 0 h 377"/>
                <a:gd name="T8" fmla="*/ 73 w 164"/>
                <a:gd name="T9" fmla="*/ 12 h 377"/>
                <a:gd name="T10" fmla="*/ 50 w 164"/>
                <a:gd name="T11" fmla="*/ 33 h 377"/>
                <a:gd name="T12" fmla="*/ 14 w 164"/>
                <a:gd name="T13" fmla="*/ 88 h 377"/>
                <a:gd name="T14" fmla="*/ 43 w 164"/>
                <a:gd name="T15" fmla="*/ 218 h 377"/>
                <a:gd name="T16" fmla="*/ 93 w 164"/>
                <a:gd name="T17" fmla="*/ 237 h 377"/>
                <a:gd name="T18" fmla="*/ 96 w 164"/>
                <a:gd name="T19" fmla="*/ 237 h 377"/>
                <a:gd name="T20" fmla="*/ 99 w 164"/>
                <a:gd name="T21" fmla="*/ 239 h 377"/>
                <a:gd name="T22" fmla="*/ 100 w 164"/>
                <a:gd name="T23" fmla="*/ 239 h 377"/>
                <a:gd name="T24" fmla="*/ 113 w 164"/>
                <a:gd name="T25" fmla="*/ 247 h 377"/>
                <a:gd name="T26" fmla="*/ 108 w 164"/>
                <a:gd name="T27" fmla="*/ 306 h 377"/>
                <a:gd name="T28" fmla="*/ 97 w 164"/>
                <a:gd name="T29" fmla="*/ 369 h 377"/>
                <a:gd name="T30" fmla="*/ 97 w 164"/>
                <a:gd name="T31" fmla="*/ 373 h 377"/>
                <a:gd name="T32" fmla="*/ 100 w 164"/>
                <a:gd name="T33" fmla="*/ 373 h 377"/>
                <a:gd name="T34" fmla="*/ 117 w 164"/>
                <a:gd name="T35" fmla="*/ 376 h 377"/>
                <a:gd name="T36" fmla="*/ 122 w 164"/>
                <a:gd name="T37" fmla="*/ 377 h 377"/>
                <a:gd name="T38" fmla="*/ 122 w 164"/>
                <a:gd name="T39" fmla="*/ 372 h 377"/>
                <a:gd name="T40" fmla="*/ 131 w 164"/>
                <a:gd name="T41" fmla="*/ 330 h 377"/>
                <a:gd name="T42" fmla="*/ 135 w 164"/>
                <a:gd name="T43" fmla="*/ 314 h 377"/>
                <a:gd name="T44" fmla="*/ 138 w 164"/>
                <a:gd name="T45" fmla="*/ 217 h 377"/>
                <a:gd name="T46" fmla="*/ 142 w 164"/>
                <a:gd name="T47" fmla="*/ 183 h 377"/>
                <a:gd name="T48" fmla="*/ 131 w 164"/>
                <a:gd name="T49" fmla="*/ 169 h 377"/>
                <a:gd name="T50" fmla="*/ 126 w 164"/>
                <a:gd name="T51" fmla="*/ 160 h 377"/>
                <a:gd name="T52" fmla="*/ 129 w 164"/>
                <a:gd name="T53" fmla="*/ 153 h 377"/>
                <a:gd name="T54" fmla="*/ 129 w 164"/>
                <a:gd name="T55" fmla="*/ 87 h 377"/>
                <a:gd name="T56" fmla="*/ 136 w 164"/>
                <a:gd name="T57" fmla="*/ 81 h 3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64" h="377">
                  <a:moveTo>
                    <a:pt x="136" y="81"/>
                  </a:moveTo>
                  <a:lnTo>
                    <a:pt x="136" y="81"/>
                  </a:lnTo>
                  <a:cubicBezTo>
                    <a:pt x="147" y="72"/>
                    <a:pt x="164" y="58"/>
                    <a:pt x="156" y="34"/>
                  </a:cubicBezTo>
                  <a:cubicBezTo>
                    <a:pt x="151" y="16"/>
                    <a:pt x="125" y="0"/>
                    <a:pt x="102" y="0"/>
                  </a:cubicBezTo>
                  <a:cubicBezTo>
                    <a:pt x="90" y="0"/>
                    <a:pt x="80" y="4"/>
                    <a:pt x="73" y="12"/>
                  </a:cubicBezTo>
                  <a:cubicBezTo>
                    <a:pt x="65" y="21"/>
                    <a:pt x="58" y="27"/>
                    <a:pt x="50" y="33"/>
                  </a:cubicBezTo>
                  <a:cubicBezTo>
                    <a:pt x="34" y="47"/>
                    <a:pt x="21" y="59"/>
                    <a:pt x="14" y="88"/>
                  </a:cubicBezTo>
                  <a:cubicBezTo>
                    <a:pt x="0" y="142"/>
                    <a:pt x="19" y="196"/>
                    <a:pt x="43" y="218"/>
                  </a:cubicBezTo>
                  <a:cubicBezTo>
                    <a:pt x="56" y="230"/>
                    <a:pt x="75" y="237"/>
                    <a:pt x="93" y="237"/>
                  </a:cubicBezTo>
                  <a:cubicBezTo>
                    <a:pt x="94" y="237"/>
                    <a:pt x="95" y="237"/>
                    <a:pt x="96" y="237"/>
                  </a:cubicBezTo>
                  <a:cubicBezTo>
                    <a:pt x="98" y="238"/>
                    <a:pt x="99" y="239"/>
                    <a:pt x="99" y="239"/>
                  </a:cubicBezTo>
                  <a:lnTo>
                    <a:pt x="100" y="239"/>
                  </a:lnTo>
                  <a:cubicBezTo>
                    <a:pt x="107" y="240"/>
                    <a:pt x="111" y="243"/>
                    <a:pt x="113" y="247"/>
                  </a:cubicBezTo>
                  <a:cubicBezTo>
                    <a:pt x="119" y="257"/>
                    <a:pt x="117" y="277"/>
                    <a:pt x="108" y="306"/>
                  </a:cubicBezTo>
                  <a:cubicBezTo>
                    <a:pt x="100" y="331"/>
                    <a:pt x="96" y="351"/>
                    <a:pt x="97" y="369"/>
                  </a:cubicBezTo>
                  <a:lnTo>
                    <a:pt x="97" y="373"/>
                  </a:lnTo>
                  <a:lnTo>
                    <a:pt x="100" y="373"/>
                  </a:lnTo>
                  <a:cubicBezTo>
                    <a:pt x="106" y="374"/>
                    <a:pt x="111" y="375"/>
                    <a:pt x="117" y="376"/>
                  </a:cubicBezTo>
                  <a:lnTo>
                    <a:pt x="122" y="377"/>
                  </a:lnTo>
                  <a:lnTo>
                    <a:pt x="122" y="372"/>
                  </a:lnTo>
                  <a:cubicBezTo>
                    <a:pt x="123" y="360"/>
                    <a:pt x="127" y="346"/>
                    <a:pt x="131" y="330"/>
                  </a:cubicBezTo>
                  <a:cubicBezTo>
                    <a:pt x="132" y="325"/>
                    <a:pt x="134" y="320"/>
                    <a:pt x="135" y="314"/>
                  </a:cubicBezTo>
                  <a:cubicBezTo>
                    <a:pt x="143" y="284"/>
                    <a:pt x="145" y="241"/>
                    <a:pt x="138" y="217"/>
                  </a:cubicBezTo>
                  <a:cubicBezTo>
                    <a:pt x="145" y="209"/>
                    <a:pt x="150" y="197"/>
                    <a:pt x="142" y="183"/>
                  </a:cubicBezTo>
                  <a:cubicBezTo>
                    <a:pt x="138" y="176"/>
                    <a:pt x="134" y="172"/>
                    <a:pt x="131" y="169"/>
                  </a:cubicBezTo>
                  <a:cubicBezTo>
                    <a:pt x="126" y="165"/>
                    <a:pt x="125" y="163"/>
                    <a:pt x="126" y="160"/>
                  </a:cubicBezTo>
                  <a:cubicBezTo>
                    <a:pt x="127" y="158"/>
                    <a:pt x="128" y="155"/>
                    <a:pt x="129" y="153"/>
                  </a:cubicBezTo>
                  <a:cubicBezTo>
                    <a:pt x="135" y="140"/>
                    <a:pt x="145" y="120"/>
                    <a:pt x="129" y="87"/>
                  </a:cubicBezTo>
                  <a:cubicBezTo>
                    <a:pt x="130" y="86"/>
                    <a:pt x="134" y="83"/>
                    <a:pt x="136" y="81"/>
                  </a:cubicBezTo>
                  <a:close/>
                </a:path>
              </a:pathLst>
            </a:custGeom>
            <a:solidFill>
              <a:schemeClr val="accent1"/>
            </a:solidFill>
            <a:ln w="0">
              <a:solidFill>
                <a:schemeClr val="accent1"/>
              </a:solidFill>
              <a:prstDash val="solid"/>
              <a:round/>
              <a:headEnd/>
              <a:tailEnd/>
            </a:ln>
          </p:spPr>
          <p:txBody>
            <a:bodyPr vert="horz" wrap="square" lIns="91440" tIns="45720" rIns="91440" bIns="45720" numCol="1" anchor="t" anchorCtr="0" compatLnSpc="1">
              <a:prstTxWarp prst="textNoShape">
                <a:avLst/>
              </a:prstTxWarp>
            </a:bodyPr>
            <a:lstStyle/>
            <a:p>
              <a:endParaRPr lang="en-GB"/>
            </a:p>
          </p:txBody>
        </p:sp>
        <p:sp>
          <p:nvSpPr>
            <p:cNvPr id="46" name="Freeform 21">
              <a:extLst>
                <a:ext uri="{FF2B5EF4-FFF2-40B4-BE49-F238E27FC236}">
                  <a16:creationId xmlns:a16="http://schemas.microsoft.com/office/drawing/2014/main" id="{024A2A6F-7F36-4DD2-B369-4F745C18A871}"/>
                </a:ext>
              </a:extLst>
            </p:cNvPr>
            <p:cNvSpPr>
              <a:spLocks/>
            </p:cNvSpPr>
            <p:nvPr/>
          </p:nvSpPr>
          <p:spPr bwMode="auto">
            <a:xfrm>
              <a:off x="3589338" y="3594101"/>
              <a:ext cx="169863" cy="385763"/>
            </a:xfrm>
            <a:custGeom>
              <a:avLst/>
              <a:gdLst>
                <a:gd name="T0" fmla="*/ 154 w 167"/>
                <a:gd name="T1" fmla="*/ 88 h 379"/>
                <a:gd name="T2" fmla="*/ 154 w 167"/>
                <a:gd name="T3" fmla="*/ 88 h 379"/>
                <a:gd name="T4" fmla="*/ 117 w 167"/>
                <a:gd name="T5" fmla="*/ 33 h 379"/>
                <a:gd name="T6" fmla="*/ 94 w 167"/>
                <a:gd name="T7" fmla="*/ 12 h 379"/>
                <a:gd name="T8" fmla="*/ 66 w 167"/>
                <a:gd name="T9" fmla="*/ 0 h 379"/>
                <a:gd name="T10" fmla="*/ 11 w 167"/>
                <a:gd name="T11" fmla="*/ 34 h 379"/>
                <a:gd name="T12" fmla="*/ 31 w 167"/>
                <a:gd name="T13" fmla="*/ 81 h 379"/>
                <a:gd name="T14" fmla="*/ 38 w 167"/>
                <a:gd name="T15" fmla="*/ 87 h 379"/>
                <a:gd name="T16" fmla="*/ 38 w 167"/>
                <a:gd name="T17" fmla="*/ 153 h 379"/>
                <a:gd name="T18" fmla="*/ 41 w 167"/>
                <a:gd name="T19" fmla="*/ 160 h 379"/>
                <a:gd name="T20" fmla="*/ 37 w 167"/>
                <a:gd name="T21" fmla="*/ 169 h 379"/>
                <a:gd name="T22" fmla="*/ 25 w 167"/>
                <a:gd name="T23" fmla="*/ 183 h 379"/>
                <a:gd name="T24" fmla="*/ 22 w 167"/>
                <a:gd name="T25" fmla="*/ 193 h 379"/>
                <a:gd name="T26" fmla="*/ 11 w 167"/>
                <a:gd name="T27" fmla="*/ 209 h 379"/>
                <a:gd name="T28" fmla="*/ 10 w 167"/>
                <a:gd name="T29" fmla="*/ 314 h 379"/>
                <a:gd name="T30" fmla="*/ 14 w 167"/>
                <a:gd name="T31" fmla="*/ 330 h 379"/>
                <a:gd name="T32" fmla="*/ 23 w 167"/>
                <a:gd name="T33" fmla="*/ 374 h 379"/>
                <a:gd name="T34" fmla="*/ 24 w 167"/>
                <a:gd name="T35" fmla="*/ 379 h 379"/>
                <a:gd name="T36" fmla="*/ 28 w 167"/>
                <a:gd name="T37" fmla="*/ 378 h 379"/>
                <a:gd name="T38" fmla="*/ 45 w 167"/>
                <a:gd name="T39" fmla="*/ 376 h 379"/>
                <a:gd name="T40" fmla="*/ 48 w 167"/>
                <a:gd name="T41" fmla="*/ 376 h 379"/>
                <a:gd name="T42" fmla="*/ 49 w 167"/>
                <a:gd name="T43" fmla="*/ 372 h 379"/>
                <a:gd name="T44" fmla="*/ 38 w 167"/>
                <a:gd name="T45" fmla="*/ 306 h 379"/>
                <a:gd name="T46" fmla="*/ 32 w 167"/>
                <a:gd name="T47" fmla="*/ 247 h 379"/>
                <a:gd name="T48" fmla="*/ 45 w 167"/>
                <a:gd name="T49" fmla="*/ 239 h 379"/>
                <a:gd name="T50" fmla="*/ 46 w 167"/>
                <a:gd name="T51" fmla="*/ 239 h 379"/>
                <a:gd name="T52" fmla="*/ 54 w 167"/>
                <a:gd name="T53" fmla="*/ 234 h 379"/>
                <a:gd name="T54" fmla="*/ 74 w 167"/>
                <a:gd name="T55" fmla="*/ 237 h 379"/>
                <a:gd name="T56" fmla="*/ 124 w 167"/>
                <a:gd name="T57" fmla="*/ 218 h 379"/>
                <a:gd name="T58" fmla="*/ 154 w 167"/>
                <a:gd name="T59" fmla="*/ 88 h 3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67" h="379">
                  <a:moveTo>
                    <a:pt x="154" y="88"/>
                  </a:moveTo>
                  <a:lnTo>
                    <a:pt x="154" y="88"/>
                  </a:lnTo>
                  <a:cubicBezTo>
                    <a:pt x="146" y="59"/>
                    <a:pt x="133" y="47"/>
                    <a:pt x="117" y="33"/>
                  </a:cubicBezTo>
                  <a:cubicBezTo>
                    <a:pt x="110" y="27"/>
                    <a:pt x="102" y="21"/>
                    <a:pt x="94" y="12"/>
                  </a:cubicBezTo>
                  <a:cubicBezTo>
                    <a:pt x="87" y="4"/>
                    <a:pt x="77" y="0"/>
                    <a:pt x="66" y="0"/>
                  </a:cubicBezTo>
                  <a:cubicBezTo>
                    <a:pt x="42" y="0"/>
                    <a:pt x="16" y="16"/>
                    <a:pt x="11" y="34"/>
                  </a:cubicBezTo>
                  <a:cubicBezTo>
                    <a:pt x="4" y="58"/>
                    <a:pt x="21" y="72"/>
                    <a:pt x="31" y="81"/>
                  </a:cubicBezTo>
                  <a:cubicBezTo>
                    <a:pt x="33" y="83"/>
                    <a:pt x="37" y="86"/>
                    <a:pt x="38" y="87"/>
                  </a:cubicBezTo>
                  <a:cubicBezTo>
                    <a:pt x="22" y="120"/>
                    <a:pt x="32" y="140"/>
                    <a:pt x="38" y="153"/>
                  </a:cubicBezTo>
                  <a:cubicBezTo>
                    <a:pt x="39" y="155"/>
                    <a:pt x="40" y="158"/>
                    <a:pt x="41" y="160"/>
                  </a:cubicBezTo>
                  <a:cubicBezTo>
                    <a:pt x="42" y="163"/>
                    <a:pt x="41" y="165"/>
                    <a:pt x="37" y="169"/>
                  </a:cubicBezTo>
                  <a:cubicBezTo>
                    <a:pt x="33" y="172"/>
                    <a:pt x="29" y="176"/>
                    <a:pt x="25" y="183"/>
                  </a:cubicBezTo>
                  <a:cubicBezTo>
                    <a:pt x="23" y="186"/>
                    <a:pt x="22" y="190"/>
                    <a:pt x="22" y="193"/>
                  </a:cubicBezTo>
                  <a:cubicBezTo>
                    <a:pt x="18" y="198"/>
                    <a:pt x="14" y="203"/>
                    <a:pt x="11" y="209"/>
                  </a:cubicBezTo>
                  <a:cubicBezTo>
                    <a:pt x="0" y="230"/>
                    <a:pt x="2" y="280"/>
                    <a:pt x="10" y="314"/>
                  </a:cubicBezTo>
                  <a:cubicBezTo>
                    <a:pt x="12" y="320"/>
                    <a:pt x="13" y="325"/>
                    <a:pt x="14" y="330"/>
                  </a:cubicBezTo>
                  <a:cubicBezTo>
                    <a:pt x="19" y="347"/>
                    <a:pt x="23" y="361"/>
                    <a:pt x="23" y="374"/>
                  </a:cubicBezTo>
                  <a:lnTo>
                    <a:pt x="24" y="379"/>
                  </a:lnTo>
                  <a:lnTo>
                    <a:pt x="28" y="378"/>
                  </a:lnTo>
                  <a:cubicBezTo>
                    <a:pt x="34" y="378"/>
                    <a:pt x="39" y="377"/>
                    <a:pt x="45" y="376"/>
                  </a:cubicBezTo>
                  <a:lnTo>
                    <a:pt x="48" y="376"/>
                  </a:lnTo>
                  <a:lnTo>
                    <a:pt x="49" y="372"/>
                  </a:lnTo>
                  <a:cubicBezTo>
                    <a:pt x="50" y="353"/>
                    <a:pt x="46" y="332"/>
                    <a:pt x="38" y="306"/>
                  </a:cubicBezTo>
                  <a:cubicBezTo>
                    <a:pt x="28" y="277"/>
                    <a:pt x="26" y="257"/>
                    <a:pt x="32" y="247"/>
                  </a:cubicBezTo>
                  <a:cubicBezTo>
                    <a:pt x="35" y="243"/>
                    <a:pt x="39" y="240"/>
                    <a:pt x="45" y="239"/>
                  </a:cubicBezTo>
                  <a:lnTo>
                    <a:pt x="46" y="239"/>
                  </a:lnTo>
                  <a:cubicBezTo>
                    <a:pt x="46" y="239"/>
                    <a:pt x="50" y="237"/>
                    <a:pt x="54" y="234"/>
                  </a:cubicBezTo>
                  <a:cubicBezTo>
                    <a:pt x="60" y="236"/>
                    <a:pt x="67" y="237"/>
                    <a:pt x="74" y="237"/>
                  </a:cubicBezTo>
                  <a:cubicBezTo>
                    <a:pt x="93" y="237"/>
                    <a:pt x="111" y="230"/>
                    <a:pt x="124" y="218"/>
                  </a:cubicBezTo>
                  <a:cubicBezTo>
                    <a:pt x="148" y="196"/>
                    <a:pt x="167" y="142"/>
                    <a:pt x="154" y="88"/>
                  </a:cubicBezTo>
                  <a:close/>
                </a:path>
              </a:pathLst>
            </a:custGeom>
            <a:solidFill>
              <a:schemeClr val="accent1"/>
            </a:solidFill>
            <a:ln w="0">
              <a:solidFill>
                <a:schemeClr val="accent1"/>
              </a:solidFill>
              <a:prstDash val="solid"/>
              <a:round/>
              <a:headEnd/>
              <a:tailEnd/>
            </a:ln>
          </p:spPr>
          <p:txBody>
            <a:bodyPr vert="horz" wrap="square" lIns="91440" tIns="45720" rIns="91440" bIns="45720" numCol="1" anchor="t" anchorCtr="0" compatLnSpc="1">
              <a:prstTxWarp prst="textNoShape">
                <a:avLst/>
              </a:prstTxWarp>
            </a:bodyPr>
            <a:lstStyle/>
            <a:p>
              <a:endParaRPr lang="en-GB"/>
            </a:p>
          </p:txBody>
        </p:sp>
      </p:grpSp>
      <p:sp>
        <p:nvSpPr>
          <p:cNvPr id="47" name="Content Placeholder 3">
            <a:extLst>
              <a:ext uri="{FF2B5EF4-FFF2-40B4-BE49-F238E27FC236}">
                <a16:creationId xmlns:a16="http://schemas.microsoft.com/office/drawing/2014/main" id="{F572B069-E373-4346-A386-49BE6D040A1C}"/>
              </a:ext>
            </a:extLst>
          </p:cNvPr>
          <p:cNvSpPr txBox="1">
            <a:spLocks/>
          </p:cNvSpPr>
          <p:nvPr/>
        </p:nvSpPr>
        <p:spPr>
          <a:xfrm>
            <a:off x="791492" y="5265441"/>
            <a:ext cx="10267520" cy="749891"/>
          </a:xfrm>
          <a:prstGeom prst="rect">
            <a:avLst/>
          </a:prstGeom>
        </p:spPr>
        <p:txBody>
          <a:bodyPr vert="horz" lIns="91440" tIns="45720" rIns="91440" bIns="45720" rtlCol="0">
            <a:noAutofit/>
          </a:bodyPr>
          <a:lstStyle>
            <a:lvl1pPr marL="0" indent="0" algn="l" defTabSz="914400" rtl="0" eaLnBrk="1" latinLnBrk="0" hangingPunct="1">
              <a:lnSpc>
                <a:spcPct val="100000"/>
              </a:lnSpc>
              <a:spcBef>
                <a:spcPts val="600"/>
              </a:spcBef>
              <a:buFont typeface="Arial" panose="020B0604020202020204" pitchFamily="34" charset="0"/>
              <a:buNone/>
              <a:defRPr sz="1800" kern="1200">
                <a:solidFill>
                  <a:schemeClr val="tx1"/>
                </a:solidFill>
                <a:latin typeface="+mn-lt"/>
                <a:ea typeface="+mn-ea"/>
                <a:cs typeface="+mn-cs"/>
              </a:defRPr>
            </a:lvl1pPr>
            <a:lvl2pPr marL="228600" indent="-222250" algn="l" defTabSz="914400" rtl="0" eaLnBrk="1" latinLnBrk="0" hangingPunct="1">
              <a:lnSpc>
                <a:spcPct val="100000"/>
              </a:lnSpc>
              <a:spcBef>
                <a:spcPts val="200"/>
              </a:spcBef>
              <a:buClr>
                <a:schemeClr val="accent2"/>
              </a:buClr>
              <a:buFont typeface="Arial" panose="020B0604020202020204" pitchFamily="34" charset="0"/>
              <a:buChar char="•"/>
              <a:tabLst/>
              <a:defRPr sz="1800" kern="1200">
                <a:solidFill>
                  <a:schemeClr val="tx1"/>
                </a:solidFill>
                <a:latin typeface="+mn-lt"/>
                <a:ea typeface="+mn-ea"/>
                <a:cs typeface="+mn-cs"/>
              </a:defRPr>
            </a:lvl2pPr>
            <a:lvl3pPr marL="457200" indent="-227013" algn="l" defTabSz="914400" rtl="0" eaLnBrk="1" latinLnBrk="0" hangingPunct="1">
              <a:lnSpc>
                <a:spcPct val="100000"/>
              </a:lnSpc>
              <a:spcBef>
                <a:spcPts val="200"/>
              </a:spcBef>
              <a:buClr>
                <a:schemeClr val="accent2"/>
              </a:buClr>
              <a:buFont typeface="Arial" panose="020B0604020202020204" pitchFamily="34" charset="0"/>
              <a:buChar char="•"/>
              <a:tabLst/>
              <a:defRPr sz="1800" kern="1200">
                <a:solidFill>
                  <a:schemeClr val="tx1"/>
                </a:solidFill>
                <a:latin typeface="+mn-lt"/>
                <a:ea typeface="+mn-ea"/>
                <a:cs typeface="+mn-cs"/>
              </a:defRPr>
            </a:lvl3pPr>
            <a:lvl4pPr marL="749300" indent="-290513" algn="l" defTabSz="914400" rtl="0" eaLnBrk="1" latinLnBrk="0" hangingPunct="1">
              <a:lnSpc>
                <a:spcPct val="100000"/>
              </a:lnSpc>
              <a:spcBef>
                <a:spcPts val="200"/>
              </a:spcBef>
              <a:buClr>
                <a:schemeClr val="accent2"/>
              </a:buClr>
              <a:buFont typeface="Arial" panose="020B0604020202020204" pitchFamily="34" charset="0"/>
              <a:buChar char="•"/>
              <a:tabLst/>
              <a:defRPr sz="1800" kern="1200">
                <a:solidFill>
                  <a:schemeClr val="tx1"/>
                </a:solidFill>
                <a:latin typeface="+mn-lt"/>
                <a:ea typeface="+mn-ea"/>
                <a:cs typeface="+mn-cs"/>
              </a:defRPr>
            </a:lvl4pPr>
            <a:lvl5pPr marL="1031875" indent="-282575" algn="l" defTabSz="914400" rtl="0" eaLnBrk="1" latinLnBrk="0" hangingPunct="1">
              <a:lnSpc>
                <a:spcPct val="100000"/>
              </a:lnSpc>
              <a:spcBef>
                <a:spcPts val="200"/>
              </a:spcBef>
              <a:buClr>
                <a:schemeClr val="accent2"/>
              </a:buClr>
              <a:buFont typeface="Arial" panose="020B0604020202020204" pitchFamily="34" charset="0"/>
              <a:buChar char="•"/>
              <a:tabLst/>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sz="2400" b="1" dirty="0">
                <a:solidFill>
                  <a:schemeClr val="accent2"/>
                </a:solidFill>
                <a:latin typeface="Arial" panose="020B0604020202020204" pitchFamily="34" charset="0"/>
                <a:cs typeface="Arial" panose="020B0604020202020204" pitchFamily="34" charset="0"/>
              </a:rPr>
              <a:t>These physical illnesses and disease categories were consistently reported to be more common compared with the general population</a:t>
            </a:r>
          </a:p>
        </p:txBody>
      </p:sp>
    </p:spTree>
    <p:extLst>
      <p:ext uri="{BB962C8B-B14F-4D97-AF65-F5344CB8AC3E}">
        <p14:creationId xmlns:p14="http://schemas.microsoft.com/office/powerpoint/2010/main" val="3036457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156B790-79DC-4A8D-96A1-68893885291E}"/>
              </a:ext>
            </a:extLst>
          </p:cNvPr>
          <p:cNvSpPr>
            <a:spLocks noGrp="1"/>
          </p:cNvSpPr>
          <p:nvPr>
            <p:ph type="title"/>
          </p:nvPr>
        </p:nvSpPr>
        <p:spPr/>
        <p:txBody>
          <a:bodyPr>
            <a:normAutofit/>
          </a:bodyPr>
          <a:lstStyle/>
          <a:p>
            <a:r>
              <a:rPr lang="en-US" dirty="0">
                <a:solidFill>
                  <a:schemeClr val="tx1"/>
                </a:solidFill>
              </a:rPr>
              <a:t>Higher Mortality Risk Has Been Observed in Patients with Schizophrenia</a:t>
            </a:r>
          </a:p>
        </p:txBody>
      </p:sp>
      <p:sp>
        <p:nvSpPr>
          <p:cNvPr id="7" name="Text Placeholder 5">
            <a:extLst>
              <a:ext uri="{FF2B5EF4-FFF2-40B4-BE49-F238E27FC236}">
                <a16:creationId xmlns:a16="http://schemas.microsoft.com/office/drawing/2014/main" id="{0573EAF1-E37D-4AFD-B8F3-1D18DA8E3982}"/>
              </a:ext>
            </a:extLst>
          </p:cNvPr>
          <p:cNvSpPr txBox="1">
            <a:spLocks/>
          </p:cNvSpPr>
          <p:nvPr/>
        </p:nvSpPr>
        <p:spPr>
          <a:xfrm>
            <a:off x="0" y="6324601"/>
            <a:ext cx="12192000" cy="533399"/>
          </a:xfrm>
          <a:prstGeom prst="rect">
            <a:avLst/>
          </a:prstGeom>
        </p:spPr>
        <p:txBody>
          <a:bodyPr lIns="274320" tIns="137160" rIns="274320" bIns="137160" anchor="b"/>
          <a:lstStyle>
            <a:lvl1pPr marL="0" indent="0" algn="l" defTabSz="457200" rtl="0" eaLnBrk="1" latinLnBrk="0" hangingPunct="1">
              <a:lnSpc>
                <a:spcPct val="85000"/>
              </a:lnSpc>
              <a:spcBef>
                <a:spcPct val="20000"/>
              </a:spcBef>
              <a:buFont typeface="Arial"/>
              <a:buNone/>
              <a:defRPr sz="1400" b="1" kern="1200" baseline="0">
                <a:solidFill>
                  <a:schemeClr val="tx1"/>
                </a:solidFill>
                <a:latin typeface="+mn-lt"/>
                <a:ea typeface="+mn-ea"/>
                <a:cs typeface="Helvetica" panose="020B0604020202020204" pitchFamily="34" charset="0"/>
              </a:defRPr>
            </a:lvl1pPr>
            <a:lvl2pPr marL="395288" indent="0" algn="l" defTabSz="457200" rtl="0" eaLnBrk="1" latinLnBrk="0" hangingPunct="1">
              <a:lnSpc>
                <a:spcPct val="85000"/>
              </a:lnSpc>
              <a:spcBef>
                <a:spcPct val="20000"/>
              </a:spcBef>
              <a:buFont typeface="Arial"/>
              <a:buNone/>
              <a:defRPr sz="1400" b="1" kern="1200">
                <a:solidFill>
                  <a:schemeClr val="tx1"/>
                </a:solidFill>
                <a:latin typeface="+mn-lt"/>
                <a:ea typeface="+mn-ea"/>
                <a:cs typeface="+mn-cs"/>
              </a:defRPr>
            </a:lvl2pPr>
            <a:lvl3pPr marL="801688" indent="0" algn="l" defTabSz="457200" rtl="0" eaLnBrk="1" latinLnBrk="0" hangingPunct="1">
              <a:lnSpc>
                <a:spcPct val="85000"/>
              </a:lnSpc>
              <a:spcBef>
                <a:spcPct val="20000"/>
              </a:spcBef>
              <a:buFont typeface="Arial"/>
              <a:buNone/>
              <a:defRPr sz="1400" b="1" kern="1200">
                <a:solidFill>
                  <a:schemeClr val="tx1"/>
                </a:solidFill>
                <a:latin typeface="+mn-lt"/>
                <a:ea typeface="+mn-ea"/>
                <a:cs typeface="+mn-cs"/>
              </a:defRPr>
            </a:lvl3pPr>
            <a:lvl4pPr marL="1196975" indent="0" algn="l" defTabSz="457200" rtl="0" eaLnBrk="1" latinLnBrk="0" hangingPunct="1">
              <a:lnSpc>
                <a:spcPct val="85000"/>
              </a:lnSpc>
              <a:spcBef>
                <a:spcPct val="20000"/>
              </a:spcBef>
              <a:buFont typeface="Arial"/>
              <a:buNone/>
              <a:defRPr sz="1400" b="1" kern="1200">
                <a:solidFill>
                  <a:schemeClr val="tx1"/>
                </a:solidFill>
                <a:latin typeface="+mn-lt"/>
                <a:ea typeface="+mn-ea"/>
                <a:cs typeface="+mn-cs"/>
              </a:defRPr>
            </a:lvl4pPr>
            <a:lvl5pPr marL="1601787" indent="0" algn="l" defTabSz="457200" rtl="0" eaLnBrk="1" latinLnBrk="0" hangingPunct="1">
              <a:lnSpc>
                <a:spcPct val="85000"/>
              </a:lnSpc>
              <a:spcBef>
                <a:spcPct val="20000"/>
              </a:spcBef>
              <a:buFont typeface="Arial"/>
              <a:buNone/>
              <a:defRPr sz="1400" b="1"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85000"/>
              </a:lnSpc>
              <a:spcBef>
                <a:spcPct val="20000"/>
              </a:spcBef>
              <a:spcAft>
                <a:spcPts val="0"/>
              </a:spcAft>
              <a:buClrTx/>
              <a:buSzTx/>
              <a:buFont typeface="Arial"/>
              <a:buNone/>
              <a:tabLst/>
              <a:defRPr/>
            </a:pPr>
            <a:r>
              <a:rPr kumimoji="0" lang="en-US" altLang="en-US" sz="1400" b="0" u="none" strike="noStrike" kern="1200" cap="none" spc="0" normalizeH="0" baseline="0" noProof="0" dirty="0" err="1">
                <a:ln>
                  <a:noFill/>
                </a:ln>
                <a:solidFill>
                  <a:schemeClr val="bg1">
                    <a:lumMod val="65000"/>
                  </a:schemeClr>
                </a:solidFill>
                <a:effectLst/>
                <a:uLnTx/>
                <a:uFillTx/>
                <a:latin typeface="Arial"/>
                <a:ea typeface="+mn-ea"/>
                <a:cs typeface="Helvetica" panose="020B0604020202020204" pitchFamily="34" charset="0"/>
              </a:rPr>
              <a:t>Correll</a:t>
            </a:r>
            <a:r>
              <a:rPr kumimoji="0" lang="en-US" altLang="en-US" sz="1400" b="0" u="none" strike="noStrike" kern="1200" cap="none" spc="0" normalizeH="0" baseline="0" noProof="0" dirty="0">
                <a:ln>
                  <a:noFill/>
                </a:ln>
                <a:solidFill>
                  <a:schemeClr val="bg1">
                    <a:lumMod val="65000"/>
                  </a:schemeClr>
                </a:solidFill>
                <a:effectLst/>
                <a:uLnTx/>
                <a:uFillTx/>
                <a:latin typeface="Arial"/>
                <a:ea typeface="+mn-ea"/>
                <a:cs typeface="Helvetica" panose="020B0604020202020204" pitchFamily="34" charset="0"/>
              </a:rPr>
              <a:t> CU, et al. </a:t>
            </a:r>
            <a:r>
              <a:rPr kumimoji="0" lang="en-US" altLang="en-US" sz="1400" b="0" i="1" u="none" strike="noStrike" kern="1200" cap="none" spc="0" normalizeH="0" baseline="0" noProof="0" dirty="0">
                <a:ln>
                  <a:noFill/>
                </a:ln>
                <a:solidFill>
                  <a:schemeClr val="bg1">
                    <a:lumMod val="65000"/>
                  </a:schemeClr>
                </a:solidFill>
                <a:effectLst/>
                <a:uLnTx/>
                <a:uFillTx/>
                <a:latin typeface="Arial"/>
                <a:ea typeface="+mn-ea"/>
                <a:cs typeface="Helvetica" panose="020B0604020202020204" pitchFamily="34" charset="0"/>
              </a:rPr>
              <a:t>World Psychiatry.</a:t>
            </a:r>
            <a:r>
              <a:rPr kumimoji="0" lang="en-US" altLang="en-US" sz="1400" b="0" u="none" strike="noStrike" kern="1200" cap="none" spc="0" normalizeH="0" baseline="0" noProof="0" dirty="0">
                <a:ln>
                  <a:noFill/>
                </a:ln>
                <a:solidFill>
                  <a:schemeClr val="bg1">
                    <a:lumMod val="65000"/>
                  </a:schemeClr>
                </a:solidFill>
                <a:effectLst/>
                <a:uLnTx/>
                <a:uFillTx/>
                <a:latin typeface="Arial"/>
                <a:ea typeface="+mn-ea"/>
                <a:cs typeface="Helvetica" panose="020B0604020202020204" pitchFamily="34" charset="0"/>
              </a:rPr>
              <a:t> 2022;21(2):248-271; World Health Organization.</a:t>
            </a:r>
            <a:r>
              <a:rPr kumimoji="0" lang="en-US" altLang="en-US" sz="1400" b="0" i="1" u="none" strike="noStrike" kern="1200" cap="none" spc="0" normalizeH="0" baseline="0" noProof="0" dirty="0">
                <a:ln>
                  <a:noFill/>
                </a:ln>
                <a:solidFill>
                  <a:schemeClr val="bg1">
                    <a:lumMod val="65000"/>
                  </a:schemeClr>
                </a:solidFill>
                <a:effectLst/>
                <a:uLnTx/>
                <a:uFillTx/>
                <a:latin typeface="Arial"/>
                <a:ea typeface="+mn-ea"/>
                <a:cs typeface="Helvetica" panose="020B0604020202020204" pitchFamily="34" charset="0"/>
              </a:rPr>
              <a:t> Mental Disorders Information Sheet</a:t>
            </a:r>
            <a:r>
              <a:rPr kumimoji="0" lang="en-US" altLang="en-US" sz="1400" b="0" u="none" strike="noStrike" kern="1200" cap="none" spc="0" normalizeH="0" baseline="0" noProof="0" dirty="0">
                <a:ln>
                  <a:noFill/>
                </a:ln>
                <a:solidFill>
                  <a:schemeClr val="bg1">
                    <a:lumMod val="65000"/>
                  </a:schemeClr>
                </a:solidFill>
                <a:effectLst/>
                <a:uLnTx/>
                <a:uFillTx/>
                <a:latin typeface="Arial"/>
                <a:ea typeface="+mn-ea"/>
                <a:cs typeface="Helvetica" panose="020B0604020202020204" pitchFamily="34" charset="0"/>
              </a:rPr>
              <a:t>. Accessed August 2021. </a:t>
            </a:r>
            <a:r>
              <a:rPr kumimoji="0" lang="en-US" altLang="en-US" sz="1400" b="0" u="none" strike="noStrike" kern="1200" cap="none" spc="0" normalizeH="0" baseline="0" noProof="0" dirty="0" err="1">
                <a:ln>
                  <a:noFill/>
                </a:ln>
                <a:solidFill>
                  <a:schemeClr val="bg1">
                    <a:lumMod val="65000"/>
                  </a:schemeClr>
                </a:solidFill>
                <a:effectLst/>
                <a:uLnTx/>
                <a:uFillTx/>
                <a:latin typeface="Arial"/>
                <a:ea typeface="+mn-ea"/>
                <a:cs typeface="Helvetica" panose="020B0604020202020204" pitchFamily="34" charset="0"/>
              </a:rPr>
              <a:t>www.who.int</a:t>
            </a:r>
            <a:r>
              <a:rPr kumimoji="0" lang="en-US" altLang="en-US" sz="1400" b="0" u="none" strike="noStrike" kern="1200" cap="none" spc="0" normalizeH="0" baseline="0" noProof="0" dirty="0">
                <a:ln>
                  <a:noFill/>
                </a:ln>
                <a:solidFill>
                  <a:schemeClr val="bg1">
                    <a:lumMod val="65000"/>
                  </a:schemeClr>
                </a:solidFill>
                <a:effectLst/>
                <a:uLnTx/>
                <a:uFillTx/>
                <a:latin typeface="Arial"/>
                <a:ea typeface="+mn-ea"/>
                <a:cs typeface="Helvetica" panose="020B0604020202020204" pitchFamily="34" charset="0"/>
              </a:rPr>
              <a:t>/</a:t>
            </a:r>
            <a:r>
              <a:rPr kumimoji="0" lang="en-US" altLang="en-US" sz="1400" b="0" u="none" strike="noStrike" kern="1200" cap="none" spc="0" normalizeH="0" baseline="0" noProof="0" dirty="0" err="1">
                <a:ln>
                  <a:noFill/>
                </a:ln>
                <a:solidFill>
                  <a:schemeClr val="bg1">
                    <a:lumMod val="65000"/>
                  </a:schemeClr>
                </a:solidFill>
                <a:effectLst/>
                <a:uLnTx/>
                <a:uFillTx/>
                <a:latin typeface="Arial"/>
                <a:ea typeface="+mn-ea"/>
                <a:cs typeface="Helvetica" panose="020B0604020202020204" pitchFamily="34" charset="0"/>
              </a:rPr>
              <a:t>mental_health</a:t>
            </a:r>
            <a:r>
              <a:rPr kumimoji="0" lang="en-US" altLang="en-US" sz="1400" b="0" u="none" strike="noStrike" kern="1200" cap="none" spc="0" normalizeH="0" baseline="0" noProof="0" dirty="0">
                <a:ln>
                  <a:noFill/>
                </a:ln>
                <a:solidFill>
                  <a:schemeClr val="bg1">
                    <a:lumMod val="65000"/>
                  </a:schemeClr>
                </a:solidFill>
                <a:effectLst/>
                <a:uLnTx/>
                <a:uFillTx/>
                <a:latin typeface="Arial"/>
                <a:ea typeface="+mn-ea"/>
                <a:cs typeface="Helvetica" panose="020B0604020202020204" pitchFamily="34" charset="0"/>
              </a:rPr>
              <a:t>/management/</a:t>
            </a:r>
            <a:r>
              <a:rPr kumimoji="0" lang="en-US" altLang="en-US" sz="1400" b="0" u="none" strike="noStrike" kern="1200" cap="none" spc="0" normalizeH="0" baseline="0" noProof="0" dirty="0" err="1">
                <a:ln>
                  <a:noFill/>
                </a:ln>
                <a:solidFill>
                  <a:schemeClr val="bg1">
                    <a:lumMod val="65000"/>
                  </a:schemeClr>
                </a:solidFill>
                <a:effectLst/>
                <a:uLnTx/>
                <a:uFillTx/>
                <a:latin typeface="Arial"/>
                <a:ea typeface="+mn-ea"/>
                <a:cs typeface="Helvetica" panose="020B0604020202020204" pitchFamily="34" charset="0"/>
              </a:rPr>
              <a:t>info_sheet.pdf</a:t>
            </a:r>
            <a:endParaRPr kumimoji="0" lang="en-US" altLang="en-US" sz="1400" b="0" u="none" strike="noStrike" kern="1200" cap="none" spc="0" normalizeH="0" baseline="0" noProof="0" dirty="0">
              <a:ln>
                <a:noFill/>
              </a:ln>
              <a:solidFill>
                <a:schemeClr val="bg1">
                  <a:lumMod val="65000"/>
                </a:schemeClr>
              </a:solidFill>
              <a:effectLst/>
              <a:uLnTx/>
              <a:uFillTx/>
              <a:latin typeface="Arial"/>
              <a:ea typeface="+mn-ea"/>
              <a:cs typeface="Helvetica" panose="020B0604020202020204" pitchFamily="34" charset="0"/>
            </a:endParaRPr>
          </a:p>
        </p:txBody>
      </p:sp>
      <p:grpSp>
        <p:nvGrpSpPr>
          <p:cNvPr id="8" name="Group 7">
            <a:extLst>
              <a:ext uri="{FF2B5EF4-FFF2-40B4-BE49-F238E27FC236}">
                <a16:creationId xmlns:a16="http://schemas.microsoft.com/office/drawing/2014/main" id="{FED53403-607D-4F5C-BAD3-1E67E16BC2BD}"/>
              </a:ext>
            </a:extLst>
          </p:cNvPr>
          <p:cNvGrpSpPr/>
          <p:nvPr/>
        </p:nvGrpSpPr>
        <p:grpSpPr>
          <a:xfrm>
            <a:off x="1640556" y="1790793"/>
            <a:ext cx="2906664" cy="2468880"/>
            <a:chOff x="3420685" y="1535704"/>
            <a:chExt cx="2363191" cy="2103120"/>
          </a:xfrm>
        </p:grpSpPr>
        <p:sp>
          <p:nvSpPr>
            <p:cNvPr id="9" name="Oval 8">
              <a:extLst>
                <a:ext uri="{FF2B5EF4-FFF2-40B4-BE49-F238E27FC236}">
                  <a16:creationId xmlns:a16="http://schemas.microsoft.com/office/drawing/2014/main" id="{813BCC84-9C6F-41D0-A901-AC095E864D78}"/>
                </a:ext>
              </a:extLst>
            </p:cNvPr>
            <p:cNvSpPr>
              <a:spLocks noChangeAspect="1"/>
            </p:cNvSpPr>
            <p:nvPr/>
          </p:nvSpPr>
          <p:spPr>
            <a:xfrm>
              <a:off x="3550721" y="1535704"/>
              <a:ext cx="2103120" cy="2103120"/>
            </a:xfrm>
            <a:prstGeom prst="ellipse">
              <a:avLst/>
            </a:prstGeom>
            <a:ln/>
          </p:spPr>
          <p:style>
            <a:lnRef idx="0">
              <a:schemeClr val="accent1"/>
            </a:lnRef>
            <a:fillRef idx="3">
              <a:schemeClr val="accent1"/>
            </a:fillRef>
            <a:effectRef idx="3">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100" b="1"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2FADF008-9E34-4054-81E9-4BF3E127313C}"/>
                </a:ext>
              </a:extLst>
            </p:cNvPr>
            <p:cNvSpPr txBox="1"/>
            <p:nvPr/>
          </p:nvSpPr>
          <p:spPr>
            <a:xfrm>
              <a:off x="3420685" y="2062904"/>
              <a:ext cx="2363191" cy="1048720"/>
            </a:xfrm>
            <a:prstGeom prst="rect">
              <a:avLst/>
            </a:prstGeom>
            <a:noFill/>
          </p:spPr>
          <p:txBody>
            <a:bodyPr wrap="square"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schemeClr val="bg1"/>
                  </a:solidFill>
                  <a:effectLst/>
                  <a:uLnTx/>
                  <a:uFillTx/>
                  <a:latin typeface="Arial" panose="020B0604020202020204" pitchFamily="34" charset="0"/>
                  <a:ea typeface="Arial Unicode MS" pitchFamily="34" charset="-128"/>
                  <a:cs typeface="Arial" panose="020B0604020202020204" pitchFamily="34" charset="0"/>
                </a:rPr>
                <a:t>2.52</a:t>
              </a:r>
              <a:r>
                <a:rPr kumimoji="0" lang="en-US" sz="4400" b="1" i="0" u="none" strike="noStrike" kern="1200" cap="none" spc="0" normalizeH="0" baseline="0" noProof="0" dirty="0">
                  <a:ln>
                    <a:noFill/>
                  </a:ln>
                  <a:solidFill>
                    <a:schemeClr val="bg1"/>
                  </a:solidFill>
                  <a:effectLst/>
                  <a:uLnTx/>
                  <a:uFillTx/>
                  <a:latin typeface="Arial" panose="020B0604020202020204" pitchFamily="34" charset="0"/>
                  <a:ea typeface="Arial Unicode MS" pitchFamily="34" charset="-128"/>
                  <a:cs typeface="Arial" panose="020B0604020202020204" pitchFamily="34" charset="0"/>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chemeClr val="bg1"/>
                  </a:solidFill>
                  <a:effectLst/>
                  <a:uLnTx/>
                  <a:uFillTx/>
                  <a:latin typeface="Arial" panose="020B0604020202020204" pitchFamily="34" charset="0"/>
                  <a:ea typeface="Arial Unicode MS" pitchFamily="34" charset="-128"/>
                  <a:cs typeface="Arial" panose="020B0604020202020204" pitchFamily="34" charset="0"/>
                </a:rPr>
                <a:t>Risk of mortality</a:t>
              </a:r>
              <a:endParaRPr kumimoji="0" lang="en-US" sz="3200" b="1" i="0" u="none" strike="noStrike" kern="1200" cap="none" spc="0" normalizeH="0" baseline="0" noProof="0" dirty="0">
                <a:ln>
                  <a:noFill/>
                </a:ln>
                <a:solidFill>
                  <a:schemeClr val="bg1"/>
                </a:solidFill>
                <a:effectLst/>
                <a:uLnTx/>
                <a:uFillTx/>
                <a:latin typeface="Arial" panose="020B0604020202020204" pitchFamily="34" charset="0"/>
                <a:ea typeface="Arial Unicode MS" pitchFamily="34" charset="-128"/>
                <a:cs typeface="Arial" panose="020B0604020202020204" pitchFamily="34" charset="0"/>
              </a:endParaRPr>
            </a:p>
          </p:txBody>
        </p:sp>
      </p:grpSp>
      <p:grpSp>
        <p:nvGrpSpPr>
          <p:cNvPr id="11" name="Group 10">
            <a:extLst>
              <a:ext uri="{FF2B5EF4-FFF2-40B4-BE49-F238E27FC236}">
                <a16:creationId xmlns:a16="http://schemas.microsoft.com/office/drawing/2014/main" id="{3AD7BECD-6B4B-4829-93BD-5D07A7E1D28E}"/>
              </a:ext>
            </a:extLst>
          </p:cNvPr>
          <p:cNvGrpSpPr/>
          <p:nvPr/>
        </p:nvGrpSpPr>
        <p:grpSpPr>
          <a:xfrm>
            <a:off x="7538721" y="1721639"/>
            <a:ext cx="2468880" cy="2468880"/>
            <a:chOff x="7735409" y="1475760"/>
            <a:chExt cx="2468880" cy="2468880"/>
          </a:xfrm>
        </p:grpSpPr>
        <p:sp>
          <p:nvSpPr>
            <p:cNvPr id="12" name="Oval 11">
              <a:extLst>
                <a:ext uri="{FF2B5EF4-FFF2-40B4-BE49-F238E27FC236}">
                  <a16:creationId xmlns:a16="http://schemas.microsoft.com/office/drawing/2014/main" id="{D3DAAB64-B0DE-420A-ACC1-9CD02FA0559E}"/>
                </a:ext>
              </a:extLst>
            </p:cNvPr>
            <p:cNvSpPr>
              <a:spLocks noChangeAspect="1"/>
            </p:cNvSpPr>
            <p:nvPr/>
          </p:nvSpPr>
          <p:spPr>
            <a:xfrm>
              <a:off x="7735409" y="1475760"/>
              <a:ext cx="2468880" cy="2468880"/>
            </a:xfrm>
            <a:prstGeom prst="ellipse">
              <a:avLst/>
            </a:prstGeom>
            <a:ln/>
          </p:spPr>
          <p:style>
            <a:lnRef idx="0">
              <a:schemeClr val="accent2"/>
            </a:lnRef>
            <a:fillRef idx="3">
              <a:schemeClr val="accent2"/>
            </a:fillRef>
            <a:effectRef idx="3">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AECD79AF-BDCC-4274-A3D4-592360C0B505}"/>
                </a:ext>
              </a:extLst>
            </p:cNvPr>
            <p:cNvSpPr txBox="1"/>
            <p:nvPr/>
          </p:nvSpPr>
          <p:spPr>
            <a:xfrm>
              <a:off x="7780281" y="2017702"/>
              <a:ext cx="2379136" cy="138499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chemeClr val="bg1"/>
                  </a:solidFill>
                  <a:effectLst/>
                  <a:uLnTx/>
                  <a:uFillTx/>
                  <a:latin typeface="Arial" panose="020B0604020202020204" pitchFamily="34" charset="0"/>
                  <a:ea typeface="Arial Unicode MS" pitchFamily="34" charset="-128"/>
                  <a:cs typeface="Arial" panose="020B0604020202020204" pitchFamily="34" charset="0"/>
                </a:rPr>
                <a:t>↓10-25</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bg1"/>
                  </a:solidFill>
                  <a:effectLst/>
                  <a:uLnTx/>
                  <a:uFillTx/>
                  <a:latin typeface="Arial" panose="020B0604020202020204" pitchFamily="34" charset="0"/>
                  <a:ea typeface="Arial Unicode MS" pitchFamily="34" charset="-128"/>
                  <a:cs typeface="Arial" panose="020B0604020202020204" pitchFamily="34" charset="0"/>
                </a:rPr>
                <a:t>Years</a:t>
              </a:r>
            </a:p>
          </p:txBody>
        </p:sp>
      </p:grpSp>
      <p:sp>
        <p:nvSpPr>
          <p:cNvPr id="14" name="TextBox 36">
            <a:extLst>
              <a:ext uri="{FF2B5EF4-FFF2-40B4-BE49-F238E27FC236}">
                <a16:creationId xmlns:a16="http://schemas.microsoft.com/office/drawing/2014/main" id="{360CF3FE-DD1F-44A3-BE54-953D1474DB8A}"/>
              </a:ext>
            </a:extLst>
          </p:cNvPr>
          <p:cNvSpPr txBox="1"/>
          <p:nvPr/>
        </p:nvSpPr>
        <p:spPr>
          <a:xfrm>
            <a:off x="6063571" y="4267463"/>
            <a:ext cx="5419180" cy="1580296"/>
          </a:xfrm>
          <a:prstGeom prst="roundRect">
            <a:avLst>
              <a:gd name="adj" fmla="val 50000"/>
            </a:avLst>
          </a:prstGeom>
          <a:noFill/>
          <a:ln>
            <a:noFill/>
          </a:ln>
          <a:effectLst/>
        </p:spPr>
        <p:txBody>
          <a:bodyPr wrap="square" lIns="91440" rtlCol="0" anchor="ctr"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6350" marR="0" lvl="0" indent="0" algn="ctr"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 2014 fact sheet from the World Health Organization suggested there is a 10- to 25-year life expectancy reduction in patients with severe mental disorders</a:t>
            </a:r>
            <a:endParaRPr kumimoji="0" lang="en-US" sz="2000" u="none" strike="noStrike" kern="1200" cap="none" spc="0" normalizeH="0" baseline="30000" noProof="0" dirty="0">
              <a:ln>
                <a:noFill/>
              </a:ln>
              <a:effectLst/>
              <a:uLnTx/>
              <a:uFillTx/>
              <a:latin typeface="Arial" panose="020B0604020202020204" pitchFamily="34" charset="0"/>
              <a:ea typeface="+mn-ea"/>
              <a:cs typeface="Arial" panose="020B0604020202020204" pitchFamily="34" charset="0"/>
            </a:endParaRPr>
          </a:p>
        </p:txBody>
      </p:sp>
      <p:sp>
        <p:nvSpPr>
          <p:cNvPr id="15" name="TextBox 36">
            <a:extLst>
              <a:ext uri="{FF2B5EF4-FFF2-40B4-BE49-F238E27FC236}">
                <a16:creationId xmlns:a16="http://schemas.microsoft.com/office/drawing/2014/main" id="{06D20B6A-39D4-493B-B6A5-D53024598438}"/>
              </a:ext>
            </a:extLst>
          </p:cNvPr>
          <p:cNvSpPr txBox="1"/>
          <p:nvPr/>
        </p:nvSpPr>
        <p:spPr>
          <a:xfrm>
            <a:off x="370203" y="3892557"/>
            <a:ext cx="5447371" cy="1580296"/>
          </a:xfrm>
          <a:prstGeom prst="roundRect">
            <a:avLst>
              <a:gd name="adj" fmla="val 50000"/>
            </a:avLst>
          </a:prstGeom>
          <a:noFill/>
          <a:ln>
            <a:noFill/>
          </a:ln>
          <a:effectLst/>
        </p:spPr>
        <p:txBody>
          <a:bodyPr wrap="square" lIns="91440" rtlCol="0" anchor="ctr"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6350" marR="0" lvl="0" indent="0" algn="ctr"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Meta-analysis of 135 studies</a:t>
            </a:r>
            <a:endParaRPr kumimoji="0" lang="en-US" sz="2000" u="none" strike="noStrike" kern="1200" cap="none" spc="0" normalizeH="0" baseline="30000" noProof="0" dirty="0">
              <a:ln>
                <a:noFill/>
              </a:ln>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8956701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016B96-9F50-441C-8F50-02A7221E81A5}"/>
              </a:ext>
            </a:extLst>
          </p:cNvPr>
          <p:cNvSpPr>
            <a:spLocks noGrp="1"/>
          </p:cNvSpPr>
          <p:nvPr>
            <p:ph type="title"/>
          </p:nvPr>
        </p:nvSpPr>
        <p:spPr/>
        <p:txBody>
          <a:bodyPr>
            <a:normAutofit/>
          </a:bodyPr>
          <a:lstStyle/>
          <a:p>
            <a:r>
              <a:rPr lang="en-GB" dirty="0"/>
              <a:t>Side Effects of Treatments for Schizophrenia Can Impose a Significant Overall Burden on Patients</a:t>
            </a:r>
            <a:endParaRPr lang="en-US" dirty="0"/>
          </a:p>
        </p:txBody>
      </p:sp>
      <p:sp>
        <p:nvSpPr>
          <p:cNvPr id="5" name="Rounded Rectangle 17">
            <a:extLst>
              <a:ext uri="{FF2B5EF4-FFF2-40B4-BE49-F238E27FC236}">
                <a16:creationId xmlns:a16="http://schemas.microsoft.com/office/drawing/2014/main" id="{7EEC41D4-56C1-4348-B077-CF136A63B80F}"/>
              </a:ext>
            </a:extLst>
          </p:cNvPr>
          <p:cNvSpPr/>
          <p:nvPr/>
        </p:nvSpPr>
        <p:spPr>
          <a:xfrm flipH="1">
            <a:off x="889251" y="2195597"/>
            <a:ext cx="2459428" cy="1998968"/>
          </a:xfrm>
          <a:prstGeom prst="snip1Rect">
            <a:avLst/>
          </a:prstGeom>
          <a:ln/>
        </p:spPr>
        <p:style>
          <a:lnRef idx="1">
            <a:schemeClr val="accent2"/>
          </a:lnRef>
          <a:fillRef idx="2">
            <a:schemeClr val="accent2"/>
          </a:fillRef>
          <a:effectRef idx="1">
            <a:schemeClr val="accent2"/>
          </a:effectRef>
          <a:fontRef idx="minor">
            <a:schemeClr val="dk1"/>
          </a:fontRef>
        </p:style>
        <p:txBody>
          <a:bodyPr lIns="90000" tIns="90000" rIns="90000" bIns="90000" rtlCol="0" anchor="b">
            <a:noAutofit/>
          </a:bodyPr>
          <a:lstStyle/>
          <a:p>
            <a:pPr algn="ctr" defTabSz="231775">
              <a:spcBef>
                <a:spcPts val="600"/>
              </a:spcBef>
              <a:spcAft>
                <a:spcPts val="300"/>
              </a:spcAft>
            </a:pPr>
            <a:endParaRPr lang="en-GB" sz="1600">
              <a:solidFill>
                <a:srgbClr val="000000"/>
              </a:solidFill>
            </a:endParaRPr>
          </a:p>
        </p:txBody>
      </p:sp>
      <p:sp>
        <p:nvSpPr>
          <p:cNvPr id="6" name="Rounded Rectangle 18">
            <a:extLst>
              <a:ext uri="{FF2B5EF4-FFF2-40B4-BE49-F238E27FC236}">
                <a16:creationId xmlns:a16="http://schemas.microsoft.com/office/drawing/2014/main" id="{F720B928-DC22-4A7F-B000-8D8CCCF03D13}"/>
              </a:ext>
            </a:extLst>
          </p:cNvPr>
          <p:cNvSpPr/>
          <p:nvPr/>
        </p:nvSpPr>
        <p:spPr>
          <a:xfrm flipH="1">
            <a:off x="4277132" y="2144570"/>
            <a:ext cx="3017702" cy="2040287"/>
          </a:xfrm>
          <a:prstGeom prst="snip1Rect">
            <a:avLst/>
          </a:prstGeom>
          <a:ln/>
        </p:spPr>
        <p:style>
          <a:lnRef idx="1">
            <a:schemeClr val="accent1"/>
          </a:lnRef>
          <a:fillRef idx="3">
            <a:schemeClr val="accent1"/>
          </a:fillRef>
          <a:effectRef idx="2">
            <a:schemeClr val="accent1"/>
          </a:effectRef>
          <a:fontRef idx="minor">
            <a:schemeClr val="lt1"/>
          </a:fontRef>
        </p:style>
        <p:txBody>
          <a:bodyPr lIns="90000" tIns="90000" rIns="90000" bIns="90000" rtlCol="0" anchor="ctr">
            <a:noAutofit/>
          </a:bodyPr>
          <a:lstStyle/>
          <a:p>
            <a:pPr marL="723900" algn="r">
              <a:spcBef>
                <a:spcPts val="600"/>
              </a:spcBef>
              <a:spcAft>
                <a:spcPts val="300"/>
              </a:spcAft>
            </a:pPr>
            <a:endParaRPr lang="en-GB" sz="1600">
              <a:solidFill>
                <a:srgbClr val="544747"/>
              </a:solidFill>
            </a:endParaRPr>
          </a:p>
        </p:txBody>
      </p:sp>
      <p:sp>
        <p:nvSpPr>
          <p:cNvPr id="7" name="Rounded Rectangle 19">
            <a:extLst>
              <a:ext uri="{FF2B5EF4-FFF2-40B4-BE49-F238E27FC236}">
                <a16:creationId xmlns:a16="http://schemas.microsoft.com/office/drawing/2014/main" id="{E6A1CD1E-0DAF-4030-B2A6-E27B0A92A59B}"/>
              </a:ext>
            </a:extLst>
          </p:cNvPr>
          <p:cNvSpPr/>
          <p:nvPr/>
        </p:nvSpPr>
        <p:spPr>
          <a:xfrm flipH="1">
            <a:off x="8118385" y="2144570"/>
            <a:ext cx="3422823" cy="2040286"/>
          </a:xfrm>
          <a:prstGeom prst="snip1Rect">
            <a:avLst/>
          </a:prstGeom>
          <a:ln/>
        </p:spPr>
        <p:style>
          <a:lnRef idx="1">
            <a:schemeClr val="accent3"/>
          </a:lnRef>
          <a:fillRef idx="2">
            <a:schemeClr val="accent3"/>
          </a:fillRef>
          <a:effectRef idx="1">
            <a:schemeClr val="accent3"/>
          </a:effectRef>
          <a:fontRef idx="minor">
            <a:schemeClr val="dk1"/>
          </a:fontRef>
        </p:style>
        <p:txBody>
          <a:bodyPr lIns="90000" tIns="90000" rIns="90000" bIns="90000" rtlCol="0" anchor="ctr">
            <a:noAutofit/>
          </a:bodyPr>
          <a:lstStyle/>
          <a:p>
            <a:pPr marL="723900" algn="r">
              <a:spcBef>
                <a:spcPts val="600"/>
              </a:spcBef>
              <a:spcAft>
                <a:spcPts val="300"/>
              </a:spcAft>
            </a:pPr>
            <a:endParaRPr lang="en-GB" sz="1600">
              <a:solidFill>
                <a:srgbClr val="544747"/>
              </a:solidFill>
            </a:endParaRPr>
          </a:p>
        </p:txBody>
      </p:sp>
      <p:sp>
        <p:nvSpPr>
          <p:cNvPr id="8" name="Oval 7">
            <a:extLst>
              <a:ext uri="{FF2B5EF4-FFF2-40B4-BE49-F238E27FC236}">
                <a16:creationId xmlns:a16="http://schemas.microsoft.com/office/drawing/2014/main" id="{33DCBC47-1362-4383-8640-6DBBDD4F7A6B}"/>
              </a:ext>
            </a:extLst>
          </p:cNvPr>
          <p:cNvSpPr/>
          <p:nvPr/>
        </p:nvSpPr>
        <p:spPr>
          <a:xfrm>
            <a:off x="363340" y="1932332"/>
            <a:ext cx="1050319" cy="1042629"/>
          </a:xfrm>
          <a:prstGeom prst="ellipse">
            <a:avLst/>
          </a:prstGeom>
          <a:ln/>
        </p:spPr>
        <p:style>
          <a:lnRef idx="1">
            <a:schemeClr val="accent2"/>
          </a:lnRef>
          <a:fillRef idx="3">
            <a:schemeClr val="accent2"/>
          </a:fillRef>
          <a:effectRef idx="2">
            <a:schemeClr val="accent2"/>
          </a:effectRef>
          <a:fontRef idx="minor">
            <a:schemeClr val="lt1"/>
          </a:fontRef>
        </p:style>
        <p:txBody>
          <a:bodyPr lIns="0" tIns="0" rIns="0" bIns="0" rtlCol="0" anchor="ctr">
            <a:noAutofit/>
          </a:bodyPr>
          <a:lstStyle/>
          <a:p>
            <a:pPr algn="ctr">
              <a:spcBef>
                <a:spcPts val="600"/>
              </a:spcBef>
              <a:spcAft>
                <a:spcPts val="300"/>
              </a:spcAft>
            </a:pPr>
            <a:r>
              <a:rPr lang="en-GB" sz="2400" b="1">
                <a:solidFill>
                  <a:prstClr val="white"/>
                </a:solidFill>
              </a:rPr>
              <a:t>77%</a:t>
            </a:r>
          </a:p>
        </p:txBody>
      </p:sp>
      <p:sp>
        <p:nvSpPr>
          <p:cNvPr id="9" name="Oval 8">
            <a:extLst>
              <a:ext uri="{FF2B5EF4-FFF2-40B4-BE49-F238E27FC236}">
                <a16:creationId xmlns:a16="http://schemas.microsoft.com/office/drawing/2014/main" id="{A6AAC912-860F-4542-A9E6-DAEB6F95A1EC}"/>
              </a:ext>
            </a:extLst>
          </p:cNvPr>
          <p:cNvSpPr/>
          <p:nvPr/>
        </p:nvSpPr>
        <p:spPr>
          <a:xfrm>
            <a:off x="3790705" y="1933567"/>
            <a:ext cx="1050319" cy="1042629"/>
          </a:xfrm>
          <a:prstGeom prst="ellipse">
            <a:avLst/>
          </a:prstGeom>
          <a:ln/>
        </p:spPr>
        <p:style>
          <a:lnRef idx="1">
            <a:schemeClr val="accent1"/>
          </a:lnRef>
          <a:fillRef idx="3">
            <a:schemeClr val="accent1"/>
          </a:fillRef>
          <a:effectRef idx="2">
            <a:schemeClr val="accent1"/>
          </a:effectRef>
          <a:fontRef idx="minor">
            <a:schemeClr val="lt1"/>
          </a:fontRef>
        </p:style>
        <p:txBody>
          <a:bodyPr lIns="0" tIns="0" rIns="0" bIns="0" rtlCol="0" anchor="ctr">
            <a:noAutofit/>
          </a:bodyPr>
          <a:lstStyle/>
          <a:p>
            <a:pPr algn="ctr">
              <a:spcBef>
                <a:spcPts val="600"/>
              </a:spcBef>
              <a:spcAft>
                <a:spcPts val="300"/>
              </a:spcAft>
            </a:pPr>
            <a:r>
              <a:rPr lang="en-GB" sz="2400" b="1">
                <a:solidFill>
                  <a:prstClr val="white"/>
                </a:solidFill>
              </a:rPr>
              <a:t>61%</a:t>
            </a:r>
          </a:p>
        </p:txBody>
      </p:sp>
      <p:sp>
        <p:nvSpPr>
          <p:cNvPr id="10" name="Oval 9">
            <a:extLst>
              <a:ext uri="{FF2B5EF4-FFF2-40B4-BE49-F238E27FC236}">
                <a16:creationId xmlns:a16="http://schemas.microsoft.com/office/drawing/2014/main" id="{1B55124A-600D-4857-B810-D67D014D1ED4}"/>
              </a:ext>
            </a:extLst>
          </p:cNvPr>
          <p:cNvSpPr/>
          <p:nvPr/>
        </p:nvSpPr>
        <p:spPr>
          <a:xfrm>
            <a:off x="7590086" y="1932332"/>
            <a:ext cx="1050319" cy="1042629"/>
          </a:xfrm>
          <a:prstGeom prst="ellipse">
            <a:avLst/>
          </a:prstGeom>
          <a:ln/>
        </p:spPr>
        <p:style>
          <a:lnRef idx="1">
            <a:schemeClr val="accent3"/>
          </a:lnRef>
          <a:fillRef idx="3">
            <a:schemeClr val="accent3"/>
          </a:fillRef>
          <a:effectRef idx="2">
            <a:schemeClr val="accent3"/>
          </a:effectRef>
          <a:fontRef idx="minor">
            <a:schemeClr val="lt1"/>
          </a:fontRef>
        </p:style>
        <p:txBody>
          <a:bodyPr lIns="0" tIns="0" rIns="0" bIns="0" rtlCol="0" anchor="ctr">
            <a:noAutofit/>
          </a:bodyPr>
          <a:lstStyle/>
          <a:p>
            <a:pPr algn="ctr">
              <a:spcBef>
                <a:spcPts val="600"/>
              </a:spcBef>
              <a:spcAft>
                <a:spcPts val="300"/>
              </a:spcAft>
            </a:pPr>
            <a:r>
              <a:rPr lang="en-GB" sz="2400" b="1" dirty="0">
                <a:solidFill>
                  <a:schemeClr val="tx1"/>
                </a:solidFill>
              </a:rPr>
              <a:t>30%</a:t>
            </a:r>
          </a:p>
        </p:txBody>
      </p:sp>
      <p:sp>
        <p:nvSpPr>
          <p:cNvPr id="11" name="Rectangle 10">
            <a:extLst>
              <a:ext uri="{FF2B5EF4-FFF2-40B4-BE49-F238E27FC236}">
                <a16:creationId xmlns:a16="http://schemas.microsoft.com/office/drawing/2014/main" id="{8785B155-97A9-44C4-8F64-BF47050D42DE}"/>
              </a:ext>
            </a:extLst>
          </p:cNvPr>
          <p:cNvSpPr/>
          <p:nvPr/>
        </p:nvSpPr>
        <p:spPr>
          <a:xfrm>
            <a:off x="1413659" y="2348286"/>
            <a:ext cx="1918756" cy="1015663"/>
          </a:xfrm>
          <a:prstGeom prst="rect">
            <a:avLst/>
          </a:prstGeom>
        </p:spPr>
        <p:txBody>
          <a:bodyPr wrap="square">
            <a:spAutoFit/>
          </a:bodyPr>
          <a:lstStyle/>
          <a:p>
            <a:r>
              <a:rPr lang="en-GB" sz="2000" dirty="0">
                <a:solidFill>
                  <a:srgbClr val="000000"/>
                </a:solidFill>
              </a:rPr>
              <a:t>reported medication</a:t>
            </a:r>
            <a:br>
              <a:rPr lang="en-GB" sz="2000" dirty="0">
                <a:solidFill>
                  <a:srgbClr val="000000"/>
                </a:solidFill>
              </a:rPr>
            </a:br>
            <a:r>
              <a:rPr lang="en-GB" sz="2000" dirty="0">
                <a:solidFill>
                  <a:srgbClr val="000000"/>
                </a:solidFill>
              </a:rPr>
              <a:t>side effects</a:t>
            </a:r>
            <a:endParaRPr lang="en-GB" sz="2000" baseline="30000" dirty="0">
              <a:solidFill>
                <a:srgbClr val="000000"/>
              </a:solidFill>
            </a:endParaRPr>
          </a:p>
        </p:txBody>
      </p:sp>
      <p:sp>
        <p:nvSpPr>
          <p:cNvPr id="12" name="Rectangle 11">
            <a:extLst>
              <a:ext uri="{FF2B5EF4-FFF2-40B4-BE49-F238E27FC236}">
                <a16:creationId xmlns:a16="http://schemas.microsoft.com/office/drawing/2014/main" id="{1DBFCBC1-F7EF-479D-A0FC-297C86811964}"/>
              </a:ext>
            </a:extLst>
          </p:cNvPr>
          <p:cNvSpPr/>
          <p:nvPr/>
        </p:nvSpPr>
        <p:spPr>
          <a:xfrm>
            <a:off x="4794375" y="2379797"/>
            <a:ext cx="2500460" cy="1631216"/>
          </a:xfrm>
          <a:prstGeom prst="rect">
            <a:avLst/>
          </a:prstGeom>
        </p:spPr>
        <p:txBody>
          <a:bodyPr wrap="square">
            <a:spAutoFit/>
          </a:bodyPr>
          <a:lstStyle/>
          <a:p>
            <a:r>
              <a:rPr lang="en-GB" sz="2000" dirty="0">
                <a:solidFill>
                  <a:schemeClr val="bg1"/>
                </a:solidFill>
              </a:rPr>
              <a:t>reported impairment</a:t>
            </a:r>
            <a:br>
              <a:rPr lang="en-GB" sz="2000" dirty="0">
                <a:solidFill>
                  <a:schemeClr val="bg1"/>
                </a:solidFill>
              </a:rPr>
            </a:br>
            <a:r>
              <a:rPr lang="en-GB" sz="2000" dirty="0">
                <a:solidFill>
                  <a:schemeClr val="bg1"/>
                </a:solidFill>
              </a:rPr>
              <a:t>in their daily lives</a:t>
            </a:r>
            <a:br>
              <a:rPr lang="en-GB" sz="2000" dirty="0">
                <a:solidFill>
                  <a:schemeClr val="bg1"/>
                </a:solidFill>
              </a:rPr>
            </a:br>
            <a:r>
              <a:rPr lang="en-GB" sz="2000" dirty="0">
                <a:solidFill>
                  <a:schemeClr val="bg1"/>
                </a:solidFill>
              </a:rPr>
              <a:t>as a result of</a:t>
            </a:r>
            <a:br>
              <a:rPr lang="en-GB" sz="2000" dirty="0">
                <a:solidFill>
                  <a:schemeClr val="bg1"/>
                </a:solidFill>
              </a:rPr>
            </a:br>
            <a:r>
              <a:rPr lang="en-GB" sz="2000" dirty="0">
                <a:solidFill>
                  <a:schemeClr val="bg1"/>
                </a:solidFill>
              </a:rPr>
              <a:t>medication side effects</a:t>
            </a:r>
          </a:p>
        </p:txBody>
      </p:sp>
      <p:sp>
        <p:nvSpPr>
          <p:cNvPr id="13" name="Rectangle 12">
            <a:extLst>
              <a:ext uri="{FF2B5EF4-FFF2-40B4-BE49-F238E27FC236}">
                <a16:creationId xmlns:a16="http://schemas.microsoft.com/office/drawing/2014/main" id="{A4D2591D-3F97-4949-9E3A-C57500F4F6CE}"/>
              </a:ext>
            </a:extLst>
          </p:cNvPr>
          <p:cNvSpPr/>
          <p:nvPr/>
        </p:nvSpPr>
        <p:spPr>
          <a:xfrm>
            <a:off x="8692952" y="2348286"/>
            <a:ext cx="2608441" cy="1631216"/>
          </a:xfrm>
          <a:prstGeom prst="rect">
            <a:avLst/>
          </a:prstGeom>
        </p:spPr>
        <p:txBody>
          <a:bodyPr wrap="square">
            <a:spAutoFit/>
          </a:bodyPr>
          <a:lstStyle/>
          <a:p>
            <a:r>
              <a:rPr lang="en-GB" sz="2000">
                <a:solidFill>
                  <a:srgbClr val="000000"/>
                </a:solidFill>
              </a:rPr>
              <a:t>reported moderate</a:t>
            </a:r>
            <a:br>
              <a:rPr lang="en-GB" sz="2000">
                <a:solidFill>
                  <a:srgbClr val="000000"/>
                </a:solidFill>
              </a:rPr>
            </a:br>
            <a:r>
              <a:rPr lang="en-GB" sz="2000">
                <a:solidFill>
                  <a:srgbClr val="000000"/>
                </a:solidFill>
              </a:rPr>
              <a:t>or severe impairment</a:t>
            </a:r>
            <a:br>
              <a:rPr lang="en-GB" sz="2000">
                <a:solidFill>
                  <a:srgbClr val="000000"/>
                </a:solidFill>
              </a:rPr>
            </a:br>
            <a:r>
              <a:rPr lang="en-GB" sz="2000">
                <a:solidFill>
                  <a:srgbClr val="000000"/>
                </a:solidFill>
              </a:rPr>
              <a:t>in their daily lives as a result of medication side effects</a:t>
            </a:r>
            <a:endParaRPr lang="en-GB" sz="2000" dirty="0">
              <a:solidFill>
                <a:srgbClr val="000000"/>
              </a:solidFill>
            </a:endParaRPr>
          </a:p>
        </p:txBody>
      </p:sp>
      <p:sp>
        <p:nvSpPr>
          <p:cNvPr id="14" name="Text Placeholder 2">
            <a:extLst>
              <a:ext uri="{FF2B5EF4-FFF2-40B4-BE49-F238E27FC236}">
                <a16:creationId xmlns:a16="http://schemas.microsoft.com/office/drawing/2014/main" id="{25839088-0F13-4DCD-A9D2-55D61DA77CCD}"/>
              </a:ext>
            </a:extLst>
          </p:cNvPr>
          <p:cNvSpPr txBox="1">
            <a:spLocks/>
          </p:cNvSpPr>
          <p:nvPr/>
        </p:nvSpPr>
        <p:spPr>
          <a:xfrm>
            <a:off x="1866900" y="1385082"/>
            <a:ext cx="8229600" cy="324000"/>
          </a:xfrm>
          <a:prstGeom prst="rect">
            <a:avLst/>
          </a:prstGeom>
        </p:spPr>
        <p:txBody>
          <a:bodyPr lIns="0"/>
          <a:lstStyle>
            <a:lvl1pPr marL="360000" indent="-360000" algn="l" defTabSz="914400" rtl="0" eaLnBrk="1" latinLnBrk="0" hangingPunct="1">
              <a:spcBef>
                <a:spcPts val="600"/>
              </a:spcBef>
              <a:buClr>
                <a:schemeClr val="accent3"/>
              </a:buClr>
              <a:buSzPct val="100000"/>
              <a:buFont typeface="Arial" panose="020B0604020202020204"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Clr>
                <a:schemeClr val="accent3"/>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Clr>
                <a:schemeClr val="accent3"/>
              </a:buClr>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spcBef>
                <a:spcPct val="20000"/>
              </a:spcBef>
              <a:buClr>
                <a:schemeClr val="accent3"/>
              </a:buClr>
              <a:buFont typeface="Arial" panose="020B0604020202020204" pitchFamily="34" charset="0"/>
              <a:buChar char="–"/>
              <a:defRPr sz="1400" kern="1200">
                <a:solidFill>
                  <a:schemeClr val="tx1"/>
                </a:solidFill>
                <a:latin typeface="+mn-lt"/>
                <a:ea typeface="+mn-ea"/>
                <a:cs typeface="+mn-cs"/>
              </a:defRPr>
            </a:lvl4pPr>
            <a:lvl5pPr marL="1828800" indent="0" algn="l" defTabSz="914400" rtl="0" eaLnBrk="1" latinLnBrk="0" hangingPunct="1">
              <a:spcBef>
                <a:spcPct val="20000"/>
              </a:spcBef>
              <a:buFont typeface="Arial" panose="020B0604020202020204" pitchFamily="34" charset="0"/>
              <a:buNone/>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Clr>
                <a:srgbClr val="B89A83"/>
              </a:buClr>
              <a:buNone/>
            </a:pPr>
            <a:r>
              <a:rPr lang="en-GB" sz="2400" b="1" dirty="0">
                <a:solidFill>
                  <a:schemeClr val="accent2"/>
                </a:solidFill>
              </a:rPr>
              <a:t>In a study of 1825 participants with psychosis: </a:t>
            </a:r>
          </a:p>
        </p:txBody>
      </p:sp>
      <p:sp>
        <p:nvSpPr>
          <p:cNvPr id="15" name="Text Placeholder 11">
            <a:extLst>
              <a:ext uri="{FF2B5EF4-FFF2-40B4-BE49-F238E27FC236}">
                <a16:creationId xmlns:a16="http://schemas.microsoft.com/office/drawing/2014/main" id="{98942120-3606-4FEF-A665-9893F4834969}"/>
              </a:ext>
            </a:extLst>
          </p:cNvPr>
          <p:cNvSpPr txBox="1">
            <a:spLocks/>
          </p:cNvSpPr>
          <p:nvPr/>
        </p:nvSpPr>
        <p:spPr>
          <a:xfrm>
            <a:off x="207873" y="6496495"/>
            <a:ext cx="6905625" cy="324000"/>
          </a:xfrm>
          <a:prstGeom prst="rect">
            <a:avLst/>
          </a:prstGeom>
        </p:spPr>
        <p:txBody>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spcBef>
                <a:spcPts val="0"/>
              </a:spcBef>
              <a:buNone/>
            </a:pPr>
            <a:r>
              <a:rPr lang="en-US" sz="1200" dirty="0">
                <a:solidFill>
                  <a:schemeClr val="bg1">
                    <a:lumMod val="65000"/>
                  </a:schemeClr>
                </a:solidFill>
              </a:rPr>
              <a:t>Morgan VA, et al.</a:t>
            </a:r>
            <a:r>
              <a:rPr lang="en-US" sz="1200" i="1" dirty="0">
                <a:solidFill>
                  <a:schemeClr val="bg1">
                    <a:lumMod val="65000"/>
                  </a:schemeClr>
                </a:solidFill>
              </a:rPr>
              <a:t> </a:t>
            </a:r>
            <a:r>
              <a:rPr lang="pl-PL" sz="1200" i="1" dirty="0">
                <a:solidFill>
                  <a:schemeClr val="bg1">
                    <a:lumMod val="65000"/>
                  </a:schemeClr>
                </a:solidFill>
              </a:rPr>
              <a:t>Aust N Z J Psychiatry</a:t>
            </a:r>
            <a:r>
              <a:rPr lang="en-US" sz="1200" i="1" dirty="0">
                <a:solidFill>
                  <a:schemeClr val="bg1">
                    <a:lumMod val="65000"/>
                  </a:schemeClr>
                </a:solidFill>
              </a:rPr>
              <a:t>.</a:t>
            </a:r>
            <a:r>
              <a:rPr lang="pl-PL" sz="1200" dirty="0">
                <a:solidFill>
                  <a:schemeClr val="bg1">
                    <a:lumMod val="65000"/>
                  </a:schemeClr>
                </a:solidFill>
              </a:rPr>
              <a:t> 2012;46(8):735-</a:t>
            </a:r>
            <a:r>
              <a:rPr lang="en-US" sz="1200" dirty="0">
                <a:solidFill>
                  <a:schemeClr val="bg1">
                    <a:lumMod val="65000"/>
                  </a:schemeClr>
                </a:solidFill>
              </a:rPr>
              <a:t>7</a:t>
            </a:r>
            <a:r>
              <a:rPr lang="pl-PL" sz="1200" dirty="0">
                <a:solidFill>
                  <a:schemeClr val="bg1">
                    <a:lumMod val="65000"/>
                  </a:schemeClr>
                </a:solidFill>
              </a:rPr>
              <a:t>52. </a:t>
            </a:r>
            <a:endParaRPr lang="en-GB" sz="1200" dirty="0">
              <a:solidFill>
                <a:schemeClr val="bg1">
                  <a:lumMod val="65000"/>
                </a:schemeClr>
              </a:solidFill>
            </a:endParaRPr>
          </a:p>
        </p:txBody>
      </p:sp>
    </p:spTree>
    <p:extLst>
      <p:ext uri="{BB962C8B-B14F-4D97-AF65-F5344CB8AC3E}">
        <p14:creationId xmlns:p14="http://schemas.microsoft.com/office/powerpoint/2010/main" val="29848998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016B96-9F50-441C-8F50-02A7221E81A5}"/>
              </a:ext>
            </a:extLst>
          </p:cNvPr>
          <p:cNvSpPr>
            <a:spLocks noGrp="1"/>
          </p:cNvSpPr>
          <p:nvPr>
            <p:ph type="title"/>
          </p:nvPr>
        </p:nvSpPr>
        <p:spPr/>
        <p:txBody>
          <a:bodyPr>
            <a:normAutofit/>
          </a:bodyPr>
          <a:lstStyle/>
          <a:p>
            <a:r>
              <a:rPr lang="en-GB" dirty="0"/>
              <a:t>Side Effects of Treatments for Schizophrenia Can Impose a Significant Overall Burden on Patients</a:t>
            </a:r>
            <a:endParaRPr lang="en-US" dirty="0"/>
          </a:p>
        </p:txBody>
      </p:sp>
      <p:sp>
        <p:nvSpPr>
          <p:cNvPr id="15" name="Text Placeholder 11">
            <a:extLst>
              <a:ext uri="{FF2B5EF4-FFF2-40B4-BE49-F238E27FC236}">
                <a16:creationId xmlns:a16="http://schemas.microsoft.com/office/drawing/2014/main" id="{98942120-3606-4FEF-A665-9893F4834969}"/>
              </a:ext>
            </a:extLst>
          </p:cNvPr>
          <p:cNvSpPr txBox="1">
            <a:spLocks/>
          </p:cNvSpPr>
          <p:nvPr/>
        </p:nvSpPr>
        <p:spPr>
          <a:xfrm>
            <a:off x="142701" y="6382392"/>
            <a:ext cx="8268862" cy="324000"/>
          </a:xfrm>
          <a:prstGeom prst="rect">
            <a:avLst/>
          </a:prstGeom>
        </p:spPr>
        <p:txBody>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spcBef>
                <a:spcPts val="0"/>
              </a:spcBef>
              <a:buNone/>
            </a:pPr>
            <a:r>
              <a:rPr lang="en-US" sz="1200" dirty="0" err="1">
                <a:solidFill>
                  <a:schemeClr val="bg1">
                    <a:lumMod val="65000"/>
                  </a:schemeClr>
                </a:solidFill>
              </a:rPr>
              <a:t>Awad</a:t>
            </a:r>
            <a:r>
              <a:rPr lang="en-US" sz="1200" dirty="0">
                <a:solidFill>
                  <a:schemeClr val="bg1">
                    <a:lumMod val="65000"/>
                  </a:schemeClr>
                </a:solidFill>
              </a:rPr>
              <a:t> AG, et al. </a:t>
            </a:r>
            <a:r>
              <a:rPr lang="en-US" sz="1200" i="1" dirty="0">
                <a:solidFill>
                  <a:schemeClr val="bg1">
                    <a:lumMod val="65000"/>
                  </a:schemeClr>
                </a:solidFill>
              </a:rPr>
              <a:t>Acta </a:t>
            </a:r>
            <a:r>
              <a:rPr lang="en-US" sz="1200" i="1" dirty="0" err="1">
                <a:solidFill>
                  <a:schemeClr val="bg1">
                    <a:lumMod val="65000"/>
                  </a:schemeClr>
                </a:solidFill>
              </a:rPr>
              <a:t>Psychiatr</a:t>
            </a:r>
            <a:r>
              <a:rPr lang="en-US" sz="1200" i="1" dirty="0">
                <a:solidFill>
                  <a:schemeClr val="bg1">
                    <a:lumMod val="65000"/>
                  </a:schemeClr>
                </a:solidFill>
              </a:rPr>
              <a:t> </a:t>
            </a:r>
            <a:r>
              <a:rPr lang="en-US" sz="1200" i="1" dirty="0" err="1">
                <a:solidFill>
                  <a:schemeClr val="bg1">
                    <a:lumMod val="65000"/>
                  </a:schemeClr>
                </a:solidFill>
              </a:rPr>
              <a:t>Scand</a:t>
            </a:r>
            <a:r>
              <a:rPr lang="en-US" sz="1200" i="1" dirty="0">
                <a:solidFill>
                  <a:schemeClr val="bg1">
                    <a:lumMod val="65000"/>
                  </a:schemeClr>
                </a:solidFill>
              </a:rPr>
              <a:t> Suppl.</a:t>
            </a:r>
            <a:r>
              <a:rPr lang="en-US" sz="1200" dirty="0">
                <a:solidFill>
                  <a:schemeClr val="bg1">
                    <a:lumMod val="65000"/>
                  </a:schemeClr>
                </a:solidFill>
              </a:rPr>
              <a:t> 1994;380:27-32; Barnes TR, et al. </a:t>
            </a:r>
            <a:r>
              <a:rPr lang="en-US" sz="1200" i="1" dirty="0">
                <a:solidFill>
                  <a:schemeClr val="bg1">
                    <a:lumMod val="65000"/>
                  </a:schemeClr>
                </a:solidFill>
              </a:rPr>
              <a:t>J </a:t>
            </a:r>
            <a:r>
              <a:rPr lang="en-US" sz="1200" i="1" dirty="0" err="1">
                <a:solidFill>
                  <a:schemeClr val="bg1">
                    <a:lumMod val="65000"/>
                  </a:schemeClr>
                </a:solidFill>
              </a:rPr>
              <a:t>Psychopharmacol</a:t>
            </a:r>
            <a:r>
              <a:rPr lang="en-US" sz="1200" i="1" dirty="0">
                <a:solidFill>
                  <a:schemeClr val="bg1">
                    <a:lumMod val="65000"/>
                  </a:schemeClr>
                </a:solidFill>
              </a:rPr>
              <a:t>.</a:t>
            </a:r>
            <a:r>
              <a:rPr lang="en-US" sz="1200" dirty="0">
                <a:solidFill>
                  <a:schemeClr val="bg1">
                    <a:lumMod val="65000"/>
                  </a:schemeClr>
                </a:solidFill>
              </a:rPr>
              <a:t> 2011;25(5):567-620; Morgan VA, et al. </a:t>
            </a:r>
            <a:r>
              <a:rPr lang="en-US" sz="1200" i="1" dirty="0">
                <a:solidFill>
                  <a:schemeClr val="bg1">
                    <a:lumMod val="65000"/>
                  </a:schemeClr>
                </a:solidFill>
              </a:rPr>
              <a:t>Aust N Z J Psychiatry. </a:t>
            </a:r>
            <a:r>
              <a:rPr lang="en-US" sz="1200" dirty="0">
                <a:solidFill>
                  <a:schemeClr val="bg1">
                    <a:lumMod val="65000"/>
                  </a:schemeClr>
                </a:solidFill>
              </a:rPr>
              <a:t>2012;46(8):735-752. </a:t>
            </a:r>
          </a:p>
        </p:txBody>
      </p:sp>
      <p:sp>
        <p:nvSpPr>
          <p:cNvPr id="4" name="Rectangle 3">
            <a:extLst>
              <a:ext uri="{FF2B5EF4-FFF2-40B4-BE49-F238E27FC236}">
                <a16:creationId xmlns:a16="http://schemas.microsoft.com/office/drawing/2014/main" id="{B80E7405-95AC-402C-3313-C55D5E4F8EE3}"/>
              </a:ext>
            </a:extLst>
          </p:cNvPr>
          <p:cNvSpPr/>
          <p:nvPr/>
        </p:nvSpPr>
        <p:spPr>
          <a:xfrm>
            <a:off x="889251" y="4545821"/>
            <a:ext cx="10651958" cy="1631216"/>
          </a:xfrm>
          <a:prstGeom prst="rect">
            <a:avLst/>
          </a:prstGeom>
        </p:spPr>
        <p:style>
          <a:lnRef idx="0">
            <a:schemeClr val="accent5"/>
          </a:lnRef>
          <a:fillRef idx="3">
            <a:schemeClr val="accent5"/>
          </a:fillRef>
          <a:effectRef idx="3">
            <a:schemeClr val="accent5"/>
          </a:effectRef>
          <a:fontRef idx="minor">
            <a:schemeClr val="lt1"/>
          </a:fontRef>
        </p:style>
        <p:txBody>
          <a:bodyPr lIns="274320" tIns="0" rtlCol="0" anchor="ctr"/>
          <a:lstStyle/>
          <a:p>
            <a:pPr marL="285750" indent="-285750">
              <a:spcAft>
                <a:spcPts val="1200"/>
              </a:spcAft>
              <a:buFont typeface="Arial" panose="020B0604020202020204" pitchFamily="34" charset="0"/>
              <a:buChar char="•"/>
            </a:pPr>
            <a:r>
              <a:rPr lang="en-GB" dirty="0">
                <a:solidFill>
                  <a:schemeClr val="bg1"/>
                </a:solidFill>
              </a:rPr>
              <a:t>Side effects: </a:t>
            </a:r>
            <a:r>
              <a:rPr lang="en-GB" b="1" dirty="0">
                <a:solidFill>
                  <a:schemeClr val="bg1"/>
                </a:solidFill>
              </a:rPr>
              <a:t>disabling;</a:t>
            </a:r>
            <a:r>
              <a:rPr lang="en-GB" dirty="0">
                <a:solidFill>
                  <a:schemeClr val="bg1"/>
                </a:solidFill>
              </a:rPr>
              <a:t> </a:t>
            </a:r>
            <a:r>
              <a:rPr lang="en-GB" b="1" dirty="0">
                <a:solidFill>
                  <a:schemeClr val="bg1"/>
                </a:solidFill>
              </a:rPr>
              <a:t>markedly affect quality of life</a:t>
            </a:r>
          </a:p>
          <a:p>
            <a:pPr marL="285750" indent="-285750">
              <a:spcAft>
                <a:spcPts val="1200"/>
              </a:spcAft>
              <a:buFont typeface="Arial" panose="020B0604020202020204" pitchFamily="34" charset="0"/>
              <a:buChar char="•"/>
            </a:pPr>
            <a:r>
              <a:rPr lang="en-GB" dirty="0">
                <a:solidFill>
                  <a:schemeClr val="bg1"/>
                </a:solidFill>
              </a:rPr>
              <a:t>If not addressed early, side effects can cause </a:t>
            </a:r>
            <a:r>
              <a:rPr lang="en-GB" b="1" dirty="0">
                <a:solidFill>
                  <a:schemeClr val="bg1"/>
                </a:solidFill>
              </a:rPr>
              <a:t>long-term distress </a:t>
            </a:r>
            <a:r>
              <a:rPr lang="en-GB" dirty="0">
                <a:solidFill>
                  <a:schemeClr val="bg1"/>
                </a:solidFill>
              </a:rPr>
              <a:t>and contribute to </a:t>
            </a:r>
            <a:r>
              <a:rPr lang="en-GB" b="1" dirty="0">
                <a:solidFill>
                  <a:schemeClr val="bg1"/>
                </a:solidFill>
              </a:rPr>
              <a:t>chronic health complications</a:t>
            </a:r>
          </a:p>
          <a:p>
            <a:pPr marL="285750" indent="-285750">
              <a:spcAft>
                <a:spcPts val="1200"/>
              </a:spcAft>
              <a:buFont typeface="Arial" panose="020B0604020202020204" pitchFamily="34" charset="0"/>
              <a:buChar char="•"/>
            </a:pPr>
            <a:r>
              <a:rPr lang="en-GB" b="1" dirty="0">
                <a:solidFill>
                  <a:schemeClr val="bg1"/>
                </a:solidFill>
              </a:rPr>
              <a:t>Small shift in functional status </a:t>
            </a:r>
            <a:r>
              <a:rPr lang="en-GB" dirty="0">
                <a:solidFill>
                  <a:schemeClr val="bg1"/>
                </a:solidFill>
              </a:rPr>
              <a:t>may have marked effects on </a:t>
            </a:r>
            <a:r>
              <a:rPr lang="en-GB" b="1" dirty="0">
                <a:solidFill>
                  <a:schemeClr val="bg1"/>
                </a:solidFill>
              </a:rPr>
              <a:t>quality of life</a:t>
            </a:r>
            <a:endParaRPr lang="en-GB" dirty="0">
              <a:solidFill>
                <a:schemeClr val="bg1"/>
              </a:solidFill>
            </a:endParaRPr>
          </a:p>
        </p:txBody>
      </p:sp>
      <p:sp>
        <p:nvSpPr>
          <p:cNvPr id="3" name="Rounded Rectangle 17">
            <a:extLst>
              <a:ext uri="{FF2B5EF4-FFF2-40B4-BE49-F238E27FC236}">
                <a16:creationId xmlns:a16="http://schemas.microsoft.com/office/drawing/2014/main" id="{1DDCB810-5337-A88E-AAE6-EED356FF5220}"/>
              </a:ext>
            </a:extLst>
          </p:cNvPr>
          <p:cNvSpPr/>
          <p:nvPr/>
        </p:nvSpPr>
        <p:spPr>
          <a:xfrm flipH="1">
            <a:off x="889251" y="2195597"/>
            <a:ext cx="2459428" cy="1998968"/>
          </a:xfrm>
          <a:prstGeom prst="snip1Rect">
            <a:avLst/>
          </a:prstGeom>
          <a:ln/>
        </p:spPr>
        <p:style>
          <a:lnRef idx="1">
            <a:schemeClr val="accent2"/>
          </a:lnRef>
          <a:fillRef idx="2">
            <a:schemeClr val="accent2"/>
          </a:fillRef>
          <a:effectRef idx="1">
            <a:schemeClr val="accent2"/>
          </a:effectRef>
          <a:fontRef idx="minor">
            <a:schemeClr val="dk1"/>
          </a:fontRef>
        </p:style>
        <p:txBody>
          <a:bodyPr lIns="90000" tIns="90000" rIns="90000" bIns="90000" rtlCol="0" anchor="b">
            <a:noAutofit/>
          </a:bodyPr>
          <a:lstStyle/>
          <a:p>
            <a:pPr algn="ctr" defTabSz="231775">
              <a:spcBef>
                <a:spcPts val="600"/>
              </a:spcBef>
              <a:spcAft>
                <a:spcPts val="300"/>
              </a:spcAft>
            </a:pPr>
            <a:endParaRPr lang="en-GB" sz="1600">
              <a:solidFill>
                <a:srgbClr val="000000"/>
              </a:solidFill>
            </a:endParaRPr>
          </a:p>
        </p:txBody>
      </p:sp>
      <p:sp>
        <p:nvSpPr>
          <p:cNvPr id="16" name="Rounded Rectangle 18">
            <a:extLst>
              <a:ext uri="{FF2B5EF4-FFF2-40B4-BE49-F238E27FC236}">
                <a16:creationId xmlns:a16="http://schemas.microsoft.com/office/drawing/2014/main" id="{679DFD6A-1FD9-C945-8DBF-1A101FDF18A6}"/>
              </a:ext>
            </a:extLst>
          </p:cNvPr>
          <p:cNvSpPr/>
          <p:nvPr/>
        </p:nvSpPr>
        <p:spPr>
          <a:xfrm flipH="1">
            <a:off x="4277132" y="2144570"/>
            <a:ext cx="3017702" cy="2040287"/>
          </a:xfrm>
          <a:prstGeom prst="snip1Rect">
            <a:avLst/>
          </a:prstGeom>
          <a:ln/>
        </p:spPr>
        <p:style>
          <a:lnRef idx="1">
            <a:schemeClr val="accent1"/>
          </a:lnRef>
          <a:fillRef idx="3">
            <a:schemeClr val="accent1"/>
          </a:fillRef>
          <a:effectRef idx="2">
            <a:schemeClr val="accent1"/>
          </a:effectRef>
          <a:fontRef idx="minor">
            <a:schemeClr val="lt1"/>
          </a:fontRef>
        </p:style>
        <p:txBody>
          <a:bodyPr lIns="90000" tIns="90000" rIns="90000" bIns="90000" rtlCol="0" anchor="ctr">
            <a:noAutofit/>
          </a:bodyPr>
          <a:lstStyle/>
          <a:p>
            <a:pPr marL="723900" algn="r">
              <a:spcBef>
                <a:spcPts val="600"/>
              </a:spcBef>
              <a:spcAft>
                <a:spcPts val="300"/>
              </a:spcAft>
            </a:pPr>
            <a:endParaRPr lang="en-GB" sz="1600">
              <a:solidFill>
                <a:srgbClr val="544747"/>
              </a:solidFill>
            </a:endParaRPr>
          </a:p>
        </p:txBody>
      </p:sp>
      <p:sp>
        <p:nvSpPr>
          <p:cNvPr id="17" name="Rounded Rectangle 19">
            <a:extLst>
              <a:ext uri="{FF2B5EF4-FFF2-40B4-BE49-F238E27FC236}">
                <a16:creationId xmlns:a16="http://schemas.microsoft.com/office/drawing/2014/main" id="{46656DE5-D485-8553-21EF-BD945EAB02EE}"/>
              </a:ext>
            </a:extLst>
          </p:cNvPr>
          <p:cNvSpPr/>
          <p:nvPr/>
        </p:nvSpPr>
        <p:spPr>
          <a:xfrm flipH="1">
            <a:off x="8118385" y="2144570"/>
            <a:ext cx="3422823" cy="2040286"/>
          </a:xfrm>
          <a:prstGeom prst="snip1Rect">
            <a:avLst/>
          </a:prstGeom>
          <a:ln/>
        </p:spPr>
        <p:style>
          <a:lnRef idx="1">
            <a:schemeClr val="accent3"/>
          </a:lnRef>
          <a:fillRef idx="2">
            <a:schemeClr val="accent3"/>
          </a:fillRef>
          <a:effectRef idx="1">
            <a:schemeClr val="accent3"/>
          </a:effectRef>
          <a:fontRef idx="minor">
            <a:schemeClr val="dk1"/>
          </a:fontRef>
        </p:style>
        <p:txBody>
          <a:bodyPr lIns="90000" tIns="90000" rIns="90000" bIns="90000" rtlCol="0" anchor="ctr">
            <a:noAutofit/>
          </a:bodyPr>
          <a:lstStyle/>
          <a:p>
            <a:pPr marL="723900" algn="r">
              <a:spcBef>
                <a:spcPts val="600"/>
              </a:spcBef>
              <a:spcAft>
                <a:spcPts val="300"/>
              </a:spcAft>
            </a:pPr>
            <a:endParaRPr lang="en-GB" sz="1600">
              <a:solidFill>
                <a:srgbClr val="544747"/>
              </a:solidFill>
            </a:endParaRPr>
          </a:p>
        </p:txBody>
      </p:sp>
      <p:sp>
        <p:nvSpPr>
          <p:cNvPr id="18" name="Oval 17">
            <a:extLst>
              <a:ext uri="{FF2B5EF4-FFF2-40B4-BE49-F238E27FC236}">
                <a16:creationId xmlns:a16="http://schemas.microsoft.com/office/drawing/2014/main" id="{94549212-55DC-BF4B-4F34-B9F9CCD8610E}"/>
              </a:ext>
            </a:extLst>
          </p:cNvPr>
          <p:cNvSpPr/>
          <p:nvPr/>
        </p:nvSpPr>
        <p:spPr>
          <a:xfrm>
            <a:off x="363340" y="1932332"/>
            <a:ext cx="1050319" cy="1042629"/>
          </a:xfrm>
          <a:prstGeom prst="ellipse">
            <a:avLst/>
          </a:prstGeom>
          <a:ln/>
        </p:spPr>
        <p:style>
          <a:lnRef idx="1">
            <a:schemeClr val="accent2"/>
          </a:lnRef>
          <a:fillRef idx="3">
            <a:schemeClr val="accent2"/>
          </a:fillRef>
          <a:effectRef idx="2">
            <a:schemeClr val="accent2"/>
          </a:effectRef>
          <a:fontRef idx="minor">
            <a:schemeClr val="lt1"/>
          </a:fontRef>
        </p:style>
        <p:txBody>
          <a:bodyPr lIns="0" tIns="0" rIns="0" bIns="0" rtlCol="0" anchor="ctr">
            <a:noAutofit/>
          </a:bodyPr>
          <a:lstStyle/>
          <a:p>
            <a:pPr algn="ctr">
              <a:spcBef>
                <a:spcPts val="600"/>
              </a:spcBef>
              <a:spcAft>
                <a:spcPts val="300"/>
              </a:spcAft>
            </a:pPr>
            <a:r>
              <a:rPr lang="en-GB" sz="2400" b="1">
                <a:solidFill>
                  <a:prstClr val="white"/>
                </a:solidFill>
              </a:rPr>
              <a:t>77%</a:t>
            </a:r>
          </a:p>
        </p:txBody>
      </p:sp>
      <p:sp>
        <p:nvSpPr>
          <p:cNvPr id="19" name="Oval 18">
            <a:extLst>
              <a:ext uri="{FF2B5EF4-FFF2-40B4-BE49-F238E27FC236}">
                <a16:creationId xmlns:a16="http://schemas.microsoft.com/office/drawing/2014/main" id="{97DBF4C5-532B-4621-4E17-AE4A182F4D3A}"/>
              </a:ext>
            </a:extLst>
          </p:cNvPr>
          <p:cNvSpPr/>
          <p:nvPr/>
        </p:nvSpPr>
        <p:spPr>
          <a:xfrm>
            <a:off x="3790705" y="1933567"/>
            <a:ext cx="1050319" cy="1042629"/>
          </a:xfrm>
          <a:prstGeom prst="ellipse">
            <a:avLst/>
          </a:prstGeom>
          <a:ln/>
        </p:spPr>
        <p:style>
          <a:lnRef idx="1">
            <a:schemeClr val="accent1"/>
          </a:lnRef>
          <a:fillRef idx="3">
            <a:schemeClr val="accent1"/>
          </a:fillRef>
          <a:effectRef idx="2">
            <a:schemeClr val="accent1"/>
          </a:effectRef>
          <a:fontRef idx="minor">
            <a:schemeClr val="lt1"/>
          </a:fontRef>
        </p:style>
        <p:txBody>
          <a:bodyPr lIns="0" tIns="0" rIns="0" bIns="0" rtlCol="0" anchor="ctr">
            <a:noAutofit/>
          </a:bodyPr>
          <a:lstStyle/>
          <a:p>
            <a:pPr algn="ctr">
              <a:spcBef>
                <a:spcPts val="600"/>
              </a:spcBef>
              <a:spcAft>
                <a:spcPts val="300"/>
              </a:spcAft>
            </a:pPr>
            <a:r>
              <a:rPr lang="en-GB" sz="2400" b="1">
                <a:solidFill>
                  <a:prstClr val="white"/>
                </a:solidFill>
              </a:rPr>
              <a:t>61%</a:t>
            </a:r>
          </a:p>
        </p:txBody>
      </p:sp>
      <p:sp>
        <p:nvSpPr>
          <p:cNvPr id="20" name="Oval 19">
            <a:extLst>
              <a:ext uri="{FF2B5EF4-FFF2-40B4-BE49-F238E27FC236}">
                <a16:creationId xmlns:a16="http://schemas.microsoft.com/office/drawing/2014/main" id="{55321239-5452-81A6-C172-E28C91A380CD}"/>
              </a:ext>
            </a:extLst>
          </p:cNvPr>
          <p:cNvSpPr/>
          <p:nvPr/>
        </p:nvSpPr>
        <p:spPr>
          <a:xfrm>
            <a:off x="7590086" y="1932332"/>
            <a:ext cx="1050319" cy="1042629"/>
          </a:xfrm>
          <a:prstGeom prst="ellipse">
            <a:avLst/>
          </a:prstGeom>
          <a:ln/>
        </p:spPr>
        <p:style>
          <a:lnRef idx="1">
            <a:schemeClr val="accent3"/>
          </a:lnRef>
          <a:fillRef idx="3">
            <a:schemeClr val="accent3"/>
          </a:fillRef>
          <a:effectRef idx="2">
            <a:schemeClr val="accent3"/>
          </a:effectRef>
          <a:fontRef idx="minor">
            <a:schemeClr val="lt1"/>
          </a:fontRef>
        </p:style>
        <p:txBody>
          <a:bodyPr lIns="0" tIns="0" rIns="0" bIns="0" rtlCol="0" anchor="ctr">
            <a:noAutofit/>
          </a:bodyPr>
          <a:lstStyle/>
          <a:p>
            <a:pPr algn="ctr">
              <a:spcBef>
                <a:spcPts val="600"/>
              </a:spcBef>
              <a:spcAft>
                <a:spcPts val="300"/>
              </a:spcAft>
            </a:pPr>
            <a:r>
              <a:rPr lang="en-GB" sz="2400" b="1" dirty="0">
                <a:solidFill>
                  <a:schemeClr val="tx1"/>
                </a:solidFill>
              </a:rPr>
              <a:t>30%</a:t>
            </a:r>
          </a:p>
        </p:txBody>
      </p:sp>
      <p:sp>
        <p:nvSpPr>
          <p:cNvPr id="21" name="Rectangle 20">
            <a:extLst>
              <a:ext uri="{FF2B5EF4-FFF2-40B4-BE49-F238E27FC236}">
                <a16:creationId xmlns:a16="http://schemas.microsoft.com/office/drawing/2014/main" id="{6E348443-A6F2-3755-5BB5-99F35AD22FA0}"/>
              </a:ext>
            </a:extLst>
          </p:cNvPr>
          <p:cNvSpPr/>
          <p:nvPr/>
        </p:nvSpPr>
        <p:spPr>
          <a:xfrm>
            <a:off x="1413659" y="2348286"/>
            <a:ext cx="1918756" cy="1015663"/>
          </a:xfrm>
          <a:prstGeom prst="rect">
            <a:avLst/>
          </a:prstGeom>
        </p:spPr>
        <p:txBody>
          <a:bodyPr wrap="square">
            <a:spAutoFit/>
          </a:bodyPr>
          <a:lstStyle/>
          <a:p>
            <a:r>
              <a:rPr lang="en-GB" sz="2000" dirty="0">
                <a:solidFill>
                  <a:srgbClr val="000000"/>
                </a:solidFill>
              </a:rPr>
              <a:t>reported medication</a:t>
            </a:r>
            <a:br>
              <a:rPr lang="en-GB" sz="2000" dirty="0">
                <a:solidFill>
                  <a:srgbClr val="000000"/>
                </a:solidFill>
              </a:rPr>
            </a:br>
            <a:r>
              <a:rPr lang="en-GB" sz="2000" dirty="0">
                <a:solidFill>
                  <a:srgbClr val="000000"/>
                </a:solidFill>
              </a:rPr>
              <a:t>side effects</a:t>
            </a:r>
            <a:endParaRPr lang="en-GB" sz="2000" baseline="30000" dirty="0">
              <a:solidFill>
                <a:srgbClr val="000000"/>
              </a:solidFill>
            </a:endParaRPr>
          </a:p>
        </p:txBody>
      </p:sp>
      <p:sp>
        <p:nvSpPr>
          <p:cNvPr id="22" name="Rectangle 21">
            <a:extLst>
              <a:ext uri="{FF2B5EF4-FFF2-40B4-BE49-F238E27FC236}">
                <a16:creationId xmlns:a16="http://schemas.microsoft.com/office/drawing/2014/main" id="{B918F5CD-AE01-9F4D-68C5-73CBC68999DC}"/>
              </a:ext>
            </a:extLst>
          </p:cNvPr>
          <p:cNvSpPr/>
          <p:nvPr/>
        </p:nvSpPr>
        <p:spPr>
          <a:xfrm>
            <a:off x="4794375" y="2379797"/>
            <a:ext cx="2500460" cy="1631216"/>
          </a:xfrm>
          <a:prstGeom prst="rect">
            <a:avLst/>
          </a:prstGeom>
        </p:spPr>
        <p:txBody>
          <a:bodyPr wrap="square">
            <a:spAutoFit/>
          </a:bodyPr>
          <a:lstStyle/>
          <a:p>
            <a:r>
              <a:rPr lang="en-GB" sz="2000" dirty="0">
                <a:solidFill>
                  <a:schemeClr val="bg1"/>
                </a:solidFill>
              </a:rPr>
              <a:t>reported impairment</a:t>
            </a:r>
            <a:br>
              <a:rPr lang="en-GB" sz="2000" dirty="0">
                <a:solidFill>
                  <a:schemeClr val="bg1"/>
                </a:solidFill>
              </a:rPr>
            </a:br>
            <a:r>
              <a:rPr lang="en-GB" sz="2000" dirty="0">
                <a:solidFill>
                  <a:schemeClr val="bg1"/>
                </a:solidFill>
              </a:rPr>
              <a:t>in their daily lives</a:t>
            </a:r>
            <a:br>
              <a:rPr lang="en-GB" sz="2000" dirty="0">
                <a:solidFill>
                  <a:schemeClr val="bg1"/>
                </a:solidFill>
              </a:rPr>
            </a:br>
            <a:r>
              <a:rPr lang="en-GB" sz="2000" dirty="0">
                <a:solidFill>
                  <a:schemeClr val="bg1"/>
                </a:solidFill>
              </a:rPr>
              <a:t>as a result of</a:t>
            </a:r>
            <a:br>
              <a:rPr lang="en-GB" sz="2000" dirty="0">
                <a:solidFill>
                  <a:schemeClr val="bg1"/>
                </a:solidFill>
              </a:rPr>
            </a:br>
            <a:r>
              <a:rPr lang="en-GB" sz="2000" dirty="0">
                <a:solidFill>
                  <a:schemeClr val="bg1"/>
                </a:solidFill>
              </a:rPr>
              <a:t>medication side effects</a:t>
            </a:r>
          </a:p>
        </p:txBody>
      </p:sp>
      <p:sp>
        <p:nvSpPr>
          <p:cNvPr id="23" name="Rectangle 22">
            <a:extLst>
              <a:ext uri="{FF2B5EF4-FFF2-40B4-BE49-F238E27FC236}">
                <a16:creationId xmlns:a16="http://schemas.microsoft.com/office/drawing/2014/main" id="{D80022C9-0AEC-2AC7-C16D-2654585A1A8F}"/>
              </a:ext>
            </a:extLst>
          </p:cNvPr>
          <p:cNvSpPr/>
          <p:nvPr/>
        </p:nvSpPr>
        <p:spPr>
          <a:xfrm>
            <a:off x="8692952" y="2348286"/>
            <a:ext cx="2608441" cy="1631216"/>
          </a:xfrm>
          <a:prstGeom prst="rect">
            <a:avLst/>
          </a:prstGeom>
        </p:spPr>
        <p:txBody>
          <a:bodyPr wrap="square">
            <a:spAutoFit/>
          </a:bodyPr>
          <a:lstStyle/>
          <a:p>
            <a:r>
              <a:rPr lang="en-GB" sz="2000">
                <a:solidFill>
                  <a:srgbClr val="000000"/>
                </a:solidFill>
              </a:rPr>
              <a:t>reported moderate</a:t>
            </a:r>
            <a:br>
              <a:rPr lang="en-GB" sz="2000">
                <a:solidFill>
                  <a:srgbClr val="000000"/>
                </a:solidFill>
              </a:rPr>
            </a:br>
            <a:r>
              <a:rPr lang="en-GB" sz="2000">
                <a:solidFill>
                  <a:srgbClr val="000000"/>
                </a:solidFill>
              </a:rPr>
              <a:t>or severe impairment</a:t>
            </a:r>
            <a:br>
              <a:rPr lang="en-GB" sz="2000">
                <a:solidFill>
                  <a:srgbClr val="000000"/>
                </a:solidFill>
              </a:rPr>
            </a:br>
            <a:r>
              <a:rPr lang="en-GB" sz="2000">
                <a:solidFill>
                  <a:srgbClr val="000000"/>
                </a:solidFill>
              </a:rPr>
              <a:t>in their daily lives as a result of medication side effects</a:t>
            </a:r>
            <a:endParaRPr lang="en-GB" sz="2000" dirty="0">
              <a:solidFill>
                <a:srgbClr val="000000"/>
              </a:solidFill>
            </a:endParaRPr>
          </a:p>
        </p:txBody>
      </p:sp>
      <p:sp>
        <p:nvSpPr>
          <p:cNvPr id="24" name="Text Placeholder 2">
            <a:extLst>
              <a:ext uri="{FF2B5EF4-FFF2-40B4-BE49-F238E27FC236}">
                <a16:creationId xmlns:a16="http://schemas.microsoft.com/office/drawing/2014/main" id="{82B2C675-5A40-CB7A-9F8E-EC5A6BA52766}"/>
              </a:ext>
            </a:extLst>
          </p:cNvPr>
          <p:cNvSpPr txBox="1">
            <a:spLocks/>
          </p:cNvSpPr>
          <p:nvPr/>
        </p:nvSpPr>
        <p:spPr>
          <a:xfrm>
            <a:off x="1866900" y="1385082"/>
            <a:ext cx="8229600" cy="324000"/>
          </a:xfrm>
          <a:prstGeom prst="rect">
            <a:avLst/>
          </a:prstGeom>
        </p:spPr>
        <p:txBody>
          <a:bodyPr lIns="0"/>
          <a:lstStyle>
            <a:lvl1pPr marL="360000" indent="-360000" algn="l" defTabSz="914400" rtl="0" eaLnBrk="1" latinLnBrk="0" hangingPunct="1">
              <a:spcBef>
                <a:spcPts val="600"/>
              </a:spcBef>
              <a:buClr>
                <a:schemeClr val="accent3"/>
              </a:buClr>
              <a:buSzPct val="100000"/>
              <a:buFont typeface="Arial" panose="020B0604020202020204"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Clr>
                <a:schemeClr val="accent3"/>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Clr>
                <a:schemeClr val="accent3"/>
              </a:buClr>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spcBef>
                <a:spcPct val="20000"/>
              </a:spcBef>
              <a:buClr>
                <a:schemeClr val="accent3"/>
              </a:buClr>
              <a:buFont typeface="Arial" panose="020B0604020202020204" pitchFamily="34" charset="0"/>
              <a:buChar char="–"/>
              <a:defRPr sz="1400" kern="1200">
                <a:solidFill>
                  <a:schemeClr val="tx1"/>
                </a:solidFill>
                <a:latin typeface="+mn-lt"/>
                <a:ea typeface="+mn-ea"/>
                <a:cs typeface="+mn-cs"/>
              </a:defRPr>
            </a:lvl4pPr>
            <a:lvl5pPr marL="1828800" indent="0" algn="l" defTabSz="914400" rtl="0" eaLnBrk="1" latinLnBrk="0" hangingPunct="1">
              <a:spcBef>
                <a:spcPct val="20000"/>
              </a:spcBef>
              <a:buFont typeface="Arial" panose="020B0604020202020204" pitchFamily="34" charset="0"/>
              <a:buNone/>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Clr>
                <a:srgbClr val="B89A83"/>
              </a:buClr>
              <a:buNone/>
            </a:pPr>
            <a:r>
              <a:rPr lang="en-GB" sz="2400" b="1" dirty="0">
                <a:solidFill>
                  <a:schemeClr val="accent2"/>
                </a:solidFill>
              </a:rPr>
              <a:t>In a study of 1825 participants with psychosis: </a:t>
            </a:r>
          </a:p>
        </p:txBody>
      </p:sp>
    </p:spTree>
    <p:extLst>
      <p:ext uri="{BB962C8B-B14F-4D97-AF65-F5344CB8AC3E}">
        <p14:creationId xmlns:p14="http://schemas.microsoft.com/office/powerpoint/2010/main" val="448588729"/>
      </p:ext>
    </p:extLst>
  </p:cSld>
  <p:clrMapOvr>
    <a:masterClrMapping/>
  </p:clrMapOvr>
</p:sld>
</file>

<file path=ppt/theme/theme1.xml><?xml version="1.0" encoding="utf-8"?>
<a:theme xmlns:a="http://schemas.openxmlformats.org/drawingml/2006/main" name="Neurology2023">
  <a:themeElements>
    <a:clrScheme name="NeuroPsych23">
      <a:dk1>
        <a:srgbClr val="3F3F3F"/>
      </a:dk1>
      <a:lt1>
        <a:srgbClr val="FFFFFF"/>
      </a:lt1>
      <a:dk2>
        <a:srgbClr val="5E5E5E"/>
      </a:dk2>
      <a:lt2>
        <a:srgbClr val="FFFFFF"/>
      </a:lt2>
      <a:accent1>
        <a:srgbClr val="2B407E"/>
      </a:accent1>
      <a:accent2>
        <a:srgbClr val="A84657"/>
      </a:accent2>
      <a:accent3>
        <a:srgbClr val="98E9ED"/>
      </a:accent3>
      <a:accent4>
        <a:srgbClr val="8589A7"/>
      </a:accent4>
      <a:accent5>
        <a:srgbClr val="642C50"/>
      </a:accent5>
      <a:accent6>
        <a:srgbClr val="1D224C"/>
      </a:accent6>
      <a:hlink>
        <a:srgbClr val="3500FF"/>
      </a:hlink>
      <a:folHlink>
        <a:srgbClr val="9C266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urology2023" id="{6B2DFC96-7B20-6A45-8521-B7802BE8BE55}" vid="{48BB2579-8D5B-E643-8D3E-498541DF600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Neurology2023</Template>
  <TotalTime>189</TotalTime>
  <Words>1259</Words>
  <Application>Microsoft Macintosh PowerPoint</Application>
  <PresentationFormat>Widescreen</PresentationFormat>
  <Paragraphs>174</Paragraphs>
  <Slides>10</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Courier New</vt:lpstr>
      <vt:lpstr>Neurology2023</vt:lpstr>
      <vt:lpstr>The Tragedy of Schizophrenia and Suboptimal and Poorly Tolerated Treatment</vt:lpstr>
      <vt:lpstr>Disclaimer</vt:lpstr>
      <vt:lpstr>Diagnosis Overview</vt:lpstr>
      <vt:lpstr>The Course of Symptoms in Schizophrenia:  Negative and Cognitive Symptoms Occur Early </vt:lpstr>
      <vt:lpstr>With Every Relapse, Patients Are at Risk of Irreversible Lifetime Functional Impairment</vt:lpstr>
      <vt:lpstr>Patients With Schizophrenia May Experience a Range of Common Physical Comorbidities</vt:lpstr>
      <vt:lpstr>Higher Mortality Risk Has Been Observed in Patients with Schizophrenia</vt:lpstr>
      <vt:lpstr>Side Effects of Treatments for Schizophrenia Can Impose a Significant Overall Burden on Patients</vt:lpstr>
      <vt:lpstr>Side Effects of Treatments for Schizophrenia Can Impose a Significant Overall Burden on Patients</vt:lpstr>
      <vt:lpstr>Limitations of Current Antipsychotic Rx</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Tragedy of Schizophrenia and Suboptimal and Poorly Tolerated Treatment</dc:title>
  <dc:subject/>
  <dc:creator>MedEd On The Go</dc:creator>
  <cp:keywords/>
  <dc:description/>
  <cp:lastModifiedBy>Moriah Diethorn</cp:lastModifiedBy>
  <cp:revision>11</cp:revision>
  <cp:lastPrinted>2023-02-11T00:53:38Z</cp:lastPrinted>
  <dcterms:created xsi:type="dcterms:W3CDTF">2023-02-11T00:50:27Z</dcterms:created>
  <dcterms:modified xsi:type="dcterms:W3CDTF">2023-04-11T19:55:42Z</dcterms:modified>
  <cp:category/>
</cp:coreProperties>
</file>