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5"/>
  </p:notesMasterIdLst>
  <p:sldIdLst>
    <p:sldId id="2134960621" r:id="rId2"/>
    <p:sldId id="256" r:id="rId3"/>
    <p:sldId id="257"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12"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85" autoAdjust="0"/>
    <p:restoredTop sz="91077" autoAdjust="0"/>
  </p:normalViewPr>
  <p:slideViewPr>
    <p:cSldViewPr snapToGrid="0">
      <p:cViewPr varScale="1">
        <p:scale>
          <a:sx n="67" d="100"/>
          <a:sy n="67" d="100"/>
        </p:scale>
        <p:origin x="784" y="44"/>
      </p:cViewPr>
      <p:guideLst>
        <p:guide orient="horz" pos="2512"/>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8/10/relationships/authors" Targe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E6ABF-B141-4D32-AABF-4D8C94CCE321}" type="datetimeFigureOut">
              <a:rPr lang="en-US" smtClean="0"/>
              <a:t>1/12/2023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AFEBA6-2550-406C-9B44-A3A6BB51E3D9}" type="slidenum">
              <a:rPr lang="en-US" smtClean="0"/>
              <a:t>‹#›</a:t>
            </a:fld>
            <a:endParaRPr lang="en-US"/>
          </a:p>
        </p:txBody>
      </p:sp>
    </p:spTree>
    <p:extLst>
      <p:ext uri="{BB962C8B-B14F-4D97-AF65-F5344CB8AC3E}">
        <p14:creationId xmlns:p14="http://schemas.microsoft.com/office/powerpoint/2010/main" val="664369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71550" y="673100"/>
            <a:ext cx="5067300" cy="2851150"/>
          </a:xfrm>
        </p:spPr>
      </p:sp>
      <p:sp>
        <p:nvSpPr>
          <p:cNvPr id="3" name="Notes Placeholder 2"/>
          <p:cNvSpPr>
            <a:spLocks noGrp="1"/>
          </p:cNvSpPr>
          <p:nvPr>
            <p:ph type="body" idx="1"/>
          </p:nvPr>
        </p:nvSpPr>
        <p:spPr/>
        <p:txBody>
          <a:bodyPr>
            <a:normAutofit/>
          </a:bodyPr>
          <a:lstStyle/>
          <a:p>
            <a:pPr marL="0" lvl="1" indent="0">
              <a:buNone/>
            </a:pPr>
            <a:endParaRPr lang="en-US">
              <a:solidFill>
                <a:schemeClr val="tx2"/>
              </a:solidFill>
            </a:endParaRPr>
          </a:p>
        </p:txBody>
      </p:sp>
      <p:sp>
        <p:nvSpPr>
          <p:cNvPr id="4" name="Slide Number Placeholder 3"/>
          <p:cNvSpPr>
            <a:spLocks noGrp="1"/>
          </p:cNvSpPr>
          <p:nvPr>
            <p:ph type="sldNum" sz="quarter" idx="10"/>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D69323AF-D38B-4DB9-A28C-9CA60664DDDA}" type="slidenum">
              <a:rPr kumimoji="0" lang="en-US" sz="1200" b="0" i="0" u="none" strike="noStrike" kern="1200" cap="none" spc="0" normalizeH="0" baseline="0" noProof="0" smtClean="0">
                <a:ln>
                  <a:noFill/>
                </a:ln>
                <a:solidFill>
                  <a:prstClr val="black"/>
                </a:solidFill>
                <a:effectLst/>
                <a:uLnTx/>
                <a:uFillTx/>
                <a:latin typeface="Calibri"/>
                <a:ea typeface="+mn-ea"/>
                <a:cs typeface="Arial"/>
              </a:rPr>
              <a:pPr marL="0" marR="0" lvl="0" indent="0" algn="r" defTabSz="6858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Arial"/>
            </a:endParaRPr>
          </a:p>
        </p:txBody>
      </p:sp>
    </p:spTree>
    <p:extLst>
      <p:ext uri="{BB962C8B-B14F-4D97-AF65-F5344CB8AC3E}">
        <p14:creationId xmlns:p14="http://schemas.microsoft.com/office/powerpoint/2010/main" val="320035047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191048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60497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799962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5200309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4_Title Slide">
    <p:spTree>
      <p:nvGrpSpPr>
        <p:cNvPr id="1" name=""/>
        <p:cNvGrpSpPr/>
        <p:nvPr/>
      </p:nvGrpSpPr>
      <p:grpSpPr>
        <a:xfrm>
          <a:off x="0" y="0"/>
          <a:ext cx="0" cy="0"/>
          <a:chOff x="0" y="0"/>
          <a:chExt cx="0" cy="0"/>
        </a:xfrm>
      </p:grpSpPr>
      <p:sp>
        <p:nvSpPr>
          <p:cNvPr id="5" name="Picture Placeholder 4"/>
          <p:cNvSpPr>
            <a:spLocks noGrp="1" noChangeAspect="1"/>
          </p:cNvSpPr>
          <p:nvPr>
            <p:ph type="pic" sz="quarter" idx="11" hasCustomPrompt="1"/>
          </p:nvPr>
        </p:nvSpPr>
        <p:spPr>
          <a:xfrm>
            <a:off x="0" y="0"/>
            <a:ext cx="12204192" cy="3779520"/>
          </a:xfrm>
          <a:solidFill>
            <a:schemeClr val="bg1">
              <a:lumMod val="75000"/>
            </a:schemeClr>
          </a:solidFill>
          <a:effectLst/>
        </p:spPr>
        <p:txBody>
          <a:bodyPr anchor="ctr" anchorCtr="1">
            <a:noAutofit/>
          </a:bodyPr>
          <a:lstStyle>
            <a:lvl1pPr>
              <a:defRPr sz="2400"/>
            </a:lvl1pPr>
          </a:lstStyle>
          <a:p>
            <a:r>
              <a:rPr lang="en-US"/>
              <a:t>Click to add picture</a:t>
            </a:r>
          </a:p>
        </p:txBody>
      </p:sp>
      <p:sp>
        <p:nvSpPr>
          <p:cNvPr id="11" name="Rectangle 10"/>
          <p:cNvSpPr/>
          <p:nvPr userDrawn="1"/>
        </p:nvSpPr>
        <p:spPr>
          <a:xfrm>
            <a:off x="0" y="3761232"/>
            <a:ext cx="12204192" cy="309676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a:endParaRPr lang="en-US" sz="1867"/>
          </a:p>
        </p:txBody>
      </p:sp>
      <p:sp>
        <p:nvSpPr>
          <p:cNvPr id="18" name="Rectangle 17"/>
          <p:cNvSpPr/>
          <p:nvPr userDrawn="1"/>
        </p:nvSpPr>
        <p:spPr>
          <a:xfrm>
            <a:off x="0" y="6492240"/>
            <a:ext cx="12192000" cy="365760"/>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rgbClr val="FFFFFF"/>
              </a:solidFill>
            </a:endParaRPr>
          </a:p>
        </p:txBody>
      </p:sp>
      <p:cxnSp>
        <p:nvCxnSpPr>
          <p:cNvPr id="19" name="Straight Connector 18"/>
          <p:cNvCxnSpPr/>
          <p:nvPr userDrawn="1"/>
        </p:nvCxnSpPr>
        <p:spPr bwMode="gray">
          <a:xfrm>
            <a:off x="0" y="6492240"/>
            <a:ext cx="12192000" cy="0"/>
          </a:xfrm>
          <a:prstGeom prst="line">
            <a:avLst/>
          </a:prstGeom>
          <a:ln w="38100" cmpd="sng">
            <a:solidFill>
              <a:schemeClr val="tx2"/>
            </a:solidFill>
          </a:ln>
          <a:effectLst/>
        </p:spPr>
        <p:style>
          <a:lnRef idx="1">
            <a:schemeClr val="accent1"/>
          </a:lnRef>
          <a:fillRef idx="0">
            <a:schemeClr val="accent1"/>
          </a:fillRef>
          <a:effectRef idx="0">
            <a:schemeClr val="accent1"/>
          </a:effectRef>
          <a:fontRef idx="minor">
            <a:schemeClr val="tx1"/>
          </a:fontRef>
        </p:style>
      </p:cxnSp>
      <p:sp>
        <p:nvSpPr>
          <p:cNvPr id="3" name="Subtitle 2"/>
          <p:cNvSpPr>
            <a:spLocks noGrp="1"/>
          </p:cNvSpPr>
          <p:nvPr>
            <p:ph type="subTitle" idx="1"/>
          </p:nvPr>
        </p:nvSpPr>
        <p:spPr>
          <a:xfrm>
            <a:off x="4023360" y="4937760"/>
            <a:ext cx="7620000" cy="548640"/>
          </a:xfrm>
          <a:effectLst/>
        </p:spPr>
        <p:txBody>
          <a:bodyPr lIns="0" tIns="0" rIns="0" bIns="0">
            <a:noAutofit/>
          </a:bodyPr>
          <a:lstStyle>
            <a:lvl1pPr marL="0" indent="0" algn="l">
              <a:lnSpc>
                <a:spcPct val="100000"/>
              </a:lnSpc>
              <a:spcBef>
                <a:spcPts val="600"/>
              </a:spcBef>
              <a:buNone/>
              <a:defRPr sz="1867" b="0">
                <a:solidFill>
                  <a:schemeClr val="accent6"/>
                </a:solidFill>
                <a:latin typeface="+mj-lt"/>
                <a:cs typeface="Arial" pitchFamily="34" charset="0"/>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Click to edit Master subtitle style</a:t>
            </a:r>
          </a:p>
        </p:txBody>
      </p:sp>
      <p:sp>
        <p:nvSpPr>
          <p:cNvPr id="15" name="Text Placeholder 14"/>
          <p:cNvSpPr>
            <a:spLocks noGrp="1"/>
          </p:cNvSpPr>
          <p:nvPr>
            <p:ph type="body" sz="quarter" idx="10"/>
          </p:nvPr>
        </p:nvSpPr>
        <p:spPr>
          <a:xfrm>
            <a:off x="4023360" y="5547360"/>
            <a:ext cx="7620000" cy="853440"/>
          </a:xfrm>
          <a:effectLst/>
        </p:spPr>
        <p:txBody>
          <a:bodyPr lIns="0" tIns="0" rIns="0" bIns="0">
            <a:noAutofit/>
          </a:bodyPr>
          <a:lstStyle>
            <a:lvl1pPr marL="0" indent="0">
              <a:lnSpc>
                <a:spcPct val="100000"/>
              </a:lnSpc>
              <a:spcBef>
                <a:spcPts val="0"/>
              </a:spcBef>
              <a:spcAft>
                <a:spcPts val="267"/>
              </a:spcAft>
              <a:buNone/>
              <a:defRPr sz="1733" b="1">
                <a:solidFill>
                  <a:schemeClr val="tx1"/>
                </a:solidFill>
                <a:latin typeface="+mj-lt"/>
                <a:cs typeface="Arial" pitchFamily="34" charset="0"/>
              </a:defRPr>
            </a:lvl1pPr>
            <a:lvl2pPr marL="0" indent="0">
              <a:lnSpc>
                <a:spcPct val="100000"/>
              </a:lnSpc>
              <a:spcBef>
                <a:spcPts val="0"/>
              </a:spcBef>
              <a:spcAft>
                <a:spcPts val="0"/>
              </a:spcAft>
              <a:buNone/>
              <a:defRPr sz="1600">
                <a:solidFill>
                  <a:schemeClr val="accent6"/>
                </a:solidFill>
                <a:latin typeface="+mj-lt"/>
                <a:cs typeface="Arial" pitchFamily="34" charset="0"/>
              </a:defRPr>
            </a:lvl2pPr>
          </a:lstStyle>
          <a:p>
            <a:pPr lvl="0"/>
            <a:r>
              <a:rPr lang="en-US"/>
              <a:t>Click to edit Master text styles</a:t>
            </a:r>
          </a:p>
          <a:p>
            <a:pPr lvl="1"/>
            <a:r>
              <a:rPr lang="en-US"/>
              <a:t>Second level</a:t>
            </a:r>
          </a:p>
        </p:txBody>
      </p:sp>
      <p:sp>
        <p:nvSpPr>
          <p:cNvPr id="2" name="Title 1"/>
          <p:cNvSpPr>
            <a:spLocks noGrp="1"/>
          </p:cNvSpPr>
          <p:nvPr>
            <p:ph type="ctrTitle"/>
          </p:nvPr>
        </p:nvSpPr>
        <p:spPr>
          <a:xfrm>
            <a:off x="4023360" y="4023360"/>
            <a:ext cx="7620000" cy="853440"/>
          </a:xfrm>
          <a:effectLst/>
        </p:spPr>
        <p:txBody>
          <a:bodyPr lIns="0" tIns="0" rIns="0" bIns="0" anchor="t" anchorCtr="0">
            <a:noAutofit/>
          </a:bodyPr>
          <a:lstStyle>
            <a:lvl1pPr algn="l">
              <a:lnSpc>
                <a:spcPct val="90000"/>
              </a:lnSpc>
              <a:defRPr sz="2933" b="1">
                <a:latin typeface="+mj-lt"/>
                <a:cs typeface="Arial" pitchFamily="34" charset="0"/>
              </a:defRPr>
            </a:lvl1pPr>
          </a:lstStyle>
          <a:p>
            <a:r>
              <a:rPr lang="en-US"/>
              <a:t>Click to edit Master title style</a:t>
            </a:r>
          </a:p>
        </p:txBody>
      </p:sp>
      <p:pic>
        <p:nvPicPr>
          <p:cNvPr id="12" name="Picture 2" descr="C:\Users\michelle\Downloads\MDA_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46100" y="4072165"/>
            <a:ext cx="2438400" cy="1182004"/>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val="1582664056"/>
      </p:ext>
    </p:extLst>
  </p:cSld>
  <p:clrMapOvr>
    <a:masterClrMapping/>
  </p:clrMapOvr>
  <p:transition spd="slow">
    <p:wipe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CB715-DDCC-184D-B2D7-D091E66023EF}"/>
              </a:ext>
            </a:extLst>
          </p:cNvPr>
          <p:cNvSpPr>
            <a:spLocks noGrp="1"/>
          </p:cNvSpPr>
          <p:nvPr>
            <p:ph type="title"/>
          </p:nvPr>
        </p:nvSpPr>
        <p:spPr>
          <a:xfrm>
            <a:off x="699911" y="110072"/>
            <a:ext cx="10792178" cy="1138367"/>
          </a:xfrm>
        </p:spPr>
        <p:txBody>
          <a:bodyPr/>
          <a:lstStyle/>
          <a:p>
            <a:r>
              <a:rPr lang="en-US" dirty="0"/>
              <a:t>Click to edit Master title style</a:t>
            </a:r>
          </a:p>
        </p:txBody>
      </p:sp>
      <p:sp>
        <p:nvSpPr>
          <p:cNvPr id="3" name="Slide Number Placeholder 5">
            <a:extLst>
              <a:ext uri="{FF2B5EF4-FFF2-40B4-BE49-F238E27FC236}">
                <a16:creationId xmlns:a16="http://schemas.microsoft.com/office/drawing/2014/main" id="{E0A17520-171D-0642-9E2B-0F8E1436C9BB}"/>
              </a:ext>
            </a:extLst>
          </p:cNvPr>
          <p:cNvSpPr>
            <a:spLocks noGrp="1"/>
          </p:cNvSpPr>
          <p:nvPr>
            <p:ph type="sldNum" sz="quarter" idx="4"/>
          </p:nvPr>
        </p:nvSpPr>
        <p:spPr>
          <a:xfrm>
            <a:off x="11425286" y="6463722"/>
            <a:ext cx="699911" cy="284206"/>
          </a:xfrm>
          <a:prstGeom prst="rect">
            <a:avLst/>
          </a:prstGeom>
        </p:spPr>
        <p:txBody>
          <a:bodyPr lIns="182880" anchor="ctr"/>
          <a:lstStyle>
            <a:lvl1pPr algn="l">
              <a:defRPr sz="1200">
                <a:solidFill>
                  <a:schemeClr val="accent2"/>
                </a:solidFill>
              </a:defRPr>
            </a:lvl1pPr>
          </a:lstStyle>
          <a:p>
            <a:fld id="{2DB2551F-0F36-184F-87EE-E0604C929E46}" type="slidenum">
              <a:rPr lang="en-US" smtClean="0"/>
              <a:pPr/>
              <a:t>‹#›</a:t>
            </a:fld>
            <a:endParaRPr lang="en-US"/>
          </a:p>
        </p:txBody>
      </p:sp>
      <p:sp>
        <p:nvSpPr>
          <p:cNvPr id="5" name="Text Placeholder 4">
            <a:extLst>
              <a:ext uri="{FF2B5EF4-FFF2-40B4-BE49-F238E27FC236}">
                <a16:creationId xmlns:a16="http://schemas.microsoft.com/office/drawing/2014/main" id="{F39B6D79-1C47-B44F-8CCD-365B5D26CC50}"/>
              </a:ext>
            </a:extLst>
          </p:cNvPr>
          <p:cNvSpPr>
            <a:spLocks noGrp="1"/>
          </p:cNvSpPr>
          <p:nvPr>
            <p:ph type="body" sz="quarter" idx="10"/>
          </p:nvPr>
        </p:nvSpPr>
        <p:spPr>
          <a:xfrm>
            <a:off x="699911" y="6197599"/>
            <a:ext cx="6310489" cy="550329"/>
          </a:xfrm>
        </p:spPr>
        <p:txBody>
          <a:bodyPr anchor="b">
            <a:noAutofit/>
          </a:bodyPr>
          <a:lstStyle>
            <a:lvl1pPr marL="0" indent="0">
              <a:spcAft>
                <a:spcPts val="0"/>
              </a:spcAft>
              <a:buNone/>
              <a:defRPr sz="1000"/>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dirty="0"/>
              <a:t>Click to edit Master text styles</a:t>
            </a:r>
          </a:p>
        </p:txBody>
      </p:sp>
    </p:spTree>
    <p:extLst>
      <p:ext uri="{BB962C8B-B14F-4D97-AF65-F5344CB8AC3E}">
        <p14:creationId xmlns:p14="http://schemas.microsoft.com/office/powerpoint/2010/main" val="3774776727"/>
      </p:ext>
    </p:extLst>
  </p:cSld>
  <p:clrMapOvr>
    <a:masterClrMapping/>
  </p:clrMapOvr>
  <p:transition spd="slow">
    <p:wipe dir="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Content Only w reference">
    <p:spTree>
      <p:nvGrpSpPr>
        <p:cNvPr id="1" name=""/>
        <p:cNvGrpSpPr/>
        <p:nvPr/>
      </p:nvGrpSpPr>
      <p:grpSpPr>
        <a:xfrm>
          <a:off x="0" y="0"/>
          <a:ext cx="0" cy="0"/>
          <a:chOff x="0" y="0"/>
          <a:chExt cx="0" cy="0"/>
        </a:xfrm>
      </p:grpSpPr>
      <p:sp>
        <p:nvSpPr>
          <p:cNvPr id="4" name="Title 1"/>
          <p:cNvSpPr>
            <a:spLocks noGrp="1"/>
          </p:cNvSpPr>
          <p:nvPr>
            <p:ph type="title"/>
          </p:nvPr>
        </p:nvSpPr>
        <p:spPr>
          <a:xfrm>
            <a:off x="719668" y="132515"/>
            <a:ext cx="10752667" cy="828675"/>
          </a:xfrm>
          <a:prstGeom prst="rect">
            <a:avLst/>
          </a:prstGeom>
        </p:spPr>
        <p:txBody>
          <a:bodyPr lIns="0" tIns="0" rIns="0" bIns="0" anchor="ctr" anchorCtr="0">
            <a:normAutofit/>
          </a:bodyPr>
          <a:lstStyle>
            <a:lvl1pPr>
              <a:lnSpc>
                <a:spcPct val="90000"/>
              </a:lnSpc>
              <a:defRPr/>
            </a:lvl1pPr>
          </a:lstStyle>
          <a:p>
            <a:r>
              <a:rPr lang="en-US"/>
              <a:t>Click to edit Master title style</a:t>
            </a:r>
          </a:p>
        </p:txBody>
      </p:sp>
      <p:sp>
        <p:nvSpPr>
          <p:cNvPr id="5" name="Text Placeholder 3"/>
          <p:cNvSpPr>
            <a:spLocks noGrp="1"/>
          </p:cNvSpPr>
          <p:nvPr>
            <p:ph type="body" sz="quarter" idx="14" hasCustomPrompt="1"/>
          </p:nvPr>
        </p:nvSpPr>
        <p:spPr>
          <a:xfrm>
            <a:off x="0" y="6579668"/>
            <a:ext cx="12191999" cy="278332"/>
          </a:xfrm>
          <a:noFill/>
        </p:spPr>
        <p:txBody>
          <a:bodyPr wrap="square" lIns="180000" tIns="36000" rIns="180000" bIns="72000" anchor="b" anchorCtr="0">
            <a:spAutoFit/>
          </a:bodyPr>
          <a:lstStyle>
            <a:lvl1pPr>
              <a:lnSpc>
                <a:spcPct val="100000"/>
              </a:lnSpc>
              <a:spcAft>
                <a:spcPts val="0"/>
              </a:spcAft>
              <a:defRPr sz="1100" b="0" i="0"/>
            </a:lvl1pPr>
          </a:lstStyle>
          <a:p>
            <a:pPr lvl="0"/>
            <a:r>
              <a:rPr lang="en-US"/>
              <a:t>Reference</a:t>
            </a:r>
          </a:p>
        </p:txBody>
      </p:sp>
      <p:sp>
        <p:nvSpPr>
          <p:cNvPr id="6" name="Content Placeholder 4"/>
          <p:cNvSpPr>
            <a:spLocks noGrp="1"/>
          </p:cNvSpPr>
          <p:nvPr>
            <p:ph sz="quarter" idx="11"/>
          </p:nvPr>
        </p:nvSpPr>
        <p:spPr>
          <a:xfrm>
            <a:off x="719668" y="1274618"/>
            <a:ext cx="10752667" cy="5065222"/>
          </a:xfrm>
          <a:prstGeom prst="rect">
            <a:avLst/>
          </a:prstGeom>
        </p:spPr>
        <p:txBody>
          <a:bodyPr/>
          <a:lstStyle>
            <a:lvl1pPr>
              <a:spcBef>
                <a:spcPts val="1200"/>
              </a:spcBef>
              <a:spcAft>
                <a:spcPts val="1200"/>
              </a:spcAft>
              <a:defRPr>
                <a:solidFill>
                  <a:schemeClr val="tx1">
                    <a:lumMod val="50000"/>
                  </a:schemeClr>
                </a:solidFill>
              </a:defRPr>
            </a:lvl1pPr>
            <a:lvl2pPr marL="252000" indent="-252000">
              <a:defRPr>
                <a:solidFill>
                  <a:schemeClr val="tx1">
                    <a:lumMod val="50000"/>
                  </a:schemeClr>
                </a:solidFill>
              </a:defRPr>
            </a:lvl2pPr>
            <a:lvl3pPr marL="504000" indent="-252000">
              <a:defRPr>
                <a:solidFill>
                  <a:schemeClr val="tx1">
                    <a:lumMod val="50000"/>
                  </a:schemeClr>
                </a:solidFill>
              </a:defRPr>
            </a:lvl3pPr>
            <a:lvl4pPr marL="756000" indent="-252000">
              <a:defRPr>
                <a:solidFill>
                  <a:schemeClr val="tx1">
                    <a:lumMod val="50000"/>
                  </a:schemeClr>
                </a:solidFill>
              </a:defRPr>
            </a:lvl4pPr>
            <a:lvl5pPr marL="1008000" indent="-252000">
              <a:defRPr>
                <a:solidFill>
                  <a:schemeClr val="tx1">
                    <a:lumMod val="50000"/>
                  </a:schemeClr>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75475134"/>
      </p:ext>
    </p:extLst>
  </p:cSld>
  <p:clrMapOvr>
    <a:masterClrMapping/>
  </p:clrMapOvr>
  <p:transition spd="slow">
    <p:wipe dir="d"/>
  </p:transition>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itle, Subtitle and Source">
    <p:spTree>
      <p:nvGrpSpPr>
        <p:cNvPr id="1" name=""/>
        <p:cNvGrpSpPr/>
        <p:nvPr/>
      </p:nvGrpSpPr>
      <p:grpSpPr>
        <a:xfrm>
          <a:off x="0" y="0"/>
          <a:ext cx="0" cy="0"/>
          <a:chOff x="0" y="0"/>
          <a:chExt cx="0" cy="0"/>
        </a:xfrm>
      </p:grpSpPr>
      <p:sp>
        <p:nvSpPr>
          <p:cNvPr id="5" name="Text Placeholder 2">
            <a:extLst>
              <a:ext uri="{FF2B5EF4-FFF2-40B4-BE49-F238E27FC236}">
                <a16:creationId xmlns:a16="http://schemas.microsoft.com/office/drawing/2014/main" id="{9192F178-F96D-4178-80B3-CFC1C529EB0A}"/>
              </a:ext>
            </a:extLst>
          </p:cNvPr>
          <p:cNvSpPr>
            <a:spLocks noGrp="1"/>
          </p:cNvSpPr>
          <p:nvPr>
            <p:ph type="body" sz="quarter" idx="16" hasCustomPrompt="1"/>
          </p:nvPr>
        </p:nvSpPr>
        <p:spPr>
          <a:xfrm>
            <a:off x="365760" y="6240780"/>
            <a:ext cx="9662160" cy="493007"/>
          </a:xfrm>
        </p:spPr>
        <p:txBody>
          <a:bodyPr tIns="45720" bIns="45720" anchor="b">
            <a:noAutofit/>
          </a:bodyPr>
          <a:lstStyle>
            <a:lvl1pPr marL="228600" indent="-228600" algn="l" defTabSz="914400" rtl="0" eaLnBrk="1" latinLnBrk="0" hangingPunct="1">
              <a:lnSpc>
                <a:spcPct val="85000"/>
              </a:lnSpc>
              <a:spcBef>
                <a:spcPts val="200"/>
              </a:spcBef>
              <a:buClr>
                <a:schemeClr val="accent2"/>
              </a:buClr>
              <a:buSzPct val="85000"/>
              <a:buFont typeface="Arial" pitchFamily="34" charset="0"/>
              <a:buNone/>
              <a:tabLst>
                <a:tab pos="174625" algn="r"/>
                <a:tab pos="228600" algn="l"/>
              </a:tabLst>
              <a:defRPr lang="en-US" sz="1000" kern="1200" dirty="0">
                <a:solidFill>
                  <a:schemeClr val="tx1"/>
                </a:solidFill>
                <a:latin typeface="+mn-lt"/>
                <a:ea typeface="+mn-ea"/>
                <a:cs typeface="Arial" pitchFamily="34" charset="0"/>
              </a:defRPr>
            </a:lvl1pPr>
          </a:lstStyle>
          <a:p>
            <a:pPr lvl="0"/>
            <a:r>
              <a:rPr lang="en-US" dirty="0"/>
              <a:t>Click to edit source</a:t>
            </a:r>
          </a:p>
        </p:txBody>
      </p:sp>
      <p:sp>
        <p:nvSpPr>
          <p:cNvPr id="6" name="Text Placeholder 9">
            <a:extLst>
              <a:ext uri="{FF2B5EF4-FFF2-40B4-BE49-F238E27FC236}">
                <a16:creationId xmlns:a16="http://schemas.microsoft.com/office/drawing/2014/main" id="{B5A1D397-173B-47AB-AE9C-FFD16641C03C}"/>
              </a:ext>
            </a:extLst>
          </p:cNvPr>
          <p:cNvSpPr>
            <a:spLocks noGrp="1"/>
          </p:cNvSpPr>
          <p:nvPr>
            <p:ph type="body" sz="quarter" idx="15" hasCustomPrompt="1"/>
          </p:nvPr>
        </p:nvSpPr>
        <p:spPr bwMode="gray">
          <a:xfrm>
            <a:off x="365760" y="735329"/>
            <a:ext cx="11399520" cy="353943"/>
          </a:xfrm>
          <a:prstGeom prst="rect">
            <a:avLst/>
          </a:prstGeom>
          <a:noFill/>
        </p:spPr>
        <p:txBody>
          <a:bodyPr wrap="square" rtlCol="0">
            <a:normAutofit/>
          </a:bodyPr>
          <a:lstStyle>
            <a:lvl1pPr marL="0" indent="0" algn="l" rtl="0" fontAlgn="base">
              <a:lnSpc>
                <a:spcPct val="85000"/>
              </a:lnSpc>
              <a:spcBef>
                <a:spcPct val="0"/>
              </a:spcBef>
              <a:spcAft>
                <a:spcPct val="0"/>
              </a:spcAft>
              <a:buNone/>
              <a:defRPr lang="en-US" sz="2000" b="0" kern="1200" smtClean="0">
                <a:solidFill>
                  <a:schemeClr val="bg1"/>
                </a:solidFill>
                <a:latin typeface="+mj-lt"/>
                <a:ea typeface="+mn-ea"/>
                <a:cs typeface="+mn-cs"/>
              </a:defRPr>
            </a:lvl1pPr>
            <a:lvl2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2pPr>
            <a:lvl3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3pPr>
            <a:lvl4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4pPr>
            <a:lvl5pPr algn="l" rtl="0" fontAlgn="base">
              <a:lnSpc>
                <a:spcPct val="90000"/>
              </a:lnSpc>
              <a:spcBef>
                <a:spcPct val="0"/>
              </a:spcBef>
              <a:spcAft>
                <a:spcPct val="0"/>
              </a:spcAft>
              <a:defRPr lang="en-US" sz="2200" b="1" kern="1200" dirty="0" smtClean="0">
                <a:solidFill>
                  <a:schemeClr val="tx1"/>
                </a:solidFill>
                <a:latin typeface="Arial Narrow" pitchFamily="34" charset="0"/>
                <a:ea typeface="+mn-ea"/>
                <a:cs typeface="+mn-cs"/>
              </a:defRPr>
            </a:lvl5pPr>
          </a:lstStyle>
          <a:p>
            <a:pPr lvl="0"/>
            <a:r>
              <a:rPr lang="en-US" dirty="0"/>
              <a:t>Click to edit subtitle</a:t>
            </a:r>
          </a:p>
        </p:txBody>
      </p:sp>
      <p:sp>
        <p:nvSpPr>
          <p:cNvPr id="8" name="Title 7"/>
          <p:cNvSpPr>
            <a:spLocks noGrp="1"/>
          </p:cNvSpPr>
          <p:nvPr>
            <p:ph type="title"/>
          </p:nvPr>
        </p:nvSpPr>
        <p:spPr/>
        <p:txBody>
          <a:bodyPr/>
          <a:lstStyle/>
          <a:p>
            <a:r>
              <a:rPr lang="en-US"/>
              <a:t>Click to edit Master title style</a:t>
            </a:r>
          </a:p>
        </p:txBody>
      </p:sp>
    </p:spTree>
    <p:custDataLst>
      <p:tags r:id="rId1"/>
    </p:custDataLst>
    <p:extLst>
      <p:ext uri="{BB962C8B-B14F-4D97-AF65-F5344CB8AC3E}">
        <p14:creationId xmlns:p14="http://schemas.microsoft.com/office/powerpoint/2010/main" val="1778206154"/>
      </p:ext>
    </p:extLst>
  </p:cSld>
  <p:clrMapOvr>
    <a:masterClrMapping/>
  </p:clrMapOvr>
  <p:transition spd="slow">
    <p:wipe dir="d"/>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6" name="Content Placeholder 5"/>
          <p:cNvSpPr>
            <a:spLocks noGrp="1"/>
          </p:cNvSpPr>
          <p:nvPr>
            <p:ph sz="quarter" idx="13"/>
          </p:nvPr>
        </p:nvSpPr>
        <p:spPr>
          <a:xfrm>
            <a:off x="378001" y="1372987"/>
            <a:ext cx="11433600" cy="4684915"/>
          </a:xfrm>
        </p:spPr>
        <p:txBody>
          <a:bodyPr/>
          <a:lstStyle>
            <a:lvl2pPr>
              <a:defRPr/>
            </a:lvl2pPr>
            <a:lvl3pPr>
              <a:defRPr/>
            </a:lvl3pPr>
            <a:lvl4pPr>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Content Placeholder 23"/>
          <p:cNvSpPr>
            <a:spLocks noGrp="1"/>
          </p:cNvSpPr>
          <p:nvPr>
            <p:ph sz="quarter" idx="14"/>
          </p:nvPr>
        </p:nvSpPr>
        <p:spPr>
          <a:xfrm>
            <a:off x="376242" y="6509660"/>
            <a:ext cx="10872787" cy="124650"/>
          </a:xfrm>
          <a:prstGeom prst="rect">
            <a:avLst/>
          </a:prstGeom>
        </p:spPr>
        <p:txBody>
          <a:bodyPr wrap="square" lIns="0" tIns="0" rIns="0" bIns="0" anchor="b" anchorCtr="0">
            <a:spAutoFit/>
          </a:bodyPr>
          <a:lstStyle>
            <a:lvl1pPr marL="0" indent="0">
              <a:lnSpc>
                <a:spcPct val="90000"/>
              </a:lnSpc>
              <a:spcBef>
                <a:spcPts val="0"/>
              </a:spcBef>
              <a:spcAft>
                <a:spcPts val="0"/>
              </a:spcAft>
              <a:buFontTx/>
              <a:buNone/>
              <a:defRPr sz="900"/>
            </a:lvl1pPr>
            <a:lvl2pPr marL="385697" indent="0">
              <a:buFontTx/>
              <a:buNone/>
              <a:defRPr sz="675"/>
            </a:lvl2pPr>
            <a:lvl3pPr marL="771399" indent="0">
              <a:buFontTx/>
              <a:buNone/>
              <a:defRPr sz="675"/>
            </a:lvl3pPr>
            <a:lvl4pPr marL="1157098" indent="0">
              <a:buFontTx/>
              <a:buNone/>
              <a:defRPr sz="675"/>
            </a:lvl4pPr>
            <a:lvl5pPr marL="1542797" indent="0">
              <a:buFontTx/>
              <a:buNone/>
              <a:defRPr sz="675"/>
            </a:lvl5pPr>
          </a:lstStyle>
          <a:p>
            <a:pPr lvl="0"/>
            <a:r>
              <a:rPr lang="en-US" dirty="0"/>
              <a:t>Click to edit Master text styles</a:t>
            </a:r>
          </a:p>
        </p:txBody>
      </p:sp>
      <p:sp>
        <p:nvSpPr>
          <p:cNvPr id="5" name="Slide Number Placeholder 5">
            <a:extLst>
              <a:ext uri="{FF2B5EF4-FFF2-40B4-BE49-F238E27FC236}">
                <a16:creationId xmlns:a16="http://schemas.microsoft.com/office/drawing/2014/main" id="{2A69447D-9213-4C8E-94CF-D860774A4ED8}"/>
              </a:ext>
            </a:extLst>
          </p:cNvPr>
          <p:cNvSpPr>
            <a:spLocks noGrp="1"/>
          </p:cNvSpPr>
          <p:nvPr>
            <p:ph type="sldNum" sz="quarter" idx="15"/>
          </p:nvPr>
        </p:nvSpPr>
        <p:spPr>
          <a:xfrm>
            <a:off x="11253142" y="6413501"/>
            <a:ext cx="664162" cy="365125"/>
          </a:xfrm>
        </p:spPr>
        <p:txBody>
          <a:bodyPr lIns="91426" tIns="45713" rIns="91426" bIns="45713"/>
          <a:lstStyle>
            <a:lvl1pPr defTabSz="914400">
              <a:defRPr/>
            </a:lvl1pPr>
          </a:lstStyle>
          <a:p>
            <a:fld id="{9D10862F-D78E-4C1B-B373-C329BD60B6B9}" type="slidenum">
              <a:rPr lang="en-GB" altLang="en-US"/>
              <a:pPr/>
              <a:t>‹#›</a:t>
            </a:fld>
            <a:endParaRPr lang="en-GB" altLang="en-US"/>
          </a:p>
        </p:txBody>
      </p:sp>
    </p:spTree>
    <p:extLst>
      <p:ext uri="{BB962C8B-B14F-4D97-AF65-F5344CB8AC3E}">
        <p14:creationId xmlns:p14="http://schemas.microsoft.com/office/powerpoint/2010/main" val="3237413859"/>
      </p:ext>
    </p:extLst>
  </p:cSld>
  <p:clrMapOvr>
    <a:masterClrMapping/>
  </p:clrMapOvr>
  <p:transition spd="slow">
    <p:wipe dir="d"/>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userDrawn="1">
  <p:cSld name="1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DF019-F863-44AE-B94B-A2CDE4263E74}"/>
              </a:ext>
            </a:extLst>
          </p:cNvPr>
          <p:cNvSpPr>
            <a:spLocks noGrp="1"/>
          </p:cNvSpPr>
          <p:nvPr>
            <p:ph type="title"/>
          </p:nvPr>
        </p:nvSpPr>
        <p:spPr/>
        <p:txBody>
          <a:bodyPr anchor="t"/>
          <a:lstStyle/>
          <a:p>
            <a:r>
              <a:rPr lang="en-US"/>
              <a:t>Click to edit Master title style</a:t>
            </a:r>
          </a:p>
        </p:txBody>
      </p:sp>
      <p:sp>
        <p:nvSpPr>
          <p:cNvPr id="6" name="Slide Number Placeholder 5">
            <a:extLst>
              <a:ext uri="{FF2B5EF4-FFF2-40B4-BE49-F238E27FC236}">
                <a16:creationId xmlns:a16="http://schemas.microsoft.com/office/drawing/2014/main" id="{28EDFBA2-7410-4086-8E43-4DC1C0EF57C2}"/>
              </a:ext>
            </a:extLst>
          </p:cNvPr>
          <p:cNvSpPr>
            <a:spLocks noGrp="1"/>
          </p:cNvSpPr>
          <p:nvPr>
            <p:ph type="sldNum" sz="quarter" idx="12"/>
          </p:nvPr>
        </p:nvSpPr>
        <p:spPr/>
        <p:txBody>
          <a:bodyPr/>
          <a:lstStyle>
            <a:lvl1pPr>
              <a:defRPr>
                <a:solidFill>
                  <a:srgbClr val="002557"/>
                </a:solidFill>
              </a:defRPr>
            </a:lvl1pPr>
          </a:lstStyle>
          <a:p>
            <a:endParaRPr lang="en-US"/>
          </a:p>
        </p:txBody>
      </p:sp>
      <p:sp>
        <p:nvSpPr>
          <p:cNvPr id="13" name="Text Placeholder 4">
            <a:extLst>
              <a:ext uri="{FF2B5EF4-FFF2-40B4-BE49-F238E27FC236}">
                <a16:creationId xmlns:a16="http://schemas.microsoft.com/office/drawing/2014/main" id="{455BCAD1-B2C4-4556-B676-0AB35285D9E2}"/>
              </a:ext>
            </a:extLst>
          </p:cNvPr>
          <p:cNvSpPr>
            <a:spLocks noGrp="1"/>
          </p:cNvSpPr>
          <p:nvPr>
            <p:ph type="body" sz="quarter" idx="15" hasCustomPrompt="1"/>
          </p:nvPr>
        </p:nvSpPr>
        <p:spPr>
          <a:xfrm>
            <a:off x="3446096" y="6527258"/>
            <a:ext cx="4058675" cy="330743"/>
          </a:xfrm>
        </p:spPr>
        <p:txBody>
          <a:bodyPr lIns="0" tIns="0" rIns="0" bIns="0" anchor="t" anchorCtr="0">
            <a:noAutofit/>
          </a:bodyPr>
          <a:lstStyle>
            <a:lvl1pPr marL="0" indent="0">
              <a:spcBef>
                <a:spcPts val="0"/>
              </a:spcBef>
              <a:spcAft>
                <a:spcPts val="0"/>
              </a:spcAft>
              <a:buFontTx/>
              <a:buNone/>
              <a:defRPr sz="900">
                <a:solidFill>
                  <a:srgbClr val="002557"/>
                </a:solidFill>
              </a:defRPr>
            </a:lvl1pPr>
            <a:lvl2pPr>
              <a:defRPr sz="900">
                <a:solidFill>
                  <a:srgbClr val="002557"/>
                </a:solidFill>
              </a:defRPr>
            </a:lvl2pPr>
            <a:lvl3pPr>
              <a:defRPr sz="900">
                <a:solidFill>
                  <a:srgbClr val="002557"/>
                </a:solidFill>
              </a:defRPr>
            </a:lvl3pPr>
            <a:lvl4pPr>
              <a:defRPr sz="900">
                <a:solidFill>
                  <a:srgbClr val="002557"/>
                </a:solidFill>
              </a:defRPr>
            </a:lvl4pPr>
            <a:lvl5pPr>
              <a:defRPr sz="900">
                <a:solidFill>
                  <a:srgbClr val="002557"/>
                </a:solidFill>
              </a:defRPr>
            </a:lvl5pPr>
          </a:lstStyle>
          <a:p>
            <a:pPr lvl="0"/>
            <a:r>
              <a:rPr lang="en-US"/>
              <a:t>Insert Speaker Name and Title</a:t>
            </a:r>
          </a:p>
        </p:txBody>
      </p:sp>
      <p:sp>
        <p:nvSpPr>
          <p:cNvPr id="7" name="Text Placeholder 4">
            <a:extLst>
              <a:ext uri="{FF2B5EF4-FFF2-40B4-BE49-F238E27FC236}">
                <a16:creationId xmlns:a16="http://schemas.microsoft.com/office/drawing/2014/main" id="{3B20A4AD-A2C6-16F1-B43A-70977CF38D5A}"/>
              </a:ext>
            </a:extLst>
          </p:cNvPr>
          <p:cNvSpPr>
            <a:spLocks noGrp="1"/>
          </p:cNvSpPr>
          <p:nvPr>
            <p:ph type="body" sz="quarter" idx="16" hasCustomPrompt="1"/>
          </p:nvPr>
        </p:nvSpPr>
        <p:spPr>
          <a:xfrm>
            <a:off x="263526" y="5693594"/>
            <a:ext cx="11664951" cy="330743"/>
          </a:xfrm>
        </p:spPr>
        <p:txBody>
          <a:bodyPr lIns="0" tIns="0" rIns="0" bIns="0" anchor="b" anchorCtr="0">
            <a:noAutofit/>
          </a:bodyPr>
          <a:lstStyle>
            <a:lvl1pPr marL="0" indent="0">
              <a:lnSpc>
                <a:spcPct val="100000"/>
              </a:lnSpc>
              <a:spcBef>
                <a:spcPts val="0"/>
              </a:spcBef>
              <a:spcAft>
                <a:spcPts val="0"/>
              </a:spcAft>
              <a:buFontTx/>
              <a:buNone/>
              <a:defRPr sz="900">
                <a:solidFill>
                  <a:srgbClr val="002557"/>
                </a:solidFill>
              </a:defRPr>
            </a:lvl1pPr>
            <a:lvl2pPr>
              <a:defRPr sz="900">
                <a:solidFill>
                  <a:srgbClr val="002557"/>
                </a:solidFill>
              </a:defRPr>
            </a:lvl2pPr>
            <a:lvl3pPr>
              <a:defRPr sz="900">
                <a:solidFill>
                  <a:srgbClr val="002557"/>
                </a:solidFill>
              </a:defRPr>
            </a:lvl3pPr>
            <a:lvl4pPr>
              <a:defRPr sz="900">
                <a:solidFill>
                  <a:srgbClr val="002557"/>
                </a:solidFill>
              </a:defRPr>
            </a:lvl4pPr>
            <a:lvl5pPr>
              <a:defRPr sz="900">
                <a:solidFill>
                  <a:srgbClr val="002557"/>
                </a:solidFill>
              </a:defRPr>
            </a:lvl5pPr>
          </a:lstStyle>
          <a:p>
            <a:pPr lvl="0"/>
            <a:r>
              <a:rPr lang="en-US"/>
              <a:t>Footnotes</a:t>
            </a:r>
          </a:p>
        </p:txBody>
      </p:sp>
      <p:sp>
        <p:nvSpPr>
          <p:cNvPr id="8" name="Rectangle 7">
            <a:extLst>
              <a:ext uri="{FF2B5EF4-FFF2-40B4-BE49-F238E27FC236}">
                <a16:creationId xmlns:a16="http://schemas.microsoft.com/office/drawing/2014/main" id="{8C51CC14-8DB5-4795-B366-A9773AC51886}"/>
              </a:ext>
            </a:extLst>
          </p:cNvPr>
          <p:cNvSpPr/>
          <p:nvPr userDrawn="1"/>
        </p:nvSpPr>
        <p:spPr>
          <a:xfrm>
            <a:off x="6865257" y="14667"/>
            <a:ext cx="5326742" cy="619493"/>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34E4759D-4950-4155-A58C-59B7D9358B9B}"/>
              </a:ext>
            </a:extLst>
          </p:cNvPr>
          <p:cNvSpPr/>
          <p:nvPr userDrawn="1"/>
        </p:nvSpPr>
        <p:spPr>
          <a:xfrm>
            <a:off x="6480628" y="146542"/>
            <a:ext cx="6096000" cy="369332"/>
          </a:xfrm>
          <a:prstGeom prst="rect">
            <a:avLst/>
          </a:prstGeom>
        </p:spPr>
        <p:txBody>
          <a:bodyPr>
            <a:spAutoFit/>
          </a:bodyPr>
          <a:lstStyle/>
          <a:p>
            <a:pPr algn="ctr"/>
            <a:r>
              <a:rPr lang="en-US">
                <a:solidFill>
                  <a:schemeClr val="bg1"/>
                </a:solidFill>
                <a:latin typeface="Arial" panose="020B0604020202020204" pitchFamily="34" charset="0"/>
              </a:rPr>
              <a:t>Texas MPN Workshop, August 26-27, 2022</a:t>
            </a:r>
            <a:endParaRPr lang="en-US">
              <a:solidFill>
                <a:schemeClr val="bg1"/>
              </a:solidFill>
            </a:endParaRPr>
          </a:p>
        </p:txBody>
      </p:sp>
    </p:spTree>
    <p:extLst>
      <p:ext uri="{BB962C8B-B14F-4D97-AF65-F5344CB8AC3E}">
        <p14:creationId xmlns:p14="http://schemas.microsoft.com/office/powerpoint/2010/main" val="1595240764"/>
      </p:ext>
    </p:extLst>
  </p:cSld>
  <p:clrMapOvr>
    <a:masterClrMapping/>
  </p:clrMapOvr>
  <p:transition spd="slow">
    <p:wipe dir="d"/>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text with vide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lvl1pPr>
          </a:lstStyle>
          <a:p>
            <a:fld id="{87DE6A48-BD34-9247-8CD2-A207D07E22B4}" type="datetime1">
              <a:rPr lang="en-US"/>
              <a:pPr/>
              <a:t>1/12/2023</a:t>
            </a:fld>
            <a:endParaRPr lang="en-US"/>
          </a:p>
        </p:txBody>
      </p:sp>
      <p:sp>
        <p:nvSpPr>
          <p:cNvPr id="6" name="Slide Number Placeholder 5"/>
          <p:cNvSpPr>
            <a:spLocks noGrp="1"/>
          </p:cNvSpPr>
          <p:nvPr>
            <p:ph type="sldNum" sz="quarter" idx="12"/>
          </p:nvPr>
        </p:nvSpPr>
        <p:spPr/>
        <p:txBody>
          <a:bodyPr/>
          <a:lstStyle>
            <a:lvl1pPr>
              <a:defRPr/>
            </a:lvl1pPr>
          </a:lstStyle>
          <a:p>
            <a:fld id="{02941447-81A8-E34A-8E29-11F044513D7E}" type="slidenum">
              <a:rPr lang="en-US"/>
              <a:pPr/>
              <a:t>‹#›</a:t>
            </a:fld>
            <a:endParaRPr lang="en-US"/>
          </a:p>
        </p:txBody>
      </p:sp>
      <p:sp>
        <p:nvSpPr>
          <p:cNvPr id="7" name="Title 1"/>
          <p:cNvSpPr>
            <a:spLocks noGrp="1"/>
          </p:cNvSpPr>
          <p:nvPr>
            <p:ph type="title"/>
          </p:nvPr>
        </p:nvSpPr>
        <p:spPr>
          <a:xfrm>
            <a:off x="609600" y="490453"/>
            <a:ext cx="8128000" cy="713539"/>
          </a:xfrm>
          <a:prstGeom prst="rect">
            <a:avLst/>
          </a:prstGeom>
        </p:spPr>
        <p:txBody>
          <a:bodyPr/>
          <a:lstStyle>
            <a:lvl1pPr>
              <a:defRPr>
                <a:solidFill>
                  <a:srgbClr val="CD113B"/>
                </a:solidFill>
              </a:defRPr>
            </a:lvl1pPr>
          </a:lstStyle>
          <a:p>
            <a:r>
              <a:rPr lang="en-US"/>
              <a:t>Click to edit Master title style</a:t>
            </a:r>
          </a:p>
        </p:txBody>
      </p:sp>
      <p:sp>
        <p:nvSpPr>
          <p:cNvPr id="8" name="Content Placeholder 2"/>
          <p:cNvSpPr>
            <a:spLocks noGrp="1"/>
          </p:cNvSpPr>
          <p:nvPr>
            <p:ph idx="1"/>
          </p:nvPr>
        </p:nvSpPr>
        <p:spPr>
          <a:xfrm>
            <a:off x="609600" y="1368922"/>
            <a:ext cx="10972800" cy="4947903"/>
          </a:xfrm>
          <a:prstGeom prst="rect">
            <a:avLst/>
          </a:prstGeom>
        </p:spPr>
        <p:txBody>
          <a:bodyPr/>
          <a:lstStyle>
            <a:lvl1pPr>
              <a:defRPr sz="2667">
                <a:solidFill>
                  <a:schemeClr val="tx1"/>
                </a:solidFill>
              </a:defRPr>
            </a:lvl1pPr>
            <a:lvl2pPr>
              <a:defRPr sz="2400">
                <a:solidFill>
                  <a:schemeClr val="tx1"/>
                </a:solidFill>
              </a:defRPr>
            </a:lvl2pPr>
            <a:lvl3pPr>
              <a:defRPr sz="2133">
                <a:solidFill>
                  <a:schemeClr val="tx1"/>
                </a:solidFill>
              </a:defRPr>
            </a:lvl3pPr>
            <a:lvl4pPr>
              <a:defRPr sz="1867">
                <a:solidFill>
                  <a:schemeClr val="tx1"/>
                </a:solidFill>
              </a:defRPr>
            </a:lvl4pPr>
            <a:lvl5pPr>
              <a:defRPr sz="1867">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69667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545549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3676539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554611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94226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97736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1633042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612774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009286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21">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06194711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89" r:id="rId16"/>
    <p:sldLayoutId id="2147483690" r:id="rId17"/>
    <p:sldLayoutId id="2147483691" r:id="rId18"/>
    <p:sldLayoutId id="2147483692" r:id="rId19"/>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1"/>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609601" y="1487314"/>
            <a:ext cx="10515600" cy="2852737"/>
          </a:xfrm>
        </p:spPr>
        <p:txBody>
          <a:bodyPr>
            <a:normAutofit/>
          </a:bodyPr>
          <a:lstStyle/>
          <a:p>
            <a:r>
              <a:rPr lang="en-US" sz="4400" dirty="0"/>
              <a:t>Notable Highlights and Advances in Myelofibrosis From ASH 2022</a:t>
            </a:r>
          </a:p>
        </p:txBody>
      </p:sp>
      <p:sp>
        <p:nvSpPr>
          <p:cNvPr id="7" name="Text Placeholder 6">
            <a:extLst>
              <a:ext uri="{FF2B5EF4-FFF2-40B4-BE49-F238E27FC236}">
                <a16:creationId xmlns:a16="http://schemas.microsoft.com/office/drawing/2014/main" id="{4CA882A5-2062-CD70-430D-242FD96C1137}"/>
              </a:ext>
            </a:extLst>
          </p:cNvPr>
          <p:cNvSpPr>
            <a:spLocks noGrp="1"/>
          </p:cNvSpPr>
          <p:nvPr>
            <p:ph type="body" idx="1"/>
          </p:nvPr>
        </p:nvSpPr>
        <p:spPr>
          <a:xfrm>
            <a:off x="1227441" y="3996334"/>
            <a:ext cx="4753231" cy="2478607"/>
          </a:xfrm>
        </p:spPr>
        <p:txBody>
          <a:bodyPr>
            <a:normAutofit fontScale="92500" lnSpcReduction="10000"/>
          </a:bodyPr>
          <a:lstStyle/>
          <a:p>
            <a:r>
              <a:rPr lang="en-US" sz="1600" dirty="0"/>
              <a:t>John </a:t>
            </a:r>
            <a:r>
              <a:rPr lang="en-US" sz="1600" dirty="0" err="1"/>
              <a:t>Mascarenhas</a:t>
            </a:r>
            <a:r>
              <a:rPr lang="en-US" sz="1600" dirty="0"/>
              <a:t>, MD</a:t>
            </a:r>
          </a:p>
          <a:p>
            <a:r>
              <a:rPr lang="en-US" sz="1600" dirty="0"/>
              <a:t>Director, Adult Leukemia Program </a:t>
            </a:r>
          </a:p>
          <a:p>
            <a:r>
              <a:rPr lang="en-US" sz="1600" dirty="0"/>
              <a:t>Leader, Myeloproliferative Disorders Clinical Research Program</a:t>
            </a:r>
          </a:p>
          <a:p>
            <a:r>
              <a:rPr lang="en-US" sz="1600" dirty="0"/>
              <a:t>Tisch Cancer Institute, Division of Hematology/Oncology </a:t>
            </a:r>
          </a:p>
          <a:p>
            <a:r>
              <a:rPr lang="en-US" sz="1600" dirty="0"/>
              <a:t>Icahn School of Medicine at Mount Sinai</a:t>
            </a:r>
          </a:p>
          <a:p>
            <a:r>
              <a:rPr lang="en-US" sz="1600" dirty="0"/>
              <a:t>New York, NY</a:t>
            </a:r>
          </a:p>
        </p:txBody>
      </p:sp>
      <p:sp>
        <p:nvSpPr>
          <p:cNvPr id="2" name="Text Placeholder 6">
            <a:extLst>
              <a:ext uri="{FF2B5EF4-FFF2-40B4-BE49-F238E27FC236}">
                <a16:creationId xmlns:a16="http://schemas.microsoft.com/office/drawing/2014/main" id="{6DD11C67-6BB2-0167-3F50-2786C65DC3DA}"/>
              </a:ext>
            </a:extLst>
          </p:cNvPr>
          <p:cNvSpPr txBox="1">
            <a:spLocks/>
          </p:cNvSpPr>
          <p:nvPr/>
        </p:nvSpPr>
        <p:spPr>
          <a:xfrm>
            <a:off x="6701482" y="3993197"/>
            <a:ext cx="4753231" cy="1500187"/>
          </a:xfrm>
          <a:prstGeom prst="rect">
            <a:avLst/>
          </a:prstGeom>
        </p:spPr>
        <p:txBody>
          <a:bodyPr vert="horz" lIns="91440" tIns="45720" rIns="91440" bIns="45720" rtlCol="0">
            <a:normAutofit/>
          </a:bodyPr>
          <a:lstStyle>
            <a:lvl1pPr marL="0" indent="0" algn="l" defTabSz="914400" rtl="0" eaLnBrk="1" latinLnBrk="0" hangingPunct="1">
              <a:lnSpc>
                <a:spcPct val="100000"/>
              </a:lnSpc>
              <a:spcBef>
                <a:spcPts val="1000"/>
              </a:spcBef>
              <a:buClr>
                <a:schemeClr val="accent2"/>
              </a:buClr>
              <a:buFont typeface="Arial" panose="020B0604020202020204" pitchFamily="34" charset="0"/>
              <a:buNone/>
              <a:defRPr sz="1800" kern="1200">
                <a:solidFill>
                  <a:schemeClr val="tx1"/>
                </a:solidFill>
                <a:latin typeface="+mn-lt"/>
                <a:ea typeface="+mn-ea"/>
                <a:cs typeface="+mn-cs"/>
              </a:defRPr>
            </a:lvl1pPr>
            <a:lvl2pPr marL="457200" indent="0" algn="l" defTabSz="914400" rtl="0" eaLnBrk="1" latinLnBrk="0" hangingPunct="1">
              <a:lnSpc>
                <a:spcPct val="100000"/>
              </a:lnSpc>
              <a:spcBef>
                <a:spcPts val="500"/>
              </a:spcBef>
              <a:buClr>
                <a:schemeClr val="accent1"/>
              </a:buClr>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100000"/>
              </a:lnSpc>
              <a:spcBef>
                <a:spcPts val="500"/>
              </a:spcBef>
              <a:buClr>
                <a:schemeClr val="tx2">
                  <a:lumMod val="60000"/>
                  <a:lumOff val="40000"/>
                </a:schemeClr>
              </a:buClr>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10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r>
              <a:rPr lang="en-US" sz="1600"/>
              <a:t>Srdan Verstovsek, MD, PhD</a:t>
            </a:r>
          </a:p>
          <a:p>
            <a:r>
              <a:rPr lang="en-US" sz="1600"/>
              <a:t>Professor of Medicine, Department of Leukemia </a:t>
            </a:r>
          </a:p>
          <a:p>
            <a:r>
              <a:rPr lang="en-US" sz="1600"/>
              <a:t>University of Texas, MD Anderson Cancer Center</a:t>
            </a:r>
          </a:p>
          <a:p>
            <a:r>
              <a:rPr lang="en-US" sz="1600"/>
              <a:t>Houston, TX</a:t>
            </a:r>
            <a:endParaRPr lang="en-US" sz="1600" dirty="0"/>
          </a:p>
        </p:txBody>
      </p:sp>
    </p:spTree>
    <p:extLst>
      <p:ext uri="{BB962C8B-B14F-4D97-AF65-F5344CB8AC3E}">
        <p14:creationId xmlns:p14="http://schemas.microsoft.com/office/powerpoint/2010/main" val="547493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06859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98B01-637C-AAE9-182A-9B49E507C8E2}"/>
              </a:ext>
            </a:extLst>
          </p:cNvPr>
          <p:cNvSpPr>
            <a:spLocks noGrp="1"/>
          </p:cNvSpPr>
          <p:nvPr>
            <p:ph type="title"/>
          </p:nvPr>
        </p:nvSpPr>
        <p:spPr/>
        <p:txBody>
          <a:bodyPr>
            <a:normAutofit fontScale="90000"/>
          </a:bodyPr>
          <a:lstStyle/>
          <a:p>
            <a:r>
              <a:rPr lang="en-US" sz="3200" dirty="0"/>
              <a:t>The Following </a:t>
            </a:r>
            <a:r>
              <a:rPr lang="en-US" dirty="0"/>
              <a:t>P</a:t>
            </a:r>
            <a:r>
              <a:rPr lang="en-US" sz="3200" dirty="0"/>
              <a:t>osters and Presentations </a:t>
            </a:r>
            <a:r>
              <a:rPr lang="en-US" dirty="0"/>
              <a:t>F</a:t>
            </a:r>
            <a:r>
              <a:rPr lang="en-US" sz="3200" dirty="0"/>
              <a:t>rom the 2022 American Society of Hematology Meeting Were </a:t>
            </a:r>
            <a:r>
              <a:rPr lang="en-US" dirty="0"/>
              <a:t>D</a:t>
            </a:r>
            <a:r>
              <a:rPr lang="en-US" sz="3200" dirty="0"/>
              <a:t>iscussed:</a:t>
            </a:r>
          </a:p>
        </p:txBody>
      </p:sp>
      <p:sp>
        <p:nvSpPr>
          <p:cNvPr id="3" name="Content Placeholder 2">
            <a:extLst>
              <a:ext uri="{FF2B5EF4-FFF2-40B4-BE49-F238E27FC236}">
                <a16:creationId xmlns:a16="http://schemas.microsoft.com/office/drawing/2014/main" id="{9CC55E82-0DAF-255A-F656-1F4635292F16}"/>
              </a:ext>
            </a:extLst>
          </p:cNvPr>
          <p:cNvSpPr>
            <a:spLocks noGrp="1"/>
          </p:cNvSpPr>
          <p:nvPr>
            <p:ph idx="1"/>
          </p:nvPr>
        </p:nvSpPr>
        <p:spPr>
          <a:xfrm>
            <a:off x="609600" y="1477906"/>
            <a:ext cx="10744200" cy="5180589"/>
          </a:xfrm>
        </p:spPr>
        <p:txBody>
          <a:bodyPr>
            <a:normAutofit fontScale="77500" lnSpcReduction="20000"/>
          </a:bodyPr>
          <a:lstStyle/>
          <a:p>
            <a:pPr>
              <a:lnSpc>
                <a:spcPct val="120000"/>
              </a:lnSpc>
            </a:pPr>
            <a:r>
              <a:rPr lang="en-US" sz="1600" dirty="0" err="1"/>
              <a:t>Gerds</a:t>
            </a:r>
            <a:r>
              <a:rPr lang="en-US" sz="1600" dirty="0"/>
              <a:t> AT, et al. The Burden of Illness and the Incremental Burden of Transfusion Dependence in Myelofibrosis in the United States; Poster 1729.</a:t>
            </a:r>
          </a:p>
          <a:p>
            <a:pPr>
              <a:lnSpc>
                <a:spcPct val="120000"/>
              </a:lnSpc>
            </a:pPr>
            <a:r>
              <a:rPr lang="en-US" sz="1600" dirty="0"/>
              <a:t>Palmer J, et al. Differential Impact of Thrombocytopenia and Anemia on Myelofibrosis Symptom Burden; Poster 1712. </a:t>
            </a:r>
          </a:p>
          <a:p>
            <a:pPr>
              <a:lnSpc>
                <a:spcPct val="120000"/>
              </a:lnSpc>
            </a:pPr>
            <a:r>
              <a:rPr lang="en-US" sz="1600" dirty="0"/>
              <a:t>Mesa RA, et al. Clinical Outcomes of Myelofibrosis Patients Following Immediate Transition to </a:t>
            </a:r>
            <a:r>
              <a:rPr lang="en-US" sz="1600" dirty="0" err="1"/>
              <a:t>Momelotinib</a:t>
            </a:r>
            <a:r>
              <a:rPr lang="en-US" sz="1600" dirty="0"/>
              <a:t> from </a:t>
            </a:r>
            <a:r>
              <a:rPr lang="en-US" sz="1600" dirty="0" err="1"/>
              <a:t>Ruxolitinb</a:t>
            </a:r>
            <a:r>
              <a:rPr lang="en-US" sz="1600" dirty="0"/>
              <a:t>; Poster 1733. </a:t>
            </a:r>
          </a:p>
          <a:p>
            <a:pPr>
              <a:lnSpc>
                <a:spcPct val="120000"/>
              </a:lnSpc>
            </a:pPr>
            <a:r>
              <a:rPr lang="en-US" sz="1600" dirty="0"/>
              <a:t>Mesa RA, et al. The Impact of </a:t>
            </a:r>
            <a:r>
              <a:rPr lang="en-US" sz="1600" dirty="0" err="1"/>
              <a:t>Momelotinib</a:t>
            </a:r>
            <a:r>
              <a:rPr lang="en-US" sz="1600" dirty="0"/>
              <a:t> on Patient Reported Quality of Life for Symptomatic and Anemic Patients with Myelofibrosis: Results from the Phase 3 MOMENTUM Study; Poster 4351.</a:t>
            </a:r>
          </a:p>
          <a:p>
            <a:pPr>
              <a:lnSpc>
                <a:spcPct val="120000"/>
              </a:lnSpc>
            </a:pPr>
            <a:r>
              <a:rPr lang="en-US" sz="1600" dirty="0"/>
              <a:t>Verstovsek S, et al. </a:t>
            </a:r>
            <a:r>
              <a:rPr lang="en-US" sz="1600" dirty="0" err="1"/>
              <a:t>Tranfusion</a:t>
            </a:r>
            <a:r>
              <a:rPr lang="en-US" sz="1600" dirty="0"/>
              <a:t> Independence Response (TI-R) as a Potential Surrogate for Overall Survival (OS) in Janus Kinas Inhibitor (</a:t>
            </a:r>
            <a:r>
              <a:rPr lang="en-US" sz="1600" dirty="0" err="1"/>
              <a:t>JAKi</a:t>
            </a:r>
            <a:r>
              <a:rPr lang="en-US" sz="1600" dirty="0"/>
              <a:t>)-Experienced Patients with Myelofibrosis from MOMENTUM Trial; Poster 3028.</a:t>
            </a:r>
          </a:p>
          <a:p>
            <a:pPr>
              <a:lnSpc>
                <a:spcPct val="120000"/>
              </a:lnSpc>
            </a:pPr>
            <a:r>
              <a:rPr lang="en-US" sz="1600" dirty="0"/>
              <a:t>Oh S, et al. Bone Marrow Fibrosis Changes Do Not Correlate with Efficacy Outcomes in Myelofibrosis: Analysis of More Than 300 JAK Inhibitor-Naïve Patients Treated with </a:t>
            </a:r>
            <a:r>
              <a:rPr lang="en-US" sz="1600" dirty="0" err="1"/>
              <a:t>Momelotinib</a:t>
            </a:r>
            <a:r>
              <a:rPr lang="en-US" sz="1600" dirty="0"/>
              <a:t> and Ruxolitinib; Presentation 337.</a:t>
            </a:r>
          </a:p>
          <a:p>
            <a:pPr>
              <a:lnSpc>
                <a:spcPct val="120000"/>
              </a:lnSpc>
            </a:pPr>
            <a:r>
              <a:rPr lang="en-US" sz="1600" dirty="0" err="1"/>
              <a:t>Gerds</a:t>
            </a:r>
            <a:r>
              <a:rPr lang="en-US" sz="1600" dirty="0"/>
              <a:t> AT, et al. Updated Results from the Momentum Phase 3 Study of </a:t>
            </a:r>
            <a:r>
              <a:rPr lang="en-US" sz="1600" dirty="0" err="1"/>
              <a:t>Momelotinib</a:t>
            </a:r>
            <a:r>
              <a:rPr lang="en-US" sz="1600" dirty="0"/>
              <a:t> Versus Danazol in Symptomatic and Anemic Myelofibrosis Patients Previously Treated with a JAK Inhibitor; Presentation 627.</a:t>
            </a:r>
          </a:p>
          <a:p>
            <a:pPr>
              <a:lnSpc>
                <a:spcPct val="120000"/>
              </a:lnSpc>
            </a:pPr>
            <a:r>
              <a:rPr lang="en-US" sz="1600" dirty="0"/>
              <a:t>Oh S, et al. Pacritinib Is a Potent ACVR1 Inhibitor with Significant Anemia Benefit in Patients with Myelofibrosis; Presentation 628. </a:t>
            </a:r>
          </a:p>
          <a:p>
            <a:pPr>
              <a:lnSpc>
                <a:spcPct val="120000"/>
              </a:lnSpc>
            </a:pPr>
            <a:r>
              <a:rPr lang="en-US" sz="1600" dirty="0"/>
              <a:t>Gupta V, et al. Safety and Efficacy of </a:t>
            </a:r>
            <a:r>
              <a:rPr lang="en-US" sz="1600" dirty="0" err="1"/>
              <a:t>Fedratinib</a:t>
            </a:r>
            <a:r>
              <a:rPr lang="en-US" sz="1600" dirty="0"/>
              <a:t> in Patients with Primary, Post-Polycythemia Vera, and Post-Essential Thrombocythemia Myelofibrosis Previously Treated with Ruxolitinib: Primary Analysis of the FREEDOM Trial; Poster 1711.</a:t>
            </a:r>
          </a:p>
          <a:p>
            <a:pPr>
              <a:lnSpc>
                <a:spcPct val="120000"/>
              </a:lnSpc>
            </a:pPr>
            <a:r>
              <a:rPr lang="en-US" sz="1600" dirty="0"/>
              <a:t>Yacoub A, et al. Efficacy and Safety of Add-on </a:t>
            </a:r>
            <a:r>
              <a:rPr lang="en-US" sz="1600" dirty="0" err="1"/>
              <a:t>Parsaclisib</a:t>
            </a:r>
            <a:r>
              <a:rPr lang="en-US" sz="1600" dirty="0"/>
              <a:t> to Ruxolitinib Therapy in Myelofibrosis Patients With Suboptimal Response to Ruxolitinib: Final Results From a Phase 2 Study; Presentation 236.</a:t>
            </a:r>
          </a:p>
          <a:p>
            <a:pPr>
              <a:lnSpc>
                <a:spcPct val="120000"/>
              </a:lnSpc>
            </a:pPr>
            <a:r>
              <a:rPr lang="en-US" sz="1600" dirty="0" err="1"/>
              <a:t>Passamonti</a:t>
            </a:r>
            <a:r>
              <a:rPr lang="en-US" sz="1600" dirty="0"/>
              <a:t> F, et al. The Combination of Navitoclax and Ruxolitinib in JAK Inhibitor-Naïve Patients with Myelofibrosis Mediates Responses Suggestive of Disease Modification; Presentation 237.</a:t>
            </a:r>
          </a:p>
          <a:p>
            <a:pPr>
              <a:lnSpc>
                <a:spcPct val="120000"/>
              </a:lnSpc>
            </a:pPr>
            <a:r>
              <a:rPr lang="en-US" sz="1600" dirty="0"/>
              <a:t>Mascarenhas J, et al. </a:t>
            </a:r>
            <a:r>
              <a:rPr lang="en-US" sz="1600" dirty="0" err="1"/>
              <a:t>Pelabresib</a:t>
            </a:r>
            <a:r>
              <a:rPr lang="en-US" sz="1600" dirty="0"/>
              <a:t> (CPI-0610) Combined with Ruxolitinib for JAK Inhibitor Treatment-Naïve Patients with Myelofibrosis: Durability of Response and Safety Beyond Week 24; Presentation 238.</a:t>
            </a:r>
          </a:p>
          <a:p>
            <a:pPr>
              <a:lnSpc>
                <a:spcPct val="120000"/>
              </a:lnSpc>
            </a:pPr>
            <a:endParaRPr lang="en-US" sz="1600" dirty="0"/>
          </a:p>
          <a:p>
            <a:pPr>
              <a:lnSpc>
                <a:spcPct val="120000"/>
              </a:lnSpc>
            </a:pPr>
            <a:endParaRPr lang="en-US" sz="1600" dirty="0"/>
          </a:p>
        </p:txBody>
      </p:sp>
    </p:spTree>
    <p:extLst>
      <p:ext uri="{BB962C8B-B14F-4D97-AF65-F5344CB8AC3E}">
        <p14:creationId xmlns:p14="http://schemas.microsoft.com/office/powerpoint/2010/main" val="203880412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HemOnc-2020">
  <a:themeElements>
    <a:clrScheme name="Custom 27">
      <a:dk1>
        <a:srgbClr val="4D4D4D"/>
      </a:dk1>
      <a:lt1>
        <a:srgbClr val="FFFFFF"/>
      </a:lt1>
      <a:dk2>
        <a:srgbClr val="4D4D4D"/>
      </a:dk2>
      <a:lt2>
        <a:srgbClr val="FFFFFF"/>
      </a:lt2>
      <a:accent1>
        <a:srgbClr val="DF504B"/>
      </a:accent1>
      <a:accent2>
        <a:srgbClr val="FF7F40"/>
      </a:accent2>
      <a:accent3>
        <a:srgbClr val="F7931E"/>
      </a:accent3>
      <a:accent4>
        <a:srgbClr val="35A696"/>
      </a:accent4>
      <a:accent5>
        <a:srgbClr val="4A86D9"/>
      </a:accent5>
      <a:accent6>
        <a:srgbClr val="AD337F"/>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2020" id="{2CE21447-B752-43F5-B460-E26026CA359D}" vid="{79E992CE-B17A-4970-A16D-168D83618C4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HemOnc-2020</Template>
  <TotalTime>0</TotalTime>
  <Words>606</Words>
  <Application>Microsoft Office PowerPoint</Application>
  <PresentationFormat>Widescreen</PresentationFormat>
  <Paragraphs>27</Paragraphs>
  <Slides>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Arial Narrow</vt:lpstr>
      <vt:lpstr>Calibri</vt:lpstr>
      <vt:lpstr>HemOnc-2020</vt:lpstr>
      <vt:lpstr>Notable Highlights and Advances in Myelofibrosis From ASH 2022</vt:lpstr>
      <vt:lpstr>Disclaimer</vt:lpstr>
      <vt:lpstr>The Following Posters and Presentations From the 2022 American Society of Hematology Meeting Were Discussed: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2023-01-12T17:27:27Z</dcterms:modified>
</cp:coreProperties>
</file>