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5" r:id="rId2"/>
  </p:sldMasterIdLst>
  <p:notesMasterIdLst>
    <p:notesMasterId r:id="rId25"/>
  </p:notesMasterIdLst>
  <p:sldIdLst>
    <p:sldId id="892" r:id="rId3"/>
    <p:sldId id="265" r:id="rId4"/>
    <p:sldId id="256" r:id="rId5"/>
    <p:sldId id="884" r:id="rId6"/>
    <p:sldId id="885" r:id="rId7"/>
    <p:sldId id="886" r:id="rId8"/>
    <p:sldId id="2145706389" r:id="rId9"/>
    <p:sldId id="2145706405" r:id="rId10"/>
    <p:sldId id="2145706390" r:id="rId11"/>
    <p:sldId id="2145706399" r:id="rId12"/>
    <p:sldId id="2145706406" r:id="rId13"/>
    <p:sldId id="2145706386" r:id="rId14"/>
    <p:sldId id="2145706385" r:id="rId15"/>
    <p:sldId id="2145706396" r:id="rId16"/>
    <p:sldId id="2145706395" r:id="rId17"/>
    <p:sldId id="285" r:id="rId18"/>
    <p:sldId id="313" r:id="rId19"/>
    <p:sldId id="314" r:id="rId20"/>
    <p:sldId id="315" r:id="rId21"/>
    <p:sldId id="2145706394" r:id="rId22"/>
    <p:sldId id="2145706407"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97B"/>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5102"/>
  </p:normalViewPr>
  <p:slideViewPr>
    <p:cSldViewPr snapToGrid="0">
      <p:cViewPr>
        <p:scale>
          <a:sx n="100" d="100"/>
          <a:sy n="100" d="100"/>
        </p:scale>
        <p:origin x="144"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7/6/23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defTabSz="942289" fontAlgn="base">
              <a:spcBef>
                <a:spcPct val="0"/>
              </a:spcBef>
              <a:spcAft>
                <a:spcPct val="0"/>
              </a:spcAft>
              <a:defRPr/>
            </a:pPr>
            <a:fld id="{2FB72F01-6714-4A31-8C22-8E0F1B091B56}" type="slidenum">
              <a:rPr lang="en-US" altLang="en-US">
                <a:solidFill>
                  <a:srgbClr val="000000"/>
                </a:solidFill>
                <a:latin typeface="Arial" panose="020B0604020202020204" pitchFamily="34" charset="0"/>
                <a:cs typeface="Arial" panose="020B0604020202020204" pitchFamily="34" charset="0"/>
              </a:rPr>
              <a:pPr defTabSz="942289" fontAlgn="base">
                <a:spcBef>
                  <a:spcPct val="0"/>
                </a:spcBef>
                <a:spcAft>
                  <a:spcPct val="0"/>
                </a:spcAft>
                <a:defRPr/>
              </a:pPr>
              <a:t>19</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3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A4069-A815-6F4B-9224-0635F7397802}" type="slidenum">
              <a:rPr lang="en-US" smtClean="0"/>
              <a:t>7</a:t>
            </a:fld>
            <a:endParaRPr lang="en-US"/>
          </a:p>
        </p:txBody>
      </p:sp>
    </p:spTree>
    <p:extLst>
      <p:ext uri="{BB962C8B-B14F-4D97-AF65-F5344CB8AC3E}">
        <p14:creationId xmlns:p14="http://schemas.microsoft.com/office/powerpoint/2010/main" val="316702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A4069-A815-6F4B-9224-0635F7397802}" type="slidenum">
              <a:rPr lang="en-US" smtClean="0"/>
              <a:t>8</a:t>
            </a:fld>
            <a:endParaRPr lang="en-US"/>
          </a:p>
        </p:txBody>
      </p:sp>
    </p:spTree>
    <p:extLst>
      <p:ext uri="{BB962C8B-B14F-4D97-AF65-F5344CB8AC3E}">
        <p14:creationId xmlns:p14="http://schemas.microsoft.com/office/powerpoint/2010/main" val="164008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A4069-A815-6F4B-9224-0635F7397802}" type="slidenum">
              <a:rPr lang="en-US" smtClean="0"/>
              <a:t>10</a:t>
            </a:fld>
            <a:endParaRPr lang="en-US"/>
          </a:p>
        </p:txBody>
      </p:sp>
    </p:spTree>
    <p:extLst>
      <p:ext uri="{BB962C8B-B14F-4D97-AF65-F5344CB8AC3E}">
        <p14:creationId xmlns:p14="http://schemas.microsoft.com/office/powerpoint/2010/main" val="83796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A4069-A815-6F4B-9224-0635F7397802}" type="slidenum">
              <a:rPr lang="en-US" smtClean="0"/>
              <a:t>13</a:t>
            </a:fld>
            <a:endParaRPr lang="en-US"/>
          </a:p>
        </p:txBody>
      </p:sp>
    </p:spTree>
    <p:extLst>
      <p:ext uri="{BB962C8B-B14F-4D97-AF65-F5344CB8AC3E}">
        <p14:creationId xmlns:p14="http://schemas.microsoft.com/office/powerpoint/2010/main" val="219076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585A4069-A815-6F4B-9224-0635F7397802}" type="slidenum">
              <a:rPr lang="en-US">
                <a:solidFill>
                  <a:prstClr val="black"/>
                </a:solidFill>
                <a:latin typeface="Calibri" panose="020F0502020204030204"/>
              </a:rPr>
              <a:pPr defTabSz="942289">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792129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A4069-A815-6F4B-9224-0635F7397802}" type="slidenum">
              <a:rPr lang="en-US" smtClean="0"/>
              <a:t>16</a:t>
            </a:fld>
            <a:endParaRPr lang="en-US"/>
          </a:p>
        </p:txBody>
      </p:sp>
    </p:spTree>
    <p:extLst>
      <p:ext uri="{BB962C8B-B14F-4D97-AF65-F5344CB8AC3E}">
        <p14:creationId xmlns:p14="http://schemas.microsoft.com/office/powerpoint/2010/main" val="265842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fontAlgn="base">
              <a:spcBef>
                <a:spcPct val="0"/>
              </a:spcBef>
              <a:spcAft>
                <a:spcPct val="0"/>
              </a:spcAft>
              <a:defRPr/>
            </a:pPr>
            <a:fld id="{2FB72F01-6714-4A31-8C22-8E0F1B091B56}" type="slidenum">
              <a:rPr lang="en-US" altLang="en-US">
                <a:solidFill>
                  <a:srgbClr val="000000"/>
                </a:solidFill>
                <a:latin typeface="Arial" panose="020B0604020202020204" pitchFamily="34" charset="0"/>
                <a:cs typeface="Arial" panose="020B0604020202020204" pitchFamily="34" charset="0"/>
              </a:rPr>
              <a:pPr defTabSz="942289" fontAlgn="base">
                <a:spcBef>
                  <a:spcPct val="0"/>
                </a:spcBef>
                <a:spcAft>
                  <a:spcPct val="0"/>
                </a:spcAft>
                <a:defRPr/>
              </a:pPr>
              <a:t>17</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221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fontAlgn="base">
              <a:spcBef>
                <a:spcPct val="0"/>
              </a:spcBef>
              <a:spcAft>
                <a:spcPct val="0"/>
              </a:spcAft>
              <a:defRPr/>
            </a:pPr>
            <a:fld id="{2FB72F01-6714-4A31-8C22-8E0F1B091B56}" type="slidenum">
              <a:rPr lang="en-US" altLang="en-US">
                <a:solidFill>
                  <a:srgbClr val="000000"/>
                </a:solidFill>
                <a:latin typeface="Arial" panose="020B0604020202020204" pitchFamily="34" charset="0"/>
                <a:cs typeface="Arial" panose="020B0604020202020204" pitchFamily="34" charset="0"/>
              </a:rPr>
              <a:pPr defTabSz="942289" fontAlgn="base">
                <a:spcBef>
                  <a:spcPct val="0"/>
                </a:spcBef>
                <a:spcAft>
                  <a:spcPct val="0"/>
                </a:spcAft>
                <a:defRPr/>
              </a:pPr>
              <a:t>18</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94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79711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88646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01968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53102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65662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67268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6205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83272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30404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25582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3759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49533250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87"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4.png"/><Relationship Id="rId7" Type="http://schemas.openxmlformats.org/officeDocument/2006/relationships/hyperlink" Target="http://www.mededonthego.com/"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D9B0-F7EF-3E81-F49F-E8217E4EAA66}"/>
              </a:ext>
            </a:extLst>
          </p:cNvPr>
          <p:cNvSpPr>
            <a:spLocks noGrp="1"/>
          </p:cNvSpPr>
          <p:nvPr>
            <p:ph type="ctrTitle"/>
          </p:nvPr>
        </p:nvSpPr>
        <p:spPr/>
        <p:txBody>
          <a:bodyPr>
            <a:normAutofit/>
          </a:bodyPr>
          <a:lstStyle/>
          <a:p>
            <a:r>
              <a:rPr lang="en-US" sz="4000" dirty="0"/>
              <a:t>Case 2: In a Patient with PD-L1 1% to 49%, Should I Use Single Agent IO or Combination IO?</a:t>
            </a:r>
          </a:p>
        </p:txBody>
      </p:sp>
      <p:sp>
        <p:nvSpPr>
          <p:cNvPr id="3" name="Subtitle 2">
            <a:extLst>
              <a:ext uri="{FF2B5EF4-FFF2-40B4-BE49-F238E27FC236}">
                <a16:creationId xmlns:a16="http://schemas.microsoft.com/office/drawing/2014/main" id="{0E0A9CA1-2D64-B0BB-03EA-83A28B9C4E7F}"/>
              </a:ext>
            </a:extLst>
          </p:cNvPr>
          <p:cNvSpPr>
            <a:spLocks noGrp="1"/>
          </p:cNvSpPr>
          <p:nvPr>
            <p:ph type="subTitle" idx="1"/>
          </p:nvPr>
        </p:nvSpPr>
        <p:spPr/>
        <p:txBody>
          <a:bodyPr/>
          <a:lstStyle/>
          <a:p>
            <a:pPr algn="l"/>
            <a:r>
              <a:rPr lang="en-US" dirty="0"/>
              <a:t>Charu Aggarwal, MD, MPH </a:t>
            </a:r>
          </a:p>
          <a:p>
            <a:pPr algn="l"/>
            <a:r>
              <a:rPr lang="en-US" dirty="0"/>
              <a:t>University of Pennsylvania Perelman School of Medicine</a:t>
            </a:r>
          </a:p>
          <a:p>
            <a:pPr algn="l"/>
            <a:r>
              <a:rPr lang="en-US" dirty="0"/>
              <a:t>Philadelphia, PA</a:t>
            </a:r>
          </a:p>
        </p:txBody>
      </p:sp>
    </p:spTree>
    <p:extLst>
      <p:ext uri="{BB962C8B-B14F-4D97-AF65-F5344CB8AC3E}">
        <p14:creationId xmlns:p14="http://schemas.microsoft.com/office/powerpoint/2010/main" val="70551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D289-A628-46F1-331D-44ADD9828C3B}"/>
              </a:ext>
            </a:extLst>
          </p:cNvPr>
          <p:cNvSpPr>
            <a:spLocks noGrp="1"/>
          </p:cNvSpPr>
          <p:nvPr>
            <p:ph type="title"/>
          </p:nvPr>
        </p:nvSpPr>
        <p:spPr>
          <a:xfrm>
            <a:off x="480391" y="85043"/>
            <a:ext cx="10515600" cy="1325563"/>
          </a:xfrm>
        </p:spPr>
        <p:txBody>
          <a:bodyPr>
            <a:normAutofit/>
          </a:bodyPr>
          <a:lstStyle/>
          <a:p>
            <a:r>
              <a:rPr lang="en-US" b="1" dirty="0">
                <a:latin typeface="+mn-lt"/>
              </a:rPr>
              <a:t>Pembrolizumab + Chemotherapy in Squamous NSCLC: KEYNOTE-407: 5-Year Update</a:t>
            </a:r>
          </a:p>
        </p:txBody>
      </p:sp>
      <p:sp>
        <p:nvSpPr>
          <p:cNvPr id="9" name="TextBox 8">
            <a:extLst>
              <a:ext uri="{FF2B5EF4-FFF2-40B4-BE49-F238E27FC236}">
                <a16:creationId xmlns:a16="http://schemas.microsoft.com/office/drawing/2014/main" id="{9CB52C8C-CFF3-9E06-3151-D34662440023}"/>
              </a:ext>
            </a:extLst>
          </p:cNvPr>
          <p:cNvSpPr txBox="1"/>
          <p:nvPr/>
        </p:nvSpPr>
        <p:spPr>
          <a:xfrm>
            <a:off x="4956829" y="1583063"/>
            <a:ext cx="1949573" cy="369332"/>
          </a:xfrm>
          <a:prstGeom prst="rect">
            <a:avLst/>
          </a:prstGeom>
          <a:noFill/>
        </p:spPr>
        <p:txBody>
          <a:bodyPr wrap="none" rtlCol="0">
            <a:spAutoFit/>
          </a:bodyPr>
          <a:lstStyle/>
          <a:p>
            <a:r>
              <a:rPr lang="en-US" b="1" dirty="0"/>
              <a:t>PD-L1 TPS 1%-49%</a:t>
            </a:r>
          </a:p>
        </p:txBody>
      </p:sp>
      <p:pic>
        <p:nvPicPr>
          <p:cNvPr id="11" name="Picture 10">
            <a:extLst>
              <a:ext uri="{FF2B5EF4-FFF2-40B4-BE49-F238E27FC236}">
                <a16:creationId xmlns:a16="http://schemas.microsoft.com/office/drawing/2014/main" id="{D49CE406-E4B1-7151-DD87-D6ADFC24BF72}"/>
              </a:ext>
            </a:extLst>
          </p:cNvPr>
          <p:cNvPicPr>
            <a:picLocks noChangeAspect="1"/>
          </p:cNvPicPr>
          <p:nvPr/>
        </p:nvPicPr>
        <p:blipFill>
          <a:blip r:embed="rId3"/>
          <a:stretch>
            <a:fillRect/>
          </a:stretch>
        </p:blipFill>
        <p:spPr>
          <a:xfrm>
            <a:off x="480391" y="2212363"/>
            <a:ext cx="5495925" cy="3562350"/>
          </a:xfrm>
          <a:prstGeom prst="rect">
            <a:avLst/>
          </a:prstGeom>
        </p:spPr>
      </p:pic>
      <p:pic>
        <p:nvPicPr>
          <p:cNvPr id="13" name="Picture 12">
            <a:extLst>
              <a:ext uri="{FF2B5EF4-FFF2-40B4-BE49-F238E27FC236}">
                <a16:creationId xmlns:a16="http://schemas.microsoft.com/office/drawing/2014/main" id="{0BB9ED94-70C9-435F-E5C4-339C04D67F07}"/>
              </a:ext>
            </a:extLst>
          </p:cNvPr>
          <p:cNvPicPr>
            <a:picLocks noChangeAspect="1"/>
          </p:cNvPicPr>
          <p:nvPr/>
        </p:nvPicPr>
        <p:blipFill>
          <a:blip r:embed="rId4"/>
          <a:stretch>
            <a:fillRect/>
          </a:stretch>
        </p:blipFill>
        <p:spPr>
          <a:xfrm>
            <a:off x="6075901" y="2194292"/>
            <a:ext cx="5697792" cy="3562350"/>
          </a:xfrm>
          <a:prstGeom prst="rect">
            <a:avLst/>
          </a:prstGeom>
        </p:spPr>
      </p:pic>
      <p:sp>
        <p:nvSpPr>
          <p:cNvPr id="4" name="Footer Placeholder 1">
            <a:extLst>
              <a:ext uri="{FF2B5EF4-FFF2-40B4-BE49-F238E27FC236}">
                <a16:creationId xmlns:a16="http://schemas.microsoft.com/office/drawing/2014/main" id="{8E0B90C6-17D9-468B-8141-EF643BC481EF}"/>
              </a:ext>
            </a:extLst>
          </p:cNvPr>
          <p:cNvSpPr>
            <a:spLocks noGrp="1"/>
          </p:cNvSpPr>
          <p:nvPr>
            <p:ph type="ftr" sz="quarter" idx="3"/>
          </p:nvPr>
        </p:nvSpPr>
        <p:spPr>
          <a:xfrm>
            <a:off x="609600" y="6356350"/>
            <a:ext cx="10744199" cy="442131"/>
          </a:xfrm>
        </p:spPr>
        <p:txBody>
          <a:bodyPr/>
          <a:lstStyle/>
          <a:p>
            <a:r>
              <a:rPr lang="en-US" sz="1200" dirty="0" err="1"/>
              <a:t>Novello</a:t>
            </a:r>
            <a:r>
              <a:rPr lang="en-US" sz="1200" dirty="0"/>
              <a:t> S, et al. </a:t>
            </a:r>
            <a:r>
              <a:rPr lang="en-US" sz="1200" i="1" dirty="0"/>
              <a:t>J Clin Oncol</a:t>
            </a:r>
            <a:r>
              <a:rPr lang="en-US" sz="1200" dirty="0"/>
              <a:t>. 2023;41:1999-2006.</a:t>
            </a:r>
          </a:p>
        </p:txBody>
      </p:sp>
    </p:spTree>
    <p:extLst>
      <p:ext uri="{BB962C8B-B14F-4D97-AF65-F5344CB8AC3E}">
        <p14:creationId xmlns:p14="http://schemas.microsoft.com/office/powerpoint/2010/main" val="355643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AEBA-16DF-730E-EF2A-B47F7B3D7231}"/>
              </a:ext>
            </a:extLst>
          </p:cNvPr>
          <p:cNvSpPr>
            <a:spLocks noGrp="1"/>
          </p:cNvSpPr>
          <p:nvPr>
            <p:ph type="title"/>
          </p:nvPr>
        </p:nvSpPr>
        <p:spPr/>
        <p:txBody>
          <a:bodyPr>
            <a:normAutofit fontScale="90000"/>
          </a:bodyPr>
          <a:lstStyle/>
          <a:p>
            <a:r>
              <a:rPr lang="en-US" noProof="0" dirty="0"/>
              <a:t>First-Line Nivolumab/Ipilimumab + 2 Cycles of CT for Advanced NSCLC with PD-L1 1% to 49% (</a:t>
            </a:r>
            <a:r>
              <a:rPr lang="en-US" noProof="0" dirty="0" err="1"/>
              <a:t>CheckMate</a:t>
            </a:r>
            <a:r>
              <a:rPr lang="en-US" noProof="0" dirty="0"/>
              <a:t> 9LA)</a:t>
            </a:r>
            <a:endParaRPr lang="en-US" dirty="0"/>
          </a:p>
        </p:txBody>
      </p:sp>
      <p:graphicFrame>
        <p:nvGraphicFramePr>
          <p:cNvPr id="4" name="Table 3">
            <a:extLst>
              <a:ext uri="{FF2B5EF4-FFF2-40B4-BE49-F238E27FC236}">
                <a16:creationId xmlns:a16="http://schemas.microsoft.com/office/drawing/2014/main" id="{A9AFA3D4-E0DC-C026-EB0B-DBA27271B12B}"/>
              </a:ext>
            </a:extLst>
          </p:cNvPr>
          <p:cNvGraphicFramePr>
            <a:graphicFrameLocks noGrp="1"/>
          </p:cNvGraphicFramePr>
          <p:nvPr>
            <p:extLst>
              <p:ext uri="{D42A27DB-BD31-4B8C-83A1-F6EECF244321}">
                <p14:modId xmlns:p14="http://schemas.microsoft.com/office/powerpoint/2010/main" val="3368863661"/>
              </p:ext>
            </p:extLst>
          </p:nvPr>
        </p:nvGraphicFramePr>
        <p:xfrm>
          <a:off x="6765824" y="3538166"/>
          <a:ext cx="5010285" cy="1127760"/>
        </p:xfrm>
        <a:graphic>
          <a:graphicData uri="http://schemas.openxmlformats.org/drawingml/2006/table">
            <a:tbl>
              <a:tblPr firstRow="1" bandRow="1">
                <a:tableStyleId>{5940675A-B579-460E-94D1-54222C63F5DA}</a:tableStyleId>
              </a:tblPr>
              <a:tblGrid>
                <a:gridCol w="1894850">
                  <a:extLst>
                    <a:ext uri="{9D8B030D-6E8A-4147-A177-3AD203B41FA5}">
                      <a16:colId xmlns:a16="http://schemas.microsoft.com/office/drawing/2014/main" val="171733548"/>
                    </a:ext>
                  </a:extLst>
                </a:gridCol>
                <a:gridCol w="1528355">
                  <a:extLst>
                    <a:ext uri="{9D8B030D-6E8A-4147-A177-3AD203B41FA5}">
                      <a16:colId xmlns:a16="http://schemas.microsoft.com/office/drawing/2014/main" val="1003844049"/>
                    </a:ext>
                  </a:extLst>
                </a:gridCol>
                <a:gridCol w="1587080">
                  <a:extLst>
                    <a:ext uri="{9D8B030D-6E8A-4147-A177-3AD203B41FA5}">
                      <a16:colId xmlns:a16="http://schemas.microsoft.com/office/drawing/2014/main" val="2756926372"/>
                    </a:ext>
                  </a:extLst>
                </a:gridCol>
              </a:tblGrid>
              <a:tr h="450778">
                <a:tc>
                  <a:txBody>
                    <a:bodyPr/>
                    <a:lstStyle/>
                    <a:p>
                      <a:r>
                        <a:rPr lang="en-US" sz="1400" b="1" dirty="0"/>
                        <a:t>Outcomes: </a:t>
                      </a:r>
                    </a:p>
                    <a:p>
                      <a:r>
                        <a:rPr lang="en-US" sz="1400" b="1" dirty="0"/>
                        <a:t>PD-L1≥1%-49%</a:t>
                      </a:r>
                    </a:p>
                  </a:txBody>
                  <a:tcPr/>
                </a:tc>
                <a:tc>
                  <a:txBody>
                    <a:bodyPr/>
                    <a:lstStyle/>
                    <a:p>
                      <a:pPr algn="ctr"/>
                      <a:r>
                        <a:rPr lang="en-US" sz="1400" b="1" dirty="0" err="1"/>
                        <a:t>Nivo</a:t>
                      </a:r>
                      <a:r>
                        <a:rPr lang="en-US" sz="1400" b="1" dirty="0"/>
                        <a:t>/</a:t>
                      </a:r>
                      <a:r>
                        <a:rPr lang="en-US" sz="1400" b="1" dirty="0" err="1"/>
                        <a:t>Ipi</a:t>
                      </a:r>
                      <a:r>
                        <a:rPr lang="en-US" sz="1400" b="1" dirty="0"/>
                        <a:t> + CT</a:t>
                      </a:r>
                    </a:p>
                    <a:p>
                      <a:pPr algn="ctr"/>
                      <a:r>
                        <a:rPr lang="en-US" sz="1400" b="1" dirty="0"/>
                        <a:t>(n=127)</a:t>
                      </a:r>
                    </a:p>
                  </a:txBody>
                  <a:tcPr/>
                </a:tc>
                <a:tc>
                  <a:txBody>
                    <a:bodyPr/>
                    <a:lstStyle/>
                    <a:p>
                      <a:pPr algn="ctr"/>
                      <a:r>
                        <a:rPr lang="en-US" sz="1400" b="1" dirty="0"/>
                        <a:t>CT</a:t>
                      </a:r>
                    </a:p>
                    <a:p>
                      <a:pPr algn="ctr"/>
                      <a:r>
                        <a:rPr lang="en-US" sz="1400" b="1" dirty="0"/>
                        <a:t>(n=106)</a:t>
                      </a:r>
                    </a:p>
                  </a:txBody>
                  <a:tcPr/>
                </a:tc>
                <a:extLst>
                  <a:ext uri="{0D108BD9-81ED-4DB2-BD59-A6C34878D82A}">
                    <a16:rowId xmlns:a16="http://schemas.microsoft.com/office/drawing/2014/main" val="3973080391"/>
                  </a:ext>
                </a:extLst>
              </a:tr>
              <a:tr h="265164">
                <a:tc>
                  <a:txBody>
                    <a:bodyPr/>
                    <a:lstStyle/>
                    <a:p>
                      <a:r>
                        <a:rPr lang="en-US" sz="1400" dirty="0"/>
                        <a:t>ORR, % (n)</a:t>
                      </a:r>
                    </a:p>
                  </a:txBody>
                  <a:tcPr/>
                </a:tc>
                <a:tc>
                  <a:txBody>
                    <a:bodyPr/>
                    <a:lstStyle/>
                    <a:p>
                      <a:pPr algn="ctr"/>
                      <a:r>
                        <a:rPr lang="en-US" sz="1400" dirty="0"/>
                        <a:t>39.4  </a:t>
                      </a:r>
                    </a:p>
                  </a:txBody>
                  <a:tcPr/>
                </a:tc>
                <a:tc>
                  <a:txBody>
                    <a:bodyPr/>
                    <a:lstStyle/>
                    <a:p>
                      <a:pPr algn="ctr"/>
                      <a:r>
                        <a:rPr lang="en-US" sz="1400" dirty="0"/>
                        <a:t>24.5 </a:t>
                      </a:r>
                    </a:p>
                  </a:txBody>
                  <a:tcPr/>
                </a:tc>
                <a:extLst>
                  <a:ext uri="{0D108BD9-81ED-4DB2-BD59-A6C34878D82A}">
                    <a16:rowId xmlns:a16="http://schemas.microsoft.com/office/drawing/2014/main" val="2511221274"/>
                  </a:ext>
                </a:extLst>
              </a:tr>
              <a:tr h="265164">
                <a:tc>
                  <a:txBody>
                    <a:bodyPr/>
                    <a:lstStyle/>
                    <a:p>
                      <a:r>
                        <a:rPr lang="en-US" sz="1400" dirty="0" err="1"/>
                        <a:t>mDOR</a:t>
                      </a:r>
                      <a:r>
                        <a:rPr lang="en-US" sz="1400" dirty="0"/>
                        <a:t>, </a:t>
                      </a:r>
                      <a:r>
                        <a:rPr lang="en-US" sz="1400" dirty="0" err="1"/>
                        <a:t>mo</a:t>
                      </a:r>
                      <a:r>
                        <a:rPr lang="en-US" sz="1400" dirty="0"/>
                        <a:t> (95% CI)</a:t>
                      </a:r>
                    </a:p>
                  </a:txBody>
                  <a:tcPr/>
                </a:tc>
                <a:tc>
                  <a:txBody>
                    <a:bodyPr/>
                    <a:lstStyle/>
                    <a:p>
                      <a:pPr algn="ctr"/>
                      <a:r>
                        <a:rPr lang="en-US" sz="1400" dirty="0"/>
                        <a:t>10.0 (6.5-13.2)</a:t>
                      </a:r>
                    </a:p>
                  </a:txBody>
                  <a:tcPr/>
                </a:tc>
                <a:tc>
                  <a:txBody>
                    <a:bodyPr/>
                    <a:lstStyle/>
                    <a:p>
                      <a:pPr algn="ctr"/>
                      <a:r>
                        <a:rPr lang="en-US" sz="1400" dirty="0"/>
                        <a:t>5.6 (3.9-15.2)</a:t>
                      </a:r>
                    </a:p>
                  </a:txBody>
                  <a:tcPr/>
                </a:tc>
                <a:extLst>
                  <a:ext uri="{0D108BD9-81ED-4DB2-BD59-A6C34878D82A}">
                    <a16:rowId xmlns:a16="http://schemas.microsoft.com/office/drawing/2014/main" val="41754704"/>
                  </a:ext>
                </a:extLst>
              </a:tr>
            </a:tbl>
          </a:graphicData>
        </a:graphic>
      </p:graphicFrame>
      <p:sp>
        <p:nvSpPr>
          <p:cNvPr id="5" name="Footer Placeholder 4">
            <a:extLst>
              <a:ext uri="{FF2B5EF4-FFF2-40B4-BE49-F238E27FC236}">
                <a16:creationId xmlns:a16="http://schemas.microsoft.com/office/drawing/2014/main" id="{56C8D74D-76F2-CEC5-7E91-D35EA79356F8}"/>
              </a:ext>
            </a:extLst>
          </p:cNvPr>
          <p:cNvSpPr>
            <a:spLocks noGrp="1"/>
          </p:cNvSpPr>
          <p:nvPr>
            <p:ph type="ftr" sz="quarter" idx="3"/>
          </p:nvPr>
        </p:nvSpPr>
        <p:spPr/>
        <p:txBody>
          <a:bodyPr/>
          <a:lstStyle/>
          <a:p>
            <a:r>
              <a:rPr lang="en-US" dirty="0" err="1"/>
              <a:t>mDoR</a:t>
            </a:r>
            <a:r>
              <a:rPr lang="en-US" dirty="0"/>
              <a:t>, median duration of response.
Paz-Ares L, et al. </a:t>
            </a:r>
            <a:r>
              <a:rPr lang="en-US" i="1" dirty="0"/>
              <a:t>Lancet Oncol. </a:t>
            </a:r>
            <a:r>
              <a:rPr lang="en-US" dirty="0"/>
              <a:t>2021;22:198-211. </a:t>
            </a:r>
          </a:p>
        </p:txBody>
      </p:sp>
      <p:grpSp>
        <p:nvGrpSpPr>
          <p:cNvPr id="15" name="Group 14">
            <a:extLst>
              <a:ext uri="{FF2B5EF4-FFF2-40B4-BE49-F238E27FC236}">
                <a16:creationId xmlns:a16="http://schemas.microsoft.com/office/drawing/2014/main" id="{387C20AF-1DAF-6BC9-26F9-2C8B2711CDAD}"/>
              </a:ext>
            </a:extLst>
          </p:cNvPr>
          <p:cNvGrpSpPr/>
          <p:nvPr/>
        </p:nvGrpSpPr>
        <p:grpSpPr>
          <a:xfrm>
            <a:off x="415891" y="1679413"/>
            <a:ext cx="5971054" cy="4429233"/>
            <a:chOff x="415891" y="1679413"/>
            <a:chExt cx="5971054" cy="4429233"/>
          </a:xfrm>
        </p:grpSpPr>
        <p:pic>
          <p:nvPicPr>
            <p:cNvPr id="6" name="Picture 5" descr="A picture containing text, screenshot, line, plot&#10;&#10;Description automatically generated">
              <a:extLst>
                <a:ext uri="{FF2B5EF4-FFF2-40B4-BE49-F238E27FC236}">
                  <a16:creationId xmlns:a16="http://schemas.microsoft.com/office/drawing/2014/main" id="{8B235BBB-39D8-FDFC-F9AC-1535E547FE1F}"/>
                </a:ext>
              </a:extLst>
            </p:cNvPr>
            <p:cNvPicPr>
              <a:picLocks noChangeAspect="1"/>
            </p:cNvPicPr>
            <p:nvPr/>
          </p:nvPicPr>
          <p:blipFill>
            <a:blip r:embed="rId2"/>
            <a:stretch>
              <a:fillRect/>
            </a:stretch>
          </p:blipFill>
          <p:spPr>
            <a:xfrm>
              <a:off x="415891" y="1679413"/>
              <a:ext cx="5971054" cy="4429233"/>
            </a:xfrm>
            <a:prstGeom prst="rect">
              <a:avLst/>
            </a:prstGeom>
          </p:spPr>
        </p:pic>
        <p:sp>
          <p:nvSpPr>
            <p:cNvPr id="11" name="Rectangle 10">
              <a:extLst>
                <a:ext uri="{FF2B5EF4-FFF2-40B4-BE49-F238E27FC236}">
                  <a16:creationId xmlns:a16="http://schemas.microsoft.com/office/drawing/2014/main" id="{A867B0D6-AA44-8376-8793-988B19F4DA1C}"/>
                </a:ext>
              </a:extLst>
            </p:cNvPr>
            <p:cNvSpPr/>
            <p:nvPr/>
          </p:nvSpPr>
          <p:spPr>
            <a:xfrm>
              <a:off x="4604963" y="3035300"/>
              <a:ext cx="198788" cy="111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3F0E3E7-8634-B5D6-F3E9-AEFD84695B36}"/>
                </a:ext>
              </a:extLst>
            </p:cNvPr>
            <p:cNvGrpSpPr/>
            <p:nvPr/>
          </p:nvGrpSpPr>
          <p:grpSpPr>
            <a:xfrm>
              <a:off x="4630369" y="3062821"/>
              <a:ext cx="147976" cy="56082"/>
              <a:chOff x="4582761" y="3184216"/>
              <a:chExt cx="224189" cy="84966"/>
            </a:xfrm>
          </p:grpSpPr>
          <p:sp>
            <p:nvSpPr>
              <p:cNvPr id="13" name="Oval 12">
                <a:extLst>
                  <a:ext uri="{FF2B5EF4-FFF2-40B4-BE49-F238E27FC236}">
                    <a16:creationId xmlns:a16="http://schemas.microsoft.com/office/drawing/2014/main" id="{146216B1-A5B7-80C7-B45A-74D1630AD7F6}"/>
                  </a:ext>
                </a:extLst>
              </p:cNvPr>
              <p:cNvSpPr/>
              <p:nvPr/>
            </p:nvSpPr>
            <p:spPr>
              <a:xfrm>
                <a:off x="4652372" y="3184216"/>
                <a:ext cx="84966" cy="84966"/>
              </a:xfrm>
              <a:prstGeom prst="ellipse">
                <a:avLst/>
              </a:prstGeom>
              <a:noFill/>
              <a:ln>
                <a:solidFill>
                  <a:srgbClr val="FF79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9458B1A-8778-0222-624E-E1CF0AC97591}"/>
                  </a:ext>
                </a:extLst>
              </p:cNvPr>
              <p:cNvCxnSpPr>
                <a:cxnSpLocks/>
              </p:cNvCxnSpPr>
              <p:nvPr/>
            </p:nvCxnSpPr>
            <p:spPr>
              <a:xfrm>
                <a:off x="4582761" y="3228554"/>
                <a:ext cx="224189" cy="0"/>
              </a:xfrm>
              <a:prstGeom prst="line">
                <a:avLst/>
              </a:prstGeom>
              <a:ln w="12700">
                <a:solidFill>
                  <a:srgbClr val="FF797B"/>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5543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40" y="28106"/>
            <a:ext cx="11254370" cy="1325563"/>
          </a:xfrm>
        </p:spPr>
        <p:txBody>
          <a:bodyPr>
            <a:normAutofit/>
          </a:bodyPr>
          <a:lstStyle/>
          <a:p>
            <a:r>
              <a:rPr lang="en-US" sz="3600" dirty="0" err="1">
                <a:latin typeface="+mn-lt"/>
              </a:rPr>
              <a:t>Cemiplimab</a:t>
            </a:r>
            <a:r>
              <a:rPr lang="en-US" sz="3600" dirty="0"/>
              <a:t> </a:t>
            </a:r>
            <a:r>
              <a:rPr lang="en-US" sz="3600" dirty="0">
                <a:latin typeface="+mn-lt"/>
              </a:rPr>
              <a:t>± Chemotherapy for NSCLC: </a:t>
            </a:r>
            <a:r>
              <a:rPr lang="en-US" dirty="0">
                <a:latin typeface="+mn-lt"/>
              </a:rPr>
              <a:t>EMPOWER-Lung 3</a:t>
            </a:r>
            <a:endParaRPr lang="en-US" sz="3600" dirty="0">
              <a:latin typeface="+mn-lt"/>
            </a:endParaRPr>
          </a:p>
        </p:txBody>
      </p:sp>
      <p:pic>
        <p:nvPicPr>
          <p:cNvPr id="14" name="Picture 13">
            <a:extLst>
              <a:ext uri="{FF2B5EF4-FFF2-40B4-BE49-F238E27FC236}">
                <a16:creationId xmlns:a16="http://schemas.microsoft.com/office/drawing/2014/main" id="{FBFEC491-8101-DEF6-FDE5-F2D440C7F1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121" t="6639" r="7292" b="6428"/>
          <a:stretch/>
        </p:blipFill>
        <p:spPr>
          <a:xfrm>
            <a:off x="2941358" y="1437101"/>
            <a:ext cx="6309283" cy="2423673"/>
          </a:xfrm>
          <a:prstGeom prst="rect">
            <a:avLst/>
          </a:prstGeom>
        </p:spPr>
      </p:pic>
      <p:sp>
        <p:nvSpPr>
          <p:cNvPr id="5" name="TextBox 4">
            <a:extLst>
              <a:ext uri="{FF2B5EF4-FFF2-40B4-BE49-F238E27FC236}">
                <a16:creationId xmlns:a16="http://schemas.microsoft.com/office/drawing/2014/main" id="{5E73D199-388A-3351-F93E-EEB4C59C046C}"/>
              </a:ext>
            </a:extLst>
          </p:cNvPr>
          <p:cNvSpPr txBox="1"/>
          <p:nvPr/>
        </p:nvSpPr>
        <p:spPr>
          <a:xfrm>
            <a:off x="5463806" y="955265"/>
            <a:ext cx="2084801" cy="369332"/>
          </a:xfrm>
          <a:prstGeom prst="rect">
            <a:avLst/>
          </a:prstGeom>
          <a:noFill/>
        </p:spPr>
        <p:txBody>
          <a:bodyPr wrap="none" rtlCol="0">
            <a:spAutoFit/>
          </a:bodyPr>
          <a:lstStyle/>
          <a:p>
            <a:r>
              <a:rPr lang="en-US" b="1" dirty="0"/>
              <a:t>All patients (N=466)</a:t>
            </a:r>
          </a:p>
        </p:txBody>
      </p:sp>
      <p:pic>
        <p:nvPicPr>
          <p:cNvPr id="7" name="Picture 6">
            <a:extLst>
              <a:ext uri="{FF2B5EF4-FFF2-40B4-BE49-F238E27FC236}">
                <a16:creationId xmlns:a16="http://schemas.microsoft.com/office/drawing/2014/main" id="{0B24C6AC-90B1-B7B7-BA6C-0EBB4C70BF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77901" y="3973278"/>
            <a:ext cx="6768312" cy="2618268"/>
          </a:xfrm>
          <a:prstGeom prst="rect">
            <a:avLst/>
          </a:prstGeom>
        </p:spPr>
      </p:pic>
      <p:sp>
        <p:nvSpPr>
          <p:cNvPr id="3" name="Rectangle 2">
            <a:extLst>
              <a:ext uri="{FF2B5EF4-FFF2-40B4-BE49-F238E27FC236}">
                <a16:creationId xmlns:a16="http://schemas.microsoft.com/office/drawing/2014/main" id="{577D3882-9BA5-B81F-0602-D07E6A5DCAB4}"/>
              </a:ext>
            </a:extLst>
          </p:cNvPr>
          <p:cNvSpPr/>
          <p:nvPr/>
        </p:nvSpPr>
        <p:spPr>
          <a:xfrm>
            <a:off x="6096000" y="4290646"/>
            <a:ext cx="1802004" cy="184889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4" name="Footer Placeholder 1">
            <a:extLst>
              <a:ext uri="{FF2B5EF4-FFF2-40B4-BE49-F238E27FC236}">
                <a16:creationId xmlns:a16="http://schemas.microsoft.com/office/drawing/2014/main" id="{66D2F2FF-89D7-6046-1A26-0FC3472C4C65}"/>
              </a:ext>
            </a:extLst>
          </p:cNvPr>
          <p:cNvSpPr>
            <a:spLocks noGrp="1"/>
          </p:cNvSpPr>
          <p:nvPr>
            <p:ph type="ftr" sz="quarter" idx="3"/>
          </p:nvPr>
        </p:nvSpPr>
        <p:spPr>
          <a:xfrm>
            <a:off x="609600" y="6356350"/>
            <a:ext cx="10744199" cy="442131"/>
          </a:xfrm>
        </p:spPr>
        <p:txBody>
          <a:bodyPr/>
          <a:lstStyle/>
          <a:p>
            <a:r>
              <a:rPr lang="en-US" dirty="0" err="1"/>
              <a:t>Gogishvili</a:t>
            </a:r>
            <a:r>
              <a:rPr lang="en-US" dirty="0"/>
              <a:t> M, et al. </a:t>
            </a:r>
            <a:r>
              <a:rPr lang="en-US" i="1" dirty="0"/>
              <a:t>Nat Med</a:t>
            </a:r>
            <a:r>
              <a:rPr lang="en-US" dirty="0"/>
              <a:t>. 2022;28:2374-80; </a:t>
            </a:r>
            <a:r>
              <a:rPr lang="en-US" dirty="0" err="1"/>
              <a:t>Makharadze</a:t>
            </a:r>
            <a:r>
              <a:rPr lang="en-US" dirty="0"/>
              <a:t> T, et al. </a:t>
            </a:r>
            <a:r>
              <a:rPr lang="en-US" i="1" dirty="0"/>
              <a:t>J </a:t>
            </a:r>
            <a:r>
              <a:rPr lang="en-US" i="1" dirty="0" err="1"/>
              <a:t>Thorac</a:t>
            </a:r>
            <a:r>
              <a:rPr lang="en-US" i="1" dirty="0"/>
              <a:t> Oncol</a:t>
            </a:r>
            <a:r>
              <a:rPr lang="en-US" dirty="0"/>
              <a:t>. 2023;18:755-68.</a:t>
            </a:r>
          </a:p>
        </p:txBody>
      </p:sp>
    </p:spTree>
    <p:extLst>
      <p:ext uri="{BB962C8B-B14F-4D97-AF65-F5344CB8AC3E}">
        <p14:creationId xmlns:p14="http://schemas.microsoft.com/office/powerpoint/2010/main" val="227373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0E18-50FA-D922-AC53-FFE3AED39DE7}"/>
              </a:ext>
            </a:extLst>
          </p:cNvPr>
          <p:cNvSpPr>
            <a:spLocks noGrp="1"/>
          </p:cNvSpPr>
          <p:nvPr>
            <p:ph type="title"/>
          </p:nvPr>
        </p:nvSpPr>
        <p:spPr>
          <a:xfrm>
            <a:off x="603738" y="365125"/>
            <a:ext cx="10515600" cy="1325563"/>
          </a:xfrm>
        </p:spPr>
        <p:txBody>
          <a:bodyPr>
            <a:normAutofit/>
          </a:bodyPr>
          <a:lstStyle/>
          <a:p>
            <a:r>
              <a:rPr lang="en-US" sz="3600" dirty="0"/>
              <a:t>Durvalumab ± </a:t>
            </a:r>
            <a:r>
              <a:rPr lang="en-US" sz="3600" dirty="0" err="1"/>
              <a:t>Tremelimumab</a:t>
            </a:r>
            <a:r>
              <a:rPr lang="en-US" sz="3600" dirty="0"/>
              <a:t> in Combination with Chemotherapy (POSEIDON)</a:t>
            </a:r>
          </a:p>
        </p:txBody>
      </p:sp>
      <p:sp>
        <p:nvSpPr>
          <p:cNvPr id="3" name="TextBox 2">
            <a:extLst>
              <a:ext uri="{FF2B5EF4-FFF2-40B4-BE49-F238E27FC236}">
                <a16:creationId xmlns:a16="http://schemas.microsoft.com/office/drawing/2014/main" id="{51874685-62F1-B5FD-1741-D54C05437D84}"/>
              </a:ext>
            </a:extLst>
          </p:cNvPr>
          <p:cNvSpPr txBox="1"/>
          <p:nvPr/>
        </p:nvSpPr>
        <p:spPr bwMode="auto">
          <a:xfrm>
            <a:off x="672123" y="1484923"/>
            <a:ext cx="15392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2400" b="1" dirty="0">
                <a:solidFill>
                  <a:schemeClr val="bg1"/>
                </a:solidFill>
                <a:latin typeface="Calibri" panose="020F0502020204030204" pitchFamily="34" charset="0"/>
              </a:rPr>
              <a:t>POSEIDON</a:t>
            </a:r>
          </a:p>
        </p:txBody>
      </p:sp>
      <p:grpSp>
        <p:nvGrpSpPr>
          <p:cNvPr id="4" name="Group 3">
            <a:extLst>
              <a:ext uri="{FF2B5EF4-FFF2-40B4-BE49-F238E27FC236}">
                <a16:creationId xmlns:a16="http://schemas.microsoft.com/office/drawing/2014/main" id="{A637B3AA-8D1A-CBC5-AA44-BADED6B49BB8}"/>
              </a:ext>
            </a:extLst>
          </p:cNvPr>
          <p:cNvGrpSpPr/>
          <p:nvPr/>
        </p:nvGrpSpPr>
        <p:grpSpPr>
          <a:xfrm>
            <a:off x="441660" y="2181040"/>
            <a:ext cx="11308680" cy="2961205"/>
            <a:chOff x="529241" y="1873264"/>
            <a:chExt cx="10338580" cy="2707182"/>
          </a:xfrm>
        </p:grpSpPr>
        <p:pic>
          <p:nvPicPr>
            <p:cNvPr id="8" name="Picture 7">
              <a:extLst>
                <a:ext uri="{FF2B5EF4-FFF2-40B4-BE49-F238E27FC236}">
                  <a16:creationId xmlns:a16="http://schemas.microsoft.com/office/drawing/2014/main" id="{B2406263-101D-77F7-E4F1-C8B9F43851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4" t="10061" r="2538" b="4679"/>
            <a:stretch/>
          </p:blipFill>
          <p:spPr>
            <a:xfrm>
              <a:off x="529241" y="2194234"/>
              <a:ext cx="4796383" cy="2353185"/>
            </a:xfrm>
            <a:prstGeom prst="rect">
              <a:avLst/>
            </a:prstGeom>
          </p:spPr>
        </p:pic>
        <p:pic>
          <p:nvPicPr>
            <p:cNvPr id="10" name="Picture 9">
              <a:extLst>
                <a:ext uri="{FF2B5EF4-FFF2-40B4-BE49-F238E27FC236}">
                  <a16:creationId xmlns:a16="http://schemas.microsoft.com/office/drawing/2014/main" id="{DC3561A4-4D8F-4A5A-D973-AC661D63E6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412" t="3711" r="2665" b="9212"/>
            <a:stretch/>
          </p:blipFill>
          <p:spPr>
            <a:xfrm>
              <a:off x="5698413" y="1873264"/>
              <a:ext cx="5169408" cy="2707182"/>
            </a:xfrm>
            <a:prstGeom prst="rect">
              <a:avLst/>
            </a:prstGeom>
          </p:spPr>
        </p:pic>
      </p:grpSp>
      <p:sp>
        <p:nvSpPr>
          <p:cNvPr id="11" name="TextBox 10">
            <a:extLst>
              <a:ext uri="{FF2B5EF4-FFF2-40B4-BE49-F238E27FC236}">
                <a16:creationId xmlns:a16="http://schemas.microsoft.com/office/drawing/2014/main" id="{E52A5528-CC85-0991-0A8E-D9669F3541B2}"/>
              </a:ext>
            </a:extLst>
          </p:cNvPr>
          <p:cNvSpPr txBox="1"/>
          <p:nvPr/>
        </p:nvSpPr>
        <p:spPr bwMode="auto">
          <a:xfrm>
            <a:off x="765908" y="5983619"/>
            <a:ext cx="216597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FDA approved November 10, 2022</a:t>
            </a:r>
          </a:p>
        </p:txBody>
      </p:sp>
      <p:sp>
        <p:nvSpPr>
          <p:cNvPr id="5" name="TextBox 4">
            <a:extLst>
              <a:ext uri="{FF2B5EF4-FFF2-40B4-BE49-F238E27FC236}">
                <a16:creationId xmlns:a16="http://schemas.microsoft.com/office/drawing/2014/main" id="{64800EE7-FEF8-CA1B-074F-95DEEF352AC2}"/>
              </a:ext>
            </a:extLst>
          </p:cNvPr>
          <p:cNvSpPr txBox="1"/>
          <p:nvPr/>
        </p:nvSpPr>
        <p:spPr>
          <a:xfrm>
            <a:off x="529241" y="1715755"/>
            <a:ext cx="273068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FDA approved November 10, 2022</a:t>
            </a:r>
          </a:p>
        </p:txBody>
      </p:sp>
      <p:sp>
        <p:nvSpPr>
          <p:cNvPr id="6" name="Footer Placeholder 1">
            <a:extLst>
              <a:ext uri="{FF2B5EF4-FFF2-40B4-BE49-F238E27FC236}">
                <a16:creationId xmlns:a16="http://schemas.microsoft.com/office/drawing/2014/main" id="{15DBC3C5-464C-3974-25D4-0A96E8D5E6DF}"/>
              </a:ext>
            </a:extLst>
          </p:cNvPr>
          <p:cNvSpPr>
            <a:spLocks noGrp="1"/>
          </p:cNvSpPr>
          <p:nvPr>
            <p:ph type="ftr" sz="quarter" idx="3"/>
          </p:nvPr>
        </p:nvSpPr>
        <p:spPr>
          <a:xfrm>
            <a:off x="609600" y="6356350"/>
            <a:ext cx="10744199" cy="442131"/>
          </a:xfrm>
        </p:spPr>
        <p:txBody>
          <a:bodyPr/>
          <a:lstStyle/>
          <a:p>
            <a:pPr algn="l">
              <a:lnSpc>
                <a:spcPct val="100000"/>
              </a:lnSpc>
              <a:spcBef>
                <a:spcPct val="50000"/>
              </a:spcBef>
              <a:spcAft>
                <a:spcPct val="0"/>
              </a:spcAft>
              <a:buClrTx/>
              <a:buFontTx/>
              <a:buNone/>
            </a:pPr>
            <a:r>
              <a:rPr lang="en-US" sz="1200" b="0" dirty="0"/>
              <a:t>Johnson ML, et al. </a:t>
            </a:r>
            <a:r>
              <a:rPr lang="en-US" sz="1200" b="0" i="1" dirty="0"/>
              <a:t>J Clin Oncol</a:t>
            </a:r>
            <a:r>
              <a:rPr lang="en-US" sz="1200" b="0" dirty="0"/>
              <a:t>. 2023;41:1213-27.</a:t>
            </a:r>
          </a:p>
        </p:txBody>
      </p:sp>
    </p:spTree>
    <p:extLst>
      <p:ext uri="{BB962C8B-B14F-4D97-AF65-F5344CB8AC3E}">
        <p14:creationId xmlns:p14="http://schemas.microsoft.com/office/powerpoint/2010/main" val="741398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8903" y="2242458"/>
            <a:ext cx="7614194" cy="2373084"/>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effectLst/>
                <a:uLnTx/>
                <a:uFillTx/>
                <a:latin typeface="Arial"/>
                <a:ea typeface="+mj-ea"/>
                <a:cs typeface="+mj-cs"/>
              </a:rPr>
              <a:t>Dual immunotherapy is an option</a:t>
            </a:r>
          </a:p>
        </p:txBody>
      </p:sp>
      <p:cxnSp>
        <p:nvCxnSpPr>
          <p:cNvPr id="2" name="Straight Connector 1">
            <a:extLst>
              <a:ext uri="{FF2B5EF4-FFF2-40B4-BE49-F238E27FC236}">
                <a16:creationId xmlns:a16="http://schemas.microsoft.com/office/drawing/2014/main" id="{74D1DE5A-EC18-F5BF-FFC2-B6A92FD10ABE}"/>
              </a:ext>
            </a:extLst>
          </p:cNvPr>
          <p:cNvCxnSpPr/>
          <p:nvPr/>
        </p:nvCxnSpPr>
        <p:spPr>
          <a:xfrm>
            <a:off x="780836" y="1728260"/>
            <a:ext cx="10397447"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F11B9CD-5339-B8A8-09F0-E5B872A68C77}"/>
              </a:ext>
            </a:extLst>
          </p:cNvPr>
          <p:cNvCxnSpPr>
            <a:cxnSpLocks/>
          </p:cNvCxnSpPr>
          <p:nvPr/>
        </p:nvCxnSpPr>
        <p:spPr>
          <a:xfrm>
            <a:off x="897277" y="5130228"/>
            <a:ext cx="10397447"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92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E55AEFE-9D0C-0485-4484-8562CC649F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514" y="1544027"/>
            <a:ext cx="5823278" cy="2709328"/>
          </a:xfrm>
          <a:prstGeom prst="rect">
            <a:avLst/>
          </a:prstGeom>
        </p:spPr>
      </p:pic>
      <p:pic>
        <p:nvPicPr>
          <p:cNvPr id="7" name="Picture 6" descr="A picture containing line, diagram, plot, slope&#10;&#10;Description automatically generated">
            <a:extLst>
              <a:ext uri="{FF2B5EF4-FFF2-40B4-BE49-F238E27FC236}">
                <a16:creationId xmlns:a16="http://schemas.microsoft.com/office/drawing/2014/main" id="{A30A23AF-CE5C-A179-2FE3-812A1D1EEA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0578" y="1744774"/>
            <a:ext cx="6146498" cy="2595932"/>
          </a:xfrm>
          <a:prstGeom prst="rect">
            <a:avLst/>
          </a:prstGeom>
        </p:spPr>
      </p:pic>
      <p:sp>
        <p:nvSpPr>
          <p:cNvPr id="3" name="Title 1">
            <a:extLst>
              <a:ext uri="{FF2B5EF4-FFF2-40B4-BE49-F238E27FC236}">
                <a16:creationId xmlns:a16="http://schemas.microsoft.com/office/drawing/2014/main" id="{E9422B62-E471-8D7A-96D9-991EB6FA2523}"/>
              </a:ext>
            </a:extLst>
          </p:cNvPr>
          <p:cNvSpPr txBox="1">
            <a:spLocks noGrp="1"/>
          </p:cNvSpPr>
          <p:nvPr>
            <p:ph type="title"/>
          </p:nvPr>
        </p:nvSpPr>
        <p:spPr bwMode="auto">
          <a:xfrm>
            <a:off x="609600" y="199505"/>
            <a:ext cx="11402884" cy="118557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lvl="0"/>
            <a:r>
              <a:rPr lang="en-US" sz="2800" noProof="0" dirty="0">
                <a:solidFill>
                  <a:schemeClr val="tx2">
                    <a:lumMod val="75000"/>
                  </a:schemeClr>
                </a:solidFill>
                <a:latin typeface="Arial" panose="020B0604020202020204" pitchFamily="34" charset="0"/>
                <a:cs typeface="Arial" panose="020B0604020202020204" pitchFamily="34" charset="0"/>
              </a:rPr>
              <a:t>First-Line </a:t>
            </a:r>
            <a:r>
              <a:rPr lang="en-US" sz="2800" noProof="0" dirty="0" err="1">
                <a:solidFill>
                  <a:schemeClr val="tx2">
                    <a:lumMod val="75000"/>
                  </a:schemeClr>
                </a:solidFill>
                <a:latin typeface="Arial" panose="020B0604020202020204" pitchFamily="34" charset="0"/>
                <a:cs typeface="Arial" panose="020B0604020202020204" pitchFamily="34" charset="0"/>
              </a:rPr>
              <a:t>Nivolumab+Ipilimumab</a:t>
            </a:r>
            <a:r>
              <a:rPr lang="en-US" sz="2800" noProof="0" dirty="0">
                <a:solidFill>
                  <a:schemeClr val="tx2">
                    <a:lumMod val="75000"/>
                  </a:schemeClr>
                </a:solidFill>
                <a:latin typeface="Arial" panose="020B0604020202020204" pitchFamily="34" charset="0"/>
                <a:cs typeface="Arial" panose="020B0604020202020204" pitchFamily="34" charset="0"/>
              </a:rPr>
              <a:t> Versus CT for Advanced or Metastatic NSCLC and PD-L1≥1% (</a:t>
            </a:r>
            <a:r>
              <a:rPr lang="en-US" sz="2800" noProof="0" dirty="0" err="1">
                <a:solidFill>
                  <a:schemeClr val="tx2">
                    <a:lumMod val="75000"/>
                  </a:schemeClr>
                </a:solidFill>
                <a:latin typeface="Arial" panose="020B0604020202020204" pitchFamily="34" charset="0"/>
                <a:cs typeface="Arial" panose="020B0604020202020204" pitchFamily="34" charset="0"/>
              </a:rPr>
              <a:t>CheckMate</a:t>
            </a:r>
            <a:r>
              <a:rPr lang="en-US" sz="2800" noProof="0" dirty="0">
                <a:solidFill>
                  <a:schemeClr val="tx2">
                    <a:lumMod val="75000"/>
                  </a:schemeClr>
                </a:solidFill>
                <a:latin typeface="Arial" panose="020B0604020202020204" pitchFamily="34" charset="0"/>
                <a:cs typeface="Arial" panose="020B0604020202020204" pitchFamily="34" charset="0"/>
              </a:rPr>
              <a:t> 227)</a:t>
            </a:r>
          </a:p>
        </p:txBody>
      </p:sp>
      <p:sp>
        <p:nvSpPr>
          <p:cNvPr id="2" name="Footer Placeholder 1">
            <a:extLst>
              <a:ext uri="{FF2B5EF4-FFF2-40B4-BE49-F238E27FC236}">
                <a16:creationId xmlns:a16="http://schemas.microsoft.com/office/drawing/2014/main" id="{8BB8E9F4-6309-A6EF-EE38-97676B027F2F}"/>
              </a:ext>
            </a:extLst>
          </p:cNvPr>
          <p:cNvSpPr>
            <a:spLocks noGrp="1"/>
          </p:cNvSpPr>
          <p:nvPr>
            <p:ph type="ftr" sz="quarter" idx="3"/>
          </p:nvPr>
        </p:nvSpPr>
        <p:spPr>
          <a:xfrm>
            <a:off x="609600" y="6356350"/>
            <a:ext cx="10744199" cy="442131"/>
          </a:xfrm>
        </p:spPr>
        <p:txBody>
          <a:bodyPr/>
          <a:lstStyle/>
          <a:p>
            <a:r>
              <a:rPr lang="en-US" dirty="0"/>
              <a:t>Hellman MD, et al. </a:t>
            </a:r>
            <a:r>
              <a:rPr lang="en-US" i="1" dirty="0"/>
              <a:t>N </a:t>
            </a:r>
            <a:r>
              <a:rPr lang="en-US" i="1" dirty="0" err="1"/>
              <a:t>Engl</a:t>
            </a:r>
            <a:r>
              <a:rPr lang="en-US" i="1" dirty="0"/>
              <a:t> J Med. </a:t>
            </a:r>
            <a:r>
              <a:rPr lang="en-US" dirty="0"/>
              <a:t>2019;381:2020-31; </a:t>
            </a:r>
            <a:r>
              <a:rPr lang="en-US" dirty="0" err="1"/>
              <a:t>Brahmer</a:t>
            </a:r>
            <a:r>
              <a:rPr lang="en-US" dirty="0"/>
              <a:t> JR, et al. ASCO 2022; Abstract LBA9025. </a:t>
            </a:r>
          </a:p>
        </p:txBody>
      </p:sp>
      <p:pic>
        <p:nvPicPr>
          <p:cNvPr id="18" name="Picture 17">
            <a:extLst>
              <a:ext uri="{FF2B5EF4-FFF2-40B4-BE49-F238E27FC236}">
                <a16:creationId xmlns:a16="http://schemas.microsoft.com/office/drawing/2014/main" id="{1732FE5D-97C0-A7C0-A91B-061D6343515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05258" y="1663179"/>
            <a:ext cx="2307285" cy="613864"/>
          </a:xfrm>
          <a:prstGeom prst="rect">
            <a:avLst/>
          </a:prstGeom>
        </p:spPr>
      </p:pic>
      <p:graphicFrame>
        <p:nvGraphicFramePr>
          <p:cNvPr id="20" name="Table 20">
            <a:extLst>
              <a:ext uri="{FF2B5EF4-FFF2-40B4-BE49-F238E27FC236}">
                <a16:creationId xmlns:a16="http://schemas.microsoft.com/office/drawing/2014/main" id="{18CDF079-DC7F-ACFC-ED81-C53DA1DC5CC7}"/>
              </a:ext>
            </a:extLst>
          </p:cNvPr>
          <p:cNvGraphicFramePr>
            <a:graphicFrameLocks noGrp="1"/>
          </p:cNvGraphicFramePr>
          <p:nvPr>
            <p:extLst>
              <p:ext uri="{D42A27DB-BD31-4B8C-83A1-F6EECF244321}">
                <p14:modId xmlns:p14="http://schemas.microsoft.com/office/powerpoint/2010/main" val="2428363544"/>
              </p:ext>
            </p:extLst>
          </p:nvPr>
        </p:nvGraphicFramePr>
        <p:xfrm>
          <a:off x="179514" y="4779922"/>
          <a:ext cx="6038702" cy="1235880"/>
        </p:xfrm>
        <a:graphic>
          <a:graphicData uri="http://schemas.openxmlformats.org/drawingml/2006/table">
            <a:tbl>
              <a:tblPr firstRow="1" bandRow="1">
                <a:tableStyleId>{5C22544A-7EE6-4342-B048-85BDC9FD1C3A}</a:tableStyleId>
              </a:tblPr>
              <a:tblGrid>
                <a:gridCol w="1477008">
                  <a:extLst>
                    <a:ext uri="{9D8B030D-6E8A-4147-A177-3AD203B41FA5}">
                      <a16:colId xmlns:a16="http://schemas.microsoft.com/office/drawing/2014/main" val="299162656"/>
                    </a:ext>
                  </a:extLst>
                </a:gridCol>
                <a:gridCol w="1674115">
                  <a:extLst>
                    <a:ext uri="{9D8B030D-6E8A-4147-A177-3AD203B41FA5}">
                      <a16:colId xmlns:a16="http://schemas.microsoft.com/office/drawing/2014/main" val="861255317"/>
                    </a:ext>
                  </a:extLst>
                </a:gridCol>
                <a:gridCol w="1286711">
                  <a:extLst>
                    <a:ext uri="{9D8B030D-6E8A-4147-A177-3AD203B41FA5}">
                      <a16:colId xmlns:a16="http://schemas.microsoft.com/office/drawing/2014/main" val="2766062002"/>
                    </a:ext>
                  </a:extLst>
                </a:gridCol>
                <a:gridCol w="1600868">
                  <a:extLst>
                    <a:ext uri="{9D8B030D-6E8A-4147-A177-3AD203B41FA5}">
                      <a16:colId xmlns:a16="http://schemas.microsoft.com/office/drawing/2014/main" val="2449354668"/>
                    </a:ext>
                  </a:extLst>
                </a:gridCol>
              </a:tblGrid>
              <a:tr h="578050">
                <a:tc>
                  <a:txBody>
                    <a:bodyPr/>
                    <a:lstStyle/>
                    <a:p>
                      <a:r>
                        <a:rPr lang="en-US" sz="1100" dirty="0"/>
                        <a:t>Outcomes</a:t>
                      </a:r>
                    </a:p>
                  </a:txBody>
                  <a:tcPr/>
                </a:tc>
                <a:tc>
                  <a:txBody>
                    <a:bodyPr/>
                    <a:lstStyle/>
                    <a:p>
                      <a:r>
                        <a:rPr lang="en-US" sz="1100" dirty="0"/>
                        <a:t>Nivolumab/Ipilimumab</a:t>
                      </a:r>
                    </a:p>
                    <a:p>
                      <a:r>
                        <a:rPr lang="en-US" sz="1100" dirty="0"/>
                        <a:t>(n=396)</a:t>
                      </a:r>
                    </a:p>
                  </a:txBody>
                  <a:tcPr/>
                </a:tc>
                <a:tc>
                  <a:txBody>
                    <a:bodyPr/>
                    <a:lstStyle/>
                    <a:p>
                      <a:r>
                        <a:rPr lang="en-US" sz="1100" dirty="0"/>
                        <a:t>Nivolumab</a:t>
                      </a:r>
                    </a:p>
                    <a:p>
                      <a:r>
                        <a:rPr lang="en-US" sz="1100" dirty="0"/>
                        <a:t>(n=396)</a:t>
                      </a:r>
                    </a:p>
                  </a:txBody>
                  <a:tcPr/>
                </a:tc>
                <a:tc>
                  <a:txBody>
                    <a:bodyPr/>
                    <a:lstStyle/>
                    <a:p>
                      <a:r>
                        <a:rPr lang="en-US" sz="1100" dirty="0"/>
                        <a:t>Chemotherapy (CT)</a:t>
                      </a:r>
                    </a:p>
                    <a:p>
                      <a:r>
                        <a:rPr lang="en-US" sz="1100" dirty="0"/>
                        <a:t>(n=397)</a:t>
                      </a:r>
                    </a:p>
                  </a:txBody>
                  <a:tcPr/>
                </a:tc>
                <a:extLst>
                  <a:ext uri="{0D108BD9-81ED-4DB2-BD59-A6C34878D82A}">
                    <a16:rowId xmlns:a16="http://schemas.microsoft.com/office/drawing/2014/main" val="2184721575"/>
                  </a:ext>
                </a:extLst>
              </a:tr>
              <a:tr h="328915">
                <a:tc>
                  <a:txBody>
                    <a:bodyPr/>
                    <a:lstStyle/>
                    <a:p>
                      <a:r>
                        <a:rPr lang="en-US" sz="1100" dirty="0"/>
                        <a:t>ORR, % (95% CI)</a:t>
                      </a:r>
                    </a:p>
                  </a:txBody>
                  <a:tcPr anchor="ctr"/>
                </a:tc>
                <a:tc>
                  <a:txBody>
                    <a:bodyPr/>
                    <a:lstStyle/>
                    <a:p>
                      <a:r>
                        <a:rPr lang="en-US" sz="1100" dirty="0"/>
                        <a:t>35.9 (31.1-40.8)</a:t>
                      </a:r>
                    </a:p>
                  </a:txBody>
                  <a:tcPr anchor="ctr"/>
                </a:tc>
                <a:tc>
                  <a:txBody>
                    <a:bodyPr/>
                    <a:lstStyle/>
                    <a:p>
                      <a:r>
                        <a:rPr lang="en-US" sz="1100" dirty="0"/>
                        <a:t>27.5 (23.2-32.2)</a:t>
                      </a:r>
                    </a:p>
                  </a:txBody>
                  <a:tcPr anchor="ctr"/>
                </a:tc>
                <a:tc>
                  <a:txBody>
                    <a:bodyPr/>
                    <a:lstStyle/>
                    <a:p>
                      <a:r>
                        <a:rPr lang="en-US" sz="1100" dirty="0"/>
                        <a:t>30.0 (25.5-34.7)</a:t>
                      </a:r>
                    </a:p>
                  </a:txBody>
                  <a:tcPr anchor="ctr"/>
                </a:tc>
                <a:extLst>
                  <a:ext uri="{0D108BD9-81ED-4DB2-BD59-A6C34878D82A}">
                    <a16:rowId xmlns:a16="http://schemas.microsoft.com/office/drawing/2014/main" val="2139483367"/>
                  </a:ext>
                </a:extLst>
              </a:tr>
              <a:tr h="328915">
                <a:tc>
                  <a:txBody>
                    <a:bodyPr/>
                    <a:lstStyle/>
                    <a:p>
                      <a:r>
                        <a:rPr lang="en-US" sz="1100" dirty="0" err="1"/>
                        <a:t>mDOR</a:t>
                      </a:r>
                      <a:r>
                        <a:rPr lang="en-US" sz="1100" dirty="0"/>
                        <a:t>, </a:t>
                      </a:r>
                      <a:r>
                        <a:rPr lang="en-US" sz="1100" dirty="0" err="1"/>
                        <a:t>mo</a:t>
                      </a:r>
                      <a:r>
                        <a:rPr lang="en-US" sz="1100" dirty="0"/>
                        <a:t> (95% CI)</a:t>
                      </a:r>
                    </a:p>
                  </a:txBody>
                  <a:tcPr anchor="ctr"/>
                </a:tc>
                <a:tc>
                  <a:txBody>
                    <a:bodyPr/>
                    <a:lstStyle/>
                    <a:p>
                      <a:r>
                        <a:rPr lang="en-US" sz="1100" dirty="0"/>
                        <a:t>23.2 (15.2-32.2)</a:t>
                      </a:r>
                    </a:p>
                  </a:txBody>
                  <a:tcPr anchor="ctr"/>
                </a:tc>
                <a:tc>
                  <a:txBody>
                    <a:bodyPr/>
                    <a:lstStyle/>
                    <a:p>
                      <a:r>
                        <a:rPr lang="en-US" sz="1100" dirty="0"/>
                        <a:t>15.5 (12.7-23.5)</a:t>
                      </a:r>
                    </a:p>
                  </a:txBody>
                  <a:tcPr anchor="ctr"/>
                </a:tc>
                <a:tc>
                  <a:txBody>
                    <a:bodyPr/>
                    <a:lstStyle/>
                    <a:p>
                      <a:r>
                        <a:rPr lang="en-US" sz="1100" dirty="0"/>
                        <a:t>6.2 (5.6-7.4)</a:t>
                      </a:r>
                    </a:p>
                  </a:txBody>
                  <a:tcPr anchor="ctr"/>
                </a:tc>
                <a:extLst>
                  <a:ext uri="{0D108BD9-81ED-4DB2-BD59-A6C34878D82A}">
                    <a16:rowId xmlns:a16="http://schemas.microsoft.com/office/drawing/2014/main" val="3353724772"/>
                  </a:ext>
                </a:extLst>
              </a:tr>
            </a:tbl>
          </a:graphicData>
        </a:graphic>
      </p:graphicFrame>
      <p:graphicFrame>
        <p:nvGraphicFramePr>
          <p:cNvPr id="21" name="Table 20">
            <a:extLst>
              <a:ext uri="{FF2B5EF4-FFF2-40B4-BE49-F238E27FC236}">
                <a16:creationId xmlns:a16="http://schemas.microsoft.com/office/drawing/2014/main" id="{64D53090-1436-CB5B-0C44-83EB15A1D152}"/>
              </a:ext>
            </a:extLst>
          </p:cNvPr>
          <p:cNvGraphicFramePr>
            <a:graphicFrameLocks noGrp="1"/>
          </p:cNvGraphicFramePr>
          <p:nvPr>
            <p:extLst>
              <p:ext uri="{D42A27DB-BD31-4B8C-83A1-F6EECF244321}">
                <p14:modId xmlns:p14="http://schemas.microsoft.com/office/powerpoint/2010/main" val="2177850652"/>
              </p:ext>
            </p:extLst>
          </p:nvPr>
        </p:nvGraphicFramePr>
        <p:xfrm>
          <a:off x="6350797" y="4779923"/>
          <a:ext cx="5661687" cy="1156866"/>
        </p:xfrm>
        <a:graphic>
          <a:graphicData uri="http://schemas.openxmlformats.org/drawingml/2006/table">
            <a:tbl>
              <a:tblPr firstRow="1" bandRow="1">
                <a:tableStyleId>{5C22544A-7EE6-4342-B048-85BDC9FD1C3A}</a:tableStyleId>
              </a:tblPr>
              <a:tblGrid>
                <a:gridCol w="1666768">
                  <a:extLst>
                    <a:ext uri="{9D8B030D-6E8A-4147-A177-3AD203B41FA5}">
                      <a16:colId xmlns:a16="http://schemas.microsoft.com/office/drawing/2014/main" val="299162656"/>
                    </a:ext>
                  </a:extLst>
                </a:gridCol>
                <a:gridCol w="1287622">
                  <a:extLst>
                    <a:ext uri="{9D8B030D-6E8A-4147-A177-3AD203B41FA5}">
                      <a16:colId xmlns:a16="http://schemas.microsoft.com/office/drawing/2014/main" val="861255317"/>
                    </a:ext>
                  </a:extLst>
                </a:gridCol>
                <a:gridCol w="1206377">
                  <a:extLst>
                    <a:ext uri="{9D8B030D-6E8A-4147-A177-3AD203B41FA5}">
                      <a16:colId xmlns:a16="http://schemas.microsoft.com/office/drawing/2014/main" val="2766062002"/>
                    </a:ext>
                  </a:extLst>
                </a:gridCol>
                <a:gridCol w="1500920">
                  <a:extLst>
                    <a:ext uri="{9D8B030D-6E8A-4147-A177-3AD203B41FA5}">
                      <a16:colId xmlns:a16="http://schemas.microsoft.com/office/drawing/2014/main" val="2449354668"/>
                    </a:ext>
                  </a:extLst>
                </a:gridCol>
              </a:tblGrid>
              <a:tr h="346750">
                <a:tc>
                  <a:txBody>
                    <a:bodyPr/>
                    <a:lstStyle/>
                    <a:p>
                      <a:r>
                        <a:rPr lang="en-US" sz="1100" dirty="0"/>
                        <a:t>Outcomes</a:t>
                      </a:r>
                    </a:p>
                  </a:txBody>
                  <a:tcPr/>
                </a:tc>
                <a:tc>
                  <a:txBody>
                    <a:bodyPr/>
                    <a:lstStyle/>
                    <a:p>
                      <a:r>
                        <a:rPr lang="en-US" sz="1100" dirty="0"/>
                        <a:t>Nivolumab/</a:t>
                      </a:r>
                      <a:br>
                        <a:rPr lang="en-US" sz="1100" dirty="0"/>
                      </a:br>
                      <a:r>
                        <a:rPr lang="en-US" sz="1100" dirty="0"/>
                        <a:t>Ipilimumab</a:t>
                      </a:r>
                    </a:p>
                    <a:p>
                      <a:r>
                        <a:rPr lang="en-US" sz="1100" dirty="0"/>
                        <a:t>(n=396)</a:t>
                      </a:r>
                    </a:p>
                  </a:txBody>
                  <a:tcPr/>
                </a:tc>
                <a:tc>
                  <a:txBody>
                    <a:bodyPr/>
                    <a:lstStyle/>
                    <a:p>
                      <a:r>
                        <a:rPr lang="en-US" sz="1100" dirty="0"/>
                        <a:t>Nivolumab</a:t>
                      </a:r>
                    </a:p>
                    <a:p>
                      <a:r>
                        <a:rPr lang="en-US" sz="1100" dirty="0"/>
                        <a:t>(n=396)</a:t>
                      </a:r>
                    </a:p>
                  </a:txBody>
                  <a:tcPr/>
                </a:tc>
                <a:tc>
                  <a:txBody>
                    <a:bodyPr/>
                    <a:lstStyle/>
                    <a:p>
                      <a:r>
                        <a:rPr lang="en-US" sz="1100" dirty="0"/>
                        <a:t>Chemotherapy (CT)</a:t>
                      </a:r>
                    </a:p>
                    <a:p>
                      <a:r>
                        <a:rPr lang="en-US" sz="1100" dirty="0"/>
                        <a:t>(n=397)</a:t>
                      </a:r>
                    </a:p>
                  </a:txBody>
                  <a:tcPr/>
                </a:tc>
                <a:extLst>
                  <a:ext uri="{0D108BD9-81ED-4DB2-BD59-A6C34878D82A}">
                    <a16:rowId xmlns:a16="http://schemas.microsoft.com/office/drawing/2014/main" val="2184721575"/>
                  </a:ext>
                </a:extLst>
              </a:tr>
              <a:tr h="281253">
                <a:tc>
                  <a:txBody>
                    <a:bodyPr/>
                    <a:lstStyle/>
                    <a:p>
                      <a:r>
                        <a:rPr lang="en-US" sz="1100" dirty="0"/>
                        <a:t>ORR, % (n)</a:t>
                      </a:r>
                    </a:p>
                  </a:txBody>
                  <a:tcPr anchor="ctr"/>
                </a:tc>
                <a:tc>
                  <a:txBody>
                    <a:bodyPr/>
                    <a:lstStyle/>
                    <a:p>
                      <a:r>
                        <a:rPr lang="en-US" sz="1100" dirty="0"/>
                        <a:t>36 (144)</a:t>
                      </a:r>
                    </a:p>
                  </a:txBody>
                  <a:tcPr anchor="ctr"/>
                </a:tc>
                <a:tc>
                  <a:txBody>
                    <a:bodyPr/>
                    <a:lstStyle/>
                    <a:p>
                      <a:r>
                        <a:rPr lang="en-US" sz="1100" dirty="0"/>
                        <a:t>28 (109)</a:t>
                      </a:r>
                    </a:p>
                  </a:txBody>
                  <a:tcPr anchor="ctr"/>
                </a:tc>
                <a:tc>
                  <a:txBody>
                    <a:bodyPr/>
                    <a:lstStyle/>
                    <a:p>
                      <a:r>
                        <a:rPr lang="en-US" sz="1100" dirty="0"/>
                        <a:t>30 (118)</a:t>
                      </a:r>
                    </a:p>
                  </a:txBody>
                  <a:tcPr anchor="ctr"/>
                </a:tc>
                <a:extLst>
                  <a:ext uri="{0D108BD9-81ED-4DB2-BD59-A6C34878D82A}">
                    <a16:rowId xmlns:a16="http://schemas.microsoft.com/office/drawing/2014/main" val="2139483367"/>
                  </a:ext>
                </a:extLst>
              </a:tr>
              <a:tr h="281253">
                <a:tc>
                  <a:txBody>
                    <a:bodyPr/>
                    <a:lstStyle/>
                    <a:p>
                      <a:r>
                        <a:rPr lang="en-US" sz="1100" dirty="0" err="1"/>
                        <a:t>mDOR</a:t>
                      </a:r>
                      <a:r>
                        <a:rPr lang="en-US" sz="1100" dirty="0"/>
                        <a:t>, </a:t>
                      </a:r>
                      <a:r>
                        <a:rPr lang="en-US" sz="1100" dirty="0" err="1"/>
                        <a:t>mo</a:t>
                      </a:r>
                      <a:r>
                        <a:rPr lang="en-US" sz="1100" dirty="0"/>
                        <a:t> (95% CI)</a:t>
                      </a:r>
                    </a:p>
                  </a:txBody>
                  <a:tcPr anchor="ctr"/>
                </a:tc>
                <a:tc>
                  <a:txBody>
                    <a:bodyPr/>
                    <a:lstStyle/>
                    <a:p>
                      <a:r>
                        <a:rPr lang="en-US" sz="1100" dirty="0"/>
                        <a:t>24.5 (15.5-33.9)</a:t>
                      </a:r>
                    </a:p>
                  </a:txBody>
                  <a:tcPr anchor="ctr"/>
                </a:tc>
                <a:tc>
                  <a:txBody>
                    <a:bodyPr/>
                    <a:lstStyle/>
                    <a:p>
                      <a:r>
                        <a:rPr lang="en-US" sz="1100" dirty="0"/>
                        <a:t>15.5 (12.5-20.8)</a:t>
                      </a:r>
                    </a:p>
                  </a:txBody>
                  <a:tcPr anchor="ctr"/>
                </a:tc>
                <a:tc>
                  <a:txBody>
                    <a:bodyPr/>
                    <a:lstStyle/>
                    <a:p>
                      <a:r>
                        <a:rPr lang="en-US" sz="1100" dirty="0"/>
                        <a:t>6.7 (5.6-7.6)</a:t>
                      </a:r>
                    </a:p>
                  </a:txBody>
                  <a:tcPr anchor="ctr"/>
                </a:tc>
                <a:extLst>
                  <a:ext uri="{0D108BD9-81ED-4DB2-BD59-A6C34878D82A}">
                    <a16:rowId xmlns:a16="http://schemas.microsoft.com/office/drawing/2014/main" val="3353724772"/>
                  </a:ext>
                </a:extLst>
              </a:tr>
            </a:tbl>
          </a:graphicData>
        </a:graphic>
      </p:graphicFrame>
      <p:pic>
        <p:nvPicPr>
          <p:cNvPr id="25" name="Picture 24">
            <a:extLst>
              <a:ext uri="{FF2B5EF4-FFF2-40B4-BE49-F238E27FC236}">
                <a16:creationId xmlns:a16="http://schemas.microsoft.com/office/drawing/2014/main" id="{40AE03C5-A1B1-539E-E164-F95967E028A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364843" y="1600099"/>
            <a:ext cx="3331147" cy="959731"/>
          </a:xfrm>
          <a:prstGeom prst="rect">
            <a:avLst/>
          </a:prstGeom>
        </p:spPr>
      </p:pic>
      <p:sp>
        <p:nvSpPr>
          <p:cNvPr id="26" name="TextBox 25">
            <a:extLst>
              <a:ext uri="{FF2B5EF4-FFF2-40B4-BE49-F238E27FC236}">
                <a16:creationId xmlns:a16="http://schemas.microsoft.com/office/drawing/2014/main" id="{10752F60-AD29-1931-5440-09C98AC36D3F}"/>
              </a:ext>
            </a:extLst>
          </p:cNvPr>
          <p:cNvSpPr txBox="1"/>
          <p:nvPr/>
        </p:nvSpPr>
        <p:spPr>
          <a:xfrm>
            <a:off x="6851534" y="4455996"/>
            <a:ext cx="2858475" cy="253916"/>
          </a:xfrm>
          <a:prstGeom prst="rect">
            <a:avLst/>
          </a:prstGeom>
          <a:noFill/>
        </p:spPr>
        <p:txBody>
          <a:bodyPr wrap="none" rtlCol="0">
            <a:spAutoFit/>
          </a:bodyPr>
          <a:lstStyle/>
          <a:p>
            <a:r>
              <a:rPr lang="en-US" sz="1050" dirty="0"/>
              <a:t>b. NIVO + IPI vs NIVO HR 0.84 (95% CI, 0.72-0.99)</a:t>
            </a:r>
          </a:p>
        </p:txBody>
      </p:sp>
      <p:sp>
        <p:nvSpPr>
          <p:cNvPr id="27" name="TextBox 26">
            <a:extLst>
              <a:ext uri="{FF2B5EF4-FFF2-40B4-BE49-F238E27FC236}">
                <a16:creationId xmlns:a16="http://schemas.microsoft.com/office/drawing/2014/main" id="{B48CC534-F53E-22BE-0A98-C6FF72A05C55}"/>
              </a:ext>
            </a:extLst>
          </p:cNvPr>
          <p:cNvSpPr txBox="1"/>
          <p:nvPr/>
        </p:nvSpPr>
        <p:spPr>
          <a:xfrm>
            <a:off x="4338410" y="6095734"/>
            <a:ext cx="3785011" cy="307777"/>
          </a:xfrm>
          <a:prstGeom prst="rect">
            <a:avLst/>
          </a:prstGeom>
          <a:noFill/>
        </p:spPr>
        <p:txBody>
          <a:bodyPr wrap="none" rtlCol="0">
            <a:spAutoFit/>
          </a:bodyPr>
          <a:lstStyle/>
          <a:p>
            <a:r>
              <a:rPr lang="en-US" sz="1400" b="1" dirty="0"/>
              <a:t>No data available for PD-L1 1%-49% group</a:t>
            </a:r>
          </a:p>
        </p:txBody>
      </p:sp>
    </p:spTree>
    <p:extLst>
      <p:ext uri="{BB962C8B-B14F-4D97-AF65-F5344CB8AC3E}">
        <p14:creationId xmlns:p14="http://schemas.microsoft.com/office/powerpoint/2010/main" val="416420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C349108B-5BE0-724F-9D47-3C3E265A7DD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14325" y="1709666"/>
            <a:ext cx="6095302" cy="339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8C45D847-58BE-F549-B91B-11910F77E068}"/>
              </a:ext>
            </a:extLst>
          </p:cNvPr>
          <p:cNvSpPr txBox="1">
            <a:spLocks/>
          </p:cNvSpPr>
          <p:nvPr/>
        </p:nvSpPr>
        <p:spPr bwMode="auto">
          <a:xfrm>
            <a:off x="605368" y="476872"/>
            <a:ext cx="1107457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69963" rtl="0" eaLnBrk="0" fontAlgn="base" hangingPunct="0">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FDA Pooled Analysis</a:t>
            </a:r>
          </a:p>
        </p:txBody>
      </p:sp>
      <p:graphicFrame>
        <p:nvGraphicFramePr>
          <p:cNvPr id="13" name="Group 3">
            <a:extLst>
              <a:ext uri="{FF2B5EF4-FFF2-40B4-BE49-F238E27FC236}">
                <a16:creationId xmlns:a16="http://schemas.microsoft.com/office/drawing/2014/main" id="{3763C4DF-C02E-E446-94E5-BC4DF8265EA0}"/>
              </a:ext>
            </a:extLst>
          </p:cNvPr>
          <p:cNvGraphicFramePr>
            <a:graphicFrameLocks/>
          </p:cNvGraphicFramePr>
          <p:nvPr>
            <p:extLst>
              <p:ext uri="{D42A27DB-BD31-4B8C-83A1-F6EECF244321}">
                <p14:modId xmlns:p14="http://schemas.microsoft.com/office/powerpoint/2010/main" val="2923444625"/>
              </p:ext>
            </p:extLst>
          </p:nvPr>
        </p:nvGraphicFramePr>
        <p:xfrm>
          <a:off x="6723135" y="1709666"/>
          <a:ext cx="5129231" cy="3450752"/>
        </p:xfrm>
        <a:graphic>
          <a:graphicData uri="http://schemas.openxmlformats.org/drawingml/2006/table">
            <a:tbl>
              <a:tblPr/>
              <a:tblGrid>
                <a:gridCol w="2574617">
                  <a:extLst>
                    <a:ext uri="{9D8B030D-6E8A-4147-A177-3AD203B41FA5}">
                      <a16:colId xmlns:a16="http://schemas.microsoft.com/office/drawing/2014/main" val="20000"/>
                    </a:ext>
                  </a:extLst>
                </a:gridCol>
                <a:gridCol w="2554614">
                  <a:extLst>
                    <a:ext uri="{9D8B030D-6E8A-4147-A177-3AD203B41FA5}">
                      <a16:colId xmlns:a16="http://schemas.microsoft.com/office/drawing/2014/main" val="20001"/>
                    </a:ext>
                  </a:extLst>
                </a:gridCol>
              </a:tblGrid>
              <a:tr h="3317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mn-lt"/>
                        </a:rPr>
                        <a:t>RCT Leading to Approval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mn-lt"/>
                        </a:rPr>
                        <a:t>Experimental Arm*</a:t>
                      </a:r>
                      <a:r>
                        <a:rPr kumimoji="0" lang="en-US" sz="1600" b="1" i="0" u="none" strike="noStrike" cap="none" normalizeH="0" baseline="30000" dirty="0">
                          <a:ln>
                            <a:noFill/>
                          </a:ln>
                          <a:solidFill>
                            <a:schemeClr val="tx1"/>
                          </a:solidFill>
                          <a:effectLst/>
                          <a:latin typeface="+mn-lt"/>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8294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IO alone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mn-lt"/>
                        </a:rPr>
                        <a:t>KEYNOTE-042</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mn-lt"/>
                        </a:rPr>
                        <a:t>CheckMate 227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Pembro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Nivo + ipi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2"/>
                  </a:ext>
                </a:extLst>
              </a:tr>
              <a:tr h="18247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Chemo-IO</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mn-lt"/>
                        </a:rPr>
                        <a:t>KEYNOTE-189</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mn-lt"/>
                        </a:rPr>
                        <a:t>KEYNOTE-407</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mn-lt"/>
                        </a:rPr>
                        <a:t>KEYNOTE-021 (Cohort G)</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mn-lt"/>
                        </a:rPr>
                        <a:t>IMpower150</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mn-lt"/>
                        </a:rPr>
                        <a:t>IMpower130</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mn-lt"/>
                        </a:rPr>
                        <a:t>CheckMate 9LA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br>
                        <a:rPr kumimoji="0" lang="en-US" sz="1600" b="0" i="0" u="none" strike="noStrike" cap="none" normalizeH="0" baseline="0" dirty="0">
                          <a:ln>
                            <a:noFill/>
                          </a:ln>
                          <a:solidFill>
                            <a:schemeClr val="bg2">
                              <a:lumMod val="10000"/>
                            </a:schemeClr>
                          </a:solidFill>
                          <a:effectLst/>
                          <a:latin typeface="+mn-lt"/>
                        </a:rPr>
                      </a:br>
                      <a:r>
                        <a:rPr kumimoji="0" lang="en-US" sz="1600" b="0" i="0" u="none" strike="noStrike" cap="none" normalizeH="0" baseline="0" dirty="0">
                          <a:ln>
                            <a:noFill/>
                          </a:ln>
                          <a:solidFill>
                            <a:schemeClr val="bg2">
                              <a:lumMod val="10000"/>
                            </a:schemeClr>
                          </a:solidFill>
                          <a:effectLst/>
                          <a:latin typeface="+mn-lt"/>
                        </a:rPr>
                        <a:t>Pembro + chemo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mn-lt"/>
                        </a:rPr>
                        <a:t>Pembro + chemo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mn-lt"/>
                        </a:rPr>
                        <a:t>Pembro + chemo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a:ln>
                            <a:noFill/>
                          </a:ln>
                          <a:solidFill>
                            <a:schemeClr val="bg2">
                              <a:lumMod val="10000"/>
                            </a:schemeClr>
                          </a:solidFill>
                          <a:effectLst/>
                          <a:latin typeface="+mn-lt"/>
                        </a:rPr>
                        <a:t>Atezo</a:t>
                      </a:r>
                      <a:r>
                        <a:rPr kumimoji="0" lang="en-US" sz="1600" b="0" i="0" u="none" strike="noStrike" cap="none" normalizeH="0" baseline="0" dirty="0">
                          <a:ln>
                            <a:noFill/>
                          </a:ln>
                          <a:solidFill>
                            <a:schemeClr val="bg2">
                              <a:lumMod val="10000"/>
                            </a:schemeClr>
                          </a:solidFill>
                          <a:effectLst/>
                          <a:latin typeface="+mn-lt"/>
                        </a:rPr>
                        <a:t> + bev + chemo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Atezo + chemo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mn-lt"/>
                        </a:rPr>
                        <a:t>Nivo + ipi + chemo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3"/>
                  </a:ext>
                </a:extLst>
              </a:tr>
            </a:tbl>
          </a:graphicData>
        </a:graphic>
      </p:graphicFrame>
      <p:sp>
        <p:nvSpPr>
          <p:cNvPr id="2" name="Footer Placeholder 1">
            <a:extLst>
              <a:ext uri="{FF2B5EF4-FFF2-40B4-BE49-F238E27FC236}">
                <a16:creationId xmlns:a16="http://schemas.microsoft.com/office/drawing/2014/main" id="{A2E98533-DE4F-3496-9982-CD488F738A6F}"/>
              </a:ext>
            </a:extLst>
          </p:cNvPr>
          <p:cNvSpPr>
            <a:spLocks noGrp="1"/>
          </p:cNvSpPr>
          <p:nvPr>
            <p:ph type="ftr" sz="quarter" idx="3"/>
          </p:nvPr>
        </p:nvSpPr>
        <p:spPr>
          <a:xfrm>
            <a:off x="609600" y="6356350"/>
            <a:ext cx="11070344" cy="442131"/>
          </a:xfrm>
        </p:spPr>
        <p:txBody>
          <a:bodyPr/>
          <a:lstStyle/>
          <a:p>
            <a:r>
              <a:rPr lang="en-US" dirty="0"/>
              <a:t>*Chemo: platinum doublet; †Control arm in all trials was platinum-doublet chemo, except for IMpower150, which was bevacizumab + platinum-doublet chemo.</a:t>
            </a:r>
          </a:p>
          <a:p>
            <a:r>
              <a:rPr lang="en-US" dirty="0"/>
              <a:t>ALK, anaplastic lymphoma kinase; EGFR, epidermal growth factor receptor; FDA, US Food and Drug Administration; IO, immuno-oncology; RCT, randomized controlled trial.</a:t>
            </a:r>
          </a:p>
          <a:p>
            <a:r>
              <a:rPr lang="en-US" dirty="0" err="1"/>
              <a:t>Akinboro</a:t>
            </a:r>
            <a:r>
              <a:rPr lang="en-US" dirty="0"/>
              <a:t> et al, ASCO 2021. Abstract 9001.</a:t>
            </a:r>
          </a:p>
        </p:txBody>
      </p:sp>
      <p:sp>
        <p:nvSpPr>
          <p:cNvPr id="3" name="Rectangle 2">
            <a:extLst>
              <a:ext uri="{FF2B5EF4-FFF2-40B4-BE49-F238E27FC236}">
                <a16:creationId xmlns:a16="http://schemas.microsoft.com/office/drawing/2014/main" id="{94C5AD30-BEF1-D50B-336C-345EF9468D3B}"/>
              </a:ext>
            </a:extLst>
          </p:cNvPr>
          <p:cNvSpPr/>
          <p:nvPr/>
        </p:nvSpPr>
        <p:spPr>
          <a:xfrm>
            <a:off x="165100" y="1600200"/>
            <a:ext cx="161834" cy="3560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56315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92CD-84A2-4785-8456-257A1CB68ABC}"/>
              </a:ext>
            </a:extLst>
          </p:cNvPr>
          <p:cNvSpPr>
            <a:spLocks noGrp="1"/>
          </p:cNvSpPr>
          <p:nvPr>
            <p:ph type="title"/>
          </p:nvPr>
        </p:nvSpPr>
        <p:spPr>
          <a:xfrm>
            <a:off x="0" y="238127"/>
            <a:ext cx="12192000" cy="1103313"/>
          </a:xfrm>
        </p:spPr>
        <p:txBody>
          <a:bodyPr>
            <a:normAutofit fontScale="90000"/>
          </a:bodyPr>
          <a:lstStyle/>
          <a:p>
            <a:pPr algn="ctr"/>
            <a:r>
              <a:rPr lang="en-US" dirty="0"/>
              <a:t>FDA Pooled Analysis of First-Line Chemo-IO Versus IO in </a:t>
            </a:r>
            <a:br>
              <a:rPr lang="en-US" dirty="0"/>
            </a:br>
            <a:r>
              <a:rPr lang="en-US" dirty="0"/>
              <a:t>Advanced NSCLC with PD-L1 1% to 49%: Patient Characteristics</a:t>
            </a:r>
          </a:p>
        </p:txBody>
      </p:sp>
      <p:graphicFrame>
        <p:nvGraphicFramePr>
          <p:cNvPr id="8" name="Group 3">
            <a:extLst>
              <a:ext uri="{FF2B5EF4-FFF2-40B4-BE49-F238E27FC236}">
                <a16:creationId xmlns:a16="http://schemas.microsoft.com/office/drawing/2014/main" id="{4306E6D9-2EA9-6A46-BEDA-69E41706CD06}"/>
              </a:ext>
            </a:extLst>
          </p:cNvPr>
          <p:cNvGraphicFramePr>
            <a:graphicFrameLocks/>
          </p:cNvGraphicFramePr>
          <p:nvPr>
            <p:extLst>
              <p:ext uri="{D42A27DB-BD31-4B8C-83A1-F6EECF244321}">
                <p14:modId xmlns:p14="http://schemas.microsoft.com/office/powerpoint/2010/main" val="55098227"/>
              </p:ext>
            </p:extLst>
          </p:nvPr>
        </p:nvGraphicFramePr>
        <p:xfrm>
          <a:off x="727076" y="1604963"/>
          <a:ext cx="10736262" cy="4384787"/>
        </p:xfrm>
        <a:graphic>
          <a:graphicData uri="http://schemas.openxmlformats.org/drawingml/2006/table">
            <a:tbl>
              <a:tblPr/>
              <a:tblGrid>
                <a:gridCol w="2595987">
                  <a:extLst>
                    <a:ext uri="{9D8B030D-6E8A-4147-A177-3AD203B41FA5}">
                      <a16:colId xmlns:a16="http://schemas.microsoft.com/office/drawing/2014/main" val="20000"/>
                    </a:ext>
                  </a:extLst>
                </a:gridCol>
                <a:gridCol w="1924368">
                  <a:extLst>
                    <a:ext uri="{9D8B030D-6E8A-4147-A177-3AD203B41FA5}">
                      <a16:colId xmlns:a16="http://schemas.microsoft.com/office/drawing/2014/main" val="20001"/>
                    </a:ext>
                  </a:extLst>
                </a:gridCol>
                <a:gridCol w="2071969">
                  <a:extLst>
                    <a:ext uri="{9D8B030D-6E8A-4147-A177-3AD203B41FA5}">
                      <a16:colId xmlns:a16="http://schemas.microsoft.com/office/drawing/2014/main" val="20002"/>
                    </a:ext>
                  </a:extLst>
                </a:gridCol>
                <a:gridCol w="2071969">
                  <a:extLst>
                    <a:ext uri="{9D8B030D-6E8A-4147-A177-3AD203B41FA5}">
                      <a16:colId xmlns:a16="http://schemas.microsoft.com/office/drawing/2014/main" val="20003"/>
                    </a:ext>
                  </a:extLst>
                </a:gridCol>
                <a:gridCol w="2071969">
                  <a:extLst>
                    <a:ext uri="{9D8B030D-6E8A-4147-A177-3AD203B41FA5}">
                      <a16:colId xmlns:a16="http://schemas.microsoft.com/office/drawing/2014/main" val="2254463999"/>
                    </a:ext>
                  </a:extLst>
                </a:gridCol>
              </a:tblGrid>
              <a:tr h="57821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500" b="1" i="0" u="none" strike="noStrike" cap="none" normalizeH="0" baseline="0" dirty="0">
                          <a:ln>
                            <a:noFill/>
                          </a:ln>
                          <a:solidFill>
                            <a:schemeClr val="bg1"/>
                          </a:solidFill>
                          <a:effectLst/>
                          <a:latin typeface="+mn-lt"/>
                        </a:rPr>
                        <a:t>Characteristic, %</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1" i="0" u="none" strike="noStrike" cap="none" normalizeH="0" baseline="0" dirty="0">
                          <a:ln>
                            <a:noFill/>
                          </a:ln>
                          <a:solidFill>
                            <a:schemeClr val="bg1"/>
                          </a:solidFill>
                          <a:effectLst/>
                          <a:latin typeface="+mn-lt"/>
                        </a:rPr>
                        <a:t>Chemo-IO</a:t>
                      </a:r>
                      <a:br>
                        <a:rPr kumimoji="0" lang="en-US" sz="1500" b="1" i="0" u="none" strike="noStrike" cap="none" normalizeH="0" baseline="0" dirty="0">
                          <a:ln>
                            <a:noFill/>
                          </a:ln>
                          <a:solidFill>
                            <a:schemeClr val="bg1"/>
                          </a:solidFill>
                          <a:effectLst/>
                          <a:latin typeface="+mn-lt"/>
                        </a:rPr>
                      </a:br>
                      <a:r>
                        <a:rPr kumimoji="0" lang="en-US" sz="1500" b="1" i="0" u="none" strike="noStrike" cap="none" normalizeH="0" baseline="0" dirty="0">
                          <a:ln>
                            <a:noFill/>
                          </a:ln>
                          <a:solidFill>
                            <a:schemeClr val="bg1"/>
                          </a:solidFill>
                          <a:effectLst/>
                          <a:latin typeface="+mn-lt"/>
                        </a:rPr>
                        <a:t>(n = 639)</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1" i="0" u="none" strike="noStrike" cap="none" normalizeH="0" baseline="0" dirty="0">
                          <a:ln>
                            <a:noFill/>
                          </a:ln>
                          <a:solidFill>
                            <a:schemeClr val="bg1"/>
                          </a:solidFill>
                          <a:effectLst/>
                          <a:latin typeface="+mn-lt"/>
                        </a:rPr>
                        <a:t>IO Alone</a:t>
                      </a:r>
                      <a:br>
                        <a:rPr kumimoji="0" lang="en-US" sz="1500" b="1" i="0" u="none" strike="noStrike" cap="none" normalizeH="0" baseline="0" dirty="0">
                          <a:ln>
                            <a:noFill/>
                          </a:ln>
                          <a:solidFill>
                            <a:schemeClr val="bg1"/>
                          </a:solidFill>
                          <a:effectLst/>
                          <a:latin typeface="+mn-lt"/>
                        </a:rPr>
                      </a:br>
                      <a:r>
                        <a:rPr kumimoji="0" lang="en-US" sz="1500" b="1" i="0" u="none" strike="noStrike" cap="none" normalizeH="0" baseline="0" dirty="0">
                          <a:ln>
                            <a:noFill/>
                          </a:ln>
                          <a:solidFill>
                            <a:schemeClr val="bg1"/>
                          </a:solidFill>
                          <a:effectLst/>
                          <a:latin typeface="+mn-lt"/>
                        </a:rPr>
                        <a:t>(n = 529)</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1" i="0" u="none" strike="noStrike" cap="none" normalizeH="0" baseline="0" dirty="0">
                          <a:ln>
                            <a:noFill/>
                          </a:ln>
                          <a:solidFill>
                            <a:schemeClr val="bg1"/>
                          </a:solidFill>
                          <a:effectLst/>
                          <a:latin typeface="+mn-lt"/>
                        </a:rPr>
                        <a:t>Chemo</a:t>
                      </a:r>
                      <a:br>
                        <a:rPr kumimoji="0" lang="en-US" sz="1500" b="1" i="0" u="none" strike="noStrike" cap="none" normalizeH="0" baseline="0" dirty="0">
                          <a:ln>
                            <a:noFill/>
                          </a:ln>
                          <a:solidFill>
                            <a:schemeClr val="bg1"/>
                          </a:solidFill>
                          <a:effectLst/>
                          <a:latin typeface="+mn-lt"/>
                        </a:rPr>
                      </a:br>
                      <a:r>
                        <a:rPr kumimoji="0" lang="en-US" sz="1500" b="1" i="0" u="none" strike="noStrike" cap="none" normalizeH="0" baseline="0" dirty="0">
                          <a:ln>
                            <a:noFill/>
                          </a:ln>
                          <a:solidFill>
                            <a:schemeClr val="bg1"/>
                          </a:solidFill>
                          <a:effectLst/>
                          <a:latin typeface="+mn-lt"/>
                        </a:rPr>
                        <a:t>(n = 940)</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1" i="0" u="none" strike="noStrike" cap="none" normalizeH="0" baseline="0" dirty="0">
                          <a:ln>
                            <a:noFill/>
                          </a:ln>
                          <a:solidFill>
                            <a:schemeClr val="bg1"/>
                          </a:solidFill>
                          <a:effectLst/>
                          <a:latin typeface="+mn-lt"/>
                        </a:rPr>
                        <a:t>Total</a:t>
                      </a:r>
                      <a:br>
                        <a:rPr kumimoji="0" lang="en-US" sz="1500" b="1" i="0" u="none" strike="noStrike" cap="none" normalizeH="0" baseline="0" dirty="0">
                          <a:ln>
                            <a:noFill/>
                          </a:ln>
                          <a:solidFill>
                            <a:schemeClr val="bg1"/>
                          </a:solidFill>
                          <a:effectLst/>
                          <a:latin typeface="+mn-lt"/>
                        </a:rPr>
                      </a:br>
                      <a:r>
                        <a:rPr kumimoji="0" lang="en-US" sz="1500" b="1" i="0" u="none" strike="noStrike" cap="none" normalizeH="0" baseline="0" dirty="0">
                          <a:ln>
                            <a:noFill/>
                          </a:ln>
                          <a:solidFill>
                            <a:schemeClr val="bg1"/>
                          </a:solidFill>
                          <a:effectLst/>
                          <a:latin typeface="+mn-lt"/>
                        </a:rPr>
                        <a:t>(N = 2108)</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1"/>
                  </a:ext>
                </a:extLst>
              </a:tr>
              <a:tr h="106004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Age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500" b="0" i="0" u="none" strike="noStrike" cap="none" normalizeH="0" baseline="0" dirty="0">
                          <a:ln>
                            <a:noFill/>
                          </a:ln>
                          <a:solidFill>
                            <a:schemeClr val="bg2">
                              <a:lumMod val="10000"/>
                            </a:schemeClr>
                          </a:solidFill>
                          <a:effectLst/>
                          <a:latin typeface="+mn-lt"/>
                        </a:rPr>
                        <a:t>&lt;65 yr</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500" b="0" i="0" u="none" strike="noStrike" cap="none" normalizeH="0" baseline="0" dirty="0">
                          <a:ln>
                            <a:noFill/>
                          </a:ln>
                          <a:solidFill>
                            <a:schemeClr val="bg2">
                              <a:lumMod val="10000"/>
                            </a:schemeClr>
                          </a:solidFill>
                          <a:effectLst/>
                          <a:latin typeface="+mn-lt"/>
                        </a:rPr>
                        <a:t>65-74 yr</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500" b="0" i="0" u="none" strike="noStrike" cap="none" normalizeH="0" baseline="0" dirty="0">
                          <a:ln>
                            <a:noFill/>
                          </a:ln>
                          <a:solidFill>
                            <a:schemeClr val="bg2">
                              <a:lumMod val="10000"/>
                            </a:schemeClr>
                          </a:solidFill>
                          <a:effectLst/>
                          <a:latin typeface="+mn-lt"/>
                        </a:rPr>
                        <a:t>≥75 yr</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48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40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11</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53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36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11</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53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36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12</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51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37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12</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33729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Female</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35</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31</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32</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33</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extLst>
                  <a:ext uri="{0D108BD9-81ED-4DB2-BD59-A6C34878D82A}">
                    <a16:rowId xmlns:a16="http://schemas.microsoft.com/office/drawing/2014/main" val="10003"/>
                  </a:ext>
                </a:extLst>
              </a:tr>
              <a:tr h="106004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Race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500" b="0" i="0" u="none" strike="noStrike" cap="none" normalizeH="0" baseline="0" dirty="0">
                          <a:ln>
                            <a:noFill/>
                          </a:ln>
                          <a:solidFill>
                            <a:schemeClr val="bg2">
                              <a:lumMod val="10000"/>
                            </a:schemeClr>
                          </a:solidFill>
                          <a:effectLst/>
                          <a:latin typeface="+mn-lt"/>
                        </a:rPr>
                        <a:t>White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500" b="0" i="0" u="none" strike="noStrike" cap="none" normalizeH="0" baseline="0" dirty="0">
                          <a:ln>
                            <a:noFill/>
                          </a:ln>
                          <a:solidFill>
                            <a:schemeClr val="bg2">
                              <a:lumMod val="10000"/>
                            </a:schemeClr>
                          </a:solidFill>
                          <a:effectLst/>
                          <a:latin typeface="+mn-lt"/>
                        </a:rPr>
                        <a:t>Asian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500" b="0" i="0" u="none" strike="noStrike" cap="none" normalizeH="0" baseline="0" dirty="0">
                          <a:ln>
                            <a:noFill/>
                          </a:ln>
                          <a:solidFill>
                            <a:schemeClr val="bg2">
                              <a:lumMod val="10000"/>
                            </a:schemeClr>
                          </a:solidFill>
                          <a:effectLst/>
                          <a:latin typeface="+mn-lt"/>
                        </a:rPr>
                        <a:t>Black/African American</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88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2</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69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23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2</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78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2</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bg2">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79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17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2</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33729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Current/prior smoker</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91</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81</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84</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85</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extLst>
                  <a:ext uri="{0D108BD9-81ED-4DB2-BD59-A6C34878D82A}">
                    <a16:rowId xmlns:a16="http://schemas.microsoft.com/office/drawing/2014/main" val="947635598"/>
                  </a:ext>
                </a:extLst>
              </a:tr>
              <a:tr h="33729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ECOG PS ≥1</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62</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67</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67</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65</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3256762016"/>
                  </a:ext>
                </a:extLst>
              </a:tr>
              <a:tr h="33729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Nonsquamous histology</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77</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63</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64</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68</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95000"/>
                      </a:schemeClr>
                    </a:solidFill>
                  </a:tcPr>
                </a:tc>
                <a:extLst>
                  <a:ext uri="{0D108BD9-81ED-4DB2-BD59-A6C34878D82A}">
                    <a16:rowId xmlns:a16="http://schemas.microsoft.com/office/drawing/2014/main" val="2950559181"/>
                  </a:ext>
                </a:extLst>
              </a:tr>
              <a:tr h="337298">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Stage IV</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89</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91</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92</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bg2">
                              <a:lumMod val="10000"/>
                            </a:schemeClr>
                          </a:solidFill>
                          <a:effectLst/>
                          <a:latin typeface="+mn-lt"/>
                        </a:rPr>
                        <a:t>91</a:t>
                      </a:r>
                    </a:p>
                  </a:txBody>
                  <a:tcPr marL="121699" marR="12169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953477027"/>
                  </a:ext>
                </a:extLst>
              </a:tr>
            </a:tbl>
          </a:graphicData>
        </a:graphic>
      </p:graphicFrame>
      <p:sp>
        <p:nvSpPr>
          <p:cNvPr id="3" name="Rectangle 2">
            <a:extLst>
              <a:ext uri="{FF2B5EF4-FFF2-40B4-BE49-F238E27FC236}">
                <a16:creationId xmlns:a16="http://schemas.microsoft.com/office/drawing/2014/main" id="{8C450758-478C-4FE7-B746-21400499D5FC}"/>
              </a:ext>
            </a:extLst>
          </p:cNvPr>
          <p:cNvSpPr/>
          <p:nvPr/>
        </p:nvSpPr>
        <p:spPr bwMode="auto">
          <a:xfrm>
            <a:off x="9389569" y="1600502"/>
            <a:ext cx="2073768" cy="4389247"/>
          </a:xfrm>
          <a:prstGeom prst="rect">
            <a:avLst/>
          </a:pr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 name="Footer Placeholder 1">
            <a:extLst>
              <a:ext uri="{FF2B5EF4-FFF2-40B4-BE49-F238E27FC236}">
                <a16:creationId xmlns:a16="http://schemas.microsoft.com/office/drawing/2014/main" id="{2338170C-E609-0099-01F8-10580041944C}"/>
              </a:ext>
            </a:extLst>
          </p:cNvPr>
          <p:cNvSpPr>
            <a:spLocks noGrp="1"/>
          </p:cNvSpPr>
          <p:nvPr>
            <p:ph type="ftr" sz="quarter" idx="3"/>
          </p:nvPr>
        </p:nvSpPr>
        <p:spPr>
          <a:xfrm>
            <a:off x="609600" y="6356350"/>
            <a:ext cx="10744199" cy="442131"/>
          </a:xfrm>
        </p:spPr>
        <p:txBody>
          <a:bodyPr/>
          <a:lstStyle/>
          <a:p>
            <a:r>
              <a:rPr lang="en-US" dirty="0"/>
              <a:t>ECOG PS, Easter Cooperative Oncology Group performance status.</a:t>
            </a:r>
          </a:p>
          <a:p>
            <a:r>
              <a:rPr lang="en-US" dirty="0" err="1"/>
              <a:t>Akinboro</a:t>
            </a:r>
            <a:r>
              <a:rPr lang="en-US" dirty="0"/>
              <a:t> O, et al. ASCO 2021. Abstract 9001.</a:t>
            </a:r>
          </a:p>
        </p:txBody>
      </p:sp>
    </p:spTree>
    <p:extLst>
      <p:ext uri="{BB962C8B-B14F-4D97-AF65-F5344CB8AC3E}">
        <p14:creationId xmlns:p14="http://schemas.microsoft.com/office/powerpoint/2010/main" val="1326105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6" name="Straight Connector 235">
            <a:extLst>
              <a:ext uri="{FF2B5EF4-FFF2-40B4-BE49-F238E27FC236}">
                <a16:creationId xmlns:a16="http://schemas.microsoft.com/office/drawing/2014/main" id="{9CB8119D-065F-4D1F-9581-3DDF07BD98F1}"/>
              </a:ext>
            </a:extLst>
          </p:cNvPr>
          <p:cNvCxnSpPr>
            <a:cxnSpLocks/>
          </p:cNvCxnSpPr>
          <p:nvPr/>
        </p:nvCxnSpPr>
        <p:spPr bwMode="auto">
          <a:xfrm>
            <a:off x="3156479" y="1967658"/>
            <a:ext cx="0" cy="10000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Freeform: Shape 15">
            <a:extLst>
              <a:ext uri="{FF2B5EF4-FFF2-40B4-BE49-F238E27FC236}">
                <a16:creationId xmlns:a16="http://schemas.microsoft.com/office/drawing/2014/main" id="{D7050615-AC34-4AC1-B171-6D9D5241AFE3}"/>
              </a:ext>
            </a:extLst>
          </p:cNvPr>
          <p:cNvSpPr/>
          <p:nvPr/>
        </p:nvSpPr>
        <p:spPr bwMode="auto">
          <a:xfrm>
            <a:off x="3059723" y="1987770"/>
            <a:ext cx="5673969" cy="1719384"/>
          </a:xfrm>
          <a:custGeom>
            <a:avLst/>
            <a:gdLst>
              <a:gd name="connsiteX0" fmla="*/ 0 w 5673969"/>
              <a:gd name="connsiteY0" fmla="*/ 0 h 1719384"/>
              <a:gd name="connsiteX1" fmla="*/ 70339 w 5673969"/>
              <a:gd name="connsiteY1" fmla="*/ 0 h 1719384"/>
              <a:gd name="connsiteX2" fmla="*/ 70339 w 5673969"/>
              <a:gd name="connsiteY2" fmla="*/ 35169 h 1719384"/>
              <a:gd name="connsiteX3" fmla="*/ 121139 w 5673969"/>
              <a:gd name="connsiteY3" fmla="*/ 35169 h 1719384"/>
              <a:gd name="connsiteX4" fmla="*/ 121139 w 5673969"/>
              <a:gd name="connsiteY4" fmla="*/ 66430 h 1719384"/>
              <a:gd name="connsiteX5" fmla="*/ 246185 w 5673969"/>
              <a:gd name="connsiteY5" fmla="*/ 66430 h 1719384"/>
              <a:gd name="connsiteX6" fmla="*/ 246185 w 5673969"/>
              <a:gd name="connsiteY6" fmla="*/ 93784 h 1719384"/>
              <a:gd name="connsiteX7" fmla="*/ 304800 w 5673969"/>
              <a:gd name="connsiteY7" fmla="*/ 93784 h 1719384"/>
              <a:gd name="connsiteX8" fmla="*/ 304800 w 5673969"/>
              <a:gd name="connsiteY8" fmla="*/ 132861 h 1719384"/>
              <a:gd name="connsiteX9" fmla="*/ 379046 w 5673969"/>
              <a:gd name="connsiteY9" fmla="*/ 132861 h 1719384"/>
              <a:gd name="connsiteX10" fmla="*/ 379046 w 5673969"/>
              <a:gd name="connsiteY10" fmla="*/ 156307 h 1719384"/>
              <a:gd name="connsiteX11" fmla="*/ 445477 w 5673969"/>
              <a:gd name="connsiteY11" fmla="*/ 156307 h 1719384"/>
              <a:gd name="connsiteX12" fmla="*/ 445477 w 5673969"/>
              <a:gd name="connsiteY12" fmla="*/ 195384 h 1719384"/>
              <a:gd name="connsiteX13" fmla="*/ 500185 w 5673969"/>
              <a:gd name="connsiteY13" fmla="*/ 195384 h 1719384"/>
              <a:gd name="connsiteX14" fmla="*/ 500185 w 5673969"/>
              <a:gd name="connsiteY14" fmla="*/ 214923 h 1719384"/>
              <a:gd name="connsiteX15" fmla="*/ 593969 w 5673969"/>
              <a:gd name="connsiteY15" fmla="*/ 214923 h 1719384"/>
              <a:gd name="connsiteX16" fmla="*/ 593969 w 5673969"/>
              <a:gd name="connsiteY16" fmla="*/ 242276 h 1719384"/>
              <a:gd name="connsiteX17" fmla="*/ 640862 w 5673969"/>
              <a:gd name="connsiteY17" fmla="*/ 242276 h 1719384"/>
              <a:gd name="connsiteX18" fmla="*/ 640862 w 5673969"/>
              <a:gd name="connsiteY18" fmla="*/ 265723 h 1719384"/>
              <a:gd name="connsiteX19" fmla="*/ 711200 w 5673969"/>
              <a:gd name="connsiteY19" fmla="*/ 265723 h 1719384"/>
              <a:gd name="connsiteX20" fmla="*/ 711200 w 5673969"/>
              <a:gd name="connsiteY20" fmla="*/ 312615 h 1719384"/>
              <a:gd name="connsiteX21" fmla="*/ 781539 w 5673969"/>
              <a:gd name="connsiteY21" fmla="*/ 312615 h 1719384"/>
              <a:gd name="connsiteX22" fmla="*/ 781539 w 5673969"/>
              <a:gd name="connsiteY22" fmla="*/ 332153 h 1719384"/>
              <a:gd name="connsiteX23" fmla="*/ 840154 w 5673969"/>
              <a:gd name="connsiteY23" fmla="*/ 332153 h 1719384"/>
              <a:gd name="connsiteX24" fmla="*/ 840154 w 5673969"/>
              <a:gd name="connsiteY24" fmla="*/ 375138 h 1719384"/>
              <a:gd name="connsiteX25" fmla="*/ 953477 w 5673969"/>
              <a:gd name="connsiteY25" fmla="*/ 375138 h 1719384"/>
              <a:gd name="connsiteX26" fmla="*/ 953477 w 5673969"/>
              <a:gd name="connsiteY26" fmla="*/ 402492 h 1719384"/>
              <a:gd name="connsiteX27" fmla="*/ 1023815 w 5673969"/>
              <a:gd name="connsiteY27" fmla="*/ 402492 h 1719384"/>
              <a:gd name="connsiteX28" fmla="*/ 1023815 w 5673969"/>
              <a:gd name="connsiteY28" fmla="*/ 425938 h 1719384"/>
              <a:gd name="connsiteX29" fmla="*/ 1066800 w 5673969"/>
              <a:gd name="connsiteY29" fmla="*/ 425938 h 1719384"/>
              <a:gd name="connsiteX30" fmla="*/ 1066800 w 5673969"/>
              <a:gd name="connsiteY30" fmla="*/ 453292 h 1719384"/>
              <a:gd name="connsiteX31" fmla="*/ 1152769 w 5673969"/>
              <a:gd name="connsiteY31" fmla="*/ 453292 h 1719384"/>
              <a:gd name="connsiteX32" fmla="*/ 1152769 w 5673969"/>
              <a:gd name="connsiteY32" fmla="*/ 480646 h 1719384"/>
              <a:gd name="connsiteX33" fmla="*/ 1199662 w 5673969"/>
              <a:gd name="connsiteY33" fmla="*/ 480646 h 1719384"/>
              <a:gd name="connsiteX34" fmla="*/ 1199662 w 5673969"/>
              <a:gd name="connsiteY34" fmla="*/ 519723 h 1719384"/>
              <a:gd name="connsiteX35" fmla="*/ 1281723 w 5673969"/>
              <a:gd name="connsiteY35" fmla="*/ 519723 h 1719384"/>
              <a:gd name="connsiteX36" fmla="*/ 1281723 w 5673969"/>
              <a:gd name="connsiteY36" fmla="*/ 519723 h 1719384"/>
              <a:gd name="connsiteX37" fmla="*/ 1340339 w 5673969"/>
              <a:gd name="connsiteY37" fmla="*/ 519723 h 1719384"/>
              <a:gd name="connsiteX38" fmla="*/ 1340339 w 5673969"/>
              <a:gd name="connsiteY38" fmla="*/ 574430 h 1719384"/>
              <a:gd name="connsiteX39" fmla="*/ 1422400 w 5673969"/>
              <a:gd name="connsiteY39" fmla="*/ 574430 h 1719384"/>
              <a:gd name="connsiteX40" fmla="*/ 1422400 w 5673969"/>
              <a:gd name="connsiteY40" fmla="*/ 574430 h 1719384"/>
              <a:gd name="connsiteX41" fmla="*/ 1469292 w 5673969"/>
              <a:gd name="connsiteY41" fmla="*/ 574430 h 1719384"/>
              <a:gd name="connsiteX42" fmla="*/ 1469292 w 5673969"/>
              <a:gd name="connsiteY42" fmla="*/ 629138 h 1719384"/>
              <a:gd name="connsiteX43" fmla="*/ 1527908 w 5673969"/>
              <a:gd name="connsiteY43" fmla="*/ 629138 h 1719384"/>
              <a:gd name="connsiteX44" fmla="*/ 1527908 w 5673969"/>
              <a:gd name="connsiteY44" fmla="*/ 668215 h 1719384"/>
              <a:gd name="connsiteX45" fmla="*/ 1656862 w 5673969"/>
              <a:gd name="connsiteY45" fmla="*/ 668215 h 1719384"/>
              <a:gd name="connsiteX46" fmla="*/ 1656862 w 5673969"/>
              <a:gd name="connsiteY46" fmla="*/ 711200 h 1719384"/>
              <a:gd name="connsiteX47" fmla="*/ 1731108 w 5673969"/>
              <a:gd name="connsiteY47" fmla="*/ 711200 h 1719384"/>
              <a:gd name="connsiteX48" fmla="*/ 1731108 w 5673969"/>
              <a:gd name="connsiteY48" fmla="*/ 746369 h 1719384"/>
              <a:gd name="connsiteX49" fmla="*/ 1820985 w 5673969"/>
              <a:gd name="connsiteY49" fmla="*/ 746369 h 1719384"/>
              <a:gd name="connsiteX50" fmla="*/ 1820985 w 5673969"/>
              <a:gd name="connsiteY50" fmla="*/ 785446 h 1719384"/>
              <a:gd name="connsiteX51" fmla="*/ 1996831 w 5673969"/>
              <a:gd name="connsiteY51" fmla="*/ 785446 h 1719384"/>
              <a:gd name="connsiteX52" fmla="*/ 1996831 w 5673969"/>
              <a:gd name="connsiteY52" fmla="*/ 820615 h 1719384"/>
              <a:gd name="connsiteX53" fmla="*/ 2071077 w 5673969"/>
              <a:gd name="connsiteY53" fmla="*/ 820615 h 1719384"/>
              <a:gd name="connsiteX54" fmla="*/ 2071077 w 5673969"/>
              <a:gd name="connsiteY54" fmla="*/ 847969 h 1719384"/>
              <a:gd name="connsiteX55" fmla="*/ 2188308 w 5673969"/>
              <a:gd name="connsiteY55" fmla="*/ 847969 h 1719384"/>
              <a:gd name="connsiteX56" fmla="*/ 2188308 w 5673969"/>
              <a:gd name="connsiteY56" fmla="*/ 879230 h 1719384"/>
              <a:gd name="connsiteX57" fmla="*/ 2293815 w 5673969"/>
              <a:gd name="connsiteY57" fmla="*/ 879230 h 1719384"/>
              <a:gd name="connsiteX58" fmla="*/ 2293815 w 5673969"/>
              <a:gd name="connsiteY58" fmla="*/ 941753 h 1719384"/>
              <a:gd name="connsiteX59" fmla="*/ 2438400 w 5673969"/>
              <a:gd name="connsiteY59" fmla="*/ 941753 h 1719384"/>
              <a:gd name="connsiteX60" fmla="*/ 2438400 w 5673969"/>
              <a:gd name="connsiteY60" fmla="*/ 984738 h 1719384"/>
              <a:gd name="connsiteX61" fmla="*/ 2575169 w 5673969"/>
              <a:gd name="connsiteY61" fmla="*/ 984738 h 1719384"/>
              <a:gd name="connsiteX62" fmla="*/ 2575169 w 5673969"/>
              <a:gd name="connsiteY62" fmla="*/ 1027723 h 1719384"/>
              <a:gd name="connsiteX63" fmla="*/ 2801815 w 5673969"/>
              <a:gd name="connsiteY63" fmla="*/ 1027723 h 1719384"/>
              <a:gd name="connsiteX64" fmla="*/ 2801815 w 5673969"/>
              <a:gd name="connsiteY64" fmla="*/ 1058984 h 1719384"/>
              <a:gd name="connsiteX65" fmla="*/ 2977662 w 5673969"/>
              <a:gd name="connsiteY65" fmla="*/ 1058984 h 1719384"/>
              <a:gd name="connsiteX66" fmla="*/ 2977662 w 5673969"/>
              <a:gd name="connsiteY66" fmla="*/ 1094153 h 1719384"/>
              <a:gd name="connsiteX67" fmla="*/ 3204308 w 5673969"/>
              <a:gd name="connsiteY67" fmla="*/ 1094153 h 1719384"/>
              <a:gd name="connsiteX68" fmla="*/ 3204308 w 5673969"/>
              <a:gd name="connsiteY68" fmla="*/ 1105876 h 1719384"/>
              <a:gd name="connsiteX69" fmla="*/ 3434862 w 5673969"/>
              <a:gd name="connsiteY69" fmla="*/ 1105876 h 1719384"/>
              <a:gd name="connsiteX70" fmla="*/ 3434862 w 5673969"/>
              <a:gd name="connsiteY70" fmla="*/ 1141046 h 1719384"/>
              <a:gd name="connsiteX71" fmla="*/ 3477846 w 5673969"/>
              <a:gd name="connsiteY71" fmla="*/ 1160584 h 1719384"/>
              <a:gd name="connsiteX72" fmla="*/ 3638062 w 5673969"/>
              <a:gd name="connsiteY72" fmla="*/ 1160584 h 1719384"/>
              <a:gd name="connsiteX73" fmla="*/ 3638062 w 5673969"/>
              <a:gd name="connsiteY73" fmla="*/ 1211384 h 1719384"/>
              <a:gd name="connsiteX74" fmla="*/ 3692769 w 5673969"/>
              <a:gd name="connsiteY74" fmla="*/ 1211384 h 1719384"/>
              <a:gd name="connsiteX75" fmla="*/ 3767015 w 5673969"/>
              <a:gd name="connsiteY75" fmla="*/ 1211384 h 1719384"/>
              <a:gd name="connsiteX76" fmla="*/ 3767015 w 5673969"/>
              <a:gd name="connsiteY76" fmla="*/ 1246553 h 1719384"/>
              <a:gd name="connsiteX77" fmla="*/ 3985846 w 5673969"/>
              <a:gd name="connsiteY77" fmla="*/ 1246553 h 1719384"/>
              <a:gd name="connsiteX78" fmla="*/ 3985846 w 5673969"/>
              <a:gd name="connsiteY78" fmla="*/ 1289538 h 1719384"/>
              <a:gd name="connsiteX79" fmla="*/ 4024923 w 5673969"/>
              <a:gd name="connsiteY79" fmla="*/ 1293446 h 1719384"/>
              <a:gd name="connsiteX80" fmla="*/ 4228123 w 5673969"/>
              <a:gd name="connsiteY80" fmla="*/ 1293446 h 1719384"/>
              <a:gd name="connsiteX81" fmla="*/ 4228123 w 5673969"/>
              <a:gd name="connsiteY81" fmla="*/ 1293446 h 1719384"/>
              <a:gd name="connsiteX82" fmla="*/ 4228123 w 5673969"/>
              <a:gd name="connsiteY82" fmla="*/ 1332523 h 1719384"/>
              <a:gd name="connsiteX83" fmla="*/ 4376615 w 5673969"/>
              <a:gd name="connsiteY83" fmla="*/ 1332523 h 1719384"/>
              <a:gd name="connsiteX84" fmla="*/ 4376615 w 5673969"/>
              <a:gd name="connsiteY84" fmla="*/ 1371600 h 1719384"/>
              <a:gd name="connsiteX85" fmla="*/ 4497754 w 5673969"/>
              <a:gd name="connsiteY85" fmla="*/ 1371600 h 1719384"/>
              <a:gd name="connsiteX86" fmla="*/ 4497754 w 5673969"/>
              <a:gd name="connsiteY86" fmla="*/ 1477107 h 1719384"/>
              <a:gd name="connsiteX87" fmla="*/ 4575908 w 5673969"/>
              <a:gd name="connsiteY87" fmla="*/ 1477107 h 1719384"/>
              <a:gd name="connsiteX88" fmla="*/ 4654062 w 5673969"/>
              <a:gd name="connsiteY88" fmla="*/ 1555261 h 1719384"/>
              <a:gd name="connsiteX89" fmla="*/ 4693139 w 5673969"/>
              <a:gd name="connsiteY89" fmla="*/ 1594338 h 1719384"/>
              <a:gd name="connsiteX90" fmla="*/ 5056554 w 5673969"/>
              <a:gd name="connsiteY90" fmla="*/ 1594338 h 1719384"/>
              <a:gd name="connsiteX91" fmla="*/ 5056554 w 5673969"/>
              <a:gd name="connsiteY91" fmla="*/ 1719384 h 1719384"/>
              <a:gd name="connsiteX92" fmla="*/ 5673969 w 5673969"/>
              <a:gd name="connsiteY92" fmla="*/ 1719384 h 1719384"/>
              <a:gd name="connsiteX0" fmla="*/ 0 w 5673969"/>
              <a:gd name="connsiteY0" fmla="*/ 0 h 1719384"/>
              <a:gd name="connsiteX1" fmla="*/ 70339 w 5673969"/>
              <a:gd name="connsiteY1" fmla="*/ 0 h 1719384"/>
              <a:gd name="connsiteX2" fmla="*/ 70339 w 5673969"/>
              <a:gd name="connsiteY2" fmla="*/ 35169 h 1719384"/>
              <a:gd name="connsiteX3" fmla="*/ 121139 w 5673969"/>
              <a:gd name="connsiteY3" fmla="*/ 35169 h 1719384"/>
              <a:gd name="connsiteX4" fmla="*/ 121139 w 5673969"/>
              <a:gd name="connsiteY4" fmla="*/ 66430 h 1719384"/>
              <a:gd name="connsiteX5" fmla="*/ 246185 w 5673969"/>
              <a:gd name="connsiteY5" fmla="*/ 66430 h 1719384"/>
              <a:gd name="connsiteX6" fmla="*/ 246185 w 5673969"/>
              <a:gd name="connsiteY6" fmla="*/ 93784 h 1719384"/>
              <a:gd name="connsiteX7" fmla="*/ 304800 w 5673969"/>
              <a:gd name="connsiteY7" fmla="*/ 93784 h 1719384"/>
              <a:gd name="connsiteX8" fmla="*/ 304800 w 5673969"/>
              <a:gd name="connsiteY8" fmla="*/ 132861 h 1719384"/>
              <a:gd name="connsiteX9" fmla="*/ 379046 w 5673969"/>
              <a:gd name="connsiteY9" fmla="*/ 132861 h 1719384"/>
              <a:gd name="connsiteX10" fmla="*/ 379046 w 5673969"/>
              <a:gd name="connsiteY10" fmla="*/ 156307 h 1719384"/>
              <a:gd name="connsiteX11" fmla="*/ 445477 w 5673969"/>
              <a:gd name="connsiteY11" fmla="*/ 156307 h 1719384"/>
              <a:gd name="connsiteX12" fmla="*/ 445477 w 5673969"/>
              <a:gd name="connsiteY12" fmla="*/ 195384 h 1719384"/>
              <a:gd name="connsiteX13" fmla="*/ 500185 w 5673969"/>
              <a:gd name="connsiteY13" fmla="*/ 195384 h 1719384"/>
              <a:gd name="connsiteX14" fmla="*/ 500185 w 5673969"/>
              <a:gd name="connsiteY14" fmla="*/ 214923 h 1719384"/>
              <a:gd name="connsiteX15" fmla="*/ 593969 w 5673969"/>
              <a:gd name="connsiteY15" fmla="*/ 214923 h 1719384"/>
              <a:gd name="connsiteX16" fmla="*/ 593969 w 5673969"/>
              <a:gd name="connsiteY16" fmla="*/ 242276 h 1719384"/>
              <a:gd name="connsiteX17" fmla="*/ 640862 w 5673969"/>
              <a:gd name="connsiteY17" fmla="*/ 242276 h 1719384"/>
              <a:gd name="connsiteX18" fmla="*/ 640862 w 5673969"/>
              <a:gd name="connsiteY18" fmla="*/ 265723 h 1719384"/>
              <a:gd name="connsiteX19" fmla="*/ 711200 w 5673969"/>
              <a:gd name="connsiteY19" fmla="*/ 265723 h 1719384"/>
              <a:gd name="connsiteX20" fmla="*/ 711200 w 5673969"/>
              <a:gd name="connsiteY20" fmla="*/ 312615 h 1719384"/>
              <a:gd name="connsiteX21" fmla="*/ 781539 w 5673969"/>
              <a:gd name="connsiteY21" fmla="*/ 312615 h 1719384"/>
              <a:gd name="connsiteX22" fmla="*/ 781539 w 5673969"/>
              <a:gd name="connsiteY22" fmla="*/ 332153 h 1719384"/>
              <a:gd name="connsiteX23" fmla="*/ 840154 w 5673969"/>
              <a:gd name="connsiteY23" fmla="*/ 332153 h 1719384"/>
              <a:gd name="connsiteX24" fmla="*/ 840154 w 5673969"/>
              <a:gd name="connsiteY24" fmla="*/ 375138 h 1719384"/>
              <a:gd name="connsiteX25" fmla="*/ 953477 w 5673969"/>
              <a:gd name="connsiteY25" fmla="*/ 375138 h 1719384"/>
              <a:gd name="connsiteX26" fmla="*/ 953477 w 5673969"/>
              <a:gd name="connsiteY26" fmla="*/ 402492 h 1719384"/>
              <a:gd name="connsiteX27" fmla="*/ 1023815 w 5673969"/>
              <a:gd name="connsiteY27" fmla="*/ 402492 h 1719384"/>
              <a:gd name="connsiteX28" fmla="*/ 1023815 w 5673969"/>
              <a:gd name="connsiteY28" fmla="*/ 425938 h 1719384"/>
              <a:gd name="connsiteX29" fmla="*/ 1066800 w 5673969"/>
              <a:gd name="connsiteY29" fmla="*/ 425938 h 1719384"/>
              <a:gd name="connsiteX30" fmla="*/ 1066800 w 5673969"/>
              <a:gd name="connsiteY30" fmla="*/ 453292 h 1719384"/>
              <a:gd name="connsiteX31" fmla="*/ 1152769 w 5673969"/>
              <a:gd name="connsiteY31" fmla="*/ 453292 h 1719384"/>
              <a:gd name="connsiteX32" fmla="*/ 1152769 w 5673969"/>
              <a:gd name="connsiteY32" fmla="*/ 480646 h 1719384"/>
              <a:gd name="connsiteX33" fmla="*/ 1199662 w 5673969"/>
              <a:gd name="connsiteY33" fmla="*/ 480646 h 1719384"/>
              <a:gd name="connsiteX34" fmla="*/ 1199662 w 5673969"/>
              <a:gd name="connsiteY34" fmla="*/ 519723 h 1719384"/>
              <a:gd name="connsiteX35" fmla="*/ 1281723 w 5673969"/>
              <a:gd name="connsiteY35" fmla="*/ 519723 h 1719384"/>
              <a:gd name="connsiteX36" fmla="*/ 1281723 w 5673969"/>
              <a:gd name="connsiteY36" fmla="*/ 519723 h 1719384"/>
              <a:gd name="connsiteX37" fmla="*/ 1340339 w 5673969"/>
              <a:gd name="connsiteY37" fmla="*/ 519723 h 1719384"/>
              <a:gd name="connsiteX38" fmla="*/ 1340339 w 5673969"/>
              <a:gd name="connsiteY38" fmla="*/ 574430 h 1719384"/>
              <a:gd name="connsiteX39" fmla="*/ 1422400 w 5673969"/>
              <a:gd name="connsiteY39" fmla="*/ 574430 h 1719384"/>
              <a:gd name="connsiteX40" fmla="*/ 1422400 w 5673969"/>
              <a:gd name="connsiteY40" fmla="*/ 574430 h 1719384"/>
              <a:gd name="connsiteX41" fmla="*/ 1469292 w 5673969"/>
              <a:gd name="connsiteY41" fmla="*/ 574430 h 1719384"/>
              <a:gd name="connsiteX42" fmla="*/ 1469292 w 5673969"/>
              <a:gd name="connsiteY42" fmla="*/ 629138 h 1719384"/>
              <a:gd name="connsiteX43" fmla="*/ 1527908 w 5673969"/>
              <a:gd name="connsiteY43" fmla="*/ 629138 h 1719384"/>
              <a:gd name="connsiteX44" fmla="*/ 1527908 w 5673969"/>
              <a:gd name="connsiteY44" fmla="*/ 668215 h 1719384"/>
              <a:gd name="connsiteX45" fmla="*/ 1656862 w 5673969"/>
              <a:gd name="connsiteY45" fmla="*/ 668215 h 1719384"/>
              <a:gd name="connsiteX46" fmla="*/ 1656862 w 5673969"/>
              <a:gd name="connsiteY46" fmla="*/ 711200 h 1719384"/>
              <a:gd name="connsiteX47" fmla="*/ 1731108 w 5673969"/>
              <a:gd name="connsiteY47" fmla="*/ 711200 h 1719384"/>
              <a:gd name="connsiteX48" fmla="*/ 1731108 w 5673969"/>
              <a:gd name="connsiteY48" fmla="*/ 746369 h 1719384"/>
              <a:gd name="connsiteX49" fmla="*/ 1820985 w 5673969"/>
              <a:gd name="connsiteY49" fmla="*/ 746369 h 1719384"/>
              <a:gd name="connsiteX50" fmla="*/ 1820985 w 5673969"/>
              <a:gd name="connsiteY50" fmla="*/ 785446 h 1719384"/>
              <a:gd name="connsiteX51" fmla="*/ 1996831 w 5673969"/>
              <a:gd name="connsiteY51" fmla="*/ 785446 h 1719384"/>
              <a:gd name="connsiteX52" fmla="*/ 1996831 w 5673969"/>
              <a:gd name="connsiteY52" fmla="*/ 820615 h 1719384"/>
              <a:gd name="connsiteX53" fmla="*/ 2071077 w 5673969"/>
              <a:gd name="connsiteY53" fmla="*/ 820615 h 1719384"/>
              <a:gd name="connsiteX54" fmla="*/ 2071077 w 5673969"/>
              <a:gd name="connsiteY54" fmla="*/ 847969 h 1719384"/>
              <a:gd name="connsiteX55" fmla="*/ 2188308 w 5673969"/>
              <a:gd name="connsiteY55" fmla="*/ 847969 h 1719384"/>
              <a:gd name="connsiteX56" fmla="*/ 2188308 w 5673969"/>
              <a:gd name="connsiteY56" fmla="*/ 879230 h 1719384"/>
              <a:gd name="connsiteX57" fmla="*/ 2293815 w 5673969"/>
              <a:gd name="connsiteY57" fmla="*/ 879230 h 1719384"/>
              <a:gd name="connsiteX58" fmla="*/ 2293815 w 5673969"/>
              <a:gd name="connsiteY58" fmla="*/ 941753 h 1719384"/>
              <a:gd name="connsiteX59" fmla="*/ 2438400 w 5673969"/>
              <a:gd name="connsiteY59" fmla="*/ 941753 h 1719384"/>
              <a:gd name="connsiteX60" fmla="*/ 2438400 w 5673969"/>
              <a:gd name="connsiteY60" fmla="*/ 984738 h 1719384"/>
              <a:gd name="connsiteX61" fmla="*/ 2575169 w 5673969"/>
              <a:gd name="connsiteY61" fmla="*/ 984738 h 1719384"/>
              <a:gd name="connsiteX62" fmla="*/ 2575169 w 5673969"/>
              <a:gd name="connsiteY62" fmla="*/ 1027723 h 1719384"/>
              <a:gd name="connsiteX63" fmla="*/ 2801815 w 5673969"/>
              <a:gd name="connsiteY63" fmla="*/ 1027723 h 1719384"/>
              <a:gd name="connsiteX64" fmla="*/ 2801815 w 5673969"/>
              <a:gd name="connsiteY64" fmla="*/ 1058984 h 1719384"/>
              <a:gd name="connsiteX65" fmla="*/ 2977662 w 5673969"/>
              <a:gd name="connsiteY65" fmla="*/ 1058984 h 1719384"/>
              <a:gd name="connsiteX66" fmla="*/ 2977662 w 5673969"/>
              <a:gd name="connsiteY66" fmla="*/ 1094153 h 1719384"/>
              <a:gd name="connsiteX67" fmla="*/ 3204308 w 5673969"/>
              <a:gd name="connsiteY67" fmla="*/ 1094153 h 1719384"/>
              <a:gd name="connsiteX68" fmla="*/ 3204308 w 5673969"/>
              <a:gd name="connsiteY68" fmla="*/ 1105876 h 1719384"/>
              <a:gd name="connsiteX69" fmla="*/ 3434862 w 5673969"/>
              <a:gd name="connsiteY69" fmla="*/ 1105876 h 1719384"/>
              <a:gd name="connsiteX70" fmla="*/ 3434862 w 5673969"/>
              <a:gd name="connsiteY70" fmla="*/ 1141046 h 1719384"/>
              <a:gd name="connsiteX71" fmla="*/ 3477846 w 5673969"/>
              <a:gd name="connsiteY71" fmla="*/ 1160584 h 1719384"/>
              <a:gd name="connsiteX72" fmla="*/ 3638062 w 5673969"/>
              <a:gd name="connsiteY72" fmla="*/ 1160584 h 1719384"/>
              <a:gd name="connsiteX73" fmla="*/ 3638062 w 5673969"/>
              <a:gd name="connsiteY73" fmla="*/ 1211384 h 1719384"/>
              <a:gd name="connsiteX74" fmla="*/ 3692769 w 5673969"/>
              <a:gd name="connsiteY74" fmla="*/ 1211384 h 1719384"/>
              <a:gd name="connsiteX75" fmla="*/ 3767015 w 5673969"/>
              <a:gd name="connsiteY75" fmla="*/ 1211384 h 1719384"/>
              <a:gd name="connsiteX76" fmla="*/ 3767015 w 5673969"/>
              <a:gd name="connsiteY76" fmla="*/ 1246553 h 1719384"/>
              <a:gd name="connsiteX77" fmla="*/ 3985846 w 5673969"/>
              <a:gd name="connsiteY77" fmla="*/ 1246553 h 1719384"/>
              <a:gd name="connsiteX78" fmla="*/ 3985846 w 5673969"/>
              <a:gd name="connsiteY78" fmla="*/ 1289538 h 1719384"/>
              <a:gd name="connsiteX79" fmla="*/ 4024923 w 5673969"/>
              <a:gd name="connsiteY79" fmla="*/ 1293446 h 1719384"/>
              <a:gd name="connsiteX80" fmla="*/ 4228123 w 5673969"/>
              <a:gd name="connsiteY80" fmla="*/ 1293446 h 1719384"/>
              <a:gd name="connsiteX81" fmla="*/ 4228123 w 5673969"/>
              <a:gd name="connsiteY81" fmla="*/ 1293446 h 1719384"/>
              <a:gd name="connsiteX82" fmla="*/ 4228123 w 5673969"/>
              <a:gd name="connsiteY82" fmla="*/ 1332523 h 1719384"/>
              <a:gd name="connsiteX83" fmla="*/ 4376615 w 5673969"/>
              <a:gd name="connsiteY83" fmla="*/ 1332523 h 1719384"/>
              <a:gd name="connsiteX84" fmla="*/ 4376615 w 5673969"/>
              <a:gd name="connsiteY84" fmla="*/ 1371600 h 1719384"/>
              <a:gd name="connsiteX85" fmla="*/ 4497754 w 5673969"/>
              <a:gd name="connsiteY85" fmla="*/ 1371600 h 1719384"/>
              <a:gd name="connsiteX86" fmla="*/ 4497754 w 5673969"/>
              <a:gd name="connsiteY86" fmla="*/ 1477107 h 1719384"/>
              <a:gd name="connsiteX87" fmla="*/ 4575908 w 5673969"/>
              <a:gd name="connsiteY87" fmla="*/ 1477107 h 1719384"/>
              <a:gd name="connsiteX88" fmla="*/ 4579815 w 5673969"/>
              <a:gd name="connsiteY88" fmla="*/ 1566984 h 1719384"/>
              <a:gd name="connsiteX89" fmla="*/ 4693139 w 5673969"/>
              <a:gd name="connsiteY89" fmla="*/ 1594338 h 1719384"/>
              <a:gd name="connsiteX90" fmla="*/ 5056554 w 5673969"/>
              <a:gd name="connsiteY90" fmla="*/ 1594338 h 1719384"/>
              <a:gd name="connsiteX91" fmla="*/ 5056554 w 5673969"/>
              <a:gd name="connsiteY91" fmla="*/ 1719384 h 1719384"/>
              <a:gd name="connsiteX92" fmla="*/ 5673969 w 5673969"/>
              <a:gd name="connsiteY92" fmla="*/ 1719384 h 1719384"/>
              <a:gd name="connsiteX0" fmla="*/ 0 w 5673969"/>
              <a:gd name="connsiteY0" fmla="*/ 0 h 1719384"/>
              <a:gd name="connsiteX1" fmla="*/ 70339 w 5673969"/>
              <a:gd name="connsiteY1" fmla="*/ 0 h 1719384"/>
              <a:gd name="connsiteX2" fmla="*/ 70339 w 5673969"/>
              <a:gd name="connsiteY2" fmla="*/ 35169 h 1719384"/>
              <a:gd name="connsiteX3" fmla="*/ 121139 w 5673969"/>
              <a:gd name="connsiteY3" fmla="*/ 35169 h 1719384"/>
              <a:gd name="connsiteX4" fmla="*/ 121139 w 5673969"/>
              <a:gd name="connsiteY4" fmla="*/ 66430 h 1719384"/>
              <a:gd name="connsiteX5" fmla="*/ 246185 w 5673969"/>
              <a:gd name="connsiteY5" fmla="*/ 66430 h 1719384"/>
              <a:gd name="connsiteX6" fmla="*/ 246185 w 5673969"/>
              <a:gd name="connsiteY6" fmla="*/ 93784 h 1719384"/>
              <a:gd name="connsiteX7" fmla="*/ 304800 w 5673969"/>
              <a:gd name="connsiteY7" fmla="*/ 93784 h 1719384"/>
              <a:gd name="connsiteX8" fmla="*/ 304800 w 5673969"/>
              <a:gd name="connsiteY8" fmla="*/ 132861 h 1719384"/>
              <a:gd name="connsiteX9" fmla="*/ 379046 w 5673969"/>
              <a:gd name="connsiteY9" fmla="*/ 132861 h 1719384"/>
              <a:gd name="connsiteX10" fmla="*/ 379046 w 5673969"/>
              <a:gd name="connsiteY10" fmla="*/ 156307 h 1719384"/>
              <a:gd name="connsiteX11" fmla="*/ 445477 w 5673969"/>
              <a:gd name="connsiteY11" fmla="*/ 156307 h 1719384"/>
              <a:gd name="connsiteX12" fmla="*/ 445477 w 5673969"/>
              <a:gd name="connsiteY12" fmla="*/ 195384 h 1719384"/>
              <a:gd name="connsiteX13" fmla="*/ 500185 w 5673969"/>
              <a:gd name="connsiteY13" fmla="*/ 195384 h 1719384"/>
              <a:gd name="connsiteX14" fmla="*/ 500185 w 5673969"/>
              <a:gd name="connsiteY14" fmla="*/ 214923 h 1719384"/>
              <a:gd name="connsiteX15" fmla="*/ 593969 w 5673969"/>
              <a:gd name="connsiteY15" fmla="*/ 214923 h 1719384"/>
              <a:gd name="connsiteX16" fmla="*/ 593969 w 5673969"/>
              <a:gd name="connsiteY16" fmla="*/ 242276 h 1719384"/>
              <a:gd name="connsiteX17" fmla="*/ 640862 w 5673969"/>
              <a:gd name="connsiteY17" fmla="*/ 242276 h 1719384"/>
              <a:gd name="connsiteX18" fmla="*/ 640862 w 5673969"/>
              <a:gd name="connsiteY18" fmla="*/ 265723 h 1719384"/>
              <a:gd name="connsiteX19" fmla="*/ 711200 w 5673969"/>
              <a:gd name="connsiteY19" fmla="*/ 265723 h 1719384"/>
              <a:gd name="connsiteX20" fmla="*/ 711200 w 5673969"/>
              <a:gd name="connsiteY20" fmla="*/ 312615 h 1719384"/>
              <a:gd name="connsiteX21" fmla="*/ 781539 w 5673969"/>
              <a:gd name="connsiteY21" fmla="*/ 312615 h 1719384"/>
              <a:gd name="connsiteX22" fmla="*/ 781539 w 5673969"/>
              <a:gd name="connsiteY22" fmla="*/ 332153 h 1719384"/>
              <a:gd name="connsiteX23" fmla="*/ 840154 w 5673969"/>
              <a:gd name="connsiteY23" fmla="*/ 332153 h 1719384"/>
              <a:gd name="connsiteX24" fmla="*/ 840154 w 5673969"/>
              <a:gd name="connsiteY24" fmla="*/ 375138 h 1719384"/>
              <a:gd name="connsiteX25" fmla="*/ 953477 w 5673969"/>
              <a:gd name="connsiteY25" fmla="*/ 375138 h 1719384"/>
              <a:gd name="connsiteX26" fmla="*/ 953477 w 5673969"/>
              <a:gd name="connsiteY26" fmla="*/ 402492 h 1719384"/>
              <a:gd name="connsiteX27" fmla="*/ 1023815 w 5673969"/>
              <a:gd name="connsiteY27" fmla="*/ 402492 h 1719384"/>
              <a:gd name="connsiteX28" fmla="*/ 1023815 w 5673969"/>
              <a:gd name="connsiteY28" fmla="*/ 425938 h 1719384"/>
              <a:gd name="connsiteX29" fmla="*/ 1066800 w 5673969"/>
              <a:gd name="connsiteY29" fmla="*/ 425938 h 1719384"/>
              <a:gd name="connsiteX30" fmla="*/ 1066800 w 5673969"/>
              <a:gd name="connsiteY30" fmla="*/ 453292 h 1719384"/>
              <a:gd name="connsiteX31" fmla="*/ 1152769 w 5673969"/>
              <a:gd name="connsiteY31" fmla="*/ 453292 h 1719384"/>
              <a:gd name="connsiteX32" fmla="*/ 1152769 w 5673969"/>
              <a:gd name="connsiteY32" fmla="*/ 480646 h 1719384"/>
              <a:gd name="connsiteX33" fmla="*/ 1199662 w 5673969"/>
              <a:gd name="connsiteY33" fmla="*/ 480646 h 1719384"/>
              <a:gd name="connsiteX34" fmla="*/ 1199662 w 5673969"/>
              <a:gd name="connsiteY34" fmla="*/ 519723 h 1719384"/>
              <a:gd name="connsiteX35" fmla="*/ 1281723 w 5673969"/>
              <a:gd name="connsiteY35" fmla="*/ 519723 h 1719384"/>
              <a:gd name="connsiteX36" fmla="*/ 1281723 w 5673969"/>
              <a:gd name="connsiteY36" fmla="*/ 519723 h 1719384"/>
              <a:gd name="connsiteX37" fmla="*/ 1340339 w 5673969"/>
              <a:gd name="connsiteY37" fmla="*/ 519723 h 1719384"/>
              <a:gd name="connsiteX38" fmla="*/ 1340339 w 5673969"/>
              <a:gd name="connsiteY38" fmla="*/ 574430 h 1719384"/>
              <a:gd name="connsiteX39" fmla="*/ 1422400 w 5673969"/>
              <a:gd name="connsiteY39" fmla="*/ 574430 h 1719384"/>
              <a:gd name="connsiteX40" fmla="*/ 1422400 w 5673969"/>
              <a:gd name="connsiteY40" fmla="*/ 574430 h 1719384"/>
              <a:gd name="connsiteX41" fmla="*/ 1469292 w 5673969"/>
              <a:gd name="connsiteY41" fmla="*/ 574430 h 1719384"/>
              <a:gd name="connsiteX42" fmla="*/ 1469292 w 5673969"/>
              <a:gd name="connsiteY42" fmla="*/ 629138 h 1719384"/>
              <a:gd name="connsiteX43" fmla="*/ 1527908 w 5673969"/>
              <a:gd name="connsiteY43" fmla="*/ 629138 h 1719384"/>
              <a:gd name="connsiteX44" fmla="*/ 1527908 w 5673969"/>
              <a:gd name="connsiteY44" fmla="*/ 668215 h 1719384"/>
              <a:gd name="connsiteX45" fmla="*/ 1656862 w 5673969"/>
              <a:gd name="connsiteY45" fmla="*/ 668215 h 1719384"/>
              <a:gd name="connsiteX46" fmla="*/ 1656862 w 5673969"/>
              <a:gd name="connsiteY46" fmla="*/ 711200 h 1719384"/>
              <a:gd name="connsiteX47" fmla="*/ 1731108 w 5673969"/>
              <a:gd name="connsiteY47" fmla="*/ 711200 h 1719384"/>
              <a:gd name="connsiteX48" fmla="*/ 1731108 w 5673969"/>
              <a:gd name="connsiteY48" fmla="*/ 746369 h 1719384"/>
              <a:gd name="connsiteX49" fmla="*/ 1820985 w 5673969"/>
              <a:gd name="connsiteY49" fmla="*/ 746369 h 1719384"/>
              <a:gd name="connsiteX50" fmla="*/ 1820985 w 5673969"/>
              <a:gd name="connsiteY50" fmla="*/ 785446 h 1719384"/>
              <a:gd name="connsiteX51" fmla="*/ 1996831 w 5673969"/>
              <a:gd name="connsiteY51" fmla="*/ 785446 h 1719384"/>
              <a:gd name="connsiteX52" fmla="*/ 1996831 w 5673969"/>
              <a:gd name="connsiteY52" fmla="*/ 820615 h 1719384"/>
              <a:gd name="connsiteX53" fmla="*/ 2071077 w 5673969"/>
              <a:gd name="connsiteY53" fmla="*/ 820615 h 1719384"/>
              <a:gd name="connsiteX54" fmla="*/ 2071077 w 5673969"/>
              <a:gd name="connsiteY54" fmla="*/ 847969 h 1719384"/>
              <a:gd name="connsiteX55" fmla="*/ 2188308 w 5673969"/>
              <a:gd name="connsiteY55" fmla="*/ 847969 h 1719384"/>
              <a:gd name="connsiteX56" fmla="*/ 2188308 w 5673969"/>
              <a:gd name="connsiteY56" fmla="*/ 879230 h 1719384"/>
              <a:gd name="connsiteX57" fmla="*/ 2293815 w 5673969"/>
              <a:gd name="connsiteY57" fmla="*/ 879230 h 1719384"/>
              <a:gd name="connsiteX58" fmla="*/ 2293815 w 5673969"/>
              <a:gd name="connsiteY58" fmla="*/ 941753 h 1719384"/>
              <a:gd name="connsiteX59" fmla="*/ 2438400 w 5673969"/>
              <a:gd name="connsiteY59" fmla="*/ 941753 h 1719384"/>
              <a:gd name="connsiteX60" fmla="*/ 2438400 w 5673969"/>
              <a:gd name="connsiteY60" fmla="*/ 984738 h 1719384"/>
              <a:gd name="connsiteX61" fmla="*/ 2575169 w 5673969"/>
              <a:gd name="connsiteY61" fmla="*/ 984738 h 1719384"/>
              <a:gd name="connsiteX62" fmla="*/ 2575169 w 5673969"/>
              <a:gd name="connsiteY62" fmla="*/ 1027723 h 1719384"/>
              <a:gd name="connsiteX63" fmla="*/ 2801815 w 5673969"/>
              <a:gd name="connsiteY63" fmla="*/ 1027723 h 1719384"/>
              <a:gd name="connsiteX64" fmla="*/ 2801815 w 5673969"/>
              <a:gd name="connsiteY64" fmla="*/ 1058984 h 1719384"/>
              <a:gd name="connsiteX65" fmla="*/ 2977662 w 5673969"/>
              <a:gd name="connsiteY65" fmla="*/ 1058984 h 1719384"/>
              <a:gd name="connsiteX66" fmla="*/ 2977662 w 5673969"/>
              <a:gd name="connsiteY66" fmla="*/ 1094153 h 1719384"/>
              <a:gd name="connsiteX67" fmla="*/ 3204308 w 5673969"/>
              <a:gd name="connsiteY67" fmla="*/ 1094153 h 1719384"/>
              <a:gd name="connsiteX68" fmla="*/ 3204308 w 5673969"/>
              <a:gd name="connsiteY68" fmla="*/ 1105876 h 1719384"/>
              <a:gd name="connsiteX69" fmla="*/ 3434862 w 5673969"/>
              <a:gd name="connsiteY69" fmla="*/ 1105876 h 1719384"/>
              <a:gd name="connsiteX70" fmla="*/ 3434862 w 5673969"/>
              <a:gd name="connsiteY70" fmla="*/ 1141046 h 1719384"/>
              <a:gd name="connsiteX71" fmla="*/ 3477846 w 5673969"/>
              <a:gd name="connsiteY71" fmla="*/ 1160584 h 1719384"/>
              <a:gd name="connsiteX72" fmla="*/ 3638062 w 5673969"/>
              <a:gd name="connsiteY72" fmla="*/ 1160584 h 1719384"/>
              <a:gd name="connsiteX73" fmla="*/ 3638062 w 5673969"/>
              <a:gd name="connsiteY73" fmla="*/ 1211384 h 1719384"/>
              <a:gd name="connsiteX74" fmla="*/ 3692769 w 5673969"/>
              <a:gd name="connsiteY74" fmla="*/ 1211384 h 1719384"/>
              <a:gd name="connsiteX75" fmla="*/ 3767015 w 5673969"/>
              <a:gd name="connsiteY75" fmla="*/ 1211384 h 1719384"/>
              <a:gd name="connsiteX76" fmla="*/ 3767015 w 5673969"/>
              <a:gd name="connsiteY76" fmla="*/ 1246553 h 1719384"/>
              <a:gd name="connsiteX77" fmla="*/ 3985846 w 5673969"/>
              <a:gd name="connsiteY77" fmla="*/ 1246553 h 1719384"/>
              <a:gd name="connsiteX78" fmla="*/ 3985846 w 5673969"/>
              <a:gd name="connsiteY78" fmla="*/ 1289538 h 1719384"/>
              <a:gd name="connsiteX79" fmla="*/ 4024923 w 5673969"/>
              <a:gd name="connsiteY79" fmla="*/ 1293446 h 1719384"/>
              <a:gd name="connsiteX80" fmla="*/ 4228123 w 5673969"/>
              <a:gd name="connsiteY80" fmla="*/ 1293446 h 1719384"/>
              <a:gd name="connsiteX81" fmla="*/ 4228123 w 5673969"/>
              <a:gd name="connsiteY81" fmla="*/ 1293446 h 1719384"/>
              <a:gd name="connsiteX82" fmla="*/ 4228123 w 5673969"/>
              <a:gd name="connsiteY82" fmla="*/ 1332523 h 1719384"/>
              <a:gd name="connsiteX83" fmla="*/ 4376615 w 5673969"/>
              <a:gd name="connsiteY83" fmla="*/ 1332523 h 1719384"/>
              <a:gd name="connsiteX84" fmla="*/ 4376615 w 5673969"/>
              <a:gd name="connsiteY84" fmla="*/ 1371600 h 1719384"/>
              <a:gd name="connsiteX85" fmla="*/ 4497754 w 5673969"/>
              <a:gd name="connsiteY85" fmla="*/ 1371600 h 1719384"/>
              <a:gd name="connsiteX86" fmla="*/ 4497754 w 5673969"/>
              <a:gd name="connsiteY86" fmla="*/ 1477107 h 1719384"/>
              <a:gd name="connsiteX87" fmla="*/ 4575908 w 5673969"/>
              <a:gd name="connsiteY87" fmla="*/ 1477107 h 1719384"/>
              <a:gd name="connsiteX88" fmla="*/ 4579815 w 5673969"/>
              <a:gd name="connsiteY88" fmla="*/ 1566984 h 1719384"/>
              <a:gd name="connsiteX89" fmla="*/ 4693139 w 5673969"/>
              <a:gd name="connsiteY89" fmla="*/ 1594338 h 1719384"/>
              <a:gd name="connsiteX90" fmla="*/ 4642339 w 5673969"/>
              <a:gd name="connsiteY90" fmla="*/ 1582615 h 1719384"/>
              <a:gd name="connsiteX91" fmla="*/ 5056554 w 5673969"/>
              <a:gd name="connsiteY91" fmla="*/ 1594338 h 1719384"/>
              <a:gd name="connsiteX92" fmla="*/ 5056554 w 5673969"/>
              <a:gd name="connsiteY92" fmla="*/ 1719384 h 1719384"/>
              <a:gd name="connsiteX93" fmla="*/ 5673969 w 5673969"/>
              <a:gd name="connsiteY93" fmla="*/ 1719384 h 1719384"/>
              <a:gd name="connsiteX0" fmla="*/ 0 w 5673969"/>
              <a:gd name="connsiteY0" fmla="*/ 0 h 1719384"/>
              <a:gd name="connsiteX1" fmla="*/ 70339 w 5673969"/>
              <a:gd name="connsiteY1" fmla="*/ 0 h 1719384"/>
              <a:gd name="connsiteX2" fmla="*/ 70339 w 5673969"/>
              <a:gd name="connsiteY2" fmla="*/ 35169 h 1719384"/>
              <a:gd name="connsiteX3" fmla="*/ 121139 w 5673969"/>
              <a:gd name="connsiteY3" fmla="*/ 35169 h 1719384"/>
              <a:gd name="connsiteX4" fmla="*/ 121139 w 5673969"/>
              <a:gd name="connsiteY4" fmla="*/ 66430 h 1719384"/>
              <a:gd name="connsiteX5" fmla="*/ 246185 w 5673969"/>
              <a:gd name="connsiteY5" fmla="*/ 66430 h 1719384"/>
              <a:gd name="connsiteX6" fmla="*/ 246185 w 5673969"/>
              <a:gd name="connsiteY6" fmla="*/ 93784 h 1719384"/>
              <a:gd name="connsiteX7" fmla="*/ 304800 w 5673969"/>
              <a:gd name="connsiteY7" fmla="*/ 93784 h 1719384"/>
              <a:gd name="connsiteX8" fmla="*/ 304800 w 5673969"/>
              <a:gd name="connsiteY8" fmla="*/ 132861 h 1719384"/>
              <a:gd name="connsiteX9" fmla="*/ 379046 w 5673969"/>
              <a:gd name="connsiteY9" fmla="*/ 132861 h 1719384"/>
              <a:gd name="connsiteX10" fmla="*/ 379046 w 5673969"/>
              <a:gd name="connsiteY10" fmla="*/ 156307 h 1719384"/>
              <a:gd name="connsiteX11" fmla="*/ 445477 w 5673969"/>
              <a:gd name="connsiteY11" fmla="*/ 156307 h 1719384"/>
              <a:gd name="connsiteX12" fmla="*/ 445477 w 5673969"/>
              <a:gd name="connsiteY12" fmla="*/ 195384 h 1719384"/>
              <a:gd name="connsiteX13" fmla="*/ 500185 w 5673969"/>
              <a:gd name="connsiteY13" fmla="*/ 195384 h 1719384"/>
              <a:gd name="connsiteX14" fmla="*/ 500185 w 5673969"/>
              <a:gd name="connsiteY14" fmla="*/ 214923 h 1719384"/>
              <a:gd name="connsiteX15" fmla="*/ 593969 w 5673969"/>
              <a:gd name="connsiteY15" fmla="*/ 214923 h 1719384"/>
              <a:gd name="connsiteX16" fmla="*/ 593969 w 5673969"/>
              <a:gd name="connsiteY16" fmla="*/ 242276 h 1719384"/>
              <a:gd name="connsiteX17" fmla="*/ 640862 w 5673969"/>
              <a:gd name="connsiteY17" fmla="*/ 242276 h 1719384"/>
              <a:gd name="connsiteX18" fmla="*/ 640862 w 5673969"/>
              <a:gd name="connsiteY18" fmla="*/ 265723 h 1719384"/>
              <a:gd name="connsiteX19" fmla="*/ 711200 w 5673969"/>
              <a:gd name="connsiteY19" fmla="*/ 265723 h 1719384"/>
              <a:gd name="connsiteX20" fmla="*/ 711200 w 5673969"/>
              <a:gd name="connsiteY20" fmla="*/ 312615 h 1719384"/>
              <a:gd name="connsiteX21" fmla="*/ 781539 w 5673969"/>
              <a:gd name="connsiteY21" fmla="*/ 312615 h 1719384"/>
              <a:gd name="connsiteX22" fmla="*/ 781539 w 5673969"/>
              <a:gd name="connsiteY22" fmla="*/ 332153 h 1719384"/>
              <a:gd name="connsiteX23" fmla="*/ 840154 w 5673969"/>
              <a:gd name="connsiteY23" fmla="*/ 332153 h 1719384"/>
              <a:gd name="connsiteX24" fmla="*/ 840154 w 5673969"/>
              <a:gd name="connsiteY24" fmla="*/ 375138 h 1719384"/>
              <a:gd name="connsiteX25" fmla="*/ 953477 w 5673969"/>
              <a:gd name="connsiteY25" fmla="*/ 375138 h 1719384"/>
              <a:gd name="connsiteX26" fmla="*/ 953477 w 5673969"/>
              <a:gd name="connsiteY26" fmla="*/ 402492 h 1719384"/>
              <a:gd name="connsiteX27" fmla="*/ 1023815 w 5673969"/>
              <a:gd name="connsiteY27" fmla="*/ 402492 h 1719384"/>
              <a:gd name="connsiteX28" fmla="*/ 1023815 w 5673969"/>
              <a:gd name="connsiteY28" fmla="*/ 425938 h 1719384"/>
              <a:gd name="connsiteX29" fmla="*/ 1066800 w 5673969"/>
              <a:gd name="connsiteY29" fmla="*/ 425938 h 1719384"/>
              <a:gd name="connsiteX30" fmla="*/ 1066800 w 5673969"/>
              <a:gd name="connsiteY30" fmla="*/ 453292 h 1719384"/>
              <a:gd name="connsiteX31" fmla="*/ 1152769 w 5673969"/>
              <a:gd name="connsiteY31" fmla="*/ 453292 h 1719384"/>
              <a:gd name="connsiteX32" fmla="*/ 1152769 w 5673969"/>
              <a:gd name="connsiteY32" fmla="*/ 480646 h 1719384"/>
              <a:gd name="connsiteX33" fmla="*/ 1199662 w 5673969"/>
              <a:gd name="connsiteY33" fmla="*/ 480646 h 1719384"/>
              <a:gd name="connsiteX34" fmla="*/ 1199662 w 5673969"/>
              <a:gd name="connsiteY34" fmla="*/ 519723 h 1719384"/>
              <a:gd name="connsiteX35" fmla="*/ 1281723 w 5673969"/>
              <a:gd name="connsiteY35" fmla="*/ 519723 h 1719384"/>
              <a:gd name="connsiteX36" fmla="*/ 1281723 w 5673969"/>
              <a:gd name="connsiteY36" fmla="*/ 519723 h 1719384"/>
              <a:gd name="connsiteX37" fmla="*/ 1340339 w 5673969"/>
              <a:gd name="connsiteY37" fmla="*/ 519723 h 1719384"/>
              <a:gd name="connsiteX38" fmla="*/ 1340339 w 5673969"/>
              <a:gd name="connsiteY38" fmla="*/ 574430 h 1719384"/>
              <a:gd name="connsiteX39" fmla="*/ 1422400 w 5673969"/>
              <a:gd name="connsiteY39" fmla="*/ 574430 h 1719384"/>
              <a:gd name="connsiteX40" fmla="*/ 1422400 w 5673969"/>
              <a:gd name="connsiteY40" fmla="*/ 574430 h 1719384"/>
              <a:gd name="connsiteX41" fmla="*/ 1469292 w 5673969"/>
              <a:gd name="connsiteY41" fmla="*/ 574430 h 1719384"/>
              <a:gd name="connsiteX42" fmla="*/ 1469292 w 5673969"/>
              <a:gd name="connsiteY42" fmla="*/ 629138 h 1719384"/>
              <a:gd name="connsiteX43" fmla="*/ 1527908 w 5673969"/>
              <a:gd name="connsiteY43" fmla="*/ 629138 h 1719384"/>
              <a:gd name="connsiteX44" fmla="*/ 1527908 w 5673969"/>
              <a:gd name="connsiteY44" fmla="*/ 668215 h 1719384"/>
              <a:gd name="connsiteX45" fmla="*/ 1656862 w 5673969"/>
              <a:gd name="connsiteY45" fmla="*/ 668215 h 1719384"/>
              <a:gd name="connsiteX46" fmla="*/ 1656862 w 5673969"/>
              <a:gd name="connsiteY46" fmla="*/ 711200 h 1719384"/>
              <a:gd name="connsiteX47" fmla="*/ 1731108 w 5673969"/>
              <a:gd name="connsiteY47" fmla="*/ 711200 h 1719384"/>
              <a:gd name="connsiteX48" fmla="*/ 1731108 w 5673969"/>
              <a:gd name="connsiteY48" fmla="*/ 746369 h 1719384"/>
              <a:gd name="connsiteX49" fmla="*/ 1820985 w 5673969"/>
              <a:gd name="connsiteY49" fmla="*/ 746369 h 1719384"/>
              <a:gd name="connsiteX50" fmla="*/ 1820985 w 5673969"/>
              <a:gd name="connsiteY50" fmla="*/ 785446 h 1719384"/>
              <a:gd name="connsiteX51" fmla="*/ 1996831 w 5673969"/>
              <a:gd name="connsiteY51" fmla="*/ 785446 h 1719384"/>
              <a:gd name="connsiteX52" fmla="*/ 1996831 w 5673969"/>
              <a:gd name="connsiteY52" fmla="*/ 820615 h 1719384"/>
              <a:gd name="connsiteX53" fmla="*/ 2071077 w 5673969"/>
              <a:gd name="connsiteY53" fmla="*/ 820615 h 1719384"/>
              <a:gd name="connsiteX54" fmla="*/ 2071077 w 5673969"/>
              <a:gd name="connsiteY54" fmla="*/ 847969 h 1719384"/>
              <a:gd name="connsiteX55" fmla="*/ 2188308 w 5673969"/>
              <a:gd name="connsiteY55" fmla="*/ 847969 h 1719384"/>
              <a:gd name="connsiteX56" fmla="*/ 2188308 w 5673969"/>
              <a:gd name="connsiteY56" fmla="*/ 879230 h 1719384"/>
              <a:gd name="connsiteX57" fmla="*/ 2293815 w 5673969"/>
              <a:gd name="connsiteY57" fmla="*/ 879230 h 1719384"/>
              <a:gd name="connsiteX58" fmla="*/ 2293815 w 5673969"/>
              <a:gd name="connsiteY58" fmla="*/ 941753 h 1719384"/>
              <a:gd name="connsiteX59" fmla="*/ 2438400 w 5673969"/>
              <a:gd name="connsiteY59" fmla="*/ 941753 h 1719384"/>
              <a:gd name="connsiteX60" fmla="*/ 2438400 w 5673969"/>
              <a:gd name="connsiteY60" fmla="*/ 984738 h 1719384"/>
              <a:gd name="connsiteX61" fmla="*/ 2575169 w 5673969"/>
              <a:gd name="connsiteY61" fmla="*/ 984738 h 1719384"/>
              <a:gd name="connsiteX62" fmla="*/ 2575169 w 5673969"/>
              <a:gd name="connsiteY62" fmla="*/ 1027723 h 1719384"/>
              <a:gd name="connsiteX63" fmla="*/ 2801815 w 5673969"/>
              <a:gd name="connsiteY63" fmla="*/ 1027723 h 1719384"/>
              <a:gd name="connsiteX64" fmla="*/ 2801815 w 5673969"/>
              <a:gd name="connsiteY64" fmla="*/ 1058984 h 1719384"/>
              <a:gd name="connsiteX65" fmla="*/ 2977662 w 5673969"/>
              <a:gd name="connsiteY65" fmla="*/ 1058984 h 1719384"/>
              <a:gd name="connsiteX66" fmla="*/ 2977662 w 5673969"/>
              <a:gd name="connsiteY66" fmla="*/ 1094153 h 1719384"/>
              <a:gd name="connsiteX67" fmla="*/ 3204308 w 5673969"/>
              <a:gd name="connsiteY67" fmla="*/ 1094153 h 1719384"/>
              <a:gd name="connsiteX68" fmla="*/ 3204308 w 5673969"/>
              <a:gd name="connsiteY68" fmla="*/ 1105876 h 1719384"/>
              <a:gd name="connsiteX69" fmla="*/ 3434862 w 5673969"/>
              <a:gd name="connsiteY69" fmla="*/ 1105876 h 1719384"/>
              <a:gd name="connsiteX70" fmla="*/ 3434862 w 5673969"/>
              <a:gd name="connsiteY70" fmla="*/ 1141046 h 1719384"/>
              <a:gd name="connsiteX71" fmla="*/ 3477846 w 5673969"/>
              <a:gd name="connsiteY71" fmla="*/ 1160584 h 1719384"/>
              <a:gd name="connsiteX72" fmla="*/ 3638062 w 5673969"/>
              <a:gd name="connsiteY72" fmla="*/ 1160584 h 1719384"/>
              <a:gd name="connsiteX73" fmla="*/ 3638062 w 5673969"/>
              <a:gd name="connsiteY73" fmla="*/ 1211384 h 1719384"/>
              <a:gd name="connsiteX74" fmla="*/ 3692769 w 5673969"/>
              <a:gd name="connsiteY74" fmla="*/ 1211384 h 1719384"/>
              <a:gd name="connsiteX75" fmla="*/ 3767015 w 5673969"/>
              <a:gd name="connsiteY75" fmla="*/ 1211384 h 1719384"/>
              <a:gd name="connsiteX76" fmla="*/ 3767015 w 5673969"/>
              <a:gd name="connsiteY76" fmla="*/ 1246553 h 1719384"/>
              <a:gd name="connsiteX77" fmla="*/ 3985846 w 5673969"/>
              <a:gd name="connsiteY77" fmla="*/ 1246553 h 1719384"/>
              <a:gd name="connsiteX78" fmla="*/ 3985846 w 5673969"/>
              <a:gd name="connsiteY78" fmla="*/ 1289538 h 1719384"/>
              <a:gd name="connsiteX79" fmla="*/ 4024923 w 5673969"/>
              <a:gd name="connsiteY79" fmla="*/ 1293446 h 1719384"/>
              <a:gd name="connsiteX80" fmla="*/ 4228123 w 5673969"/>
              <a:gd name="connsiteY80" fmla="*/ 1293446 h 1719384"/>
              <a:gd name="connsiteX81" fmla="*/ 4228123 w 5673969"/>
              <a:gd name="connsiteY81" fmla="*/ 1293446 h 1719384"/>
              <a:gd name="connsiteX82" fmla="*/ 4228123 w 5673969"/>
              <a:gd name="connsiteY82" fmla="*/ 1332523 h 1719384"/>
              <a:gd name="connsiteX83" fmla="*/ 4376615 w 5673969"/>
              <a:gd name="connsiteY83" fmla="*/ 1332523 h 1719384"/>
              <a:gd name="connsiteX84" fmla="*/ 4376615 w 5673969"/>
              <a:gd name="connsiteY84" fmla="*/ 1371600 h 1719384"/>
              <a:gd name="connsiteX85" fmla="*/ 4497754 w 5673969"/>
              <a:gd name="connsiteY85" fmla="*/ 1371600 h 1719384"/>
              <a:gd name="connsiteX86" fmla="*/ 4497754 w 5673969"/>
              <a:gd name="connsiteY86" fmla="*/ 1477107 h 1719384"/>
              <a:gd name="connsiteX87" fmla="*/ 4575908 w 5673969"/>
              <a:gd name="connsiteY87" fmla="*/ 1477107 h 1719384"/>
              <a:gd name="connsiteX88" fmla="*/ 4579815 w 5673969"/>
              <a:gd name="connsiteY88" fmla="*/ 1566984 h 1719384"/>
              <a:gd name="connsiteX89" fmla="*/ 4669692 w 5673969"/>
              <a:gd name="connsiteY89" fmla="*/ 1547446 h 1719384"/>
              <a:gd name="connsiteX90" fmla="*/ 4642339 w 5673969"/>
              <a:gd name="connsiteY90" fmla="*/ 1582615 h 1719384"/>
              <a:gd name="connsiteX91" fmla="*/ 5056554 w 5673969"/>
              <a:gd name="connsiteY91" fmla="*/ 1594338 h 1719384"/>
              <a:gd name="connsiteX92" fmla="*/ 5056554 w 5673969"/>
              <a:gd name="connsiteY92" fmla="*/ 1719384 h 1719384"/>
              <a:gd name="connsiteX93" fmla="*/ 5673969 w 5673969"/>
              <a:gd name="connsiteY93" fmla="*/ 1719384 h 1719384"/>
              <a:gd name="connsiteX0" fmla="*/ 0 w 5673969"/>
              <a:gd name="connsiteY0" fmla="*/ 0 h 1719384"/>
              <a:gd name="connsiteX1" fmla="*/ 70339 w 5673969"/>
              <a:gd name="connsiteY1" fmla="*/ 0 h 1719384"/>
              <a:gd name="connsiteX2" fmla="*/ 70339 w 5673969"/>
              <a:gd name="connsiteY2" fmla="*/ 35169 h 1719384"/>
              <a:gd name="connsiteX3" fmla="*/ 121139 w 5673969"/>
              <a:gd name="connsiteY3" fmla="*/ 35169 h 1719384"/>
              <a:gd name="connsiteX4" fmla="*/ 121139 w 5673969"/>
              <a:gd name="connsiteY4" fmla="*/ 66430 h 1719384"/>
              <a:gd name="connsiteX5" fmla="*/ 246185 w 5673969"/>
              <a:gd name="connsiteY5" fmla="*/ 66430 h 1719384"/>
              <a:gd name="connsiteX6" fmla="*/ 246185 w 5673969"/>
              <a:gd name="connsiteY6" fmla="*/ 93784 h 1719384"/>
              <a:gd name="connsiteX7" fmla="*/ 304800 w 5673969"/>
              <a:gd name="connsiteY7" fmla="*/ 93784 h 1719384"/>
              <a:gd name="connsiteX8" fmla="*/ 304800 w 5673969"/>
              <a:gd name="connsiteY8" fmla="*/ 132861 h 1719384"/>
              <a:gd name="connsiteX9" fmla="*/ 379046 w 5673969"/>
              <a:gd name="connsiteY9" fmla="*/ 132861 h 1719384"/>
              <a:gd name="connsiteX10" fmla="*/ 379046 w 5673969"/>
              <a:gd name="connsiteY10" fmla="*/ 156307 h 1719384"/>
              <a:gd name="connsiteX11" fmla="*/ 445477 w 5673969"/>
              <a:gd name="connsiteY11" fmla="*/ 156307 h 1719384"/>
              <a:gd name="connsiteX12" fmla="*/ 445477 w 5673969"/>
              <a:gd name="connsiteY12" fmla="*/ 195384 h 1719384"/>
              <a:gd name="connsiteX13" fmla="*/ 500185 w 5673969"/>
              <a:gd name="connsiteY13" fmla="*/ 195384 h 1719384"/>
              <a:gd name="connsiteX14" fmla="*/ 500185 w 5673969"/>
              <a:gd name="connsiteY14" fmla="*/ 214923 h 1719384"/>
              <a:gd name="connsiteX15" fmla="*/ 593969 w 5673969"/>
              <a:gd name="connsiteY15" fmla="*/ 214923 h 1719384"/>
              <a:gd name="connsiteX16" fmla="*/ 593969 w 5673969"/>
              <a:gd name="connsiteY16" fmla="*/ 242276 h 1719384"/>
              <a:gd name="connsiteX17" fmla="*/ 640862 w 5673969"/>
              <a:gd name="connsiteY17" fmla="*/ 242276 h 1719384"/>
              <a:gd name="connsiteX18" fmla="*/ 640862 w 5673969"/>
              <a:gd name="connsiteY18" fmla="*/ 265723 h 1719384"/>
              <a:gd name="connsiteX19" fmla="*/ 711200 w 5673969"/>
              <a:gd name="connsiteY19" fmla="*/ 265723 h 1719384"/>
              <a:gd name="connsiteX20" fmla="*/ 711200 w 5673969"/>
              <a:gd name="connsiteY20" fmla="*/ 312615 h 1719384"/>
              <a:gd name="connsiteX21" fmla="*/ 781539 w 5673969"/>
              <a:gd name="connsiteY21" fmla="*/ 312615 h 1719384"/>
              <a:gd name="connsiteX22" fmla="*/ 781539 w 5673969"/>
              <a:gd name="connsiteY22" fmla="*/ 332153 h 1719384"/>
              <a:gd name="connsiteX23" fmla="*/ 840154 w 5673969"/>
              <a:gd name="connsiteY23" fmla="*/ 332153 h 1719384"/>
              <a:gd name="connsiteX24" fmla="*/ 840154 w 5673969"/>
              <a:gd name="connsiteY24" fmla="*/ 375138 h 1719384"/>
              <a:gd name="connsiteX25" fmla="*/ 953477 w 5673969"/>
              <a:gd name="connsiteY25" fmla="*/ 375138 h 1719384"/>
              <a:gd name="connsiteX26" fmla="*/ 953477 w 5673969"/>
              <a:gd name="connsiteY26" fmla="*/ 402492 h 1719384"/>
              <a:gd name="connsiteX27" fmla="*/ 1023815 w 5673969"/>
              <a:gd name="connsiteY27" fmla="*/ 402492 h 1719384"/>
              <a:gd name="connsiteX28" fmla="*/ 1023815 w 5673969"/>
              <a:gd name="connsiteY28" fmla="*/ 425938 h 1719384"/>
              <a:gd name="connsiteX29" fmla="*/ 1066800 w 5673969"/>
              <a:gd name="connsiteY29" fmla="*/ 425938 h 1719384"/>
              <a:gd name="connsiteX30" fmla="*/ 1066800 w 5673969"/>
              <a:gd name="connsiteY30" fmla="*/ 453292 h 1719384"/>
              <a:gd name="connsiteX31" fmla="*/ 1152769 w 5673969"/>
              <a:gd name="connsiteY31" fmla="*/ 453292 h 1719384"/>
              <a:gd name="connsiteX32" fmla="*/ 1152769 w 5673969"/>
              <a:gd name="connsiteY32" fmla="*/ 480646 h 1719384"/>
              <a:gd name="connsiteX33" fmla="*/ 1199662 w 5673969"/>
              <a:gd name="connsiteY33" fmla="*/ 480646 h 1719384"/>
              <a:gd name="connsiteX34" fmla="*/ 1199662 w 5673969"/>
              <a:gd name="connsiteY34" fmla="*/ 519723 h 1719384"/>
              <a:gd name="connsiteX35" fmla="*/ 1281723 w 5673969"/>
              <a:gd name="connsiteY35" fmla="*/ 519723 h 1719384"/>
              <a:gd name="connsiteX36" fmla="*/ 1281723 w 5673969"/>
              <a:gd name="connsiteY36" fmla="*/ 519723 h 1719384"/>
              <a:gd name="connsiteX37" fmla="*/ 1340339 w 5673969"/>
              <a:gd name="connsiteY37" fmla="*/ 519723 h 1719384"/>
              <a:gd name="connsiteX38" fmla="*/ 1340339 w 5673969"/>
              <a:gd name="connsiteY38" fmla="*/ 574430 h 1719384"/>
              <a:gd name="connsiteX39" fmla="*/ 1422400 w 5673969"/>
              <a:gd name="connsiteY39" fmla="*/ 574430 h 1719384"/>
              <a:gd name="connsiteX40" fmla="*/ 1422400 w 5673969"/>
              <a:gd name="connsiteY40" fmla="*/ 574430 h 1719384"/>
              <a:gd name="connsiteX41" fmla="*/ 1469292 w 5673969"/>
              <a:gd name="connsiteY41" fmla="*/ 574430 h 1719384"/>
              <a:gd name="connsiteX42" fmla="*/ 1469292 w 5673969"/>
              <a:gd name="connsiteY42" fmla="*/ 629138 h 1719384"/>
              <a:gd name="connsiteX43" fmla="*/ 1527908 w 5673969"/>
              <a:gd name="connsiteY43" fmla="*/ 629138 h 1719384"/>
              <a:gd name="connsiteX44" fmla="*/ 1527908 w 5673969"/>
              <a:gd name="connsiteY44" fmla="*/ 668215 h 1719384"/>
              <a:gd name="connsiteX45" fmla="*/ 1656862 w 5673969"/>
              <a:gd name="connsiteY45" fmla="*/ 668215 h 1719384"/>
              <a:gd name="connsiteX46" fmla="*/ 1656862 w 5673969"/>
              <a:gd name="connsiteY46" fmla="*/ 711200 h 1719384"/>
              <a:gd name="connsiteX47" fmla="*/ 1731108 w 5673969"/>
              <a:gd name="connsiteY47" fmla="*/ 711200 h 1719384"/>
              <a:gd name="connsiteX48" fmla="*/ 1731108 w 5673969"/>
              <a:gd name="connsiteY48" fmla="*/ 746369 h 1719384"/>
              <a:gd name="connsiteX49" fmla="*/ 1820985 w 5673969"/>
              <a:gd name="connsiteY49" fmla="*/ 746369 h 1719384"/>
              <a:gd name="connsiteX50" fmla="*/ 1820985 w 5673969"/>
              <a:gd name="connsiteY50" fmla="*/ 785446 h 1719384"/>
              <a:gd name="connsiteX51" fmla="*/ 1996831 w 5673969"/>
              <a:gd name="connsiteY51" fmla="*/ 785446 h 1719384"/>
              <a:gd name="connsiteX52" fmla="*/ 1996831 w 5673969"/>
              <a:gd name="connsiteY52" fmla="*/ 820615 h 1719384"/>
              <a:gd name="connsiteX53" fmla="*/ 2071077 w 5673969"/>
              <a:gd name="connsiteY53" fmla="*/ 820615 h 1719384"/>
              <a:gd name="connsiteX54" fmla="*/ 2071077 w 5673969"/>
              <a:gd name="connsiteY54" fmla="*/ 847969 h 1719384"/>
              <a:gd name="connsiteX55" fmla="*/ 2188308 w 5673969"/>
              <a:gd name="connsiteY55" fmla="*/ 847969 h 1719384"/>
              <a:gd name="connsiteX56" fmla="*/ 2188308 w 5673969"/>
              <a:gd name="connsiteY56" fmla="*/ 879230 h 1719384"/>
              <a:gd name="connsiteX57" fmla="*/ 2293815 w 5673969"/>
              <a:gd name="connsiteY57" fmla="*/ 879230 h 1719384"/>
              <a:gd name="connsiteX58" fmla="*/ 2293815 w 5673969"/>
              <a:gd name="connsiteY58" fmla="*/ 941753 h 1719384"/>
              <a:gd name="connsiteX59" fmla="*/ 2438400 w 5673969"/>
              <a:gd name="connsiteY59" fmla="*/ 941753 h 1719384"/>
              <a:gd name="connsiteX60" fmla="*/ 2438400 w 5673969"/>
              <a:gd name="connsiteY60" fmla="*/ 984738 h 1719384"/>
              <a:gd name="connsiteX61" fmla="*/ 2575169 w 5673969"/>
              <a:gd name="connsiteY61" fmla="*/ 984738 h 1719384"/>
              <a:gd name="connsiteX62" fmla="*/ 2575169 w 5673969"/>
              <a:gd name="connsiteY62" fmla="*/ 1027723 h 1719384"/>
              <a:gd name="connsiteX63" fmla="*/ 2801815 w 5673969"/>
              <a:gd name="connsiteY63" fmla="*/ 1027723 h 1719384"/>
              <a:gd name="connsiteX64" fmla="*/ 2801815 w 5673969"/>
              <a:gd name="connsiteY64" fmla="*/ 1058984 h 1719384"/>
              <a:gd name="connsiteX65" fmla="*/ 2977662 w 5673969"/>
              <a:gd name="connsiteY65" fmla="*/ 1058984 h 1719384"/>
              <a:gd name="connsiteX66" fmla="*/ 2977662 w 5673969"/>
              <a:gd name="connsiteY66" fmla="*/ 1094153 h 1719384"/>
              <a:gd name="connsiteX67" fmla="*/ 3204308 w 5673969"/>
              <a:gd name="connsiteY67" fmla="*/ 1094153 h 1719384"/>
              <a:gd name="connsiteX68" fmla="*/ 3204308 w 5673969"/>
              <a:gd name="connsiteY68" fmla="*/ 1105876 h 1719384"/>
              <a:gd name="connsiteX69" fmla="*/ 3434862 w 5673969"/>
              <a:gd name="connsiteY69" fmla="*/ 1105876 h 1719384"/>
              <a:gd name="connsiteX70" fmla="*/ 3434862 w 5673969"/>
              <a:gd name="connsiteY70" fmla="*/ 1141046 h 1719384"/>
              <a:gd name="connsiteX71" fmla="*/ 3477846 w 5673969"/>
              <a:gd name="connsiteY71" fmla="*/ 1160584 h 1719384"/>
              <a:gd name="connsiteX72" fmla="*/ 3638062 w 5673969"/>
              <a:gd name="connsiteY72" fmla="*/ 1160584 h 1719384"/>
              <a:gd name="connsiteX73" fmla="*/ 3638062 w 5673969"/>
              <a:gd name="connsiteY73" fmla="*/ 1211384 h 1719384"/>
              <a:gd name="connsiteX74" fmla="*/ 3692769 w 5673969"/>
              <a:gd name="connsiteY74" fmla="*/ 1211384 h 1719384"/>
              <a:gd name="connsiteX75" fmla="*/ 3767015 w 5673969"/>
              <a:gd name="connsiteY75" fmla="*/ 1211384 h 1719384"/>
              <a:gd name="connsiteX76" fmla="*/ 3767015 w 5673969"/>
              <a:gd name="connsiteY76" fmla="*/ 1246553 h 1719384"/>
              <a:gd name="connsiteX77" fmla="*/ 3985846 w 5673969"/>
              <a:gd name="connsiteY77" fmla="*/ 1246553 h 1719384"/>
              <a:gd name="connsiteX78" fmla="*/ 3985846 w 5673969"/>
              <a:gd name="connsiteY78" fmla="*/ 1289538 h 1719384"/>
              <a:gd name="connsiteX79" fmla="*/ 4024923 w 5673969"/>
              <a:gd name="connsiteY79" fmla="*/ 1293446 h 1719384"/>
              <a:gd name="connsiteX80" fmla="*/ 4228123 w 5673969"/>
              <a:gd name="connsiteY80" fmla="*/ 1293446 h 1719384"/>
              <a:gd name="connsiteX81" fmla="*/ 4228123 w 5673969"/>
              <a:gd name="connsiteY81" fmla="*/ 1293446 h 1719384"/>
              <a:gd name="connsiteX82" fmla="*/ 4228123 w 5673969"/>
              <a:gd name="connsiteY82" fmla="*/ 1332523 h 1719384"/>
              <a:gd name="connsiteX83" fmla="*/ 4376615 w 5673969"/>
              <a:gd name="connsiteY83" fmla="*/ 1332523 h 1719384"/>
              <a:gd name="connsiteX84" fmla="*/ 4376615 w 5673969"/>
              <a:gd name="connsiteY84" fmla="*/ 1371600 h 1719384"/>
              <a:gd name="connsiteX85" fmla="*/ 4497754 w 5673969"/>
              <a:gd name="connsiteY85" fmla="*/ 1371600 h 1719384"/>
              <a:gd name="connsiteX86" fmla="*/ 4497754 w 5673969"/>
              <a:gd name="connsiteY86" fmla="*/ 1477107 h 1719384"/>
              <a:gd name="connsiteX87" fmla="*/ 4575908 w 5673969"/>
              <a:gd name="connsiteY87" fmla="*/ 1477107 h 1719384"/>
              <a:gd name="connsiteX88" fmla="*/ 4579815 w 5673969"/>
              <a:gd name="connsiteY88" fmla="*/ 1559169 h 1719384"/>
              <a:gd name="connsiteX89" fmla="*/ 4669692 w 5673969"/>
              <a:gd name="connsiteY89" fmla="*/ 1547446 h 1719384"/>
              <a:gd name="connsiteX90" fmla="*/ 4642339 w 5673969"/>
              <a:gd name="connsiteY90" fmla="*/ 1582615 h 1719384"/>
              <a:gd name="connsiteX91" fmla="*/ 5056554 w 5673969"/>
              <a:gd name="connsiteY91" fmla="*/ 1594338 h 1719384"/>
              <a:gd name="connsiteX92" fmla="*/ 5056554 w 5673969"/>
              <a:gd name="connsiteY92" fmla="*/ 1719384 h 1719384"/>
              <a:gd name="connsiteX93" fmla="*/ 5673969 w 5673969"/>
              <a:gd name="connsiteY93" fmla="*/ 1719384 h 1719384"/>
              <a:gd name="connsiteX0" fmla="*/ 0 w 5673969"/>
              <a:gd name="connsiteY0" fmla="*/ 0 h 1719384"/>
              <a:gd name="connsiteX1" fmla="*/ 70339 w 5673969"/>
              <a:gd name="connsiteY1" fmla="*/ 0 h 1719384"/>
              <a:gd name="connsiteX2" fmla="*/ 70339 w 5673969"/>
              <a:gd name="connsiteY2" fmla="*/ 35169 h 1719384"/>
              <a:gd name="connsiteX3" fmla="*/ 121139 w 5673969"/>
              <a:gd name="connsiteY3" fmla="*/ 35169 h 1719384"/>
              <a:gd name="connsiteX4" fmla="*/ 121139 w 5673969"/>
              <a:gd name="connsiteY4" fmla="*/ 66430 h 1719384"/>
              <a:gd name="connsiteX5" fmla="*/ 246185 w 5673969"/>
              <a:gd name="connsiteY5" fmla="*/ 66430 h 1719384"/>
              <a:gd name="connsiteX6" fmla="*/ 246185 w 5673969"/>
              <a:gd name="connsiteY6" fmla="*/ 93784 h 1719384"/>
              <a:gd name="connsiteX7" fmla="*/ 304800 w 5673969"/>
              <a:gd name="connsiteY7" fmla="*/ 93784 h 1719384"/>
              <a:gd name="connsiteX8" fmla="*/ 304800 w 5673969"/>
              <a:gd name="connsiteY8" fmla="*/ 132861 h 1719384"/>
              <a:gd name="connsiteX9" fmla="*/ 379046 w 5673969"/>
              <a:gd name="connsiteY9" fmla="*/ 132861 h 1719384"/>
              <a:gd name="connsiteX10" fmla="*/ 379046 w 5673969"/>
              <a:gd name="connsiteY10" fmla="*/ 156307 h 1719384"/>
              <a:gd name="connsiteX11" fmla="*/ 445477 w 5673969"/>
              <a:gd name="connsiteY11" fmla="*/ 156307 h 1719384"/>
              <a:gd name="connsiteX12" fmla="*/ 445477 w 5673969"/>
              <a:gd name="connsiteY12" fmla="*/ 195384 h 1719384"/>
              <a:gd name="connsiteX13" fmla="*/ 500185 w 5673969"/>
              <a:gd name="connsiteY13" fmla="*/ 195384 h 1719384"/>
              <a:gd name="connsiteX14" fmla="*/ 500185 w 5673969"/>
              <a:gd name="connsiteY14" fmla="*/ 214923 h 1719384"/>
              <a:gd name="connsiteX15" fmla="*/ 593969 w 5673969"/>
              <a:gd name="connsiteY15" fmla="*/ 214923 h 1719384"/>
              <a:gd name="connsiteX16" fmla="*/ 593969 w 5673969"/>
              <a:gd name="connsiteY16" fmla="*/ 242276 h 1719384"/>
              <a:gd name="connsiteX17" fmla="*/ 640862 w 5673969"/>
              <a:gd name="connsiteY17" fmla="*/ 242276 h 1719384"/>
              <a:gd name="connsiteX18" fmla="*/ 640862 w 5673969"/>
              <a:gd name="connsiteY18" fmla="*/ 265723 h 1719384"/>
              <a:gd name="connsiteX19" fmla="*/ 711200 w 5673969"/>
              <a:gd name="connsiteY19" fmla="*/ 265723 h 1719384"/>
              <a:gd name="connsiteX20" fmla="*/ 711200 w 5673969"/>
              <a:gd name="connsiteY20" fmla="*/ 312615 h 1719384"/>
              <a:gd name="connsiteX21" fmla="*/ 781539 w 5673969"/>
              <a:gd name="connsiteY21" fmla="*/ 312615 h 1719384"/>
              <a:gd name="connsiteX22" fmla="*/ 781539 w 5673969"/>
              <a:gd name="connsiteY22" fmla="*/ 332153 h 1719384"/>
              <a:gd name="connsiteX23" fmla="*/ 840154 w 5673969"/>
              <a:gd name="connsiteY23" fmla="*/ 332153 h 1719384"/>
              <a:gd name="connsiteX24" fmla="*/ 840154 w 5673969"/>
              <a:gd name="connsiteY24" fmla="*/ 375138 h 1719384"/>
              <a:gd name="connsiteX25" fmla="*/ 953477 w 5673969"/>
              <a:gd name="connsiteY25" fmla="*/ 375138 h 1719384"/>
              <a:gd name="connsiteX26" fmla="*/ 953477 w 5673969"/>
              <a:gd name="connsiteY26" fmla="*/ 402492 h 1719384"/>
              <a:gd name="connsiteX27" fmla="*/ 1023815 w 5673969"/>
              <a:gd name="connsiteY27" fmla="*/ 402492 h 1719384"/>
              <a:gd name="connsiteX28" fmla="*/ 1023815 w 5673969"/>
              <a:gd name="connsiteY28" fmla="*/ 425938 h 1719384"/>
              <a:gd name="connsiteX29" fmla="*/ 1066800 w 5673969"/>
              <a:gd name="connsiteY29" fmla="*/ 425938 h 1719384"/>
              <a:gd name="connsiteX30" fmla="*/ 1066800 w 5673969"/>
              <a:gd name="connsiteY30" fmla="*/ 453292 h 1719384"/>
              <a:gd name="connsiteX31" fmla="*/ 1152769 w 5673969"/>
              <a:gd name="connsiteY31" fmla="*/ 453292 h 1719384"/>
              <a:gd name="connsiteX32" fmla="*/ 1152769 w 5673969"/>
              <a:gd name="connsiteY32" fmla="*/ 480646 h 1719384"/>
              <a:gd name="connsiteX33" fmla="*/ 1199662 w 5673969"/>
              <a:gd name="connsiteY33" fmla="*/ 480646 h 1719384"/>
              <a:gd name="connsiteX34" fmla="*/ 1199662 w 5673969"/>
              <a:gd name="connsiteY34" fmla="*/ 519723 h 1719384"/>
              <a:gd name="connsiteX35" fmla="*/ 1281723 w 5673969"/>
              <a:gd name="connsiteY35" fmla="*/ 519723 h 1719384"/>
              <a:gd name="connsiteX36" fmla="*/ 1281723 w 5673969"/>
              <a:gd name="connsiteY36" fmla="*/ 519723 h 1719384"/>
              <a:gd name="connsiteX37" fmla="*/ 1340339 w 5673969"/>
              <a:gd name="connsiteY37" fmla="*/ 519723 h 1719384"/>
              <a:gd name="connsiteX38" fmla="*/ 1340339 w 5673969"/>
              <a:gd name="connsiteY38" fmla="*/ 574430 h 1719384"/>
              <a:gd name="connsiteX39" fmla="*/ 1422400 w 5673969"/>
              <a:gd name="connsiteY39" fmla="*/ 574430 h 1719384"/>
              <a:gd name="connsiteX40" fmla="*/ 1422400 w 5673969"/>
              <a:gd name="connsiteY40" fmla="*/ 574430 h 1719384"/>
              <a:gd name="connsiteX41" fmla="*/ 1469292 w 5673969"/>
              <a:gd name="connsiteY41" fmla="*/ 574430 h 1719384"/>
              <a:gd name="connsiteX42" fmla="*/ 1469292 w 5673969"/>
              <a:gd name="connsiteY42" fmla="*/ 629138 h 1719384"/>
              <a:gd name="connsiteX43" fmla="*/ 1527908 w 5673969"/>
              <a:gd name="connsiteY43" fmla="*/ 629138 h 1719384"/>
              <a:gd name="connsiteX44" fmla="*/ 1527908 w 5673969"/>
              <a:gd name="connsiteY44" fmla="*/ 668215 h 1719384"/>
              <a:gd name="connsiteX45" fmla="*/ 1656862 w 5673969"/>
              <a:gd name="connsiteY45" fmla="*/ 668215 h 1719384"/>
              <a:gd name="connsiteX46" fmla="*/ 1656862 w 5673969"/>
              <a:gd name="connsiteY46" fmla="*/ 711200 h 1719384"/>
              <a:gd name="connsiteX47" fmla="*/ 1731108 w 5673969"/>
              <a:gd name="connsiteY47" fmla="*/ 711200 h 1719384"/>
              <a:gd name="connsiteX48" fmla="*/ 1731108 w 5673969"/>
              <a:gd name="connsiteY48" fmla="*/ 746369 h 1719384"/>
              <a:gd name="connsiteX49" fmla="*/ 1820985 w 5673969"/>
              <a:gd name="connsiteY49" fmla="*/ 746369 h 1719384"/>
              <a:gd name="connsiteX50" fmla="*/ 1820985 w 5673969"/>
              <a:gd name="connsiteY50" fmla="*/ 785446 h 1719384"/>
              <a:gd name="connsiteX51" fmla="*/ 1996831 w 5673969"/>
              <a:gd name="connsiteY51" fmla="*/ 785446 h 1719384"/>
              <a:gd name="connsiteX52" fmla="*/ 1996831 w 5673969"/>
              <a:gd name="connsiteY52" fmla="*/ 820615 h 1719384"/>
              <a:gd name="connsiteX53" fmla="*/ 2071077 w 5673969"/>
              <a:gd name="connsiteY53" fmla="*/ 820615 h 1719384"/>
              <a:gd name="connsiteX54" fmla="*/ 2071077 w 5673969"/>
              <a:gd name="connsiteY54" fmla="*/ 847969 h 1719384"/>
              <a:gd name="connsiteX55" fmla="*/ 2188308 w 5673969"/>
              <a:gd name="connsiteY55" fmla="*/ 847969 h 1719384"/>
              <a:gd name="connsiteX56" fmla="*/ 2188308 w 5673969"/>
              <a:gd name="connsiteY56" fmla="*/ 879230 h 1719384"/>
              <a:gd name="connsiteX57" fmla="*/ 2293815 w 5673969"/>
              <a:gd name="connsiteY57" fmla="*/ 879230 h 1719384"/>
              <a:gd name="connsiteX58" fmla="*/ 2293815 w 5673969"/>
              <a:gd name="connsiteY58" fmla="*/ 941753 h 1719384"/>
              <a:gd name="connsiteX59" fmla="*/ 2438400 w 5673969"/>
              <a:gd name="connsiteY59" fmla="*/ 941753 h 1719384"/>
              <a:gd name="connsiteX60" fmla="*/ 2438400 w 5673969"/>
              <a:gd name="connsiteY60" fmla="*/ 984738 h 1719384"/>
              <a:gd name="connsiteX61" fmla="*/ 2575169 w 5673969"/>
              <a:gd name="connsiteY61" fmla="*/ 984738 h 1719384"/>
              <a:gd name="connsiteX62" fmla="*/ 2575169 w 5673969"/>
              <a:gd name="connsiteY62" fmla="*/ 1027723 h 1719384"/>
              <a:gd name="connsiteX63" fmla="*/ 2801815 w 5673969"/>
              <a:gd name="connsiteY63" fmla="*/ 1027723 h 1719384"/>
              <a:gd name="connsiteX64" fmla="*/ 2801815 w 5673969"/>
              <a:gd name="connsiteY64" fmla="*/ 1058984 h 1719384"/>
              <a:gd name="connsiteX65" fmla="*/ 2977662 w 5673969"/>
              <a:gd name="connsiteY65" fmla="*/ 1058984 h 1719384"/>
              <a:gd name="connsiteX66" fmla="*/ 2977662 w 5673969"/>
              <a:gd name="connsiteY66" fmla="*/ 1094153 h 1719384"/>
              <a:gd name="connsiteX67" fmla="*/ 3204308 w 5673969"/>
              <a:gd name="connsiteY67" fmla="*/ 1094153 h 1719384"/>
              <a:gd name="connsiteX68" fmla="*/ 3204308 w 5673969"/>
              <a:gd name="connsiteY68" fmla="*/ 1105876 h 1719384"/>
              <a:gd name="connsiteX69" fmla="*/ 3434862 w 5673969"/>
              <a:gd name="connsiteY69" fmla="*/ 1105876 h 1719384"/>
              <a:gd name="connsiteX70" fmla="*/ 3434862 w 5673969"/>
              <a:gd name="connsiteY70" fmla="*/ 1141046 h 1719384"/>
              <a:gd name="connsiteX71" fmla="*/ 3477846 w 5673969"/>
              <a:gd name="connsiteY71" fmla="*/ 1160584 h 1719384"/>
              <a:gd name="connsiteX72" fmla="*/ 3638062 w 5673969"/>
              <a:gd name="connsiteY72" fmla="*/ 1160584 h 1719384"/>
              <a:gd name="connsiteX73" fmla="*/ 3638062 w 5673969"/>
              <a:gd name="connsiteY73" fmla="*/ 1211384 h 1719384"/>
              <a:gd name="connsiteX74" fmla="*/ 3692769 w 5673969"/>
              <a:gd name="connsiteY74" fmla="*/ 1211384 h 1719384"/>
              <a:gd name="connsiteX75" fmla="*/ 3767015 w 5673969"/>
              <a:gd name="connsiteY75" fmla="*/ 1211384 h 1719384"/>
              <a:gd name="connsiteX76" fmla="*/ 3767015 w 5673969"/>
              <a:gd name="connsiteY76" fmla="*/ 1246553 h 1719384"/>
              <a:gd name="connsiteX77" fmla="*/ 3985846 w 5673969"/>
              <a:gd name="connsiteY77" fmla="*/ 1246553 h 1719384"/>
              <a:gd name="connsiteX78" fmla="*/ 3985846 w 5673969"/>
              <a:gd name="connsiteY78" fmla="*/ 1289538 h 1719384"/>
              <a:gd name="connsiteX79" fmla="*/ 4024923 w 5673969"/>
              <a:gd name="connsiteY79" fmla="*/ 1293446 h 1719384"/>
              <a:gd name="connsiteX80" fmla="*/ 4228123 w 5673969"/>
              <a:gd name="connsiteY80" fmla="*/ 1293446 h 1719384"/>
              <a:gd name="connsiteX81" fmla="*/ 4228123 w 5673969"/>
              <a:gd name="connsiteY81" fmla="*/ 1293446 h 1719384"/>
              <a:gd name="connsiteX82" fmla="*/ 4228123 w 5673969"/>
              <a:gd name="connsiteY82" fmla="*/ 1332523 h 1719384"/>
              <a:gd name="connsiteX83" fmla="*/ 4376615 w 5673969"/>
              <a:gd name="connsiteY83" fmla="*/ 1332523 h 1719384"/>
              <a:gd name="connsiteX84" fmla="*/ 4376615 w 5673969"/>
              <a:gd name="connsiteY84" fmla="*/ 1371600 h 1719384"/>
              <a:gd name="connsiteX85" fmla="*/ 4497754 w 5673969"/>
              <a:gd name="connsiteY85" fmla="*/ 1371600 h 1719384"/>
              <a:gd name="connsiteX86" fmla="*/ 4497754 w 5673969"/>
              <a:gd name="connsiteY86" fmla="*/ 1477107 h 1719384"/>
              <a:gd name="connsiteX87" fmla="*/ 4575908 w 5673969"/>
              <a:gd name="connsiteY87" fmla="*/ 1477107 h 1719384"/>
              <a:gd name="connsiteX88" fmla="*/ 4579815 w 5673969"/>
              <a:gd name="connsiteY88" fmla="*/ 1559169 h 1719384"/>
              <a:gd name="connsiteX89" fmla="*/ 4669692 w 5673969"/>
              <a:gd name="connsiteY89" fmla="*/ 1547446 h 1719384"/>
              <a:gd name="connsiteX90" fmla="*/ 4661877 w 5673969"/>
              <a:gd name="connsiteY90" fmla="*/ 1582615 h 1719384"/>
              <a:gd name="connsiteX91" fmla="*/ 5056554 w 5673969"/>
              <a:gd name="connsiteY91" fmla="*/ 1594338 h 1719384"/>
              <a:gd name="connsiteX92" fmla="*/ 5056554 w 5673969"/>
              <a:gd name="connsiteY92" fmla="*/ 1719384 h 1719384"/>
              <a:gd name="connsiteX93" fmla="*/ 5673969 w 5673969"/>
              <a:gd name="connsiteY93" fmla="*/ 1719384 h 1719384"/>
              <a:gd name="connsiteX0" fmla="*/ 0 w 5673969"/>
              <a:gd name="connsiteY0" fmla="*/ 0 h 1719384"/>
              <a:gd name="connsiteX1" fmla="*/ 70339 w 5673969"/>
              <a:gd name="connsiteY1" fmla="*/ 0 h 1719384"/>
              <a:gd name="connsiteX2" fmla="*/ 70339 w 5673969"/>
              <a:gd name="connsiteY2" fmla="*/ 35169 h 1719384"/>
              <a:gd name="connsiteX3" fmla="*/ 121139 w 5673969"/>
              <a:gd name="connsiteY3" fmla="*/ 35169 h 1719384"/>
              <a:gd name="connsiteX4" fmla="*/ 121139 w 5673969"/>
              <a:gd name="connsiteY4" fmla="*/ 66430 h 1719384"/>
              <a:gd name="connsiteX5" fmla="*/ 246185 w 5673969"/>
              <a:gd name="connsiteY5" fmla="*/ 66430 h 1719384"/>
              <a:gd name="connsiteX6" fmla="*/ 246185 w 5673969"/>
              <a:gd name="connsiteY6" fmla="*/ 93784 h 1719384"/>
              <a:gd name="connsiteX7" fmla="*/ 304800 w 5673969"/>
              <a:gd name="connsiteY7" fmla="*/ 93784 h 1719384"/>
              <a:gd name="connsiteX8" fmla="*/ 304800 w 5673969"/>
              <a:gd name="connsiteY8" fmla="*/ 132861 h 1719384"/>
              <a:gd name="connsiteX9" fmla="*/ 379046 w 5673969"/>
              <a:gd name="connsiteY9" fmla="*/ 132861 h 1719384"/>
              <a:gd name="connsiteX10" fmla="*/ 379046 w 5673969"/>
              <a:gd name="connsiteY10" fmla="*/ 156307 h 1719384"/>
              <a:gd name="connsiteX11" fmla="*/ 445477 w 5673969"/>
              <a:gd name="connsiteY11" fmla="*/ 156307 h 1719384"/>
              <a:gd name="connsiteX12" fmla="*/ 445477 w 5673969"/>
              <a:gd name="connsiteY12" fmla="*/ 195384 h 1719384"/>
              <a:gd name="connsiteX13" fmla="*/ 500185 w 5673969"/>
              <a:gd name="connsiteY13" fmla="*/ 195384 h 1719384"/>
              <a:gd name="connsiteX14" fmla="*/ 500185 w 5673969"/>
              <a:gd name="connsiteY14" fmla="*/ 214923 h 1719384"/>
              <a:gd name="connsiteX15" fmla="*/ 593969 w 5673969"/>
              <a:gd name="connsiteY15" fmla="*/ 214923 h 1719384"/>
              <a:gd name="connsiteX16" fmla="*/ 593969 w 5673969"/>
              <a:gd name="connsiteY16" fmla="*/ 242276 h 1719384"/>
              <a:gd name="connsiteX17" fmla="*/ 640862 w 5673969"/>
              <a:gd name="connsiteY17" fmla="*/ 242276 h 1719384"/>
              <a:gd name="connsiteX18" fmla="*/ 640862 w 5673969"/>
              <a:gd name="connsiteY18" fmla="*/ 265723 h 1719384"/>
              <a:gd name="connsiteX19" fmla="*/ 711200 w 5673969"/>
              <a:gd name="connsiteY19" fmla="*/ 265723 h 1719384"/>
              <a:gd name="connsiteX20" fmla="*/ 711200 w 5673969"/>
              <a:gd name="connsiteY20" fmla="*/ 312615 h 1719384"/>
              <a:gd name="connsiteX21" fmla="*/ 781539 w 5673969"/>
              <a:gd name="connsiteY21" fmla="*/ 312615 h 1719384"/>
              <a:gd name="connsiteX22" fmla="*/ 781539 w 5673969"/>
              <a:gd name="connsiteY22" fmla="*/ 332153 h 1719384"/>
              <a:gd name="connsiteX23" fmla="*/ 840154 w 5673969"/>
              <a:gd name="connsiteY23" fmla="*/ 332153 h 1719384"/>
              <a:gd name="connsiteX24" fmla="*/ 840154 w 5673969"/>
              <a:gd name="connsiteY24" fmla="*/ 375138 h 1719384"/>
              <a:gd name="connsiteX25" fmla="*/ 953477 w 5673969"/>
              <a:gd name="connsiteY25" fmla="*/ 375138 h 1719384"/>
              <a:gd name="connsiteX26" fmla="*/ 953477 w 5673969"/>
              <a:gd name="connsiteY26" fmla="*/ 402492 h 1719384"/>
              <a:gd name="connsiteX27" fmla="*/ 1023815 w 5673969"/>
              <a:gd name="connsiteY27" fmla="*/ 402492 h 1719384"/>
              <a:gd name="connsiteX28" fmla="*/ 1023815 w 5673969"/>
              <a:gd name="connsiteY28" fmla="*/ 425938 h 1719384"/>
              <a:gd name="connsiteX29" fmla="*/ 1066800 w 5673969"/>
              <a:gd name="connsiteY29" fmla="*/ 425938 h 1719384"/>
              <a:gd name="connsiteX30" fmla="*/ 1066800 w 5673969"/>
              <a:gd name="connsiteY30" fmla="*/ 453292 h 1719384"/>
              <a:gd name="connsiteX31" fmla="*/ 1152769 w 5673969"/>
              <a:gd name="connsiteY31" fmla="*/ 453292 h 1719384"/>
              <a:gd name="connsiteX32" fmla="*/ 1152769 w 5673969"/>
              <a:gd name="connsiteY32" fmla="*/ 480646 h 1719384"/>
              <a:gd name="connsiteX33" fmla="*/ 1199662 w 5673969"/>
              <a:gd name="connsiteY33" fmla="*/ 480646 h 1719384"/>
              <a:gd name="connsiteX34" fmla="*/ 1199662 w 5673969"/>
              <a:gd name="connsiteY34" fmla="*/ 519723 h 1719384"/>
              <a:gd name="connsiteX35" fmla="*/ 1281723 w 5673969"/>
              <a:gd name="connsiteY35" fmla="*/ 519723 h 1719384"/>
              <a:gd name="connsiteX36" fmla="*/ 1281723 w 5673969"/>
              <a:gd name="connsiteY36" fmla="*/ 519723 h 1719384"/>
              <a:gd name="connsiteX37" fmla="*/ 1340339 w 5673969"/>
              <a:gd name="connsiteY37" fmla="*/ 519723 h 1719384"/>
              <a:gd name="connsiteX38" fmla="*/ 1340339 w 5673969"/>
              <a:gd name="connsiteY38" fmla="*/ 574430 h 1719384"/>
              <a:gd name="connsiteX39" fmla="*/ 1422400 w 5673969"/>
              <a:gd name="connsiteY39" fmla="*/ 574430 h 1719384"/>
              <a:gd name="connsiteX40" fmla="*/ 1422400 w 5673969"/>
              <a:gd name="connsiteY40" fmla="*/ 574430 h 1719384"/>
              <a:gd name="connsiteX41" fmla="*/ 1469292 w 5673969"/>
              <a:gd name="connsiteY41" fmla="*/ 574430 h 1719384"/>
              <a:gd name="connsiteX42" fmla="*/ 1469292 w 5673969"/>
              <a:gd name="connsiteY42" fmla="*/ 629138 h 1719384"/>
              <a:gd name="connsiteX43" fmla="*/ 1527908 w 5673969"/>
              <a:gd name="connsiteY43" fmla="*/ 629138 h 1719384"/>
              <a:gd name="connsiteX44" fmla="*/ 1527908 w 5673969"/>
              <a:gd name="connsiteY44" fmla="*/ 668215 h 1719384"/>
              <a:gd name="connsiteX45" fmla="*/ 1656862 w 5673969"/>
              <a:gd name="connsiteY45" fmla="*/ 668215 h 1719384"/>
              <a:gd name="connsiteX46" fmla="*/ 1656862 w 5673969"/>
              <a:gd name="connsiteY46" fmla="*/ 711200 h 1719384"/>
              <a:gd name="connsiteX47" fmla="*/ 1731108 w 5673969"/>
              <a:gd name="connsiteY47" fmla="*/ 711200 h 1719384"/>
              <a:gd name="connsiteX48" fmla="*/ 1731108 w 5673969"/>
              <a:gd name="connsiteY48" fmla="*/ 746369 h 1719384"/>
              <a:gd name="connsiteX49" fmla="*/ 1820985 w 5673969"/>
              <a:gd name="connsiteY49" fmla="*/ 746369 h 1719384"/>
              <a:gd name="connsiteX50" fmla="*/ 1820985 w 5673969"/>
              <a:gd name="connsiteY50" fmla="*/ 785446 h 1719384"/>
              <a:gd name="connsiteX51" fmla="*/ 1996831 w 5673969"/>
              <a:gd name="connsiteY51" fmla="*/ 785446 h 1719384"/>
              <a:gd name="connsiteX52" fmla="*/ 1996831 w 5673969"/>
              <a:gd name="connsiteY52" fmla="*/ 820615 h 1719384"/>
              <a:gd name="connsiteX53" fmla="*/ 2071077 w 5673969"/>
              <a:gd name="connsiteY53" fmla="*/ 820615 h 1719384"/>
              <a:gd name="connsiteX54" fmla="*/ 2071077 w 5673969"/>
              <a:gd name="connsiteY54" fmla="*/ 847969 h 1719384"/>
              <a:gd name="connsiteX55" fmla="*/ 2188308 w 5673969"/>
              <a:gd name="connsiteY55" fmla="*/ 847969 h 1719384"/>
              <a:gd name="connsiteX56" fmla="*/ 2188308 w 5673969"/>
              <a:gd name="connsiteY56" fmla="*/ 879230 h 1719384"/>
              <a:gd name="connsiteX57" fmla="*/ 2293815 w 5673969"/>
              <a:gd name="connsiteY57" fmla="*/ 879230 h 1719384"/>
              <a:gd name="connsiteX58" fmla="*/ 2293815 w 5673969"/>
              <a:gd name="connsiteY58" fmla="*/ 941753 h 1719384"/>
              <a:gd name="connsiteX59" fmla="*/ 2438400 w 5673969"/>
              <a:gd name="connsiteY59" fmla="*/ 941753 h 1719384"/>
              <a:gd name="connsiteX60" fmla="*/ 2438400 w 5673969"/>
              <a:gd name="connsiteY60" fmla="*/ 984738 h 1719384"/>
              <a:gd name="connsiteX61" fmla="*/ 2575169 w 5673969"/>
              <a:gd name="connsiteY61" fmla="*/ 984738 h 1719384"/>
              <a:gd name="connsiteX62" fmla="*/ 2575169 w 5673969"/>
              <a:gd name="connsiteY62" fmla="*/ 1027723 h 1719384"/>
              <a:gd name="connsiteX63" fmla="*/ 2801815 w 5673969"/>
              <a:gd name="connsiteY63" fmla="*/ 1027723 h 1719384"/>
              <a:gd name="connsiteX64" fmla="*/ 2801815 w 5673969"/>
              <a:gd name="connsiteY64" fmla="*/ 1058984 h 1719384"/>
              <a:gd name="connsiteX65" fmla="*/ 2977662 w 5673969"/>
              <a:gd name="connsiteY65" fmla="*/ 1058984 h 1719384"/>
              <a:gd name="connsiteX66" fmla="*/ 2977662 w 5673969"/>
              <a:gd name="connsiteY66" fmla="*/ 1094153 h 1719384"/>
              <a:gd name="connsiteX67" fmla="*/ 3204308 w 5673969"/>
              <a:gd name="connsiteY67" fmla="*/ 1094153 h 1719384"/>
              <a:gd name="connsiteX68" fmla="*/ 3204308 w 5673969"/>
              <a:gd name="connsiteY68" fmla="*/ 1105876 h 1719384"/>
              <a:gd name="connsiteX69" fmla="*/ 3434862 w 5673969"/>
              <a:gd name="connsiteY69" fmla="*/ 1105876 h 1719384"/>
              <a:gd name="connsiteX70" fmla="*/ 3434862 w 5673969"/>
              <a:gd name="connsiteY70" fmla="*/ 1141046 h 1719384"/>
              <a:gd name="connsiteX71" fmla="*/ 3477846 w 5673969"/>
              <a:gd name="connsiteY71" fmla="*/ 1160584 h 1719384"/>
              <a:gd name="connsiteX72" fmla="*/ 3638062 w 5673969"/>
              <a:gd name="connsiteY72" fmla="*/ 1160584 h 1719384"/>
              <a:gd name="connsiteX73" fmla="*/ 3638062 w 5673969"/>
              <a:gd name="connsiteY73" fmla="*/ 1211384 h 1719384"/>
              <a:gd name="connsiteX74" fmla="*/ 3692769 w 5673969"/>
              <a:gd name="connsiteY74" fmla="*/ 1211384 h 1719384"/>
              <a:gd name="connsiteX75" fmla="*/ 3767015 w 5673969"/>
              <a:gd name="connsiteY75" fmla="*/ 1211384 h 1719384"/>
              <a:gd name="connsiteX76" fmla="*/ 3767015 w 5673969"/>
              <a:gd name="connsiteY76" fmla="*/ 1246553 h 1719384"/>
              <a:gd name="connsiteX77" fmla="*/ 3985846 w 5673969"/>
              <a:gd name="connsiteY77" fmla="*/ 1246553 h 1719384"/>
              <a:gd name="connsiteX78" fmla="*/ 3985846 w 5673969"/>
              <a:gd name="connsiteY78" fmla="*/ 1289538 h 1719384"/>
              <a:gd name="connsiteX79" fmla="*/ 4024923 w 5673969"/>
              <a:gd name="connsiteY79" fmla="*/ 1293446 h 1719384"/>
              <a:gd name="connsiteX80" fmla="*/ 4228123 w 5673969"/>
              <a:gd name="connsiteY80" fmla="*/ 1293446 h 1719384"/>
              <a:gd name="connsiteX81" fmla="*/ 4228123 w 5673969"/>
              <a:gd name="connsiteY81" fmla="*/ 1293446 h 1719384"/>
              <a:gd name="connsiteX82" fmla="*/ 4228123 w 5673969"/>
              <a:gd name="connsiteY82" fmla="*/ 1332523 h 1719384"/>
              <a:gd name="connsiteX83" fmla="*/ 4376615 w 5673969"/>
              <a:gd name="connsiteY83" fmla="*/ 1332523 h 1719384"/>
              <a:gd name="connsiteX84" fmla="*/ 4376615 w 5673969"/>
              <a:gd name="connsiteY84" fmla="*/ 1371600 h 1719384"/>
              <a:gd name="connsiteX85" fmla="*/ 4497754 w 5673969"/>
              <a:gd name="connsiteY85" fmla="*/ 1371600 h 1719384"/>
              <a:gd name="connsiteX86" fmla="*/ 4497754 w 5673969"/>
              <a:gd name="connsiteY86" fmla="*/ 1477107 h 1719384"/>
              <a:gd name="connsiteX87" fmla="*/ 4575908 w 5673969"/>
              <a:gd name="connsiteY87" fmla="*/ 1477107 h 1719384"/>
              <a:gd name="connsiteX88" fmla="*/ 4579815 w 5673969"/>
              <a:gd name="connsiteY88" fmla="*/ 1555261 h 1719384"/>
              <a:gd name="connsiteX89" fmla="*/ 4669692 w 5673969"/>
              <a:gd name="connsiteY89" fmla="*/ 1547446 h 1719384"/>
              <a:gd name="connsiteX90" fmla="*/ 4661877 w 5673969"/>
              <a:gd name="connsiteY90" fmla="*/ 1582615 h 1719384"/>
              <a:gd name="connsiteX91" fmla="*/ 5056554 w 5673969"/>
              <a:gd name="connsiteY91" fmla="*/ 1594338 h 1719384"/>
              <a:gd name="connsiteX92" fmla="*/ 5056554 w 5673969"/>
              <a:gd name="connsiteY92" fmla="*/ 1719384 h 1719384"/>
              <a:gd name="connsiteX93" fmla="*/ 5673969 w 5673969"/>
              <a:gd name="connsiteY93" fmla="*/ 1719384 h 1719384"/>
              <a:gd name="connsiteX0" fmla="*/ 0 w 5673969"/>
              <a:gd name="connsiteY0" fmla="*/ 0 h 1719384"/>
              <a:gd name="connsiteX1" fmla="*/ 70339 w 5673969"/>
              <a:gd name="connsiteY1" fmla="*/ 0 h 1719384"/>
              <a:gd name="connsiteX2" fmla="*/ 70339 w 5673969"/>
              <a:gd name="connsiteY2" fmla="*/ 35169 h 1719384"/>
              <a:gd name="connsiteX3" fmla="*/ 121139 w 5673969"/>
              <a:gd name="connsiteY3" fmla="*/ 35169 h 1719384"/>
              <a:gd name="connsiteX4" fmla="*/ 121139 w 5673969"/>
              <a:gd name="connsiteY4" fmla="*/ 66430 h 1719384"/>
              <a:gd name="connsiteX5" fmla="*/ 233485 w 5673969"/>
              <a:gd name="connsiteY5" fmla="*/ 66430 h 1719384"/>
              <a:gd name="connsiteX6" fmla="*/ 246185 w 5673969"/>
              <a:gd name="connsiteY6" fmla="*/ 93784 h 1719384"/>
              <a:gd name="connsiteX7" fmla="*/ 304800 w 5673969"/>
              <a:gd name="connsiteY7" fmla="*/ 93784 h 1719384"/>
              <a:gd name="connsiteX8" fmla="*/ 304800 w 5673969"/>
              <a:gd name="connsiteY8" fmla="*/ 132861 h 1719384"/>
              <a:gd name="connsiteX9" fmla="*/ 379046 w 5673969"/>
              <a:gd name="connsiteY9" fmla="*/ 132861 h 1719384"/>
              <a:gd name="connsiteX10" fmla="*/ 379046 w 5673969"/>
              <a:gd name="connsiteY10" fmla="*/ 156307 h 1719384"/>
              <a:gd name="connsiteX11" fmla="*/ 445477 w 5673969"/>
              <a:gd name="connsiteY11" fmla="*/ 156307 h 1719384"/>
              <a:gd name="connsiteX12" fmla="*/ 445477 w 5673969"/>
              <a:gd name="connsiteY12" fmla="*/ 195384 h 1719384"/>
              <a:gd name="connsiteX13" fmla="*/ 500185 w 5673969"/>
              <a:gd name="connsiteY13" fmla="*/ 195384 h 1719384"/>
              <a:gd name="connsiteX14" fmla="*/ 500185 w 5673969"/>
              <a:gd name="connsiteY14" fmla="*/ 214923 h 1719384"/>
              <a:gd name="connsiteX15" fmla="*/ 593969 w 5673969"/>
              <a:gd name="connsiteY15" fmla="*/ 214923 h 1719384"/>
              <a:gd name="connsiteX16" fmla="*/ 593969 w 5673969"/>
              <a:gd name="connsiteY16" fmla="*/ 242276 h 1719384"/>
              <a:gd name="connsiteX17" fmla="*/ 640862 w 5673969"/>
              <a:gd name="connsiteY17" fmla="*/ 242276 h 1719384"/>
              <a:gd name="connsiteX18" fmla="*/ 640862 w 5673969"/>
              <a:gd name="connsiteY18" fmla="*/ 265723 h 1719384"/>
              <a:gd name="connsiteX19" fmla="*/ 711200 w 5673969"/>
              <a:gd name="connsiteY19" fmla="*/ 265723 h 1719384"/>
              <a:gd name="connsiteX20" fmla="*/ 711200 w 5673969"/>
              <a:gd name="connsiteY20" fmla="*/ 312615 h 1719384"/>
              <a:gd name="connsiteX21" fmla="*/ 781539 w 5673969"/>
              <a:gd name="connsiteY21" fmla="*/ 312615 h 1719384"/>
              <a:gd name="connsiteX22" fmla="*/ 781539 w 5673969"/>
              <a:gd name="connsiteY22" fmla="*/ 332153 h 1719384"/>
              <a:gd name="connsiteX23" fmla="*/ 840154 w 5673969"/>
              <a:gd name="connsiteY23" fmla="*/ 332153 h 1719384"/>
              <a:gd name="connsiteX24" fmla="*/ 840154 w 5673969"/>
              <a:gd name="connsiteY24" fmla="*/ 375138 h 1719384"/>
              <a:gd name="connsiteX25" fmla="*/ 953477 w 5673969"/>
              <a:gd name="connsiteY25" fmla="*/ 375138 h 1719384"/>
              <a:gd name="connsiteX26" fmla="*/ 953477 w 5673969"/>
              <a:gd name="connsiteY26" fmla="*/ 402492 h 1719384"/>
              <a:gd name="connsiteX27" fmla="*/ 1023815 w 5673969"/>
              <a:gd name="connsiteY27" fmla="*/ 402492 h 1719384"/>
              <a:gd name="connsiteX28" fmla="*/ 1023815 w 5673969"/>
              <a:gd name="connsiteY28" fmla="*/ 425938 h 1719384"/>
              <a:gd name="connsiteX29" fmla="*/ 1066800 w 5673969"/>
              <a:gd name="connsiteY29" fmla="*/ 425938 h 1719384"/>
              <a:gd name="connsiteX30" fmla="*/ 1066800 w 5673969"/>
              <a:gd name="connsiteY30" fmla="*/ 453292 h 1719384"/>
              <a:gd name="connsiteX31" fmla="*/ 1152769 w 5673969"/>
              <a:gd name="connsiteY31" fmla="*/ 453292 h 1719384"/>
              <a:gd name="connsiteX32" fmla="*/ 1152769 w 5673969"/>
              <a:gd name="connsiteY32" fmla="*/ 480646 h 1719384"/>
              <a:gd name="connsiteX33" fmla="*/ 1199662 w 5673969"/>
              <a:gd name="connsiteY33" fmla="*/ 480646 h 1719384"/>
              <a:gd name="connsiteX34" fmla="*/ 1199662 w 5673969"/>
              <a:gd name="connsiteY34" fmla="*/ 519723 h 1719384"/>
              <a:gd name="connsiteX35" fmla="*/ 1281723 w 5673969"/>
              <a:gd name="connsiteY35" fmla="*/ 519723 h 1719384"/>
              <a:gd name="connsiteX36" fmla="*/ 1281723 w 5673969"/>
              <a:gd name="connsiteY36" fmla="*/ 519723 h 1719384"/>
              <a:gd name="connsiteX37" fmla="*/ 1340339 w 5673969"/>
              <a:gd name="connsiteY37" fmla="*/ 519723 h 1719384"/>
              <a:gd name="connsiteX38" fmla="*/ 1340339 w 5673969"/>
              <a:gd name="connsiteY38" fmla="*/ 574430 h 1719384"/>
              <a:gd name="connsiteX39" fmla="*/ 1422400 w 5673969"/>
              <a:gd name="connsiteY39" fmla="*/ 574430 h 1719384"/>
              <a:gd name="connsiteX40" fmla="*/ 1422400 w 5673969"/>
              <a:gd name="connsiteY40" fmla="*/ 574430 h 1719384"/>
              <a:gd name="connsiteX41" fmla="*/ 1469292 w 5673969"/>
              <a:gd name="connsiteY41" fmla="*/ 574430 h 1719384"/>
              <a:gd name="connsiteX42" fmla="*/ 1469292 w 5673969"/>
              <a:gd name="connsiteY42" fmla="*/ 629138 h 1719384"/>
              <a:gd name="connsiteX43" fmla="*/ 1527908 w 5673969"/>
              <a:gd name="connsiteY43" fmla="*/ 629138 h 1719384"/>
              <a:gd name="connsiteX44" fmla="*/ 1527908 w 5673969"/>
              <a:gd name="connsiteY44" fmla="*/ 668215 h 1719384"/>
              <a:gd name="connsiteX45" fmla="*/ 1656862 w 5673969"/>
              <a:gd name="connsiteY45" fmla="*/ 668215 h 1719384"/>
              <a:gd name="connsiteX46" fmla="*/ 1656862 w 5673969"/>
              <a:gd name="connsiteY46" fmla="*/ 711200 h 1719384"/>
              <a:gd name="connsiteX47" fmla="*/ 1731108 w 5673969"/>
              <a:gd name="connsiteY47" fmla="*/ 711200 h 1719384"/>
              <a:gd name="connsiteX48" fmla="*/ 1731108 w 5673969"/>
              <a:gd name="connsiteY48" fmla="*/ 746369 h 1719384"/>
              <a:gd name="connsiteX49" fmla="*/ 1820985 w 5673969"/>
              <a:gd name="connsiteY49" fmla="*/ 746369 h 1719384"/>
              <a:gd name="connsiteX50" fmla="*/ 1820985 w 5673969"/>
              <a:gd name="connsiteY50" fmla="*/ 785446 h 1719384"/>
              <a:gd name="connsiteX51" fmla="*/ 1996831 w 5673969"/>
              <a:gd name="connsiteY51" fmla="*/ 785446 h 1719384"/>
              <a:gd name="connsiteX52" fmla="*/ 1996831 w 5673969"/>
              <a:gd name="connsiteY52" fmla="*/ 820615 h 1719384"/>
              <a:gd name="connsiteX53" fmla="*/ 2071077 w 5673969"/>
              <a:gd name="connsiteY53" fmla="*/ 820615 h 1719384"/>
              <a:gd name="connsiteX54" fmla="*/ 2071077 w 5673969"/>
              <a:gd name="connsiteY54" fmla="*/ 847969 h 1719384"/>
              <a:gd name="connsiteX55" fmla="*/ 2188308 w 5673969"/>
              <a:gd name="connsiteY55" fmla="*/ 847969 h 1719384"/>
              <a:gd name="connsiteX56" fmla="*/ 2188308 w 5673969"/>
              <a:gd name="connsiteY56" fmla="*/ 879230 h 1719384"/>
              <a:gd name="connsiteX57" fmla="*/ 2293815 w 5673969"/>
              <a:gd name="connsiteY57" fmla="*/ 879230 h 1719384"/>
              <a:gd name="connsiteX58" fmla="*/ 2293815 w 5673969"/>
              <a:gd name="connsiteY58" fmla="*/ 941753 h 1719384"/>
              <a:gd name="connsiteX59" fmla="*/ 2438400 w 5673969"/>
              <a:gd name="connsiteY59" fmla="*/ 941753 h 1719384"/>
              <a:gd name="connsiteX60" fmla="*/ 2438400 w 5673969"/>
              <a:gd name="connsiteY60" fmla="*/ 984738 h 1719384"/>
              <a:gd name="connsiteX61" fmla="*/ 2575169 w 5673969"/>
              <a:gd name="connsiteY61" fmla="*/ 984738 h 1719384"/>
              <a:gd name="connsiteX62" fmla="*/ 2575169 w 5673969"/>
              <a:gd name="connsiteY62" fmla="*/ 1027723 h 1719384"/>
              <a:gd name="connsiteX63" fmla="*/ 2801815 w 5673969"/>
              <a:gd name="connsiteY63" fmla="*/ 1027723 h 1719384"/>
              <a:gd name="connsiteX64" fmla="*/ 2801815 w 5673969"/>
              <a:gd name="connsiteY64" fmla="*/ 1058984 h 1719384"/>
              <a:gd name="connsiteX65" fmla="*/ 2977662 w 5673969"/>
              <a:gd name="connsiteY65" fmla="*/ 1058984 h 1719384"/>
              <a:gd name="connsiteX66" fmla="*/ 2977662 w 5673969"/>
              <a:gd name="connsiteY66" fmla="*/ 1094153 h 1719384"/>
              <a:gd name="connsiteX67" fmla="*/ 3204308 w 5673969"/>
              <a:gd name="connsiteY67" fmla="*/ 1094153 h 1719384"/>
              <a:gd name="connsiteX68" fmla="*/ 3204308 w 5673969"/>
              <a:gd name="connsiteY68" fmla="*/ 1105876 h 1719384"/>
              <a:gd name="connsiteX69" fmla="*/ 3434862 w 5673969"/>
              <a:gd name="connsiteY69" fmla="*/ 1105876 h 1719384"/>
              <a:gd name="connsiteX70" fmla="*/ 3434862 w 5673969"/>
              <a:gd name="connsiteY70" fmla="*/ 1141046 h 1719384"/>
              <a:gd name="connsiteX71" fmla="*/ 3477846 w 5673969"/>
              <a:gd name="connsiteY71" fmla="*/ 1160584 h 1719384"/>
              <a:gd name="connsiteX72" fmla="*/ 3638062 w 5673969"/>
              <a:gd name="connsiteY72" fmla="*/ 1160584 h 1719384"/>
              <a:gd name="connsiteX73" fmla="*/ 3638062 w 5673969"/>
              <a:gd name="connsiteY73" fmla="*/ 1211384 h 1719384"/>
              <a:gd name="connsiteX74" fmla="*/ 3692769 w 5673969"/>
              <a:gd name="connsiteY74" fmla="*/ 1211384 h 1719384"/>
              <a:gd name="connsiteX75" fmla="*/ 3767015 w 5673969"/>
              <a:gd name="connsiteY75" fmla="*/ 1211384 h 1719384"/>
              <a:gd name="connsiteX76" fmla="*/ 3767015 w 5673969"/>
              <a:gd name="connsiteY76" fmla="*/ 1246553 h 1719384"/>
              <a:gd name="connsiteX77" fmla="*/ 3985846 w 5673969"/>
              <a:gd name="connsiteY77" fmla="*/ 1246553 h 1719384"/>
              <a:gd name="connsiteX78" fmla="*/ 3985846 w 5673969"/>
              <a:gd name="connsiteY78" fmla="*/ 1289538 h 1719384"/>
              <a:gd name="connsiteX79" fmla="*/ 4024923 w 5673969"/>
              <a:gd name="connsiteY79" fmla="*/ 1293446 h 1719384"/>
              <a:gd name="connsiteX80" fmla="*/ 4228123 w 5673969"/>
              <a:gd name="connsiteY80" fmla="*/ 1293446 h 1719384"/>
              <a:gd name="connsiteX81" fmla="*/ 4228123 w 5673969"/>
              <a:gd name="connsiteY81" fmla="*/ 1293446 h 1719384"/>
              <a:gd name="connsiteX82" fmla="*/ 4228123 w 5673969"/>
              <a:gd name="connsiteY82" fmla="*/ 1332523 h 1719384"/>
              <a:gd name="connsiteX83" fmla="*/ 4376615 w 5673969"/>
              <a:gd name="connsiteY83" fmla="*/ 1332523 h 1719384"/>
              <a:gd name="connsiteX84" fmla="*/ 4376615 w 5673969"/>
              <a:gd name="connsiteY84" fmla="*/ 1371600 h 1719384"/>
              <a:gd name="connsiteX85" fmla="*/ 4497754 w 5673969"/>
              <a:gd name="connsiteY85" fmla="*/ 1371600 h 1719384"/>
              <a:gd name="connsiteX86" fmla="*/ 4497754 w 5673969"/>
              <a:gd name="connsiteY86" fmla="*/ 1477107 h 1719384"/>
              <a:gd name="connsiteX87" fmla="*/ 4575908 w 5673969"/>
              <a:gd name="connsiteY87" fmla="*/ 1477107 h 1719384"/>
              <a:gd name="connsiteX88" fmla="*/ 4579815 w 5673969"/>
              <a:gd name="connsiteY88" fmla="*/ 1555261 h 1719384"/>
              <a:gd name="connsiteX89" fmla="*/ 4669692 w 5673969"/>
              <a:gd name="connsiteY89" fmla="*/ 1547446 h 1719384"/>
              <a:gd name="connsiteX90" fmla="*/ 4661877 w 5673969"/>
              <a:gd name="connsiteY90" fmla="*/ 1582615 h 1719384"/>
              <a:gd name="connsiteX91" fmla="*/ 5056554 w 5673969"/>
              <a:gd name="connsiteY91" fmla="*/ 1594338 h 1719384"/>
              <a:gd name="connsiteX92" fmla="*/ 5056554 w 5673969"/>
              <a:gd name="connsiteY92" fmla="*/ 1719384 h 1719384"/>
              <a:gd name="connsiteX93" fmla="*/ 5673969 w 5673969"/>
              <a:gd name="connsiteY93" fmla="*/ 1719384 h 171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673969" h="1719384">
                <a:moveTo>
                  <a:pt x="0" y="0"/>
                </a:moveTo>
                <a:lnTo>
                  <a:pt x="70339" y="0"/>
                </a:lnTo>
                <a:lnTo>
                  <a:pt x="70339" y="35169"/>
                </a:lnTo>
                <a:lnTo>
                  <a:pt x="121139" y="35169"/>
                </a:lnTo>
                <a:lnTo>
                  <a:pt x="121139" y="66430"/>
                </a:lnTo>
                <a:lnTo>
                  <a:pt x="233485" y="66430"/>
                </a:lnTo>
                <a:lnTo>
                  <a:pt x="246185" y="93784"/>
                </a:lnTo>
                <a:lnTo>
                  <a:pt x="304800" y="93784"/>
                </a:lnTo>
                <a:lnTo>
                  <a:pt x="304800" y="132861"/>
                </a:lnTo>
                <a:lnTo>
                  <a:pt x="379046" y="132861"/>
                </a:lnTo>
                <a:lnTo>
                  <a:pt x="379046" y="156307"/>
                </a:lnTo>
                <a:lnTo>
                  <a:pt x="445477" y="156307"/>
                </a:lnTo>
                <a:lnTo>
                  <a:pt x="445477" y="195384"/>
                </a:lnTo>
                <a:lnTo>
                  <a:pt x="500185" y="195384"/>
                </a:lnTo>
                <a:lnTo>
                  <a:pt x="500185" y="214923"/>
                </a:lnTo>
                <a:lnTo>
                  <a:pt x="593969" y="214923"/>
                </a:lnTo>
                <a:lnTo>
                  <a:pt x="593969" y="242276"/>
                </a:lnTo>
                <a:lnTo>
                  <a:pt x="640862" y="242276"/>
                </a:lnTo>
                <a:lnTo>
                  <a:pt x="640862" y="265723"/>
                </a:lnTo>
                <a:lnTo>
                  <a:pt x="711200" y="265723"/>
                </a:lnTo>
                <a:lnTo>
                  <a:pt x="711200" y="312615"/>
                </a:lnTo>
                <a:lnTo>
                  <a:pt x="781539" y="312615"/>
                </a:lnTo>
                <a:lnTo>
                  <a:pt x="781539" y="332153"/>
                </a:lnTo>
                <a:lnTo>
                  <a:pt x="840154" y="332153"/>
                </a:lnTo>
                <a:lnTo>
                  <a:pt x="840154" y="375138"/>
                </a:lnTo>
                <a:lnTo>
                  <a:pt x="953477" y="375138"/>
                </a:lnTo>
                <a:lnTo>
                  <a:pt x="953477" y="402492"/>
                </a:lnTo>
                <a:lnTo>
                  <a:pt x="1023815" y="402492"/>
                </a:lnTo>
                <a:lnTo>
                  <a:pt x="1023815" y="425938"/>
                </a:lnTo>
                <a:lnTo>
                  <a:pt x="1066800" y="425938"/>
                </a:lnTo>
                <a:lnTo>
                  <a:pt x="1066800" y="453292"/>
                </a:lnTo>
                <a:lnTo>
                  <a:pt x="1152769" y="453292"/>
                </a:lnTo>
                <a:lnTo>
                  <a:pt x="1152769" y="480646"/>
                </a:lnTo>
                <a:lnTo>
                  <a:pt x="1199662" y="480646"/>
                </a:lnTo>
                <a:lnTo>
                  <a:pt x="1199662" y="519723"/>
                </a:lnTo>
                <a:lnTo>
                  <a:pt x="1281723" y="519723"/>
                </a:lnTo>
                <a:lnTo>
                  <a:pt x="1281723" y="519723"/>
                </a:lnTo>
                <a:lnTo>
                  <a:pt x="1340339" y="519723"/>
                </a:lnTo>
                <a:lnTo>
                  <a:pt x="1340339" y="574430"/>
                </a:lnTo>
                <a:lnTo>
                  <a:pt x="1422400" y="574430"/>
                </a:lnTo>
                <a:lnTo>
                  <a:pt x="1422400" y="574430"/>
                </a:lnTo>
                <a:lnTo>
                  <a:pt x="1469292" y="574430"/>
                </a:lnTo>
                <a:lnTo>
                  <a:pt x="1469292" y="629138"/>
                </a:lnTo>
                <a:lnTo>
                  <a:pt x="1527908" y="629138"/>
                </a:lnTo>
                <a:lnTo>
                  <a:pt x="1527908" y="668215"/>
                </a:lnTo>
                <a:lnTo>
                  <a:pt x="1656862" y="668215"/>
                </a:lnTo>
                <a:lnTo>
                  <a:pt x="1656862" y="711200"/>
                </a:lnTo>
                <a:lnTo>
                  <a:pt x="1731108" y="711200"/>
                </a:lnTo>
                <a:lnTo>
                  <a:pt x="1731108" y="746369"/>
                </a:lnTo>
                <a:lnTo>
                  <a:pt x="1820985" y="746369"/>
                </a:lnTo>
                <a:lnTo>
                  <a:pt x="1820985" y="785446"/>
                </a:lnTo>
                <a:lnTo>
                  <a:pt x="1996831" y="785446"/>
                </a:lnTo>
                <a:lnTo>
                  <a:pt x="1996831" y="820615"/>
                </a:lnTo>
                <a:lnTo>
                  <a:pt x="2071077" y="820615"/>
                </a:lnTo>
                <a:lnTo>
                  <a:pt x="2071077" y="847969"/>
                </a:lnTo>
                <a:lnTo>
                  <a:pt x="2188308" y="847969"/>
                </a:lnTo>
                <a:lnTo>
                  <a:pt x="2188308" y="879230"/>
                </a:lnTo>
                <a:lnTo>
                  <a:pt x="2293815" y="879230"/>
                </a:lnTo>
                <a:lnTo>
                  <a:pt x="2293815" y="941753"/>
                </a:lnTo>
                <a:lnTo>
                  <a:pt x="2438400" y="941753"/>
                </a:lnTo>
                <a:lnTo>
                  <a:pt x="2438400" y="984738"/>
                </a:lnTo>
                <a:lnTo>
                  <a:pt x="2575169" y="984738"/>
                </a:lnTo>
                <a:lnTo>
                  <a:pt x="2575169" y="1027723"/>
                </a:lnTo>
                <a:lnTo>
                  <a:pt x="2801815" y="1027723"/>
                </a:lnTo>
                <a:lnTo>
                  <a:pt x="2801815" y="1058984"/>
                </a:lnTo>
                <a:lnTo>
                  <a:pt x="2977662" y="1058984"/>
                </a:lnTo>
                <a:lnTo>
                  <a:pt x="2977662" y="1094153"/>
                </a:lnTo>
                <a:lnTo>
                  <a:pt x="3204308" y="1094153"/>
                </a:lnTo>
                <a:lnTo>
                  <a:pt x="3204308" y="1105876"/>
                </a:lnTo>
                <a:lnTo>
                  <a:pt x="3434862" y="1105876"/>
                </a:lnTo>
                <a:lnTo>
                  <a:pt x="3434862" y="1141046"/>
                </a:lnTo>
                <a:lnTo>
                  <a:pt x="3477846" y="1160584"/>
                </a:lnTo>
                <a:lnTo>
                  <a:pt x="3638062" y="1160584"/>
                </a:lnTo>
                <a:lnTo>
                  <a:pt x="3638062" y="1211384"/>
                </a:lnTo>
                <a:lnTo>
                  <a:pt x="3692769" y="1211384"/>
                </a:lnTo>
                <a:lnTo>
                  <a:pt x="3767015" y="1211384"/>
                </a:lnTo>
                <a:lnTo>
                  <a:pt x="3767015" y="1246553"/>
                </a:lnTo>
                <a:lnTo>
                  <a:pt x="3985846" y="1246553"/>
                </a:lnTo>
                <a:lnTo>
                  <a:pt x="3985846" y="1289538"/>
                </a:lnTo>
                <a:lnTo>
                  <a:pt x="4024923" y="1293446"/>
                </a:lnTo>
                <a:lnTo>
                  <a:pt x="4228123" y="1293446"/>
                </a:lnTo>
                <a:lnTo>
                  <a:pt x="4228123" y="1293446"/>
                </a:lnTo>
                <a:lnTo>
                  <a:pt x="4228123" y="1332523"/>
                </a:lnTo>
                <a:lnTo>
                  <a:pt x="4376615" y="1332523"/>
                </a:lnTo>
                <a:lnTo>
                  <a:pt x="4376615" y="1371600"/>
                </a:lnTo>
                <a:lnTo>
                  <a:pt x="4497754" y="1371600"/>
                </a:lnTo>
                <a:lnTo>
                  <a:pt x="4497754" y="1477107"/>
                </a:lnTo>
                <a:lnTo>
                  <a:pt x="4575908" y="1477107"/>
                </a:lnTo>
                <a:lnTo>
                  <a:pt x="4579815" y="1555261"/>
                </a:lnTo>
                <a:lnTo>
                  <a:pt x="4669692" y="1547446"/>
                </a:lnTo>
                <a:lnTo>
                  <a:pt x="4661877" y="1582615"/>
                </a:lnTo>
                <a:lnTo>
                  <a:pt x="5056554" y="1594338"/>
                </a:lnTo>
                <a:lnTo>
                  <a:pt x="5056554" y="1719384"/>
                </a:lnTo>
                <a:lnTo>
                  <a:pt x="5673969" y="1719384"/>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55" name="Freeform: Shape 54">
            <a:extLst>
              <a:ext uri="{FF2B5EF4-FFF2-40B4-BE49-F238E27FC236}">
                <a16:creationId xmlns:a16="http://schemas.microsoft.com/office/drawing/2014/main" id="{E1BE9880-CBB5-40B5-9F9F-0960304DE7F0}"/>
              </a:ext>
            </a:extLst>
          </p:cNvPr>
          <p:cNvSpPr/>
          <p:nvPr/>
        </p:nvSpPr>
        <p:spPr bwMode="auto">
          <a:xfrm>
            <a:off x="3055815" y="1979954"/>
            <a:ext cx="6420339" cy="1946031"/>
          </a:xfrm>
          <a:custGeom>
            <a:avLst/>
            <a:gdLst>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203200 w 6420339"/>
              <a:gd name="connsiteY5" fmla="*/ 85969 h 1946031"/>
              <a:gd name="connsiteX6" fmla="*/ 203200 w 6420339"/>
              <a:gd name="connsiteY6" fmla="*/ 148492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16523 h 1946031"/>
              <a:gd name="connsiteX18" fmla="*/ 418123 w 6420339"/>
              <a:gd name="connsiteY18" fmla="*/ 363416 h 1946031"/>
              <a:gd name="connsiteX19" fmla="*/ 496277 w 6420339"/>
              <a:gd name="connsiteY19" fmla="*/ 363416 h 1946031"/>
              <a:gd name="connsiteX20" fmla="*/ 496277 w 6420339"/>
              <a:gd name="connsiteY20" fmla="*/ 410308 h 1946031"/>
              <a:gd name="connsiteX21" fmla="*/ 574431 w 6420339"/>
              <a:gd name="connsiteY21" fmla="*/ 410308 h 1946031"/>
              <a:gd name="connsiteX22" fmla="*/ 574431 w 6420339"/>
              <a:gd name="connsiteY22" fmla="*/ 429846 h 1946031"/>
              <a:gd name="connsiteX23" fmla="*/ 660400 w 6420339"/>
              <a:gd name="connsiteY23" fmla="*/ 429846 h 1946031"/>
              <a:gd name="connsiteX24" fmla="*/ 660400 w 6420339"/>
              <a:gd name="connsiteY24" fmla="*/ 461108 h 1946031"/>
              <a:gd name="connsiteX25" fmla="*/ 726831 w 6420339"/>
              <a:gd name="connsiteY25" fmla="*/ 461108 h 1946031"/>
              <a:gd name="connsiteX26" fmla="*/ 726831 w 6420339"/>
              <a:gd name="connsiteY26" fmla="*/ 492369 h 1946031"/>
              <a:gd name="connsiteX27" fmla="*/ 762000 w 6420339"/>
              <a:gd name="connsiteY27" fmla="*/ 492369 h 1946031"/>
              <a:gd name="connsiteX28" fmla="*/ 762000 w 6420339"/>
              <a:gd name="connsiteY28" fmla="*/ 539262 h 1946031"/>
              <a:gd name="connsiteX29" fmla="*/ 824523 w 6420339"/>
              <a:gd name="connsiteY29" fmla="*/ 539262 h 1946031"/>
              <a:gd name="connsiteX30" fmla="*/ 824523 w 6420339"/>
              <a:gd name="connsiteY30" fmla="*/ 570523 h 1946031"/>
              <a:gd name="connsiteX31" fmla="*/ 890954 w 6420339"/>
              <a:gd name="connsiteY31" fmla="*/ 570523 h 1946031"/>
              <a:gd name="connsiteX32" fmla="*/ 890954 w 6420339"/>
              <a:gd name="connsiteY32" fmla="*/ 605692 h 1946031"/>
              <a:gd name="connsiteX33" fmla="*/ 926123 w 6420339"/>
              <a:gd name="connsiteY33" fmla="*/ 605692 h 1946031"/>
              <a:gd name="connsiteX34" fmla="*/ 926123 w 6420339"/>
              <a:gd name="connsiteY34" fmla="*/ 644769 h 1946031"/>
              <a:gd name="connsiteX35" fmla="*/ 1035539 w 6420339"/>
              <a:gd name="connsiteY35" fmla="*/ 644769 h 1946031"/>
              <a:gd name="connsiteX36" fmla="*/ 1035539 w 6420339"/>
              <a:gd name="connsiteY36" fmla="*/ 683846 h 1946031"/>
              <a:gd name="connsiteX37" fmla="*/ 1066800 w 6420339"/>
              <a:gd name="connsiteY37" fmla="*/ 683846 h 1946031"/>
              <a:gd name="connsiteX38" fmla="*/ 1066800 w 6420339"/>
              <a:gd name="connsiteY38" fmla="*/ 711200 h 1946031"/>
              <a:gd name="connsiteX39" fmla="*/ 1168400 w 6420339"/>
              <a:gd name="connsiteY39" fmla="*/ 711200 h 1946031"/>
              <a:gd name="connsiteX40" fmla="*/ 1168400 w 6420339"/>
              <a:gd name="connsiteY40" fmla="*/ 762000 h 1946031"/>
              <a:gd name="connsiteX41" fmla="*/ 1230923 w 6420339"/>
              <a:gd name="connsiteY41" fmla="*/ 762000 h 1946031"/>
              <a:gd name="connsiteX42" fmla="*/ 1230923 w 6420339"/>
              <a:gd name="connsiteY42" fmla="*/ 793262 h 1946031"/>
              <a:gd name="connsiteX43" fmla="*/ 1320800 w 6420339"/>
              <a:gd name="connsiteY43" fmla="*/ 793262 h 1946031"/>
              <a:gd name="connsiteX44" fmla="*/ 1320800 w 6420339"/>
              <a:gd name="connsiteY44" fmla="*/ 816708 h 1946031"/>
              <a:gd name="connsiteX45" fmla="*/ 1375508 w 6420339"/>
              <a:gd name="connsiteY45" fmla="*/ 816708 h 1946031"/>
              <a:gd name="connsiteX46" fmla="*/ 1375508 w 6420339"/>
              <a:gd name="connsiteY46" fmla="*/ 855785 h 1946031"/>
              <a:gd name="connsiteX47" fmla="*/ 1449754 w 6420339"/>
              <a:gd name="connsiteY47" fmla="*/ 855785 h 1946031"/>
              <a:gd name="connsiteX48" fmla="*/ 1449754 w 6420339"/>
              <a:gd name="connsiteY48" fmla="*/ 855785 h 1946031"/>
              <a:gd name="connsiteX49" fmla="*/ 1484923 w 6420339"/>
              <a:gd name="connsiteY49" fmla="*/ 890954 h 1946031"/>
              <a:gd name="connsiteX50" fmla="*/ 1516185 w 6420339"/>
              <a:gd name="connsiteY50" fmla="*/ 922216 h 1946031"/>
              <a:gd name="connsiteX51" fmla="*/ 1590431 w 6420339"/>
              <a:gd name="connsiteY51" fmla="*/ 922216 h 1946031"/>
              <a:gd name="connsiteX52" fmla="*/ 1590431 w 6420339"/>
              <a:gd name="connsiteY52" fmla="*/ 957385 h 1946031"/>
              <a:gd name="connsiteX53" fmla="*/ 1664677 w 6420339"/>
              <a:gd name="connsiteY53" fmla="*/ 957385 h 1946031"/>
              <a:gd name="connsiteX54" fmla="*/ 1664677 w 6420339"/>
              <a:gd name="connsiteY54" fmla="*/ 984739 h 1946031"/>
              <a:gd name="connsiteX55" fmla="*/ 1750647 w 6420339"/>
              <a:gd name="connsiteY55" fmla="*/ 984739 h 1946031"/>
              <a:gd name="connsiteX56" fmla="*/ 1750647 w 6420339"/>
              <a:gd name="connsiteY56" fmla="*/ 1023816 h 1946031"/>
              <a:gd name="connsiteX57" fmla="*/ 1828800 w 6420339"/>
              <a:gd name="connsiteY57" fmla="*/ 1023816 h 1946031"/>
              <a:gd name="connsiteX58" fmla="*/ 1828800 w 6420339"/>
              <a:gd name="connsiteY58" fmla="*/ 1051169 h 1946031"/>
              <a:gd name="connsiteX59" fmla="*/ 1922585 w 6420339"/>
              <a:gd name="connsiteY59" fmla="*/ 1051169 h 1946031"/>
              <a:gd name="connsiteX60" fmla="*/ 1922585 w 6420339"/>
              <a:gd name="connsiteY60" fmla="*/ 1086339 h 1946031"/>
              <a:gd name="connsiteX61" fmla="*/ 2051539 w 6420339"/>
              <a:gd name="connsiteY61" fmla="*/ 1086339 h 1946031"/>
              <a:gd name="connsiteX62" fmla="*/ 2051539 w 6420339"/>
              <a:gd name="connsiteY62" fmla="*/ 1109785 h 1946031"/>
              <a:gd name="connsiteX63" fmla="*/ 2153139 w 6420339"/>
              <a:gd name="connsiteY63" fmla="*/ 1109785 h 1946031"/>
              <a:gd name="connsiteX64" fmla="*/ 2153139 w 6420339"/>
              <a:gd name="connsiteY64" fmla="*/ 1148862 h 1946031"/>
              <a:gd name="connsiteX65" fmla="*/ 2246923 w 6420339"/>
              <a:gd name="connsiteY65" fmla="*/ 1148862 h 1946031"/>
              <a:gd name="connsiteX66" fmla="*/ 2246923 w 6420339"/>
              <a:gd name="connsiteY66" fmla="*/ 1180123 h 1946031"/>
              <a:gd name="connsiteX67" fmla="*/ 2344616 w 6420339"/>
              <a:gd name="connsiteY67" fmla="*/ 1180123 h 1946031"/>
              <a:gd name="connsiteX68" fmla="*/ 2344616 w 6420339"/>
              <a:gd name="connsiteY68" fmla="*/ 1223108 h 1946031"/>
              <a:gd name="connsiteX69" fmla="*/ 2454031 w 6420339"/>
              <a:gd name="connsiteY69" fmla="*/ 1223108 h 1946031"/>
              <a:gd name="connsiteX70" fmla="*/ 2454031 w 6420339"/>
              <a:gd name="connsiteY70" fmla="*/ 1242646 h 1946031"/>
              <a:gd name="connsiteX71" fmla="*/ 2610339 w 6420339"/>
              <a:gd name="connsiteY71" fmla="*/ 1242646 h 1946031"/>
              <a:gd name="connsiteX72" fmla="*/ 2625970 w 6420339"/>
              <a:gd name="connsiteY72" fmla="*/ 1258277 h 1946031"/>
              <a:gd name="connsiteX73" fmla="*/ 2672862 w 6420339"/>
              <a:gd name="connsiteY73" fmla="*/ 1258277 h 1946031"/>
              <a:gd name="connsiteX74" fmla="*/ 2672862 w 6420339"/>
              <a:gd name="connsiteY74" fmla="*/ 1297354 h 1946031"/>
              <a:gd name="connsiteX75" fmla="*/ 2879970 w 6420339"/>
              <a:gd name="connsiteY75" fmla="*/ 1297354 h 1946031"/>
              <a:gd name="connsiteX76" fmla="*/ 2879970 w 6420339"/>
              <a:gd name="connsiteY76" fmla="*/ 1320800 h 1946031"/>
              <a:gd name="connsiteX77" fmla="*/ 2981570 w 6420339"/>
              <a:gd name="connsiteY77" fmla="*/ 1320800 h 1946031"/>
              <a:gd name="connsiteX78" fmla="*/ 2981570 w 6420339"/>
              <a:gd name="connsiteY78" fmla="*/ 1383323 h 1946031"/>
              <a:gd name="connsiteX79" fmla="*/ 3266831 w 6420339"/>
              <a:gd name="connsiteY79" fmla="*/ 1383323 h 1946031"/>
              <a:gd name="connsiteX80" fmla="*/ 3266831 w 6420339"/>
              <a:gd name="connsiteY80" fmla="*/ 1414585 h 1946031"/>
              <a:gd name="connsiteX81" fmla="*/ 3321539 w 6420339"/>
              <a:gd name="connsiteY81" fmla="*/ 1414585 h 1946031"/>
              <a:gd name="connsiteX82" fmla="*/ 3348893 w 6420339"/>
              <a:gd name="connsiteY82" fmla="*/ 1441939 h 1946031"/>
              <a:gd name="connsiteX83" fmla="*/ 3485662 w 6420339"/>
              <a:gd name="connsiteY83" fmla="*/ 1441939 h 1946031"/>
              <a:gd name="connsiteX84" fmla="*/ 3485662 w 6420339"/>
              <a:gd name="connsiteY84" fmla="*/ 1512277 h 1946031"/>
              <a:gd name="connsiteX85" fmla="*/ 3595077 w 6420339"/>
              <a:gd name="connsiteY85" fmla="*/ 1512277 h 1946031"/>
              <a:gd name="connsiteX86" fmla="*/ 3595077 w 6420339"/>
              <a:gd name="connsiteY86" fmla="*/ 1547446 h 1946031"/>
              <a:gd name="connsiteX87" fmla="*/ 3767016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82616 h 1946031"/>
              <a:gd name="connsiteX91" fmla="*/ 4146062 w 6420339"/>
              <a:gd name="connsiteY91" fmla="*/ 1582616 h 1946031"/>
              <a:gd name="connsiteX92" fmla="*/ 4165600 w 6420339"/>
              <a:gd name="connsiteY92" fmla="*/ 1602154 h 1946031"/>
              <a:gd name="connsiteX93" fmla="*/ 4239847 w 6420339"/>
              <a:gd name="connsiteY93" fmla="*/ 1602154 h 1946031"/>
              <a:gd name="connsiteX94" fmla="*/ 4282831 w 6420339"/>
              <a:gd name="connsiteY94" fmla="*/ 1645138 h 1946031"/>
              <a:gd name="connsiteX95" fmla="*/ 4384431 w 6420339"/>
              <a:gd name="connsiteY95" fmla="*/ 1645138 h 1946031"/>
              <a:gd name="connsiteX96" fmla="*/ 4384431 w 6420339"/>
              <a:gd name="connsiteY96" fmla="*/ 1719385 h 1946031"/>
              <a:gd name="connsiteX97" fmla="*/ 4677508 w 6420339"/>
              <a:gd name="connsiteY97" fmla="*/ 1719385 h 1946031"/>
              <a:gd name="connsiteX98" fmla="*/ 4677508 w 6420339"/>
              <a:gd name="connsiteY98" fmla="*/ 1719385 h 1946031"/>
              <a:gd name="connsiteX99" fmla="*/ 4751754 w 6420339"/>
              <a:gd name="connsiteY99" fmla="*/ 1719385 h 1946031"/>
              <a:gd name="connsiteX100" fmla="*/ 4751754 w 6420339"/>
              <a:gd name="connsiteY100" fmla="*/ 1789723 h 1946031"/>
              <a:gd name="connsiteX101" fmla="*/ 5072185 w 6420339"/>
              <a:gd name="connsiteY101" fmla="*/ 1789723 h 1946031"/>
              <a:gd name="connsiteX102" fmla="*/ 5072185 w 6420339"/>
              <a:gd name="connsiteY102" fmla="*/ 1844431 h 1946031"/>
              <a:gd name="connsiteX103" fmla="*/ 5396523 w 6420339"/>
              <a:gd name="connsiteY103" fmla="*/ 1844431 h 1946031"/>
              <a:gd name="connsiteX104" fmla="*/ 5396523 w 6420339"/>
              <a:gd name="connsiteY104" fmla="*/ 1946031 h 1946031"/>
              <a:gd name="connsiteX105" fmla="*/ 6420339 w 6420339"/>
              <a:gd name="connsiteY105"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203200 w 6420339"/>
              <a:gd name="connsiteY5" fmla="*/ 85969 h 1946031"/>
              <a:gd name="connsiteX6" fmla="*/ 203200 w 6420339"/>
              <a:gd name="connsiteY6" fmla="*/ 148492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16523 h 1946031"/>
              <a:gd name="connsiteX18" fmla="*/ 418123 w 6420339"/>
              <a:gd name="connsiteY18" fmla="*/ 363416 h 1946031"/>
              <a:gd name="connsiteX19" fmla="*/ 496277 w 6420339"/>
              <a:gd name="connsiteY19" fmla="*/ 363416 h 1946031"/>
              <a:gd name="connsiteX20" fmla="*/ 496277 w 6420339"/>
              <a:gd name="connsiteY20" fmla="*/ 410308 h 1946031"/>
              <a:gd name="connsiteX21" fmla="*/ 574431 w 6420339"/>
              <a:gd name="connsiteY21" fmla="*/ 410308 h 1946031"/>
              <a:gd name="connsiteX22" fmla="*/ 574431 w 6420339"/>
              <a:gd name="connsiteY22" fmla="*/ 429846 h 1946031"/>
              <a:gd name="connsiteX23" fmla="*/ 660400 w 6420339"/>
              <a:gd name="connsiteY23" fmla="*/ 429846 h 1946031"/>
              <a:gd name="connsiteX24" fmla="*/ 660400 w 6420339"/>
              <a:gd name="connsiteY24" fmla="*/ 461108 h 1946031"/>
              <a:gd name="connsiteX25" fmla="*/ 726831 w 6420339"/>
              <a:gd name="connsiteY25" fmla="*/ 461108 h 1946031"/>
              <a:gd name="connsiteX26" fmla="*/ 726831 w 6420339"/>
              <a:gd name="connsiteY26" fmla="*/ 492369 h 1946031"/>
              <a:gd name="connsiteX27" fmla="*/ 762000 w 6420339"/>
              <a:gd name="connsiteY27" fmla="*/ 492369 h 1946031"/>
              <a:gd name="connsiteX28" fmla="*/ 762000 w 6420339"/>
              <a:gd name="connsiteY28" fmla="*/ 539262 h 1946031"/>
              <a:gd name="connsiteX29" fmla="*/ 824523 w 6420339"/>
              <a:gd name="connsiteY29" fmla="*/ 539262 h 1946031"/>
              <a:gd name="connsiteX30" fmla="*/ 824523 w 6420339"/>
              <a:gd name="connsiteY30" fmla="*/ 570523 h 1946031"/>
              <a:gd name="connsiteX31" fmla="*/ 890954 w 6420339"/>
              <a:gd name="connsiteY31" fmla="*/ 570523 h 1946031"/>
              <a:gd name="connsiteX32" fmla="*/ 890954 w 6420339"/>
              <a:gd name="connsiteY32" fmla="*/ 605692 h 1946031"/>
              <a:gd name="connsiteX33" fmla="*/ 926123 w 6420339"/>
              <a:gd name="connsiteY33" fmla="*/ 605692 h 1946031"/>
              <a:gd name="connsiteX34" fmla="*/ 926123 w 6420339"/>
              <a:gd name="connsiteY34" fmla="*/ 644769 h 1946031"/>
              <a:gd name="connsiteX35" fmla="*/ 1035539 w 6420339"/>
              <a:gd name="connsiteY35" fmla="*/ 644769 h 1946031"/>
              <a:gd name="connsiteX36" fmla="*/ 1035539 w 6420339"/>
              <a:gd name="connsiteY36" fmla="*/ 683846 h 1946031"/>
              <a:gd name="connsiteX37" fmla="*/ 1066800 w 6420339"/>
              <a:gd name="connsiteY37" fmla="*/ 683846 h 1946031"/>
              <a:gd name="connsiteX38" fmla="*/ 1066800 w 6420339"/>
              <a:gd name="connsiteY38" fmla="*/ 711200 h 1946031"/>
              <a:gd name="connsiteX39" fmla="*/ 1168400 w 6420339"/>
              <a:gd name="connsiteY39" fmla="*/ 711200 h 1946031"/>
              <a:gd name="connsiteX40" fmla="*/ 1168400 w 6420339"/>
              <a:gd name="connsiteY40" fmla="*/ 762000 h 1946031"/>
              <a:gd name="connsiteX41" fmla="*/ 1230923 w 6420339"/>
              <a:gd name="connsiteY41" fmla="*/ 762000 h 1946031"/>
              <a:gd name="connsiteX42" fmla="*/ 1230923 w 6420339"/>
              <a:gd name="connsiteY42" fmla="*/ 793262 h 1946031"/>
              <a:gd name="connsiteX43" fmla="*/ 1320800 w 6420339"/>
              <a:gd name="connsiteY43" fmla="*/ 793262 h 1946031"/>
              <a:gd name="connsiteX44" fmla="*/ 1320800 w 6420339"/>
              <a:gd name="connsiteY44" fmla="*/ 816708 h 1946031"/>
              <a:gd name="connsiteX45" fmla="*/ 1375508 w 6420339"/>
              <a:gd name="connsiteY45" fmla="*/ 816708 h 1946031"/>
              <a:gd name="connsiteX46" fmla="*/ 1375508 w 6420339"/>
              <a:gd name="connsiteY46" fmla="*/ 855785 h 1946031"/>
              <a:gd name="connsiteX47" fmla="*/ 1449754 w 6420339"/>
              <a:gd name="connsiteY47" fmla="*/ 855785 h 1946031"/>
              <a:gd name="connsiteX48" fmla="*/ 1449754 w 6420339"/>
              <a:gd name="connsiteY48" fmla="*/ 855785 h 1946031"/>
              <a:gd name="connsiteX49" fmla="*/ 1458714 w 6420339"/>
              <a:gd name="connsiteY49" fmla="*/ 890954 h 1946031"/>
              <a:gd name="connsiteX50" fmla="*/ 1516185 w 6420339"/>
              <a:gd name="connsiteY50" fmla="*/ 922216 h 1946031"/>
              <a:gd name="connsiteX51" fmla="*/ 1590431 w 6420339"/>
              <a:gd name="connsiteY51" fmla="*/ 922216 h 1946031"/>
              <a:gd name="connsiteX52" fmla="*/ 1590431 w 6420339"/>
              <a:gd name="connsiteY52" fmla="*/ 957385 h 1946031"/>
              <a:gd name="connsiteX53" fmla="*/ 1664677 w 6420339"/>
              <a:gd name="connsiteY53" fmla="*/ 957385 h 1946031"/>
              <a:gd name="connsiteX54" fmla="*/ 1664677 w 6420339"/>
              <a:gd name="connsiteY54" fmla="*/ 984739 h 1946031"/>
              <a:gd name="connsiteX55" fmla="*/ 1750647 w 6420339"/>
              <a:gd name="connsiteY55" fmla="*/ 984739 h 1946031"/>
              <a:gd name="connsiteX56" fmla="*/ 1750647 w 6420339"/>
              <a:gd name="connsiteY56" fmla="*/ 1023816 h 1946031"/>
              <a:gd name="connsiteX57" fmla="*/ 1828800 w 6420339"/>
              <a:gd name="connsiteY57" fmla="*/ 1023816 h 1946031"/>
              <a:gd name="connsiteX58" fmla="*/ 1828800 w 6420339"/>
              <a:gd name="connsiteY58" fmla="*/ 1051169 h 1946031"/>
              <a:gd name="connsiteX59" fmla="*/ 1922585 w 6420339"/>
              <a:gd name="connsiteY59" fmla="*/ 1051169 h 1946031"/>
              <a:gd name="connsiteX60" fmla="*/ 1922585 w 6420339"/>
              <a:gd name="connsiteY60" fmla="*/ 1086339 h 1946031"/>
              <a:gd name="connsiteX61" fmla="*/ 2051539 w 6420339"/>
              <a:gd name="connsiteY61" fmla="*/ 1086339 h 1946031"/>
              <a:gd name="connsiteX62" fmla="*/ 2051539 w 6420339"/>
              <a:gd name="connsiteY62" fmla="*/ 1109785 h 1946031"/>
              <a:gd name="connsiteX63" fmla="*/ 2153139 w 6420339"/>
              <a:gd name="connsiteY63" fmla="*/ 1109785 h 1946031"/>
              <a:gd name="connsiteX64" fmla="*/ 2153139 w 6420339"/>
              <a:gd name="connsiteY64" fmla="*/ 1148862 h 1946031"/>
              <a:gd name="connsiteX65" fmla="*/ 2246923 w 6420339"/>
              <a:gd name="connsiteY65" fmla="*/ 1148862 h 1946031"/>
              <a:gd name="connsiteX66" fmla="*/ 2246923 w 6420339"/>
              <a:gd name="connsiteY66" fmla="*/ 1180123 h 1946031"/>
              <a:gd name="connsiteX67" fmla="*/ 2344616 w 6420339"/>
              <a:gd name="connsiteY67" fmla="*/ 1180123 h 1946031"/>
              <a:gd name="connsiteX68" fmla="*/ 2344616 w 6420339"/>
              <a:gd name="connsiteY68" fmla="*/ 1223108 h 1946031"/>
              <a:gd name="connsiteX69" fmla="*/ 2454031 w 6420339"/>
              <a:gd name="connsiteY69" fmla="*/ 1223108 h 1946031"/>
              <a:gd name="connsiteX70" fmla="*/ 2454031 w 6420339"/>
              <a:gd name="connsiteY70" fmla="*/ 1242646 h 1946031"/>
              <a:gd name="connsiteX71" fmla="*/ 2610339 w 6420339"/>
              <a:gd name="connsiteY71" fmla="*/ 1242646 h 1946031"/>
              <a:gd name="connsiteX72" fmla="*/ 2625970 w 6420339"/>
              <a:gd name="connsiteY72" fmla="*/ 1258277 h 1946031"/>
              <a:gd name="connsiteX73" fmla="*/ 2672862 w 6420339"/>
              <a:gd name="connsiteY73" fmla="*/ 1258277 h 1946031"/>
              <a:gd name="connsiteX74" fmla="*/ 2672862 w 6420339"/>
              <a:gd name="connsiteY74" fmla="*/ 1297354 h 1946031"/>
              <a:gd name="connsiteX75" fmla="*/ 2879970 w 6420339"/>
              <a:gd name="connsiteY75" fmla="*/ 1297354 h 1946031"/>
              <a:gd name="connsiteX76" fmla="*/ 2879970 w 6420339"/>
              <a:gd name="connsiteY76" fmla="*/ 1320800 h 1946031"/>
              <a:gd name="connsiteX77" fmla="*/ 2981570 w 6420339"/>
              <a:gd name="connsiteY77" fmla="*/ 1320800 h 1946031"/>
              <a:gd name="connsiteX78" fmla="*/ 2981570 w 6420339"/>
              <a:gd name="connsiteY78" fmla="*/ 1383323 h 1946031"/>
              <a:gd name="connsiteX79" fmla="*/ 3266831 w 6420339"/>
              <a:gd name="connsiteY79" fmla="*/ 1383323 h 1946031"/>
              <a:gd name="connsiteX80" fmla="*/ 3266831 w 6420339"/>
              <a:gd name="connsiteY80" fmla="*/ 1414585 h 1946031"/>
              <a:gd name="connsiteX81" fmla="*/ 3321539 w 6420339"/>
              <a:gd name="connsiteY81" fmla="*/ 1414585 h 1946031"/>
              <a:gd name="connsiteX82" fmla="*/ 3348893 w 6420339"/>
              <a:gd name="connsiteY82" fmla="*/ 1441939 h 1946031"/>
              <a:gd name="connsiteX83" fmla="*/ 3485662 w 6420339"/>
              <a:gd name="connsiteY83" fmla="*/ 1441939 h 1946031"/>
              <a:gd name="connsiteX84" fmla="*/ 3485662 w 6420339"/>
              <a:gd name="connsiteY84" fmla="*/ 1512277 h 1946031"/>
              <a:gd name="connsiteX85" fmla="*/ 3595077 w 6420339"/>
              <a:gd name="connsiteY85" fmla="*/ 1512277 h 1946031"/>
              <a:gd name="connsiteX86" fmla="*/ 3595077 w 6420339"/>
              <a:gd name="connsiteY86" fmla="*/ 1547446 h 1946031"/>
              <a:gd name="connsiteX87" fmla="*/ 3767016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82616 h 1946031"/>
              <a:gd name="connsiteX91" fmla="*/ 4146062 w 6420339"/>
              <a:gd name="connsiteY91" fmla="*/ 1582616 h 1946031"/>
              <a:gd name="connsiteX92" fmla="*/ 4165600 w 6420339"/>
              <a:gd name="connsiteY92" fmla="*/ 1602154 h 1946031"/>
              <a:gd name="connsiteX93" fmla="*/ 4239847 w 6420339"/>
              <a:gd name="connsiteY93" fmla="*/ 1602154 h 1946031"/>
              <a:gd name="connsiteX94" fmla="*/ 4282831 w 6420339"/>
              <a:gd name="connsiteY94" fmla="*/ 1645138 h 1946031"/>
              <a:gd name="connsiteX95" fmla="*/ 4384431 w 6420339"/>
              <a:gd name="connsiteY95" fmla="*/ 1645138 h 1946031"/>
              <a:gd name="connsiteX96" fmla="*/ 4384431 w 6420339"/>
              <a:gd name="connsiteY96" fmla="*/ 1719385 h 1946031"/>
              <a:gd name="connsiteX97" fmla="*/ 4677508 w 6420339"/>
              <a:gd name="connsiteY97" fmla="*/ 1719385 h 1946031"/>
              <a:gd name="connsiteX98" fmla="*/ 4677508 w 6420339"/>
              <a:gd name="connsiteY98" fmla="*/ 1719385 h 1946031"/>
              <a:gd name="connsiteX99" fmla="*/ 4751754 w 6420339"/>
              <a:gd name="connsiteY99" fmla="*/ 1719385 h 1946031"/>
              <a:gd name="connsiteX100" fmla="*/ 4751754 w 6420339"/>
              <a:gd name="connsiteY100" fmla="*/ 1789723 h 1946031"/>
              <a:gd name="connsiteX101" fmla="*/ 5072185 w 6420339"/>
              <a:gd name="connsiteY101" fmla="*/ 1789723 h 1946031"/>
              <a:gd name="connsiteX102" fmla="*/ 5072185 w 6420339"/>
              <a:gd name="connsiteY102" fmla="*/ 1844431 h 1946031"/>
              <a:gd name="connsiteX103" fmla="*/ 5396523 w 6420339"/>
              <a:gd name="connsiteY103" fmla="*/ 1844431 h 1946031"/>
              <a:gd name="connsiteX104" fmla="*/ 5396523 w 6420339"/>
              <a:gd name="connsiteY104" fmla="*/ 1946031 h 1946031"/>
              <a:gd name="connsiteX105" fmla="*/ 6420339 w 6420339"/>
              <a:gd name="connsiteY105"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203200 w 6420339"/>
              <a:gd name="connsiteY5" fmla="*/ 85969 h 1946031"/>
              <a:gd name="connsiteX6" fmla="*/ 203200 w 6420339"/>
              <a:gd name="connsiteY6" fmla="*/ 148492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16523 h 1946031"/>
              <a:gd name="connsiteX18" fmla="*/ 418123 w 6420339"/>
              <a:gd name="connsiteY18" fmla="*/ 363416 h 1946031"/>
              <a:gd name="connsiteX19" fmla="*/ 496277 w 6420339"/>
              <a:gd name="connsiteY19" fmla="*/ 363416 h 1946031"/>
              <a:gd name="connsiteX20" fmla="*/ 496277 w 6420339"/>
              <a:gd name="connsiteY20" fmla="*/ 410308 h 1946031"/>
              <a:gd name="connsiteX21" fmla="*/ 574431 w 6420339"/>
              <a:gd name="connsiteY21" fmla="*/ 410308 h 1946031"/>
              <a:gd name="connsiteX22" fmla="*/ 574431 w 6420339"/>
              <a:gd name="connsiteY22" fmla="*/ 429846 h 1946031"/>
              <a:gd name="connsiteX23" fmla="*/ 660400 w 6420339"/>
              <a:gd name="connsiteY23" fmla="*/ 429846 h 1946031"/>
              <a:gd name="connsiteX24" fmla="*/ 660400 w 6420339"/>
              <a:gd name="connsiteY24" fmla="*/ 461108 h 1946031"/>
              <a:gd name="connsiteX25" fmla="*/ 726831 w 6420339"/>
              <a:gd name="connsiteY25" fmla="*/ 461108 h 1946031"/>
              <a:gd name="connsiteX26" fmla="*/ 726831 w 6420339"/>
              <a:gd name="connsiteY26" fmla="*/ 492369 h 1946031"/>
              <a:gd name="connsiteX27" fmla="*/ 762000 w 6420339"/>
              <a:gd name="connsiteY27" fmla="*/ 492369 h 1946031"/>
              <a:gd name="connsiteX28" fmla="*/ 762000 w 6420339"/>
              <a:gd name="connsiteY28" fmla="*/ 539262 h 1946031"/>
              <a:gd name="connsiteX29" fmla="*/ 824523 w 6420339"/>
              <a:gd name="connsiteY29" fmla="*/ 539262 h 1946031"/>
              <a:gd name="connsiteX30" fmla="*/ 824523 w 6420339"/>
              <a:gd name="connsiteY30" fmla="*/ 570523 h 1946031"/>
              <a:gd name="connsiteX31" fmla="*/ 890954 w 6420339"/>
              <a:gd name="connsiteY31" fmla="*/ 570523 h 1946031"/>
              <a:gd name="connsiteX32" fmla="*/ 890954 w 6420339"/>
              <a:gd name="connsiteY32" fmla="*/ 605692 h 1946031"/>
              <a:gd name="connsiteX33" fmla="*/ 926123 w 6420339"/>
              <a:gd name="connsiteY33" fmla="*/ 605692 h 1946031"/>
              <a:gd name="connsiteX34" fmla="*/ 926123 w 6420339"/>
              <a:gd name="connsiteY34" fmla="*/ 644769 h 1946031"/>
              <a:gd name="connsiteX35" fmla="*/ 1035539 w 6420339"/>
              <a:gd name="connsiteY35" fmla="*/ 644769 h 1946031"/>
              <a:gd name="connsiteX36" fmla="*/ 1035539 w 6420339"/>
              <a:gd name="connsiteY36" fmla="*/ 683846 h 1946031"/>
              <a:gd name="connsiteX37" fmla="*/ 1066800 w 6420339"/>
              <a:gd name="connsiteY37" fmla="*/ 683846 h 1946031"/>
              <a:gd name="connsiteX38" fmla="*/ 1066800 w 6420339"/>
              <a:gd name="connsiteY38" fmla="*/ 711200 h 1946031"/>
              <a:gd name="connsiteX39" fmla="*/ 1168400 w 6420339"/>
              <a:gd name="connsiteY39" fmla="*/ 711200 h 1946031"/>
              <a:gd name="connsiteX40" fmla="*/ 1168400 w 6420339"/>
              <a:gd name="connsiteY40" fmla="*/ 762000 h 1946031"/>
              <a:gd name="connsiteX41" fmla="*/ 1230923 w 6420339"/>
              <a:gd name="connsiteY41" fmla="*/ 762000 h 1946031"/>
              <a:gd name="connsiteX42" fmla="*/ 1230923 w 6420339"/>
              <a:gd name="connsiteY42" fmla="*/ 793262 h 1946031"/>
              <a:gd name="connsiteX43" fmla="*/ 1320800 w 6420339"/>
              <a:gd name="connsiteY43" fmla="*/ 793262 h 1946031"/>
              <a:gd name="connsiteX44" fmla="*/ 1320800 w 6420339"/>
              <a:gd name="connsiteY44" fmla="*/ 816708 h 1946031"/>
              <a:gd name="connsiteX45" fmla="*/ 1375508 w 6420339"/>
              <a:gd name="connsiteY45" fmla="*/ 816708 h 1946031"/>
              <a:gd name="connsiteX46" fmla="*/ 1375508 w 6420339"/>
              <a:gd name="connsiteY46" fmla="*/ 855785 h 1946031"/>
              <a:gd name="connsiteX47" fmla="*/ 1449754 w 6420339"/>
              <a:gd name="connsiteY47" fmla="*/ 855785 h 1946031"/>
              <a:gd name="connsiteX48" fmla="*/ 1449754 w 6420339"/>
              <a:gd name="connsiteY48" fmla="*/ 855785 h 1946031"/>
              <a:gd name="connsiteX49" fmla="*/ 1458714 w 6420339"/>
              <a:gd name="connsiteY49" fmla="*/ 890954 h 1946031"/>
              <a:gd name="connsiteX50" fmla="*/ 1516185 w 6420339"/>
              <a:gd name="connsiteY50" fmla="*/ 922216 h 1946031"/>
              <a:gd name="connsiteX51" fmla="*/ 1495800 w 6420339"/>
              <a:gd name="connsiteY51" fmla="*/ 926324 h 1946031"/>
              <a:gd name="connsiteX52" fmla="*/ 1590431 w 6420339"/>
              <a:gd name="connsiteY52" fmla="*/ 922216 h 1946031"/>
              <a:gd name="connsiteX53" fmla="*/ 1590431 w 6420339"/>
              <a:gd name="connsiteY53" fmla="*/ 957385 h 1946031"/>
              <a:gd name="connsiteX54" fmla="*/ 1664677 w 6420339"/>
              <a:gd name="connsiteY54" fmla="*/ 957385 h 1946031"/>
              <a:gd name="connsiteX55" fmla="*/ 1664677 w 6420339"/>
              <a:gd name="connsiteY55" fmla="*/ 984739 h 1946031"/>
              <a:gd name="connsiteX56" fmla="*/ 1750647 w 6420339"/>
              <a:gd name="connsiteY56" fmla="*/ 984739 h 1946031"/>
              <a:gd name="connsiteX57" fmla="*/ 1750647 w 6420339"/>
              <a:gd name="connsiteY57" fmla="*/ 1023816 h 1946031"/>
              <a:gd name="connsiteX58" fmla="*/ 1828800 w 6420339"/>
              <a:gd name="connsiteY58" fmla="*/ 1023816 h 1946031"/>
              <a:gd name="connsiteX59" fmla="*/ 1828800 w 6420339"/>
              <a:gd name="connsiteY59" fmla="*/ 1051169 h 1946031"/>
              <a:gd name="connsiteX60" fmla="*/ 1922585 w 6420339"/>
              <a:gd name="connsiteY60" fmla="*/ 1051169 h 1946031"/>
              <a:gd name="connsiteX61" fmla="*/ 1922585 w 6420339"/>
              <a:gd name="connsiteY61" fmla="*/ 1086339 h 1946031"/>
              <a:gd name="connsiteX62" fmla="*/ 2051539 w 6420339"/>
              <a:gd name="connsiteY62" fmla="*/ 1086339 h 1946031"/>
              <a:gd name="connsiteX63" fmla="*/ 2051539 w 6420339"/>
              <a:gd name="connsiteY63" fmla="*/ 1109785 h 1946031"/>
              <a:gd name="connsiteX64" fmla="*/ 2153139 w 6420339"/>
              <a:gd name="connsiteY64" fmla="*/ 1109785 h 1946031"/>
              <a:gd name="connsiteX65" fmla="*/ 2153139 w 6420339"/>
              <a:gd name="connsiteY65" fmla="*/ 1148862 h 1946031"/>
              <a:gd name="connsiteX66" fmla="*/ 2246923 w 6420339"/>
              <a:gd name="connsiteY66" fmla="*/ 1148862 h 1946031"/>
              <a:gd name="connsiteX67" fmla="*/ 2246923 w 6420339"/>
              <a:gd name="connsiteY67" fmla="*/ 1180123 h 1946031"/>
              <a:gd name="connsiteX68" fmla="*/ 2344616 w 6420339"/>
              <a:gd name="connsiteY68" fmla="*/ 1180123 h 1946031"/>
              <a:gd name="connsiteX69" fmla="*/ 2344616 w 6420339"/>
              <a:gd name="connsiteY69" fmla="*/ 1223108 h 1946031"/>
              <a:gd name="connsiteX70" fmla="*/ 2454031 w 6420339"/>
              <a:gd name="connsiteY70" fmla="*/ 1223108 h 1946031"/>
              <a:gd name="connsiteX71" fmla="*/ 2454031 w 6420339"/>
              <a:gd name="connsiteY71" fmla="*/ 1242646 h 1946031"/>
              <a:gd name="connsiteX72" fmla="*/ 2610339 w 6420339"/>
              <a:gd name="connsiteY72" fmla="*/ 1242646 h 1946031"/>
              <a:gd name="connsiteX73" fmla="*/ 2625970 w 6420339"/>
              <a:gd name="connsiteY73" fmla="*/ 1258277 h 1946031"/>
              <a:gd name="connsiteX74" fmla="*/ 2672862 w 6420339"/>
              <a:gd name="connsiteY74" fmla="*/ 1258277 h 1946031"/>
              <a:gd name="connsiteX75" fmla="*/ 2672862 w 6420339"/>
              <a:gd name="connsiteY75" fmla="*/ 1297354 h 1946031"/>
              <a:gd name="connsiteX76" fmla="*/ 2879970 w 6420339"/>
              <a:gd name="connsiteY76" fmla="*/ 1297354 h 1946031"/>
              <a:gd name="connsiteX77" fmla="*/ 2879970 w 6420339"/>
              <a:gd name="connsiteY77" fmla="*/ 1320800 h 1946031"/>
              <a:gd name="connsiteX78" fmla="*/ 2981570 w 6420339"/>
              <a:gd name="connsiteY78" fmla="*/ 1320800 h 1946031"/>
              <a:gd name="connsiteX79" fmla="*/ 2981570 w 6420339"/>
              <a:gd name="connsiteY79" fmla="*/ 1383323 h 1946031"/>
              <a:gd name="connsiteX80" fmla="*/ 3266831 w 6420339"/>
              <a:gd name="connsiteY80" fmla="*/ 1383323 h 1946031"/>
              <a:gd name="connsiteX81" fmla="*/ 3266831 w 6420339"/>
              <a:gd name="connsiteY81" fmla="*/ 1414585 h 1946031"/>
              <a:gd name="connsiteX82" fmla="*/ 3321539 w 6420339"/>
              <a:gd name="connsiteY82" fmla="*/ 1414585 h 1946031"/>
              <a:gd name="connsiteX83" fmla="*/ 3348893 w 6420339"/>
              <a:gd name="connsiteY83" fmla="*/ 1441939 h 1946031"/>
              <a:gd name="connsiteX84" fmla="*/ 3485662 w 6420339"/>
              <a:gd name="connsiteY84" fmla="*/ 1441939 h 1946031"/>
              <a:gd name="connsiteX85" fmla="*/ 3485662 w 6420339"/>
              <a:gd name="connsiteY85" fmla="*/ 1512277 h 1946031"/>
              <a:gd name="connsiteX86" fmla="*/ 3595077 w 6420339"/>
              <a:gd name="connsiteY86" fmla="*/ 1512277 h 1946031"/>
              <a:gd name="connsiteX87" fmla="*/ 3595077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82616 h 1946031"/>
              <a:gd name="connsiteX92" fmla="*/ 4146062 w 6420339"/>
              <a:gd name="connsiteY92" fmla="*/ 1582616 h 1946031"/>
              <a:gd name="connsiteX93" fmla="*/ 4165600 w 6420339"/>
              <a:gd name="connsiteY93" fmla="*/ 1602154 h 1946031"/>
              <a:gd name="connsiteX94" fmla="*/ 4239847 w 6420339"/>
              <a:gd name="connsiteY94" fmla="*/ 1602154 h 1946031"/>
              <a:gd name="connsiteX95" fmla="*/ 4282831 w 6420339"/>
              <a:gd name="connsiteY95" fmla="*/ 1645138 h 1946031"/>
              <a:gd name="connsiteX96" fmla="*/ 4384431 w 6420339"/>
              <a:gd name="connsiteY96" fmla="*/ 1645138 h 1946031"/>
              <a:gd name="connsiteX97" fmla="*/ 4384431 w 6420339"/>
              <a:gd name="connsiteY97" fmla="*/ 1719385 h 1946031"/>
              <a:gd name="connsiteX98" fmla="*/ 4677508 w 6420339"/>
              <a:gd name="connsiteY98" fmla="*/ 1719385 h 1946031"/>
              <a:gd name="connsiteX99" fmla="*/ 4677508 w 6420339"/>
              <a:gd name="connsiteY99" fmla="*/ 1719385 h 1946031"/>
              <a:gd name="connsiteX100" fmla="*/ 4751754 w 6420339"/>
              <a:gd name="connsiteY100" fmla="*/ 1719385 h 1946031"/>
              <a:gd name="connsiteX101" fmla="*/ 4751754 w 6420339"/>
              <a:gd name="connsiteY101" fmla="*/ 1789723 h 1946031"/>
              <a:gd name="connsiteX102" fmla="*/ 5072185 w 6420339"/>
              <a:gd name="connsiteY102" fmla="*/ 1789723 h 1946031"/>
              <a:gd name="connsiteX103" fmla="*/ 5072185 w 6420339"/>
              <a:gd name="connsiteY103" fmla="*/ 1844431 h 1946031"/>
              <a:gd name="connsiteX104" fmla="*/ 5396523 w 6420339"/>
              <a:gd name="connsiteY104" fmla="*/ 1844431 h 1946031"/>
              <a:gd name="connsiteX105" fmla="*/ 5396523 w 6420339"/>
              <a:gd name="connsiteY105" fmla="*/ 1946031 h 1946031"/>
              <a:gd name="connsiteX106" fmla="*/ 6420339 w 6420339"/>
              <a:gd name="connsiteY106"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203200 w 6420339"/>
              <a:gd name="connsiteY5" fmla="*/ 85969 h 1946031"/>
              <a:gd name="connsiteX6" fmla="*/ 203200 w 6420339"/>
              <a:gd name="connsiteY6" fmla="*/ 148492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16523 h 1946031"/>
              <a:gd name="connsiteX18" fmla="*/ 418123 w 6420339"/>
              <a:gd name="connsiteY18" fmla="*/ 363416 h 1946031"/>
              <a:gd name="connsiteX19" fmla="*/ 496277 w 6420339"/>
              <a:gd name="connsiteY19" fmla="*/ 363416 h 1946031"/>
              <a:gd name="connsiteX20" fmla="*/ 496277 w 6420339"/>
              <a:gd name="connsiteY20" fmla="*/ 410308 h 1946031"/>
              <a:gd name="connsiteX21" fmla="*/ 574431 w 6420339"/>
              <a:gd name="connsiteY21" fmla="*/ 410308 h 1946031"/>
              <a:gd name="connsiteX22" fmla="*/ 574431 w 6420339"/>
              <a:gd name="connsiteY22" fmla="*/ 429846 h 1946031"/>
              <a:gd name="connsiteX23" fmla="*/ 660400 w 6420339"/>
              <a:gd name="connsiteY23" fmla="*/ 429846 h 1946031"/>
              <a:gd name="connsiteX24" fmla="*/ 660400 w 6420339"/>
              <a:gd name="connsiteY24" fmla="*/ 461108 h 1946031"/>
              <a:gd name="connsiteX25" fmla="*/ 726831 w 6420339"/>
              <a:gd name="connsiteY25" fmla="*/ 461108 h 1946031"/>
              <a:gd name="connsiteX26" fmla="*/ 726831 w 6420339"/>
              <a:gd name="connsiteY26" fmla="*/ 492369 h 1946031"/>
              <a:gd name="connsiteX27" fmla="*/ 762000 w 6420339"/>
              <a:gd name="connsiteY27" fmla="*/ 492369 h 1946031"/>
              <a:gd name="connsiteX28" fmla="*/ 762000 w 6420339"/>
              <a:gd name="connsiteY28" fmla="*/ 539262 h 1946031"/>
              <a:gd name="connsiteX29" fmla="*/ 824523 w 6420339"/>
              <a:gd name="connsiteY29" fmla="*/ 539262 h 1946031"/>
              <a:gd name="connsiteX30" fmla="*/ 824523 w 6420339"/>
              <a:gd name="connsiteY30" fmla="*/ 570523 h 1946031"/>
              <a:gd name="connsiteX31" fmla="*/ 890954 w 6420339"/>
              <a:gd name="connsiteY31" fmla="*/ 570523 h 1946031"/>
              <a:gd name="connsiteX32" fmla="*/ 890954 w 6420339"/>
              <a:gd name="connsiteY32" fmla="*/ 605692 h 1946031"/>
              <a:gd name="connsiteX33" fmla="*/ 926123 w 6420339"/>
              <a:gd name="connsiteY33" fmla="*/ 605692 h 1946031"/>
              <a:gd name="connsiteX34" fmla="*/ 926123 w 6420339"/>
              <a:gd name="connsiteY34" fmla="*/ 644769 h 1946031"/>
              <a:gd name="connsiteX35" fmla="*/ 1035539 w 6420339"/>
              <a:gd name="connsiteY35" fmla="*/ 644769 h 1946031"/>
              <a:gd name="connsiteX36" fmla="*/ 1035539 w 6420339"/>
              <a:gd name="connsiteY36" fmla="*/ 683846 h 1946031"/>
              <a:gd name="connsiteX37" fmla="*/ 1066800 w 6420339"/>
              <a:gd name="connsiteY37" fmla="*/ 683846 h 1946031"/>
              <a:gd name="connsiteX38" fmla="*/ 1066800 w 6420339"/>
              <a:gd name="connsiteY38" fmla="*/ 711200 h 1946031"/>
              <a:gd name="connsiteX39" fmla="*/ 1168400 w 6420339"/>
              <a:gd name="connsiteY39" fmla="*/ 711200 h 1946031"/>
              <a:gd name="connsiteX40" fmla="*/ 1168400 w 6420339"/>
              <a:gd name="connsiteY40" fmla="*/ 762000 h 1946031"/>
              <a:gd name="connsiteX41" fmla="*/ 1230923 w 6420339"/>
              <a:gd name="connsiteY41" fmla="*/ 762000 h 1946031"/>
              <a:gd name="connsiteX42" fmla="*/ 1230923 w 6420339"/>
              <a:gd name="connsiteY42" fmla="*/ 793262 h 1946031"/>
              <a:gd name="connsiteX43" fmla="*/ 1320800 w 6420339"/>
              <a:gd name="connsiteY43" fmla="*/ 793262 h 1946031"/>
              <a:gd name="connsiteX44" fmla="*/ 1320800 w 6420339"/>
              <a:gd name="connsiteY44" fmla="*/ 816708 h 1946031"/>
              <a:gd name="connsiteX45" fmla="*/ 1375508 w 6420339"/>
              <a:gd name="connsiteY45" fmla="*/ 816708 h 1946031"/>
              <a:gd name="connsiteX46" fmla="*/ 1375508 w 6420339"/>
              <a:gd name="connsiteY46" fmla="*/ 855785 h 1946031"/>
              <a:gd name="connsiteX47" fmla="*/ 1449754 w 6420339"/>
              <a:gd name="connsiteY47" fmla="*/ 855785 h 1946031"/>
              <a:gd name="connsiteX48" fmla="*/ 1449754 w 6420339"/>
              <a:gd name="connsiteY48" fmla="*/ 855785 h 1946031"/>
              <a:gd name="connsiteX49" fmla="*/ 1458714 w 6420339"/>
              <a:gd name="connsiteY49" fmla="*/ 890954 h 1946031"/>
              <a:gd name="connsiteX50" fmla="*/ 1516185 w 6420339"/>
              <a:gd name="connsiteY50" fmla="*/ 922216 h 1946031"/>
              <a:gd name="connsiteX51" fmla="*/ 1495800 w 6420339"/>
              <a:gd name="connsiteY51" fmla="*/ 911764 h 1946031"/>
              <a:gd name="connsiteX52" fmla="*/ 1590431 w 6420339"/>
              <a:gd name="connsiteY52" fmla="*/ 922216 h 1946031"/>
              <a:gd name="connsiteX53" fmla="*/ 1590431 w 6420339"/>
              <a:gd name="connsiteY53" fmla="*/ 957385 h 1946031"/>
              <a:gd name="connsiteX54" fmla="*/ 1664677 w 6420339"/>
              <a:gd name="connsiteY54" fmla="*/ 957385 h 1946031"/>
              <a:gd name="connsiteX55" fmla="*/ 1664677 w 6420339"/>
              <a:gd name="connsiteY55" fmla="*/ 984739 h 1946031"/>
              <a:gd name="connsiteX56" fmla="*/ 1750647 w 6420339"/>
              <a:gd name="connsiteY56" fmla="*/ 984739 h 1946031"/>
              <a:gd name="connsiteX57" fmla="*/ 1750647 w 6420339"/>
              <a:gd name="connsiteY57" fmla="*/ 1023816 h 1946031"/>
              <a:gd name="connsiteX58" fmla="*/ 1828800 w 6420339"/>
              <a:gd name="connsiteY58" fmla="*/ 1023816 h 1946031"/>
              <a:gd name="connsiteX59" fmla="*/ 1828800 w 6420339"/>
              <a:gd name="connsiteY59" fmla="*/ 1051169 h 1946031"/>
              <a:gd name="connsiteX60" fmla="*/ 1922585 w 6420339"/>
              <a:gd name="connsiteY60" fmla="*/ 1051169 h 1946031"/>
              <a:gd name="connsiteX61" fmla="*/ 1922585 w 6420339"/>
              <a:gd name="connsiteY61" fmla="*/ 1086339 h 1946031"/>
              <a:gd name="connsiteX62" fmla="*/ 2051539 w 6420339"/>
              <a:gd name="connsiteY62" fmla="*/ 1086339 h 1946031"/>
              <a:gd name="connsiteX63" fmla="*/ 2051539 w 6420339"/>
              <a:gd name="connsiteY63" fmla="*/ 1109785 h 1946031"/>
              <a:gd name="connsiteX64" fmla="*/ 2153139 w 6420339"/>
              <a:gd name="connsiteY64" fmla="*/ 1109785 h 1946031"/>
              <a:gd name="connsiteX65" fmla="*/ 2153139 w 6420339"/>
              <a:gd name="connsiteY65" fmla="*/ 1148862 h 1946031"/>
              <a:gd name="connsiteX66" fmla="*/ 2246923 w 6420339"/>
              <a:gd name="connsiteY66" fmla="*/ 1148862 h 1946031"/>
              <a:gd name="connsiteX67" fmla="*/ 2246923 w 6420339"/>
              <a:gd name="connsiteY67" fmla="*/ 1180123 h 1946031"/>
              <a:gd name="connsiteX68" fmla="*/ 2344616 w 6420339"/>
              <a:gd name="connsiteY68" fmla="*/ 1180123 h 1946031"/>
              <a:gd name="connsiteX69" fmla="*/ 2344616 w 6420339"/>
              <a:gd name="connsiteY69" fmla="*/ 1223108 h 1946031"/>
              <a:gd name="connsiteX70" fmla="*/ 2454031 w 6420339"/>
              <a:gd name="connsiteY70" fmla="*/ 1223108 h 1946031"/>
              <a:gd name="connsiteX71" fmla="*/ 2454031 w 6420339"/>
              <a:gd name="connsiteY71" fmla="*/ 1242646 h 1946031"/>
              <a:gd name="connsiteX72" fmla="*/ 2610339 w 6420339"/>
              <a:gd name="connsiteY72" fmla="*/ 1242646 h 1946031"/>
              <a:gd name="connsiteX73" fmla="*/ 2625970 w 6420339"/>
              <a:gd name="connsiteY73" fmla="*/ 1258277 h 1946031"/>
              <a:gd name="connsiteX74" fmla="*/ 2672862 w 6420339"/>
              <a:gd name="connsiteY74" fmla="*/ 1258277 h 1946031"/>
              <a:gd name="connsiteX75" fmla="*/ 2672862 w 6420339"/>
              <a:gd name="connsiteY75" fmla="*/ 1297354 h 1946031"/>
              <a:gd name="connsiteX76" fmla="*/ 2879970 w 6420339"/>
              <a:gd name="connsiteY76" fmla="*/ 1297354 h 1946031"/>
              <a:gd name="connsiteX77" fmla="*/ 2879970 w 6420339"/>
              <a:gd name="connsiteY77" fmla="*/ 1320800 h 1946031"/>
              <a:gd name="connsiteX78" fmla="*/ 2981570 w 6420339"/>
              <a:gd name="connsiteY78" fmla="*/ 1320800 h 1946031"/>
              <a:gd name="connsiteX79" fmla="*/ 2981570 w 6420339"/>
              <a:gd name="connsiteY79" fmla="*/ 1383323 h 1946031"/>
              <a:gd name="connsiteX80" fmla="*/ 3266831 w 6420339"/>
              <a:gd name="connsiteY80" fmla="*/ 1383323 h 1946031"/>
              <a:gd name="connsiteX81" fmla="*/ 3266831 w 6420339"/>
              <a:gd name="connsiteY81" fmla="*/ 1414585 h 1946031"/>
              <a:gd name="connsiteX82" fmla="*/ 3321539 w 6420339"/>
              <a:gd name="connsiteY82" fmla="*/ 1414585 h 1946031"/>
              <a:gd name="connsiteX83" fmla="*/ 3348893 w 6420339"/>
              <a:gd name="connsiteY83" fmla="*/ 1441939 h 1946031"/>
              <a:gd name="connsiteX84" fmla="*/ 3485662 w 6420339"/>
              <a:gd name="connsiteY84" fmla="*/ 1441939 h 1946031"/>
              <a:gd name="connsiteX85" fmla="*/ 3485662 w 6420339"/>
              <a:gd name="connsiteY85" fmla="*/ 1512277 h 1946031"/>
              <a:gd name="connsiteX86" fmla="*/ 3595077 w 6420339"/>
              <a:gd name="connsiteY86" fmla="*/ 1512277 h 1946031"/>
              <a:gd name="connsiteX87" fmla="*/ 3595077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82616 h 1946031"/>
              <a:gd name="connsiteX92" fmla="*/ 4146062 w 6420339"/>
              <a:gd name="connsiteY92" fmla="*/ 1582616 h 1946031"/>
              <a:gd name="connsiteX93" fmla="*/ 4165600 w 6420339"/>
              <a:gd name="connsiteY93" fmla="*/ 1602154 h 1946031"/>
              <a:gd name="connsiteX94" fmla="*/ 4239847 w 6420339"/>
              <a:gd name="connsiteY94" fmla="*/ 1602154 h 1946031"/>
              <a:gd name="connsiteX95" fmla="*/ 4282831 w 6420339"/>
              <a:gd name="connsiteY95" fmla="*/ 1645138 h 1946031"/>
              <a:gd name="connsiteX96" fmla="*/ 4384431 w 6420339"/>
              <a:gd name="connsiteY96" fmla="*/ 1645138 h 1946031"/>
              <a:gd name="connsiteX97" fmla="*/ 4384431 w 6420339"/>
              <a:gd name="connsiteY97" fmla="*/ 1719385 h 1946031"/>
              <a:gd name="connsiteX98" fmla="*/ 4677508 w 6420339"/>
              <a:gd name="connsiteY98" fmla="*/ 1719385 h 1946031"/>
              <a:gd name="connsiteX99" fmla="*/ 4677508 w 6420339"/>
              <a:gd name="connsiteY99" fmla="*/ 1719385 h 1946031"/>
              <a:gd name="connsiteX100" fmla="*/ 4751754 w 6420339"/>
              <a:gd name="connsiteY100" fmla="*/ 1719385 h 1946031"/>
              <a:gd name="connsiteX101" fmla="*/ 4751754 w 6420339"/>
              <a:gd name="connsiteY101" fmla="*/ 1789723 h 1946031"/>
              <a:gd name="connsiteX102" fmla="*/ 5072185 w 6420339"/>
              <a:gd name="connsiteY102" fmla="*/ 1789723 h 1946031"/>
              <a:gd name="connsiteX103" fmla="*/ 5072185 w 6420339"/>
              <a:gd name="connsiteY103" fmla="*/ 1844431 h 1946031"/>
              <a:gd name="connsiteX104" fmla="*/ 5396523 w 6420339"/>
              <a:gd name="connsiteY104" fmla="*/ 1844431 h 1946031"/>
              <a:gd name="connsiteX105" fmla="*/ 5396523 w 6420339"/>
              <a:gd name="connsiteY105" fmla="*/ 1946031 h 1946031"/>
              <a:gd name="connsiteX106" fmla="*/ 6420339 w 6420339"/>
              <a:gd name="connsiteY106"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203200 w 6420339"/>
              <a:gd name="connsiteY5" fmla="*/ 85969 h 1946031"/>
              <a:gd name="connsiteX6" fmla="*/ 203200 w 6420339"/>
              <a:gd name="connsiteY6" fmla="*/ 148492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16523 h 1946031"/>
              <a:gd name="connsiteX18" fmla="*/ 418123 w 6420339"/>
              <a:gd name="connsiteY18" fmla="*/ 363416 h 1946031"/>
              <a:gd name="connsiteX19" fmla="*/ 496277 w 6420339"/>
              <a:gd name="connsiteY19" fmla="*/ 363416 h 1946031"/>
              <a:gd name="connsiteX20" fmla="*/ 496277 w 6420339"/>
              <a:gd name="connsiteY20" fmla="*/ 410308 h 1946031"/>
              <a:gd name="connsiteX21" fmla="*/ 574431 w 6420339"/>
              <a:gd name="connsiteY21" fmla="*/ 410308 h 1946031"/>
              <a:gd name="connsiteX22" fmla="*/ 574431 w 6420339"/>
              <a:gd name="connsiteY22" fmla="*/ 429846 h 1946031"/>
              <a:gd name="connsiteX23" fmla="*/ 660400 w 6420339"/>
              <a:gd name="connsiteY23" fmla="*/ 429846 h 1946031"/>
              <a:gd name="connsiteX24" fmla="*/ 660400 w 6420339"/>
              <a:gd name="connsiteY24" fmla="*/ 461108 h 1946031"/>
              <a:gd name="connsiteX25" fmla="*/ 726831 w 6420339"/>
              <a:gd name="connsiteY25" fmla="*/ 461108 h 1946031"/>
              <a:gd name="connsiteX26" fmla="*/ 726831 w 6420339"/>
              <a:gd name="connsiteY26" fmla="*/ 492369 h 1946031"/>
              <a:gd name="connsiteX27" fmla="*/ 762000 w 6420339"/>
              <a:gd name="connsiteY27" fmla="*/ 492369 h 1946031"/>
              <a:gd name="connsiteX28" fmla="*/ 762000 w 6420339"/>
              <a:gd name="connsiteY28" fmla="*/ 539262 h 1946031"/>
              <a:gd name="connsiteX29" fmla="*/ 824523 w 6420339"/>
              <a:gd name="connsiteY29" fmla="*/ 539262 h 1946031"/>
              <a:gd name="connsiteX30" fmla="*/ 824523 w 6420339"/>
              <a:gd name="connsiteY30" fmla="*/ 570523 h 1946031"/>
              <a:gd name="connsiteX31" fmla="*/ 890954 w 6420339"/>
              <a:gd name="connsiteY31" fmla="*/ 570523 h 1946031"/>
              <a:gd name="connsiteX32" fmla="*/ 890954 w 6420339"/>
              <a:gd name="connsiteY32" fmla="*/ 605692 h 1946031"/>
              <a:gd name="connsiteX33" fmla="*/ 926123 w 6420339"/>
              <a:gd name="connsiteY33" fmla="*/ 605692 h 1946031"/>
              <a:gd name="connsiteX34" fmla="*/ 926123 w 6420339"/>
              <a:gd name="connsiteY34" fmla="*/ 644769 h 1946031"/>
              <a:gd name="connsiteX35" fmla="*/ 1035539 w 6420339"/>
              <a:gd name="connsiteY35" fmla="*/ 644769 h 1946031"/>
              <a:gd name="connsiteX36" fmla="*/ 1035539 w 6420339"/>
              <a:gd name="connsiteY36" fmla="*/ 683846 h 1946031"/>
              <a:gd name="connsiteX37" fmla="*/ 1066800 w 6420339"/>
              <a:gd name="connsiteY37" fmla="*/ 683846 h 1946031"/>
              <a:gd name="connsiteX38" fmla="*/ 1066800 w 6420339"/>
              <a:gd name="connsiteY38" fmla="*/ 711200 h 1946031"/>
              <a:gd name="connsiteX39" fmla="*/ 1168400 w 6420339"/>
              <a:gd name="connsiteY39" fmla="*/ 711200 h 1946031"/>
              <a:gd name="connsiteX40" fmla="*/ 1168400 w 6420339"/>
              <a:gd name="connsiteY40" fmla="*/ 762000 h 1946031"/>
              <a:gd name="connsiteX41" fmla="*/ 1230923 w 6420339"/>
              <a:gd name="connsiteY41" fmla="*/ 762000 h 1946031"/>
              <a:gd name="connsiteX42" fmla="*/ 1230923 w 6420339"/>
              <a:gd name="connsiteY42" fmla="*/ 793262 h 1946031"/>
              <a:gd name="connsiteX43" fmla="*/ 1320800 w 6420339"/>
              <a:gd name="connsiteY43" fmla="*/ 793262 h 1946031"/>
              <a:gd name="connsiteX44" fmla="*/ 1320800 w 6420339"/>
              <a:gd name="connsiteY44" fmla="*/ 816708 h 1946031"/>
              <a:gd name="connsiteX45" fmla="*/ 1375508 w 6420339"/>
              <a:gd name="connsiteY45" fmla="*/ 816708 h 1946031"/>
              <a:gd name="connsiteX46" fmla="*/ 1375508 w 6420339"/>
              <a:gd name="connsiteY46" fmla="*/ 855785 h 1946031"/>
              <a:gd name="connsiteX47" fmla="*/ 1449754 w 6420339"/>
              <a:gd name="connsiteY47" fmla="*/ 855785 h 1946031"/>
              <a:gd name="connsiteX48" fmla="*/ 1449754 w 6420339"/>
              <a:gd name="connsiteY48" fmla="*/ 855785 h 1946031"/>
              <a:gd name="connsiteX49" fmla="*/ 1458714 w 6420339"/>
              <a:gd name="connsiteY49" fmla="*/ 890954 h 1946031"/>
              <a:gd name="connsiteX50" fmla="*/ 1513273 w 6420339"/>
              <a:gd name="connsiteY50" fmla="*/ 890183 h 1946031"/>
              <a:gd name="connsiteX51" fmla="*/ 1495800 w 6420339"/>
              <a:gd name="connsiteY51" fmla="*/ 911764 h 1946031"/>
              <a:gd name="connsiteX52" fmla="*/ 1590431 w 6420339"/>
              <a:gd name="connsiteY52" fmla="*/ 922216 h 1946031"/>
              <a:gd name="connsiteX53" fmla="*/ 1590431 w 6420339"/>
              <a:gd name="connsiteY53" fmla="*/ 957385 h 1946031"/>
              <a:gd name="connsiteX54" fmla="*/ 1664677 w 6420339"/>
              <a:gd name="connsiteY54" fmla="*/ 957385 h 1946031"/>
              <a:gd name="connsiteX55" fmla="*/ 1664677 w 6420339"/>
              <a:gd name="connsiteY55" fmla="*/ 984739 h 1946031"/>
              <a:gd name="connsiteX56" fmla="*/ 1750647 w 6420339"/>
              <a:gd name="connsiteY56" fmla="*/ 984739 h 1946031"/>
              <a:gd name="connsiteX57" fmla="*/ 1750647 w 6420339"/>
              <a:gd name="connsiteY57" fmla="*/ 1023816 h 1946031"/>
              <a:gd name="connsiteX58" fmla="*/ 1828800 w 6420339"/>
              <a:gd name="connsiteY58" fmla="*/ 1023816 h 1946031"/>
              <a:gd name="connsiteX59" fmla="*/ 1828800 w 6420339"/>
              <a:gd name="connsiteY59" fmla="*/ 1051169 h 1946031"/>
              <a:gd name="connsiteX60" fmla="*/ 1922585 w 6420339"/>
              <a:gd name="connsiteY60" fmla="*/ 1051169 h 1946031"/>
              <a:gd name="connsiteX61" fmla="*/ 1922585 w 6420339"/>
              <a:gd name="connsiteY61" fmla="*/ 1086339 h 1946031"/>
              <a:gd name="connsiteX62" fmla="*/ 2051539 w 6420339"/>
              <a:gd name="connsiteY62" fmla="*/ 1086339 h 1946031"/>
              <a:gd name="connsiteX63" fmla="*/ 2051539 w 6420339"/>
              <a:gd name="connsiteY63" fmla="*/ 1109785 h 1946031"/>
              <a:gd name="connsiteX64" fmla="*/ 2153139 w 6420339"/>
              <a:gd name="connsiteY64" fmla="*/ 1109785 h 1946031"/>
              <a:gd name="connsiteX65" fmla="*/ 2153139 w 6420339"/>
              <a:gd name="connsiteY65" fmla="*/ 1148862 h 1946031"/>
              <a:gd name="connsiteX66" fmla="*/ 2246923 w 6420339"/>
              <a:gd name="connsiteY66" fmla="*/ 1148862 h 1946031"/>
              <a:gd name="connsiteX67" fmla="*/ 2246923 w 6420339"/>
              <a:gd name="connsiteY67" fmla="*/ 1180123 h 1946031"/>
              <a:gd name="connsiteX68" fmla="*/ 2344616 w 6420339"/>
              <a:gd name="connsiteY68" fmla="*/ 1180123 h 1946031"/>
              <a:gd name="connsiteX69" fmla="*/ 2344616 w 6420339"/>
              <a:gd name="connsiteY69" fmla="*/ 1223108 h 1946031"/>
              <a:gd name="connsiteX70" fmla="*/ 2454031 w 6420339"/>
              <a:gd name="connsiteY70" fmla="*/ 1223108 h 1946031"/>
              <a:gd name="connsiteX71" fmla="*/ 2454031 w 6420339"/>
              <a:gd name="connsiteY71" fmla="*/ 1242646 h 1946031"/>
              <a:gd name="connsiteX72" fmla="*/ 2610339 w 6420339"/>
              <a:gd name="connsiteY72" fmla="*/ 1242646 h 1946031"/>
              <a:gd name="connsiteX73" fmla="*/ 2625970 w 6420339"/>
              <a:gd name="connsiteY73" fmla="*/ 1258277 h 1946031"/>
              <a:gd name="connsiteX74" fmla="*/ 2672862 w 6420339"/>
              <a:gd name="connsiteY74" fmla="*/ 1258277 h 1946031"/>
              <a:gd name="connsiteX75" fmla="*/ 2672862 w 6420339"/>
              <a:gd name="connsiteY75" fmla="*/ 1297354 h 1946031"/>
              <a:gd name="connsiteX76" fmla="*/ 2879970 w 6420339"/>
              <a:gd name="connsiteY76" fmla="*/ 1297354 h 1946031"/>
              <a:gd name="connsiteX77" fmla="*/ 2879970 w 6420339"/>
              <a:gd name="connsiteY77" fmla="*/ 1320800 h 1946031"/>
              <a:gd name="connsiteX78" fmla="*/ 2981570 w 6420339"/>
              <a:gd name="connsiteY78" fmla="*/ 1320800 h 1946031"/>
              <a:gd name="connsiteX79" fmla="*/ 2981570 w 6420339"/>
              <a:gd name="connsiteY79" fmla="*/ 1383323 h 1946031"/>
              <a:gd name="connsiteX80" fmla="*/ 3266831 w 6420339"/>
              <a:gd name="connsiteY80" fmla="*/ 1383323 h 1946031"/>
              <a:gd name="connsiteX81" fmla="*/ 3266831 w 6420339"/>
              <a:gd name="connsiteY81" fmla="*/ 1414585 h 1946031"/>
              <a:gd name="connsiteX82" fmla="*/ 3321539 w 6420339"/>
              <a:gd name="connsiteY82" fmla="*/ 1414585 h 1946031"/>
              <a:gd name="connsiteX83" fmla="*/ 3348893 w 6420339"/>
              <a:gd name="connsiteY83" fmla="*/ 1441939 h 1946031"/>
              <a:gd name="connsiteX84" fmla="*/ 3485662 w 6420339"/>
              <a:gd name="connsiteY84" fmla="*/ 1441939 h 1946031"/>
              <a:gd name="connsiteX85" fmla="*/ 3485662 w 6420339"/>
              <a:gd name="connsiteY85" fmla="*/ 1512277 h 1946031"/>
              <a:gd name="connsiteX86" fmla="*/ 3595077 w 6420339"/>
              <a:gd name="connsiteY86" fmla="*/ 1512277 h 1946031"/>
              <a:gd name="connsiteX87" fmla="*/ 3595077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82616 h 1946031"/>
              <a:gd name="connsiteX92" fmla="*/ 4146062 w 6420339"/>
              <a:gd name="connsiteY92" fmla="*/ 1582616 h 1946031"/>
              <a:gd name="connsiteX93" fmla="*/ 4165600 w 6420339"/>
              <a:gd name="connsiteY93" fmla="*/ 1602154 h 1946031"/>
              <a:gd name="connsiteX94" fmla="*/ 4239847 w 6420339"/>
              <a:gd name="connsiteY94" fmla="*/ 1602154 h 1946031"/>
              <a:gd name="connsiteX95" fmla="*/ 4282831 w 6420339"/>
              <a:gd name="connsiteY95" fmla="*/ 1645138 h 1946031"/>
              <a:gd name="connsiteX96" fmla="*/ 4384431 w 6420339"/>
              <a:gd name="connsiteY96" fmla="*/ 1645138 h 1946031"/>
              <a:gd name="connsiteX97" fmla="*/ 4384431 w 6420339"/>
              <a:gd name="connsiteY97" fmla="*/ 1719385 h 1946031"/>
              <a:gd name="connsiteX98" fmla="*/ 4677508 w 6420339"/>
              <a:gd name="connsiteY98" fmla="*/ 1719385 h 1946031"/>
              <a:gd name="connsiteX99" fmla="*/ 4677508 w 6420339"/>
              <a:gd name="connsiteY99" fmla="*/ 1719385 h 1946031"/>
              <a:gd name="connsiteX100" fmla="*/ 4751754 w 6420339"/>
              <a:gd name="connsiteY100" fmla="*/ 1719385 h 1946031"/>
              <a:gd name="connsiteX101" fmla="*/ 4751754 w 6420339"/>
              <a:gd name="connsiteY101" fmla="*/ 1789723 h 1946031"/>
              <a:gd name="connsiteX102" fmla="*/ 5072185 w 6420339"/>
              <a:gd name="connsiteY102" fmla="*/ 1789723 h 1946031"/>
              <a:gd name="connsiteX103" fmla="*/ 5072185 w 6420339"/>
              <a:gd name="connsiteY103" fmla="*/ 1844431 h 1946031"/>
              <a:gd name="connsiteX104" fmla="*/ 5396523 w 6420339"/>
              <a:gd name="connsiteY104" fmla="*/ 1844431 h 1946031"/>
              <a:gd name="connsiteX105" fmla="*/ 5396523 w 6420339"/>
              <a:gd name="connsiteY105" fmla="*/ 1946031 h 1946031"/>
              <a:gd name="connsiteX106" fmla="*/ 6420339 w 6420339"/>
              <a:gd name="connsiteY106"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203200 w 6420339"/>
              <a:gd name="connsiteY5" fmla="*/ 85969 h 1946031"/>
              <a:gd name="connsiteX6" fmla="*/ 203200 w 6420339"/>
              <a:gd name="connsiteY6" fmla="*/ 148492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16523 h 1946031"/>
              <a:gd name="connsiteX18" fmla="*/ 418123 w 6420339"/>
              <a:gd name="connsiteY18" fmla="*/ 363416 h 1946031"/>
              <a:gd name="connsiteX19" fmla="*/ 496277 w 6420339"/>
              <a:gd name="connsiteY19" fmla="*/ 363416 h 1946031"/>
              <a:gd name="connsiteX20" fmla="*/ 496277 w 6420339"/>
              <a:gd name="connsiteY20" fmla="*/ 410308 h 1946031"/>
              <a:gd name="connsiteX21" fmla="*/ 574431 w 6420339"/>
              <a:gd name="connsiteY21" fmla="*/ 410308 h 1946031"/>
              <a:gd name="connsiteX22" fmla="*/ 574431 w 6420339"/>
              <a:gd name="connsiteY22" fmla="*/ 429846 h 1946031"/>
              <a:gd name="connsiteX23" fmla="*/ 660400 w 6420339"/>
              <a:gd name="connsiteY23" fmla="*/ 429846 h 1946031"/>
              <a:gd name="connsiteX24" fmla="*/ 660400 w 6420339"/>
              <a:gd name="connsiteY24" fmla="*/ 461108 h 1946031"/>
              <a:gd name="connsiteX25" fmla="*/ 726831 w 6420339"/>
              <a:gd name="connsiteY25" fmla="*/ 461108 h 1946031"/>
              <a:gd name="connsiteX26" fmla="*/ 726831 w 6420339"/>
              <a:gd name="connsiteY26" fmla="*/ 492369 h 1946031"/>
              <a:gd name="connsiteX27" fmla="*/ 762000 w 6420339"/>
              <a:gd name="connsiteY27" fmla="*/ 492369 h 1946031"/>
              <a:gd name="connsiteX28" fmla="*/ 762000 w 6420339"/>
              <a:gd name="connsiteY28" fmla="*/ 539262 h 1946031"/>
              <a:gd name="connsiteX29" fmla="*/ 824523 w 6420339"/>
              <a:gd name="connsiteY29" fmla="*/ 539262 h 1946031"/>
              <a:gd name="connsiteX30" fmla="*/ 824523 w 6420339"/>
              <a:gd name="connsiteY30" fmla="*/ 570523 h 1946031"/>
              <a:gd name="connsiteX31" fmla="*/ 890954 w 6420339"/>
              <a:gd name="connsiteY31" fmla="*/ 570523 h 1946031"/>
              <a:gd name="connsiteX32" fmla="*/ 890954 w 6420339"/>
              <a:gd name="connsiteY32" fmla="*/ 605692 h 1946031"/>
              <a:gd name="connsiteX33" fmla="*/ 926123 w 6420339"/>
              <a:gd name="connsiteY33" fmla="*/ 605692 h 1946031"/>
              <a:gd name="connsiteX34" fmla="*/ 926123 w 6420339"/>
              <a:gd name="connsiteY34" fmla="*/ 644769 h 1946031"/>
              <a:gd name="connsiteX35" fmla="*/ 1035539 w 6420339"/>
              <a:gd name="connsiteY35" fmla="*/ 644769 h 1946031"/>
              <a:gd name="connsiteX36" fmla="*/ 1035539 w 6420339"/>
              <a:gd name="connsiteY36" fmla="*/ 683846 h 1946031"/>
              <a:gd name="connsiteX37" fmla="*/ 1066800 w 6420339"/>
              <a:gd name="connsiteY37" fmla="*/ 683846 h 1946031"/>
              <a:gd name="connsiteX38" fmla="*/ 1066800 w 6420339"/>
              <a:gd name="connsiteY38" fmla="*/ 711200 h 1946031"/>
              <a:gd name="connsiteX39" fmla="*/ 1168400 w 6420339"/>
              <a:gd name="connsiteY39" fmla="*/ 711200 h 1946031"/>
              <a:gd name="connsiteX40" fmla="*/ 1168400 w 6420339"/>
              <a:gd name="connsiteY40" fmla="*/ 762000 h 1946031"/>
              <a:gd name="connsiteX41" fmla="*/ 1230923 w 6420339"/>
              <a:gd name="connsiteY41" fmla="*/ 762000 h 1946031"/>
              <a:gd name="connsiteX42" fmla="*/ 1230923 w 6420339"/>
              <a:gd name="connsiteY42" fmla="*/ 793262 h 1946031"/>
              <a:gd name="connsiteX43" fmla="*/ 1320800 w 6420339"/>
              <a:gd name="connsiteY43" fmla="*/ 793262 h 1946031"/>
              <a:gd name="connsiteX44" fmla="*/ 1320800 w 6420339"/>
              <a:gd name="connsiteY44" fmla="*/ 816708 h 1946031"/>
              <a:gd name="connsiteX45" fmla="*/ 1375508 w 6420339"/>
              <a:gd name="connsiteY45" fmla="*/ 816708 h 1946031"/>
              <a:gd name="connsiteX46" fmla="*/ 1375508 w 6420339"/>
              <a:gd name="connsiteY46" fmla="*/ 855785 h 1946031"/>
              <a:gd name="connsiteX47" fmla="*/ 1449754 w 6420339"/>
              <a:gd name="connsiteY47" fmla="*/ 855785 h 1946031"/>
              <a:gd name="connsiteX48" fmla="*/ 1449754 w 6420339"/>
              <a:gd name="connsiteY48" fmla="*/ 855785 h 1946031"/>
              <a:gd name="connsiteX49" fmla="*/ 1458714 w 6420339"/>
              <a:gd name="connsiteY49" fmla="*/ 890954 h 1946031"/>
              <a:gd name="connsiteX50" fmla="*/ 1513273 w 6420339"/>
              <a:gd name="connsiteY50" fmla="*/ 890183 h 1946031"/>
              <a:gd name="connsiteX51" fmla="*/ 1513273 w 6420339"/>
              <a:gd name="connsiteY51" fmla="*/ 920500 h 1946031"/>
              <a:gd name="connsiteX52" fmla="*/ 1590431 w 6420339"/>
              <a:gd name="connsiteY52" fmla="*/ 922216 h 1946031"/>
              <a:gd name="connsiteX53" fmla="*/ 1590431 w 6420339"/>
              <a:gd name="connsiteY53" fmla="*/ 957385 h 1946031"/>
              <a:gd name="connsiteX54" fmla="*/ 1664677 w 6420339"/>
              <a:gd name="connsiteY54" fmla="*/ 957385 h 1946031"/>
              <a:gd name="connsiteX55" fmla="*/ 1664677 w 6420339"/>
              <a:gd name="connsiteY55" fmla="*/ 984739 h 1946031"/>
              <a:gd name="connsiteX56" fmla="*/ 1750647 w 6420339"/>
              <a:gd name="connsiteY56" fmla="*/ 984739 h 1946031"/>
              <a:gd name="connsiteX57" fmla="*/ 1750647 w 6420339"/>
              <a:gd name="connsiteY57" fmla="*/ 1023816 h 1946031"/>
              <a:gd name="connsiteX58" fmla="*/ 1828800 w 6420339"/>
              <a:gd name="connsiteY58" fmla="*/ 1023816 h 1946031"/>
              <a:gd name="connsiteX59" fmla="*/ 1828800 w 6420339"/>
              <a:gd name="connsiteY59" fmla="*/ 1051169 h 1946031"/>
              <a:gd name="connsiteX60" fmla="*/ 1922585 w 6420339"/>
              <a:gd name="connsiteY60" fmla="*/ 1051169 h 1946031"/>
              <a:gd name="connsiteX61" fmla="*/ 1922585 w 6420339"/>
              <a:gd name="connsiteY61" fmla="*/ 1086339 h 1946031"/>
              <a:gd name="connsiteX62" fmla="*/ 2051539 w 6420339"/>
              <a:gd name="connsiteY62" fmla="*/ 1086339 h 1946031"/>
              <a:gd name="connsiteX63" fmla="*/ 2051539 w 6420339"/>
              <a:gd name="connsiteY63" fmla="*/ 1109785 h 1946031"/>
              <a:gd name="connsiteX64" fmla="*/ 2153139 w 6420339"/>
              <a:gd name="connsiteY64" fmla="*/ 1109785 h 1946031"/>
              <a:gd name="connsiteX65" fmla="*/ 2153139 w 6420339"/>
              <a:gd name="connsiteY65" fmla="*/ 1148862 h 1946031"/>
              <a:gd name="connsiteX66" fmla="*/ 2246923 w 6420339"/>
              <a:gd name="connsiteY66" fmla="*/ 1148862 h 1946031"/>
              <a:gd name="connsiteX67" fmla="*/ 2246923 w 6420339"/>
              <a:gd name="connsiteY67" fmla="*/ 1180123 h 1946031"/>
              <a:gd name="connsiteX68" fmla="*/ 2344616 w 6420339"/>
              <a:gd name="connsiteY68" fmla="*/ 1180123 h 1946031"/>
              <a:gd name="connsiteX69" fmla="*/ 2344616 w 6420339"/>
              <a:gd name="connsiteY69" fmla="*/ 1223108 h 1946031"/>
              <a:gd name="connsiteX70" fmla="*/ 2454031 w 6420339"/>
              <a:gd name="connsiteY70" fmla="*/ 1223108 h 1946031"/>
              <a:gd name="connsiteX71" fmla="*/ 2454031 w 6420339"/>
              <a:gd name="connsiteY71" fmla="*/ 1242646 h 1946031"/>
              <a:gd name="connsiteX72" fmla="*/ 2610339 w 6420339"/>
              <a:gd name="connsiteY72" fmla="*/ 1242646 h 1946031"/>
              <a:gd name="connsiteX73" fmla="*/ 2625970 w 6420339"/>
              <a:gd name="connsiteY73" fmla="*/ 1258277 h 1946031"/>
              <a:gd name="connsiteX74" fmla="*/ 2672862 w 6420339"/>
              <a:gd name="connsiteY74" fmla="*/ 1258277 h 1946031"/>
              <a:gd name="connsiteX75" fmla="*/ 2672862 w 6420339"/>
              <a:gd name="connsiteY75" fmla="*/ 1297354 h 1946031"/>
              <a:gd name="connsiteX76" fmla="*/ 2879970 w 6420339"/>
              <a:gd name="connsiteY76" fmla="*/ 1297354 h 1946031"/>
              <a:gd name="connsiteX77" fmla="*/ 2879970 w 6420339"/>
              <a:gd name="connsiteY77" fmla="*/ 1320800 h 1946031"/>
              <a:gd name="connsiteX78" fmla="*/ 2981570 w 6420339"/>
              <a:gd name="connsiteY78" fmla="*/ 1320800 h 1946031"/>
              <a:gd name="connsiteX79" fmla="*/ 2981570 w 6420339"/>
              <a:gd name="connsiteY79" fmla="*/ 1383323 h 1946031"/>
              <a:gd name="connsiteX80" fmla="*/ 3266831 w 6420339"/>
              <a:gd name="connsiteY80" fmla="*/ 1383323 h 1946031"/>
              <a:gd name="connsiteX81" fmla="*/ 3266831 w 6420339"/>
              <a:gd name="connsiteY81" fmla="*/ 1414585 h 1946031"/>
              <a:gd name="connsiteX82" fmla="*/ 3321539 w 6420339"/>
              <a:gd name="connsiteY82" fmla="*/ 1414585 h 1946031"/>
              <a:gd name="connsiteX83" fmla="*/ 3348893 w 6420339"/>
              <a:gd name="connsiteY83" fmla="*/ 1441939 h 1946031"/>
              <a:gd name="connsiteX84" fmla="*/ 3485662 w 6420339"/>
              <a:gd name="connsiteY84" fmla="*/ 1441939 h 1946031"/>
              <a:gd name="connsiteX85" fmla="*/ 3485662 w 6420339"/>
              <a:gd name="connsiteY85" fmla="*/ 1512277 h 1946031"/>
              <a:gd name="connsiteX86" fmla="*/ 3595077 w 6420339"/>
              <a:gd name="connsiteY86" fmla="*/ 1512277 h 1946031"/>
              <a:gd name="connsiteX87" fmla="*/ 3595077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82616 h 1946031"/>
              <a:gd name="connsiteX92" fmla="*/ 4146062 w 6420339"/>
              <a:gd name="connsiteY92" fmla="*/ 1582616 h 1946031"/>
              <a:gd name="connsiteX93" fmla="*/ 4165600 w 6420339"/>
              <a:gd name="connsiteY93" fmla="*/ 1602154 h 1946031"/>
              <a:gd name="connsiteX94" fmla="*/ 4239847 w 6420339"/>
              <a:gd name="connsiteY94" fmla="*/ 1602154 h 1946031"/>
              <a:gd name="connsiteX95" fmla="*/ 4282831 w 6420339"/>
              <a:gd name="connsiteY95" fmla="*/ 1645138 h 1946031"/>
              <a:gd name="connsiteX96" fmla="*/ 4384431 w 6420339"/>
              <a:gd name="connsiteY96" fmla="*/ 1645138 h 1946031"/>
              <a:gd name="connsiteX97" fmla="*/ 4384431 w 6420339"/>
              <a:gd name="connsiteY97" fmla="*/ 1719385 h 1946031"/>
              <a:gd name="connsiteX98" fmla="*/ 4677508 w 6420339"/>
              <a:gd name="connsiteY98" fmla="*/ 1719385 h 1946031"/>
              <a:gd name="connsiteX99" fmla="*/ 4677508 w 6420339"/>
              <a:gd name="connsiteY99" fmla="*/ 1719385 h 1946031"/>
              <a:gd name="connsiteX100" fmla="*/ 4751754 w 6420339"/>
              <a:gd name="connsiteY100" fmla="*/ 1719385 h 1946031"/>
              <a:gd name="connsiteX101" fmla="*/ 4751754 w 6420339"/>
              <a:gd name="connsiteY101" fmla="*/ 1789723 h 1946031"/>
              <a:gd name="connsiteX102" fmla="*/ 5072185 w 6420339"/>
              <a:gd name="connsiteY102" fmla="*/ 1789723 h 1946031"/>
              <a:gd name="connsiteX103" fmla="*/ 5072185 w 6420339"/>
              <a:gd name="connsiteY103" fmla="*/ 1844431 h 1946031"/>
              <a:gd name="connsiteX104" fmla="*/ 5396523 w 6420339"/>
              <a:gd name="connsiteY104" fmla="*/ 1844431 h 1946031"/>
              <a:gd name="connsiteX105" fmla="*/ 5396523 w 6420339"/>
              <a:gd name="connsiteY105" fmla="*/ 1946031 h 1946031"/>
              <a:gd name="connsiteX106" fmla="*/ 6420339 w 6420339"/>
              <a:gd name="connsiteY106"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203200 w 6420339"/>
              <a:gd name="connsiteY5" fmla="*/ 85969 h 1946031"/>
              <a:gd name="connsiteX6" fmla="*/ 203200 w 6420339"/>
              <a:gd name="connsiteY6" fmla="*/ 148492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16523 h 1946031"/>
              <a:gd name="connsiteX18" fmla="*/ 418123 w 6420339"/>
              <a:gd name="connsiteY18" fmla="*/ 363416 h 1946031"/>
              <a:gd name="connsiteX19" fmla="*/ 496277 w 6420339"/>
              <a:gd name="connsiteY19" fmla="*/ 363416 h 1946031"/>
              <a:gd name="connsiteX20" fmla="*/ 496277 w 6420339"/>
              <a:gd name="connsiteY20" fmla="*/ 410308 h 1946031"/>
              <a:gd name="connsiteX21" fmla="*/ 574431 w 6420339"/>
              <a:gd name="connsiteY21" fmla="*/ 410308 h 1946031"/>
              <a:gd name="connsiteX22" fmla="*/ 574431 w 6420339"/>
              <a:gd name="connsiteY22" fmla="*/ 429846 h 1946031"/>
              <a:gd name="connsiteX23" fmla="*/ 660400 w 6420339"/>
              <a:gd name="connsiteY23" fmla="*/ 429846 h 1946031"/>
              <a:gd name="connsiteX24" fmla="*/ 660400 w 6420339"/>
              <a:gd name="connsiteY24" fmla="*/ 461108 h 1946031"/>
              <a:gd name="connsiteX25" fmla="*/ 726831 w 6420339"/>
              <a:gd name="connsiteY25" fmla="*/ 461108 h 1946031"/>
              <a:gd name="connsiteX26" fmla="*/ 726831 w 6420339"/>
              <a:gd name="connsiteY26" fmla="*/ 492369 h 1946031"/>
              <a:gd name="connsiteX27" fmla="*/ 762000 w 6420339"/>
              <a:gd name="connsiteY27" fmla="*/ 492369 h 1946031"/>
              <a:gd name="connsiteX28" fmla="*/ 762000 w 6420339"/>
              <a:gd name="connsiteY28" fmla="*/ 539262 h 1946031"/>
              <a:gd name="connsiteX29" fmla="*/ 824523 w 6420339"/>
              <a:gd name="connsiteY29" fmla="*/ 539262 h 1946031"/>
              <a:gd name="connsiteX30" fmla="*/ 824523 w 6420339"/>
              <a:gd name="connsiteY30" fmla="*/ 570523 h 1946031"/>
              <a:gd name="connsiteX31" fmla="*/ 890954 w 6420339"/>
              <a:gd name="connsiteY31" fmla="*/ 570523 h 1946031"/>
              <a:gd name="connsiteX32" fmla="*/ 890954 w 6420339"/>
              <a:gd name="connsiteY32" fmla="*/ 605692 h 1946031"/>
              <a:gd name="connsiteX33" fmla="*/ 926123 w 6420339"/>
              <a:gd name="connsiteY33" fmla="*/ 605692 h 1946031"/>
              <a:gd name="connsiteX34" fmla="*/ 926123 w 6420339"/>
              <a:gd name="connsiteY34" fmla="*/ 644769 h 1946031"/>
              <a:gd name="connsiteX35" fmla="*/ 1035539 w 6420339"/>
              <a:gd name="connsiteY35" fmla="*/ 644769 h 1946031"/>
              <a:gd name="connsiteX36" fmla="*/ 1035539 w 6420339"/>
              <a:gd name="connsiteY36" fmla="*/ 683846 h 1946031"/>
              <a:gd name="connsiteX37" fmla="*/ 1066800 w 6420339"/>
              <a:gd name="connsiteY37" fmla="*/ 683846 h 1946031"/>
              <a:gd name="connsiteX38" fmla="*/ 1066800 w 6420339"/>
              <a:gd name="connsiteY38" fmla="*/ 711200 h 1946031"/>
              <a:gd name="connsiteX39" fmla="*/ 1168400 w 6420339"/>
              <a:gd name="connsiteY39" fmla="*/ 711200 h 1946031"/>
              <a:gd name="connsiteX40" fmla="*/ 1168400 w 6420339"/>
              <a:gd name="connsiteY40" fmla="*/ 762000 h 1946031"/>
              <a:gd name="connsiteX41" fmla="*/ 1230923 w 6420339"/>
              <a:gd name="connsiteY41" fmla="*/ 762000 h 1946031"/>
              <a:gd name="connsiteX42" fmla="*/ 1230923 w 6420339"/>
              <a:gd name="connsiteY42" fmla="*/ 793262 h 1946031"/>
              <a:gd name="connsiteX43" fmla="*/ 1320800 w 6420339"/>
              <a:gd name="connsiteY43" fmla="*/ 793262 h 1946031"/>
              <a:gd name="connsiteX44" fmla="*/ 1320800 w 6420339"/>
              <a:gd name="connsiteY44" fmla="*/ 816708 h 1946031"/>
              <a:gd name="connsiteX45" fmla="*/ 1375508 w 6420339"/>
              <a:gd name="connsiteY45" fmla="*/ 816708 h 1946031"/>
              <a:gd name="connsiteX46" fmla="*/ 1375508 w 6420339"/>
              <a:gd name="connsiteY46" fmla="*/ 855785 h 1946031"/>
              <a:gd name="connsiteX47" fmla="*/ 1449754 w 6420339"/>
              <a:gd name="connsiteY47" fmla="*/ 855785 h 1946031"/>
              <a:gd name="connsiteX48" fmla="*/ 1449754 w 6420339"/>
              <a:gd name="connsiteY48" fmla="*/ 855785 h 1946031"/>
              <a:gd name="connsiteX49" fmla="*/ 1458714 w 6420339"/>
              <a:gd name="connsiteY49" fmla="*/ 890954 h 1946031"/>
              <a:gd name="connsiteX50" fmla="*/ 1513273 w 6420339"/>
              <a:gd name="connsiteY50" fmla="*/ 896007 h 1946031"/>
              <a:gd name="connsiteX51" fmla="*/ 1513273 w 6420339"/>
              <a:gd name="connsiteY51" fmla="*/ 920500 h 1946031"/>
              <a:gd name="connsiteX52" fmla="*/ 1590431 w 6420339"/>
              <a:gd name="connsiteY52" fmla="*/ 922216 h 1946031"/>
              <a:gd name="connsiteX53" fmla="*/ 1590431 w 6420339"/>
              <a:gd name="connsiteY53" fmla="*/ 957385 h 1946031"/>
              <a:gd name="connsiteX54" fmla="*/ 1664677 w 6420339"/>
              <a:gd name="connsiteY54" fmla="*/ 957385 h 1946031"/>
              <a:gd name="connsiteX55" fmla="*/ 1664677 w 6420339"/>
              <a:gd name="connsiteY55" fmla="*/ 984739 h 1946031"/>
              <a:gd name="connsiteX56" fmla="*/ 1750647 w 6420339"/>
              <a:gd name="connsiteY56" fmla="*/ 984739 h 1946031"/>
              <a:gd name="connsiteX57" fmla="*/ 1750647 w 6420339"/>
              <a:gd name="connsiteY57" fmla="*/ 1023816 h 1946031"/>
              <a:gd name="connsiteX58" fmla="*/ 1828800 w 6420339"/>
              <a:gd name="connsiteY58" fmla="*/ 1023816 h 1946031"/>
              <a:gd name="connsiteX59" fmla="*/ 1828800 w 6420339"/>
              <a:gd name="connsiteY59" fmla="*/ 1051169 h 1946031"/>
              <a:gd name="connsiteX60" fmla="*/ 1922585 w 6420339"/>
              <a:gd name="connsiteY60" fmla="*/ 1051169 h 1946031"/>
              <a:gd name="connsiteX61" fmla="*/ 1922585 w 6420339"/>
              <a:gd name="connsiteY61" fmla="*/ 1086339 h 1946031"/>
              <a:gd name="connsiteX62" fmla="*/ 2051539 w 6420339"/>
              <a:gd name="connsiteY62" fmla="*/ 1086339 h 1946031"/>
              <a:gd name="connsiteX63" fmla="*/ 2051539 w 6420339"/>
              <a:gd name="connsiteY63" fmla="*/ 1109785 h 1946031"/>
              <a:gd name="connsiteX64" fmla="*/ 2153139 w 6420339"/>
              <a:gd name="connsiteY64" fmla="*/ 1109785 h 1946031"/>
              <a:gd name="connsiteX65" fmla="*/ 2153139 w 6420339"/>
              <a:gd name="connsiteY65" fmla="*/ 1148862 h 1946031"/>
              <a:gd name="connsiteX66" fmla="*/ 2246923 w 6420339"/>
              <a:gd name="connsiteY66" fmla="*/ 1148862 h 1946031"/>
              <a:gd name="connsiteX67" fmla="*/ 2246923 w 6420339"/>
              <a:gd name="connsiteY67" fmla="*/ 1180123 h 1946031"/>
              <a:gd name="connsiteX68" fmla="*/ 2344616 w 6420339"/>
              <a:gd name="connsiteY68" fmla="*/ 1180123 h 1946031"/>
              <a:gd name="connsiteX69" fmla="*/ 2344616 w 6420339"/>
              <a:gd name="connsiteY69" fmla="*/ 1223108 h 1946031"/>
              <a:gd name="connsiteX70" fmla="*/ 2454031 w 6420339"/>
              <a:gd name="connsiteY70" fmla="*/ 1223108 h 1946031"/>
              <a:gd name="connsiteX71" fmla="*/ 2454031 w 6420339"/>
              <a:gd name="connsiteY71" fmla="*/ 1242646 h 1946031"/>
              <a:gd name="connsiteX72" fmla="*/ 2610339 w 6420339"/>
              <a:gd name="connsiteY72" fmla="*/ 1242646 h 1946031"/>
              <a:gd name="connsiteX73" fmla="*/ 2625970 w 6420339"/>
              <a:gd name="connsiteY73" fmla="*/ 1258277 h 1946031"/>
              <a:gd name="connsiteX74" fmla="*/ 2672862 w 6420339"/>
              <a:gd name="connsiteY74" fmla="*/ 1258277 h 1946031"/>
              <a:gd name="connsiteX75" fmla="*/ 2672862 w 6420339"/>
              <a:gd name="connsiteY75" fmla="*/ 1297354 h 1946031"/>
              <a:gd name="connsiteX76" fmla="*/ 2879970 w 6420339"/>
              <a:gd name="connsiteY76" fmla="*/ 1297354 h 1946031"/>
              <a:gd name="connsiteX77" fmla="*/ 2879970 w 6420339"/>
              <a:gd name="connsiteY77" fmla="*/ 1320800 h 1946031"/>
              <a:gd name="connsiteX78" fmla="*/ 2981570 w 6420339"/>
              <a:gd name="connsiteY78" fmla="*/ 1320800 h 1946031"/>
              <a:gd name="connsiteX79" fmla="*/ 2981570 w 6420339"/>
              <a:gd name="connsiteY79" fmla="*/ 1383323 h 1946031"/>
              <a:gd name="connsiteX80" fmla="*/ 3266831 w 6420339"/>
              <a:gd name="connsiteY80" fmla="*/ 1383323 h 1946031"/>
              <a:gd name="connsiteX81" fmla="*/ 3266831 w 6420339"/>
              <a:gd name="connsiteY81" fmla="*/ 1414585 h 1946031"/>
              <a:gd name="connsiteX82" fmla="*/ 3321539 w 6420339"/>
              <a:gd name="connsiteY82" fmla="*/ 1414585 h 1946031"/>
              <a:gd name="connsiteX83" fmla="*/ 3348893 w 6420339"/>
              <a:gd name="connsiteY83" fmla="*/ 1441939 h 1946031"/>
              <a:gd name="connsiteX84" fmla="*/ 3485662 w 6420339"/>
              <a:gd name="connsiteY84" fmla="*/ 1441939 h 1946031"/>
              <a:gd name="connsiteX85" fmla="*/ 3485662 w 6420339"/>
              <a:gd name="connsiteY85" fmla="*/ 1512277 h 1946031"/>
              <a:gd name="connsiteX86" fmla="*/ 3595077 w 6420339"/>
              <a:gd name="connsiteY86" fmla="*/ 1512277 h 1946031"/>
              <a:gd name="connsiteX87" fmla="*/ 3595077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82616 h 1946031"/>
              <a:gd name="connsiteX92" fmla="*/ 4146062 w 6420339"/>
              <a:gd name="connsiteY92" fmla="*/ 1582616 h 1946031"/>
              <a:gd name="connsiteX93" fmla="*/ 4165600 w 6420339"/>
              <a:gd name="connsiteY93" fmla="*/ 1602154 h 1946031"/>
              <a:gd name="connsiteX94" fmla="*/ 4239847 w 6420339"/>
              <a:gd name="connsiteY94" fmla="*/ 1602154 h 1946031"/>
              <a:gd name="connsiteX95" fmla="*/ 4282831 w 6420339"/>
              <a:gd name="connsiteY95" fmla="*/ 1645138 h 1946031"/>
              <a:gd name="connsiteX96" fmla="*/ 4384431 w 6420339"/>
              <a:gd name="connsiteY96" fmla="*/ 1645138 h 1946031"/>
              <a:gd name="connsiteX97" fmla="*/ 4384431 w 6420339"/>
              <a:gd name="connsiteY97" fmla="*/ 1719385 h 1946031"/>
              <a:gd name="connsiteX98" fmla="*/ 4677508 w 6420339"/>
              <a:gd name="connsiteY98" fmla="*/ 1719385 h 1946031"/>
              <a:gd name="connsiteX99" fmla="*/ 4677508 w 6420339"/>
              <a:gd name="connsiteY99" fmla="*/ 1719385 h 1946031"/>
              <a:gd name="connsiteX100" fmla="*/ 4751754 w 6420339"/>
              <a:gd name="connsiteY100" fmla="*/ 1719385 h 1946031"/>
              <a:gd name="connsiteX101" fmla="*/ 4751754 w 6420339"/>
              <a:gd name="connsiteY101" fmla="*/ 1789723 h 1946031"/>
              <a:gd name="connsiteX102" fmla="*/ 5072185 w 6420339"/>
              <a:gd name="connsiteY102" fmla="*/ 1789723 h 1946031"/>
              <a:gd name="connsiteX103" fmla="*/ 5072185 w 6420339"/>
              <a:gd name="connsiteY103" fmla="*/ 1844431 h 1946031"/>
              <a:gd name="connsiteX104" fmla="*/ 5396523 w 6420339"/>
              <a:gd name="connsiteY104" fmla="*/ 1844431 h 1946031"/>
              <a:gd name="connsiteX105" fmla="*/ 5396523 w 6420339"/>
              <a:gd name="connsiteY105" fmla="*/ 1946031 h 1946031"/>
              <a:gd name="connsiteX106" fmla="*/ 6420339 w 6420339"/>
              <a:gd name="connsiteY106"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203200 w 6420339"/>
              <a:gd name="connsiteY6" fmla="*/ 148492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16523 h 1946031"/>
              <a:gd name="connsiteX18" fmla="*/ 418123 w 6420339"/>
              <a:gd name="connsiteY18" fmla="*/ 363416 h 1946031"/>
              <a:gd name="connsiteX19" fmla="*/ 496277 w 6420339"/>
              <a:gd name="connsiteY19" fmla="*/ 363416 h 1946031"/>
              <a:gd name="connsiteX20" fmla="*/ 496277 w 6420339"/>
              <a:gd name="connsiteY20" fmla="*/ 410308 h 1946031"/>
              <a:gd name="connsiteX21" fmla="*/ 574431 w 6420339"/>
              <a:gd name="connsiteY21" fmla="*/ 410308 h 1946031"/>
              <a:gd name="connsiteX22" fmla="*/ 574431 w 6420339"/>
              <a:gd name="connsiteY22" fmla="*/ 429846 h 1946031"/>
              <a:gd name="connsiteX23" fmla="*/ 660400 w 6420339"/>
              <a:gd name="connsiteY23" fmla="*/ 429846 h 1946031"/>
              <a:gd name="connsiteX24" fmla="*/ 660400 w 6420339"/>
              <a:gd name="connsiteY24" fmla="*/ 461108 h 1946031"/>
              <a:gd name="connsiteX25" fmla="*/ 726831 w 6420339"/>
              <a:gd name="connsiteY25" fmla="*/ 461108 h 1946031"/>
              <a:gd name="connsiteX26" fmla="*/ 726831 w 6420339"/>
              <a:gd name="connsiteY26" fmla="*/ 492369 h 1946031"/>
              <a:gd name="connsiteX27" fmla="*/ 762000 w 6420339"/>
              <a:gd name="connsiteY27" fmla="*/ 492369 h 1946031"/>
              <a:gd name="connsiteX28" fmla="*/ 762000 w 6420339"/>
              <a:gd name="connsiteY28" fmla="*/ 539262 h 1946031"/>
              <a:gd name="connsiteX29" fmla="*/ 824523 w 6420339"/>
              <a:gd name="connsiteY29" fmla="*/ 539262 h 1946031"/>
              <a:gd name="connsiteX30" fmla="*/ 824523 w 6420339"/>
              <a:gd name="connsiteY30" fmla="*/ 570523 h 1946031"/>
              <a:gd name="connsiteX31" fmla="*/ 890954 w 6420339"/>
              <a:gd name="connsiteY31" fmla="*/ 570523 h 1946031"/>
              <a:gd name="connsiteX32" fmla="*/ 890954 w 6420339"/>
              <a:gd name="connsiteY32" fmla="*/ 605692 h 1946031"/>
              <a:gd name="connsiteX33" fmla="*/ 926123 w 6420339"/>
              <a:gd name="connsiteY33" fmla="*/ 605692 h 1946031"/>
              <a:gd name="connsiteX34" fmla="*/ 926123 w 6420339"/>
              <a:gd name="connsiteY34" fmla="*/ 644769 h 1946031"/>
              <a:gd name="connsiteX35" fmla="*/ 1035539 w 6420339"/>
              <a:gd name="connsiteY35" fmla="*/ 644769 h 1946031"/>
              <a:gd name="connsiteX36" fmla="*/ 1035539 w 6420339"/>
              <a:gd name="connsiteY36" fmla="*/ 683846 h 1946031"/>
              <a:gd name="connsiteX37" fmla="*/ 1066800 w 6420339"/>
              <a:gd name="connsiteY37" fmla="*/ 683846 h 1946031"/>
              <a:gd name="connsiteX38" fmla="*/ 1066800 w 6420339"/>
              <a:gd name="connsiteY38" fmla="*/ 711200 h 1946031"/>
              <a:gd name="connsiteX39" fmla="*/ 1168400 w 6420339"/>
              <a:gd name="connsiteY39" fmla="*/ 711200 h 1946031"/>
              <a:gd name="connsiteX40" fmla="*/ 1168400 w 6420339"/>
              <a:gd name="connsiteY40" fmla="*/ 762000 h 1946031"/>
              <a:gd name="connsiteX41" fmla="*/ 1230923 w 6420339"/>
              <a:gd name="connsiteY41" fmla="*/ 762000 h 1946031"/>
              <a:gd name="connsiteX42" fmla="*/ 1230923 w 6420339"/>
              <a:gd name="connsiteY42" fmla="*/ 793262 h 1946031"/>
              <a:gd name="connsiteX43" fmla="*/ 1320800 w 6420339"/>
              <a:gd name="connsiteY43" fmla="*/ 793262 h 1946031"/>
              <a:gd name="connsiteX44" fmla="*/ 1320800 w 6420339"/>
              <a:gd name="connsiteY44" fmla="*/ 816708 h 1946031"/>
              <a:gd name="connsiteX45" fmla="*/ 1375508 w 6420339"/>
              <a:gd name="connsiteY45" fmla="*/ 816708 h 1946031"/>
              <a:gd name="connsiteX46" fmla="*/ 1375508 w 6420339"/>
              <a:gd name="connsiteY46" fmla="*/ 855785 h 1946031"/>
              <a:gd name="connsiteX47" fmla="*/ 1449754 w 6420339"/>
              <a:gd name="connsiteY47" fmla="*/ 855785 h 1946031"/>
              <a:gd name="connsiteX48" fmla="*/ 1449754 w 6420339"/>
              <a:gd name="connsiteY48" fmla="*/ 855785 h 1946031"/>
              <a:gd name="connsiteX49" fmla="*/ 1458714 w 6420339"/>
              <a:gd name="connsiteY49" fmla="*/ 890954 h 1946031"/>
              <a:gd name="connsiteX50" fmla="*/ 1513273 w 6420339"/>
              <a:gd name="connsiteY50" fmla="*/ 896007 h 1946031"/>
              <a:gd name="connsiteX51" fmla="*/ 1513273 w 6420339"/>
              <a:gd name="connsiteY51" fmla="*/ 920500 h 1946031"/>
              <a:gd name="connsiteX52" fmla="*/ 1590431 w 6420339"/>
              <a:gd name="connsiteY52" fmla="*/ 922216 h 1946031"/>
              <a:gd name="connsiteX53" fmla="*/ 1590431 w 6420339"/>
              <a:gd name="connsiteY53" fmla="*/ 957385 h 1946031"/>
              <a:gd name="connsiteX54" fmla="*/ 1664677 w 6420339"/>
              <a:gd name="connsiteY54" fmla="*/ 957385 h 1946031"/>
              <a:gd name="connsiteX55" fmla="*/ 1664677 w 6420339"/>
              <a:gd name="connsiteY55" fmla="*/ 984739 h 1946031"/>
              <a:gd name="connsiteX56" fmla="*/ 1750647 w 6420339"/>
              <a:gd name="connsiteY56" fmla="*/ 984739 h 1946031"/>
              <a:gd name="connsiteX57" fmla="*/ 1750647 w 6420339"/>
              <a:gd name="connsiteY57" fmla="*/ 1023816 h 1946031"/>
              <a:gd name="connsiteX58" fmla="*/ 1828800 w 6420339"/>
              <a:gd name="connsiteY58" fmla="*/ 1023816 h 1946031"/>
              <a:gd name="connsiteX59" fmla="*/ 1828800 w 6420339"/>
              <a:gd name="connsiteY59" fmla="*/ 1051169 h 1946031"/>
              <a:gd name="connsiteX60" fmla="*/ 1922585 w 6420339"/>
              <a:gd name="connsiteY60" fmla="*/ 1051169 h 1946031"/>
              <a:gd name="connsiteX61" fmla="*/ 1922585 w 6420339"/>
              <a:gd name="connsiteY61" fmla="*/ 1086339 h 1946031"/>
              <a:gd name="connsiteX62" fmla="*/ 2051539 w 6420339"/>
              <a:gd name="connsiteY62" fmla="*/ 1086339 h 1946031"/>
              <a:gd name="connsiteX63" fmla="*/ 2051539 w 6420339"/>
              <a:gd name="connsiteY63" fmla="*/ 1109785 h 1946031"/>
              <a:gd name="connsiteX64" fmla="*/ 2153139 w 6420339"/>
              <a:gd name="connsiteY64" fmla="*/ 1109785 h 1946031"/>
              <a:gd name="connsiteX65" fmla="*/ 2153139 w 6420339"/>
              <a:gd name="connsiteY65" fmla="*/ 1148862 h 1946031"/>
              <a:gd name="connsiteX66" fmla="*/ 2246923 w 6420339"/>
              <a:gd name="connsiteY66" fmla="*/ 1148862 h 1946031"/>
              <a:gd name="connsiteX67" fmla="*/ 2246923 w 6420339"/>
              <a:gd name="connsiteY67" fmla="*/ 1180123 h 1946031"/>
              <a:gd name="connsiteX68" fmla="*/ 2344616 w 6420339"/>
              <a:gd name="connsiteY68" fmla="*/ 1180123 h 1946031"/>
              <a:gd name="connsiteX69" fmla="*/ 2344616 w 6420339"/>
              <a:gd name="connsiteY69" fmla="*/ 1223108 h 1946031"/>
              <a:gd name="connsiteX70" fmla="*/ 2454031 w 6420339"/>
              <a:gd name="connsiteY70" fmla="*/ 1223108 h 1946031"/>
              <a:gd name="connsiteX71" fmla="*/ 2454031 w 6420339"/>
              <a:gd name="connsiteY71" fmla="*/ 1242646 h 1946031"/>
              <a:gd name="connsiteX72" fmla="*/ 2610339 w 6420339"/>
              <a:gd name="connsiteY72" fmla="*/ 1242646 h 1946031"/>
              <a:gd name="connsiteX73" fmla="*/ 2625970 w 6420339"/>
              <a:gd name="connsiteY73" fmla="*/ 1258277 h 1946031"/>
              <a:gd name="connsiteX74" fmla="*/ 2672862 w 6420339"/>
              <a:gd name="connsiteY74" fmla="*/ 1258277 h 1946031"/>
              <a:gd name="connsiteX75" fmla="*/ 2672862 w 6420339"/>
              <a:gd name="connsiteY75" fmla="*/ 1297354 h 1946031"/>
              <a:gd name="connsiteX76" fmla="*/ 2879970 w 6420339"/>
              <a:gd name="connsiteY76" fmla="*/ 1297354 h 1946031"/>
              <a:gd name="connsiteX77" fmla="*/ 2879970 w 6420339"/>
              <a:gd name="connsiteY77" fmla="*/ 1320800 h 1946031"/>
              <a:gd name="connsiteX78" fmla="*/ 2981570 w 6420339"/>
              <a:gd name="connsiteY78" fmla="*/ 1320800 h 1946031"/>
              <a:gd name="connsiteX79" fmla="*/ 2981570 w 6420339"/>
              <a:gd name="connsiteY79" fmla="*/ 1383323 h 1946031"/>
              <a:gd name="connsiteX80" fmla="*/ 3266831 w 6420339"/>
              <a:gd name="connsiteY80" fmla="*/ 1383323 h 1946031"/>
              <a:gd name="connsiteX81" fmla="*/ 3266831 w 6420339"/>
              <a:gd name="connsiteY81" fmla="*/ 1414585 h 1946031"/>
              <a:gd name="connsiteX82" fmla="*/ 3321539 w 6420339"/>
              <a:gd name="connsiteY82" fmla="*/ 1414585 h 1946031"/>
              <a:gd name="connsiteX83" fmla="*/ 3348893 w 6420339"/>
              <a:gd name="connsiteY83" fmla="*/ 1441939 h 1946031"/>
              <a:gd name="connsiteX84" fmla="*/ 3485662 w 6420339"/>
              <a:gd name="connsiteY84" fmla="*/ 1441939 h 1946031"/>
              <a:gd name="connsiteX85" fmla="*/ 3485662 w 6420339"/>
              <a:gd name="connsiteY85" fmla="*/ 1512277 h 1946031"/>
              <a:gd name="connsiteX86" fmla="*/ 3595077 w 6420339"/>
              <a:gd name="connsiteY86" fmla="*/ 1512277 h 1946031"/>
              <a:gd name="connsiteX87" fmla="*/ 3595077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82616 h 1946031"/>
              <a:gd name="connsiteX92" fmla="*/ 4146062 w 6420339"/>
              <a:gd name="connsiteY92" fmla="*/ 1582616 h 1946031"/>
              <a:gd name="connsiteX93" fmla="*/ 4165600 w 6420339"/>
              <a:gd name="connsiteY93" fmla="*/ 1602154 h 1946031"/>
              <a:gd name="connsiteX94" fmla="*/ 4239847 w 6420339"/>
              <a:gd name="connsiteY94" fmla="*/ 1602154 h 1946031"/>
              <a:gd name="connsiteX95" fmla="*/ 4282831 w 6420339"/>
              <a:gd name="connsiteY95" fmla="*/ 1645138 h 1946031"/>
              <a:gd name="connsiteX96" fmla="*/ 4384431 w 6420339"/>
              <a:gd name="connsiteY96" fmla="*/ 1645138 h 1946031"/>
              <a:gd name="connsiteX97" fmla="*/ 4384431 w 6420339"/>
              <a:gd name="connsiteY97" fmla="*/ 1719385 h 1946031"/>
              <a:gd name="connsiteX98" fmla="*/ 4677508 w 6420339"/>
              <a:gd name="connsiteY98" fmla="*/ 1719385 h 1946031"/>
              <a:gd name="connsiteX99" fmla="*/ 4677508 w 6420339"/>
              <a:gd name="connsiteY99" fmla="*/ 1719385 h 1946031"/>
              <a:gd name="connsiteX100" fmla="*/ 4751754 w 6420339"/>
              <a:gd name="connsiteY100" fmla="*/ 1719385 h 1946031"/>
              <a:gd name="connsiteX101" fmla="*/ 4751754 w 6420339"/>
              <a:gd name="connsiteY101" fmla="*/ 1789723 h 1946031"/>
              <a:gd name="connsiteX102" fmla="*/ 5072185 w 6420339"/>
              <a:gd name="connsiteY102" fmla="*/ 1789723 h 1946031"/>
              <a:gd name="connsiteX103" fmla="*/ 5072185 w 6420339"/>
              <a:gd name="connsiteY103" fmla="*/ 1844431 h 1946031"/>
              <a:gd name="connsiteX104" fmla="*/ 5396523 w 6420339"/>
              <a:gd name="connsiteY104" fmla="*/ 1844431 h 1946031"/>
              <a:gd name="connsiteX105" fmla="*/ 5396523 w 6420339"/>
              <a:gd name="connsiteY105" fmla="*/ 1946031 h 1946031"/>
              <a:gd name="connsiteX106" fmla="*/ 6420339 w 6420339"/>
              <a:gd name="connsiteY106"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161925 w 6420339"/>
              <a:gd name="connsiteY6" fmla="*/ 145317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16523 h 1946031"/>
              <a:gd name="connsiteX18" fmla="*/ 418123 w 6420339"/>
              <a:gd name="connsiteY18" fmla="*/ 363416 h 1946031"/>
              <a:gd name="connsiteX19" fmla="*/ 496277 w 6420339"/>
              <a:gd name="connsiteY19" fmla="*/ 363416 h 1946031"/>
              <a:gd name="connsiteX20" fmla="*/ 496277 w 6420339"/>
              <a:gd name="connsiteY20" fmla="*/ 410308 h 1946031"/>
              <a:gd name="connsiteX21" fmla="*/ 574431 w 6420339"/>
              <a:gd name="connsiteY21" fmla="*/ 410308 h 1946031"/>
              <a:gd name="connsiteX22" fmla="*/ 574431 w 6420339"/>
              <a:gd name="connsiteY22" fmla="*/ 429846 h 1946031"/>
              <a:gd name="connsiteX23" fmla="*/ 660400 w 6420339"/>
              <a:gd name="connsiteY23" fmla="*/ 429846 h 1946031"/>
              <a:gd name="connsiteX24" fmla="*/ 660400 w 6420339"/>
              <a:gd name="connsiteY24" fmla="*/ 461108 h 1946031"/>
              <a:gd name="connsiteX25" fmla="*/ 726831 w 6420339"/>
              <a:gd name="connsiteY25" fmla="*/ 461108 h 1946031"/>
              <a:gd name="connsiteX26" fmla="*/ 726831 w 6420339"/>
              <a:gd name="connsiteY26" fmla="*/ 492369 h 1946031"/>
              <a:gd name="connsiteX27" fmla="*/ 762000 w 6420339"/>
              <a:gd name="connsiteY27" fmla="*/ 492369 h 1946031"/>
              <a:gd name="connsiteX28" fmla="*/ 762000 w 6420339"/>
              <a:gd name="connsiteY28" fmla="*/ 539262 h 1946031"/>
              <a:gd name="connsiteX29" fmla="*/ 824523 w 6420339"/>
              <a:gd name="connsiteY29" fmla="*/ 539262 h 1946031"/>
              <a:gd name="connsiteX30" fmla="*/ 824523 w 6420339"/>
              <a:gd name="connsiteY30" fmla="*/ 570523 h 1946031"/>
              <a:gd name="connsiteX31" fmla="*/ 890954 w 6420339"/>
              <a:gd name="connsiteY31" fmla="*/ 570523 h 1946031"/>
              <a:gd name="connsiteX32" fmla="*/ 890954 w 6420339"/>
              <a:gd name="connsiteY32" fmla="*/ 605692 h 1946031"/>
              <a:gd name="connsiteX33" fmla="*/ 926123 w 6420339"/>
              <a:gd name="connsiteY33" fmla="*/ 605692 h 1946031"/>
              <a:gd name="connsiteX34" fmla="*/ 926123 w 6420339"/>
              <a:gd name="connsiteY34" fmla="*/ 644769 h 1946031"/>
              <a:gd name="connsiteX35" fmla="*/ 1035539 w 6420339"/>
              <a:gd name="connsiteY35" fmla="*/ 644769 h 1946031"/>
              <a:gd name="connsiteX36" fmla="*/ 1035539 w 6420339"/>
              <a:gd name="connsiteY36" fmla="*/ 683846 h 1946031"/>
              <a:gd name="connsiteX37" fmla="*/ 1066800 w 6420339"/>
              <a:gd name="connsiteY37" fmla="*/ 683846 h 1946031"/>
              <a:gd name="connsiteX38" fmla="*/ 1066800 w 6420339"/>
              <a:gd name="connsiteY38" fmla="*/ 711200 h 1946031"/>
              <a:gd name="connsiteX39" fmla="*/ 1168400 w 6420339"/>
              <a:gd name="connsiteY39" fmla="*/ 711200 h 1946031"/>
              <a:gd name="connsiteX40" fmla="*/ 1168400 w 6420339"/>
              <a:gd name="connsiteY40" fmla="*/ 762000 h 1946031"/>
              <a:gd name="connsiteX41" fmla="*/ 1230923 w 6420339"/>
              <a:gd name="connsiteY41" fmla="*/ 762000 h 1946031"/>
              <a:gd name="connsiteX42" fmla="*/ 1230923 w 6420339"/>
              <a:gd name="connsiteY42" fmla="*/ 793262 h 1946031"/>
              <a:gd name="connsiteX43" fmla="*/ 1320800 w 6420339"/>
              <a:gd name="connsiteY43" fmla="*/ 793262 h 1946031"/>
              <a:gd name="connsiteX44" fmla="*/ 1320800 w 6420339"/>
              <a:gd name="connsiteY44" fmla="*/ 816708 h 1946031"/>
              <a:gd name="connsiteX45" fmla="*/ 1375508 w 6420339"/>
              <a:gd name="connsiteY45" fmla="*/ 816708 h 1946031"/>
              <a:gd name="connsiteX46" fmla="*/ 1375508 w 6420339"/>
              <a:gd name="connsiteY46" fmla="*/ 855785 h 1946031"/>
              <a:gd name="connsiteX47" fmla="*/ 1449754 w 6420339"/>
              <a:gd name="connsiteY47" fmla="*/ 855785 h 1946031"/>
              <a:gd name="connsiteX48" fmla="*/ 1449754 w 6420339"/>
              <a:gd name="connsiteY48" fmla="*/ 855785 h 1946031"/>
              <a:gd name="connsiteX49" fmla="*/ 1458714 w 6420339"/>
              <a:gd name="connsiteY49" fmla="*/ 890954 h 1946031"/>
              <a:gd name="connsiteX50" fmla="*/ 1513273 w 6420339"/>
              <a:gd name="connsiteY50" fmla="*/ 896007 h 1946031"/>
              <a:gd name="connsiteX51" fmla="*/ 1513273 w 6420339"/>
              <a:gd name="connsiteY51" fmla="*/ 920500 h 1946031"/>
              <a:gd name="connsiteX52" fmla="*/ 1590431 w 6420339"/>
              <a:gd name="connsiteY52" fmla="*/ 922216 h 1946031"/>
              <a:gd name="connsiteX53" fmla="*/ 1590431 w 6420339"/>
              <a:gd name="connsiteY53" fmla="*/ 957385 h 1946031"/>
              <a:gd name="connsiteX54" fmla="*/ 1664677 w 6420339"/>
              <a:gd name="connsiteY54" fmla="*/ 957385 h 1946031"/>
              <a:gd name="connsiteX55" fmla="*/ 1664677 w 6420339"/>
              <a:gd name="connsiteY55" fmla="*/ 984739 h 1946031"/>
              <a:gd name="connsiteX56" fmla="*/ 1750647 w 6420339"/>
              <a:gd name="connsiteY56" fmla="*/ 984739 h 1946031"/>
              <a:gd name="connsiteX57" fmla="*/ 1750647 w 6420339"/>
              <a:gd name="connsiteY57" fmla="*/ 1023816 h 1946031"/>
              <a:gd name="connsiteX58" fmla="*/ 1828800 w 6420339"/>
              <a:gd name="connsiteY58" fmla="*/ 1023816 h 1946031"/>
              <a:gd name="connsiteX59" fmla="*/ 1828800 w 6420339"/>
              <a:gd name="connsiteY59" fmla="*/ 1051169 h 1946031"/>
              <a:gd name="connsiteX60" fmla="*/ 1922585 w 6420339"/>
              <a:gd name="connsiteY60" fmla="*/ 1051169 h 1946031"/>
              <a:gd name="connsiteX61" fmla="*/ 1922585 w 6420339"/>
              <a:gd name="connsiteY61" fmla="*/ 1086339 h 1946031"/>
              <a:gd name="connsiteX62" fmla="*/ 2051539 w 6420339"/>
              <a:gd name="connsiteY62" fmla="*/ 1086339 h 1946031"/>
              <a:gd name="connsiteX63" fmla="*/ 2051539 w 6420339"/>
              <a:gd name="connsiteY63" fmla="*/ 1109785 h 1946031"/>
              <a:gd name="connsiteX64" fmla="*/ 2153139 w 6420339"/>
              <a:gd name="connsiteY64" fmla="*/ 1109785 h 1946031"/>
              <a:gd name="connsiteX65" fmla="*/ 2153139 w 6420339"/>
              <a:gd name="connsiteY65" fmla="*/ 1148862 h 1946031"/>
              <a:gd name="connsiteX66" fmla="*/ 2246923 w 6420339"/>
              <a:gd name="connsiteY66" fmla="*/ 1148862 h 1946031"/>
              <a:gd name="connsiteX67" fmla="*/ 2246923 w 6420339"/>
              <a:gd name="connsiteY67" fmla="*/ 1180123 h 1946031"/>
              <a:gd name="connsiteX68" fmla="*/ 2344616 w 6420339"/>
              <a:gd name="connsiteY68" fmla="*/ 1180123 h 1946031"/>
              <a:gd name="connsiteX69" fmla="*/ 2344616 w 6420339"/>
              <a:gd name="connsiteY69" fmla="*/ 1223108 h 1946031"/>
              <a:gd name="connsiteX70" fmla="*/ 2454031 w 6420339"/>
              <a:gd name="connsiteY70" fmla="*/ 1223108 h 1946031"/>
              <a:gd name="connsiteX71" fmla="*/ 2454031 w 6420339"/>
              <a:gd name="connsiteY71" fmla="*/ 1242646 h 1946031"/>
              <a:gd name="connsiteX72" fmla="*/ 2610339 w 6420339"/>
              <a:gd name="connsiteY72" fmla="*/ 1242646 h 1946031"/>
              <a:gd name="connsiteX73" fmla="*/ 2625970 w 6420339"/>
              <a:gd name="connsiteY73" fmla="*/ 1258277 h 1946031"/>
              <a:gd name="connsiteX74" fmla="*/ 2672862 w 6420339"/>
              <a:gd name="connsiteY74" fmla="*/ 1258277 h 1946031"/>
              <a:gd name="connsiteX75" fmla="*/ 2672862 w 6420339"/>
              <a:gd name="connsiteY75" fmla="*/ 1297354 h 1946031"/>
              <a:gd name="connsiteX76" fmla="*/ 2879970 w 6420339"/>
              <a:gd name="connsiteY76" fmla="*/ 1297354 h 1946031"/>
              <a:gd name="connsiteX77" fmla="*/ 2879970 w 6420339"/>
              <a:gd name="connsiteY77" fmla="*/ 1320800 h 1946031"/>
              <a:gd name="connsiteX78" fmla="*/ 2981570 w 6420339"/>
              <a:gd name="connsiteY78" fmla="*/ 1320800 h 1946031"/>
              <a:gd name="connsiteX79" fmla="*/ 2981570 w 6420339"/>
              <a:gd name="connsiteY79" fmla="*/ 1383323 h 1946031"/>
              <a:gd name="connsiteX80" fmla="*/ 3266831 w 6420339"/>
              <a:gd name="connsiteY80" fmla="*/ 1383323 h 1946031"/>
              <a:gd name="connsiteX81" fmla="*/ 3266831 w 6420339"/>
              <a:gd name="connsiteY81" fmla="*/ 1414585 h 1946031"/>
              <a:gd name="connsiteX82" fmla="*/ 3321539 w 6420339"/>
              <a:gd name="connsiteY82" fmla="*/ 1414585 h 1946031"/>
              <a:gd name="connsiteX83" fmla="*/ 3348893 w 6420339"/>
              <a:gd name="connsiteY83" fmla="*/ 1441939 h 1946031"/>
              <a:gd name="connsiteX84" fmla="*/ 3485662 w 6420339"/>
              <a:gd name="connsiteY84" fmla="*/ 1441939 h 1946031"/>
              <a:gd name="connsiteX85" fmla="*/ 3485662 w 6420339"/>
              <a:gd name="connsiteY85" fmla="*/ 1512277 h 1946031"/>
              <a:gd name="connsiteX86" fmla="*/ 3595077 w 6420339"/>
              <a:gd name="connsiteY86" fmla="*/ 1512277 h 1946031"/>
              <a:gd name="connsiteX87" fmla="*/ 3595077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82616 h 1946031"/>
              <a:gd name="connsiteX92" fmla="*/ 4146062 w 6420339"/>
              <a:gd name="connsiteY92" fmla="*/ 1582616 h 1946031"/>
              <a:gd name="connsiteX93" fmla="*/ 4165600 w 6420339"/>
              <a:gd name="connsiteY93" fmla="*/ 1602154 h 1946031"/>
              <a:gd name="connsiteX94" fmla="*/ 4239847 w 6420339"/>
              <a:gd name="connsiteY94" fmla="*/ 1602154 h 1946031"/>
              <a:gd name="connsiteX95" fmla="*/ 4282831 w 6420339"/>
              <a:gd name="connsiteY95" fmla="*/ 1645138 h 1946031"/>
              <a:gd name="connsiteX96" fmla="*/ 4384431 w 6420339"/>
              <a:gd name="connsiteY96" fmla="*/ 1645138 h 1946031"/>
              <a:gd name="connsiteX97" fmla="*/ 4384431 w 6420339"/>
              <a:gd name="connsiteY97" fmla="*/ 1719385 h 1946031"/>
              <a:gd name="connsiteX98" fmla="*/ 4677508 w 6420339"/>
              <a:gd name="connsiteY98" fmla="*/ 1719385 h 1946031"/>
              <a:gd name="connsiteX99" fmla="*/ 4677508 w 6420339"/>
              <a:gd name="connsiteY99" fmla="*/ 1719385 h 1946031"/>
              <a:gd name="connsiteX100" fmla="*/ 4751754 w 6420339"/>
              <a:gd name="connsiteY100" fmla="*/ 1719385 h 1946031"/>
              <a:gd name="connsiteX101" fmla="*/ 4751754 w 6420339"/>
              <a:gd name="connsiteY101" fmla="*/ 1789723 h 1946031"/>
              <a:gd name="connsiteX102" fmla="*/ 5072185 w 6420339"/>
              <a:gd name="connsiteY102" fmla="*/ 1789723 h 1946031"/>
              <a:gd name="connsiteX103" fmla="*/ 5072185 w 6420339"/>
              <a:gd name="connsiteY103" fmla="*/ 1844431 h 1946031"/>
              <a:gd name="connsiteX104" fmla="*/ 5396523 w 6420339"/>
              <a:gd name="connsiteY104" fmla="*/ 1844431 h 1946031"/>
              <a:gd name="connsiteX105" fmla="*/ 5396523 w 6420339"/>
              <a:gd name="connsiteY105" fmla="*/ 1946031 h 1946031"/>
              <a:gd name="connsiteX106" fmla="*/ 6420339 w 6420339"/>
              <a:gd name="connsiteY106"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161925 w 6420339"/>
              <a:gd name="connsiteY6" fmla="*/ 145317 h 1946031"/>
              <a:gd name="connsiteX7" fmla="*/ 204910 w 6420339"/>
              <a:gd name="connsiteY7" fmla="*/ 147296 h 1946031"/>
              <a:gd name="connsiteX8" fmla="*/ 238370 w 6420339"/>
              <a:gd name="connsiteY8" fmla="*/ 148492 h 1946031"/>
              <a:gd name="connsiteX9" fmla="*/ 238370 w 6420339"/>
              <a:gd name="connsiteY9" fmla="*/ 191477 h 1946031"/>
              <a:gd name="connsiteX10" fmla="*/ 277447 w 6420339"/>
              <a:gd name="connsiteY10" fmla="*/ 191477 h 1946031"/>
              <a:gd name="connsiteX11" fmla="*/ 277447 w 6420339"/>
              <a:gd name="connsiteY11" fmla="*/ 222739 h 1946031"/>
              <a:gd name="connsiteX12" fmla="*/ 304800 w 6420339"/>
              <a:gd name="connsiteY12" fmla="*/ 222739 h 1946031"/>
              <a:gd name="connsiteX13" fmla="*/ 304800 w 6420339"/>
              <a:gd name="connsiteY13" fmla="*/ 254000 h 1946031"/>
              <a:gd name="connsiteX14" fmla="*/ 332154 w 6420339"/>
              <a:gd name="connsiteY14" fmla="*/ 254000 h 1946031"/>
              <a:gd name="connsiteX15" fmla="*/ 332154 w 6420339"/>
              <a:gd name="connsiteY15" fmla="*/ 285262 h 1946031"/>
              <a:gd name="connsiteX16" fmla="*/ 379047 w 6420339"/>
              <a:gd name="connsiteY16" fmla="*/ 285262 h 1946031"/>
              <a:gd name="connsiteX17" fmla="*/ 379047 w 6420339"/>
              <a:gd name="connsiteY17" fmla="*/ 316523 h 1946031"/>
              <a:gd name="connsiteX18" fmla="*/ 418123 w 6420339"/>
              <a:gd name="connsiteY18" fmla="*/ 316523 h 1946031"/>
              <a:gd name="connsiteX19" fmla="*/ 418123 w 6420339"/>
              <a:gd name="connsiteY19" fmla="*/ 363416 h 1946031"/>
              <a:gd name="connsiteX20" fmla="*/ 496277 w 6420339"/>
              <a:gd name="connsiteY20" fmla="*/ 363416 h 1946031"/>
              <a:gd name="connsiteX21" fmla="*/ 496277 w 6420339"/>
              <a:gd name="connsiteY21" fmla="*/ 410308 h 1946031"/>
              <a:gd name="connsiteX22" fmla="*/ 574431 w 6420339"/>
              <a:gd name="connsiteY22" fmla="*/ 410308 h 1946031"/>
              <a:gd name="connsiteX23" fmla="*/ 574431 w 6420339"/>
              <a:gd name="connsiteY23" fmla="*/ 429846 h 1946031"/>
              <a:gd name="connsiteX24" fmla="*/ 660400 w 6420339"/>
              <a:gd name="connsiteY24" fmla="*/ 429846 h 1946031"/>
              <a:gd name="connsiteX25" fmla="*/ 660400 w 6420339"/>
              <a:gd name="connsiteY25" fmla="*/ 461108 h 1946031"/>
              <a:gd name="connsiteX26" fmla="*/ 726831 w 6420339"/>
              <a:gd name="connsiteY26" fmla="*/ 461108 h 1946031"/>
              <a:gd name="connsiteX27" fmla="*/ 726831 w 6420339"/>
              <a:gd name="connsiteY27" fmla="*/ 492369 h 1946031"/>
              <a:gd name="connsiteX28" fmla="*/ 762000 w 6420339"/>
              <a:gd name="connsiteY28" fmla="*/ 492369 h 1946031"/>
              <a:gd name="connsiteX29" fmla="*/ 762000 w 6420339"/>
              <a:gd name="connsiteY29" fmla="*/ 539262 h 1946031"/>
              <a:gd name="connsiteX30" fmla="*/ 824523 w 6420339"/>
              <a:gd name="connsiteY30" fmla="*/ 539262 h 1946031"/>
              <a:gd name="connsiteX31" fmla="*/ 824523 w 6420339"/>
              <a:gd name="connsiteY31" fmla="*/ 570523 h 1946031"/>
              <a:gd name="connsiteX32" fmla="*/ 890954 w 6420339"/>
              <a:gd name="connsiteY32" fmla="*/ 570523 h 1946031"/>
              <a:gd name="connsiteX33" fmla="*/ 890954 w 6420339"/>
              <a:gd name="connsiteY33" fmla="*/ 605692 h 1946031"/>
              <a:gd name="connsiteX34" fmla="*/ 926123 w 6420339"/>
              <a:gd name="connsiteY34" fmla="*/ 605692 h 1946031"/>
              <a:gd name="connsiteX35" fmla="*/ 926123 w 6420339"/>
              <a:gd name="connsiteY35" fmla="*/ 644769 h 1946031"/>
              <a:gd name="connsiteX36" fmla="*/ 1035539 w 6420339"/>
              <a:gd name="connsiteY36" fmla="*/ 644769 h 1946031"/>
              <a:gd name="connsiteX37" fmla="*/ 1035539 w 6420339"/>
              <a:gd name="connsiteY37" fmla="*/ 683846 h 1946031"/>
              <a:gd name="connsiteX38" fmla="*/ 1066800 w 6420339"/>
              <a:gd name="connsiteY38" fmla="*/ 683846 h 1946031"/>
              <a:gd name="connsiteX39" fmla="*/ 1066800 w 6420339"/>
              <a:gd name="connsiteY39" fmla="*/ 711200 h 1946031"/>
              <a:gd name="connsiteX40" fmla="*/ 1168400 w 6420339"/>
              <a:gd name="connsiteY40" fmla="*/ 711200 h 1946031"/>
              <a:gd name="connsiteX41" fmla="*/ 1168400 w 6420339"/>
              <a:gd name="connsiteY41" fmla="*/ 762000 h 1946031"/>
              <a:gd name="connsiteX42" fmla="*/ 1230923 w 6420339"/>
              <a:gd name="connsiteY42" fmla="*/ 762000 h 1946031"/>
              <a:gd name="connsiteX43" fmla="*/ 1230923 w 6420339"/>
              <a:gd name="connsiteY43" fmla="*/ 793262 h 1946031"/>
              <a:gd name="connsiteX44" fmla="*/ 1320800 w 6420339"/>
              <a:gd name="connsiteY44" fmla="*/ 793262 h 1946031"/>
              <a:gd name="connsiteX45" fmla="*/ 1320800 w 6420339"/>
              <a:gd name="connsiteY45" fmla="*/ 816708 h 1946031"/>
              <a:gd name="connsiteX46" fmla="*/ 1375508 w 6420339"/>
              <a:gd name="connsiteY46" fmla="*/ 816708 h 1946031"/>
              <a:gd name="connsiteX47" fmla="*/ 1375508 w 6420339"/>
              <a:gd name="connsiteY47" fmla="*/ 855785 h 1946031"/>
              <a:gd name="connsiteX48" fmla="*/ 1449754 w 6420339"/>
              <a:gd name="connsiteY48" fmla="*/ 855785 h 1946031"/>
              <a:gd name="connsiteX49" fmla="*/ 1449754 w 6420339"/>
              <a:gd name="connsiteY49" fmla="*/ 855785 h 1946031"/>
              <a:gd name="connsiteX50" fmla="*/ 1458714 w 6420339"/>
              <a:gd name="connsiteY50" fmla="*/ 890954 h 1946031"/>
              <a:gd name="connsiteX51" fmla="*/ 1513273 w 6420339"/>
              <a:gd name="connsiteY51" fmla="*/ 896007 h 1946031"/>
              <a:gd name="connsiteX52" fmla="*/ 1513273 w 6420339"/>
              <a:gd name="connsiteY52" fmla="*/ 920500 h 1946031"/>
              <a:gd name="connsiteX53" fmla="*/ 1590431 w 6420339"/>
              <a:gd name="connsiteY53" fmla="*/ 922216 h 1946031"/>
              <a:gd name="connsiteX54" fmla="*/ 1590431 w 6420339"/>
              <a:gd name="connsiteY54" fmla="*/ 957385 h 1946031"/>
              <a:gd name="connsiteX55" fmla="*/ 1664677 w 6420339"/>
              <a:gd name="connsiteY55" fmla="*/ 957385 h 1946031"/>
              <a:gd name="connsiteX56" fmla="*/ 1664677 w 6420339"/>
              <a:gd name="connsiteY56" fmla="*/ 984739 h 1946031"/>
              <a:gd name="connsiteX57" fmla="*/ 1750647 w 6420339"/>
              <a:gd name="connsiteY57" fmla="*/ 984739 h 1946031"/>
              <a:gd name="connsiteX58" fmla="*/ 1750647 w 6420339"/>
              <a:gd name="connsiteY58" fmla="*/ 1023816 h 1946031"/>
              <a:gd name="connsiteX59" fmla="*/ 1828800 w 6420339"/>
              <a:gd name="connsiteY59" fmla="*/ 1023816 h 1946031"/>
              <a:gd name="connsiteX60" fmla="*/ 1828800 w 6420339"/>
              <a:gd name="connsiteY60" fmla="*/ 1051169 h 1946031"/>
              <a:gd name="connsiteX61" fmla="*/ 1922585 w 6420339"/>
              <a:gd name="connsiteY61" fmla="*/ 1051169 h 1946031"/>
              <a:gd name="connsiteX62" fmla="*/ 1922585 w 6420339"/>
              <a:gd name="connsiteY62" fmla="*/ 1086339 h 1946031"/>
              <a:gd name="connsiteX63" fmla="*/ 2051539 w 6420339"/>
              <a:gd name="connsiteY63" fmla="*/ 1086339 h 1946031"/>
              <a:gd name="connsiteX64" fmla="*/ 2051539 w 6420339"/>
              <a:gd name="connsiteY64" fmla="*/ 1109785 h 1946031"/>
              <a:gd name="connsiteX65" fmla="*/ 2153139 w 6420339"/>
              <a:gd name="connsiteY65" fmla="*/ 1109785 h 1946031"/>
              <a:gd name="connsiteX66" fmla="*/ 2153139 w 6420339"/>
              <a:gd name="connsiteY66" fmla="*/ 1148862 h 1946031"/>
              <a:gd name="connsiteX67" fmla="*/ 2246923 w 6420339"/>
              <a:gd name="connsiteY67" fmla="*/ 1148862 h 1946031"/>
              <a:gd name="connsiteX68" fmla="*/ 2246923 w 6420339"/>
              <a:gd name="connsiteY68" fmla="*/ 1180123 h 1946031"/>
              <a:gd name="connsiteX69" fmla="*/ 2344616 w 6420339"/>
              <a:gd name="connsiteY69" fmla="*/ 1180123 h 1946031"/>
              <a:gd name="connsiteX70" fmla="*/ 2344616 w 6420339"/>
              <a:gd name="connsiteY70" fmla="*/ 1223108 h 1946031"/>
              <a:gd name="connsiteX71" fmla="*/ 2454031 w 6420339"/>
              <a:gd name="connsiteY71" fmla="*/ 1223108 h 1946031"/>
              <a:gd name="connsiteX72" fmla="*/ 2454031 w 6420339"/>
              <a:gd name="connsiteY72" fmla="*/ 1242646 h 1946031"/>
              <a:gd name="connsiteX73" fmla="*/ 2610339 w 6420339"/>
              <a:gd name="connsiteY73" fmla="*/ 1242646 h 1946031"/>
              <a:gd name="connsiteX74" fmla="*/ 2625970 w 6420339"/>
              <a:gd name="connsiteY74" fmla="*/ 1258277 h 1946031"/>
              <a:gd name="connsiteX75" fmla="*/ 2672862 w 6420339"/>
              <a:gd name="connsiteY75" fmla="*/ 1258277 h 1946031"/>
              <a:gd name="connsiteX76" fmla="*/ 2672862 w 6420339"/>
              <a:gd name="connsiteY76" fmla="*/ 1297354 h 1946031"/>
              <a:gd name="connsiteX77" fmla="*/ 2879970 w 6420339"/>
              <a:gd name="connsiteY77" fmla="*/ 1297354 h 1946031"/>
              <a:gd name="connsiteX78" fmla="*/ 2879970 w 6420339"/>
              <a:gd name="connsiteY78" fmla="*/ 1320800 h 1946031"/>
              <a:gd name="connsiteX79" fmla="*/ 2981570 w 6420339"/>
              <a:gd name="connsiteY79" fmla="*/ 1320800 h 1946031"/>
              <a:gd name="connsiteX80" fmla="*/ 2981570 w 6420339"/>
              <a:gd name="connsiteY80" fmla="*/ 1383323 h 1946031"/>
              <a:gd name="connsiteX81" fmla="*/ 3266831 w 6420339"/>
              <a:gd name="connsiteY81" fmla="*/ 1383323 h 1946031"/>
              <a:gd name="connsiteX82" fmla="*/ 3266831 w 6420339"/>
              <a:gd name="connsiteY82" fmla="*/ 1414585 h 1946031"/>
              <a:gd name="connsiteX83" fmla="*/ 3321539 w 6420339"/>
              <a:gd name="connsiteY83" fmla="*/ 1414585 h 1946031"/>
              <a:gd name="connsiteX84" fmla="*/ 3348893 w 6420339"/>
              <a:gd name="connsiteY84" fmla="*/ 1441939 h 1946031"/>
              <a:gd name="connsiteX85" fmla="*/ 3485662 w 6420339"/>
              <a:gd name="connsiteY85" fmla="*/ 1441939 h 1946031"/>
              <a:gd name="connsiteX86" fmla="*/ 3485662 w 6420339"/>
              <a:gd name="connsiteY86" fmla="*/ 1512277 h 1946031"/>
              <a:gd name="connsiteX87" fmla="*/ 3595077 w 6420339"/>
              <a:gd name="connsiteY87" fmla="*/ 1512277 h 1946031"/>
              <a:gd name="connsiteX88" fmla="*/ 3595077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47446 h 1946031"/>
              <a:gd name="connsiteX92" fmla="*/ 3767016 w 6420339"/>
              <a:gd name="connsiteY92" fmla="*/ 1582616 h 1946031"/>
              <a:gd name="connsiteX93" fmla="*/ 4146062 w 6420339"/>
              <a:gd name="connsiteY93" fmla="*/ 1582616 h 1946031"/>
              <a:gd name="connsiteX94" fmla="*/ 4165600 w 6420339"/>
              <a:gd name="connsiteY94" fmla="*/ 1602154 h 1946031"/>
              <a:gd name="connsiteX95" fmla="*/ 4239847 w 6420339"/>
              <a:gd name="connsiteY95" fmla="*/ 1602154 h 1946031"/>
              <a:gd name="connsiteX96" fmla="*/ 4282831 w 6420339"/>
              <a:gd name="connsiteY96" fmla="*/ 1645138 h 1946031"/>
              <a:gd name="connsiteX97" fmla="*/ 4384431 w 6420339"/>
              <a:gd name="connsiteY97" fmla="*/ 1645138 h 1946031"/>
              <a:gd name="connsiteX98" fmla="*/ 4384431 w 6420339"/>
              <a:gd name="connsiteY98" fmla="*/ 1719385 h 1946031"/>
              <a:gd name="connsiteX99" fmla="*/ 4677508 w 6420339"/>
              <a:gd name="connsiteY99" fmla="*/ 1719385 h 1946031"/>
              <a:gd name="connsiteX100" fmla="*/ 4677508 w 6420339"/>
              <a:gd name="connsiteY100" fmla="*/ 1719385 h 1946031"/>
              <a:gd name="connsiteX101" fmla="*/ 4751754 w 6420339"/>
              <a:gd name="connsiteY101" fmla="*/ 1719385 h 1946031"/>
              <a:gd name="connsiteX102" fmla="*/ 4751754 w 6420339"/>
              <a:gd name="connsiteY102" fmla="*/ 1789723 h 1946031"/>
              <a:gd name="connsiteX103" fmla="*/ 5072185 w 6420339"/>
              <a:gd name="connsiteY103" fmla="*/ 1789723 h 1946031"/>
              <a:gd name="connsiteX104" fmla="*/ 5072185 w 6420339"/>
              <a:gd name="connsiteY104" fmla="*/ 1844431 h 1946031"/>
              <a:gd name="connsiteX105" fmla="*/ 5396523 w 6420339"/>
              <a:gd name="connsiteY105" fmla="*/ 1844431 h 1946031"/>
              <a:gd name="connsiteX106" fmla="*/ 5396523 w 6420339"/>
              <a:gd name="connsiteY106" fmla="*/ 1946031 h 1946031"/>
              <a:gd name="connsiteX107" fmla="*/ 6420339 w 6420339"/>
              <a:gd name="connsiteY107"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161925 w 6420339"/>
              <a:gd name="connsiteY6" fmla="*/ 145317 h 1946031"/>
              <a:gd name="connsiteX7" fmla="*/ 204910 w 6420339"/>
              <a:gd name="connsiteY7" fmla="*/ 147296 h 1946031"/>
              <a:gd name="connsiteX8" fmla="*/ 204910 w 6420339"/>
              <a:gd name="connsiteY8" fmla="*/ 147296 h 1946031"/>
              <a:gd name="connsiteX9" fmla="*/ 238370 w 6420339"/>
              <a:gd name="connsiteY9" fmla="*/ 148492 h 1946031"/>
              <a:gd name="connsiteX10" fmla="*/ 238370 w 6420339"/>
              <a:gd name="connsiteY10" fmla="*/ 191477 h 1946031"/>
              <a:gd name="connsiteX11" fmla="*/ 277447 w 6420339"/>
              <a:gd name="connsiteY11" fmla="*/ 191477 h 1946031"/>
              <a:gd name="connsiteX12" fmla="*/ 277447 w 6420339"/>
              <a:gd name="connsiteY12" fmla="*/ 222739 h 1946031"/>
              <a:gd name="connsiteX13" fmla="*/ 304800 w 6420339"/>
              <a:gd name="connsiteY13" fmla="*/ 222739 h 1946031"/>
              <a:gd name="connsiteX14" fmla="*/ 304800 w 6420339"/>
              <a:gd name="connsiteY14" fmla="*/ 254000 h 1946031"/>
              <a:gd name="connsiteX15" fmla="*/ 332154 w 6420339"/>
              <a:gd name="connsiteY15" fmla="*/ 254000 h 1946031"/>
              <a:gd name="connsiteX16" fmla="*/ 332154 w 6420339"/>
              <a:gd name="connsiteY16" fmla="*/ 285262 h 1946031"/>
              <a:gd name="connsiteX17" fmla="*/ 379047 w 6420339"/>
              <a:gd name="connsiteY17" fmla="*/ 285262 h 1946031"/>
              <a:gd name="connsiteX18" fmla="*/ 379047 w 6420339"/>
              <a:gd name="connsiteY18" fmla="*/ 316523 h 1946031"/>
              <a:gd name="connsiteX19" fmla="*/ 418123 w 6420339"/>
              <a:gd name="connsiteY19" fmla="*/ 316523 h 1946031"/>
              <a:gd name="connsiteX20" fmla="*/ 418123 w 6420339"/>
              <a:gd name="connsiteY20" fmla="*/ 363416 h 1946031"/>
              <a:gd name="connsiteX21" fmla="*/ 496277 w 6420339"/>
              <a:gd name="connsiteY21" fmla="*/ 363416 h 1946031"/>
              <a:gd name="connsiteX22" fmla="*/ 496277 w 6420339"/>
              <a:gd name="connsiteY22" fmla="*/ 410308 h 1946031"/>
              <a:gd name="connsiteX23" fmla="*/ 574431 w 6420339"/>
              <a:gd name="connsiteY23" fmla="*/ 410308 h 1946031"/>
              <a:gd name="connsiteX24" fmla="*/ 574431 w 6420339"/>
              <a:gd name="connsiteY24" fmla="*/ 429846 h 1946031"/>
              <a:gd name="connsiteX25" fmla="*/ 660400 w 6420339"/>
              <a:gd name="connsiteY25" fmla="*/ 429846 h 1946031"/>
              <a:gd name="connsiteX26" fmla="*/ 660400 w 6420339"/>
              <a:gd name="connsiteY26" fmla="*/ 461108 h 1946031"/>
              <a:gd name="connsiteX27" fmla="*/ 726831 w 6420339"/>
              <a:gd name="connsiteY27" fmla="*/ 461108 h 1946031"/>
              <a:gd name="connsiteX28" fmla="*/ 726831 w 6420339"/>
              <a:gd name="connsiteY28" fmla="*/ 492369 h 1946031"/>
              <a:gd name="connsiteX29" fmla="*/ 762000 w 6420339"/>
              <a:gd name="connsiteY29" fmla="*/ 492369 h 1946031"/>
              <a:gd name="connsiteX30" fmla="*/ 762000 w 6420339"/>
              <a:gd name="connsiteY30" fmla="*/ 539262 h 1946031"/>
              <a:gd name="connsiteX31" fmla="*/ 824523 w 6420339"/>
              <a:gd name="connsiteY31" fmla="*/ 539262 h 1946031"/>
              <a:gd name="connsiteX32" fmla="*/ 824523 w 6420339"/>
              <a:gd name="connsiteY32" fmla="*/ 570523 h 1946031"/>
              <a:gd name="connsiteX33" fmla="*/ 890954 w 6420339"/>
              <a:gd name="connsiteY33" fmla="*/ 570523 h 1946031"/>
              <a:gd name="connsiteX34" fmla="*/ 890954 w 6420339"/>
              <a:gd name="connsiteY34" fmla="*/ 605692 h 1946031"/>
              <a:gd name="connsiteX35" fmla="*/ 926123 w 6420339"/>
              <a:gd name="connsiteY35" fmla="*/ 605692 h 1946031"/>
              <a:gd name="connsiteX36" fmla="*/ 926123 w 6420339"/>
              <a:gd name="connsiteY36" fmla="*/ 644769 h 1946031"/>
              <a:gd name="connsiteX37" fmla="*/ 1035539 w 6420339"/>
              <a:gd name="connsiteY37" fmla="*/ 644769 h 1946031"/>
              <a:gd name="connsiteX38" fmla="*/ 1035539 w 6420339"/>
              <a:gd name="connsiteY38" fmla="*/ 683846 h 1946031"/>
              <a:gd name="connsiteX39" fmla="*/ 1066800 w 6420339"/>
              <a:gd name="connsiteY39" fmla="*/ 683846 h 1946031"/>
              <a:gd name="connsiteX40" fmla="*/ 1066800 w 6420339"/>
              <a:gd name="connsiteY40" fmla="*/ 711200 h 1946031"/>
              <a:gd name="connsiteX41" fmla="*/ 1168400 w 6420339"/>
              <a:gd name="connsiteY41" fmla="*/ 711200 h 1946031"/>
              <a:gd name="connsiteX42" fmla="*/ 1168400 w 6420339"/>
              <a:gd name="connsiteY42" fmla="*/ 762000 h 1946031"/>
              <a:gd name="connsiteX43" fmla="*/ 1230923 w 6420339"/>
              <a:gd name="connsiteY43" fmla="*/ 762000 h 1946031"/>
              <a:gd name="connsiteX44" fmla="*/ 1230923 w 6420339"/>
              <a:gd name="connsiteY44" fmla="*/ 793262 h 1946031"/>
              <a:gd name="connsiteX45" fmla="*/ 1320800 w 6420339"/>
              <a:gd name="connsiteY45" fmla="*/ 793262 h 1946031"/>
              <a:gd name="connsiteX46" fmla="*/ 1320800 w 6420339"/>
              <a:gd name="connsiteY46" fmla="*/ 816708 h 1946031"/>
              <a:gd name="connsiteX47" fmla="*/ 1375508 w 6420339"/>
              <a:gd name="connsiteY47" fmla="*/ 816708 h 1946031"/>
              <a:gd name="connsiteX48" fmla="*/ 1375508 w 6420339"/>
              <a:gd name="connsiteY48" fmla="*/ 855785 h 1946031"/>
              <a:gd name="connsiteX49" fmla="*/ 1449754 w 6420339"/>
              <a:gd name="connsiteY49" fmla="*/ 855785 h 1946031"/>
              <a:gd name="connsiteX50" fmla="*/ 1449754 w 6420339"/>
              <a:gd name="connsiteY50" fmla="*/ 855785 h 1946031"/>
              <a:gd name="connsiteX51" fmla="*/ 1458714 w 6420339"/>
              <a:gd name="connsiteY51" fmla="*/ 890954 h 1946031"/>
              <a:gd name="connsiteX52" fmla="*/ 1513273 w 6420339"/>
              <a:gd name="connsiteY52" fmla="*/ 896007 h 1946031"/>
              <a:gd name="connsiteX53" fmla="*/ 1513273 w 6420339"/>
              <a:gd name="connsiteY53" fmla="*/ 920500 h 1946031"/>
              <a:gd name="connsiteX54" fmla="*/ 1590431 w 6420339"/>
              <a:gd name="connsiteY54" fmla="*/ 922216 h 1946031"/>
              <a:gd name="connsiteX55" fmla="*/ 1590431 w 6420339"/>
              <a:gd name="connsiteY55" fmla="*/ 957385 h 1946031"/>
              <a:gd name="connsiteX56" fmla="*/ 1664677 w 6420339"/>
              <a:gd name="connsiteY56" fmla="*/ 957385 h 1946031"/>
              <a:gd name="connsiteX57" fmla="*/ 1664677 w 6420339"/>
              <a:gd name="connsiteY57" fmla="*/ 984739 h 1946031"/>
              <a:gd name="connsiteX58" fmla="*/ 1750647 w 6420339"/>
              <a:gd name="connsiteY58" fmla="*/ 984739 h 1946031"/>
              <a:gd name="connsiteX59" fmla="*/ 1750647 w 6420339"/>
              <a:gd name="connsiteY59" fmla="*/ 1023816 h 1946031"/>
              <a:gd name="connsiteX60" fmla="*/ 1828800 w 6420339"/>
              <a:gd name="connsiteY60" fmla="*/ 1023816 h 1946031"/>
              <a:gd name="connsiteX61" fmla="*/ 1828800 w 6420339"/>
              <a:gd name="connsiteY61" fmla="*/ 1051169 h 1946031"/>
              <a:gd name="connsiteX62" fmla="*/ 1922585 w 6420339"/>
              <a:gd name="connsiteY62" fmla="*/ 1051169 h 1946031"/>
              <a:gd name="connsiteX63" fmla="*/ 1922585 w 6420339"/>
              <a:gd name="connsiteY63" fmla="*/ 1086339 h 1946031"/>
              <a:gd name="connsiteX64" fmla="*/ 2051539 w 6420339"/>
              <a:gd name="connsiteY64" fmla="*/ 1086339 h 1946031"/>
              <a:gd name="connsiteX65" fmla="*/ 2051539 w 6420339"/>
              <a:gd name="connsiteY65" fmla="*/ 1109785 h 1946031"/>
              <a:gd name="connsiteX66" fmla="*/ 2153139 w 6420339"/>
              <a:gd name="connsiteY66" fmla="*/ 1109785 h 1946031"/>
              <a:gd name="connsiteX67" fmla="*/ 2153139 w 6420339"/>
              <a:gd name="connsiteY67" fmla="*/ 1148862 h 1946031"/>
              <a:gd name="connsiteX68" fmla="*/ 2246923 w 6420339"/>
              <a:gd name="connsiteY68" fmla="*/ 1148862 h 1946031"/>
              <a:gd name="connsiteX69" fmla="*/ 2246923 w 6420339"/>
              <a:gd name="connsiteY69" fmla="*/ 1180123 h 1946031"/>
              <a:gd name="connsiteX70" fmla="*/ 2344616 w 6420339"/>
              <a:gd name="connsiteY70" fmla="*/ 1180123 h 1946031"/>
              <a:gd name="connsiteX71" fmla="*/ 2344616 w 6420339"/>
              <a:gd name="connsiteY71" fmla="*/ 1223108 h 1946031"/>
              <a:gd name="connsiteX72" fmla="*/ 2454031 w 6420339"/>
              <a:gd name="connsiteY72" fmla="*/ 1223108 h 1946031"/>
              <a:gd name="connsiteX73" fmla="*/ 2454031 w 6420339"/>
              <a:gd name="connsiteY73" fmla="*/ 1242646 h 1946031"/>
              <a:gd name="connsiteX74" fmla="*/ 2610339 w 6420339"/>
              <a:gd name="connsiteY74" fmla="*/ 1242646 h 1946031"/>
              <a:gd name="connsiteX75" fmla="*/ 2625970 w 6420339"/>
              <a:gd name="connsiteY75" fmla="*/ 1258277 h 1946031"/>
              <a:gd name="connsiteX76" fmla="*/ 2672862 w 6420339"/>
              <a:gd name="connsiteY76" fmla="*/ 1258277 h 1946031"/>
              <a:gd name="connsiteX77" fmla="*/ 2672862 w 6420339"/>
              <a:gd name="connsiteY77" fmla="*/ 1297354 h 1946031"/>
              <a:gd name="connsiteX78" fmla="*/ 2879970 w 6420339"/>
              <a:gd name="connsiteY78" fmla="*/ 1297354 h 1946031"/>
              <a:gd name="connsiteX79" fmla="*/ 2879970 w 6420339"/>
              <a:gd name="connsiteY79" fmla="*/ 1320800 h 1946031"/>
              <a:gd name="connsiteX80" fmla="*/ 2981570 w 6420339"/>
              <a:gd name="connsiteY80" fmla="*/ 1320800 h 1946031"/>
              <a:gd name="connsiteX81" fmla="*/ 2981570 w 6420339"/>
              <a:gd name="connsiteY81" fmla="*/ 1383323 h 1946031"/>
              <a:gd name="connsiteX82" fmla="*/ 3266831 w 6420339"/>
              <a:gd name="connsiteY82" fmla="*/ 1383323 h 1946031"/>
              <a:gd name="connsiteX83" fmla="*/ 3266831 w 6420339"/>
              <a:gd name="connsiteY83" fmla="*/ 1414585 h 1946031"/>
              <a:gd name="connsiteX84" fmla="*/ 3321539 w 6420339"/>
              <a:gd name="connsiteY84" fmla="*/ 1414585 h 1946031"/>
              <a:gd name="connsiteX85" fmla="*/ 3348893 w 6420339"/>
              <a:gd name="connsiteY85" fmla="*/ 1441939 h 1946031"/>
              <a:gd name="connsiteX86" fmla="*/ 3485662 w 6420339"/>
              <a:gd name="connsiteY86" fmla="*/ 1441939 h 1946031"/>
              <a:gd name="connsiteX87" fmla="*/ 3485662 w 6420339"/>
              <a:gd name="connsiteY87" fmla="*/ 1512277 h 1946031"/>
              <a:gd name="connsiteX88" fmla="*/ 3595077 w 6420339"/>
              <a:gd name="connsiteY88" fmla="*/ 1512277 h 1946031"/>
              <a:gd name="connsiteX89" fmla="*/ 3595077 w 6420339"/>
              <a:gd name="connsiteY89" fmla="*/ 1547446 h 1946031"/>
              <a:gd name="connsiteX90" fmla="*/ 3767016 w 6420339"/>
              <a:gd name="connsiteY90" fmla="*/ 1547446 h 1946031"/>
              <a:gd name="connsiteX91" fmla="*/ 3767016 w 6420339"/>
              <a:gd name="connsiteY91" fmla="*/ 1547446 h 1946031"/>
              <a:gd name="connsiteX92" fmla="*/ 3767016 w 6420339"/>
              <a:gd name="connsiteY92" fmla="*/ 1547446 h 1946031"/>
              <a:gd name="connsiteX93" fmla="*/ 3767016 w 6420339"/>
              <a:gd name="connsiteY93" fmla="*/ 1582616 h 1946031"/>
              <a:gd name="connsiteX94" fmla="*/ 4146062 w 6420339"/>
              <a:gd name="connsiteY94" fmla="*/ 1582616 h 1946031"/>
              <a:gd name="connsiteX95" fmla="*/ 4165600 w 6420339"/>
              <a:gd name="connsiteY95" fmla="*/ 1602154 h 1946031"/>
              <a:gd name="connsiteX96" fmla="*/ 4239847 w 6420339"/>
              <a:gd name="connsiteY96" fmla="*/ 1602154 h 1946031"/>
              <a:gd name="connsiteX97" fmla="*/ 4282831 w 6420339"/>
              <a:gd name="connsiteY97" fmla="*/ 1645138 h 1946031"/>
              <a:gd name="connsiteX98" fmla="*/ 4384431 w 6420339"/>
              <a:gd name="connsiteY98" fmla="*/ 1645138 h 1946031"/>
              <a:gd name="connsiteX99" fmla="*/ 4384431 w 6420339"/>
              <a:gd name="connsiteY99" fmla="*/ 1719385 h 1946031"/>
              <a:gd name="connsiteX100" fmla="*/ 4677508 w 6420339"/>
              <a:gd name="connsiteY100" fmla="*/ 1719385 h 1946031"/>
              <a:gd name="connsiteX101" fmla="*/ 4677508 w 6420339"/>
              <a:gd name="connsiteY101" fmla="*/ 1719385 h 1946031"/>
              <a:gd name="connsiteX102" fmla="*/ 4751754 w 6420339"/>
              <a:gd name="connsiteY102" fmla="*/ 1719385 h 1946031"/>
              <a:gd name="connsiteX103" fmla="*/ 4751754 w 6420339"/>
              <a:gd name="connsiteY103" fmla="*/ 1789723 h 1946031"/>
              <a:gd name="connsiteX104" fmla="*/ 5072185 w 6420339"/>
              <a:gd name="connsiteY104" fmla="*/ 1789723 h 1946031"/>
              <a:gd name="connsiteX105" fmla="*/ 5072185 w 6420339"/>
              <a:gd name="connsiteY105" fmla="*/ 1844431 h 1946031"/>
              <a:gd name="connsiteX106" fmla="*/ 5396523 w 6420339"/>
              <a:gd name="connsiteY106" fmla="*/ 1844431 h 1946031"/>
              <a:gd name="connsiteX107" fmla="*/ 5396523 w 6420339"/>
              <a:gd name="connsiteY107" fmla="*/ 1946031 h 1946031"/>
              <a:gd name="connsiteX108" fmla="*/ 6420339 w 6420339"/>
              <a:gd name="connsiteY108"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161925 w 6420339"/>
              <a:gd name="connsiteY6" fmla="*/ 145317 h 1946031"/>
              <a:gd name="connsiteX7" fmla="*/ 204910 w 6420339"/>
              <a:gd name="connsiteY7" fmla="*/ 147296 h 1946031"/>
              <a:gd name="connsiteX8" fmla="*/ 204910 w 6420339"/>
              <a:gd name="connsiteY8" fmla="*/ 147296 h 1946031"/>
              <a:gd name="connsiteX9" fmla="*/ 238370 w 6420339"/>
              <a:gd name="connsiteY9" fmla="*/ 148492 h 1946031"/>
              <a:gd name="connsiteX10" fmla="*/ 238370 w 6420339"/>
              <a:gd name="connsiteY10" fmla="*/ 191477 h 1946031"/>
              <a:gd name="connsiteX11" fmla="*/ 277447 w 6420339"/>
              <a:gd name="connsiteY11" fmla="*/ 191477 h 1946031"/>
              <a:gd name="connsiteX12" fmla="*/ 277447 w 6420339"/>
              <a:gd name="connsiteY12" fmla="*/ 222739 h 1946031"/>
              <a:gd name="connsiteX13" fmla="*/ 304800 w 6420339"/>
              <a:gd name="connsiteY13" fmla="*/ 222739 h 1946031"/>
              <a:gd name="connsiteX14" fmla="*/ 304800 w 6420339"/>
              <a:gd name="connsiteY14" fmla="*/ 254000 h 1946031"/>
              <a:gd name="connsiteX15" fmla="*/ 332154 w 6420339"/>
              <a:gd name="connsiteY15" fmla="*/ 254000 h 1946031"/>
              <a:gd name="connsiteX16" fmla="*/ 332154 w 6420339"/>
              <a:gd name="connsiteY16" fmla="*/ 285262 h 1946031"/>
              <a:gd name="connsiteX17" fmla="*/ 379047 w 6420339"/>
              <a:gd name="connsiteY17" fmla="*/ 285262 h 1946031"/>
              <a:gd name="connsiteX18" fmla="*/ 379047 w 6420339"/>
              <a:gd name="connsiteY18" fmla="*/ 316523 h 1946031"/>
              <a:gd name="connsiteX19" fmla="*/ 418123 w 6420339"/>
              <a:gd name="connsiteY19" fmla="*/ 316523 h 1946031"/>
              <a:gd name="connsiteX20" fmla="*/ 418123 w 6420339"/>
              <a:gd name="connsiteY20" fmla="*/ 363416 h 1946031"/>
              <a:gd name="connsiteX21" fmla="*/ 496277 w 6420339"/>
              <a:gd name="connsiteY21" fmla="*/ 363416 h 1946031"/>
              <a:gd name="connsiteX22" fmla="*/ 496277 w 6420339"/>
              <a:gd name="connsiteY22" fmla="*/ 410308 h 1946031"/>
              <a:gd name="connsiteX23" fmla="*/ 574431 w 6420339"/>
              <a:gd name="connsiteY23" fmla="*/ 410308 h 1946031"/>
              <a:gd name="connsiteX24" fmla="*/ 574431 w 6420339"/>
              <a:gd name="connsiteY24" fmla="*/ 429846 h 1946031"/>
              <a:gd name="connsiteX25" fmla="*/ 660400 w 6420339"/>
              <a:gd name="connsiteY25" fmla="*/ 429846 h 1946031"/>
              <a:gd name="connsiteX26" fmla="*/ 660400 w 6420339"/>
              <a:gd name="connsiteY26" fmla="*/ 461108 h 1946031"/>
              <a:gd name="connsiteX27" fmla="*/ 726831 w 6420339"/>
              <a:gd name="connsiteY27" fmla="*/ 461108 h 1946031"/>
              <a:gd name="connsiteX28" fmla="*/ 726831 w 6420339"/>
              <a:gd name="connsiteY28" fmla="*/ 492369 h 1946031"/>
              <a:gd name="connsiteX29" fmla="*/ 762000 w 6420339"/>
              <a:gd name="connsiteY29" fmla="*/ 492369 h 1946031"/>
              <a:gd name="connsiteX30" fmla="*/ 762000 w 6420339"/>
              <a:gd name="connsiteY30" fmla="*/ 539262 h 1946031"/>
              <a:gd name="connsiteX31" fmla="*/ 824523 w 6420339"/>
              <a:gd name="connsiteY31" fmla="*/ 539262 h 1946031"/>
              <a:gd name="connsiteX32" fmla="*/ 824523 w 6420339"/>
              <a:gd name="connsiteY32" fmla="*/ 570523 h 1946031"/>
              <a:gd name="connsiteX33" fmla="*/ 890954 w 6420339"/>
              <a:gd name="connsiteY33" fmla="*/ 570523 h 1946031"/>
              <a:gd name="connsiteX34" fmla="*/ 890954 w 6420339"/>
              <a:gd name="connsiteY34" fmla="*/ 605692 h 1946031"/>
              <a:gd name="connsiteX35" fmla="*/ 926123 w 6420339"/>
              <a:gd name="connsiteY35" fmla="*/ 605692 h 1946031"/>
              <a:gd name="connsiteX36" fmla="*/ 926123 w 6420339"/>
              <a:gd name="connsiteY36" fmla="*/ 644769 h 1946031"/>
              <a:gd name="connsiteX37" fmla="*/ 1035539 w 6420339"/>
              <a:gd name="connsiteY37" fmla="*/ 644769 h 1946031"/>
              <a:gd name="connsiteX38" fmla="*/ 1035539 w 6420339"/>
              <a:gd name="connsiteY38" fmla="*/ 683846 h 1946031"/>
              <a:gd name="connsiteX39" fmla="*/ 1066800 w 6420339"/>
              <a:gd name="connsiteY39" fmla="*/ 683846 h 1946031"/>
              <a:gd name="connsiteX40" fmla="*/ 1066800 w 6420339"/>
              <a:gd name="connsiteY40" fmla="*/ 711200 h 1946031"/>
              <a:gd name="connsiteX41" fmla="*/ 1168400 w 6420339"/>
              <a:gd name="connsiteY41" fmla="*/ 711200 h 1946031"/>
              <a:gd name="connsiteX42" fmla="*/ 1168400 w 6420339"/>
              <a:gd name="connsiteY42" fmla="*/ 762000 h 1946031"/>
              <a:gd name="connsiteX43" fmla="*/ 1230923 w 6420339"/>
              <a:gd name="connsiteY43" fmla="*/ 762000 h 1946031"/>
              <a:gd name="connsiteX44" fmla="*/ 1230923 w 6420339"/>
              <a:gd name="connsiteY44" fmla="*/ 793262 h 1946031"/>
              <a:gd name="connsiteX45" fmla="*/ 1320800 w 6420339"/>
              <a:gd name="connsiteY45" fmla="*/ 793262 h 1946031"/>
              <a:gd name="connsiteX46" fmla="*/ 1320800 w 6420339"/>
              <a:gd name="connsiteY46" fmla="*/ 816708 h 1946031"/>
              <a:gd name="connsiteX47" fmla="*/ 1375508 w 6420339"/>
              <a:gd name="connsiteY47" fmla="*/ 816708 h 1946031"/>
              <a:gd name="connsiteX48" fmla="*/ 1375508 w 6420339"/>
              <a:gd name="connsiteY48" fmla="*/ 855785 h 1946031"/>
              <a:gd name="connsiteX49" fmla="*/ 1449754 w 6420339"/>
              <a:gd name="connsiteY49" fmla="*/ 855785 h 1946031"/>
              <a:gd name="connsiteX50" fmla="*/ 1449754 w 6420339"/>
              <a:gd name="connsiteY50" fmla="*/ 855785 h 1946031"/>
              <a:gd name="connsiteX51" fmla="*/ 1458714 w 6420339"/>
              <a:gd name="connsiteY51" fmla="*/ 890954 h 1946031"/>
              <a:gd name="connsiteX52" fmla="*/ 1513273 w 6420339"/>
              <a:gd name="connsiteY52" fmla="*/ 896007 h 1946031"/>
              <a:gd name="connsiteX53" fmla="*/ 1513273 w 6420339"/>
              <a:gd name="connsiteY53" fmla="*/ 920500 h 1946031"/>
              <a:gd name="connsiteX54" fmla="*/ 1590431 w 6420339"/>
              <a:gd name="connsiteY54" fmla="*/ 922216 h 1946031"/>
              <a:gd name="connsiteX55" fmla="*/ 1590431 w 6420339"/>
              <a:gd name="connsiteY55" fmla="*/ 957385 h 1946031"/>
              <a:gd name="connsiteX56" fmla="*/ 1664677 w 6420339"/>
              <a:gd name="connsiteY56" fmla="*/ 957385 h 1946031"/>
              <a:gd name="connsiteX57" fmla="*/ 1664677 w 6420339"/>
              <a:gd name="connsiteY57" fmla="*/ 984739 h 1946031"/>
              <a:gd name="connsiteX58" fmla="*/ 1750647 w 6420339"/>
              <a:gd name="connsiteY58" fmla="*/ 984739 h 1946031"/>
              <a:gd name="connsiteX59" fmla="*/ 1750647 w 6420339"/>
              <a:gd name="connsiteY59" fmla="*/ 1023816 h 1946031"/>
              <a:gd name="connsiteX60" fmla="*/ 1828800 w 6420339"/>
              <a:gd name="connsiteY60" fmla="*/ 1023816 h 1946031"/>
              <a:gd name="connsiteX61" fmla="*/ 1828800 w 6420339"/>
              <a:gd name="connsiteY61" fmla="*/ 1051169 h 1946031"/>
              <a:gd name="connsiteX62" fmla="*/ 1922585 w 6420339"/>
              <a:gd name="connsiteY62" fmla="*/ 1051169 h 1946031"/>
              <a:gd name="connsiteX63" fmla="*/ 1922585 w 6420339"/>
              <a:gd name="connsiteY63" fmla="*/ 1086339 h 1946031"/>
              <a:gd name="connsiteX64" fmla="*/ 2051539 w 6420339"/>
              <a:gd name="connsiteY64" fmla="*/ 1086339 h 1946031"/>
              <a:gd name="connsiteX65" fmla="*/ 2051539 w 6420339"/>
              <a:gd name="connsiteY65" fmla="*/ 1109785 h 1946031"/>
              <a:gd name="connsiteX66" fmla="*/ 2153139 w 6420339"/>
              <a:gd name="connsiteY66" fmla="*/ 1109785 h 1946031"/>
              <a:gd name="connsiteX67" fmla="*/ 2153139 w 6420339"/>
              <a:gd name="connsiteY67" fmla="*/ 1148862 h 1946031"/>
              <a:gd name="connsiteX68" fmla="*/ 2246923 w 6420339"/>
              <a:gd name="connsiteY68" fmla="*/ 1148862 h 1946031"/>
              <a:gd name="connsiteX69" fmla="*/ 2246923 w 6420339"/>
              <a:gd name="connsiteY69" fmla="*/ 1180123 h 1946031"/>
              <a:gd name="connsiteX70" fmla="*/ 2344616 w 6420339"/>
              <a:gd name="connsiteY70" fmla="*/ 1180123 h 1946031"/>
              <a:gd name="connsiteX71" fmla="*/ 2344616 w 6420339"/>
              <a:gd name="connsiteY71" fmla="*/ 1223108 h 1946031"/>
              <a:gd name="connsiteX72" fmla="*/ 2454031 w 6420339"/>
              <a:gd name="connsiteY72" fmla="*/ 1223108 h 1946031"/>
              <a:gd name="connsiteX73" fmla="*/ 2454031 w 6420339"/>
              <a:gd name="connsiteY73" fmla="*/ 1242646 h 1946031"/>
              <a:gd name="connsiteX74" fmla="*/ 2610339 w 6420339"/>
              <a:gd name="connsiteY74" fmla="*/ 1242646 h 1946031"/>
              <a:gd name="connsiteX75" fmla="*/ 2625970 w 6420339"/>
              <a:gd name="connsiteY75" fmla="*/ 1258277 h 1946031"/>
              <a:gd name="connsiteX76" fmla="*/ 2672862 w 6420339"/>
              <a:gd name="connsiteY76" fmla="*/ 1258277 h 1946031"/>
              <a:gd name="connsiteX77" fmla="*/ 2672862 w 6420339"/>
              <a:gd name="connsiteY77" fmla="*/ 1297354 h 1946031"/>
              <a:gd name="connsiteX78" fmla="*/ 2879970 w 6420339"/>
              <a:gd name="connsiteY78" fmla="*/ 1297354 h 1946031"/>
              <a:gd name="connsiteX79" fmla="*/ 2879970 w 6420339"/>
              <a:gd name="connsiteY79" fmla="*/ 1320800 h 1946031"/>
              <a:gd name="connsiteX80" fmla="*/ 2981570 w 6420339"/>
              <a:gd name="connsiteY80" fmla="*/ 1320800 h 1946031"/>
              <a:gd name="connsiteX81" fmla="*/ 2981570 w 6420339"/>
              <a:gd name="connsiteY81" fmla="*/ 1383323 h 1946031"/>
              <a:gd name="connsiteX82" fmla="*/ 3266831 w 6420339"/>
              <a:gd name="connsiteY82" fmla="*/ 1383323 h 1946031"/>
              <a:gd name="connsiteX83" fmla="*/ 3266831 w 6420339"/>
              <a:gd name="connsiteY83" fmla="*/ 1414585 h 1946031"/>
              <a:gd name="connsiteX84" fmla="*/ 3321539 w 6420339"/>
              <a:gd name="connsiteY84" fmla="*/ 1414585 h 1946031"/>
              <a:gd name="connsiteX85" fmla="*/ 3348893 w 6420339"/>
              <a:gd name="connsiteY85" fmla="*/ 1441939 h 1946031"/>
              <a:gd name="connsiteX86" fmla="*/ 3485662 w 6420339"/>
              <a:gd name="connsiteY86" fmla="*/ 1441939 h 1946031"/>
              <a:gd name="connsiteX87" fmla="*/ 3485662 w 6420339"/>
              <a:gd name="connsiteY87" fmla="*/ 1512277 h 1946031"/>
              <a:gd name="connsiteX88" fmla="*/ 3595077 w 6420339"/>
              <a:gd name="connsiteY88" fmla="*/ 1512277 h 1946031"/>
              <a:gd name="connsiteX89" fmla="*/ 3595077 w 6420339"/>
              <a:gd name="connsiteY89" fmla="*/ 1547446 h 1946031"/>
              <a:gd name="connsiteX90" fmla="*/ 3767016 w 6420339"/>
              <a:gd name="connsiteY90" fmla="*/ 1547446 h 1946031"/>
              <a:gd name="connsiteX91" fmla="*/ 3767016 w 6420339"/>
              <a:gd name="connsiteY91" fmla="*/ 1547446 h 1946031"/>
              <a:gd name="connsiteX92" fmla="*/ 3767016 w 6420339"/>
              <a:gd name="connsiteY92" fmla="*/ 1547446 h 1946031"/>
              <a:gd name="connsiteX93" fmla="*/ 3767016 w 6420339"/>
              <a:gd name="connsiteY93" fmla="*/ 1582616 h 1946031"/>
              <a:gd name="connsiteX94" fmla="*/ 4146062 w 6420339"/>
              <a:gd name="connsiteY94" fmla="*/ 1582616 h 1946031"/>
              <a:gd name="connsiteX95" fmla="*/ 4165600 w 6420339"/>
              <a:gd name="connsiteY95" fmla="*/ 1602154 h 1946031"/>
              <a:gd name="connsiteX96" fmla="*/ 4239847 w 6420339"/>
              <a:gd name="connsiteY96" fmla="*/ 1602154 h 1946031"/>
              <a:gd name="connsiteX97" fmla="*/ 4282831 w 6420339"/>
              <a:gd name="connsiteY97" fmla="*/ 1645138 h 1946031"/>
              <a:gd name="connsiteX98" fmla="*/ 4384431 w 6420339"/>
              <a:gd name="connsiteY98" fmla="*/ 1645138 h 1946031"/>
              <a:gd name="connsiteX99" fmla="*/ 4384431 w 6420339"/>
              <a:gd name="connsiteY99" fmla="*/ 1719385 h 1946031"/>
              <a:gd name="connsiteX100" fmla="*/ 4677508 w 6420339"/>
              <a:gd name="connsiteY100" fmla="*/ 1719385 h 1946031"/>
              <a:gd name="connsiteX101" fmla="*/ 4677508 w 6420339"/>
              <a:gd name="connsiteY101" fmla="*/ 1719385 h 1946031"/>
              <a:gd name="connsiteX102" fmla="*/ 4751754 w 6420339"/>
              <a:gd name="connsiteY102" fmla="*/ 1719385 h 1946031"/>
              <a:gd name="connsiteX103" fmla="*/ 4751754 w 6420339"/>
              <a:gd name="connsiteY103" fmla="*/ 1789723 h 1946031"/>
              <a:gd name="connsiteX104" fmla="*/ 5072185 w 6420339"/>
              <a:gd name="connsiteY104" fmla="*/ 1789723 h 1946031"/>
              <a:gd name="connsiteX105" fmla="*/ 5072185 w 6420339"/>
              <a:gd name="connsiteY105" fmla="*/ 1844431 h 1946031"/>
              <a:gd name="connsiteX106" fmla="*/ 5396523 w 6420339"/>
              <a:gd name="connsiteY106" fmla="*/ 1844431 h 1946031"/>
              <a:gd name="connsiteX107" fmla="*/ 5396523 w 6420339"/>
              <a:gd name="connsiteY107" fmla="*/ 1946031 h 1946031"/>
              <a:gd name="connsiteX108" fmla="*/ 6420339 w 6420339"/>
              <a:gd name="connsiteY108"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204910 w 6420339"/>
              <a:gd name="connsiteY6" fmla="*/ 147296 h 1946031"/>
              <a:gd name="connsiteX7" fmla="*/ 204910 w 6420339"/>
              <a:gd name="connsiteY7" fmla="*/ 147296 h 1946031"/>
              <a:gd name="connsiteX8" fmla="*/ 238370 w 6420339"/>
              <a:gd name="connsiteY8" fmla="*/ 148492 h 1946031"/>
              <a:gd name="connsiteX9" fmla="*/ 238370 w 6420339"/>
              <a:gd name="connsiteY9" fmla="*/ 191477 h 1946031"/>
              <a:gd name="connsiteX10" fmla="*/ 277447 w 6420339"/>
              <a:gd name="connsiteY10" fmla="*/ 191477 h 1946031"/>
              <a:gd name="connsiteX11" fmla="*/ 277447 w 6420339"/>
              <a:gd name="connsiteY11" fmla="*/ 222739 h 1946031"/>
              <a:gd name="connsiteX12" fmla="*/ 304800 w 6420339"/>
              <a:gd name="connsiteY12" fmla="*/ 222739 h 1946031"/>
              <a:gd name="connsiteX13" fmla="*/ 304800 w 6420339"/>
              <a:gd name="connsiteY13" fmla="*/ 254000 h 1946031"/>
              <a:gd name="connsiteX14" fmla="*/ 332154 w 6420339"/>
              <a:gd name="connsiteY14" fmla="*/ 254000 h 1946031"/>
              <a:gd name="connsiteX15" fmla="*/ 332154 w 6420339"/>
              <a:gd name="connsiteY15" fmla="*/ 285262 h 1946031"/>
              <a:gd name="connsiteX16" fmla="*/ 379047 w 6420339"/>
              <a:gd name="connsiteY16" fmla="*/ 285262 h 1946031"/>
              <a:gd name="connsiteX17" fmla="*/ 379047 w 6420339"/>
              <a:gd name="connsiteY17" fmla="*/ 316523 h 1946031"/>
              <a:gd name="connsiteX18" fmla="*/ 418123 w 6420339"/>
              <a:gd name="connsiteY18" fmla="*/ 316523 h 1946031"/>
              <a:gd name="connsiteX19" fmla="*/ 418123 w 6420339"/>
              <a:gd name="connsiteY19" fmla="*/ 363416 h 1946031"/>
              <a:gd name="connsiteX20" fmla="*/ 496277 w 6420339"/>
              <a:gd name="connsiteY20" fmla="*/ 363416 h 1946031"/>
              <a:gd name="connsiteX21" fmla="*/ 496277 w 6420339"/>
              <a:gd name="connsiteY21" fmla="*/ 410308 h 1946031"/>
              <a:gd name="connsiteX22" fmla="*/ 574431 w 6420339"/>
              <a:gd name="connsiteY22" fmla="*/ 410308 h 1946031"/>
              <a:gd name="connsiteX23" fmla="*/ 574431 w 6420339"/>
              <a:gd name="connsiteY23" fmla="*/ 429846 h 1946031"/>
              <a:gd name="connsiteX24" fmla="*/ 660400 w 6420339"/>
              <a:gd name="connsiteY24" fmla="*/ 429846 h 1946031"/>
              <a:gd name="connsiteX25" fmla="*/ 660400 w 6420339"/>
              <a:gd name="connsiteY25" fmla="*/ 461108 h 1946031"/>
              <a:gd name="connsiteX26" fmla="*/ 726831 w 6420339"/>
              <a:gd name="connsiteY26" fmla="*/ 461108 h 1946031"/>
              <a:gd name="connsiteX27" fmla="*/ 726831 w 6420339"/>
              <a:gd name="connsiteY27" fmla="*/ 492369 h 1946031"/>
              <a:gd name="connsiteX28" fmla="*/ 762000 w 6420339"/>
              <a:gd name="connsiteY28" fmla="*/ 492369 h 1946031"/>
              <a:gd name="connsiteX29" fmla="*/ 762000 w 6420339"/>
              <a:gd name="connsiteY29" fmla="*/ 539262 h 1946031"/>
              <a:gd name="connsiteX30" fmla="*/ 824523 w 6420339"/>
              <a:gd name="connsiteY30" fmla="*/ 539262 h 1946031"/>
              <a:gd name="connsiteX31" fmla="*/ 824523 w 6420339"/>
              <a:gd name="connsiteY31" fmla="*/ 570523 h 1946031"/>
              <a:gd name="connsiteX32" fmla="*/ 890954 w 6420339"/>
              <a:gd name="connsiteY32" fmla="*/ 570523 h 1946031"/>
              <a:gd name="connsiteX33" fmla="*/ 890954 w 6420339"/>
              <a:gd name="connsiteY33" fmla="*/ 605692 h 1946031"/>
              <a:gd name="connsiteX34" fmla="*/ 926123 w 6420339"/>
              <a:gd name="connsiteY34" fmla="*/ 605692 h 1946031"/>
              <a:gd name="connsiteX35" fmla="*/ 926123 w 6420339"/>
              <a:gd name="connsiteY35" fmla="*/ 644769 h 1946031"/>
              <a:gd name="connsiteX36" fmla="*/ 1035539 w 6420339"/>
              <a:gd name="connsiteY36" fmla="*/ 644769 h 1946031"/>
              <a:gd name="connsiteX37" fmla="*/ 1035539 w 6420339"/>
              <a:gd name="connsiteY37" fmla="*/ 683846 h 1946031"/>
              <a:gd name="connsiteX38" fmla="*/ 1066800 w 6420339"/>
              <a:gd name="connsiteY38" fmla="*/ 683846 h 1946031"/>
              <a:gd name="connsiteX39" fmla="*/ 1066800 w 6420339"/>
              <a:gd name="connsiteY39" fmla="*/ 711200 h 1946031"/>
              <a:gd name="connsiteX40" fmla="*/ 1168400 w 6420339"/>
              <a:gd name="connsiteY40" fmla="*/ 711200 h 1946031"/>
              <a:gd name="connsiteX41" fmla="*/ 1168400 w 6420339"/>
              <a:gd name="connsiteY41" fmla="*/ 762000 h 1946031"/>
              <a:gd name="connsiteX42" fmla="*/ 1230923 w 6420339"/>
              <a:gd name="connsiteY42" fmla="*/ 762000 h 1946031"/>
              <a:gd name="connsiteX43" fmla="*/ 1230923 w 6420339"/>
              <a:gd name="connsiteY43" fmla="*/ 793262 h 1946031"/>
              <a:gd name="connsiteX44" fmla="*/ 1320800 w 6420339"/>
              <a:gd name="connsiteY44" fmla="*/ 793262 h 1946031"/>
              <a:gd name="connsiteX45" fmla="*/ 1320800 w 6420339"/>
              <a:gd name="connsiteY45" fmla="*/ 816708 h 1946031"/>
              <a:gd name="connsiteX46" fmla="*/ 1375508 w 6420339"/>
              <a:gd name="connsiteY46" fmla="*/ 816708 h 1946031"/>
              <a:gd name="connsiteX47" fmla="*/ 1375508 w 6420339"/>
              <a:gd name="connsiteY47" fmla="*/ 855785 h 1946031"/>
              <a:gd name="connsiteX48" fmla="*/ 1449754 w 6420339"/>
              <a:gd name="connsiteY48" fmla="*/ 855785 h 1946031"/>
              <a:gd name="connsiteX49" fmla="*/ 1449754 w 6420339"/>
              <a:gd name="connsiteY49" fmla="*/ 855785 h 1946031"/>
              <a:gd name="connsiteX50" fmla="*/ 1458714 w 6420339"/>
              <a:gd name="connsiteY50" fmla="*/ 890954 h 1946031"/>
              <a:gd name="connsiteX51" fmla="*/ 1513273 w 6420339"/>
              <a:gd name="connsiteY51" fmla="*/ 896007 h 1946031"/>
              <a:gd name="connsiteX52" fmla="*/ 1513273 w 6420339"/>
              <a:gd name="connsiteY52" fmla="*/ 920500 h 1946031"/>
              <a:gd name="connsiteX53" fmla="*/ 1590431 w 6420339"/>
              <a:gd name="connsiteY53" fmla="*/ 922216 h 1946031"/>
              <a:gd name="connsiteX54" fmla="*/ 1590431 w 6420339"/>
              <a:gd name="connsiteY54" fmla="*/ 957385 h 1946031"/>
              <a:gd name="connsiteX55" fmla="*/ 1664677 w 6420339"/>
              <a:gd name="connsiteY55" fmla="*/ 957385 h 1946031"/>
              <a:gd name="connsiteX56" fmla="*/ 1664677 w 6420339"/>
              <a:gd name="connsiteY56" fmla="*/ 984739 h 1946031"/>
              <a:gd name="connsiteX57" fmla="*/ 1750647 w 6420339"/>
              <a:gd name="connsiteY57" fmla="*/ 984739 h 1946031"/>
              <a:gd name="connsiteX58" fmla="*/ 1750647 w 6420339"/>
              <a:gd name="connsiteY58" fmla="*/ 1023816 h 1946031"/>
              <a:gd name="connsiteX59" fmla="*/ 1828800 w 6420339"/>
              <a:gd name="connsiteY59" fmla="*/ 1023816 h 1946031"/>
              <a:gd name="connsiteX60" fmla="*/ 1828800 w 6420339"/>
              <a:gd name="connsiteY60" fmla="*/ 1051169 h 1946031"/>
              <a:gd name="connsiteX61" fmla="*/ 1922585 w 6420339"/>
              <a:gd name="connsiteY61" fmla="*/ 1051169 h 1946031"/>
              <a:gd name="connsiteX62" fmla="*/ 1922585 w 6420339"/>
              <a:gd name="connsiteY62" fmla="*/ 1086339 h 1946031"/>
              <a:gd name="connsiteX63" fmla="*/ 2051539 w 6420339"/>
              <a:gd name="connsiteY63" fmla="*/ 1086339 h 1946031"/>
              <a:gd name="connsiteX64" fmla="*/ 2051539 w 6420339"/>
              <a:gd name="connsiteY64" fmla="*/ 1109785 h 1946031"/>
              <a:gd name="connsiteX65" fmla="*/ 2153139 w 6420339"/>
              <a:gd name="connsiteY65" fmla="*/ 1109785 h 1946031"/>
              <a:gd name="connsiteX66" fmla="*/ 2153139 w 6420339"/>
              <a:gd name="connsiteY66" fmla="*/ 1148862 h 1946031"/>
              <a:gd name="connsiteX67" fmla="*/ 2246923 w 6420339"/>
              <a:gd name="connsiteY67" fmla="*/ 1148862 h 1946031"/>
              <a:gd name="connsiteX68" fmla="*/ 2246923 w 6420339"/>
              <a:gd name="connsiteY68" fmla="*/ 1180123 h 1946031"/>
              <a:gd name="connsiteX69" fmla="*/ 2344616 w 6420339"/>
              <a:gd name="connsiteY69" fmla="*/ 1180123 h 1946031"/>
              <a:gd name="connsiteX70" fmla="*/ 2344616 w 6420339"/>
              <a:gd name="connsiteY70" fmla="*/ 1223108 h 1946031"/>
              <a:gd name="connsiteX71" fmla="*/ 2454031 w 6420339"/>
              <a:gd name="connsiteY71" fmla="*/ 1223108 h 1946031"/>
              <a:gd name="connsiteX72" fmla="*/ 2454031 w 6420339"/>
              <a:gd name="connsiteY72" fmla="*/ 1242646 h 1946031"/>
              <a:gd name="connsiteX73" fmla="*/ 2610339 w 6420339"/>
              <a:gd name="connsiteY73" fmla="*/ 1242646 h 1946031"/>
              <a:gd name="connsiteX74" fmla="*/ 2625970 w 6420339"/>
              <a:gd name="connsiteY74" fmla="*/ 1258277 h 1946031"/>
              <a:gd name="connsiteX75" fmla="*/ 2672862 w 6420339"/>
              <a:gd name="connsiteY75" fmla="*/ 1258277 h 1946031"/>
              <a:gd name="connsiteX76" fmla="*/ 2672862 w 6420339"/>
              <a:gd name="connsiteY76" fmla="*/ 1297354 h 1946031"/>
              <a:gd name="connsiteX77" fmla="*/ 2879970 w 6420339"/>
              <a:gd name="connsiteY77" fmla="*/ 1297354 h 1946031"/>
              <a:gd name="connsiteX78" fmla="*/ 2879970 w 6420339"/>
              <a:gd name="connsiteY78" fmla="*/ 1320800 h 1946031"/>
              <a:gd name="connsiteX79" fmla="*/ 2981570 w 6420339"/>
              <a:gd name="connsiteY79" fmla="*/ 1320800 h 1946031"/>
              <a:gd name="connsiteX80" fmla="*/ 2981570 w 6420339"/>
              <a:gd name="connsiteY80" fmla="*/ 1383323 h 1946031"/>
              <a:gd name="connsiteX81" fmla="*/ 3266831 w 6420339"/>
              <a:gd name="connsiteY81" fmla="*/ 1383323 h 1946031"/>
              <a:gd name="connsiteX82" fmla="*/ 3266831 w 6420339"/>
              <a:gd name="connsiteY82" fmla="*/ 1414585 h 1946031"/>
              <a:gd name="connsiteX83" fmla="*/ 3321539 w 6420339"/>
              <a:gd name="connsiteY83" fmla="*/ 1414585 h 1946031"/>
              <a:gd name="connsiteX84" fmla="*/ 3348893 w 6420339"/>
              <a:gd name="connsiteY84" fmla="*/ 1441939 h 1946031"/>
              <a:gd name="connsiteX85" fmla="*/ 3485662 w 6420339"/>
              <a:gd name="connsiteY85" fmla="*/ 1441939 h 1946031"/>
              <a:gd name="connsiteX86" fmla="*/ 3485662 w 6420339"/>
              <a:gd name="connsiteY86" fmla="*/ 1512277 h 1946031"/>
              <a:gd name="connsiteX87" fmla="*/ 3595077 w 6420339"/>
              <a:gd name="connsiteY87" fmla="*/ 1512277 h 1946031"/>
              <a:gd name="connsiteX88" fmla="*/ 3595077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47446 h 1946031"/>
              <a:gd name="connsiteX92" fmla="*/ 3767016 w 6420339"/>
              <a:gd name="connsiteY92" fmla="*/ 1582616 h 1946031"/>
              <a:gd name="connsiteX93" fmla="*/ 4146062 w 6420339"/>
              <a:gd name="connsiteY93" fmla="*/ 1582616 h 1946031"/>
              <a:gd name="connsiteX94" fmla="*/ 4165600 w 6420339"/>
              <a:gd name="connsiteY94" fmla="*/ 1602154 h 1946031"/>
              <a:gd name="connsiteX95" fmla="*/ 4239847 w 6420339"/>
              <a:gd name="connsiteY95" fmla="*/ 1602154 h 1946031"/>
              <a:gd name="connsiteX96" fmla="*/ 4282831 w 6420339"/>
              <a:gd name="connsiteY96" fmla="*/ 1645138 h 1946031"/>
              <a:gd name="connsiteX97" fmla="*/ 4384431 w 6420339"/>
              <a:gd name="connsiteY97" fmla="*/ 1645138 h 1946031"/>
              <a:gd name="connsiteX98" fmla="*/ 4384431 w 6420339"/>
              <a:gd name="connsiteY98" fmla="*/ 1719385 h 1946031"/>
              <a:gd name="connsiteX99" fmla="*/ 4677508 w 6420339"/>
              <a:gd name="connsiteY99" fmla="*/ 1719385 h 1946031"/>
              <a:gd name="connsiteX100" fmla="*/ 4677508 w 6420339"/>
              <a:gd name="connsiteY100" fmla="*/ 1719385 h 1946031"/>
              <a:gd name="connsiteX101" fmla="*/ 4751754 w 6420339"/>
              <a:gd name="connsiteY101" fmla="*/ 1719385 h 1946031"/>
              <a:gd name="connsiteX102" fmla="*/ 4751754 w 6420339"/>
              <a:gd name="connsiteY102" fmla="*/ 1789723 h 1946031"/>
              <a:gd name="connsiteX103" fmla="*/ 5072185 w 6420339"/>
              <a:gd name="connsiteY103" fmla="*/ 1789723 h 1946031"/>
              <a:gd name="connsiteX104" fmla="*/ 5072185 w 6420339"/>
              <a:gd name="connsiteY104" fmla="*/ 1844431 h 1946031"/>
              <a:gd name="connsiteX105" fmla="*/ 5396523 w 6420339"/>
              <a:gd name="connsiteY105" fmla="*/ 1844431 h 1946031"/>
              <a:gd name="connsiteX106" fmla="*/ 5396523 w 6420339"/>
              <a:gd name="connsiteY106" fmla="*/ 1946031 h 1946031"/>
              <a:gd name="connsiteX107" fmla="*/ 6420339 w 6420339"/>
              <a:gd name="connsiteY107"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204910 w 6420339"/>
              <a:gd name="connsiteY6" fmla="*/ 147296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16523 h 1946031"/>
              <a:gd name="connsiteX18" fmla="*/ 418123 w 6420339"/>
              <a:gd name="connsiteY18" fmla="*/ 363416 h 1946031"/>
              <a:gd name="connsiteX19" fmla="*/ 496277 w 6420339"/>
              <a:gd name="connsiteY19" fmla="*/ 363416 h 1946031"/>
              <a:gd name="connsiteX20" fmla="*/ 496277 w 6420339"/>
              <a:gd name="connsiteY20" fmla="*/ 410308 h 1946031"/>
              <a:gd name="connsiteX21" fmla="*/ 574431 w 6420339"/>
              <a:gd name="connsiteY21" fmla="*/ 410308 h 1946031"/>
              <a:gd name="connsiteX22" fmla="*/ 574431 w 6420339"/>
              <a:gd name="connsiteY22" fmla="*/ 429846 h 1946031"/>
              <a:gd name="connsiteX23" fmla="*/ 660400 w 6420339"/>
              <a:gd name="connsiteY23" fmla="*/ 429846 h 1946031"/>
              <a:gd name="connsiteX24" fmla="*/ 660400 w 6420339"/>
              <a:gd name="connsiteY24" fmla="*/ 461108 h 1946031"/>
              <a:gd name="connsiteX25" fmla="*/ 726831 w 6420339"/>
              <a:gd name="connsiteY25" fmla="*/ 461108 h 1946031"/>
              <a:gd name="connsiteX26" fmla="*/ 726831 w 6420339"/>
              <a:gd name="connsiteY26" fmla="*/ 492369 h 1946031"/>
              <a:gd name="connsiteX27" fmla="*/ 762000 w 6420339"/>
              <a:gd name="connsiteY27" fmla="*/ 492369 h 1946031"/>
              <a:gd name="connsiteX28" fmla="*/ 762000 w 6420339"/>
              <a:gd name="connsiteY28" fmla="*/ 539262 h 1946031"/>
              <a:gd name="connsiteX29" fmla="*/ 824523 w 6420339"/>
              <a:gd name="connsiteY29" fmla="*/ 539262 h 1946031"/>
              <a:gd name="connsiteX30" fmla="*/ 824523 w 6420339"/>
              <a:gd name="connsiteY30" fmla="*/ 570523 h 1946031"/>
              <a:gd name="connsiteX31" fmla="*/ 890954 w 6420339"/>
              <a:gd name="connsiteY31" fmla="*/ 570523 h 1946031"/>
              <a:gd name="connsiteX32" fmla="*/ 890954 w 6420339"/>
              <a:gd name="connsiteY32" fmla="*/ 605692 h 1946031"/>
              <a:gd name="connsiteX33" fmla="*/ 926123 w 6420339"/>
              <a:gd name="connsiteY33" fmla="*/ 605692 h 1946031"/>
              <a:gd name="connsiteX34" fmla="*/ 926123 w 6420339"/>
              <a:gd name="connsiteY34" fmla="*/ 644769 h 1946031"/>
              <a:gd name="connsiteX35" fmla="*/ 1035539 w 6420339"/>
              <a:gd name="connsiteY35" fmla="*/ 644769 h 1946031"/>
              <a:gd name="connsiteX36" fmla="*/ 1035539 w 6420339"/>
              <a:gd name="connsiteY36" fmla="*/ 683846 h 1946031"/>
              <a:gd name="connsiteX37" fmla="*/ 1066800 w 6420339"/>
              <a:gd name="connsiteY37" fmla="*/ 683846 h 1946031"/>
              <a:gd name="connsiteX38" fmla="*/ 1066800 w 6420339"/>
              <a:gd name="connsiteY38" fmla="*/ 711200 h 1946031"/>
              <a:gd name="connsiteX39" fmla="*/ 1168400 w 6420339"/>
              <a:gd name="connsiteY39" fmla="*/ 711200 h 1946031"/>
              <a:gd name="connsiteX40" fmla="*/ 1168400 w 6420339"/>
              <a:gd name="connsiteY40" fmla="*/ 762000 h 1946031"/>
              <a:gd name="connsiteX41" fmla="*/ 1230923 w 6420339"/>
              <a:gd name="connsiteY41" fmla="*/ 762000 h 1946031"/>
              <a:gd name="connsiteX42" fmla="*/ 1230923 w 6420339"/>
              <a:gd name="connsiteY42" fmla="*/ 793262 h 1946031"/>
              <a:gd name="connsiteX43" fmla="*/ 1320800 w 6420339"/>
              <a:gd name="connsiteY43" fmla="*/ 793262 h 1946031"/>
              <a:gd name="connsiteX44" fmla="*/ 1320800 w 6420339"/>
              <a:gd name="connsiteY44" fmla="*/ 816708 h 1946031"/>
              <a:gd name="connsiteX45" fmla="*/ 1375508 w 6420339"/>
              <a:gd name="connsiteY45" fmla="*/ 816708 h 1946031"/>
              <a:gd name="connsiteX46" fmla="*/ 1375508 w 6420339"/>
              <a:gd name="connsiteY46" fmla="*/ 855785 h 1946031"/>
              <a:gd name="connsiteX47" fmla="*/ 1449754 w 6420339"/>
              <a:gd name="connsiteY47" fmla="*/ 855785 h 1946031"/>
              <a:gd name="connsiteX48" fmla="*/ 1449754 w 6420339"/>
              <a:gd name="connsiteY48" fmla="*/ 855785 h 1946031"/>
              <a:gd name="connsiteX49" fmla="*/ 1458714 w 6420339"/>
              <a:gd name="connsiteY49" fmla="*/ 890954 h 1946031"/>
              <a:gd name="connsiteX50" fmla="*/ 1513273 w 6420339"/>
              <a:gd name="connsiteY50" fmla="*/ 896007 h 1946031"/>
              <a:gd name="connsiteX51" fmla="*/ 1513273 w 6420339"/>
              <a:gd name="connsiteY51" fmla="*/ 920500 h 1946031"/>
              <a:gd name="connsiteX52" fmla="*/ 1590431 w 6420339"/>
              <a:gd name="connsiteY52" fmla="*/ 922216 h 1946031"/>
              <a:gd name="connsiteX53" fmla="*/ 1590431 w 6420339"/>
              <a:gd name="connsiteY53" fmla="*/ 957385 h 1946031"/>
              <a:gd name="connsiteX54" fmla="*/ 1664677 w 6420339"/>
              <a:gd name="connsiteY54" fmla="*/ 957385 h 1946031"/>
              <a:gd name="connsiteX55" fmla="*/ 1664677 w 6420339"/>
              <a:gd name="connsiteY55" fmla="*/ 984739 h 1946031"/>
              <a:gd name="connsiteX56" fmla="*/ 1750647 w 6420339"/>
              <a:gd name="connsiteY56" fmla="*/ 984739 h 1946031"/>
              <a:gd name="connsiteX57" fmla="*/ 1750647 w 6420339"/>
              <a:gd name="connsiteY57" fmla="*/ 1023816 h 1946031"/>
              <a:gd name="connsiteX58" fmla="*/ 1828800 w 6420339"/>
              <a:gd name="connsiteY58" fmla="*/ 1023816 h 1946031"/>
              <a:gd name="connsiteX59" fmla="*/ 1828800 w 6420339"/>
              <a:gd name="connsiteY59" fmla="*/ 1051169 h 1946031"/>
              <a:gd name="connsiteX60" fmla="*/ 1922585 w 6420339"/>
              <a:gd name="connsiteY60" fmla="*/ 1051169 h 1946031"/>
              <a:gd name="connsiteX61" fmla="*/ 1922585 w 6420339"/>
              <a:gd name="connsiteY61" fmla="*/ 1086339 h 1946031"/>
              <a:gd name="connsiteX62" fmla="*/ 2051539 w 6420339"/>
              <a:gd name="connsiteY62" fmla="*/ 1086339 h 1946031"/>
              <a:gd name="connsiteX63" fmla="*/ 2051539 w 6420339"/>
              <a:gd name="connsiteY63" fmla="*/ 1109785 h 1946031"/>
              <a:gd name="connsiteX64" fmla="*/ 2153139 w 6420339"/>
              <a:gd name="connsiteY64" fmla="*/ 1109785 h 1946031"/>
              <a:gd name="connsiteX65" fmla="*/ 2153139 w 6420339"/>
              <a:gd name="connsiteY65" fmla="*/ 1148862 h 1946031"/>
              <a:gd name="connsiteX66" fmla="*/ 2246923 w 6420339"/>
              <a:gd name="connsiteY66" fmla="*/ 1148862 h 1946031"/>
              <a:gd name="connsiteX67" fmla="*/ 2246923 w 6420339"/>
              <a:gd name="connsiteY67" fmla="*/ 1180123 h 1946031"/>
              <a:gd name="connsiteX68" fmla="*/ 2344616 w 6420339"/>
              <a:gd name="connsiteY68" fmla="*/ 1180123 h 1946031"/>
              <a:gd name="connsiteX69" fmla="*/ 2344616 w 6420339"/>
              <a:gd name="connsiteY69" fmla="*/ 1223108 h 1946031"/>
              <a:gd name="connsiteX70" fmla="*/ 2454031 w 6420339"/>
              <a:gd name="connsiteY70" fmla="*/ 1223108 h 1946031"/>
              <a:gd name="connsiteX71" fmla="*/ 2454031 w 6420339"/>
              <a:gd name="connsiteY71" fmla="*/ 1242646 h 1946031"/>
              <a:gd name="connsiteX72" fmla="*/ 2610339 w 6420339"/>
              <a:gd name="connsiteY72" fmla="*/ 1242646 h 1946031"/>
              <a:gd name="connsiteX73" fmla="*/ 2625970 w 6420339"/>
              <a:gd name="connsiteY73" fmla="*/ 1258277 h 1946031"/>
              <a:gd name="connsiteX74" fmla="*/ 2672862 w 6420339"/>
              <a:gd name="connsiteY74" fmla="*/ 1258277 h 1946031"/>
              <a:gd name="connsiteX75" fmla="*/ 2672862 w 6420339"/>
              <a:gd name="connsiteY75" fmla="*/ 1297354 h 1946031"/>
              <a:gd name="connsiteX76" fmla="*/ 2879970 w 6420339"/>
              <a:gd name="connsiteY76" fmla="*/ 1297354 h 1946031"/>
              <a:gd name="connsiteX77" fmla="*/ 2879970 w 6420339"/>
              <a:gd name="connsiteY77" fmla="*/ 1320800 h 1946031"/>
              <a:gd name="connsiteX78" fmla="*/ 2981570 w 6420339"/>
              <a:gd name="connsiteY78" fmla="*/ 1320800 h 1946031"/>
              <a:gd name="connsiteX79" fmla="*/ 2981570 w 6420339"/>
              <a:gd name="connsiteY79" fmla="*/ 1383323 h 1946031"/>
              <a:gd name="connsiteX80" fmla="*/ 3266831 w 6420339"/>
              <a:gd name="connsiteY80" fmla="*/ 1383323 h 1946031"/>
              <a:gd name="connsiteX81" fmla="*/ 3266831 w 6420339"/>
              <a:gd name="connsiteY81" fmla="*/ 1414585 h 1946031"/>
              <a:gd name="connsiteX82" fmla="*/ 3321539 w 6420339"/>
              <a:gd name="connsiteY82" fmla="*/ 1414585 h 1946031"/>
              <a:gd name="connsiteX83" fmla="*/ 3348893 w 6420339"/>
              <a:gd name="connsiteY83" fmla="*/ 1441939 h 1946031"/>
              <a:gd name="connsiteX84" fmla="*/ 3485662 w 6420339"/>
              <a:gd name="connsiteY84" fmla="*/ 1441939 h 1946031"/>
              <a:gd name="connsiteX85" fmla="*/ 3485662 w 6420339"/>
              <a:gd name="connsiteY85" fmla="*/ 1512277 h 1946031"/>
              <a:gd name="connsiteX86" fmla="*/ 3595077 w 6420339"/>
              <a:gd name="connsiteY86" fmla="*/ 1512277 h 1946031"/>
              <a:gd name="connsiteX87" fmla="*/ 3595077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82616 h 1946031"/>
              <a:gd name="connsiteX92" fmla="*/ 4146062 w 6420339"/>
              <a:gd name="connsiteY92" fmla="*/ 1582616 h 1946031"/>
              <a:gd name="connsiteX93" fmla="*/ 4165600 w 6420339"/>
              <a:gd name="connsiteY93" fmla="*/ 1602154 h 1946031"/>
              <a:gd name="connsiteX94" fmla="*/ 4239847 w 6420339"/>
              <a:gd name="connsiteY94" fmla="*/ 1602154 h 1946031"/>
              <a:gd name="connsiteX95" fmla="*/ 4282831 w 6420339"/>
              <a:gd name="connsiteY95" fmla="*/ 1645138 h 1946031"/>
              <a:gd name="connsiteX96" fmla="*/ 4384431 w 6420339"/>
              <a:gd name="connsiteY96" fmla="*/ 1645138 h 1946031"/>
              <a:gd name="connsiteX97" fmla="*/ 4384431 w 6420339"/>
              <a:gd name="connsiteY97" fmla="*/ 1719385 h 1946031"/>
              <a:gd name="connsiteX98" fmla="*/ 4677508 w 6420339"/>
              <a:gd name="connsiteY98" fmla="*/ 1719385 h 1946031"/>
              <a:gd name="connsiteX99" fmla="*/ 4677508 w 6420339"/>
              <a:gd name="connsiteY99" fmla="*/ 1719385 h 1946031"/>
              <a:gd name="connsiteX100" fmla="*/ 4751754 w 6420339"/>
              <a:gd name="connsiteY100" fmla="*/ 1719385 h 1946031"/>
              <a:gd name="connsiteX101" fmla="*/ 4751754 w 6420339"/>
              <a:gd name="connsiteY101" fmla="*/ 1789723 h 1946031"/>
              <a:gd name="connsiteX102" fmla="*/ 5072185 w 6420339"/>
              <a:gd name="connsiteY102" fmla="*/ 1789723 h 1946031"/>
              <a:gd name="connsiteX103" fmla="*/ 5072185 w 6420339"/>
              <a:gd name="connsiteY103" fmla="*/ 1844431 h 1946031"/>
              <a:gd name="connsiteX104" fmla="*/ 5396523 w 6420339"/>
              <a:gd name="connsiteY104" fmla="*/ 1844431 h 1946031"/>
              <a:gd name="connsiteX105" fmla="*/ 5396523 w 6420339"/>
              <a:gd name="connsiteY105" fmla="*/ 1946031 h 1946031"/>
              <a:gd name="connsiteX106" fmla="*/ 6420339 w 6420339"/>
              <a:gd name="connsiteY106"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238370 w 6420339"/>
              <a:gd name="connsiteY6" fmla="*/ 148492 h 1946031"/>
              <a:gd name="connsiteX7" fmla="*/ 238370 w 6420339"/>
              <a:gd name="connsiteY7" fmla="*/ 191477 h 1946031"/>
              <a:gd name="connsiteX8" fmla="*/ 277447 w 6420339"/>
              <a:gd name="connsiteY8" fmla="*/ 191477 h 1946031"/>
              <a:gd name="connsiteX9" fmla="*/ 277447 w 6420339"/>
              <a:gd name="connsiteY9" fmla="*/ 222739 h 1946031"/>
              <a:gd name="connsiteX10" fmla="*/ 304800 w 6420339"/>
              <a:gd name="connsiteY10" fmla="*/ 222739 h 1946031"/>
              <a:gd name="connsiteX11" fmla="*/ 304800 w 6420339"/>
              <a:gd name="connsiteY11" fmla="*/ 254000 h 1946031"/>
              <a:gd name="connsiteX12" fmla="*/ 332154 w 6420339"/>
              <a:gd name="connsiteY12" fmla="*/ 254000 h 1946031"/>
              <a:gd name="connsiteX13" fmla="*/ 332154 w 6420339"/>
              <a:gd name="connsiteY13" fmla="*/ 285262 h 1946031"/>
              <a:gd name="connsiteX14" fmla="*/ 379047 w 6420339"/>
              <a:gd name="connsiteY14" fmla="*/ 285262 h 1946031"/>
              <a:gd name="connsiteX15" fmla="*/ 379047 w 6420339"/>
              <a:gd name="connsiteY15" fmla="*/ 316523 h 1946031"/>
              <a:gd name="connsiteX16" fmla="*/ 418123 w 6420339"/>
              <a:gd name="connsiteY16" fmla="*/ 316523 h 1946031"/>
              <a:gd name="connsiteX17" fmla="*/ 418123 w 6420339"/>
              <a:gd name="connsiteY17" fmla="*/ 363416 h 1946031"/>
              <a:gd name="connsiteX18" fmla="*/ 496277 w 6420339"/>
              <a:gd name="connsiteY18" fmla="*/ 363416 h 1946031"/>
              <a:gd name="connsiteX19" fmla="*/ 496277 w 6420339"/>
              <a:gd name="connsiteY19" fmla="*/ 410308 h 1946031"/>
              <a:gd name="connsiteX20" fmla="*/ 574431 w 6420339"/>
              <a:gd name="connsiteY20" fmla="*/ 410308 h 1946031"/>
              <a:gd name="connsiteX21" fmla="*/ 574431 w 6420339"/>
              <a:gd name="connsiteY21" fmla="*/ 429846 h 1946031"/>
              <a:gd name="connsiteX22" fmla="*/ 660400 w 6420339"/>
              <a:gd name="connsiteY22" fmla="*/ 429846 h 1946031"/>
              <a:gd name="connsiteX23" fmla="*/ 660400 w 6420339"/>
              <a:gd name="connsiteY23" fmla="*/ 461108 h 1946031"/>
              <a:gd name="connsiteX24" fmla="*/ 726831 w 6420339"/>
              <a:gd name="connsiteY24" fmla="*/ 461108 h 1946031"/>
              <a:gd name="connsiteX25" fmla="*/ 726831 w 6420339"/>
              <a:gd name="connsiteY25" fmla="*/ 492369 h 1946031"/>
              <a:gd name="connsiteX26" fmla="*/ 762000 w 6420339"/>
              <a:gd name="connsiteY26" fmla="*/ 492369 h 1946031"/>
              <a:gd name="connsiteX27" fmla="*/ 762000 w 6420339"/>
              <a:gd name="connsiteY27" fmla="*/ 539262 h 1946031"/>
              <a:gd name="connsiteX28" fmla="*/ 824523 w 6420339"/>
              <a:gd name="connsiteY28" fmla="*/ 539262 h 1946031"/>
              <a:gd name="connsiteX29" fmla="*/ 824523 w 6420339"/>
              <a:gd name="connsiteY29" fmla="*/ 570523 h 1946031"/>
              <a:gd name="connsiteX30" fmla="*/ 890954 w 6420339"/>
              <a:gd name="connsiteY30" fmla="*/ 570523 h 1946031"/>
              <a:gd name="connsiteX31" fmla="*/ 890954 w 6420339"/>
              <a:gd name="connsiteY31" fmla="*/ 605692 h 1946031"/>
              <a:gd name="connsiteX32" fmla="*/ 926123 w 6420339"/>
              <a:gd name="connsiteY32" fmla="*/ 605692 h 1946031"/>
              <a:gd name="connsiteX33" fmla="*/ 926123 w 6420339"/>
              <a:gd name="connsiteY33" fmla="*/ 644769 h 1946031"/>
              <a:gd name="connsiteX34" fmla="*/ 1035539 w 6420339"/>
              <a:gd name="connsiteY34" fmla="*/ 644769 h 1946031"/>
              <a:gd name="connsiteX35" fmla="*/ 1035539 w 6420339"/>
              <a:gd name="connsiteY35" fmla="*/ 683846 h 1946031"/>
              <a:gd name="connsiteX36" fmla="*/ 1066800 w 6420339"/>
              <a:gd name="connsiteY36" fmla="*/ 683846 h 1946031"/>
              <a:gd name="connsiteX37" fmla="*/ 1066800 w 6420339"/>
              <a:gd name="connsiteY37" fmla="*/ 711200 h 1946031"/>
              <a:gd name="connsiteX38" fmla="*/ 1168400 w 6420339"/>
              <a:gd name="connsiteY38" fmla="*/ 711200 h 1946031"/>
              <a:gd name="connsiteX39" fmla="*/ 1168400 w 6420339"/>
              <a:gd name="connsiteY39" fmla="*/ 762000 h 1946031"/>
              <a:gd name="connsiteX40" fmla="*/ 1230923 w 6420339"/>
              <a:gd name="connsiteY40" fmla="*/ 762000 h 1946031"/>
              <a:gd name="connsiteX41" fmla="*/ 1230923 w 6420339"/>
              <a:gd name="connsiteY41" fmla="*/ 793262 h 1946031"/>
              <a:gd name="connsiteX42" fmla="*/ 1320800 w 6420339"/>
              <a:gd name="connsiteY42" fmla="*/ 793262 h 1946031"/>
              <a:gd name="connsiteX43" fmla="*/ 1320800 w 6420339"/>
              <a:gd name="connsiteY43" fmla="*/ 816708 h 1946031"/>
              <a:gd name="connsiteX44" fmla="*/ 1375508 w 6420339"/>
              <a:gd name="connsiteY44" fmla="*/ 816708 h 1946031"/>
              <a:gd name="connsiteX45" fmla="*/ 1375508 w 6420339"/>
              <a:gd name="connsiteY45" fmla="*/ 855785 h 1946031"/>
              <a:gd name="connsiteX46" fmla="*/ 1449754 w 6420339"/>
              <a:gd name="connsiteY46" fmla="*/ 855785 h 1946031"/>
              <a:gd name="connsiteX47" fmla="*/ 1449754 w 6420339"/>
              <a:gd name="connsiteY47" fmla="*/ 855785 h 1946031"/>
              <a:gd name="connsiteX48" fmla="*/ 1458714 w 6420339"/>
              <a:gd name="connsiteY48" fmla="*/ 890954 h 1946031"/>
              <a:gd name="connsiteX49" fmla="*/ 1513273 w 6420339"/>
              <a:gd name="connsiteY49" fmla="*/ 896007 h 1946031"/>
              <a:gd name="connsiteX50" fmla="*/ 1513273 w 6420339"/>
              <a:gd name="connsiteY50" fmla="*/ 920500 h 1946031"/>
              <a:gd name="connsiteX51" fmla="*/ 1590431 w 6420339"/>
              <a:gd name="connsiteY51" fmla="*/ 922216 h 1946031"/>
              <a:gd name="connsiteX52" fmla="*/ 1590431 w 6420339"/>
              <a:gd name="connsiteY52" fmla="*/ 957385 h 1946031"/>
              <a:gd name="connsiteX53" fmla="*/ 1664677 w 6420339"/>
              <a:gd name="connsiteY53" fmla="*/ 957385 h 1946031"/>
              <a:gd name="connsiteX54" fmla="*/ 1664677 w 6420339"/>
              <a:gd name="connsiteY54" fmla="*/ 984739 h 1946031"/>
              <a:gd name="connsiteX55" fmla="*/ 1750647 w 6420339"/>
              <a:gd name="connsiteY55" fmla="*/ 984739 h 1946031"/>
              <a:gd name="connsiteX56" fmla="*/ 1750647 w 6420339"/>
              <a:gd name="connsiteY56" fmla="*/ 1023816 h 1946031"/>
              <a:gd name="connsiteX57" fmla="*/ 1828800 w 6420339"/>
              <a:gd name="connsiteY57" fmla="*/ 1023816 h 1946031"/>
              <a:gd name="connsiteX58" fmla="*/ 1828800 w 6420339"/>
              <a:gd name="connsiteY58" fmla="*/ 1051169 h 1946031"/>
              <a:gd name="connsiteX59" fmla="*/ 1922585 w 6420339"/>
              <a:gd name="connsiteY59" fmla="*/ 1051169 h 1946031"/>
              <a:gd name="connsiteX60" fmla="*/ 1922585 w 6420339"/>
              <a:gd name="connsiteY60" fmla="*/ 1086339 h 1946031"/>
              <a:gd name="connsiteX61" fmla="*/ 2051539 w 6420339"/>
              <a:gd name="connsiteY61" fmla="*/ 1086339 h 1946031"/>
              <a:gd name="connsiteX62" fmla="*/ 2051539 w 6420339"/>
              <a:gd name="connsiteY62" fmla="*/ 1109785 h 1946031"/>
              <a:gd name="connsiteX63" fmla="*/ 2153139 w 6420339"/>
              <a:gd name="connsiteY63" fmla="*/ 1109785 h 1946031"/>
              <a:gd name="connsiteX64" fmla="*/ 2153139 w 6420339"/>
              <a:gd name="connsiteY64" fmla="*/ 1148862 h 1946031"/>
              <a:gd name="connsiteX65" fmla="*/ 2246923 w 6420339"/>
              <a:gd name="connsiteY65" fmla="*/ 1148862 h 1946031"/>
              <a:gd name="connsiteX66" fmla="*/ 2246923 w 6420339"/>
              <a:gd name="connsiteY66" fmla="*/ 1180123 h 1946031"/>
              <a:gd name="connsiteX67" fmla="*/ 2344616 w 6420339"/>
              <a:gd name="connsiteY67" fmla="*/ 1180123 h 1946031"/>
              <a:gd name="connsiteX68" fmla="*/ 2344616 w 6420339"/>
              <a:gd name="connsiteY68" fmla="*/ 1223108 h 1946031"/>
              <a:gd name="connsiteX69" fmla="*/ 2454031 w 6420339"/>
              <a:gd name="connsiteY69" fmla="*/ 1223108 h 1946031"/>
              <a:gd name="connsiteX70" fmla="*/ 2454031 w 6420339"/>
              <a:gd name="connsiteY70" fmla="*/ 1242646 h 1946031"/>
              <a:gd name="connsiteX71" fmla="*/ 2610339 w 6420339"/>
              <a:gd name="connsiteY71" fmla="*/ 1242646 h 1946031"/>
              <a:gd name="connsiteX72" fmla="*/ 2625970 w 6420339"/>
              <a:gd name="connsiteY72" fmla="*/ 1258277 h 1946031"/>
              <a:gd name="connsiteX73" fmla="*/ 2672862 w 6420339"/>
              <a:gd name="connsiteY73" fmla="*/ 1258277 h 1946031"/>
              <a:gd name="connsiteX74" fmla="*/ 2672862 w 6420339"/>
              <a:gd name="connsiteY74" fmla="*/ 1297354 h 1946031"/>
              <a:gd name="connsiteX75" fmla="*/ 2879970 w 6420339"/>
              <a:gd name="connsiteY75" fmla="*/ 1297354 h 1946031"/>
              <a:gd name="connsiteX76" fmla="*/ 2879970 w 6420339"/>
              <a:gd name="connsiteY76" fmla="*/ 1320800 h 1946031"/>
              <a:gd name="connsiteX77" fmla="*/ 2981570 w 6420339"/>
              <a:gd name="connsiteY77" fmla="*/ 1320800 h 1946031"/>
              <a:gd name="connsiteX78" fmla="*/ 2981570 w 6420339"/>
              <a:gd name="connsiteY78" fmla="*/ 1383323 h 1946031"/>
              <a:gd name="connsiteX79" fmla="*/ 3266831 w 6420339"/>
              <a:gd name="connsiteY79" fmla="*/ 1383323 h 1946031"/>
              <a:gd name="connsiteX80" fmla="*/ 3266831 w 6420339"/>
              <a:gd name="connsiteY80" fmla="*/ 1414585 h 1946031"/>
              <a:gd name="connsiteX81" fmla="*/ 3321539 w 6420339"/>
              <a:gd name="connsiteY81" fmla="*/ 1414585 h 1946031"/>
              <a:gd name="connsiteX82" fmla="*/ 3348893 w 6420339"/>
              <a:gd name="connsiteY82" fmla="*/ 1441939 h 1946031"/>
              <a:gd name="connsiteX83" fmla="*/ 3485662 w 6420339"/>
              <a:gd name="connsiteY83" fmla="*/ 1441939 h 1946031"/>
              <a:gd name="connsiteX84" fmla="*/ 3485662 w 6420339"/>
              <a:gd name="connsiteY84" fmla="*/ 1512277 h 1946031"/>
              <a:gd name="connsiteX85" fmla="*/ 3595077 w 6420339"/>
              <a:gd name="connsiteY85" fmla="*/ 1512277 h 1946031"/>
              <a:gd name="connsiteX86" fmla="*/ 3595077 w 6420339"/>
              <a:gd name="connsiteY86" fmla="*/ 1547446 h 1946031"/>
              <a:gd name="connsiteX87" fmla="*/ 3767016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82616 h 1946031"/>
              <a:gd name="connsiteX91" fmla="*/ 4146062 w 6420339"/>
              <a:gd name="connsiteY91" fmla="*/ 1582616 h 1946031"/>
              <a:gd name="connsiteX92" fmla="*/ 4165600 w 6420339"/>
              <a:gd name="connsiteY92" fmla="*/ 1602154 h 1946031"/>
              <a:gd name="connsiteX93" fmla="*/ 4239847 w 6420339"/>
              <a:gd name="connsiteY93" fmla="*/ 1602154 h 1946031"/>
              <a:gd name="connsiteX94" fmla="*/ 4282831 w 6420339"/>
              <a:gd name="connsiteY94" fmla="*/ 1645138 h 1946031"/>
              <a:gd name="connsiteX95" fmla="*/ 4384431 w 6420339"/>
              <a:gd name="connsiteY95" fmla="*/ 1645138 h 1946031"/>
              <a:gd name="connsiteX96" fmla="*/ 4384431 w 6420339"/>
              <a:gd name="connsiteY96" fmla="*/ 1719385 h 1946031"/>
              <a:gd name="connsiteX97" fmla="*/ 4677508 w 6420339"/>
              <a:gd name="connsiteY97" fmla="*/ 1719385 h 1946031"/>
              <a:gd name="connsiteX98" fmla="*/ 4677508 w 6420339"/>
              <a:gd name="connsiteY98" fmla="*/ 1719385 h 1946031"/>
              <a:gd name="connsiteX99" fmla="*/ 4751754 w 6420339"/>
              <a:gd name="connsiteY99" fmla="*/ 1719385 h 1946031"/>
              <a:gd name="connsiteX100" fmla="*/ 4751754 w 6420339"/>
              <a:gd name="connsiteY100" fmla="*/ 1789723 h 1946031"/>
              <a:gd name="connsiteX101" fmla="*/ 5072185 w 6420339"/>
              <a:gd name="connsiteY101" fmla="*/ 1789723 h 1946031"/>
              <a:gd name="connsiteX102" fmla="*/ 5072185 w 6420339"/>
              <a:gd name="connsiteY102" fmla="*/ 1844431 h 1946031"/>
              <a:gd name="connsiteX103" fmla="*/ 5396523 w 6420339"/>
              <a:gd name="connsiteY103" fmla="*/ 1844431 h 1946031"/>
              <a:gd name="connsiteX104" fmla="*/ 5396523 w 6420339"/>
              <a:gd name="connsiteY104" fmla="*/ 1946031 h 1946031"/>
              <a:gd name="connsiteX105" fmla="*/ 6420339 w 6420339"/>
              <a:gd name="connsiteY105"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185066 w 6420339"/>
              <a:gd name="connsiteY6" fmla="*/ 108402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16523 h 1946031"/>
              <a:gd name="connsiteX18" fmla="*/ 418123 w 6420339"/>
              <a:gd name="connsiteY18" fmla="*/ 363416 h 1946031"/>
              <a:gd name="connsiteX19" fmla="*/ 496277 w 6420339"/>
              <a:gd name="connsiteY19" fmla="*/ 363416 h 1946031"/>
              <a:gd name="connsiteX20" fmla="*/ 496277 w 6420339"/>
              <a:gd name="connsiteY20" fmla="*/ 410308 h 1946031"/>
              <a:gd name="connsiteX21" fmla="*/ 574431 w 6420339"/>
              <a:gd name="connsiteY21" fmla="*/ 410308 h 1946031"/>
              <a:gd name="connsiteX22" fmla="*/ 574431 w 6420339"/>
              <a:gd name="connsiteY22" fmla="*/ 429846 h 1946031"/>
              <a:gd name="connsiteX23" fmla="*/ 660400 w 6420339"/>
              <a:gd name="connsiteY23" fmla="*/ 429846 h 1946031"/>
              <a:gd name="connsiteX24" fmla="*/ 660400 w 6420339"/>
              <a:gd name="connsiteY24" fmla="*/ 461108 h 1946031"/>
              <a:gd name="connsiteX25" fmla="*/ 726831 w 6420339"/>
              <a:gd name="connsiteY25" fmla="*/ 461108 h 1946031"/>
              <a:gd name="connsiteX26" fmla="*/ 726831 w 6420339"/>
              <a:gd name="connsiteY26" fmla="*/ 492369 h 1946031"/>
              <a:gd name="connsiteX27" fmla="*/ 762000 w 6420339"/>
              <a:gd name="connsiteY27" fmla="*/ 492369 h 1946031"/>
              <a:gd name="connsiteX28" fmla="*/ 762000 w 6420339"/>
              <a:gd name="connsiteY28" fmla="*/ 539262 h 1946031"/>
              <a:gd name="connsiteX29" fmla="*/ 824523 w 6420339"/>
              <a:gd name="connsiteY29" fmla="*/ 539262 h 1946031"/>
              <a:gd name="connsiteX30" fmla="*/ 824523 w 6420339"/>
              <a:gd name="connsiteY30" fmla="*/ 570523 h 1946031"/>
              <a:gd name="connsiteX31" fmla="*/ 890954 w 6420339"/>
              <a:gd name="connsiteY31" fmla="*/ 570523 h 1946031"/>
              <a:gd name="connsiteX32" fmla="*/ 890954 w 6420339"/>
              <a:gd name="connsiteY32" fmla="*/ 605692 h 1946031"/>
              <a:gd name="connsiteX33" fmla="*/ 926123 w 6420339"/>
              <a:gd name="connsiteY33" fmla="*/ 605692 h 1946031"/>
              <a:gd name="connsiteX34" fmla="*/ 926123 w 6420339"/>
              <a:gd name="connsiteY34" fmla="*/ 644769 h 1946031"/>
              <a:gd name="connsiteX35" fmla="*/ 1035539 w 6420339"/>
              <a:gd name="connsiteY35" fmla="*/ 644769 h 1946031"/>
              <a:gd name="connsiteX36" fmla="*/ 1035539 w 6420339"/>
              <a:gd name="connsiteY36" fmla="*/ 683846 h 1946031"/>
              <a:gd name="connsiteX37" fmla="*/ 1066800 w 6420339"/>
              <a:gd name="connsiteY37" fmla="*/ 683846 h 1946031"/>
              <a:gd name="connsiteX38" fmla="*/ 1066800 w 6420339"/>
              <a:gd name="connsiteY38" fmla="*/ 711200 h 1946031"/>
              <a:gd name="connsiteX39" fmla="*/ 1168400 w 6420339"/>
              <a:gd name="connsiteY39" fmla="*/ 711200 h 1946031"/>
              <a:gd name="connsiteX40" fmla="*/ 1168400 w 6420339"/>
              <a:gd name="connsiteY40" fmla="*/ 762000 h 1946031"/>
              <a:gd name="connsiteX41" fmla="*/ 1230923 w 6420339"/>
              <a:gd name="connsiteY41" fmla="*/ 762000 h 1946031"/>
              <a:gd name="connsiteX42" fmla="*/ 1230923 w 6420339"/>
              <a:gd name="connsiteY42" fmla="*/ 793262 h 1946031"/>
              <a:gd name="connsiteX43" fmla="*/ 1320800 w 6420339"/>
              <a:gd name="connsiteY43" fmla="*/ 793262 h 1946031"/>
              <a:gd name="connsiteX44" fmla="*/ 1320800 w 6420339"/>
              <a:gd name="connsiteY44" fmla="*/ 816708 h 1946031"/>
              <a:gd name="connsiteX45" fmla="*/ 1375508 w 6420339"/>
              <a:gd name="connsiteY45" fmla="*/ 816708 h 1946031"/>
              <a:gd name="connsiteX46" fmla="*/ 1375508 w 6420339"/>
              <a:gd name="connsiteY46" fmla="*/ 855785 h 1946031"/>
              <a:gd name="connsiteX47" fmla="*/ 1449754 w 6420339"/>
              <a:gd name="connsiteY47" fmla="*/ 855785 h 1946031"/>
              <a:gd name="connsiteX48" fmla="*/ 1449754 w 6420339"/>
              <a:gd name="connsiteY48" fmla="*/ 855785 h 1946031"/>
              <a:gd name="connsiteX49" fmla="*/ 1458714 w 6420339"/>
              <a:gd name="connsiteY49" fmla="*/ 890954 h 1946031"/>
              <a:gd name="connsiteX50" fmla="*/ 1513273 w 6420339"/>
              <a:gd name="connsiteY50" fmla="*/ 896007 h 1946031"/>
              <a:gd name="connsiteX51" fmla="*/ 1513273 w 6420339"/>
              <a:gd name="connsiteY51" fmla="*/ 920500 h 1946031"/>
              <a:gd name="connsiteX52" fmla="*/ 1590431 w 6420339"/>
              <a:gd name="connsiteY52" fmla="*/ 922216 h 1946031"/>
              <a:gd name="connsiteX53" fmla="*/ 1590431 w 6420339"/>
              <a:gd name="connsiteY53" fmla="*/ 957385 h 1946031"/>
              <a:gd name="connsiteX54" fmla="*/ 1664677 w 6420339"/>
              <a:gd name="connsiteY54" fmla="*/ 957385 h 1946031"/>
              <a:gd name="connsiteX55" fmla="*/ 1664677 w 6420339"/>
              <a:gd name="connsiteY55" fmla="*/ 984739 h 1946031"/>
              <a:gd name="connsiteX56" fmla="*/ 1750647 w 6420339"/>
              <a:gd name="connsiteY56" fmla="*/ 984739 h 1946031"/>
              <a:gd name="connsiteX57" fmla="*/ 1750647 w 6420339"/>
              <a:gd name="connsiteY57" fmla="*/ 1023816 h 1946031"/>
              <a:gd name="connsiteX58" fmla="*/ 1828800 w 6420339"/>
              <a:gd name="connsiteY58" fmla="*/ 1023816 h 1946031"/>
              <a:gd name="connsiteX59" fmla="*/ 1828800 w 6420339"/>
              <a:gd name="connsiteY59" fmla="*/ 1051169 h 1946031"/>
              <a:gd name="connsiteX60" fmla="*/ 1922585 w 6420339"/>
              <a:gd name="connsiteY60" fmla="*/ 1051169 h 1946031"/>
              <a:gd name="connsiteX61" fmla="*/ 1922585 w 6420339"/>
              <a:gd name="connsiteY61" fmla="*/ 1086339 h 1946031"/>
              <a:gd name="connsiteX62" fmla="*/ 2051539 w 6420339"/>
              <a:gd name="connsiteY62" fmla="*/ 1086339 h 1946031"/>
              <a:gd name="connsiteX63" fmla="*/ 2051539 w 6420339"/>
              <a:gd name="connsiteY63" fmla="*/ 1109785 h 1946031"/>
              <a:gd name="connsiteX64" fmla="*/ 2153139 w 6420339"/>
              <a:gd name="connsiteY64" fmla="*/ 1109785 h 1946031"/>
              <a:gd name="connsiteX65" fmla="*/ 2153139 w 6420339"/>
              <a:gd name="connsiteY65" fmla="*/ 1148862 h 1946031"/>
              <a:gd name="connsiteX66" fmla="*/ 2246923 w 6420339"/>
              <a:gd name="connsiteY66" fmla="*/ 1148862 h 1946031"/>
              <a:gd name="connsiteX67" fmla="*/ 2246923 w 6420339"/>
              <a:gd name="connsiteY67" fmla="*/ 1180123 h 1946031"/>
              <a:gd name="connsiteX68" fmla="*/ 2344616 w 6420339"/>
              <a:gd name="connsiteY68" fmla="*/ 1180123 h 1946031"/>
              <a:gd name="connsiteX69" fmla="*/ 2344616 w 6420339"/>
              <a:gd name="connsiteY69" fmla="*/ 1223108 h 1946031"/>
              <a:gd name="connsiteX70" fmla="*/ 2454031 w 6420339"/>
              <a:gd name="connsiteY70" fmla="*/ 1223108 h 1946031"/>
              <a:gd name="connsiteX71" fmla="*/ 2454031 w 6420339"/>
              <a:gd name="connsiteY71" fmla="*/ 1242646 h 1946031"/>
              <a:gd name="connsiteX72" fmla="*/ 2610339 w 6420339"/>
              <a:gd name="connsiteY72" fmla="*/ 1242646 h 1946031"/>
              <a:gd name="connsiteX73" fmla="*/ 2625970 w 6420339"/>
              <a:gd name="connsiteY73" fmla="*/ 1258277 h 1946031"/>
              <a:gd name="connsiteX74" fmla="*/ 2672862 w 6420339"/>
              <a:gd name="connsiteY74" fmla="*/ 1258277 h 1946031"/>
              <a:gd name="connsiteX75" fmla="*/ 2672862 w 6420339"/>
              <a:gd name="connsiteY75" fmla="*/ 1297354 h 1946031"/>
              <a:gd name="connsiteX76" fmla="*/ 2879970 w 6420339"/>
              <a:gd name="connsiteY76" fmla="*/ 1297354 h 1946031"/>
              <a:gd name="connsiteX77" fmla="*/ 2879970 w 6420339"/>
              <a:gd name="connsiteY77" fmla="*/ 1320800 h 1946031"/>
              <a:gd name="connsiteX78" fmla="*/ 2981570 w 6420339"/>
              <a:gd name="connsiteY78" fmla="*/ 1320800 h 1946031"/>
              <a:gd name="connsiteX79" fmla="*/ 2981570 w 6420339"/>
              <a:gd name="connsiteY79" fmla="*/ 1383323 h 1946031"/>
              <a:gd name="connsiteX80" fmla="*/ 3266831 w 6420339"/>
              <a:gd name="connsiteY80" fmla="*/ 1383323 h 1946031"/>
              <a:gd name="connsiteX81" fmla="*/ 3266831 w 6420339"/>
              <a:gd name="connsiteY81" fmla="*/ 1414585 h 1946031"/>
              <a:gd name="connsiteX82" fmla="*/ 3321539 w 6420339"/>
              <a:gd name="connsiteY82" fmla="*/ 1414585 h 1946031"/>
              <a:gd name="connsiteX83" fmla="*/ 3348893 w 6420339"/>
              <a:gd name="connsiteY83" fmla="*/ 1441939 h 1946031"/>
              <a:gd name="connsiteX84" fmla="*/ 3485662 w 6420339"/>
              <a:gd name="connsiteY84" fmla="*/ 1441939 h 1946031"/>
              <a:gd name="connsiteX85" fmla="*/ 3485662 w 6420339"/>
              <a:gd name="connsiteY85" fmla="*/ 1512277 h 1946031"/>
              <a:gd name="connsiteX86" fmla="*/ 3595077 w 6420339"/>
              <a:gd name="connsiteY86" fmla="*/ 1512277 h 1946031"/>
              <a:gd name="connsiteX87" fmla="*/ 3595077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82616 h 1946031"/>
              <a:gd name="connsiteX92" fmla="*/ 4146062 w 6420339"/>
              <a:gd name="connsiteY92" fmla="*/ 1582616 h 1946031"/>
              <a:gd name="connsiteX93" fmla="*/ 4165600 w 6420339"/>
              <a:gd name="connsiteY93" fmla="*/ 1602154 h 1946031"/>
              <a:gd name="connsiteX94" fmla="*/ 4239847 w 6420339"/>
              <a:gd name="connsiteY94" fmla="*/ 1602154 h 1946031"/>
              <a:gd name="connsiteX95" fmla="*/ 4282831 w 6420339"/>
              <a:gd name="connsiteY95" fmla="*/ 1645138 h 1946031"/>
              <a:gd name="connsiteX96" fmla="*/ 4384431 w 6420339"/>
              <a:gd name="connsiteY96" fmla="*/ 1645138 h 1946031"/>
              <a:gd name="connsiteX97" fmla="*/ 4384431 w 6420339"/>
              <a:gd name="connsiteY97" fmla="*/ 1719385 h 1946031"/>
              <a:gd name="connsiteX98" fmla="*/ 4677508 w 6420339"/>
              <a:gd name="connsiteY98" fmla="*/ 1719385 h 1946031"/>
              <a:gd name="connsiteX99" fmla="*/ 4677508 w 6420339"/>
              <a:gd name="connsiteY99" fmla="*/ 1719385 h 1946031"/>
              <a:gd name="connsiteX100" fmla="*/ 4751754 w 6420339"/>
              <a:gd name="connsiteY100" fmla="*/ 1719385 h 1946031"/>
              <a:gd name="connsiteX101" fmla="*/ 4751754 w 6420339"/>
              <a:gd name="connsiteY101" fmla="*/ 1789723 h 1946031"/>
              <a:gd name="connsiteX102" fmla="*/ 5072185 w 6420339"/>
              <a:gd name="connsiteY102" fmla="*/ 1789723 h 1946031"/>
              <a:gd name="connsiteX103" fmla="*/ 5072185 w 6420339"/>
              <a:gd name="connsiteY103" fmla="*/ 1844431 h 1946031"/>
              <a:gd name="connsiteX104" fmla="*/ 5396523 w 6420339"/>
              <a:gd name="connsiteY104" fmla="*/ 1844431 h 1946031"/>
              <a:gd name="connsiteX105" fmla="*/ 5396523 w 6420339"/>
              <a:gd name="connsiteY105" fmla="*/ 1946031 h 1946031"/>
              <a:gd name="connsiteX106" fmla="*/ 6420339 w 6420339"/>
              <a:gd name="connsiteY106"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166016 w 6420339"/>
              <a:gd name="connsiteY6" fmla="*/ 110783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16523 h 1946031"/>
              <a:gd name="connsiteX18" fmla="*/ 418123 w 6420339"/>
              <a:gd name="connsiteY18" fmla="*/ 363416 h 1946031"/>
              <a:gd name="connsiteX19" fmla="*/ 496277 w 6420339"/>
              <a:gd name="connsiteY19" fmla="*/ 363416 h 1946031"/>
              <a:gd name="connsiteX20" fmla="*/ 496277 w 6420339"/>
              <a:gd name="connsiteY20" fmla="*/ 410308 h 1946031"/>
              <a:gd name="connsiteX21" fmla="*/ 574431 w 6420339"/>
              <a:gd name="connsiteY21" fmla="*/ 410308 h 1946031"/>
              <a:gd name="connsiteX22" fmla="*/ 574431 w 6420339"/>
              <a:gd name="connsiteY22" fmla="*/ 429846 h 1946031"/>
              <a:gd name="connsiteX23" fmla="*/ 660400 w 6420339"/>
              <a:gd name="connsiteY23" fmla="*/ 429846 h 1946031"/>
              <a:gd name="connsiteX24" fmla="*/ 660400 w 6420339"/>
              <a:gd name="connsiteY24" fmla="*/ 461108 h 1946031"/>
              <a:gd name="connsiteX25" fmla="*/ 726831 w 6420339"/>
              <a:gd name="connsiteY25" fmla="*/ 461108 h 1946031"/>
              <a:gd name="connsiteX26" fmla="*/ 726831 w 6420339"/>
              <a:gd name="connsiteY26" fmla="*/ 492369 h 1946031"/>
              <a:gd name="connsiteX27" fmla="*/ 762000 w 6420339"/>
              <a:gd name="connsiteY27" fmla="*/ 492369 h 1946031"/>
              <a:gd name="connsiteX28" fmla="*/ 762000 w 6420339"/>
              <a:gd name="connsiteY28" fmla="*/ 539262 h 1946031"/>
              <a:gd name="connsiteX29" fmla="*/ 824523 w 6420339"/>
              <a:gd name="connsiteY29" fmla="*/ 539262 h 1946031"/>
              <a:gd name="connsiteX30" fmla="*/ 824523 w 6420339"/>
              <a:gd name="connsiteY30" fmla="*/ 570523 h 1946031"/>
              <a:gd name="connsiteX31" fmla="*/ 890954 w 6420339"/>
              <a:gd name="connsiteY31" fmla="*/ 570523 h 1946031"/>
              <a:gd name="connsiteX32" fmla="*/ 890954 w 6420339"/>
              <a:gd name="connsiteY32" fmla="*/ 605692 h 1946031"/>
              <a:gd name="connsiteX33" fmla="*/ 926123 w 6420339"/>
              <a:gd name="connsiteY33" fmla="*/ 605692 h 1946031"/>
              <a:gd name="connsiteX34" fmla="*/ 926123 w 6420339"/>
              <a:gd name="connsiteY34" fmla="*/ 644769 h 1946031"/>
              <a:gd name="connsiteX35" fmla="*/ 1035539 w 6420339"/>
              <a:gd name="connsiteY35" fmla="*/ 644769 h 1946031"/>
              <a:gd name="connsiteX36" fmla="*/ 1035539 w 6420339"/>
              <a:gd name="connsiteY36" fmla="*/ 683846 h 1946031"/>
              <a:gd name="connsiteX37" fmla="*/ 1066800 w 6420339"/>
              <a:gd name="connsiteY37" fmla="*/ 683846 h 1946031"/>
              <a:gd name="connsiteX38" fmla="*/ 1066800 w 6420339"/>
              <a:gd name="connsiteY38" fmla="*/ 711200 h 1946031"/>
              <a:gd name="connsiteX39" fmla="*/ 1168400 w 6420339"/>
              <a:gd name="connsiteY39" fmla="*/ 711200 h 1946031"/>
              <a:gd name="connsiteX40" fmla="*/ 1168400 w 6420339"/>
              <a:gd name="connsiteY40" fmla="*/ 762000 h 1946031"/>
              <a:gd name="connsiteX41" fmla="*/ 1230923 w 6420339"/>
              <a:gd name="connsiteY41" fmla="*/ 762000 h 1946031"/>
              <a:gd name="connsiteX42" fmla="*/ 1230923 w 6420339"/>
              <a:gd name="connsiteY42" fmla="*/ 793262 h 1946031"/>
              <a:gd name="connsiteX43" fmla="*/ 1320800 w 6420339"/>
              <a:gd name="connsiteY43" fmla="*/ 793262 h 1946031"/>
              <a:gd name="connsiteX44" fmla="*/ 1320800 w 6420339"/>
              <a:gd name="connsiteY44" fmla="*/ 816708 h 1946031"/>
              <a:gd name="connsiteX45" fmla="*/ 1375508 w 6420339"/>
              <a:gd name="connsiteY45" fmla="*/ 816708 h 1946031"/>
              <a:gd name="connsiteX46" fmla="*/ 1375508 w 6420339"/>
              <a:gd name="connsiteY46" fmla="*/ 855785 h 1946031"/>
              <a:gd name="connsiteX47" fmla="*/ 1449754 w 6420339"/>
              <a:gd name="connsiteY47" fmla="*/ 855785 h 1946031"/>
              <a:gd name="connsiteX48" fmla="*/ 1449754 w 6420339"/>
              <a:gd name="connsiteY48" fmla="*/ 855785 h 1946031"/>
              <a:gd name="connsiteX49" fmla="*/ 1458714 w 6420339"/>
              <a:gd name="connsiteY49" fmla="*/ 890954 h 1946031"/>
              <a:gd name="connsiteX50" fmla="*/ 1513273 w 6420339"/>
              <a:gd name="connsiteY50" fmla="*/ 896007 h 1946031"/>
              <a:gd name="connsiteX51" fmla="*/ 1513273 w 6420339"/>
              <a:gd name="connsiteY51" fmla="*/ 920500 h 1946031"/>
              <a:gd name="connsiteX52" fmla="*/ 1590431 w 6420339"/>
              <a:gd name="connsiteY52" fmla="*/ 922216 h 1946031"/>
              <a:gd name="connsiteX53" fmla="*/ 1590431 w 6420339"/>
              <a:gd name="connsiteY53" fmla="*/ 957385 h 1946031"/>
              <a:gd name="connsiteX54" fmla="*/ 1664677 w 6420339"/>
              <a:gd name="connsiteY54" fmla="*/ 957385 h 1946031"/>
              <a:gd name="connsiteX55" fmla="*/ 1664677 w 6420339"/>
              <a:gd name="connsiteY55" fmla="*/ 984739 h 1946031"/>
              <a:gd name="connsiteX56" fmla="*/ 1750647 w 6420339"/>
              <a:gd name="connsiteY56" fmla="*/ 984739 h 1946031"/>
              <a:gd name="connsiteX57" fmla="*/ 1750647 w 6420339"/>
              <a:gd name="connsiteY57" fmla="*/ 1023816 h 1946031"/>
              <a:gd name="connsiteX58" fmla="*/ 1828800 w 6420339"/>
              <a:gd name="connsiteY58" fmla="*/ 1023816 h 1946031"/>
              <a:gd name="connsiteX59" fmla="*/ 1828800 w 6420339"/>
              <a:gd name="connsiteY59" fmla="*/ 1051169 h 1946031"/>
              <a:gd name="connsiteX60" fmla="*/ 1922585 w 6420339"/>
              <a:gd name="connsiteY60" fmla="*/ 1051169 h 1946031"/>
              <a:gd name="connsiteX61" fmla="*/ 1922585 w 6420339"/>
              <a:gd name="connsiteY61" fmla="*/ 1086339 h 1946031"/>
              <a:gd name="connsiteX62" fmla="*/ 2051539 w 6420339"/>
              <a:gd name="connsiteY62" fmla="*/ 1086339 h 1946031"/>
              <a:gd name="connsiteX63" fmla="*/ 2051539 w 6420339"/>
              <a:gd name="connsiteY63" fmla="*/ 1109785 h 1946031"/>
              <a:gd name="connsiteX64" fmla="*/ 2153139 w 6420339"/>
              <a:gd name="connsiteY64" fmla="*/ 1109785 h 1946031"/>
              <a:gd name="connsiteX65" fmla="*/ 2153139 w 6420339"/>
              <a:gd name="connsiteY65" fmla="*/ 1148862 h 1946031"/>
              <a:gd name="connsiteX66" fmla="*/ 2246923 w 6420339"/>
              <a:gd name="connsiteY66" fmla="*/ 1148862 h 1946031"/>
              <a:gd name="connsiteX67" fmla="*/ 2246923 w 6420339"/>
              <a:gd name="connsiteY67" fmla="*/ 1180123 h 1946031"/>
              <a:gd name="connsiteX68" fmla="*/ 2344616 w 6420339"/>
              <a:gd name="connsiteY68" fmla="*/ 1180123 h 1946031"/>
              <a:gd name="connsiteX69" fmla="*/ 2344616 w 6420339"/>
              <a:gd name="connsiteY69" fmla="*/ 1223108 h 1946031"/>
              <a:gd name="connsiteX70" fmla="*/ 2454031 w 6420339"/>
              <a:gd name="connsiteY70" fmla="*/ 1223108 h 1946031"/>
              <a:gd name="connsiteX71" fmla="*/ 2454031 w 6420339"/>
              <a:gd name="connsiteY71" fmla="*/ 1242646 h 1946031"/>
              <a:gd name="connsiteX72" fmla="*/ 2610339 w 6420339"/>
              <a:gd name="connsiteY72" fmla="*/ 1242646 h 1946031"/>
              <a:gd name="connsiteX73" fmla="*/ 2625970 w 6420339"/>
              <a:gd name="connsiteY73" fmla="*/ 1258277 h 1946031"/>
              <a:gd name="connsiteX74" fmla="*/ 2672862 w 6420339"/>
              <a:gd name="connsiteY74" fmla="*/ 1258277 h 1946031"/>
              <a:gd name="connsiteX75" fmla="*/ 2672862 w 6420339"/>
              <a:gd name="connsiteY75" fmla="*/ 1297354 h 1946031"/>
              <a:gd name="connsiteX76" fmla="*/ 2879970 w 6420339"/>
              <a:gd name="connsiteY76" fmla="*/ 1297354 h 1946031"/>
              <a:gd name="connsiteX77" fmla="*/ 2879970 w 6420339"/>
              <a:gd name="connsiteY77" fmla="*/ 1320800 h 1946031"/>
              <a:gd name="connsiteX78" fmla="*/ 2981570 w 6420339"/>
              <a:gd name="connsiteY78" fmla="*/ 1320800 h 1946031"/>
              <a:gd name="connsiteX79" fmla="*/ 2981570 w 6420339"/>
              <a:gd name="connsiteY79" fmla="*/ 1383323 h 1946031"/>
              <a:gd name="connsiteX80" fmla="*/ 3266831 w 6420339"/>
              <a:gd name="connsiteY80" fmla="*/ 1383323 h 1946031"/>
              <a:gd name="connsiteX81" fmla="*/ 3266831 w 6420339"/>
              <a:gd name="connsiteY81" fmla="*/ 1414585 h 1946031"/>
              <a:gd name="connsiteX82" fmla="*/ 3321539 w 6420339"/>
              <a:gd name="connsiteY82" fmla="*/ 1414585 h 1946031"/>
              <a:gd name="connsiteX83" fmla="*/ 3348893 w 6420339"/>
              <a:gd name="connsiteY83" fmla="*/ 1441939 h 1946031"/>
              <a:gd name="connsiteX84" fmla="*/ 3485662 w 6420339"/>
              <a:gd name="connsiteY84" fmla="*/ 1441939 h 1946031"/>
              <a:gd name="connsiteX85" fmla="*/ 3485662 w 6420339"/>
              <a:gd name="connsiteY85" fmla="*/ 1512277 h 1946031"/>
              <a:gd name="connsiteX86" fmla="*/ 3595077 w 6420339"/>
              <a:gd name="connsiteY86" fmla="*/ 1512277 h 1946031"/>
              <a:gd name="connsiteX87" fmla="*/ 3595077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82616 h 1946031"/>
              <a:gd name="connsiteX92" fmla="*/ 4146062 w 6420339"/>
              <a:gd name="connsiteY92" fmla="*/ 1582616 h 1946031"/>
              <a:gd name="connsiteX93" fmla="*/ 4165600 w 6420339"/>
              <a:gd name="connsiteY93" fmla="*/ 1602154 h 1946031"/>
              <a:gd name="connsiteX94" fmla="*/ 4239847 w 6420339"/>
              <a:gd name="connsiteY94" fmla="*/ 1602154 h 1946031"/>
              <a:gd name="connsiteX95" fmla="*/ 4282831 w 6420339"/>
              <a:gd name="connsiteY95" fmla="*/ 1645138 h 1946031"/>
              <a:gd name="connsiteX96" fmla="*/ 4384431 w 6420339"/>
              <a:gd name="connsiteY96" fmla="*/ 1645138 h 1946031"/>
              <a:gd name="connsiteX97" fmla="*/ 4384431 w 6420339"/>
              <a:gd name="connsiteY97" fmla="*/ 1719385 h 1946031"/>
              <a:gd name="connsiteX98" fmla="*/ 4677508 w 6420339"/>
              <a:gd name="connsiteY98" fmla="*/ 1719385 h 1946031"/>
              <a:gd name="connsiteX99" fmla="*/ 4677508 w 6420339"/>
              <a:gd name="connsiteY99" fmla="*/ 1719385 h 1946031"/>
              <a:gd name="connsiteX100" fmla="*/ 4751754 w 6420339"/>
              <a:gd name="connsiteY100" fmla="*/ 1719385 h 1946031"/>
              <a:gd name="connsiteX101" fmla="*/ 4751754 w 6420339"/>
              <a:gd name="connsiteY101" fmla="*/ 1789723 h 1946031"/>
              <a:gd name="connsiteX102" fmla="*/ 5072185 w 6420339"/>
              <a:gd name="connsiteY102" fmla="*/ 1789723 h 1946031"/>
              <a:gd name="connsiteX103" fmla="*/ 5072185 w 6420339"/>
              <a:gd name="connsiteY103" fmla="*/ 1844431 h 1946031"/>
              <a:gd name="connsiteX104" fmla="*/ 5396523 w 6420339"/>
              <a:gd name="connsiteY104" fmla="*/ 1844431 h 1946031"/>
              <a:gd name="connsiteX105" fmla="*/ 5396523 w 6420339"/>
              <a:gd name="connsiteY105" fmla="*/ 1946031 h 1946031"/>
              <a:gd name="connsiteX106" fmla="*/ 6420339 w 6420339"/>
              <a:gd name="connsiteY106"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166016 w 6420339"/>
              <a:gd name="connsiteY6" fmla="*/ 110783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63416 h 1946031"/>
              <a:gd name="connsiteX18" fmla="*/ 496277 w 6420339"/>
              <a:gd name="connsiteY18" fmla="*/ 363416 h 1946031"/>
              <a:gd name="connsiteX19" fmla="*/ 496277 w 6420339"/>
              <a:gd name="connsiteY19" fmla="*/ 410308 h 1946031"/>
              <a:gd name="connsiteX20" fmla="*/ 574431 w 6420339"/>
              <a:gd name="connsiteY20" fmla="*/ 410308 h 1946031"/>
              <a:gd name="connsiteX21" fmla="*/ 574431 w 6420339"/>
              <a:gd name="connsiteY21" fmla="*/ 429846 h 1946031"/>
              <a:gd name="connsiteX22" fmla="*/ 660400 w 6420339"/>
              <a:gd name="connsiteY22" fmla="*/ 429846 h 1946031"/>
              <a:gd name="connsiteX23" fmla="*/ 660400 w 6420339"/>
              <a:gd name="connsiteY23" fmla="*/ 461108 h 1946031"/>
              <a:gd name="connsiteX24" fmla="*/ 726831 w 6420339"/>
              <a:gd name="connsiteY24" fmla="*/ 461108 h 1946031"/>
              <a:gd name="connsiteX25" fmla="*/ 726831 w 6420339"/>
              <a:gd name="connsiteY25" fmla="*/ 492369 h 1946031"/>
              <a:gd name="connsiteX26" fmla="*/ 762000 w 6420339"/>
              <a:gd name="connsiteY26" fmla="*/ 492369 h 1946031"/>
              <a:gd name="connsiteX27" fmla="*/ 762000 w 6420339"/>
              <a:gd name="connsiteY27" fmla="*/ 539262 h 1946031"/>
              <a:gd name="connsiteX28" fmla="*/ 824523 w 6420339"/>
              <a:gd name="connsiteY28" fmla="*/ 539262 h 1946031"/>
              <a:gd name="connsiteX29" fmla="*/ 824523 w 6420339"/>
              <a:gd name="connsiteY29" fmla="*/ 570523 h 1946031"/>
              <a:gd name="connsiteX30" fmla="*/ 890954 w 6420339"/>
              <a:gd name="connsiteY30" fmla="*/ 570523 h 1946031"/>
              <a:gd name="connsiteX31" fmla="*/ 890954 w 6420339"/>
              <a:gd name="connsiteY31" fmla="*/ 605692 h 1946031"/>
              <a:gd name="connsiteX32" fmla="*/ 926123 w 6420339"/>
              <a:gd name="connsiteY32" fmla="*/ 605692 h 1946031"/>
              <a:gd name="connsiteX33" fmla="*/ 926123 w 6420339"/>
              <a:gd name="connsiteY33" fmla="*/ 644769 h 1946031"/>
              <a:gd name="connsiteX34" fmla="*/ 1035539 w 6420339"/>
              <a:gd name="connsiteY34" fmla="*/ 644769 h 1946031"/>
              <a:gd name="connsiteX35" fmla="*/ 1035539 w 6420339"/>
              <a:gd name="connsiteY35" fmla="*/ 683846 h 1946031"/>
              <a:gd name="connsiteX36" fmla="*/ 1066800 w 6420339"/>
              <a:gd name="connsiteY36" fmla="*/ 683846 h 1946031"/>
              <a:gd name="connsiteX37" fmla="*/ 1066800 w 6420339"/>
              <a:gd name="connsiteY37" fmla="*/ 711200 h 1946031"/>
              <a:gd name="connsiteX38" fmla="*/ 1168400 w 6420339"/>
              <a:gd name="connsiteY38" fmla="*/ 711200 h 1946031"/>
              <a:gd name="connsiteX39" fmla="*/ 1168400 w 6420339"/>
              <a:gd name="connsiteY39" fmla="*/ 762000 h 1946031"/>
              <a:gd name="connsiteX40" fmla="*/ 1230923 w 6420339"/>
              <a:gd name="connsiteY40" fmla="*/ 762000 h 1946031"/>
              <a:gd name="connsiteX41" fmla="*/ 1230923 w 6420339"/>
              <a:gd name="connsiteY41" fmla="*/ 793262 h 1946031"/>
              <a:gd name="connsiteX42" fmla="*/ 1320800 w 6420339"/>
              <a:gd name="connsiteY42" fmla="*/ 793262 h 1946031"/>
              <a:gd name="connsiteX43" fmla="*/ 1320800 w 6420339"/>
              <a:gd name="connsiteY43" fmla="*/ 816708 h 1946031"/>
              <a:gd name="connsiteX44" fmla="*/ 1375508 w 6420339"/>
              <a:gd name="connsiteY44" fmla="*/ 816708 h 1946031"/>
              <a:gd name="connsiteX45" fmla="*/ 1375508 w 6420339"/>
              <a:gd name="connsiteY45" fmla="*/ 855785 h 1946031"/>
              <a:gd name="connsiteX46" fmla="*/ 1449754 w 6420339"/>
              <a:gd name="connsiteY46" fmla="*/ 855785 h 1946031"/>
              <a:gd name="connsiteX47" fmla="*/ 1449754 w 6420339"/>
              <a:gd name="connsiteY47" fmla="*/ 855785 h 1946031"/>
              <a:gd name="connsiteX48" fmla="*/ 1458714 w 6420339"/>
              <a:gd name="connsiteY48" fmla="*/ 890954 h 1946031"/>
              <a:gd name="connsiteX49" fmla="*/ 1513273 w 6420339"/>
              <a:gd name="connsiteY49" fmla="*/ 896007 h 1946031"/>
              <a:gd name="connsiteX50" fmla="*/ 1513273 w 6420339"/>
              <a:gd name="connsiteY50" fmla="*/ 920500 h 1946031"/>
              <a:gd name="connsiteX51" fmla="*/ 1590431 w 6420339"/>
              <a:gd name="connsiteY51" fmla="*/ 922216 h 1946031"/>
              <a:gd name="connsiteX52" fmla="*/ 1590431 w 6420339"/>
              <a:gd name="connsiteY52" fmla="*/ 957385 h 1946031"/>
              <a:gd name="connsiteX53" fmla="*/ 1664677 w 6420339"/>
              <a:gd name="connsiteY53" fmla="*/ 957385 h 1946031"/>
              <a:gd name="connsiteX54" fmla="*/ 1664677 w 6420339"/>
              <a:gd name="connsiteY54" fmla="*/ 984739 h 1946031"/>
              <a:gd name="connsiteX55" fmla="*/ 1750647 w 6420339"/>
              <a:gd name="connsiteY55" fmla="*/ 984739 h 1946031"/>
              <a:gd name="connsiteX56" fmla="*/ 1750647 w 6420339"/>
              <a:gd name="connsiteY56" fmla="*/ 1023816 h 1946031"/>
              <a:gd name="connsiteX57" fmla="*/ 1828800 w 6420339"/>
              <a:gd name="connsiteY57" fmla="*/ 1023816 h 1946031"/>
              <a:gd name="connsiteX58" fmla="*/ 1828800 w 6420339"/>
              <a:gd name="connsiteY58" fmla="*/ 1051169 h 1946031"/>
              <a:gd name="connsiteX59" fmla="*/ 1922585 w 6420339"/>
              <a:gd name="connsiteY59" fmla="*/ 1051169 h 1946031"/>
              <a:gd name="connsiteX60" fmla="*/ 1922585 w 6420339"/>
              <a:gd name="connsiteY60" fmla="*/ 1086339 h 1946031"/>
              <a:gd name="connsiteX61" fmla="*/ 2051539 w 6420339"/>
              <a:gd name="connsiteY61" fmla="*/ 1086339 h 1946031"/>
              <a:gd name="connsiteX62" fmla="*/ 2051539 w 6420339"/>
              <a:gd name="connsiteY62" fmla="*/ 1109785 h 1946031"/>
              <a:gd name="connsiteX63" fmla="*/ 2153139 w 6420339"/>
              <a:gd name="connsiteY63" fmla="*/ 1109785 h 1946031"/>
              <a:gd name="connsiteX64" fmla="*/ 2153139 w 6420339"/>
              <a:gd name="connsiteY64" fmla="*/ 1148862 h 1946031"/>
              <a:gd name="connsiteX65" fmla="*/ 2246923 w 6420339"/>
              <a:gd name="connsiteY65" fmla="*/ 1148862 h 1946031"/>
              <a:gd name="connsiteX66" fmla="*/ 2246923 w 6420339"/>
              <a:gd name="connsiteY66" fmla="*/ 1180123 h 1946031"/>
              <a:gd name="connsiteX67" fmla="*/ 2344616 w 6420339"/>
              <a:gd name="connsiteY67" fmla="*/ 1180123 h 1946031"/>
              <a:gd name="connsiteX68" fmla="*/ 2344616 w 6420339"/>
              <a:gd name="connsiteY68" fmla="*/ 1223108 h 1946031"/>
              <a:gd name="connsiteX69" fmla="*/ 2454031 w 6420339"/>
              <a:gd name="connsiteY69" fmla="*/ 1223108 h 1946031"/>
              <a:gd name="connsiteX70" fmla="*/ 2454031 w 6420339"/>
              <a:gd name="connsiteY70" fmla="*/ 1242646 h 1946031"/>
              <a:gd name="connsiteX71" fmla="*/ 2610339 w 6420339"/>
              <a:gd name="connsiteY71" fmla="*/ 1242646 h 1946031"/>
              <a:gd name="connsiteX72" fmla="*/ 2625970 w 6420339"/>
              <a:gd name="connsiteY72" fmla="*/ 1258277 h 1946031"/>
              <a:gd name="connsiteX73" fmla="*/ 2672862 w 6420339"/>
              <a:gd name="connsiteY73" fmla="*/ 1258277 h 1946031"/>
              <a:gd name="connsiteX74" fmla="*/ 2672862 w 6420339"/>
              <a:gd name="connsiteY74" fmla="*/ 1297354 h 1946031"/>
              <a:gd name="connsiteX75" fmla="*/ 2879970 w 6420339"/>
              <a:gd name="connsiteY75" fmla="*/ 1297354 h 1946031"/>
              <a:gd name="connsiteX76" fmla="*/ 2879970 w 6420339"/>
              <a:gd name="connsiteY76" fmla="*/ 1320800 h 1946031"/>
              <a:gd name="connsiteX77" fmla="*/ 2981570 w 6420339"/>
              <a:gd name="connsiteY77" fmla="*/ 1320800 h 1946031"/>
              <a:gd name="connsiteX78" fmla="*/ 2981570 w 6420339"/>
              <a:gd name="connsiteY78" fmla="*/ 1383323 h 1946031"/>
              <a:gd name="connsiteX79" fmla="*/ 3266831 w 6420339"/>
              <a:gd name="connsiteY79" fmla="*/ 1383323 h 1946031"/>
              <a:gd name="connsiteX80" fmla="*/ 3266831 w 6420339"/>
              <a:gd name="connsiteY80" fmla="*/ 1414585 h 1946031"/>
              <a:gd name="connsiteX81" fmla="*/ 3321539 w 6420339"/>
              <a:gd name="connsiteY81" fmla="*/ 1414585 h 1946031"/>
              <a:gd name="connsiteX82" fmla="*/ 3348893 w 6420339"/>
              <a:gd name="connsiteY82" fmla="*/ 1441939 h 1946031"/>
              <a:gd name="connsiteX83" fmla="*/ 3485662 w 6420339"/>
              <a:gd name="connsiteY83" fmla="*/ 1441939 h 1946031"/>
              <a:gd name="connsiteX84" fmla="*/ 3485662 w 6420339"/>
              <a:gd name="connsiteY84" fmla="*/ 1512277 h 1946031"/>
              <a:gd name="connsiteX85" fmla="*/ 3595077 w 6420339"/>
              <a:gd name="connsiteY85" fmla="*/ 1512277 h 1946031"/>
              <a:gd name="connsiteX86" fmla="*/ 3595077 w 6420339"/>
              <a:gd name="connsiteY86" fmla="*/ 1547446 h 1946031"/>
              <a:gd name="connsiteX87" fmla="*/ 3767016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82616 h 1946031"/>
              <a:gd name="connsiteX91" fmla="*/ 4146062 w 6420339"/>
              <a:gd name="connsiteY91" fmla="*/ 1582616 h 1946031"/>
              <a:gd name="connsiteX92" fmla="*/ 4165600 w 6420339"/>
              <a:gd name="connsiteY92" fmla="*/ 1602154 h 1946031"/>
              <a:gd name="connsiteX93" fmla="*/ 4239847 w 6420339"/>
              <a:gd name="connsiteY93" fmla="*/ 1602154 h 1946031"/>
              <a:gd name="connsiteX94" fmla="*/ 4282831 w 6420339"/>
              <a:gd name="connsiteY94" fmla="*/ 1645138 h 1946031"/>
              <a:gd name="connsiteX95" fmla="*/ 4384431 w 6420339"/>
              <a:gd name="connsiteY95" fmla="*/ 1645138 h 1946031"/>
              <a:gd name="connsiteX96" fmla="*/ 4384431 w 6420339"/>
              <a:gd name="connsiteY96" fmla="*/ 1719385 h 1946031"/>
              <a:gd name="connsiteX97" fmla="*/ 4677508 w 6420339"/>
              <a:gd name="connsiteY97" fmla="*/ 1719385 h 1946031"/>
              <a:gd name="connsiteX98" fmla="*/ 4677508 w 6420339"/>
              <a:gd name="connsiteY98" fmla="*/ 1719385 h 1946031"/>
              <a:gd name="connsiteX99" fmla="*/ 4751754 w 6420339"/>
              <a:gd name="connsiteY99" fmla="*/ 1719385 h 1946031"/>
              <a:gd name="connsiteX100" fmla="*/ 4751754 w 6420339"/>
              <a:gd name="connsiteY100" fmla="*/ 1789723 h 1946031"/>
              <a:gd name="connsiteX101" fmla="*/ 5072185 w 6420339"/>
              <a:gd name="connsiteY101" fmla="*/ 1789723 h 1946031"/>
              <a:gd name="connsiteX102" fmla="*/ 5072185 w 6420339"/>
              <a:gd name="connsiteY102" fmla="*/ 1844431 h 1946031"/>
              <a:gd name="connsiteX103" fmla="*/ 5396523 w 6420339"/>
              <a:gd name="connsiteY103" fmla="*/ 1844431 h 1946031"/>
              <a:gd name="connsiteX104" fmla="*/ 5396523 w 6420339"/>
              <a:gd name="connsiteY104" fmla="*/ 1946031 h 1946031"/>
              <a:gd name="connsiteX105" fmla="*/ 6420339 w 6420339"/>
              <a:gd name="connsiteY105"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166016 w 6420339"/>
              <a:gd name="connsiteY6" fmla="*/ 110783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63416 h 1946031"/>
              <a:gd name="connsiteX18" fmla="*/ 496277 w 6420339"/>
              <a:gd name="connsiteY18" fmla="*/ 363416 h 1946031"/>
              <a:gd name="connsiteX19" fmla="*/ 496277 w 6420339"/>
              <a:gd name="connsiteY19" fmla="*/ 410308 h 1946031"/>
              <a:gd name="connsiteX20" fmla="*/ 574431 w 6420339"/>
              <a:gd name="connsiteY20" fmla="*/ 410308 h 1946031"/>
              <a:gd name="connsiteX21" fmla="*/ 574431 w 6420339"/>
              <a:gd name="connsiteY21" fmla="*/ 429846 h 1946031"/>
              <a:gd name="connsiteX22" fmla="*/ 660400 w 6420339"/>
              <a:gd name="connsiteY22" fmla="*/ 429846 h 1946031"/>
              <a:gd name="connsiteX23" fmla="*/ 660400 w 6420339"/>
              <a:gd name="connsiteY23" fmla="*/ 461108 h 1946031"/>
              <a:gd name="connsiteX24" fmla="*/ 726831 w 6420339"/>
              <a:gd name="connsiteY24" fmla="*/ 461108 h 1946031"/>
              <a:gd name="connsiteX25" fmla="*/ 726831 w 6420339"/>
              <a:gd name="connsiteY25" fmla="*/ 492369 h 1946031"/>
              <a:gd name="connsiteX26" fmla="*/ 762000 w 6420339"/>
              <a:gd name="connsiteY26" fmla="*/ 492369 h 1946031"/>
              <a:gd name="connsiteX27" fmla="*/ 762000 w 6420339"/>
              <a:gd name="connsiteY27" fmla="*/ 539262 h 1946031"/>
              <a:gd name="connsiteX28" fmla="*/ 824523 w 6420339"/>
              <a:gd name="connsiteY28" fmla="*/ 539262 h 1946031"/>
              <a:gd name="connsiteX29" fmla="*/ 824523 w 6420339"/>
              <a:gd name="connsiteY29" fmla="*/ 570523 h 1946031"/>
              <a:gd name="connsiteX30" fmla="*/ 890954 w 6420339"/>
              <a:gd name="connsiteY30" fmla="*/ 570523 h 1946031"/>
              <a:gd name="connsiteX31" fmla="*/ 890954 w 6420339"/>
              <a:gd name="connsiteY31" fmla="*/ 605692 h 1946031"/>
              <a:gd name="connsiteX32" fmla="*/ 926123 w 6420339"/>
              <a:gd name="connsiteY32" fmla="*/ 605692 h 1946031"/>
              <a:gd name="connsiteX33" fmla="*/ 926123 w 6420339"/>
              <a:gd name="connsiteY33" fmla="*/ 644769 h 1946031"/>
              <a:gd name="connsiteX34" fmla="*/ 982785 w 6420339"/>
              <a:gd name="connsiteY34" fmla="*/ 641802 h 1946031"/>
              <a:gd name="connsiteX35" fmla="*/ 1035539 w 6420339"/>
              <a:gd name="connsiteY35" fmla="*/ 644769 h 1946031"/>
              <a:gd name="connsiteX36" fmla="*/ 1035539 w 6420339"/>
              <a:gd name="connsiteY36" fmla="*/ 683846 h 1946031"/>
              <a:gd name="connsiteX37" fmla="*/ 1066800 w 6420339"/>
              <a:gd name="connsiteY37" fmla="*/ 683846 h 1946031"/>
              <a:gd name="connsiteX38" fmla="*/ 1066800 w 6420339"/>
              <a:gd name="connsiteY38" fmla="*/ 711200 h 1946031"/>
              <a:gd name="connsiteX39" fmla="*/ 1168400 w 6420339"/>
              <a:gd name="connsiteY39" fmla="*/ 711200 h 1946031"/>
              <a:gd name="connsiteX40" fmla="*/ 1168400 w 6420339"/>
              <a:gd name="connsiteY40" fmla="*/ 762000 h 1946031"/>
              <a:gd name="connsiteX41" fmla="*/ 1230923 w 6420339"/>
              <a:gd name="connsiteY41" fmla="*/ 762000 h 1946031"/>
              <a:gd name="connsiteX42" fmla="*/ 1230923 w 6420339"/>
              <a:gd name="connsiteY42" fmla="*/ 793262 h 1946031"/>
              <a:gd name="connsiteX43" fmla="*/ 1320800 w 6420339"/>
              <a:gd name="connsiteY43" fmla="*/ 793262 h 1946031"/>
              <a:gd name="connsiteX44" fmla="*/ 1320800 w 6420339"/>
              <a:gd name="connsiteY44" fmla="*/ 816708 h 1946031"/>
              <a:gd name="connsiteX45" fmla="*/ 1375508 w 6420339"/>
              <a:gd name="connsiteY45" fmla="*/ 816708 h 1946031"/>
              <a:gd name="connsiteX46" fmla="*/ 1375508 w 6420339"/>
              <a:gd name="connsiteY46" fmla="*/ 855785 h 1946031"/>
              <a:gd name="connsiteX47" fmla="*/ 1449754 w 6420339"/>
              <a:gd name="connsiteY47" fmla="*/ 855785 h 1946031"/>
              <a:gd name="connsiteX48" fmla="*/ 1449754 w 6420339"/>
              <a:gd name="connsiteY48" fmla="*/ 855785 h 1946031"/>
              <a:gd name="connsiteX49" fmla="*/ 1458714 w 6420339"/>
              <a:gd name="connsiteY49" fmla="*/ 890954 h 1946031"/>
              <a:gd name="connsiteX50" fmla="*/ 1513273 w 6420339"/>
              <a:gd name="connsiteY50" fmla="*/ 896007 h 1946031"/>
              <a:gd name="connsiteX51" fmla="*/ 1513273 w 6420339"/>
              <a:gd name="connsiteY51" fmla="*/ 920500 h 1946031"/>
              <a:gd name="connsiteX52" fmla="*/ 1590431 w 6420339"/>
              <a:gd name="connsiteY52" fmla="*/ 922216 h 1946031"/>
              <a:gd name="connsiteX53" fmla="*/ 1590431 w 6420339"/>
              <a:gd name="connsiteY53" fmla="*/ 957385 h 1946031"/>
              <a:gd name="connsiteX54" fmla="*/ 1664677 w 6420339"/>
              <a:gd name="connsiteY54" fmla="*/ 957385 h 1946031"/>
              <a:gd name="connsiteX55" fmla="*/ 1664677 w 6420339"/>
              <a:gd name="connsiteY55" fmla="*/ 984739 h 1946031"/>
              <a:gd name="connsiteX56" fmla="*/ 1750647 w 6420339"/>
              <a:gd name="connsiteY56" fmla="*/ 984739 h 1946031"/>
              <a:gd name="connsiteX57" fmla="*/ 1750647 w 6420339"/>
              <a:gd name="connsiteY57" fmla="*/ 1023816 h 1946031"/>
              <a:gd name="connsiteX58" fmla="*/ 1828800 w 6420339"/>
              <a:gd name="connsiteY58" fmla="*/ 1023816 h 1946031"/>
              <a:gd name="connsiteX59" fmla="*/ 1828800 w 6420339"/>
              <a:gd name="connsiteY59" fmla="*/ 1051169 h 1946031"/>
              <a:gd name="connsiteX60" fmla="*/ 1922585 w 6420339"/>
              <a:gd name="connsiteY60" fmla="*/ 1051169 h 1946031"/>
              <a:gd name="connsiteX61" fmla="*/ 1922585 w 6420339"/>
              <a:gd name="connsiteY61" fmla="*/ 1086339 h 1946031"/>
              <a:gd name="connsiteX62" fmla="*/ 2051539 w 6420339"/>
              <a:gd name="connsiteY62" fmla="*/ 1086339 h 1946031"/>
              <a:gd name="connsiteX63" fmla="*/ 2051539 w 6420339"/>
              <a:gd name="connsiteY63" fmla="*/ 1109785 h 1946031"/>
              <a:gd name="connsiteX64" fmla="*/ 2153139 w 6420339"/>
              <a:gd name="connsiteY64" fmla="*/ 1109785 h 1946031"/>
              <a:gd name="connsiteX65" fmla="*/ 2153139 w 6420339"/>
              <a:gd name="connsiteY65" fmla="*/ 1148862 h 1946031"/>
              <a:gd name="connsiteX66" fmla="*/ 2246923 w 6420339"/>
              <a:gd name="connsiteY66" fmla="*/ 1148862 h 1946031"/>
              <a:gd name="connsiteX67" fmla="*/ 2246923 w 6420339"/>
              <a:gd name="connsiteY67" fmla="*/ 1180123 h 1946031"/>
              <a:gd name="connsiteX68" fmla="*/ 2344616 w 6420339"/>
              <a:gd name="connsiteY68" fmla="*/ 1180123 h 1946031"/>
              <a:gd name="connsiteX69" fmla="*/ 2344616 w 6420339"/>
              <a:gd name="connsiteY69" fmla="*/ 1223108 h 1946031"/>
              <a:gd name="connsiteX70" fmla="*/ 2454031 w 6420339"/>
              <a:gd name="connsiteY70" fmla="*/ 1223108 h 1946031"/>
              <a:gd name="connsiteX71" fmla="*/ 2454031 w 6420339"/>
              <a:gd name="connsiteY71" fmla="*/ 1242646 h 1946031"/>
              <a:gd name="connsiteX72" fmla="*/ 2610339 w 6420339"/>
              <a:gd name="connsiteY72" fmla="*/ 1242646 h 1946031"/>
              <a:gd name="connsiteX73" fmla="*/ 2625970 w 6420339"/>
              <a:gd name="connsiteY73" fmla="*/ 1258277 h 1946031"/>
              <a:gd name="connsiteX74" fmla="*/ 2672862 w 6420339"/>
              <a:gd name="connsiteY74" fmla="*/ 1258277 h 1946031"/>
              <a:gd name="connsiteX75" fmla="*/ 2672862 w 6420339"/>
              <a:gd name="connsiteY75" fmla="*/ 1297354 h 1946031"/>
              <a:gd name="connsiteX76" fmla="*/ 2879970 w 6420339"/>
              <a:gd name="connsiteY76" fmla="*/ 1297354 h 1946031"/>
              <a:gd name="connsiteX77" fmla="*/ 2879970 w 6420339"/>
              <a:gd name="connsiteY77" fmla="*/ 1320800 h 1946031"/>
              <a:gd name="connsiteX78" fmla="*/ 2981570 w 6420339"/>
              <a:gd name="connsiteY78" fmla="*/ 1320800 h 1946031"/>
              <a:gd name="connsiteX79" fmla="*/ 2981570 w 6420339"/>
              <a:gd name="connsiteY79" fmla="*/ 1383323 h 1946031"/>
              <a:gd name="connsiteX80" fmla="*/ 3266831 w 6420339"/>
              <a:gd name="connsiteY80" fmla="*/ 1383323 h 1946031"/>
              <a:gd name="connsiteX81" fmla="*/ 3266831 w 6420339"/>
              <a:gd name="connsiteY81" fmla="*/ 1414585 h 1946031"/>
              <a:gd name="connsiteX82" fmla="*/ 3321539 w 6420339"/>
              <a:gd name="connsiteY82" fmla="*/ 1414585 h 1946031"/>
              <a:gd name="connsiteX83" fmla="*/ 3348893 w 6420339"/>
              <a:gd name="connsiteY83" fmla="*/ 1441939 h 1946031"/>
              <a:gd name="connsiteX84" fmla="*/ 3485662 w 6420339"/>
              <a:gd name="connsiteY84" fmla="*/ 1441939 h 1946031"/>
              <a:gd name="connsiteX85" fmla="*/ 3485662 w 6420339"/>
              <a:gd name="connsiteY85" fmla="*/ 1512277 h 1946031"/>
              <a:gd name="connsiteX86" fmla="*/ 3595077 w 6420339"/>
              <a:gd name="connsiteY86" fmla="*/ 1512277 h 1946031"/>
              <a:gd name="connsiteX87" fmla="*/ 3595077 w 6420339"/>
              <a:gd name="connsiteY87" fmla="*/ 1547446 h 1946031"/>
              <a:gd name="connsiteX88" fmla="*/ 3767016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82616 h 1946031"/>
              <a:gd name="connsiteX92" fmla="*/ 4146062 w 6420339"/>
              <a:gd name="connsiteY92" fmla="*/ 1582616 h 1946031"/>
              <a:gd name="connsiteX93" fmla="*/ 4165600 w 6420339"/>
              <a:gd name="connsiteY93" fmla="*/ 1602154 h 1946031"/>
              <a:gd name="connsiteX94" fmla="*/ 4239847 w 6420339"/>
              <a:gd name="connsiteY94" fmla="*/ 1602154 h 1946031"/>
              <a:gd name="connsiteX95" fmla="*/ 4282831 w 6420339"/>
              <a:gd name="connsiteY95" fmla="*/ 1645138 h 1946031"/>
              <a:gd name="connsiteX96" fmla="*/ 4384431 w 6420339"/>
              <a:gd name="connsiteY96" fmla="*/ 1645138 h 1946031"/>
              <a:gd name="connsiteX97" fmla="*/ 4384431 w 6420339"/>
              <a:gd name="connsiteY97" fmla="*/ 1719385 h 1946031"/>
              <a:gd name="connsiteX98" fmla="*/ 4677508 w 6420339"/>
              <a:gd name="connsiteY98" fmla="*/ 1719385 h 1946031"/>
              <a:gd name="connsiteX99" fmla="*/ 4677508 w 6420339"/>
              <a:gd name="connsiteY99" fmla="*/ 1719385 h 1946031"/>
              <a:gd name="connsiteX100" fmla="*/ 4751754 w 6420339"/>
              <a:gd name="connsiteY100" fmla="*/ 1719385 h 1946031"/>
              <a:gd name="connsiteX101" fmla="*/ 4751754 w 6420339"/>
              <a:gd name="connsiteY101" fmla="*/ 1789723 h 1946031"/>
              <a:gd name="connsiteX102" fmla="*/ 5072185 w 6420339"/>
              <a:gd name="connsiteY102" fmla="*/ 1789723 h 1946031"/>
              <a:gd name="connsiteX103" fmla="*/ 5072185 w 6420339"/>
              <a:gd name="connsiteY103" fmla="*/ 1844431 h 1946031"/>
              <a:gd name="connsiteX104" fmla="*/ 5396523 w 6420339"/>
              <a:gd name="connsiteY104" fmla="*/ 1844431 h 1946031"/>
              <a:gd name="connsiteX105" fmla="*/ 5396523 w 6420339"/>
              <a:gd name="connsiteY105" fmla="*/ 1946031 h 1946031"/>
              <a:gd name="connsiteX106" fmla="*/ 6420339 w 6420339"/>
              <a:gd name="connsiteY106"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166016 w 6420339"/>
              <a:gd name="connsiteY6" fmla="*/ 110783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63416 h 1946031"/>
              <a:gd name="connsiteX18" fmla="*/ 496277 w 6420339"/>
              <a:gd name="connsiteY18" fmla="*/ 363416 h 1946031"/>
              <a:gd name="connsiteX19" fmla="*/ 496277 w 6420339"/>
              <a:gd name="connsiteY19" fmla="*/ 410308 h 1946031"/>
              <a:gd name="connsiteX20" fmla="*/ 574431 w 6420339"/>
              <a:gd name="connsiteY20" fmla="*/ 410308 h 1946031"/>
              <a:gd name="connsiteX21" fmla="*/ 574431 w 6420339"/>
              <a:gd name="connsiteY21" fmla="*/ 429846 h 1946031"/>
              <a:gd name="connsiteX22" fmla="*/ 660400 w 6420339"/>
              <a:gd name="connsiteY22" fmla="*/ 429846 h 1946031"/>
              <a:gd name="connsiteX23" fmla="*/ 660400 w 6420339"/>
              <a:gd name="connsiteY23" fmla="*/ 461108 h 1946031"/>
              <a:gd name="connsiteX24" fmla="*/ 726831 w 6420339"/>
              <a:gd name="connsiteY24" fmla="*/ 461108 h 1946031"/>
              <a:gd name="connsiteX25" fmla="*/ 726831 w 6420339"/>
              <a:gd name="connsiteY25" fmla="*/ 492369 h 1946031"/>
              <a:gd name="connsiteX26" fmla="*/ 762000 w 6420339"/>
              <a:gd name="connsiteY26" fmla="*/ 492369 h 1946031"/>
              <a:gd name="connsiteX27" fmla="*/ 762000 w 6420339"/>
              <a:gd name="connsiteY27" fmla="*/ 539262 h 1946031"/>
              <a:gd name="connsiteX28" fmla="*/ 824523 w 6420339"/>
              <a:gd name="connsiteY28" fmla="*/ 539262 h 1946031"/>
              <a:gd name="connsiteX29" fmla="*/ 824523 w 6420339"/>
              <a:gd name="connsiteY29" fmla="*/ 570523 h 1946031"/>
              <a:gd name="connsiteX30" fmla="*/ 890954 w 6420339"/>
              <a:gd name="connsiteY30" fmla="*/ 570523 h 1946031"/>
              <a:gd name="connsiteX31" fmla="*/ 890954 w 6420339"/>
              <a:gd name="connsiteY31" fmla="*/ 605692 h 1946031"/>
              <a:gd name="connsiteX32" fmla="*/ 926123 w 6420339"/>
              <a:gd name="connsiteY32" fmla="*/ 605692 h 1946031"/>
              <a:gd name="connsiteX33" fmla="*/ 926123 w 6420339"/>
              <a:gd name="connsiteY33" fmla="*/ 644769 h 1946031"/>
              <a:gd name="connsiteX34" fmla="*/ 982785 w 6420339"/>
              <a:gd name="connsiteY34" fmla="*/ 641802 h 1946031"/>
              <a:gd name="connsiteX35" fmla="*/ 985166 w 6420339"/>
              <a:gd name="connsiteY35" fmla="*/ 637040 h 1946031"/>
              <a:gd name="connsiteX36" fmla="*/ 1035539 w 6420339"/>
              <a:gd name="connsiteY36" fmla="*/ 644769 h 1946031"/>
              <a:gd name="connsiteX37" fmla="*/ 1035539 w 6420339"/>
              <a:gd name="connsiteY37" fmla="*/ 683846 h 1946031"/>
              <a:gd name="connsiteX38" fmla="*/ 1066800 w 6420339"/>
              <a:gd name="connsiteY38" fmla="*/ 683846 h 1946031"/>
              <a:gd name="connsiteX39" fmla="*/ 1066800 w 6420339"/>
              <a:gd name="connsiteY39" fmla="*/ 711200 h 1946031"/>
              <a:gd name="connsiteX40" fmla="*/ 1168400 w 6420339"/>
              <a:gd name="connsiteY40" fmla="*/ 711200 h 1946031"/>
              <a:gd name="connsiteX41" fmla="*/ 1168400 w 6420339"/>
              <a:gd name="connsiteY41" fmla="*/ 762000 h 1946031"/>
              <a:gd name="connsiteX42" fmla="*/ 1230923 w 6420339"/>
              <a:gd name="connsiteY42" fmla="*/ 762000 h 1946031"/>
              <a:gd name="connsiteX43" fmla="*/ 1230923 w 6420339"/>
              <a:gd name="connsiteY43" fmla="*/ 793262 h 1946031"/>
              <a:gd name="connsiteX44" fmla="*/ 1320800 w 6420339"/>
              <a:gd name="connsiteY44" fmla="*/ 793262 h 1946031"/>
              <a:gd name="connsiteX45" fmla="*/ 1320800 w 6420339"/>
              <a:gd name="connsiteY45" fmla="*/ 816708 h 1946031"/>
              <a:gd name="connsiteX46" fmla="*/ 1375508 w 6420339"/>
              <a:gd name="connsiteY46" fmla="*/ 816708 h 1946031"/>
              <a:gd name="connsiteX47" fmla="*/ 1375508 w 6420339"/>
              <a:gd name="connsiteY47" fmla="*/ 855785 h 1946031"/>
              <a:gd name="connsiteX48" fmla="*/ 1449754 w 6420339"/>
              <a:gd name="connsiteY48" fmla="*/ 855785 h 1946031"/>
              <a:gd name="connsiteX49" fmla="*/ 1449754 w 6420339"/>
              <a:gd name="connsiteY49" fmla="*/ 855785 h 1946031"/>
              <a:gd name="connsiteX50" fmla="*/ 1458714 w 6420339"/>
              <a:gd name="connsiteY50" fmla="*/ 890954 h 1946031"/>
              <a:gd name="connsiteX51" fmla="*/ 1513273 w 6420339"/>
              <a:gd name="connsiteY51" fmla="*/ 896007 h 1946031"/>
              <a:gd name="connsiteX52" fmla="*/ 1513273 w 6420339"/>
              <a:gd name="connsiteY52" fmla="*/ 920500 h 1946031"/>
              <a:gd name="connsiteX53" fmla="*/ 1590431 w 6420339"/>
              <a:gd name="connsiteY53" fmla="*/ 922216 h 1946031"/>
              <a:gd name="connsiteX54" fmla="*/ 1590431 w 6420339"/>
              <a:gd name="connsiteY54" fmla="*/ 957385 h 1946031"/>
              <a:gd name="connsiteX55" fmla="*/ 1664677 w 6420339"/>
              <a:gd name="connsiteY55" fmla="*/ 957385 h 1946031"/>
              <a:gd name="connsiteX56" fmla="*/ 1664677 w 6420339"/>
              <a:gd name="connsiteY56" fmla="*/ 984739 h 1946031"/>
              <a:gd name="connsiteX57" fmla="*/ 1750647 w 6420339"/>
              <a:gd name="connsiteY57" fmla="*/ 984739 h 1946031"/>
              <a:gd name="connsiteX58" fmla="*/ 1750647 w 6420339"/>
              <a:gd name="connsiteY58" fmla="*/ 1023816 h 1946031"/>
              <a:gd name="connsiteX59" fmla="*/ 1828800 w 6420339"/>
              <a:gd name="connsiteY59" fmla="*/ 1023816 h 1946031"/>
              <a:gd name="connsiteX60" fmla="*/ 1828800 w 6420339"/>
              <a:gd name="connsiteY60" fmla="*/ 1051169 h 1946031"/>
              <a:gd name="connsiteX61" fmla="*/ 1922585 w 6420339"/>
              <a:gd name="connsiteY61" fmla="*/ 1051169 h 1946031"/>
              <a:gd name="connsiteX62" fmla="*/ 1922585 w 6420339"/>
              <a:gd name="connsiteY62" fmla="*/ 1086339 h 1946031"/>
              <a:gd name="connsiteX63" fmla="*/ 2051539 w 6420339"/>
              <a:gd name="connsiteY63" fmla="*/ 1086339 h 1946031"/>
              <a:gd name="connsiteX64" fmla="*/ 2051539 w 6420339"/>
              <a:gd name="connsiteY64" fmla="*/ 1109785 h 1946031"/>
              <a:gd name="connsiteX65" fmla="*/ 2153139 w 6420339"/>
              <a:gd name="connsiteY65" fmla="*/ 1109785 h 1946031"/>
              <a:gd name="connsiteX66" fmla="*/ 2153139 w 6420339"/>
              <a:gd name="connsiteY66" fmla="*/ 1148862 h 1946031"/>
              <a:gd name="connsiteX67" fmla="*/ 2246923 w 6420339"/>
              <a:gd name="connsiteY67" fmla="*/ 1148862 h 1946031"/>
              <a:gd name="connsiteX68" fmla="*/ 2246923 w 6420339"/>
              <a:gd name="connsiteY68" fmla="*/ 1180123 h 1946031"/>
              <a:gd name="connsiteX69" fmla="*/ 2344616 w 6420339"/>
              <a:gd name="connsiteY69" fmla="*/ 1180123 h 1946031"/>
              <a:gd name="connsiteX70" fmla="*/ 2344616 w 6420339"/>
              <a:gd name="connsiteY70" fmla="*/ 1223108 h 1946031"/>
              <a:gd name="connsiteX71" fmla="*/ 2454031 w 6420339"/>
              <a:gd name="connsiteY71" fmla="*/ 1223108 h 1946031"/>
              <a:gd name="connsiteX72" fmla="*/ 2454031 w 6420339"/>
              <a:gd name="connsiteY72" fmla="*/ 1242646 h 1946031"/>
              <a:gd name="connsiteX73" fmla="*/ 2610339 w 6420339"/>
              <a:gd name="connsiteY73" fmla="*/ 1242646 h 1946031"/>
              <a:gd name="connsiteX74" fmla="*/ 2625970 w 6420339"/>
              <a:gd name="connsiteY74" fmla="*/ 1258277 h 1946031"/>
              <a:gd name="connsiteX75" fmla="*/ 2672862 w 6420339"/>
              <a:gd name="connsiteY75" fmla="*/ 1258277 h 1946031"/>
              <a:gd name="connsiteX76" fmla="*/ 2672862 w 6420339"/>
              <a:gd name="connsiteY76" fmla="*/ 1297354 h 1946031"/>
              <a:gd name="connsiteX77" fmla="*/ 2879970 w 6420339"/>
              <a:gd name="connsiteY77" fmla="*/ 1297354 h 1946031"/>
              <a:gd name="connsiteX78" fmla="*/ 2879970 w 6420339"/>
              <a:gd name="connsiteY78" fmla="*/ 1320800 h 1946031"/>
              <a:gd name="connsiteX79" fmla="*/ 2981570 w 6420339"/>
              <a:gd name="connsiteY79" fmla="*/ 1320800 h 1946031"/>
              <a:gd name="connsiteX80" fmla="*/ 2981570 w 6420339"/>
              <a:gd name="connsiteY80" fmla="*/ 1383323 h 1946031"/>
              <a:gd name="connsiteX81" fmla="*/ 3266831 w 6420339"/>
              <a:gd name="connsiteY81" fmla="*/ 1383323 h 1946031"/>
              <a:gd name="connsiteX82" fmla="*/ 3266831 w 6420339"/>
              <a:gd name="connsiteY82" fmla="*/ 1414585 h 1946031"/>
              <a:gd name="connsiteX83" fmla="*/ 3321539 w 6420339"/>
              <a:gd name="connsiteY83" fmla="*/ 1414585 h 1946031"/>
              <a:gd name="connsiteX84" fmla="*/ 3348893 w 6420339"/>
              <a:gd name="connsiteY84" fmla="*/ 1441939 h 1946031"/>
              <a:gd name="connsiteX85" fmla="*/ 3485662 w 6420339"/>
              <a:gd name="connsiteY85" fmla="*/ 1441939 h 1946031"/>
              <a:gd name="connsiteX86" fmla="*/ 3485662 w 6420339"/>
              <a:gd name="connsiteY86" fmla="*/ 1512277 h 1946031"/>
              <a:gd name="connsiteX87" fmla="*/ 3595077 w 6420339"/>
              <a:gd name="connsiteY87" fmla="*/ 1512277 h 1946031"/>
              <a:gd name="connsiteX88" fmla="*/ 3595077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47446 h 1946031"/>
              <a:gd name="connsiteX92" fmla="*/ 3767016 w 6420339"/>
              <a:gd name="connsiteY92" fmla="*/ 1582616 h 1946031"/>
              <a:gd name="connsiteX93" fmla="*/ 4146062 w 6420339"/>
              <a:gd name="connsiteY93" fmla="*/ 1582616 h 1946031"/>
              <a:gd name="connsiteX94" fmla="*/ 4165600 w 6420339"/>
              <a:gd name="connsiteY94" fmla="*/ 1602154 h 1946031"/>
              <a:gd name="connsiteX95" fmla="*/ 4239847 w 6420339"/>
              <a:gd name="connsiteY95" fmla="*/ 1602154 h 1946031"/>
              <a:gd name="connsiteX96" fmla="*/ 4282831 w 6420339"/>
              <a:gd name="connsiteY96" fmla="*/ 1645138 h 1946031"/>
              <a:gd name="connsiteX97" fmla="*/ 4384431 w 6420339"/>
              <a:gd name="connsiteY97" fmla="*/ 1645138 h 1946031"/>
              <a:gd name="connsiteX98" fmla="*/ 4384431 w 6420339"/>
              <a:gd name="connsiteY98" fmla="*/ 1719385 h 1946031"/>
              <a:gd name="connsiteX99" fmla="*/ 4677508 w 6420339"/>
              <a:gd name="connsiteY99" fmla="*/ 1719385 h 1946031"/>
              <a:gd name="connsiteX100" fmla="*/ 4677508 w 6420339"/>
              <a:gd name="connsiteY100" fmla="*/ 1719385 h 1946031"/>
              <a:gd name="connsiteX101" fmla="*/ 4751754 w 6420339"/>
              <a:gd name="connsiteY101" fmla="*/ 1719385 h 1946031"/>
              <a:gd name="connsiteX102" fmla="*/ 4751754 w 6420339"/>
              <a:gd name="connsiteY102" fmla="*/ 1789723 h 1946031"/>
              <a:gd name="connsiteX103" fmla="*/ 5072185 w 6420339"/>
              <a:gd name="connsiteY103" fmla="*/ 1789723 h 1946031"/>
              <a:gd name="connsiteX104" fmla="*/ 5072185 w 6420339"/>
              <a:gd name="connsiteY104" fmla="*/ 1844431 h 1946031"/>
              <a:gd name="connsiteX105" fmla="*/ 5396523 w 6420339"/>
              <a:gd name="connsiteY105" fmla="*/ 1844431 h 1946031"/>
              <a:gd name="connsiteX106" fmla="*/ 5396523 w 6420339"/>
              <a:gd name="connsiteY106" fmla="*/ 1946031 h 1946031"/>
              <a:gd name="connsiteX107" fmla="*/ 6420339 w 6420339"/>
              <a:gd name="connsiteY107"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166016 w 6420339"/>
              <a:gd name="connsiteY6" fmla="*/ 110783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63416 h 1946031"/>
              <a:gd name="connsiteX18" fmla="*/ 496277 w 6420339"/>
              <a:gd name="connsiteY18" fmla="*/ 363416 h 1946031"/>
              <a:gd name="connsiteX19" fmla="*/ 496277 w 6420339"/>
              <a:gd name="connsiteY19" fmla="*/ 410308 h 1946031"/>
              <a:gd name="connsiteX20" fmla="*/ 574431 w 6420339"/>
              <a:gd name="connsiteY20" fmla="*/ 410308 h 1946031"/>
              <a:gd name="connsiteX21" fmla="*/ 574431 w 6420339"/>
              <a:gd name="connsiteY21" fmla="*/ 429846 h 1946031"/>
              <a:gd name="connsiteX22" fmla="*/ 660400 w 6420339"/>
              <a:gd name="connsiteY22" fmla="*/ 429846 h 1946031"/>
              <a:gd name="connsiteX23" fmla="*/ 660400 w 6420339"/>
              <a:gd name="connsiteY23" fmla="*/ 461108 h 1946031"/>
              <a:gd name="connsiteX24" fmla="*/ 726831 w 6420339"/>
              <a:gd name="connsiteY24" fmla="*/ 461108 h 1946031"/>
              <a:gd name="connsiteX25" fmla="*/ 726831 w 6420339"/>
              <a:gd name="connsiteY25" fmla="*/ 492369 h 1946031"/>
              <a:gd name="connsiteX26" fmla="*/ 762000 w 6420339"/>
              <a:gd name="connsiteY26" fmla="*/ 492369 h 1946031"/>
              <a:gd name="connsiteX27" fmla="*/ 762000 w 6420339"/>
              <a:gd name="connsiteY27" fmla="*/ 539262 h 1946031"/>
              <a:gd name="connsiteX28" fmla="*/ 824523 w 6420339"/>
              <a:gd name="connsiteY28" fmla="*/ 539262 h 1946031"/>
              <a:gd name="connsiteX29" fmla="*/ 824523 w 6420339"/>
              <a:gd name="connsiteY29" fmla="*/ 570523 h 1946031"/>
              <a:gd name="connsiteX30" fmla="*/ 890954 w 6420339"/>
              <a:gd name="connsiteY30" fmla="*/ 570523 h 1946031"/>
              <a:gd name="connsiteX31" fmla="*/ 890954 w 6420339"/>
              <a:gd name="connsiteY31" fmla="*/ 605692 h 1946031"/>
              <a:gd name="connsiteX32" fmla="*/ 926123 w 6420339"/>
              <a:gd name="connsiteY32" fmla="*/ 605692 h 1946031"/>
              <a:gd name="connsiteX33" fmla="*/ 926123 w 6420339"/>
              <a:gd name="connsiteY33" fmla="*/ 644769 h 1946031"/>
              <a:gd name="connsiteX34" fmla="*/ 982785 w 6420339"/>
              <a:gd name="connsiteY34" fmla="*/ 641802 h 1946031"/>
              <a:gd name="connsiteX35" fmla="*/ 978022 w 6420339"/>
              <a:gd name="connsiteY35" fmla="*/ 670378 h 1946031"/>
              <a:gd name="connsiteX36" fmla="*/ 1035539 w 6420339"/>
              <a:gd name="connsiteY36" fmla="*/ 644769 h 1946031"/>
              <a:gd name="connsiteX37" fmla="*/ 1035539 w 6420339"/>
              <a:gd name="connsiteY37" fmla="*/ 683846 h 1946031"/>
              <a:gd name="connsiteX38" fmla="*/ 1066800 w 6420339"/>
              <a:gd name="connsiteY38" fmla="*/ 683846 h 1946031"/>
              <a:gd name="connsiteX39" fmla="*/ 1066800 w 6420339"/>
              <a:gd name="connsiteY39" fmla="*/ 711200 h 1946031"/>
              <a:gd name="connsiteX40" fmla="*/ 1168400 w 6420339"/>
              <a:gd name="connsiteY40" fmla="*/ 711200 h 1946031"/>
              <a:gd name="connsiteX41" fmla="*/ 1168400 w 6420339"/>
              <a:gd name="connsiteY41" fmla="*/ 762000 h 1946031"/>
              <a:gd name="connsiteX42" fmla="*/ 1230923 w 6420339"/>
              <a:gd name="connsiteY42" fmla="*/ 762000 h 1946031"/>
              <a:gd name="connsiteX43" fmla="*/ 1230923 w 6420339"/>
              <a:gd name="connsiteY43" fmla="*/ 793262 h 1946031"/>
              <a:gd name="connsiteX44" fmla="*/ 1320800 w 6420339"/>
              <a:gd name="connsiteY44" fmla="*/ 793262 h 1946031"/>
              <a:gd name="connsiteX45" fmla="*/ 1320800 w 6420339"/>
              <a:gd name="connsiteY45" fmla="*/ 816708 h 1946031"/>
              <a:gd name="connsiteX46" fmla="*/ 1375508 w 6420339"/>
              <a:gd name="connsiteY46" fmla="*/ 816708 h 1946031"/>
              <a:gd name="connsiteX47" fmla="*/ 1375508 w 6420339"/>
              <a:gd name="connsiteY47" fmla="*/ 855785 h 1946031"/>
              <a:gd name="connsiteX48" fmla="*/ 1449754 w 6420339"/>
              <a:gd name="connsiteY48" fmla="*/ 855785 h 1946031"/>
              <a:gd name="connsiteX49" fmla="*/ 1449754 w 6420339"/>
              <a:gd name="connsiteY49" fmla="*/ 855785 h 1946031"/>
              <a:gd name="connsiteX50" fmla="*/ 1458714 w 6420339"/>
              <a:gd name="connsiteY50" fmla="*/ 890954 h 1946031"/>
              <a:gd name="connsiteX51" fmla="*/ 1513273 w 6420339"/>
              <a:gd name="connsiteY51" fmla="*/ 896007 h 1946031"/>
              <a:gd name="connsiteX52" fmla="*/ 1513273 w 6420339"/>
              <a:gd name="connsiteY52" fmla="*/ 920500 h 1946031"/>
              <a:gd name="connsiteX53" fmla="*/ 1590431 w 6420339"/>
              <a:gd name="connsiteY53" fmla="*/ 922216 h 1946031"/>
              <a:gd name="connsiteX54" fmla="*/ 1590431 w 6420339"/>
              <a:gd name="connsiteY54" fmla="*/ 957385 h 1946031"/>
              <a:gd name="connsiteX55" fmla="*/ 1664677 w 6420339"/>
              <a:gd name="connsiteY55" fmla="*/ 957385 h 1946031"/>
              <a:gd name="connsiteX56" fmla="*/ 1664677 w 6420339"/>
              <a:gd name="connsiteY56" fmla="*/ 984739 h 1946031"/>
              <a:gd name="connsiteX57" fmla="*/ 1750647 w 6420339"/>
              <a:gd name="connsiteY57" fmla="*/ 984739 h 1946031"/>
              <a:gd name="connsiteX58" fmla="*/ 1750647 w 6420339"/>
              <a:gd name="connsiteY58" fmla="*/ 1023816 h 1946031"/>
              <a:gd name="connsiteX59" fmla="*/ 1828800 w 6420339"/>
              <a:gd name="connsiteY59" fmla="*/ 1023816 h 1946031"/>
              <a:gd name="connsiteX60" fmla="*/ 1828800 w 6420339"/>
              <a:gd name="connsiteY60" fmla="*/ 1051169 h 1946031"/>
              <a:gd name="connsiteX61" fmla="*/ 1922585 w 6420339"/>
              <a:gd name="connsiteY61" fmla="*/ 1051169 h 1946031"/>
              <a:gd name="connsiteX62" fmla="*/ 1922585 w 6420339"/>
              <a:gd name="connsiteY62" fmla="*/ 1086339 h 1946031"/>
              <a:gd name="connsiteX63" fmla="*/ 2051539 w 6420339"/>
              <a:gd name="connsiteY63" fmla="*/ 1086339 h 1946031"/>
              <a:gd name="connsiteX64" fmla="*/ 2051539 w 6420339"/>
              <a:gd name="connsiteY64" fmla="*/ 1109785 h 1946031"/>
              <a:gd name="connsiteX65" fmla="*/ 2153139 w 6420339"/>
              <a:gd name="connsiteY65" fmla="*/ 1109785 h 1946031"/>
              <a:gd name="connsiteX66" fmla="*/ 2153139 w 6420339"/>
              <a:gd name="connsiteY66" fmla="*/ 1148862 h 1946031"/>
              <a:gd name="connsiteX67" fmla="*/ 2246923 w 6420339"/>
              <a:gd name="connsiteY67" fmla="*/ 1148862 h 1946031"/>
              <a:gd name="connsiteX68" fmla="*/ 2246923 w 6420339"/>
              <a:gd name="connsiteY68" fmla="*/ 1180123 h 1946031"/>
              <a:gd name="connsiteX69" fmla="*/ 2344616 w 6420339"/>
              <a:gd name="connsiteY69" fmla="*/ 1180123 h 1946031"/>
              <a:gd name="connsiteX70" fmla="*/ 2344616 w 6420339"/>
              <a:gd name="connsiteY70" fmla="*/ 1223108 h 1946031"/>
              <a:gd name="connsiteX71" fmla="*/ 2454031 w 6420339"/>
              <a:gd name="connsiteY71" fmla="*/ 1223108 h 1946031"/>
              <a:gd name="connsiteX72" fmla="*/ 2454031 w 6420339"/>
              <a:gd name="connsiteY72" fmla="*/ 1242646 h 1946031"/>
              <a:gd name="connsiteX73" fmla="*/ 2610339 w 6420339"/>
              <a:gd name="connsiteY73" fmla="*/ 1242646 h 1946031"/>
              <a:gd name="connsiteX74" fmla="*/ 2625970 w 6420339"/>
              <a:gd name="connsiteY74" fmla="*/ 1258277 h 1946031"/>
              <a:gd name="connsiteX75" fmla="*/ 2672862 w 6420339"/>
              <a:gd name="connsiteY75" fmla="*/ 1258277 h 1946031"/>
              <a:gd name="connsiteX76" fmla="*/ 2672862 w 6420339"/>
              <a:gd name="connsiteY76" fmla="*/ 1297354 h 1946031"/>
              <a:gd name="connsiteX77" fmla="*/ 2879970 w 6420339"/>
              <a:gd name="connsiteY77" fmla="*/ 1297354 h 1946031"/>
              <a:gd name="connsiteX78" fmla="*/ 2879970 w 6420339"/>
              <a:gd name="connsiteY78" fmla="*/ 1320800 h 1946031"/>
              <a:gd name="connsiteX79" fmla="*/ 2981570 w 6420339"/>
              <a:gd name="connsiteY79" fmla="*/ 1320800 h 1946031"/>
              <a:gd name="connsiteX80" fmla="*/ 2981570 w 6420339"/>
              <a:gd name="connsiteY80" fmla="*/ 1383323 h 1946031"/>
              <a:gd name="connsiteX81" fmla="*/ 3266831 w 6420339"/>
              <a:gd name="connsiteY81" fmla="*/ 1383323 h 1946031"/>
              <a:gd name="connsiteX82" fmla="*/ 3266831 w 6420339"/>
              <a:gd name="connsiteY82" fmla="*/ 1414585 h 1946031"/>
              <a:gd name="connsiteX83" fmla="*/ 3321539 w 6420339"/>
              <a:gd name="connsiteY83" fmla="*/ 1414585 h 1946031"/>
              <a:gd name="connsiteX84" fmla="*/ 3348893 w 6420339"/>
              <a:gd name="connsiteY84" fmla="*/ 1441939 h 1946031"/>
              <a:gd name="connsiteX85" fmla="*/ 3485662 w 6420339"/>
              <a:gd name="connsiteY85" fmla="*/ 1441939 h 1946031"/>
              <a:gd name="connsiteX86" fmla="*/ 3485662 w 6420339"/>
              <a:gd name="connsiteY86" fmla="*/ 1512277 h 1946031"/>
              <a:gd name="connsiteX87" fmla="*/ 3595077 w 6420339"/>
              <a:gd name="connsiteY87" fmla="*/ 1512277 h 1946031"/>
              <a:gd name="connsiteX88" fmla="*/ 3595077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47446 h 1946031"/>
              <a:gd name="connsiteX92" fmla="*/ 3767016 w 6420339"/>
              <a:gd name="connsiteY92" fmla="*/ 1582616 h 1946031"/>
              <a:gd name="connsiteX93" fmla="*/ 4146062 w 6420339"/>
              <a:gd name="connsiteY93" fmla="*/ 1582616 h 1946031"/>
              <a:gd name="connsiteX94" fmla="*/ 4165600 w 6420339"/>
              <a:gd name="connsiteY94" fmla="*/ 1602154 h 1946031"/>
              <a:gd name="connsiteX95" fmla="*/ 4239847 w 6420339"/>
              <a:gd name="connsiteY95" fmla="*/ 1602154 h 1946031"/>
              <a:gd name="connsiteX96" fmla="*/ 4282831 w 6420339"/>
              <a:gd name="connsiteY96" fmla="*/ 1645138 h 1946031"/>
              <a:gd name="connsiteX97" fmla="*/ 4384431 w 6420339"/>
              <a:gd name="connsiteY97" fmla="*/ 1645138 h 1946031"/>
              <a:gd name="connsiteX98" fmla="*/ 4384431 w 6420339"/>
              <a:gd name="connsiteY98" fmla="*/ 1719385 h 1946031"/>
              <a:gd name="connsiteX99" fmla="*/ 4677508 w 6420339"/>
              <a:gd name="connsiteY99" fmla="*/ 1719385 h 1946031"/>
              <a:gd name="connsiteX100" fmla="*/ 4677508 w 6420339"/>
              <a:gd name="connsiteY100" fmla="*/ 1719385 h 1946031"/>
              <a:gd name="connsiteX101" fmla="*/ 4751754 w 6420339"/>
              <a:gd name="connsiteY101" fmla="*/ 1719385 h 1946031"/>
              <a:gd name="connsiteX102" fmla="*/ 4751754 w 6420339"/>
              <a:gd name="connsiteY102" fmla="*/ 1789723 h 1946031"/>
              <a:gd name="connsiteX103" fmla="*/ 5072185 w 6420339"/>
              <a:gd name="connsiteY103" fmla="*/ 1789723 h 1946031"/>
              <a:gd name="connsiteX104" fmla="*/ 5072185 w 6420339"/>
              <a:gd name="connsiteY104" fmla="*/ 1844431 h 1946031"/>
              <a:gd name="connsiteX105" fmla="*/ 5396523 w 6420339"/>
              <a:gd name="connsiteY105" fmla="*/ 1844431 h 1946031"/>
              <a:gd name="connsiteX106" fmla="*/ 5396523 w 6420339"/>
              <a:gd name="connsiteY106" fmla="*/ 1946031 h 1946031"/>
              <a:gd name="connsiteX107" fmla="*/ 6420339 w 6420339"/>
              <a:gd name="connsiteY107"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166016 w 6420339"/>
              <a:gd name="connsiteY6" fmla="*/ 110783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63416 h 1946031"/>
              <a:gd name="connsiteX18" fmla="*/ 496277 w 6420339"/>
              <a:gd name="connsiteY18" fmla="*/ 363416 h 1946031"/>
              <a:gd name="connsiteX19" fmla="*/ 496277 w 6420339"/>
              <a:gd name="connsiteY19" fmla="*/ 410308 h 1946031"/>
              <a:gd name="connsiteX20" fmla="*/ 574431 w 6420339"/>
              <a:gd name="connsiteY20" fmla="*/ 410308 h 1946031"/>
              <a:gd name="connsiteX21" fmla="*/ 574431 w 6420339"/>
              <a:gd name="connsiteY21" fmla="*/ 429846 h 1946031"/>
              <a:gd name="connsiteX22" fmla="*/ 660400 w 6420339"/>
              <a:gd name="connsiteY22" fmla="*/ 429846 h 1946031"/>
              <a:gd name="connsiteX23" fmla="*/ 660400 w 6420339"/>
              <a:gd name="connsiteY23" fmla="*/ 461108 h 1946031"/>
              <a:gd name="connsiteX24" fmla="*/ 726831 w 6420339"/>
              <a:gd name="connsiteY24" fmla="*/ 461108 h 1946031"/>
              <a:gd name="connsiteX25" fmla="*/ 726831 w 6420339"/>
              <a:gd name="connsiteY25" fmla="*/ 492369 h 1946031"/>
              <a:gd name="connsiteX26" fmla="*/ 762000 w 6420339"/>
              <a:gd name="connsiteY26" fmla="*/ 492369 h 1946031"/>
              <a:gd name="connsiteX27" fmla="*/ 762000 w 6420339"/>
              <a:gd name="connsiteY27" fmla="*/ 539262 h 1946031"/>
              <a:gd name="connsiteX28" fmla="*/ 824523 w 6420339"/>
              <a:gd name="connsiteY28" fmla="*/ 539262 h 1946031"/>
              <a:gd name="connsiteX29" fmla="*/ 824523 w 6420339"/>
              <a:gd name="connsiteY29" fmla="*/ 570523 h 1946031"/>
              <a:gd name="connsiteX30" fmla="*/ 890954 w 6420339"/>
              <a:gd name="connsiteY30" fmla="*/ 570523 h 1946031"/>
              <a:gd name="connsiteX31" fmla="*/ 890954 w 6420339"/>
              <a:gd name="connsiteY31" fmla="*/ 605692 h 1946031"/>
              <a:gd name="connsiteX32" fmla="*/ 926123 w 6420339"/>
              <a:gd name="connsiteY32" fmla="*/ 605692 h 1946031"/>
              <a:gd name="connsiteX33" fmla="*/ 926123 w 6420339"/>
              <a:gd name="connsiteY33" fmla="*/ 644769 h 1946031"/>
              <a:gd name="connsiteX34" fmla="*/ 982785 w 6420339"/>
              <a:gd name="connsiteY34" fmla="*/ 641802 h 1946031"/>
              <a:gd name="connsiteX35" fmla="*/ 978022 w 6420339"/>
              <a:gd name="connsiteY35" fmla="*/ 670378 h 1946031"/>
              <a:gd name="connsiteX36" fmla="*/ 1033158 w 6420339"/>
              <a:gd name="connsiteY36" fmla="*/ 654294 h 1946031"/>
              <a:gd name="connsiteX37" fmla="*/ 1035539 w 6420339"/>
              <a:gd name="connsiteY37" fmla="*/ 683846 h 1946031"/>
              <a:gd name="connsiteX38" fmla="*/ 1066800 w 6420339"/>
              <a:gd name="connsiteY38" fmla="*/ 683846 h 1946031"/>
              <a:gd name="connsiteX39" fmla="*/ 1066800 w 6420339"/>
              <a:gd name="connsiteY39" fmla="*/ 711200 h 1946031"/>
              <a:gd name="connsiteX40" fmla="*/ 1168400 w 6420339"/>
              <a:gd name="connsiteY40" fmla="*/ 711200 h 1946031"/>
              <a:gd name="connsiteX41" fmla="*/ 1168400 w 6420339"/>
              <a:gd name="connsiteY41" fmla="*/ 762000 h 1946031"/>
              <a:gd name="connsiteX42" fmla="*/ 1230923 w 6420339"/>
              <a:gd name="connsiteY42" fmla="*/ 762000 h 1946031"/>
              <a:gd name="connsiteX43" fmla="*/ 1230923 w 6420339"/>
              <a:gd name="connsiteY43" fmla="*/ 793262 h 1946031"/>
              <a:gd name="connsiteX44" fmla="*/ 1320800 w 6420339"/>
              <a:gd name="connsiteY44" fmla="*/ 793262 h 1946031"/>
              <a:gd name="connsiteX45" fmla="*/ 1320800 w 6420339"/>
              <a:gd name="connsiteY45" fmla="*/ 816708 h 1946031"/>
              <a:gd name="connsiteX46" fmla="*/ 1375508 w 6420339"/>
              <a:gd name="connsiteY46" fmla="*/ 816708 h 1946031"/>
              <a:gd name="connsiteX47" fmla="*/ 1375508 w 6420339"/>
              <a:gd name="connsiteY47" fmla="*/ 855785 h 1946031"/>
              <a:gd name="connsiteX48" fmla="*/ 1449754 w 6420339"/>
              <a:gd name="connsiteY48" fmla="*/ 855785 h 1946031"/>
              <a:gd name="connsiteX49" fmla="*/ 1449754 w 6420339"/>
              <a:gd name="connsiteY49" fmla="*/ 855785 h 1946031"/>
              <a:gd name="connsiteX50" fmla="*/ 1458714 w 6420339"/>
              <a:gd name="connsiteY50" fmla="*/ 890954 h 1946031"/>
              <a:gd name="connsiteX51" fmla="*/ 1513273 w 6420339"/>
              <a:gd name="connsiteY51" fmla="*/ 896007 h 1946031"/>
              <a:gd name="connsiteX52" fmla="*/ 1513273 w 6420339"/>
              <a:gd name="connsiteY52" fmla="*/ 920500 h 1946031"/>
              <a:gd name="connsiteX53" fmla="*/ 1590431 w 6420339"/>
              <a:gd name="connsiteY53" fmla="*/ 922216 h 1946031"/>
              <a:gd name="connsiteX54" fmla="*/ 1590431 w 6420339"/>
              <a:gd name="connsiteY54" fmla="*/ 957385 h 1946031"/>
              <a:gd name="connsiteX55" fmla="*/ 1664677 w 6420339"/>
              <a:gd name="connsiteY55" fmla="*/ 957385 h 1946031"/>
              <a:gd name="connsiteX56" fmla="*/ 1664677 w 6420339"/>
              <a:gd name="connsiteY56" fmla="*/ 984739 h 1946031"/>
              <a:gd name="connsiteX57" fmla="*/ 1750647 w 6420339"/>
              <a:gd name="connsiteY57" fmla="*/ 984739 h 1946031"/>
              <a:gd name="connsiteX58" fmla="*/ 1750647 w 6420339"/>
              <a:gd name="connsiteY58" fmla="*/ 1023816 h 1946031"/>
              <a:gd name="connsiteX59" fmla="*/ 1828800 w 6420339"/>
              <a:gd name="connsiteY59" fmla="*/ 1023816 h 1946031"/>
              <a:gd name="connsiteX60" fmla="*/ 1828800 w 6420339"/>
              <a:gd name="connsiteY60" fmla="*/ 1051169 h 1946031"/>
              <a:gd name="connsiteX61" fmla="*/ 1922585 w 6420339"/>
              <a:gd name="connsiteY61" fmla="*/ 1051169 h 1946031"/>
              <a:gd name="connsiteX62" fmla="*/ 1922585 w 6420339"/>
              <a:gd name="connsiteY62" fmla="*/ 1086339 h 1946031"/>
              <a:gd name="connsiteX63" fmla="*/ 2051539 w 6420339"/>
              <a:gd name="connsiteY63" fmla="*/ 1086339 h 1946031"/>
              <a:gd name="connsiteX64" fmla="*/ 2051539 w 6420339"/>
              <a:gd name="connsiteY64" fmla="*/ 1109785 h 1946031"/>
              <a:gd name="connsiteX65" fmla="*/ 2153139 w 6420339"/>
              <a:gd name="connsiteY65" fmla="*/ 1109785 h 1946031"/>
              <a:gd name="connsiteX66" fmla="*/ 2153139 w 6420339"/>
              <a:gd name="connsiteY66" fmla="*/ 1148862 h 1946031"/>
              <a:gd name="connsiteX67" fmla="*/ 2246923 w 6420339"/>
              <a:gd name="connsiteY67" fmla="*/ 1148862 h 1946031"/>
              <a:gd name="connsiteX68" fmla="*/ 2246923 w 6420339"/>
              <a:gd name="connsiteY68" fmla="*/ 1180123 h 1946031"/>
              <a:gd name="connsiteX69" fmla="*/ 2344616 w 6420339"/>
              <a:gd name="connsiteY69" fmla="*/ 1180123 h 1946031"/>
              <a:gd name="connsiteX70" fmla="*/ 2344616 w 6420339"/>
              <a:gd name="connsiteY70" fmla="*/ 1223108 h 1946031"/>
              <a:gd name="connsiteX71" fmla="*/ 2454031 w 6420339"/>
              <a:gd name="connsiteY71" fmla="*/ 1223108 h 1946031"/>
              <a:gd name="connsiteX72" fmla="*/ 2454031 w 6420339"/>
              <a:gd name="connsiteY72" fmla="*/ 1242646 h 1946031"/>
              <a:gd name="connsiteX73" fmla="*/ 2610339 w 6420339"/>
              <a:gd name="connsiteY73" fmla="*/ 1242646 h 1946031"/>
              <a:gd name="connsiteX74" fmla="*/ 2625970 w 6420339"/>
              <a:gd name="connsiteY74" fmla="*/ 1258277 h 1946031"/>
              <a:gd name="connsiteX75" fmla="*/ 2672862 w 6420339"/>
              <a:gd name="connsiteY75" fmla="*/ 1258277 h 1946031"/>
              <a:gd name="connsiteX76" fmla="*/ 2672862 w 6420339"/>
              <a:gd name="connsiteY76" fmla="*/ 1297354 h 1946031"/>
              <a:gd name="connsiteX77" fmla="*/ 2879970 w 6420339"/>
              <a:gd name="connsiteY77" fmla="*/ 1297354 h 1946031"/>
              <a:gd name="connsiteX78" fmla="*/ 2879970 w 6420339"/>
              <a:gd name="connsiteY78" fmla="*/ 1320800 h 1946031"/>
              <a:gd name="connsiteX79" fmla="*/ 2981570 w 6420339"/>
              <a:gd name="connsiteY79" fmla="*/ 1320800 h 1946031"/>
              <a:gd name="connsiteX80" fmla="*/ 2981570 w 6420339"/>
              <a:gd name="connsiteY80" fmla="*/ 1383323 h 1946031"/>
              <a:gd name="connsiteX81" fmla="*/ 3266831 w 6420339"/>
              <a:gd name="connsiteY81" fmla="*/ 1383323 h 1946031"/>
              <a:gd name="connsiteX82" fmla="*/ 3266831 w 6420339"/>
              <a:gd name="connsiteY82" fmla="*/ 1414585 h 1946031"/>
              <a:gd name="connsiteX83" fmla="*/ 3321539 w 6420339"/>
              <a:gd name="connsiteY83" fmla="*/ 1414585 h 1946031"/>
              <a:gd name="connsiteX84" fmla="*/ 3348893 w 6420339"/>
              <a:gd name="connsiteY84" fmla="*/ 1441939 h 1946031"/>
              <a:gd name="connsiteX85" fmla="*/ 3485662 w 6420339"/>
              <a:gd name="connsiteY85" fmla="*/ 1441939 h 1946031"/>
              <a:gd name="connsiteX86" fmla="*/ 3485662 w 6420339"/>
              <a:gd name="connsiteY86" fmla="*/ 1512277 h 1946031"/>
              <a:gd name="connsiteX87" fmla="*/ 3595077 w 6420339"/>
              <a:gd name="connsiteY87" fmla="*/ 1512277 h 1946031"/>
              <a:gd name="connsiteX88" fmla="*/ 3595077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47446 h 1946031"/>
              <a:gd name="connsiteX92" fmla="*/ 3767016 w 6420339"/>
              <a:gd name="connsiteY92" fmla="*/ 1582616 h 1946031"/>
              <a:gd name="connsiteX93" fmla="*/ 4146062 w 6420339"/>
              <a:gd name="connsiteY93" fmla="*/ 1582616 h 1946031"/>
              <a:gd name="connsiteX94" fmla="*/ 4165600 w 6420339"/>
              <a:gd name="connsiteY94" fmla="*/ 1602154 h 1946031"/>
              <a:gd name="connsiteX95" fmla="*/ 4239847 w 6420339"/>
              <a:gd name="connsiteY95" fmla="*/ 1602154 h 1946031"/>
              <a:gd name="connsiteX96" fmla="*/ 4282831 w 6420339"/>
              <a:gd name="connsiteY96" fmla="*/ 1645138 h 1946031"/>
              <a:gd name="connsiteX97" fmla="*/ 4384431 w 6420339"/>
              <a:gd name="connsiteY97" fmla="*/ 1645138 h 1946031"/>
              <a:gd name="connsiteX98" fmla="*/ 4384431 w 6420339"/>
              <a:gd name="connsiteY98" fmla="*/ 1719385 h 1946031"/>
              <a:gd name="connsiteX99" fmla="*/ 4677508 w 6420339"/>
              <a:gd name="connsiteY99" fmla="*/ 1719385 h 1946031"/>
              <a:gd name="connsiteX100" fmla="*/ 4677508 w 6420339"/>
              <a:gd name="connsiteY100" fmla="*/ 1719385 h 1946031"/>
              <a:gd name="connsiteX101" fmla="*/ 4751754 w 6420339"/>
              <a:gd name="connsiteY101" fmla="*/ 1719385 h 1946031"/>
              <a:gd name="connsiteX102" fmla="*/ 4751754 w 6420339"/>
              <a:gd name="connsiteY102" fmla="*/ 1789723 h 1946031"/>
              <a:gd name="connsiteX103" fmla="*/ 5072185 w 6420339"/>
              <a:gd name="connsiteY103" fmla="*/ 1789723 h 1946031"/>
              <a:gd name="connsiteX104" fmla="*/ 5072185 w 6420339"/>
              <a:gd name="connsiteY104" fmla="*/ 1844431 h 1946031"/>
              <a:gd name="connsiteX105" fmla="*/ 5396523 w 6420339"/>
              <a:gd name="connsiteY105" fmla="*/ 1844431 h 1946031"/>
              <a:gd name="connsiteX106" fmla="*/ 5396523 w 6420339"/>
              <a:gd name="connsiteY106" fmla="*/ 1946031 h 1946031"/>
              <a:gd name="connsiteX107" fmla="*/ 6420339 w 6420339"/>
              <a:gd name="connsiteY107"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166016 w 6420339"/>
              <a:gd name="connsiteY6" fmla="*/ 110783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63416 h 1946031"/>
              <a:gd name="connsiteX18" fmla="*/ 496277 w 6420339"/>
              <a:gd name="connsiteY18" fmla="*/ 363416 h 1946031"/>
              <a:gd name="connsiteX19" fmla="*/ 496277 w 6420339"/>
              <a:gd name="connsiteY19" fmla="*/ 410308 h 1946031"/>
              <a:gd name="connsiteX20" fmla="*/ 574431 w 6420339"/>
              <a:gd name="connsiteY20" fmla="*/ 410308 h 1946031"/>
              <a:gd name="connsiteX21" fmla="*/ 574431 w 6420339"/>
              <a:gd name="connsiteY21" fmla="*/ 429846 h 1946031"/>
              <a:gd name="connsiteX22" fmla="*/ 660400 w 6420339"/>
              <a:gd name="connsiteY22" fmla="*/ 429846 h 1946031"/>
              <a:gd name="connsiteX23" fmla="*/ 660400 w 6420339"/>
              <a:gd name="connsiteY23" fmla="*/ 461108 h 1946031"/>
              <a:gd name="connsiteX24" fmla="*/ 726831 w 6420339"/>
              <a:gd name="connsiteY24" fmla="*/ 461108 h 1946031"/>
              <a:gd name="connsiteX25" fmla="*/ 726831 w 6420339"/>
              <a:gd name="connsiteY25" fmla="*/ 492369 h 1946031"/>
              <a:gd name="connsiteX26" fmla="*/ 762000 w 6420339"/>
              <a:gd name="connsiteY26" fmla="*/ 492369 h 1946031"/>
              <a:gd name="connsiteX27" fmla="*/ 762000 w 6420339"/>
              <a:gd name="connsiteY27" fmla="*/ 539262 h 1946031"/>
              <a:gd name="connsiteX28" fmla="*/ 824523 w 6420339"/>
              <a:gd name="connsiteY28" fmla="*/ 539262 h 1946031"/>
              <a:gd name="connsiteX29" fmla="*/ 824523 w 6420339"/>
              <a:gd name="connsiteY29" fmla="*/ 570523 h 1946031"/>
              <a:gd name="connsiteX30" fmla="*/ 890954 w 6420339"/>
              <a:gd name="connsiteY30" fmla="*/ 570523 h 1946031"/>
              <a:gd name="connsiteX31" fmla="*/ 890954 w 6420339"/>
              <a:gd name="connsiteY31" fmla="*/ 605692 h 1946031"/>
              <a:gd name="connsiteX32" fmla="*/ 926123 w 6420339"/>
              <a:gd name="connsiteY32" fmla="*/ 605692 h 1946031"/>
              <a:gd name="connsiteX33" fmla="*/ 926123 w 6420339"/>
              <a:gd name="connsiteY33" fmla="*/ 644769 h 1946031"/>
              <a:gd name="connsiteX34" fmla="*/ 982785 w 6420339"/>
              <a:gd name="connsiteY34" fmla="*/ 641802 h 1946031"/>
              <a:gd name="connsiteX35" fmla="*/ 978022 w 6420339"/>
              <a:gd name="connsiteY35" fmla="*/ 670378 h 1946031"/>
              <a:gd name="connsiteX36" fmla="*/ 1030777 w 6420339"/>
              <a:gd name="connsiteY36" fmla="*/ 668581 h 1946031"/>
              <a:gd name="connsiteX37" fmla="*/ 1035539 w 6420339"/>
              <a:gd name="connsiteY37" fmla="*/ 683846 h 1946031"/>
              <a:gd name="connsiteX38" fmla="*/ 1066800 w 6420339"/>
              <a:gd name="connsiteY38" fmla="*/ 683846 h 1946031"/>
              <a:gd name="connsiteX39" fmla="*/ 1066800 w 6420339"/>
              <a:gd name="connsiteY39" fmla="*/ 711200 h 1946031"/>
              <a:gd name="connsiteX40" fmla="*/ 1168400 w 6420339"/>
              <a:gd name="connsiteY40" fmla="*/ 711200 h 1946031"/>
              <a:gd name="connsiteX41" fmla="*/ 1168400 w 6420339"/>
              <a:gd name="connsiteY41" fmla="*/ 762000 h 1946031"/>
              <a:gd name="connsiteX42" fmla="*/ 1230923 w 6420339"/>
              <a:gd name="connsiteY42" fmla="*/ 762000 h 1946031"/>
              <a:gd name="connsiteX43" fmla="*/ 1230923 w 6420339"/>
              <a:gd name="connsiteY43" fmla="*/ 793262 h 1946031"/>
              <a:gd name="connsiteX44" fmla="*/ 1320800 w 6420339"/>
              <a:gd name="connsiteY44" fmla="*/ 793262 h 1946031"/>
              <a:gd name="connsiteX45" fmla="*/ 1320800 w 6420339"/>
              <a:gd name="connsiteY45" fmla="*/ 816708 h 1946031"/>
              <a:gd name="connsiteX46" fmla="*/ 1375508 w 6420339"/>
              <a:gd name="connsiteY46" fmla="*/ 816708 h 1946031"/>
              <a:gd name="connsiteX47" fmla="*/ 1375508 w 6420339"/>
              <a:gd name="connsiteY47" fmla="*/ 855785 h 1946031"/>
              <a:gd name="connsiteX48" fmla="*/ 1449754 w 6420339"/>
              <a:gd name="connsiteY48" fmla="*/ 855785 h 1946031"/>
              <a:gd name="connsiteX49" fmla="*/ 1449754 w 6420339"/>
              <a:gd name="connsiteY49" fmla="*/ 855785 h 1946031"/>
              <a:gd name="connsiteX50" fmla="*/ 1458714 w 6420339"/>
              <a:gd name="connsiteY50" fmla="*/ 890954 h 1946031"/>
              <a:gd name="connsiteX51" fmla="*/ 1513273 w 6420339"/>
              <a:gd name="connsiteY51" fmla="*/ 896007 h 1946031"/>
              <a:gd name="connsiteX52" fmla="*/ 1513273 w 6420339"/>
              <a:gd name="connsiteY52" fmla="*/ 920500 h 1946031"/>
              <a:gd name="connsiteX53" fmla="*/ 1590431 w 6420339"/>
              <a:gd name="connsiteY53" fmla="*/ 922216 h 1946031"/>
              <a:gd name="connsiteX54" fmla="*/ 1590431 w 6420339"/>
              <a:gd name="connsiteY54" fmla="*/ 957385 h 1946031"/>
              <a:gd name="connsiteX55" fmla="*/ 1664677 w 6420339"/>
              <a:gd name="connsiteY55" fmla="*/ 957385 h 1946031"/>
              <a:gd name="connsiteX56" fmla="*/ 1664677 w 6420339"/>
              <a:gd name="connsiteY56" fmla="*/ 984739 h 1946031"/>
              <a:gd name="connsiteX57" fmla="*/ 1750647 w 6420339"/>
              <a:gd name="connsiteY57" fmla="*/ 984739 h 1946031"/>
              <a:gd name="connsiteX58" fmla="*/ 1750647 w 6420339"/>
              <a:gd name="connsiteY58" fmla="*/ 1023816 h 1946031"/>
              <a:gd name="connsiteX59" fmla="*/ 1828800 w 6420339"/>
              <a:gd name="connsiteY59" fmla="*/ 1023816 h 1946031"/>
              <a:gd name="connsiteX60" fmla="*/ 1828800 w 6420339"/>
              <a:gd name="connsiteY60" fmla="*/ 1051169 h 1946031"/>
              <a:gd name="connsiteX61" fmla="*/ 1922585 w 6420339"/>
              <a:gd name="connsiteY61" fmla="*/ 1051169 h 1946031"/>
              <a:gd name="connsiteX62" fmla="*/ 1922585 w 6420339"/>
              <a:gd name="connsiteY62" fmla="*/ 1086339 h 1946031"/>
              <a:gd name="connsiteX63" fmla="*/ 2051539 w 6420339"/>
              <a:gd name="connsiteY63" fmla="*/ 1086339 h 1946031"/>
              <a:gd name="connsiteX64" fmla="*/ 2051539 w 6420339"/>
              <a:gd name="connsiteY64" fmla="*/ 1109785 h 1946031"/>
              <a:gd name="connsiteX65" fmla="*/ 2153139 w 6420339"/>
              <a:gd name="connsiteY65" fmla="*/ 1109785 h 1946031"/>
              <a:gd name="connsiteX66" fmla="*/ 2153139 w 6420339"/>
              <a:gd name="connsiteY66" fmla="*/ 1148862 h 1946031"/>
              <a:gd name="connsiteX67" fmla="*/ 2246923 w 6420339"/>
              <a:gd name="connsiteY67" fmla="*/ 1148862 h 1946031"/>
              <a:gd name="connsiteX68" fmla="*/ 2246923 w 6420339"/>
              <a:gd name="connsiteY68" fmla="*/ 1180123 h 1946031"/>
              <a:gd name="connsiteX69" fmla="*/ 2344616 w 6420339"/>
              <a:gd name="connsiteY69" fmla="*/ 1180123 h 1946031"/>
              <a:gd name="connsiteX70" fmla="*/ 2344616 w 6420339"/>
              <a:gd name="connsiteY70" fmla="*/ 1223108 h 1946031"/>
              <a:gd name="connsiteX71" fmla="*/ 2454031 w 6420339"/>
              <a:gd name="connsiteY71" fmla="*/ 1223108 h 1946031"/>
              <a:gd name="connsiteX72" fmla="*/ 2454031 w 6420339"/>
              <a:gd name="connsiteY72" fmla="*/ 1242646 h 1946031"/>
              <a:gd name="connsiteX73" fmla="*/ 2610339 w 6420339"/>
              <a:gd name="connsiteY73" fmla="*/ 1242646 h 1946031"/>
              <a:gd name="connsiteX74" fmla="*/ 2625970 w 6420339"/>
              <a:gd name="connsiteY74" fmla="*/ 1258277 h 1946031"/>
              <a:gd name="connsiteX75" fmla="*/ 2672862 w 6420339"/>
              <a:gd name="connsiteY75" fmla="*/ 1258277 h 1946031"/>
              <a:gd name="connsiteX76" fmla="*/ 2672862 w 6420339"/>
              <a:gd name="connsiteY76" fmla="*/ 1297354 h 1946031"/>
              <a:gd name="connsiteX77" fmla="*/ 2879970 w 6420339"/>
              <a:gd name="connsiteY77" fmla="*/ 1297354 h 1946031"/>
              <a:gd name="connsiteX78" fmla="*/ 2879970 w 6420339"/>
              <a:gd name="connsiteY78" fmla="*/ 1320800 h 1946031"/>
              <a:gd name="connsiteX79" fmla="*/ 2981570 w 6420339"/>
              <a:gd name="connsiteY79" fmla="*/ 1320800 h 1946031"/>
              <a:gd name="connsiteX80" fmla="*/ 2981570 w 6420339"/>
              <a:gd name="connsiteY80" fmla="*/ 1383323 h 1946031"/>
              <a:gd name="connsiteX81" fmla="*/ 3266831 w 6420339"/>
              <a:gd name="connsiteY81" fmla="*/ 1383323 h 1946031"/>
              <a:gd name="connsiteX82" fmla="*/ 3266831 w 6420339"/>
              <a:gd name="connsiteY82" fmla="*/ 1414585 h 1946031"/>
              <a:gd name="connsiteX83" fmla="*/ 3321539 w 6420339"/>
              <a:gd name="connsiteY83" fmla="*/ 1414585 h 1946031"/>
              <a:gd name="connsiteX84" fmla="*/ 3348893 w 6420339"/>
              <a:gd name="connsiteY84" fmla="*/ 1441939 h 1946031"/>
              <a:gd name="connsiteX85" fmla="*/ 3485662 w 6420339"/>
              <a:gd name="connsiteY85" fmla="*/ 1441939 h 1946031"/>
              <a:gd name="connsiteX86" fmla="*/ 3485662 w 6420339"/>
              <a:gd name="connsiteY86" fmla="*/ 1512277 h 1946031"/>
              <a:gd name="connsiteX87" fmla="*/ 3595077 w 6420339"/>
              <a:gd name="connsiteY87" fmla="*/ 1512277 h 1946031"/>
              <a:gd name="connsiteX88" fmla="*/ 3595077 w 6420339"/>
              <a:gd name="connsiteY88" fmla="*/ 1547446 h 1946031"/>
              <a:gd name="connsiteX89" fmla="*/ 3767016 w 6420339"/>
              <a:gd name="connsiteY89" fmla="*/ 1547446 h 1946031"/>
              <a:gd name="connsiteX90" fmla="*/ 3767016 w 6420339"/>
              <a:gd name="connsiteY90" fmla="*/ 1547446 h 1946031"/>
              <a:gd name="connsiteX91" fmla="*/ 3767016 w 6420339"/>
              <a:gd name="connsiteY91" fmla="*/ 1547446 h 1946031"/>
              <a:gd name="connsiteX92" fmla="*/ 3767016 w 6420339"/>
              <a:gd name="connsiteY92" fmla="*/ 1582616 h 1946031"/>
              <a:gd name="connsiteX93" fmla="*/ 4146062 w 6420339"/>
              <a:gd name="connsiteY93" fmla="*/ 1582616 h 1946031"/>
              <a:gd name="connsiteX94" fmla="*/ 4165600 w 6420339"/>
              <a:gd name="connsiteY94" fmla="*/ 1602154 h 1946031"/>
              <a:gd name="connsiteX95" fmla="*/ 4239847 w 6420339"/>
              <a:gd name="connsiteY95" fmla="*/ 1602154 h 1946031"/>
              <a:gd name="connsiteX96" fmla="*/ 4282831 w 6420339"/>
              <a:gd name="connsiteY96" fmla="*/ 1645138 h 1946031"/>
              <a:gd name="connsiteX97" fmla="*/ 4384431 w 6420339"/>
              <a:gd name="connsiteY97" fmla="*/ 1645138 h 1946031"/>
              <a:gd name="connsiteX98" fmla="*/ 4384431 w 6420339"/>
              <a:gd name="connsiteY98" fmla="*/ 1719385 h 1946031"/>
              <a:gd name="connsiteX99" fmla="*/ 4677508 w 6420339"/>
              <a:gd name="connsiteY99" fmla="*/ 1719385 h 1946031"/>
              <a:gd name="connsiteX100" fmla="*/ 4677508 w 6420339"/>
              <a:gd name="connsiteY100" fmla="*/ 1719385 h 1946031"/>
              <a:gd name="connsiteX101" fmla="*/ 4751754 w 6420339"/>
              <a:gd name="connsiteY101" fmla="*/ 1719385 h 1946031"/>
              <a:gd name="connsiteX102" fmla="*/ 4751754 w 6420339"/>
              <a:gd name="connsiteY102" fmla="*/ 1789723 h 1946031"/>
              <a:gd name="connsiteX103" fmla="*/ 5072185 w 6420339"/>
              <a:gd name="connsiteY103" fmla="*/ 1789723 h 1946031"/>
              <a:gd name="connsiteX104" fmla="*/ 5072185 w 6420339"/>
              <a:gd name="connsiteY104" fmla="*/ 1844431 h 1946031"/>
              <a:gd name="connsiteX105" fmla="*/ 5396523 w 6420339"/>
              <a:gd name="connsiteY105" fmla="*/ 1844431 h 1946031"/>
              <a:gd name="connsiteX106" fmla="*/ 5396523 w 6420339"/>
              <a:gd name="connsiteY106" fmla="*/ 1946031 h 1946031"/>
              <a:gd name="connsiteX107" fmla="*/ 6420339 w 6420339"/>
              <a:gd name="connsiteY107"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166016 w 6420339"/>
              <a:gd name="connsiteY6" fmla="*/ 110783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63416 h 1946031"/>
              <a:gd name="connsiteX18" fmla="*/ 496277 w 6420339"/>
              <a:gd name="connsiteY18" fmla="*/ 363416 h 1946031"/>
              <a:gd name="connsiteX19" fmla="*/ 496277 w 6420339"/>
              <a:gd name="connsiteY19" fmla="*/ 410308 h 1946031"/>
              <a:gd name="connsiteX20" fmla="*/ 574431 w 6420339"/>
              <a:gd name="connsiteY20" fmla="*/ 410308 h 1946031"/>
              <a:gd name="connsiteX21" fmla="*/ 574431 w 6420339"/>
              <a:gd name="connsiteY21" fmla="*/ 429846 h 1946031"/>
              <a:gd name="connsiteX22" fmla="*/ 660400 w 6420339"/>
              <a:gd name="connsiteY22" fmla="*/ 429846 h 1946031"/>
              <a:gd name="connsiteX23" fmla="*/ 660400 w 6420339"/>
              <a:gd name="connsiteY23" fmla="*/ 461108 h 1946031"/>
              <a:gd name="connsiteX24" fmla="*/ 726831 w 6420339"/>
              <a:gd name="connsiteY24" fmla="*/ 461108 h 1946031"/>
              <a:gd name="connsiteX25" fmla="*/ 726831 w 6420339"/>
              <a:gd name="connsiteY25" fmla="*/ 492369 h 1946031"/>
              <a:gd name="connsiteX26" fmla="*/ 762000 w 6420339"/>
              <a:gd name="connsiteY26" fmla="*/ 492369 h 1946031"/>
              <a:gd name="connsiteX27" fmla="*/ 762000 w 6420339"/>
              <a:gd name="connsiteY27" fmla="*/ 539262 h 1946031"/>
              <a:gd name="connsiteX28" fmla="*/ 824523 w 6420339"/>
              <a:gd name="connsiteY28" fmla="*/ 539262 h 1946031"/>
              <a:gd name="connsiteX29" fmla="*/ 824523 w 6420339"/>
              <a:gd name="connsiteY29" fmla="*/ 570523 h 1946031"/>
              <a:gd name="connsiteX30" fmla="*/ 890954 w 6420339"/>
              <a:gd name="connsiteY30" fmla="*/ 570523 h 1946031"/>
              <a:gd name="connsiteX31" fmla="*/ 890954 w 6420339"/>
              <a:gd name="connsiteY31" fmla="*/ 605692 h 1946031"/>
              <a:gd name="connsiteX32" fmla="*/ 926123 w 6420339"/>
              <a:gd name="connsiteY32" fmla="*/ 605692 h 1946031"/>
              <a:gd name="connsiteX33" fmla="*/ 926123 w 6420339"/>
              <a:gd name="connsiteY33" fmla="*/ 644769 h 1946031"/>
              <a:gd name="connsiteX34" fmla="*/ 982785 w 6420339"/>
              <a:gd name="connsiteY34" fmla="*/ 641802 h 1946031"/>
              <a:gd name="connsiteX35" fmla="*/ 978022 w 6420339"/>
              <a:gd name="connsiteY35" fmla="*/ 670378 h 1946031"/>
              <a:gd name="connsiteX36" fmla="*/ 1030777 w 6420339"/>
              <a:gd name="connsiteY36" fmla="*/ 668581 h 1946031"/>
              <a:gd name="connsiteX37" fmla="*/ 1035539 w 6420339"/>
              <a:gd name="connsiteY37" fmla="*/ 683846 h 1946031"/>
              <a:gd name="connsiteX38" fmla="*/ 1066800 w 6420339"/>
              <a:gd name="connsiteY38" fmla="*/ 683846 h 1946031"/>
              <a:gd name="connsiteX39" fmla="*/ 1066800 w 6420339"/>
              <a:gd name="connsiteY39" fmla="*/ 711200 h 1946031"/>
              <a:gd name="connsiteX40" fmla="*/ 1168400 w 6420339"/>
              <a:gd name="connsiteY40" fmla="*/ 711200 h 1946031"/>
              <a:gd name="connsiteX41" fmla="*/ 1168400 w 6420339"/>
              <a:gd name="connsiteY41" fmla="*/ 762000 h 1946031"/>
              <a:gd name="connsiteX42" fmla="*/ 1230923 w 6420339"/>
              <a:gd name="connsiteY42" fmla="*/ 762000 h 1946031"/>
              <a:gd name="connsiteX43" fmla="*/ 1230923 w 6420339"/>
              <a:gd name="connsiteY43" fmla="*/ 793262 h 1946031"/>
              <a:gd name="connsiteX44" fmla="*/ 1320800 w 6420339"/>
              <a:gd name="connsiteY44" fmla="*/ 793262 h 1946031"/>
              <a:gd name="connsiteX45" fmla="*/ 1320800 w 6420339"/>
              <a:gd name="connsiteY45" fmla="*/ 816708 h 1946031"/>
              <a:gd name="connsiteX46" fmla="*/ 1375508 w 6420339"/>
              <a:gd name="connsiteY46" fmla="*/ 816708 h 1946031"/>
              <a:gd name="connsiteX47" fmla="*/ 1375508 w 6420339"/>
              <a:gd name="connsiteY47" fmla="*/ 855785 h 1946031"/>
              <a:gd name="connsiteX48" fmla="*/ 1449754 w 6420339"/>
              <a:gd name="connsiteY48" fmla="*/ 855785 h 1946031"/>
              <a:gd name="connsiteX49" fmla="*/ 1449754 w 6420339"/>
              <a:gd name="connsiteY49" fmla="*/ 855785 h 1946031"/>
              <a:gd name="connsiteX50" fmla="*/ 1458714 w 6420339"/>
              <a:gd name="connsiteY50" fmla="*/ 890954 h 1946031"/>
              <a:gd name="connsiteX51" fmla="*/ 1513273 w 6420339"/>
              <a:gd name="connsiteY51" fmla="*/ 896007 h 1946031"/>
              <a:gd name="connsiteX52" fmla="*/ 1513273 w 6420339"/>
              <a:gd name="connsiteY52" fmla="*/ 920500 h 1946031"/>
              <a:gd name="connsiteX53" fmla="*/ 1590431 w 6420339"/>
              <a:gd name="connsiteY53" fmla="*/ 922216 h 1946031"/>
              <a:gd name="connsiteX54" fmla="*/ 1590431 w 6420339"/>
              <a:gd name="connsiteY54" fmla="*/ 957385 h 1946031"/>
              <a:gd name="connsiteX55" fmla="*/ 1664677 w 6420339"/>
              <a:gd name="connsiteY55" fmla="*/ 957385 h 1946031"/>
              <a:gd name="connsiteX56" fmla="*/ 1664677 w 6420339"/>
              <a:gd name="connsiteY56" fmla="*/ 984739 h 1946031"/>
              <a:gd name="connsiteX57" fmla="*/ 1750647 w 6420339"/>
              <a:gd name="connsiteY57" fmla="*/ 984739 h 1946031"/>
              <a:gd name="connsiteX58" fmla="*/ 1750647 w 6420339"/>
              <a:gd name="connsiteY58" fmla="*/ 1023816 h 1946031"/>
              <a:gd name="connsiteX59" fmla="*/ 1828800 w 6420339"/>
              <a:gd name="connsiteY59" fmla="*/ 1023816 h 1946031"/>
              <a:gd name="connsiteX60" fmla="*/ 1828800 w 6420339"/>
              <a:gd name="connsiteY60" fmla="*/ 1051169 h 1946031"/>
              <a:gd name="connsiteX61" fmla="*/ 1922585 w 6420339"/>
              <a:gd name="connsiteY61" fmla="*/ 1051169 h 1946031"/>
              <a:gd name="connsiteX62" fmla="*/ 1922585 w 6420339"/>
              <a:gd name="connsiteY62" fmla="*/ 1086339 h 1946031"/>
              <a:gd name="connsiteX63" fmla="*/ 1985291 w 6420339"/>
              <a:gd name="connsiteY63" fmla="*/ 1084715 h 1946031"/>
              <a:gd name="connsiteX64" fmla="*/ 2051539 w 6420339"/>
              <a:gd name="connsiteY64" fmla="*/ 1086339 h 1946031"/>
              <a:gd name="connsiteX65" fmla="*/ 2051539 w 6420339"/>
              <a:gd name="connsiteY65" fmla="*/ 1109785 h 1946031"/>
              <a:gd name="connsiteX66" fmla="*/ 2153139 w 6420339"/>
              <a:gd name="connsiteY66" fmla="*/ 1109785 h 1946031"/>
              <a:gd name="connsiteX67" fmla="*/ 2153139 w 6420339"/>
              <a:gd name="connsiteY67" fmla="*/ 1148862 h 1946031"/>
              <a:gd name="connsiteX68" fmla="*/ 2246923 w 6420339"/>
              <a:gd name="connsiteY68" fmla="*/ 1148862 h 1946031"/>
              <a:gd name="connsiteX69" fmla="*/ 2246923 w 6420339"/>
              <a:gd name="connsiteY69" fmla="*/ 1180123 h 1946031"/>
              <a:gd name="connsiteX70" fmla="*/ 2344616 w 6420339"/>
              <a:gd name="connsiteY70" fmla="*/ 1180123 h 1946031"/>
              <a:gd name="connsiteX71" fmla="*/ 2344616 w 6420339"/>
              <a:gd name="connsiteY71" fmla="*/ 1223108 h 1946031"/>
              <a:gd name="connsiteX72" fmla="*/ 2454031 w 6420339"/>
              <a:gd name="connsiteY72" fmla="*/ 1223108 h 1946031"/>
              <a:gd name="connsiteX73" fmla="*/ 2454031 w 6420339"/>
              <a:gd name="connsiteY73" fmla="*/ 1242646 h 1946031"/>
              <a:gd name="connsiteX74" fmla="*/ 2610339 w 6420339"/>
              <a:gd name="connsiteY74" fmla="*/ 1242646 h 1946031"/>
              <a:gd name="connsiteX75" fmla="*/ 2625970 w 6420339"/>
              <a:gd name="connsiteY75" fmla="*/ 1258277 h 1946031"/>
              <a:gd name="connsiteX76" fmla="*/ 2672862 w 6420339"/>
              <a:gd name="connsiteY76" fmla="*/ 1258277 h 1946031"/>
              <a:gd name="connsiteX77" fmla="*/ 2672862 w 6420339"/>
              <a:gd name="connsiteY77" fmla="*/ 1297354 h 1946031"/>
              <a:gd name="connsiteX78" fmla="*/ 2879970 w 6420339"/>
              <a:gd name="connsiteY78" fmla="*/ 1297354 h 1946031"/>
              <a:gd name="connsiteX79" fmla="*/ 2879970 w 6420339"/>
              <a:gd name="connsiteY79" fmla="*/ 1320800 h 1946031"/>
              <a:gd name="connsiteX80" fmla="*/ 2981570 w 6420339"/>
              <a:gd name="connsiteY80" fmla="*/ 1320800 h 1946031"/>
              <a:gd name="connsiteX81" fmla="*/ 2981570 w 6420339"/>
              <a:gd name="connsiteY81" fmla="*/ 1383323 h 1946031"/>
              <a:gd name="connsiteX82" fmla="*/ 3266831 w 6420339"/>
              <a:gd name="connsiteY82" fmla="*/ 1383323 h 1946031"/>
              <a:gd name="connsiteX83" fmla="*/ 3266831 w 6420339"/>
              <a:gd name="connsiteY83" fmla="*/ 1414585 h 1946031"/>
              <a:gd name="connsiteX84" fmla="*/ 3321539 w 6420339"/>
              <a:gd name="connsiteY84" fmla="*/ 1414585 h 1946031"/>
              <a:gd name="connsiteX85" fmla="*/ 3348893 w 6420339"/>
              <a:gd name="connsiteY85" fmla="*/ 1441939 h 1946031"/>
              <a:gd name="connsiteX86" fmla="*/ 3485662 w 6420339"/>
              <a:gd name="connsiteY86" fmla="*/ 1441939 h 1946031"/>
              <a:gd name="connsiteX87" fmla="*/ 3485662 w 6420339"/>
              <a:gd name="connsiteY87" fmla="*/ 1512277 h 1946031"/>
              <a:gd name="connsiteX88" fmla="*/ 3595077 w 6420339"/>
              <a:gd name="connsiteY88" fmla="*/ 1512277 h 1946031"/>
              <a:gd name="connsiteX89" fmla="*/ 3595077 w 6420339"/>
              <a:gd name="connsiteY89" fmla="*/ 1547446 h 1946031"/>
              <a:gd name="connsiteX90" fmla="*/ 3767016 w 6420339"/>
              <a:gd name="connsiteY90" fmla="*/ 1547446 h 1946031"/>
              <a:gd name="connsiteX91" fmla="*/ 3767016 w 6420339"/>
              <a:gd name="connsiteY91" fmla="*/ 1547446 h 1946031"/>
              <a:gd name="connsiteX92" fmla="*/ 3767016 w 6420339"/>
              <a:gd name="connsiteY92" fmla="*/ 1547446 h 1946031"/>
              <a:gd name="connsiteX93" fmla="*/ 3767016 w 6420339"/>
              <a:gd name="connsiteY93" fmla="*/ 1582616 h 1946031"/>
              <a:gd name="connsiteX94" fmla="*/ 4146062 w 6420339"/>
              <a:gd name="connsiteY94" fmla="*/ 1582616 h 1946031"/>
              <a:gd name="connsiteX95" fmla="*/ 4165600 w 6420339"/>
              <a:gd name="connsiteY95" fmla="*/ 1602154 h 1946031"/>
              <a:gd name="connsiteX96" fmla="*/ 4239847 w 6420339"/>
              <a:gd name="connsiteY96" fmla="*/ 1602154 h 1946031"/>
              <a:gd name="connsiteX97" fmla="*/ 4282831 w 6420339"/>
              <a:gd name="connsiteY97" fmla="*/ 1645138 h 1946031"/>
              <a:gd name="connsiteX98" fmla="*/ 4384431 w 6420339"/>
              <a:gd name="connsiteY98" fmla="*/ 1645138 h 1946031"/>
              <a:gd name="connsiteX99" fmla="*/ 4384431 w 6420339"/>
              <a:gd name="connsiteY99" fmla="*/ 1719385 h 1946031"/>
              <a:gd name="connsiteX100" fmla="*/ 4677508 w 6420339"/>
              <a:gd name="connsiteY100" fmla="*/ 1719385 h 1946031"/>
              <a:gd name="connsiteX101" fmla="*/ 4677508 w 6420339"/>
              <a:gd name="connsiteY101" fmla="*/ 1719385 h 1946031"/>
              <a:gd name="connsiteX102" fmla="*/ 4751754 w 6420339"/>
              <a:gd name="connsiteY102" fmla="*/ 1719385 h 1946031"/>
              <a:gd name="connsiteX103" fmla="*/ 4751754 w 6420339"/>
              <a:gd name="connsiteY103" fmla="*/ 1789723 h 1946031"/>
              <a:gd name="connsiteX104" fmla="*/ 5072185 w 6420339"/>
              <a:gd name="connsiteY104" fmla="*/ 1789723 h 1946031"/>
              <a:gd name="connsiteX105" fmla="*/ 5072185 w 6420339"/>
              <a:gd name="connsiteY105" fmla="*/ 1844431 h 1946031"/>
              <a:gd name="connsiteX106" fmla="*/ 5396523 w 6420339"/>
              <a:gd name="connsiteY106" fmla="*/ 1844431 h 1946031"/>
              <a:gd name="connsiteX107" fmla="*/ 5396523 w 6420339"/>
              <a:gd name="connsiteY107" fmla="*/ 1946031 h 1946031"/>
              <a:gd name="connsiteX108" fmla="*/ 6420339 w 6420339"/>
              <a:gd name="connsiteY108" fmla="*/ 1946031 h 1946031"/>
              <a:gd name="connsiteX0" fmla="*/ 0 w 6420339"/>
              <a:gd name="connsiteY0" fmla="*/ 0 h 1946031"/>
              <a:gd name="connsiteX1" fmla="*/ 46893 w 6420339"/>
              <a:gd name="connsiteY1" fmla="*/ 0 h 1946031"/>
              <a:gd name="connsiteX2" fmla="*/ 46893 w 6420339"/>
              <a:gd name="connsiteY2" fmla="*/ 39077 h 1946031"/>
              <a:gd name="connsiteX3" fmla="*/ 125047 w 6420339"/>
              <a:gd name="connsiteY3" fmla="*/ 39077 h 1946031"/>
              <a:gd name="connsiteX4" fmla="*/ 125047 w 6420339"/>
              <a:gd name="connsiteY4" fmla="*/ 85969 h 1946031"/>
              <a:gd name="connsiteX5" fmla="*/ 165100 w 6420339"/>
              <a:gd name="connsiteY5" fmla="*/ 85969 h 1946031"/>
              <a:gd name="connsiteX6" fmla="*/ 166016 w 6420339"/>
              <a:gd name="connsiteY6" fmla="*/ 110783 h 1946031"/>
              <a:gd name="connsiteX7" fmla="*/ 238370 w 6420339"/>
              <a:gd name="connsiteY7" fmla="*/ 148492 h 1946031"/>
              <a:gd name="connsiteX8" fmla="*/ 238370 w 6420339"/>
              <a:gd name="connsiteY8" fmla="*/ 191477 h 1946031"/>
              <a:gd name="connsiteX9" fmla="*/ 277447 w 6420339"/>
              <a:gd name="connsiteY9" fmla="*/ 191477 h 1946031"/>
              <a:gd name="connsiteX10" fmla="*/ 277447 w 6420339"/>
              <a:gd name="connsiteY10" fmla="*/ 222739 h 1946031"/>
              <a:gd name="connsiteX11" fmla="*/ 304800 w 6420339"/>
              <a:gd name="connsiteY11" fmla="*/ 222739 h 1946031"/>
              <a:gd name="connsiteX12" fmla="*/ 304800 w 6420339"/>
              <a:gd name="connsiteY12" fmla="*/ 254000 h 1946031"/>
              <a:gd name="connsiteX13" fmla="*/ 332154 w 6420339"/>
              <a:gd name="connsiteY13" fmla="*/ 254000 h 1946031"/>
              <a:gd name="connsiteX14" fmla="*/ 332154 w 6420339"/>
              <a:gd name="connsiteY14" fmla="*/ 285262 h 1946031"/>
              <a:gd name="connsiteX15" fmla="*/ 379047 w 6420339"/>
              <a:gd name="connsiteY15" fmla="*/ 285262 h 1946031"/>
              <a:gd name="connsiteX16" fmla="*/ 379047 w 6420339"/>
              <a:gd name="connsiteY16" fmla="*/ 316523 h 1946031"/>
              <a:gd name="connsiteX17" fmla="*/ 418123 w 6420339"/>
              <a:gd name="connsiteY17" fmla="*/ 363416 h 1946031"/>
              <a:gd name="connsiteX18" fmla="*/ 496277 w 6420339"/>
              <a:gd name="connsiteY18" fmla="*/ 363416 h 1946031"/>
              <a:gd name="connsiteX19" fmla="*/ 496277 w 6420339"/>
              <a:gd name="connsiteY19" fmla="*/ 410308 h 1946031"/>
              <a:gd name="connsiteX20" fmla="*/ 574431 w 6420339"/>
              <a:gd name="connsiteY20" fmla="*/ 410308 h 1946031"/>
              <a:gd name="connsiteX21" fmla="*/ 574431 w 6420339"/>
              <a:gd name="connsiteY21" fmla="*/ 429846 h 1946031"/>
              <a:gd name="connsiteX22" fmla="*/ 660400 w 6420339"/>
              <a:gd name="connsiteY22" fmla="*/ 429846 h 1946031"/>
              <a:gd name="connsiteX23" fmla="*/ 660400 w 6420339"/>
              <a:gd name="connsiteY23" fmla="*/ 461108 h 1946031"/>
              <a:gd name="connsiteX24" fmla="*/ 726831 w 6420339"/>
              <a:gd name="connsiteY24" fmla="*/ 461108 h 1946031"/>
              <a:gd name="connsiteX25" fmla="*/ 726831 w 6420339"/>
              <a:gd name="connsiteY25" fmla="*/ 492369 h 1946031"/>
              <a:gd name="connsiteX26" fmla="*/ 762000 w 6420339"/>
              <a:gd name="connsiteY26" fmla="*/ 492369 h 1946031"/>
              <a:gd name="connsiteX27" fmla="*/ 762000 w 6420339"/>
              <a:gd name="connsiteY27" fmla="*/ 539262 h 1946031"/>
              <a:gd name="connsiteX28" fmla="*/ 824523 w 6420339"/>
              <a:gd name="connsiteY28" fmla="*/ 539262 h 1946031"/>
              <a:gd name="connsiteX29" fmla="*/ 824523 w 6420339"/>
              <a:gd name="connsiteY29" fmla="*/ 570523 h 1946031"/>
              <a:gd name="connsiteX30" fmla="*/ 890954 w 6420339"/>
              <a:gd name="connsiteY30" fmla="*/ 570523 h 1946031"/>
              <a:gd name="connsiteX31" fmla="*/ 890954 w 6420339"/>
              <a:gd name="connsiteY31" fmla="*/ 605692 h 1946031"/>
              <a:gd name="connsiteX32" fmla="*/ 926123 w 6420339"/>
              <a:gd name="connsiteY32" fmla="*/ 605692 h 1946031"/>
              <a:gd name="connsiteX33" fmla="*/ 926123 w 6420339"/>
              <a:gd name="connsiteY33" fmla="*/ 644769 h 1946031"/>
              <a:gd name="connsiteX34" fmla="*/ 982785 w 6420339"/>
              <a:gd name="connsiteY34" fmla="*/ 641802 h 1946031"/>
              <a:gd name="connsiteX35" fmla="*/ 978022 w 6420339"/>
              <a:gd name="connsiteY35" fmla="*/ 670378 h 1946031"/>
              <a:gd name="connsiteX36" fmla="*/ 1030777 w 6420339"/>
              <a:gd name="connsiteY36" fmla="*/ 668581 h 1946031"/>
              <a:gd name="connsiteX37" fmla="*/ 1035539 w 6420339"/>
              <a:gd name="connsiteY37" fmla="*/ 683846 h 1946031"/>
              <a:gd name="connsiteX38" fmla="*/ 1066800 w 6420339"/>
              <a:gd name="connsiteY38" fmla="*/ 683846 h 1946031"/>
              <a:gd name="connsiteX39" fmla="*/ 1066800 w 6420339"/>
              <a:gd name="connsiteY39" fmla="*/ 711200 h 1946031"/>
              <a:gd name="connsiteX40" fmla="*/ 1168400 w 6420339"/>
              <a:gd name="connsiteY40" fmla="*/ 711200 h 1946031"/>
              <a:gd name="connsiteX41" fmla="*/ 1168400 w 6420339"/>
              <a:gd name="connsiteY41" fmla="*/ 762000 h 1946031"/>
              <a:gd name="connsiteX42" fmla="*/ 1230923 w 6420339"/>
              <a:gd name="connsiteY42" fmla="*/ 762000 h 1946031"/>
              <a:gd name="connsiteX43" fmla="*/ 1230923 w 6420339"/>
              <a:gd name="connsiteY43" fmla="*/ 793262 h 1946031"/>
              <a:gd name="connsiteX44" fmla="*/ 1320800 w 6420339"/>
              <a:gd name="connsiteY44" fmla="*/ 793262 h 1946031"/>
              <a:gd name="connsiteX45" fmla="*/ 1320800 w 6420339"/>
              <a:gd name="connsiteY45" fmla="*/ 816708 h 1946031"/>
              <a:gd name="connsiteX46" fmla="*/ 1375508 w 6420339"/>
              <a:gd name="connsiteY46" fmla="*/ 816708 h 1946031"/>
              <a:gd name="connsiteX47" fmla="*/ 1375508 w 6420339"/>
              <a:gd name="connsiteY47" fmla="*/ 855785 h 1946031"/>
              <a:gd name="connsiteX48" fmla="*/ 1449754 w 6420339"/>
              <a:gd name="connsiteY48" fmla="*/ 855785 h 1946031"/>
              <a:gd name="connsiteX49" fmla="*/ 1449754 w 6420339"/>
              <a:gd name="connsiteY49" fmla="*/ 855785 h 1946031"/>
              <a:gd name="connsiteX50" fmla="*/ 1458714 w 6420339"/>
              <a:gd name="connsiteY50" fmla="*/ 890954 h 1946031"/>
              <a:gd name="connsiteX51" fmla="*/ 1513273 w 6420339"/>
              <a:gd name="connsiteY51" fmla="*/ 896007 h 1946031"/>
              <a:gd name="connsiteX52" fmla="*/ 1513273 w 6420339"/>
              <a:gd name="connsiteY52" fmla="*/ 920500 h 1946031"/>
              <a:gd name="connsiteX53" fmla="*/ 1590431 w 6420339"/>
              <a:gd name="connsiteY53" fmla="*/ 922216 h 1946031"/>
              <a:gd name="connsiteX54" fmla="*/ 1590431 w 6420339"/>
              <a:gd name="connsiteY54" fmla="*/ 957385 h 1946031"/>
              <a:gd name="connsiteX55" fmla="*/ 1664677 w 6420339"/>
              <a:gd name="connsiteY55" fmla="*/ 957385 h 1946031"/>
              <a:gd name="connsiteX56" fmla="*/ 1664677 w 6420339"/>
              <a:gd name="connsiteY56" fmla="*/ 984739 h 1946031"/>
              <a:gd name="connsiteX57" fmla="*/ 1750647 w 6420339"/>
              <a:gd name="connsiteY57" fmla="*/ 984739 h 1946031"/>
              <a:gd name="connsiteX58" fmla="*/ 1750647 w 6420339"/>
              <a:gd name="connsiteY58" fmla="*/ 1023816 h 1946031"/>
              <a:gd name="connsiteX59" fmla="*/ 1828800 w 6420339"/>
              <a:gd name="connsiteY59" fmla="*/ 1023816 h 1946031"/>
              <a:gd name="connsiteX60" fmla="*/ 1828800 w 6420339"/>
              <a:gd name="connsiteY60" fmla="*/ 1051169 h 1946031"/>
              <a:gd name="connsiteX61" fmla="*/ 1922585 w 6420339"/>
              <a:gd name="connsiteY61" fmla="*/ 1051169 h 1946031"/>
              <a:gd name="connsiteX62" fmla="*/ 1922585 w 6420339"/>
              <a:gd name="connsiteY62" fmla="*/ 1086339 h 1946031"/>
              <a:gd name="connsiteX63" fmla="*/ 1985291 w 6420339"/>
              <a:gd name="connsiteY63" fmla="*/ 1084715 h 1946031"/>
              <a:gd name="connsiteX64" fmla="*/ 1982910 w 6420339"/>
              <a:gd name="connsiteY64" fmla="*/ 1084715 h 1946031"/>
              <a:gd name="connsiteX65" fmla="*/ 2051539 w 6420339"/>
              <a:gd name="connsiteY65" fmla="*/ 1086339 h 1946031"/>
              <a:gd name="connsiteX66" fmla="*/ 2051539 w 6420339"/>
              <a:gd name="connsiteY66" fmla="*/ 1109785 h 1946031"/>
              <a:gd name="connsiteX67" fmla="*/ 2153139 w 6420339"/>
              <a:gd name="connsiteY67" fmla="*/ 1109785 h 1946031"/>
              <a:gd name="connsiteX68" fmla="*/ 2153139 w 6420339"/>
              <a:gd name="connsiteY68" fmla="*/ 1148862 h 1946031"/>
              <a:gd name="connsiteX69" fmla="*/ 2246923 w 6420339"/>
              <a:gd name="connsiteY69" fmla="*/ 1148862 h 1946031"/>
              <a:gd name="connsiteX70" fmla="*/ 2246923 w 6420339"/>
              <a:gd name="connsiteY70" fmla="*/ 1180123 h 1946031"/>
              <a:gd name="connsiteX71" fmla="*/ 2344616 w 6420339"/>
              <a:gd name="connsiteY71" fmla="*/ 1180123 h 1946031"/>
              <a:gd name="connsiteX72" fmla="*/ 2344616 w 6420339"/>
              <a:gd name="connsiteY72" fmla="*/ 1223108 h 1946031"/>
              <a:gd name="connsiteX73" fmla="*/ 2454031 w 6420339"/>
              <a:gd name="connsiteY73" fmla="*/ 1223108 h 1946031"/>
              <a:gd name="connsiteX74" fmla="*/ 2454031 w 6420339"/>
              <a:gd name="connsiteY74" fmla="*/ 1242646 h 1946031"/>
              <a:gd name="connsiteX75" fmla="*/ 2610339 w 6420339"/>
              <a:gd name="connsiteY75" fmla="*/ 1242646 h 1946031"/>
              <a:gd name="connsiteX76" fmla="*/ 2625970 w 6420339"/>
              <a:gd name="connsiteY76" fmla="*/ 1258277 h 1946031"/>
              <a:gd name="connsiteX77" fmla="*/ 2672862 w 6420339"/>
              <a:gd name="connsiteY77" fmla="*/ 1258277 h 1946031"/>
              <a:gd name="connsiteX78" fmla="*/ 2672862 w 6420339"/>
              <a:gd name="connsiteY78" fmla="*/ 1297354 h 1946031"/>
              <a:gd name="connsiteX79" fmla="*/ 2879970 w 6420339"/>
              <a:gd name="connsiteY79" fmla="*/ 1297354 h 1946031"/>
              <a:gd name="connsiteX80" fmla="*/ 2879970 w 6420339"/>
              <a:gd name="connsiteY80" fmla="*/ 1320800 h 1946031"/>
              <a:gd name="connsiteX81" fmla="*/ 2981570 w 6420339"/>
              <a:gd name="connsiteY81" fmla="*/ 1320800 h 1946031"/>
              <a:gd name="connsiteX82" fmla="*/ 2981570 w 6420339"/>
              <a:gd name="connsiteY82" fmla="*/ 1383323 h 1946031"/>
              <a:gd name="connsiteX83" fmla="*/ 3266831 w 6420339"/>
              <a:gd name="connsiteY83" fmla="*/ 1383323 h 1946031"/>
              <a:gd name="connsiteX84" fmla="*/ 3266831 w 6420339"/>
              <a:gd name="connsiteY84" fmla="*/ 1414585 h 1946031"/>
              <a:gd name="connsiteX85" fmla="*/ 3321539 w 6420339"/>
              <a:gd name="connsiteY85" fmla="*/ 1414585 h 1946031"/>
              <a:gd name="connsiteX86" fmla="*/ 3348893 w 6420339"/>
              <a:gd name="connsiteY86" fmla="*/ 1441939 h 1946031"/>
              <a:gd name="connsiteX87" fmla="*/ 3485662 w 6420339"/>
              <a:gd name="connsiteY87" fmla="*/ 1441939 h 1946031"/>
              <a:gd name="connsiteX88" fmla="*/ 3485662 w 6420339"/>
              <a:gd name="connsiteY88" fmla="*/ 1512277 h 1946031"/>
              <a:gd name="connsiteX89" fmla="*/ 3595077 w 6420339"/>
              <a:gd name="connsiteY89" fmla="*/ 1512277 h 1946031"/>
              <a:gd name="connsiteX90" fmla="*/ 3595077 w 6420339"/>
              <a:gd name="connsiteY90" fmla="*/ 1547446 h 1946031"/>
              <a:gd name="connsiteX91" fmla="*/ 3767016 w 6420339"/>
              <a:gd name="connsiteY91" fmla="*/ 1547446 h 1946031"/>
              <a:gd name="connsiteX92" fmla="*/ 3767016 w 6420339"/>
              <a:gd name="connsiteY92" fmla="*/ 1547446 h 1946031"/>
              <a:gd name="connsiteX93" fmla="*/ 3767016 w 6420339"/>
              <a:gd name="connsiteY93" fmla="*/ 1547446 h 1946031"/>
              <a:gd name="connsiteX94" fmla="*/ 3767016 w 6420339"/>
              <a:gd name="connsiteY94" fmla="*/ 1582616 h 1946031"/>
              <a:gd name="connsiteX95" fmla="*/ 4146062 w 6420339"/>
              <a:gd name="connsiteY95" fmla="*/ 1582616 h 1946031"/>
              <a:gd name="connsiteX96" fmla="*/ 4165600 w 6420339"/>
              <a:gd name="connsiteY96" fmla="*/ 1602154 h 1946031"/>
              <a:gd name="connsiteX97" fmla="*/ 4239847 w 6420339"/>
              <a:gd name="connsiteY97" fmla="*/ 1602154 h 1946031"/>
              <a:gd name="connsiteX98" fmla="*/ 4282831 w 6420339"/>
              <a:gd name="connsiteY98" fmla="*/ 1645138 h 1946031"/>
              <a:gd name="connsiteX99" fmla="*/ 4384431 w 6420339"/>
              <a:gd name="connsiteY99" fmla="*/ 1645138 h 1946031"/>
              <a:gd name="connsiteX100" fmla="*/ 4384431 w 6420339"/>
              <a:gd name="connsiteY100" fmla="*/ 1719385 h 1946031"/>
              <a:gd name="connsiteX101" fmla="*/ 4677508 w 6420339"/>
              <a:gd name="connsiteY101" fmla="*/ 1719385 h 1946031"/>
              <a:gd name="connsiteX102" fmla="*/ 4677508 w 6420339"/>
              <a:gd name="connsiteY102" fmla="*/ 1719385 h 1946031"/>
              <a:gd name="connsiteX103" fmla="*/ 4751754 w 6420339"/>
              <a:gd name="connsiteY103" fmla="*/ 1719385 h 1946031"/>
              <a:gd name="connsiteX104" fmla="*/ 4751754 w 6420339"/>
              <a:gd name="connsiteY104" fmla="*/ 1789723 h 1946031"/>
              <a:gd name="connsiteX105" fmla="*/ 5072185 w 6420339"/>
              <a:gd name="connsiteY105" fmla="*/ 1789723 h 1946031"/>
              <a:gd name="connsiteX106" fmla="*/ 5072185 w 6420339"/>
              <a:gd name="connsiteY106" fmla="*/ 1844431 h 1946031"/>
              <a:gd name="connsiteX107" fmla="*/ 5396523 w 6420339"/>
              <a:gd name="connsiteY107" fmla="*/ 1844431 h 1946031"/>
              <a:gd name="connsiteX108" fmla="*/ 5396523 w 6420339"/>
              <a:gd name="connsiteY108" fmla="*/ 1946031 h 1946031"/>
              <a:gd name="connsiteX109" fmla="*/ 6420339 w 6420339"/>
              <a:gd name="connsiteY109" fmla="*/ 1946031 h 194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420339" h="1946031">
                <a:moveTo>
                  <a:pt x="0" y="0"/>
                </a:moveTo>
                <a:lnTo>
                  <a:pt x="46893" y="0"/>
                </a:lnTo>
                <a:lnTo>
                  <a:pt x="46893" y="39077"/>
                </a:lnTo>
                <a:lnTo>
                  <a:pt x="125047" y="39077"/>
                </a:lnTo>
                <a:lnTo>
                  <a:pt x="125047" y="85969"/>
                </a:lnTo>
                <a:lnTo>
                  <a:pt x="165100" y="85969"/>
                </a:lnTo>
                <a:cubicBezTo>
                  <a:pt x="165405" y="94240"/>
                  <a:pt x="165711" y="102512"/>
                  <a:pt x="166016" y="110783"/>
                </a:cubicBezTo>
                <a:lnTo>
                  <a:pt x="238370" y="148492"/>
                </a:lnTo>
                <a:lnTo>
                  <a:pt x="238370" y="191477"/>
                </a:lnTo>
                <a:lnTo>
                  <a:pt x="277447" y="191477"/>
                </a:lnTo>
                <a:lnTo>
                  <a:pt x="277447" y="222739"/>
                </a:lnTo>
                <a:lnTo>
                  <a:pt x="304800" y="222739"/>
                </a:lnTo>
                <a:lnTo>
                  <a:pt x="304800" y="254000"/>
                </a:lnTo>
                <a:lnTo>
                  <a:pt x="332154" y="254000"/>
                </a:lnTo>
                <a:lnTo>
                  <a:pt x="332154" y="285262"/>
                </a:lnTo>
                <a:lnTo>
                  <a:pt x="379047" y="285262"/>
                </a:lnTo>
                <a:lnTo>
                  <a:pt x="379047" y="316523"/>
                </a:lnTo>
                <a:lnTo>
                  <a:pt x="418123" y="363416"/>
                </a:lnTo>
                <a:lnTo>
                  <a:pt x="496277" y="363416"/>
                </a:lnTo>
                <a:lnTo>
                  <a:pt x="496277" y="410308"/>
                </a:lnTo>
                <a:lnTo>
                  <a:pt x="574431" y="410308"/>
                </a:lnTo>
                <a:lnTo>
                  <a:pt x="574431" y="429846"/>
                </a:lnTo>
                <a:lnTo>
                  <a:pt x="660400" y="429846"/>
                </a:lnTo>
                <a:lnTo>
                  <a:pt x="660400" y="461108"/>
                </a:lnTo>
                <a:lnTo>
                  <a:pt x="726831" y="461108"/>
                </a:lnTo>
                <a:lnTo>
                  <a:pt x="726831" y="492369"/>
                </a:lnTo>
                <a:lnTo>
                  <a:pt x="762000" y="492369"/>
                </a:lnTo>
                <a:lnTo>
                  <a:pt x="762000" y="539262"/>
                </a:lnTo>
                <a:lnTo>
                  <a:pt x="824523" y="539262"/>
                </a:lnTo>
                <a:lnTo>
                  <a:pt x="824523" y="570523"/>
                </a:lnTo>
                <a:lnTo>
                  <a:pt x="890954" y="570523"/>
                </a:lnTo>
                <a:lnTo>
                  <a:pt x="890954" y="605692"/>
                </a:lnTo>
                <a:lnTo>
                  <a:pt x="926123" y="605692"/>
                </a:lnTo>
                <a:lnTo>
                  <a:pt x="926123" y="644769"/>
                </a:lnTo>
                <a:lnTo>
                  <a:pt x="982785" y="641802"/>
                </a:lnTo>
                <a:lnTo>
                  <a:pt x="978022" y="670378"/>
                </a:lnTo>
                <a:lnTo>
                  <a:pt x="1030777" y="668581"/>
                </a:lnTo>
                <a:lnTo>
                  <a:pt x="1035539" y="683846"/>
                </a:lnTo>
                <a:lnTo>
                  <a:pt x="1066800" y="683846"/>
                </a:lnTo>
                <a:lnTo>
                  <a:pt x="1066800" y="711200"/>
                </a:lnTo>
                <a:lnTo>
                  <a:pt x="1168400" y="711200"/>
                </a:lnTo>
                <a:lnTo>
                  <a:pt x="1168400" y="762000"/>
                </a:lnTo>
                <a:lnTo>
                  <a:pt x="1230923" y="762000"/>
                </a:lnTo>
                <a:lnTo>
                  <a:pt x="1230923" y="793262"/>
                </a:lnTo>
                <a:lnTo>
                  <a:pt x="1320800" y="793262"/>
                </a:lnTo>
                <a:lnTo>
                  <a:pt x="1320800" y="816708"/>
                </a:lnTo>
                <a:lnTo>
                  <a:pt x="1375508" y="816708"/>
                </a:lnTo>
                <a:lnTo>
                  <a:pt x="1375508" y="855785"/>
                </a:lnTo>
                <a:lnTo>
                  <a:pt x="1449754" y="855785"/>
                </a:lnTo>
                <a:lnTo>
                  <a:pt x="1449754" y="855785"/>
                </a:lnTo>
                <a:lnTo>
                  <a:pt x="1458714" y="890954"/>
                </a:lnTo>
                <a:lnTo>
                  <a:pt x="1513273" y="896007"/>
                </a:lnTo>
                <a:lnTo>
                  <a:pt x="1513273" y="920500"/>
                </a:lnTo>
                <a:lnTo>
                  <a:pt x="1590431" y="922216"/>
                </a:lnTo>
                <a:lnTo>
                  <a:pt x="1590431" y="957385"/>
                </a:lnTo>
                <a:lnTo>
                  <a:pt x="1664677" y="957385"/>
                </a:lnTo>
                <a:lnTo>
                  <a:pt x="1664677" y="984739"/>
                </a:lnTo>
                <a:lnTo>
                  <a:pt x="1750647" y="984739"/>
                </a:lnTo>
                <a:lnTo>
                  <a:pt x="1750647" y="1023816"/>
                </a:lnTo>
                <a:lnTo>
                  <a:pt x="1828800" y="1023816"/>
                </a:lnTo>
                <a:lnTo>
                  <a:pt x="1828800" y="1051169"/>
                </a:lnTo>
                <a:lnTo>
                  <a:pt x="1922585" y="1051169"/>
                </a:lnTo>
                <a:lnTo>
                  <a:pt x="1922585" y="1086339"/>
                </a:lnTo>
                <a:lnTo>
                  <a:pt x="1985291" y="1084715"/>
                </a:lnTo>
                <a:lnTo>
                  <a:pt x="1982910" y="1084715"/>
                </a:lnTo>
                <a:lnTo>
                  <a:pt x="2051539" y="1086339"/>
                </a:lnTo>
                <a:lnTo>
                  <a:pt x="2051539" y="1109785"/>
                </a:lnTo>
                <a:lnTo>
                  <a:pt x="2153139" y="1109785"/>
                </a:lnTo>
                <a:lnTo>
                  <a:pt x="2153139" y="1148862"/>
                </a:lnTo>
                <a:lnTo>
                  <a:pt x="2246923" y="1148862"/>
                </a:lnTo>
                <a:lnTo>
                  <a:pt x="2246923" y="1180123"/>
                </a:lnTo>
                <a:lnTo>
                  <a:pt x="2344616" y="1180123"/>
                </a:lnTo>
                <a:lnTo>
                  <a:pt x="2344616" y="1223108"/>
                </a:lnTo>
                <a:lnTo>
                  <a:pt x="2454031" y="1223108"/>
                </a:lnTo>
                <a:lnTo>
                  <a:pt x="2454031" y="1242646"/>
                </a:lnTo>
                <a:lnTo>
                  <a:pt x="2610339" y="1242646"/>
                </a:lnTo>
                <a:lnTo>
                  <a:pt x="2625970" y="1258277"/>
                </a:lnTo>
                <a:lnTo>
                  <a:pt x="2672862" y="1258277"/>
                </a:lnTo>
                <a:lnTo>
                  <a:pt x="2672862" y="1297354"/>
                </a:lnTo>
                <a:lnTo>
                  <a:pt x="2879970" y="1297354"/>
                </a:lnTo>
                <a:lnTo>
                  <a:pt x="2879970" y="1320800"/>
                </a:lnTo>
                <a:lnTo>
                  <a:pt x="2981570" y="1320800"/>
                </a:lnTo>
                <a:lnTo>
                  <a:pt x="2981570" y="1383323"/>
                </a:lnTo>
                <a:lnTo>
                  <a:pt x="3266831" y="1383323"/>
                </a:lnTo>
                <a:lnTo>
                  <a:pt x="3266831" y="1414585"/>
                </a:lnTo>
                <a:lnTo>
                  <a:pt x="3321539" y="1414585"/>
                </a:lnTo>
                <a:lnTo>
                  <a:pt x="3348893" y="1441939"/>
                </a:lnTo>
                <a:lnTo>
                  <a:pt x="3485662" y="1441939"/>
                </a:lnTo>
                <a:lnTo>
                  <a:pt x="3485662" y="1512277"/>
                </a:lnTo>
                <a:lnTo>
                  <a:pt x="3595077" y="1512277"/>
                </a:lnTo>
                <a:lnTo>
                  <a:pt x="3595077" y="1547446"/>
                </a:lnTo>
                <a:lnTo>
                  <a:pt x="3767016" y="1547446"/>
                </a:lnTo>
                <a:lnTo>
                  <a:pt x="3767016" y="1547446"/>
                </a:lnTo>
                <a:lnTo>
                  <a:pt x="3767016" y="1547446"/>
                </a:lnTo>
                <a:lnTo>
                  <a:pt x="3767016" y="1582616"/>
                </a:lnTo>
                <a:lnTo>
                  <a:pt x="4146062" y="1582616"/>
                </a:lnTo>
                <a:lnTo>
                  <a:pt x="4165600" y="1602154"/>
                </a:lnTo>
                <a:lnTo>
                  <a:pt x="4239847" y="1602154"/>
                </a:lnTo>
                <a:lnTo>
                  <a:pt x="4282831" y="1645138"/>
                </a:lnTo>
                <a:lnTo>
                  <a:pt x="4384431" y="1645138"/>
                </a:lnTo>
                <a:lnTo>
                  <a:pt x="4384431" y="1719385"/>
                </a:lnTo>
                <a:lnTo>
                  <a:pt x="4677508" y="1719385"/>
                </a:lnTo>
                <a:lnTo>
                  <a:pt x="4677508" y="1719385"/>
                </a:lnTo>
                <a:lnTo>
                  <a:pt x="4751754" y="1719385"/>
                </a:lnTo>
                <a:lnTo>
                  <a:pt x="4751754" y="1789723"/>
                </a:lnTo>
                <a:lnTo>
                  <a:pt x="5072185" y="1789723"/>
                </a:lnTo>
                <a:lnTo>
                  <a:pt x="5072185" y="1844431"/>
                </a:lnTo>
                <a:lnTo>
                  <a:pt x="5396523" y="1844431"/>
                </a:lnTo>
                <a:lnTo>
                  <a:pt x="5396523" y="1946031"/>
                </a:lnTo>
                <a:lnTo>
                  <a:pt x="6420339" y="1946031"/>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2" name="Title 1">
            <a:extLst>
              <a:ext uri="{FF2B5EF4-FFF2-40B4-BE49-F238E27FC236}">
                <a16:creationId xmlns:a16="http://schemas.microsoft.com/office/drawing/2014/main" id="{9186B544-743C-443D-AE0E-25F41CF2A945}"/>
              </a:ext>
            </a:extLst>
          </p:cNvPr>
          <p:cNvSpPr>
            <a:spLocks noGrp="1"/>
          </p:cNvSpPr>
          <p:nvPr>
            <p:ph type="title"/>
          </p:nvPr>
        </p:nvSpPr>
        <p:spPr/>
        <p:txBody>
          <a:bodyPr>
            <a:normAutofit fontScale="90000"/>
          </a:bodyPr>
          <a:lstStyle/>
          <a:p>
            <a:r>
              <a:rPr lang="en-US" dirty="0"/>
              <a:t>FDA Pooled Analysis of First-Line Chemo-IO Versus IO in </a:t>
            </a:r>
            <a:br>
              <a:rPr lang="en-US" dirty="0"/>
            </a:br>
            <a:r>
              <a:rPr lang="en-US" dirty="0"/>
              <a:t>Advanced NSCLC with PD-L1 1% to 49%: Exploratory OS</a:t>
            </a:r>
          </a:p>
        </p:txBody>
      </p:sp>
      <p:graphicFrame>
        <p:nvGraphicFramePr>
          <p:cNvPr id="10" name="Table 9">
            <a:extLst>
              <a:ext uri="{FF2B5EF4-FFF2-40B4-BE49-F238E27FC236}">
                <a16:creationId xmlns:a16="http://schemas.microsoft.com/office/drawing/2014/main" id="{88D93111-4839-DF44-861F-125A31D0C809}"/>
              </a:ext>
            </a:extLst>
          </p:cNvPr>
          <p:cNvGraphicFramePr>
            <a:graphicFrameLocks noGrp="1"/>
          </p:cNvGraphicFramePr>
          <p:nvPr>
            <p:extLst>
              <p:ext uri="{D42A27DB-BD31-4B8C-83A1-F6EECF244321}">
                <p14:modId xmlns:p14="http://schemas.microsoft.com/office/powerpoint/2010/main" val="3857754036"/>
              </p:ext>
            </p:extLst>
          </p:nvPr>
        </p:nvGraphicFramePr>
        <p:xfrm>
          <a:off x="7025253" y="1600200"/>
          <a:ext cx="4440465" cy="1467612"/>
        </p:xfrm>
        <a:graphic>
          <a:graphicData uri="http://schemas.openxmlformats.org/drawingml/2006/table">
            <a:tbl>
              <a:tblPr firstRow="1">
                <a:tableStyleId>{69012ECD-51FC-41F1-AA8D-1B2483CD663E}</a:tableStyleId>
              </a:tblPr>
              <a:tblGrid>
                <a:gridCol w="1782963">
                  <a:extLst>
                    <a:ext uri="{9D8B030D-6E8A-4147-A177-3AD203B41FA5}">
                      <a16:colId xmlns:a16="http://schemas.microsoft.com/office/drawing/2014/main" val="20000"/>
                    </a:ext>
                  </a:extLst>
                </a:gridCol>
                <a:gridCol w="1328751">
                  <a:extLst>
                    <a:ext uri="{9D8B030D-6E8A-4147-A177-3AD203B41FA5}">
                      <a16:colId xmlns:a16="http://schemas.microsoft.com/office/drawing/2014/main" val="20001"/>
                    </a:ext>
                  </a:extLst>
                </a:gridCol>
                <a:gridCol w="1328751">
                  <a:extLst>
                    <a:ext uri="{9D8B030D-6E8A-4147-A177-3AD203B41FA5}">
                      <a16:colId xmlns:a16="http://schemas.microsoft.com/office/drawing/2014/main" val="20002"/>
                    </a:ext>
                  </a:extLst>
                </a:gridCol>
              </a:tblGrid>
              <a:tr h="256440">
                <a:tc>
                  <a:txBody>
                    <a:bodyPr/>
                    <a:lstStyle/>
                    <a:p>
                      <a:pPr algn="ctr"/>
                      <a:endParaRPr lang="en-GB" sz="1600" b="1" dirty="0">
                        <a:solidFill>
                          <a:schemeClr val="bg1"/>
                        </a:solidFill>
                        <a:latin typeface="+mn-lt"/>
                        <a:cs typeface="Calibri" panose="020F0502020204030204" pitchFamily="34" charset="0"/>
                      </a:endParaRPr>
                    </a:p>
                  </a:txBody>
                  <a:tcPr marL="67348" marR="6734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0000"/>
                        </a:lnSpc>
                        <a:spcBef>
                          <a:spcPts val="0"/>
                        </a:spcBef>
                        <a:spcAft>
                          <a:spcPts val="200"/>
                        </a:spcAft>
                        <a:tabLst/>
                      </a:pPr>
                      <a:r>
                        <a:rPr lang="en-GB" sz="1600" b="1" dirty="0">
                          <a:solidFill>
                            <a:schemeClr val="accent1"/>
                          </a:solidFill>
                          <a:latin typeface="+mn-lt"/>
                          <a:cs typeface="Calibri" panose="020F0502020204030204" pitchFamily="34" charset="0"/>
                        </a:rPr>
                        <a:t>Chemo-IO</a:t>
                      </a:r>
                      <a:br>
                        <a:rPr lang="en-GB" sz="1600" b="1" dirty="0">
                          <a:solidFill>
                            <a:schemeClr val="bg1"/>
                          </a:solidFill>
                          <a:latin typeface="+mn-lt"/>
                          <a:cs typeface="Calibri" panose="020F0502020204030204" pitchFamily="34" charset="0"/>
                        </a:rPr>
                      </a:br>
                      <a:r>
                        <a:rPr lang="en-GB" sz="1600" b="1" dirty="0">
                          <a:solidFill>
                            <a:schemeClr val="tx1"/>
                          </a:solidFill>
                          <a:latin typeface="+mn-lt"/>
                          <a:cs typeface="Calibri" panose="020F0502020204030204" pitchFamily="34" charset="0"/>
                        </a:rPr>
                        <a:t>(n = 639)</a:t>
                      </a:r>
                      <a:endParaRPr lang="en-GB" sz="1600" b="1" dirty="0">
                        <a:solidFill>
                          <a:schemeClr val="tx1"/>
                        </a:solidFill>
                        <a:latin typeface="+mn-lt"/>
                        <a:ea typeface="MS Mincho"/>
                        <a:cs typeface="Calibri" panose="020F0502020204030204" pitchFamily="34" charset="0"/>
                      </a:endParaRPr>
                    </a:p>
                  </a:txBody>
                  <a:tcPr marL="121920" marR="1219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0000"/>
                        </a:lnSpc>
                        <a:spcBef>
                          <a:spcPts val="0"/>
                        </a:spcBef>
                        <a:spcAft>
                          <a:spcPts val="200"/>
                        </a:spcAft>
                        <a:tabLst/>
                      </a:pPr>
                      <a:r>
                        <a:rPr lang="en-GB" sz="1600" b="1" dirty="0">
                          <a:solidFill>
                            <a:schemeClr val="accent3"/>
                          </a:solidFill>
                          <a:latin typeface="+mn-lt"/>
                          <a:cs typeface="Calibri" panose="020F0502020204030204" pitchFamily="34" charset="0"/>
                        </a:rPr>
                        <a:t>IO Alone</a:t>
                      </a:r>
                      <a:br>
                        <a:rPr lang="en-GB" sz="1600" b="1" dirty="0">
                          <a:solidFill>
                            <a:schemeClr val="bg1"/>
                          </a:solidFill>
                          <a:latin typeface="+mn-lt"/>
                          <a:cs typeface="Calibri" panose="020F0502020204030204" pitchFamily="34" charset="0"/>
                        </a:rPr>
                      </a:br>
                      <a:r>
                        <a:rPr lang="en-GB" sz="1600" b="1" dirty="0">
                          <a:solidFill>
                            <a:schemeClr val="tx1"/>
                          </a:solidFill>
                          <a:latin typeface="+mn-lt"/>
                          <a:cs typeface="Calibri" panose="020F0502020204030204" pitchFamily="34" charset="0"/>
                        </a:rPr>
                        <a:t>(n = 529)</a:t>
                      </a:r>
                      <a:endParaRPr lang="en-GB" sz="1600" b="1" dirty="0">
                        <a:solidFill>
                          <a:schemeClr val="tx1"/>
                        </a:solidFill>
                        <a:latin typeface="+mn-lt"/>
                        <a:ea typeface="MS Mincho"/>
                        <a:cs typeface="Calibri" panose="020F0502020204030204" pitchFamily="34" charset="0"/>
                      </a:endParaRPr>
                    </a:p>
                  </a:txBody>
                  <a:tcPr marL="121920" marR="1219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4500">
                <a:tc>
                  <a:txBody>
                    <a:bodyPr/>
                    <a:lstStyle/>
                    <a:p>
                      <a:pPr algn="l"/>
                      <a:r>
                        <a:rPr lang="en-US" sz="1600" b="1" dirty="0">
                          <a:solidFill>
                            <a:schemeClr val="tx1"/>
                          </a:solidFill>
                          <a:latin typeface="+mn-lt"/>
                          <a:cs typeface="Calibri" panose="020F0502020204030204" pitchFamily="34" charset="0"/>
                        </a:rPr>
                        <a:t>Median</a:t>
                      </a:r>
                      <a:r>
                        <a:rPr lang="en-US" sz="1600" b="1" baseline="0" dirty="0">
                          <a:solidFill>
                            <a:schemeClr val="tx1"/>
                          </a:solidFill>
                          <a:latin typeface="+mn-lt"/>
                          <a:cs typeface="Calibri" panose="020F0502020204030204" pitchFamily="34" charset="0"/>
                        </a:rPr>
                        <a:t> OS, mo</a:t>
                      </a:r>
                      <a:endParaRPr lang="en-GB" sz="1600" b="1" dirty="0">
                        <a:solidFill>
                          <a:schemeClr val="tx1"/>
                        </a:solidFill>
                        <a:latin typeface="+mn-lt"/>
                        <a:cs typeface="Calibri" panose="020F0502020204030204" pitchFamily="34" charset="0"/>
                      </a:endParaRPr>
                    </a:p>
                  </a:txBody>
                  <a:tcPr marL="67348" marR="6734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kern="1200" dirty="0">
                          <a:solidFill>
                            <a:schemeClr val="tx1"/>
                          </a:solidFill>
                          <a:effectLst/>
                          <a:latin typeface="+mn-lt"/>
                          <a:ea typeface="+mn-ea"/>
                          <a:cs typeface="Calibri" panose="020F0502020204030204" pitchFamily="34" charset="0"/>
                        </a:rPr>
                        <a:t>21.4</a:t>
                      </a:r>
                      <a:endParaRPr lang="en-GB" sz="1600" b="1" dirty="0">
                        <a:solidFill>
                          <a:schemeClr val="tx1"/>
                        </a:solidFill>
                        <a:latin typeface="+mn-lt"/>
                        <a:cs typeface="Calibri" panose="020F050202020403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kern="1200" dirty="0">
                          <a:solidFill>
                            <a:schemeClr val="tx1"/>
                          </a:solidFill>
                          <a:effectLst/>
                          <a:latin typeface="+mn-lt"/>
                          <a:ea typeface="+mn-ea"/>
                          <a:cs typeface="Calibri" panose="020F0502020204030204" pitchFamily="34" charset="0"/>
                        </a:rPr>
                        <a:t>14.5</a:t>
                      </a:r>
                      <a:endParaRPr lang="en-GB" sz="1600" b="1" dirty="0">
                        <a:solidFill>
                          <a:schemeClr val="tx1"/>
                        </a:solidFill>
                        <a:latin typeface="+mn-lt"/>
                        <a:cs typeface="Calibri" panose="020F050202020403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44500">
                <a:tc>
                  <a:txBody>
                    <a:bodyPr/>
                    <a:lstStyle/>
                    <a:p>
                      <a:pPr algn="l"/>
                      <a:r>
                        <a:rPr lang="en-US" sz="1600" b="0" baseline="0" dirty="0">
                          <a:solidFill>
                            <a:schemeClr val="tx1"/>
                          </a:solidFill>
                          <a:latin typeface="+mn-lt"/>
                          <a:cs typeface="Calibri" panose="020F0502020204030204" pitchFamily="34" charset="0"/>
                        </a:rPr>
                        <a:t>   (95% CI)</a:t>
                      </a:r>
                      <a:endParaRPr lang="en-GB" sz="1600" b="0" dirty="0">
                        <a:solidFill>
                          <a:schemeClr val="tx1"/>
                        </a:solidFill>
                        <a:latin typeface="+mn-lt"/>
                        <a:cs typeface="Calibri" panose="020F0502020204030204" pitchFamily="34" charset="0"/>
                      </a:endParaRPr>
                    </a:p>
                  </a:txBody>
                  <a:tcPr marL="67348" marR="6734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kern="1200" dirty="0">
                          <a:solidFill>
                            <a:schemeClr val="tx1"/>
                          </a:solidFill>
                          <a:effectLst/>
                          <a:latin typeface="+mn-lt"/>
                          <a:ea typeface="+mn-ea"/>
                          <a:cs typeface="Calibri" panose="020F0502020204030204" pitchFamily="34" charset="0"/>
                        </a:rPr>
                        <a:t>(19.4-25.2)</a:t>
                      </a:r>
                      <a:endParaRPr lang="en-GB" sz="1600" b="0" dirty="0">
                        <a:solidFill>
                          <a:schemeClr val="tx1"/>
                        </a:solidFill>
                        <a:latin typeface="+mn-lt"/>
                        <a:cs typeface="Calibri" panose="020F050202020403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kern="1200" dirty="0">
                          <a:solidFill>
                            <a:schemeClr val="tx1"/>
                          </a:solidFill>
                          <a:effectLst/>
                          <a:latin typeface="+mn-lt"/>
                          <a:ea typeface="+mn-ea"/>
                          <a:cs typeface="Calibri" panose="020F0502020204030204" pitchFamily="34" charset="0"/>
                        </a:rPr>
                        <a:t>(12.2-16.9)</a:t>
                      </a:r>
                      <a:endParaRPr lang="en-GB" sz="1600" b="0" dirty="0">
                        <a:solidFill>
                          <a:schemeClr val="tx1"/>
                        </a:solidFill>
                        <a:latin typeface="+mn-lt"/>
                        <a:cs typeface="Calibri" panose="020F050202020403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1993178"/>
                  </a:ext>
                </a:extLst>
              </a:tr>
              <a:tr h="244500">
                <a:tc>
                  <a:txBody>
                    <a:bodyPr/>
                    <a:lstStyle/>
                    <a:p>
                      <a:pPr algn="l"/>
                      <a:r>
                        <a:rPr lang="en-GB" sz="1600" b="1" dirty="0">
                          <a:solidFill>
                            <a:schemeClr val="tx1"/>
                          </a:solidFill>
                          <a:latin typeface="+mn-lt"/>
                          <a:cs typeface="Calibri" panose="020F0502020204030204" pitchFamily="34" charset="0"/>
                        </a:rPr>
                        <a:t>HR (95% CI)</a:t>
                      </a:r>
                    </a:p>
                  </a:txBody>
                  <a:tcPr marL="67348" marR="6734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600" b="1" kern="1200" dirty="0">
                          <a:solidFill>
                            <a:schemeClr val="tx1"/>
                          </a:solidFill>
                          <a:effectLst/>
                          <a:latin typeface="+mn-lt"/>
                          <a:ea typeface="+mn-ea"/>
                          <a:cs typeface="Calibri" panose="020F0502020204030204" pitchFamily="34" charset="0"/>
                        </a:rPr>
                        <a:t>0.68 (0.52-0.90)</a:t>
                      </a:r>
                      <a:endParaRPr lang="en-GB" sz="1600" b="1" dirty="0">
                        <a:solidFill>
                          <a:schemeClr val="tx1"/>
                        </a:solidFill>
                        <a:latin typeface="+mn-lt"/>
                        <a:cs typeface="Calibri" panose="020F050202020403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1000" dirty="0">
                        <a:solidFill>
                          <a:schemeClr val="accent4"/>
                        </a:solidFill>
                        <a:latin typeface="+mn-lt"/>
                      </a:endParaRPr>
                    </a:p>
                  </a:txBody>
                  <a:tcPr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6A5E94E0-91A6-064F-A898-56211C683D16}"/>
              </a:ext>
            </a:extLst>
          </p:cNvPr>
          <p:cNvSpPr txBox="1"/>
          <p:nvPr/>
        </p:nvSpPr>
        <p:spPr bwMode="auto">
          <a:xfrm>
            <a:off x="5840698" y="4781005"/>
            <a:ext cx="929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ea typeface="+mn-ea"/>
                <a:cs typeface="Arial" panose="020B0604020202020204" pitchFamily="34" charset="0"/>
              </a:rPr>
              <a:t>Mos</a:t>
            </a:r>
          </a:p>
        </p:txBody>
      </p:sp>
      <p:sp>
        <p:nvSpPr>
          <p:cNvPr id="14" name="TextBox 13">
            <a:extLst>
              <a:ext uri="{FF2B5EF4-FFF2-40B4-BE49-F238E27FC236}">
                <a16:creationId xmlns:a16="http://schemas.microsoft.com/office/drawing/2014/main" id="{3FE8E92C-55BF-874C-AA87-A4EA146E52F3}"/>
              </a:ext>
            </a:extLst>
          </p:cNvPr>
          <p:cNvSpPr txBox="1"/>
          <p:nvPr/>
        </p:nvSpPr>
        <p:spPr bwMode="auto">
          <a:xfrm>
            <a:off x="1573058" y="5325276"/>
            <a:ext cx="12794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chemeClr val="accent3"/>
                </a:solidFill>
                <a:effectLst/>
                <a:uLnTx/>
                <a:uFillTx/>
                <a:ea typeface="+mn-ea"/>
                <a:cs typeface="Arial" panose="020B0604020202020204" pitchFamily="34" charset="0"/>
              </a:rPr>
              <a:t>IO alone</a:t>
            </a:r>
          </a:p>
        </p:txBody>
      </p:sp>
      <p:sp>
        <p:nvSpPr>
          <p:cNvPr id="15" name="TextBox 14">
            <a:extLst>
              <a:ext uri="{FF2B5EF4-FFF2-40B4-BE49-F238E27FC236}">
                <a16:creationId xmlns:a16="http://schemas.microsoft.com/office/drawing/2014/main" id="{5DE9C852-DD7C-A34B-8B62-EA056D5B964C}"/>
              </a:ext>
            </a:extLst>
          </p:cNvPr>
          <p:cNvSpPr txBox="1"/>
          <p:nvPr/>
        </p:nvSpPr>
        <p:spPr bwMode="auto">
          <a:xfrm>
            <a:off x="381158" y="4583099"/>
            <a:ext cx="22064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mn-ea"/>
                <a:cs typeface="Arial" panose="020B0604020202020204" pitchFamily="34" charset="0"/>
              </a:rPr>
              <a:t>Patients at Risk, n </a:t>
            </a:r>
          </a:p>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mn-ea"/>
                <a:cs typeface="Arial" panose="020B0604020202020204" pitchFamily="34" charset="0"/>
              </a:rPr>
              <a:t>(number of events)</a:t>
            </a:r>
          </a:p>
        </p:txBody>
      </p:sp>
      <p:sp>
        <p:nvSpPr>
          <p:cNvPr id="20" name="TextBox 19">
            <a:extLst>
              <a:ext uri="{FF2B5EF4-FFF2-40B4-BE49-F238E27FC236}">
                <a16:creationId xmlns:a16="http://schemas.microsoft.com/office/drawing/2014/main" id="{0FF98AE6-A596-44F0-B474-BFE088EA5301}"/>
              </a:ext>
            </a:extLst>
          </p:cNvPr>
          <p:cNvSpPr txBox="1"/>
          <p:nvPr/>
        </p:nvSpPr>
        <p:spPr bwMode="auto">
          <a:xfrm>
            <a:off x="1427287" y="5089160"/>
            <a:ext cx="1298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chemeClr val="accent1"/>
                </a:solidFill>
                <a:effectLst/>
                <a:uLnTx/>
                <a:uFillTx/>
                <a:ea typeface="+mn-ea"/>
                <a:cs typeface="Arial" panose="020B0604020202020204" pitchFamily="34" charset="0"/>
              </a:rPr>
              <a:t>Chemo-IO</a:t>
            </a:r>
          </a:p>
        </p:txBody>
      </p:sp>
      <p:sp>
        <p:nvSpPr>
          <p:cNvPr id="21" name="TextBox 20">
            <a:extLst>
              <a:ext uri="{FF2B5EF4-FFF2-40B4-BE49-F238E27FC236}">
                <a16:creationId xmlns:a16="http://schemas.microsoft.com/office/drawing/2014/main" id="{ECDED12A-8227-4274-81C5-E1DF6C38B5F0}"/>
              </a:ext>
            </a:extLst>
          </p:cNvPr>
          <p:cNvSpPr txBox="1"/>
          <p:nvPr/>
        </p:nvSpPr>
        <p:spPr bwMode="auto">
          <a:xfrm rot="16200000">
            <a:off x="1184223" y="2901714"/>
            <a:ext cx="20025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ea typeface="+mn-ea"/>
                <a:cs typeface="Arial" panose="020B0604020202020204" pitchFamily="34" charset="0"/>
              </a:rPr>
              <a:t>OS Probability</a:t>
            </a:r>
          </a:p>
        </p:txBody>
      </p:sp>
      <p:sp>
        <p:nvSpPr>
          <p:cNvPr id="3" name="Freeform: Shape 2">
            <a:extLst>
              <a:ext uri="{FF2B5EF4-FFF2-40B4-BE49-F238E27FC236}">
                <a16:creationId xmlns:a16="http://schemas.microsoft.com/office/drawing/2014/main" id="{ED0EB3AD-D863-4096-ABAF-74DCEDE0886A}"/>
              </a:ext>
            </a:extLst>
          </p:cNvPr>
          <p:cNvSpPr/>
          <p:nvPr/>
        </p:nvSpPr>
        <p:spPr bwMode="auto">
          <a:xfrm>
            <a:off x="3054219" y="1972383"/>
            <a:ext cx="6461255" cy="2466975"/>
          </a:xfrm>
          <a:custGeom>
            <a:avLst/>
            <a:gdLst>
              <a:gd name="connsiteX0" fmla="*/ 0 w 6800850"/>
              <a:gd name="connsiteY0" fmla="*/ 0 h 2466975"/>
              <a:gd name="connsiteX1" fmla="*/ 0 w 6800850"/>
              <a:gd name="connsiteY1" fmla="*/ 2466975 h 2466975"/>
              <a:gd name="connsiteX2" fmla="*/ 6800850 w 6800850"/>
              <a:gd name="connsiteY2" fmla="*/ 2466975 h 2466975"/>
            </a:gdLst>
            <a:ahLst/>
            <a:cxnLst>
              <a:cxn ang="0">
                <a:pos x="connsiteX0" y="connsiteY0"/>
              </a:cxn>
              <a:cxn ang="0">
                <a:pos x="connsiteX1" y="connsiteY1"/>
              </a:cxn>
              <a:cxn ang="0">
                <a:pos x="connsiteX2" y="connsiteY2"/>
              </a:cxn>
            </a:cxnLst>
            <a:rect l="l" t="t" r="r" b="b"/>
            <a:pathLst>
              <a:path w="6800850" h="2466975">
                <a:moveTo>
                  <a:pt x="0" y="0"/>
                </a:moveTo>
                <a:lnTo>
                  <a:pt x="0" y="2466975"/>
                </a:lnTo>
                <a:lnTo>
                  <a:pt x="6800850" y="2466975"/>
                </a:lnTo>
              </a:path>
            </a:pathLst>
          </a:custGeom>
          <a:ln w="28575">
            <a:headEnd/>
            <a:tailEn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ea typeface="+mn-ea"/>
              <a:cs typeface="Arial" panose="020B0604020202020204" pitchFamily="34" charset="0"/>
            </a:endParaRPr>
          </a:p>
        </p:txBody>
      </p:sp>
      <p:grpSp>
        <p:nvGrpSpPr>
          <p:cNvPr id="11" name="Group 10">
            <a:extLst>
              <a:ext uri="{FF2B5EF4-FFF2-40B4-BE49-F238E27FC236}">
                <a16:creationId xmlns:a16="http://schemas.microsoft.com/office/drawing/2014/main" id="{4377B9D6-3A4F-4F7C-9D4F-3B0D08C1752D}"/>
              </a:ext>
            </a:extLst>
          </p:cNvPr>
          <p:cNvGrpSpPr/>
          <p:nvPr/>
        </p:nvGrpSpPr>
        <p:grpSpPr>
          <a:xfrm>
            <a:off x="2946145" y="1978604"/>
            <a:ext cx="108074" cy="2460754"/>
            <a:chOff x="2946145" y="1749296"/>
            <a:chExt cx="108074" cy="2460754"/>
          </a:xfrm>
        </p:grpSpPr>
        <p:cxnSp>
          <p:nvCxnSpPr>
            <p:cNvPr id="9" name="Straight Connector 8">
              <a:extLst>
                <a:ext uri="{FF2B5EF4-FFF2-40B4-BE49-F238E27FC236}">
                  <a16:creationId xmlns:a16="http://schemas.microsoft.com/office/drawing/2014/main" id="{6027943D-7EB6-4669-B102-A87B40E78881}"/>
                </a:ext>
              </a:extLst>
            </p:cNvPr>
            <p:cNvCxnSpPr/>
            <p:nvPr/>
          </p:nvCxnSpPr>
          <p:spPr bwMode="auto">
            <a:xfrm>
              <a:off x="2946145" y="1749296"/>
              <a:ext cx="108074"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AA0DAF9-EDA7-4D39-8044-68029988CCB1}"/>
                </a:ext>
              </a:extLst>
            </p:cNvPr>
            <p:cNvCxnSpPr/>
            <p:nvPr/>
          </p:nvCxnSpPr>
          <p:spPr bwMode="auto">
            <a:xfrm>
              <a:off x="2946145" y="2364485"/>
              <a:ext cx="108074"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D703711-737F-474B-8E1D-40E486BC3B79}"/>
                </a:ext>
              </a:extLst>
            </p:cNvPr>
            <p:cNvCxnSpPr/>
            <p:nvPr/>
          </p:nvCxnSpPr>
          <p:spPr bwMode="auto">
            <a:xfrm>
              <a:off x="2946145" y="2979674"/>
              <a:ext cx="108074"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59BC863-7EAA-4C35-958E-06093CA464BC}"/>
                </a:ext>
              </a:extLst>
            </p:cNvPr>
            <p:cNvCxnSpPr/>
            <p:nvPr/>
          </p:nvCxnSpPr>
          <p:spPr bwMode="auto">
            <a:xfrm>
              <a:off x="2946145" y="3594863"/>
              <a:ext cx="108074"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F2787C65-B682-4A9D-B97E-ACF4D948BF17}"/>
                </a:ext>
              </a:extLst>
            </p:cNvPr>
            <p:cNvCxnSpPr/>
            <p:nvPr/>
          </p:nvCxnSpPr>
          <p:spPr bwMode="auto">
            <a:xfrm>
              <a:off x="2946145" y="4210050"/>
              <a:ext cx="108074"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D1BEF08E-EE9D-47A7-8E05-2026E5EB30A2}"/>
              </a:ext>
            </a:extLst>
          </p:cNvPr>
          <p:cNvGrpSpPr/>
          <p:nvPr/>
        </p:nvGrpSpPr>
        <p:grpSpPr>
          <a:xfrm>
            <a:off x="3054218" y="4439358"/>
            <a:ext cx="6448483" cy="92914"/>
            <a:chOff x="3054218" y="4210050"/>
            <a:chExt cx="6448483" cy="92914"/>
          </a:xfrm>
        </p:grpSpPr>
        <p:grpSp>
          <p:nvGrpSpPr>
            <p:cNvPr id="24" name="Group 23">
              <a:extLst>
                <a:ext uri="{FF2B5EF4-FFF2-40B4-BE49-F238E27FC236}">
                  <a16:creationId xmlns:a16="http://schemas.microsoft.com/office/drawing/2014/main" id="{B6E7CC23-D38C-4327-A540-5A5470A254D1}"/>
                </a:ext>
              </a:extLst>
            </p:cNvPr>
            <p:cNvGrpSpPr/>
            <p:nvPr/>
          </p:nvGrpSpPr>
          <p:grpSpPr>
            <a:xfrm rot="5400000">
              <a:off x="5167660" y="2096608"/>
              <a:ext cx="90081" cy="4316965"/>
              <a:chOff x="2946145" y="1749296"/>
              <a:chExt cx="108074" cy="2460754"/>
            </a:xfrm>
          </p:grpSpPr>
          <p:cxnSp>
            <p:nvCxnSpPr>
              <p:cNvPr id="25" name="Straight Connector 24">
                <a:extLst>
                  <a:ext uri="{FF2B5EF4-FFF2-40B4-BE49-F238E27FC236}">
                    <a16:creationId xmlns:a16="http://schemas.microsoft.com/office/drawing/2014/main" id="{22A63482-B79B-4B2C-8370-3DF3E51F0376}"/>
                  </a:ext>
                </a:extLst>
              </p:cNvPr>
              <p:cNvCxnSpPr/>
              <p:nvPr/>
            </p:nvCxnSpPr>
            <p:spPr bwMode="auto">
              <a:xfrm>
                <a:off x="2946145" y="1749296"/>
                <a:ext cx="108074" cy="0"/>
              </a:xfrm>
              <a:prstGeom prst="line">
                <a:avLst/>
              </a:prstGeom>
              <a:noFill/>
              <a:ln w="28575" cap="flat" cmpd="sng" algn="ctr">
                <a:solidFill>
                  <a:schemeClr val="tx2"/>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B5C5FCD-F29E-4B49-AA98-6C8DF728B10C}"/>
                  </a:ext>
                </a:extLst>
              </p:cNvPr>
              <p:cNvCxnSpPr/>
              <p:nvPr/>
            </p:nvCxnSpPr>
            <p:spPr bwMode="auto">
              <a:xfrm>
                <a:off x="2946145" y="2364485"/>
                <a:ext cx="108074" cy="0"/>
              </a:xfrm>
              <a:prstGeom prst="line">
                <a:avLst/>
              </a:prstGeom>
              <a:noFill/>
              <a:ln w="28575" cap="flat" cmpd="sng" algn="ctr">
                <a:solidFill>
                  <a:schemeClr val="tx2"/>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E124C395-B0B9-49C1-B794-19922E8A1830}"/>
                  </a:ext>
                </a:extLst>
              </p:cNvPr>
              <p:cNvCxnSpPr/>
              <p:nvPr/>
            </p:nvCxnSpPr>
            <p:spPr bwMode="auto">
              <a:xfrm>
                <a:off x="2946145" y="2979674"/>
                <a:ext cx="108074" cy="0"/>
              </a:xfrm>
              <a:prstGeom prst="line">
                <a:avLst/>
              </a:prstGeom>
              <a:noFill/>
              <a:ln w="28575" cap="flat" cmpd="sng" algn="ctr">
                <a:solidFill>
                  <a:schemeClr val="tx2"/>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3364B599-6537-482F-92C6-A0E3EE02B408}"/>
                  </a:ext>
                </a:extLst>
              </p:cNvPr>
              <p:cNvCxnSpPr/>
              <p:nvPr/>
            </p:nvCxnSpPr>
            <p:spPr bwMode="auto">
              <a:xfrm>
                <a:off x="2946145" y="3594863"/>
                <a:ext cx="108074" cy="0"/>
              </a:xfrm>
              <a:prstGeom prst="line">
                <a:avLst/>
              </a:prstGeom>
              <a:noFill/>
              <a:ln w="28575" cap="flat" cmpd="sng" algn="ctr">
                <a:solidFill>
                  <a:schemeClr val="tx2"/>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7C0B72C0-05A7-4E60-A4D2-635B2F9460EA}"/>
                  </a:ext>
                </a:extLst>
              </p:cNvPr>
              <p:cNvCxnSpPr/>
              <p:nvPr/>
            </p:nvCxnSpPr>
            <p:spPr bwMode="auto">
              <a:xfrm>
                <a:off x="2946145" y="4210050"/>
                <a:ext cx="108074" cy="0"/>
              </a:xfrm>
              <a:prstGeom prst="line">
                <a:avLst/>
              </a:prstGeom>
              <a:noFill/>
              <a:ln w="28575" cap="flat" cmpd="sng" algn="ctr">
                <a:solidFill>
                  <a:schemeClr val="tx2"/>
                </a:solidFill>
                <a:prstDash val="solid"/>
                <a:round/>
                <a:headEnd type="none" w="med" len="med"/>
                <a:tailEnd type="none" w="med" len="med"/>
              </a:ln>
              <a:effectLst/>
            </p:spPr>
          </p:cxnSp>
        </p:grpSp>
        <p:grpSp>
          <p:nvGrpSpPr>
            <p:cNvPr id="30" name="Group 29">
              <a:extLst>
                <a:ext uri="{FF2B5EF4-FFF2-40B4-BE49-F238E27FC236}">
                  <a16:creationId xmlns:a16="http://schemas.microsoft.com/office/drawing/2014/main" id="{6B81D6CD-3001-4246-A1B4-CE07FB7FA220}"/>
                </a:ext>
              </a:extLst>
            </p:cNvPr>
            <p:cNvGrpSpPr/>
            <p:nvPr/>
          </p:nvGrpSpPr>
          <p:grpSpPr>
            <a:xfrm rot="5400000">
              <a:off x="8915659" y="3715922"/>
              <a:ext cx="90082" cy="1084002"/>
              <a:chOff x="2946145" y="3592148"/>
              <a:chExt cx="108075" cy="617902"/>
            </a:xfrm>
          </p:grpSpPr>
          <p:cxnSp>
            <p:nvCxnSpPr>
              <p:cNvPr id="34" name="Straight Connector 33">
                <a:extLst>
                  <a:ext uri="{FF2B5EF4-FFF2-40B4-BE49-F238E27FC236}">
                    <a16:creationId xmlns:a16="http://schemas.microsoft.com/office/drawing/2014/main" id="{2EBC8B80-1715-4BC3-915F-A1EB0400928F}"/>
                  </a:ext>
                </a:extLst>
              </p:cNvPr>
              <p:cNvCxnSpPr/>
              <p:nvPr/>
            </p:nvCxnSpPr>
            <p:spPr bwMode="auto">
              <a:xfrm>
                <a:off x="2946146" y="3592148"/>
                <a:ext cx="108074" cy="0"/>
              </a:xfrm>
              <a:prstGeom prst="line">
                <a:avLst/>
              </a:prstGeom>
              <a:noFill/>
              <a:ln w="28575" cap="flat" cmpd="sng" algn="ctr">
                <a:solidFill>
                  <a:schemeClr val="tx2"/>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F754EEA1-57E5-4A3C-8710-CCC367064122}"/>
                  </a:ext>
                </a:extLst>
              </p:cNvPr>
              <p:cNvCxnSpPr/>
              <p:nvPr/>
            </p:nvCxnSpPr>
            <p:spPr bwMode="auto">
              <a:xfrm>
                <a:off x="2946145" y="4210050"/>
                <a:ext cx="108074" cy="0"/>
              </a:xfrm>
              <a:prstGeom prst="line">
                <a:avLst/>
              </a:prstGeom>
              <a:noFill/>
              <a:ln w="28575" cap="flat" cmpd="sng" algn="ctr">
                <a:solidFill>
                  <a:schemeClr val="tx2"/>
                </a:solidFill>
                <a:prstDash val="solid"/>
                <a:round/>
                <a:headEnd type="none" w="med" len="med"/>
                <a:tailEnd type="none" w="med" len="med"/>
              </a:ln>
              <a:effectLst/>
            </p:spPr>
          </p:cxnSp>
        </p:grpSp>
      </p:grpSp>
      <p:sp>
        <p:nvSpPr>
          <p:cNvPr id="36" name="TextBox 35">
            <a:extLst>
              <a:ext uri="{FF2B5EF4-FFF2-40B4-BE49-F238E27FC236}">
                <a16:creationId xmlns:a16="http://schemas.microsoft.com/office/drawing/2014/main" id="{C5C269F9-5260-4B8C-BA00-BB511E8CCB27}"/>
              </a:ext>
            </a:extLst>
          </p:cNvPr>
          <p:cNvSpPr txBox="1"/>
          <p:nvPr/>
        </p:nvSpPr>
        <p:spPr bwMode="auto">
          <a:xfrm>
            <a:off x="2339735" y="303188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0.50</a:t>
            </a:r>
          </a:p>
        </p:txBody>
      </p:sp>
      <p:sp>
        <p:nvSpPr>
          <p:cNvPr id="37" name="TextBox 36">
            <a:extLst>
              <a:ext uri="{FF2B5EF4-FFF2-40B4-BE49-F238E27FC236}">
                <a16:creationId xmlns:a16="http://schemas.microsoft.com/office/drawing/2014/main" id="{F795DE03-ACA1-470B-8F12-B62BE141F81B}"/>
              </a:ext>
            </a:extLst>
          </p:cNvPr>
          <p:cNvSpPr txBox="1"/>
          <p:nvPr/>
        </p:nvSpPr>
        <p:spPr bwMode="auto">
          <a:xfrm>
            <a:off x="2343739" y="364486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0.25</a:t>
            </a:r>
          </a:p>
        </p:txBody>
      </p:sp>
      <p:sp>
        <p:nvSpPr>
          <p:cNvPr id="38" name="TextBox 37">
            <a:extLst>
              <a:ext uri="{FF2B5EF4-FFF2-40B4-BE49-F238E27FC236}">
                <a16:creationId xmlns:a16="http://schemas.microsoft.com/office/drawing/2014/main" id="{200C1B85-1849-4ADF-B265-9E248A930AD1}"/>
              </a:ext>
            </a:extLst>
          </p:cNvPr>
          <p:cNvSpPr txBox="1"/>
          <p:nvPr/>
        </p:nvSpPr>
        <p:spPr bwMode="auto">
          <a:xfrm>
            <a:off x="2355634" y="4263943"/>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0.00</a:t>
            </a:r>
          </a:p>
        </p:txBody>
      </p:sp>
      <p:sp>
        <p:nvSpPr>
          <p:cNvPr id="39" name="TextBox 38">
            <a:extLst>
              <a:ext uri="{FF2B5EF4-FFF2-40B4-BE49-F238E27FC236}">
                <a16:creationId xmlns:a16="http://schemas.microsoft.com/office/drawing/2014/main" id="{894F8218-2BFE-4A1C-85BB-6AECD12B0CDA}"/>
              </a:ext>
            </a:extLst>
          </p:cNvPr>
          <p:cNvSpPr txBox="1"/>
          <p:nvPr/>
        </p:nvSpPr>
        <p:spPr bwMode="auto">
          <a:xfrm>
            <a:off x="2349301" y="1791976"/>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1.00</a:t>
            </a:r>
          </a:p>
        </p:txBody>
      </p:sp>
      <p:sp>
        <p:nvSpPr>
          <p:cNvPr id="40" name="TextBox 39">
            <a:extLst>
              <a:ext uri="{FF2B5EF4-FFF2-40B4-BE49-F238E27FC236}">
                <a16:creationId xmlns:a16="http://schemas.microsoft.com/office/drawing/2014/main" id="{6AE0E13E-A79C-4AB5-BA66-F1770C6A2440}"/>
              </a:ext>
            </a:extLst>
          </p:cNvPr>
          <p:cNvSpPr txBox="1"/>
          <p:nvPr/>
        </p:nvSpPr>
        <p:spPr bwMode="auto">
          <a:xfrm>
            <a:off x="2353305" y="2404956"/>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0.75</a:t>
            </a:r>
          </a:p>
        </p:txBody>
      </p:sp>
      <p:sp>
        <p:nvSpPr>
          <p:cNvPr id="41" name="TextBox 40">
            <a:extLst>
              <a:ext uri="{FF2B5EF4-FFF2-40B4-BE49-F238E27FC236}">
                <a16:creationId xmlns:a16="http://schemas.microsoft.com/office/drawing/2014/main" id="{A55DA93F-9F67-4B1D-9641-4B0D2BA2AC55}"/>
              </a:ext>
            </a:extLst>
          </p:cNvPr>
          <p:cNvSpPr txBox="1"/>
          <p:nvPr/>
        </p:nvSpPr>
        <p:spPr bwMode="auto">
          <a:xfrm>
            <a:off x="2897760" y="4492871"/>
            <a:ext cx="312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0</a:t>
            </a:r>
          </a:p>
        </p:txBody>
      </p:sp>
      <p:sp>
        <p:nvSpPr>
          <p:cNvPr id="42" name="TextBox 41">
            <a:extLst>
              <a:ext uri="{FF2B5EF4-FFF2-40B4-BE49-F238E27FC236}">
                <a16:creationId xmlns:a16="http://schemas.microsoft.com/office/drawing/2014/main" id="{61EACF1E-402D-4CB1-98C5-A0E883771F3C}"/>
              </a:ext>
            </a:extLst>
          </p:cNvPr>
          <p:cNvSpPr txBox="1"/>
          <p:nvPr/>
        </p:nvSpPr>
        <p:spPr bwMode="auto">
          <a:xfrm>
            <a:off x="3967712" y="4506489"/>
            <a:ext cx="312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6</a:t>
            </a:r>
          </a:p>
        </p:txBody>
      </p:sp>
      <p:sp>
        <p:nvSpPr>
          <p:cNvPr id="43" name="TextBox 42">
            <a:extLst>
              <a:ext uri="{FF2B5EF4-FFF2-40B4-BE49-F238E27FC236}">
                <a16:creationId xmlns:a16="http://schemas.microsoft.com/office/drawing/2014/main" id="{2600C462-21CB-48E8-844D-2392E0B243AC}"/>
              </a:ext>
            </a:extLst>
          </p:cNvPr>
          <p:cNvSpPr txBox="1"/>
          <p:nvPr/>
        </p:nvSpPr>
        <p:spPr bwMode="auto">
          <a:xfrm>
            <a:off x="4992126" y="450338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12</a:t>
            </a:r>
          </a:p>
        </p:txBody>
      </p:sp>
      <p:sp>
        <p:nvSpPr>
          <p:cNvPr id="44" name="TextBox 43">
            <a:extLst>
              <a:ext uri="{FF2B5EF4-FFF2-40B4-BE49-F238E27FC236}">
                <a16:creationId xmlns:a16="http://schemas.microsoft.com/office/drawing/2014/main" id="{3610003F-CD8F-4EBE-9210-E85A3AE59241}"/>
              </a:ext>
            </a:extLst>
          </p:cNvPr>
          <p:cNvSpPr txBox="1"/>
          <p:nvPr/>
        </p:nvSpPr>
        <p:spPr bwMode="auto">
          <a:xfrm>
            <a:off x="6062078" y="450456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18</a:t>
            </a:r>
          </a:p>
        </p:txBody>
      </p:sp>
      <p:sp>
        <p:nvSpPr>
          <p:cNvPr id="45" name="TextBox 44">
            <a:extLst>
              <a:ext uri="{FF2B5EF4-FFF2-40B4-BE49-F238E27FC236}">
                <a16:creationId xmlns:a16="http://schemas.microsoft.com/office/drawing/2014/main" id="{5BC7ACDE-820D-43DC-94BE-46908ADADF57}"/>
              </a:ext>
            </a:extLst>
          </p:cNvPr>
          <p:cNvSpPr txBox="1"/>
          <p:nvPr/>
        </p:nvSpPr>
        <p:spPr bwMode="auto">
          <a:xfrm>
            <a:off x="7135397" y="4513256"/>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24</a:t>
            </a:r>
          </a:p>
        </p:txBody>
      </p:sp>
      <p:sp>
        <p:nvSpPr>
          <p:cNvPr id="46" name="TextBox 45">
            <a:extLst>
              <a:ext uri="{FF2B5EF4-FFF2-40B4-BE49-F238E27FC236}">
                <a16:creationId xmlns:a16="http://schemas.microsoft.com/office/drawing/2014/main" id="{21807D40-FFED-4784-95EA-B9C3D3FC34F5}"/>
              </a:ext>
            </a:extLst>
          </p:cNvPr>
          <p:cNvSpPr txBox="1"/>
          <p:nvPr/>
        </p:nvSpPr>
        <p:spPr bwMode="auto">
          <a:xfrm>
            <a:off x="8223930" y="451014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30</a:t>
            </a:r>
          </a:p>
        </p:txBody>
      </p:sp>
      <p:sp>
        <p:nvSpPr>
          <p:cNvPr id="47" name="TextBox 46">
            <a:extLst>
              <a:ext uri="{FF2B5EF4-FFF2-40B4-BE49-F238E27FC236}">
                <a16:creationId xmlns:a16="http://schemas.microsoft.com/office/drawing/2014/main" id="{E9606D7D-A7B1-4A89-AEC4-7DCB7A8C827D}"/>
              </a:ext>
            </a:extLst>
          </p:cNvPr>
          <p:cNvSpPr txBox="1"/>
          <p:nvPr/>
        </p:nvSpPr>
        <p:spPr bwMode="auto">
          <a:xfrm>
            <a:off x="9293882" y="4511327"/>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36</a:t>
            </a:r>
          </a:p>
        </p:txBody>
      </p:sp>
      <p:sp>
        <p:nvSpPr>
          <p:cNvPr id="48" name="TextBox 47">
            <a:extLst>
              <a:ext uri="{FF2B5EF4-FFF2-40B4-BE49-F238E27FC236}">
                <a16:creationId xmlns:a16="http://schemas.microsoft.com/office/drawing/2014/main" id="{F47C80CF-D5A5-4594-B507-5F560CB9AF42}"/>
              </a:ext>
            </a:extLst>
          </p:cNvPr>
          <p:cNvSpPr txBox="1"/>
          <p:nvPr/>
        </p:nvSpPr>
        <p:spPr bwMode="auto">
          <a:xfrm>
            <a:off x="2636471" y="5078649"/>
            <a:ext cx="8354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639 (0)</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529 (0)</a:t>
            </a:r>
          </a:p>
        </p:txBody>
      </p:sp>
      <p:sp>
        <p:nvSpPr>
          <p:cNvPr id="49" name="TextBox 48">
            <a:extLst>
              <a:ext uri="{FF2B5EF4-FFF2-40B4-BE49-F238E27FC236}">
                <a16:creationId xmlns:a16="http://schemas.microsoft.com/office/drawing/2014/main" id="{CA8B5C85-F80D-4F2C-BABA-F45B4C871CDF}"/>
              </a:ext>
            </a:extLst>
          </p:cNvPr>
          <p:cNvSpPr txBox="1"/>
          <p:nvPr/>
        </p:nvSpPr>
        <p:spPr bwMode="auto">
          <a:xfrm>
            <a:off x="3592609" y="5092267"/>
            <a:ext cx="1063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502 (108)</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378 (147)</a:t>
            </a:r>
          </a:p>
        </p:txBody>
      </p:sp>
      <p:sp>
        <p:nvSpPr>
          <p:cNvPr id="50" name="TextBox 49">
            <a:extLst>
              <a:ext uri="{FF2B5EF4-FFF2-40B4-BE49-F238E27FC236}">
                <a16:creationId xmlns:a16="http://schemas.microsoft.com/office/drawing/2014/main" id="{1DFFAD57-B0D6-4DD7-91B3-4052FF94E1A5}"/>
              </a:ext>
            </a:extLst>
          </p:cNvPr>
          <p:cNvSpPr txBox="1"/>
          <p:nvPr/>
        </p:nvSpPr>
        <p:spPr bwMode="auto">
          <a:xfrm>
            <a:off x="4681142" y="5089160"/>
            <a:ext cx="1063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332 (203)</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283 (239)</a:t>
            </a:r>
          </a:p>
        </p:txBody>
      </p:sp>
      <p:sp>
        <p:nvSpPr>
          <p:cNvPr id="51" name="TextBox 50">
            <a:extLst>
              <a:ext uri="{FF2B5EF4-FFF2-40B4-BE49-F238E27FC236}">
                <a16:creationId xmlns:a16="http://schemas.microsoft.com/office/drawing/2014/main" id="{B94A6FCC-2F06-48D4-BA04-93495A1C31E9}"/>
              </a:ext>
            </a:extLst>
          </p:cNvPr>
          <p:cNvSpPr txBox="1"/>
          <p:nvPr/>
        </p:nvSpPr>
        <p:spPr bwMode="auto">
          <a:xfrm>
            <a:off x="5751094" y="5090338"/>
            <a:ext cx="1063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151 (246)</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183 (286)</a:t>
            </a:r>
          </a:p>
        </p:txBody>
      </p:sp>
      <p:sp>
        <p:nvSpPr>
          <p:cNvPr id="52" name="TextBox 51">
            <a:extLst>
              <a:ext uri="{FF2B5EF4-FFF2-40B4-BE49-F238E27FC236}">
                <a16:creationId xmlns:a16="http://schemas.microsoft.com/office/drawing/2014/main" id="{F7032C81-10C5-4CC3-B0F6-BF93662BD57A}"/>
              </a:ext>
            </a:extLst>
          </p:cNvPr>
          <p:cNvSpPr txBox="1"/>
          <p:nvPr/>
        </p:nvSpPr>
        <p:spPr bwMode="auto">
          <a:xfrm>
            <a:off x="6881321" y="5099034"/>
            <a:ext cx="9492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45 (261)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77 (323)</a:t>
            </a:r>
          </a:p>
        </p:txBody>
      </p:sp>
      <p:sp>
        <p:nvSpPr>
          <p:cNvPr id="53" name="TextBox 52">
            <a:extLst>
              <a:ext uri="{FF2B5EF4-FFF2-40B4-BE49-F238E27FC236}">
                <a16:creationId xmlns:a16="http://schemas.microsoft.com/office/drawing/2014/main" id="{9F61850A-5708-45E2-B0B2-56FFD84A85E2}"/>
              </a:ext>
            </a:extLst>
          </p:cNvPr>
          <p:cNvSpPr txBox="1"/>
          <p:nvPr/>
        </p:nvSpPr>
        <p:spPr bwMode="auto">
          <a:xfrm>
            <a:off x="7969855" y="5095927"/>
            <a:ext cx="9492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2 (270)</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14 (334)</a:t>
            </a:r>
          </a:p>
        </p:txBody>
      </p:sp>
      <p:sp>
        <p:nvSpPr>
          <p:cNvPr id="54" name="TextBox 53">
            <a:extLst>
              <a:ext uri="{FF2B5EF4-FFF2-40B4-BE49-F238E27FC236}">
                <a16:creationId xmlns:a16="http://schemas.microsoft.com/office/drawing/2014/main" id="{30EA9D4F-32AD-418B-BC84-C95397A15C5A}"/>
              </a:ext>
            </a:extLst>
          </p:cNvPr>
          <p:cNvSpPr txBox="1"/>
          <p:nvPr/>
        </p:nvSpPr>
        <p:spPr bwMode="auto">
          <a:xfrm>
            <a:off x="9096713" y="5097105"/>
            <a:ext cx="8354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0 (270)</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0 (336)</a:t>
            </a:r>
          </a:p>
        </p:txBody>
      </p:sp>
      <p:grpSp>
        <p:nvGrpSpPr>
          <p:cNvPr id="137" name="Group 136">
            <a:extLst>
              <a:ext uri="{FF2B5EF4-FFF2-40B4-BE49-F238E27FC236}">
                <a16:creationId xmlns:a16="http://schemas.microsoft.com/office/drawing/2014/main" id="{F711CCD3-F02B-4A78-A244-6D764973D8C5}"/>
              </a:ext>
            </a:extLst>
          </p:cNvPr>
          <p:cNvGrpSpPr/>
          <p:nvPr/>
        </p:nvGrpSpPr>
        <p:grpSpPr>
          <a:xfrm>
            <a:off x="3363816" y="2161308"/>
            <a:ext cx="6124949" cy="1829363"/>
            <a:chOff x="3363816" y="1932000"/>
            <a:chExt cx="6124949" cy="1829363"/>
          </a:xfrm>
        </p:grpSpPr>
        <p:cxnSp>
          <p:nvCxnSpPr>
            <p:cNvPr id="57" name="Straight Connector 56">
              <a:extLst>
                <a:ext uri="{FF2B5EF4-FFF2-40B4-BE49-F238E27FC236}">
                  <a16:creationId xmlns:a16="http://schemas.microsoft.com/office/drawing/2014/main" id="{ED2F1C90-DE5B-444A-BBA6-D8601056F32A}"/>
                </a:ext>
              </a:extLst>
            </p:cNvPr>
            <p:cNvCxnSpPr>
              <a:cxnSpLocks/>
            </p:cNvCxnSpPr>
            <p:nvPr/>
          </p:nvCxnSpPr>
          <p:spPr bwMode="auto">
            <a:xfrm>
              <a:off x="3363816" y="1932000"/>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5D90C56D-20E8-4021-9754-ACAEE184F9FE}"/>
                </a:ext>
              </a:extLst>
            </p:cNvPr>
            <p:cNvCxnSpPr>
              <a:cxnSpLocks/>
            </p:cNvCxnSpPr>
            <p:nvPr/>
          </p:nvCxnSpPr>
          <p:spPr bwMode="auto">
            <a:xfrm>
              <a:off x="3862474" y="2236800"/>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6ECC158C-CE3D-419F-993F-CBB12A3578E2}"/>
                </a:ext>
              </a:extLst>
            </p:cNvPr>
            <p:cNvCxnSpPr>
              <a:cxnSpLocks/>
            </p:cNvCxnSpPr>
            <p:nvPr/>
          </p:nvCxnSpPr>
          <p:spPr bwMode="auto">
            <a:xfrm>
              <a:off x="4136013" y="2397016"/>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15901B9A-49F2-41C3-8206-E1F78D957037}"/>
                </a:ext>
              </a:extLst>
            </p:cNvPr>
            <p:cNvCxnSpPr>
              <a:cxnSpLocks/>
            </p:cNvCxnSpPr>
            <p:nvPr/>
          </p:nvCxnSpPr>
          <p:spPr bwMode="auto">
            <a:xfrm>
              <a:off x="4898013" y="2738504"/>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DAFCD563-01AF-40D1-B21C-E8FEC0782E92}"/>
                </a:ext>
              </a:extLst>
            </p:cNvPr>
            <p:cNvCxnSpPr>
              <a:cxnSpLocks/>
            </p:cNvCxnSpPr>
            <p:nvPr/>
          </p:nvCxnSpPr>
          <p:spPr bwMode="auto">
            <a:xfrm>
              <a:off x="5206557" y="2838504"/>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2D4CB120-C644-42D1-9303-2E9200D4E141}"/>
                </a:ext>
              </a:extLst>
            </p:cNvPr>
            <p:cNvCxnSpPr>
              <a:cxnSpLocks/>
            </p:cNvCxnSpPr>
            <p:nvPr/>
          </p:nvCxnSpPr>
          <p:spPr bwMode="auto">
            <a:xfrm>
              <a:off x="5257520" y="2864042"/>
              <a:ext cx="0" cy="100000"/>
            </a:xfrm>
            <a:prstGeom prst="line">
              <a:avLst/>
            </a:prstGeom>
            <a:noFill/>
            <a:ln w="76200" cap="flat" cmpd="sng" algn="ctr">
              <a:solidFill>
                <a:schemeClr val="accent3"/>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00627BA7-9334-430C-9DE8-101C52B5AC4B}"/>
                </a:ext>
              </a:extLst>
            </p:cNvPr>
            <p:cNvCxnSpPr>
              <a:cxnSpLocks/>
            </p:cNvCxnSpPr>
            <p:nvPr/>
          </p:nvCxnSpPr>
          <p:spPr bwMode="auto">
            <a:xfrm>
              <a:off x="5312228" y="2882440"/>
              <a:ext cx="0" cy="100000"/>
            </a:xfrm>
            <a:prstGeom prst="line">
              <a:avLst/>
            </a:prstGeom>
            <a:noFill/>
            <a:ln w="76200" cap="flat" cmpd="sng" algn="ctr">
              <a:solidFill>
                <a:schemeClr val="accent3"/>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7EBDC838-5183-4CE8-8A5F-C3A45C100471}"/>
                </a:ext>
              </a:extLst>
            </p:cNvPr>
            <p:cNvCxnSpPr>
              <a:cxnSpLocks/>
            </p:cNvCxnSpPr>
            <p:nvPr/>
          </p:nvCxnSpPr>
          <p:spPr bwMode="auto">
            <a:xfrm>
              <a:off x="5368610" y="2896823"/>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16B394FC-983C-4F4E-9B3E-10FDF50163A3}"/>
                </a:ext>
              </a:extLst>
            </p:cNvPr>
            <p:cNvCxnSpPr>
              <a:cxnSpLocks/>
            </p:cNvCxnSpPr>
            <p:nvPr/>
          </p:nvCxnSpPr>
          <p:spPr bwMode="auto">
            <a:xfrm>
              <a:off x="5404186" y="2914042"/>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5C249802-0BA1-42DD-9383-3D36C38C0C9C}"/>
                </a:ext>
              </a:extLst>
            </p:cNvPr>
            <p:cNvCxnSpPr>
              <a:cxnSpLocks/>
            </p:cNvCxnSpPr>
            <p:nvPr/>
          </p:nvCxnSpPr>
          <p:spPr bwMode="auto">
            <a:xfrm>
              <a:off x="5425959" y="2929674"/>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0269606B-781E-44D6-A059-05CB2B03D310}"/>
                </a:ext>
              </a:extLst>
            </p:cNvPr>
            <p:cNvCxnSpPr>
              <a:cxnSpLocks/>
            </p:cNvCxnSpPr>
            <p:nvPr/>
          </p:nvCxnSpPr>
          <p:spPr bwMode="auto">
            <a:xfrm>
              <a:off x="5468536" y="2938504"/>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B8E82613-6B81-4CB1-87BF-8D22E04BE863}"/>
                </a:ext>
              </a:extLst>
            </p:cNvPr>
            <p:cNvCxnSpPr>
              <a:cxnSpLocks/>
            </p:cNvCxnSpPr>
            <p:nvPr/>
          </p:nvCxnSpPr>
          <p:spPr bwMode="auto">
            <a:xfrm>
              <a:off x="5499797" y="2942412"/>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1B24726A-0BD2-4D76-9EC0-C8C837930B0B}"/>
                </a:ext>
              </a:extLst>
            </p:cNvPr>
            <p:cNvCxnSpPr>
              <a:cxnSpLocks/>
            </p:cNvCxnSpPr>
            <p:nvPr/>
          </p:nvCxnSpPr>
          <p:spPr bwMode="auto">
            <a:xfrm>
              <a:off x="5538875" y="2949142"/>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D677196D-707A-4E51-BC3E-98FBAC519391}"/>
                </a:ext>
              </a:extLst>
            </p:cNvPr>
            <p:cNvCxnSpPr>
              <a:cxnSpLocks/>
            </p:cNvCxnSpPr>
            <p:nvPr/>
          </p:nvCxnSpPr>
          <p:spPr bwMode="auto">
            <a:xfrm>
              <a:off x="5560088" y="2950228"/>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D669CC14-3924-491E-8A30-51D685C4C22E}"/>
                </a:ext>
              </a:extLst>
            </p:cNvPr>
            <p:cNvCxnSpPr>
              <a:cxnSpLocks/>
            </p:cNvCxnSpPr>
            <p:nvPr/>
          </p:nvCxnSpPr>
          <p:spPr bwMode="auto">
            <a:xfrm>
              <a:off x="5632658" y="2960217"/>
              <a:ext cx="0" cy="100000"/>
            </a:xfrm>
            <a:prstGeom prst="line">
              <a:avLst/>
            </a:prstGeom>
            <a:noFill/>
            <a:ln w="76200" cap="flat" cmpd="sng" algn="ctr">
              <a:solidFill>
                <a:schemeClr val="accent3"/>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E2D7C180-D37C-4064-93A6-95C36EABEE86}"/>
                </a:ext>
              </a:extLst>
            </p:cNvPr>
            <p:cNvCxnSpPr>
              <a:cxnSpLocks/>
            </p:cNvCxnSpPr>
            <p:nvPr/>
          </p:nvCxnSpPr>
          <p:spPr bwMode="auto">
            <a:xfrm>
              <a:off x="5746929" y="2996823"/>
              <a:ext cx="0" cy="100000"/>
            </a:xfrm>
            <a:prstGeom prst="line">
              <a:avLst/>
            </a:prstGeom>
            <a:noFill/>
            <a:ln w="76200" cap="flat" cmpd="sng" algn="ctr">
              <a:solidFill>
                <a:schemeClr val="accent3"/>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C90E5501-3B3B-4D4A-B553-E8840F2FA99A}"/>
                </a:ext>
              </a:extLst>
            </p:cNvPr>
            <p:cNvCxnSpPr>
              <a:cxnSpLocks/>
            </p:cNvCxnSpPr>
            <p:nvPr/>
          </p:nvCxnSpPr>
          <p:spPr bwMode="auto">
            <a:xfrm>
              <a:off x="5683458" y="2967000"/>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72E2D4B2-5B4D-4F2D-BAB3-A6BE9218B61B}"/>
                </a:ext>
              </a:extLst>
            </p:cNvPr>
            <p:cNvCxnSpPr>
              <a:cxnSpLocks/>
            </p:cNvCxnSpPr>
            <p:nvPr/>
          </p:nvCxnSpPr>
          <p:spPr bwMode="auto">
            <a:xfrm>
              <a:off x="5804597" y="2996823"/>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AD40BF8E-F9DD-4C7E-A595-12860D8BF891}"/>
                </a:ext>
              </a:extLst>
            </p:cNvPr>
            <p:cNvCxnSpPr>
              <a:cxnSpLocks/>
            </p:cNvCxnSpPr>
            <p:nvPr/>
          </p:nvCxnSpPr>
          <p:spPr bwMode="auto">
            <a:xfrm>
              <a:off x="5839766" y="3010217"/>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2A0686BC-F9DE-4531-A97E-829F220D69E6}"/>
                </a:ext>
              </a:extLst>
            </p:cNvPr>
            <p:cNvCxnSpPr>
              <a:cxnSpLocks/>
            </p:cNvCxnSpPr>
            <p:nvPr/>
          </p:nvCxnSpPr>
          <p:spPr bwMode="auto">
            <a:xfrm>
              <a:off x="5871028" y="3021708"/>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54088C87-4014-4B29-B82B-2B091AA69592}"/>
                </a:ext>
              </a:extLst>
            </p:cNvPr>
            <p:cNvCxnSpPr>
              <a:cxnSpLocks/>
            </p:cNvCxnSpPr>
            <p:nvPr/>
          </p:nvCxnSpPr>
          <p:spPr bwMode="auto">
            <a:xfrm>
              <a:off x="5917919" y="3021708"/>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86D23195-1FA9-4FA1-95E6-00A229ED9EB3}"/>
                </a:ext>
              </a:extLst>
            </p:cNvPr>
            <p:cNvCxnSpPr>
              <a:cxnSpLocks/>
            </p:cNvCxnSpPr>
            <p:nvPr/>
          </p:nvCxnSpPr>
          <p:spPr bwMode="auto">
            <a:xfrm>
              <a:off x="6051526" y="3067000"/>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B07D0643-B76B-497C-971A-15A9B7C9CE71}"/>
                </a:ext>
              </a:extLst>
            </p:cNvPr>
            <p:cNvCxnSpPr>
              <a:cxnSpLocks/>
            </p:cNvCxnSpPr>
            <p:nvPr/>
          </p:nvCxnSpPr>
          <p:spPr bwMode="auto">
            <a:xfrm>
              <a:off x="6091458" y="3085099"/>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0BAE29A2-C17A-493D-A9FB-4BF613D2ECAE}"/>
                </a:ext>
              </a:extLst>
            </p:cNvPr>
            <p:cNvCxnSpPr>
              <a:cxnSpLocks/>
            </p:cNvCxnSpPr>
            <p:nvPr/>
          </p:nvCxnSpPr>
          <p:spPr bwMode="auto">
            <a:xfrm>
              <a:off x="6108579" y="3085099"/>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2A476443-9E60-4301-9DA3-19A7EB247FE5}"/>
                </a:ext>
              </a:extLst>
            </p:cNvPr>
            <p:cNvCxnSpPr>
              <a:cxnSpLocks/>
            </p:cNvCxnSpPr>
            <p:nvPr/>
          </p:nvCxnSpPr>
          <p:spPr bwMode="auto">
            <a:xfrm>
              <a:off x="6181296" y="3102498"/>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57143C30-FEA7-4244-A50E-987D8E92E6A4}"/>
                </a:ext>
              </a:extLst>
            </p:cNvPr>
            <p:cNvCxnSpPr>
              <a:cxnSpLocks/>
            </p:cNvCxnSpPr>
            <p:nvPr/>
          </p:nvCxnSpPr>
          <p:spPr bwMode="auto">
            <a:xfrm>
              <a:off x="6414940" y="3139436"/>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3CB066AA-3B66-4764-80DD-86A532F8A13E}"/>
                </a:ext>
              </a:extLst>
            </p:cNvPr>
            <p:cNvCxnSpPr>
              <a:cxnSpLocks/>
            </p:cNvCxnSpPr>
            <p:nvPr/>
          </p:nvCxnSpPr>
          <p:spPr bwMode="auto">
            <a:xfrm>
              <a:off x="6430572" y="3145113"/>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807B33B4-EF58-49A5-93BD-5AAD174A1BC8}"/>
                </a:ext>
              </a:extLst>
            </p:cNvPr>
            <p:cNvCxnSpPr>
              <a:cxnSpLocks/>
            </p:cNvCxnSpPr>
            <p:nvPr/>
          </p:nvCxnSpPr>
          <p:spPr bwMode="auto">
            <a:xfrm>
              <a:off x="6291940" y="3110217"/>
              <a:ext cx="0" cy="100000"/>
            </a:xfrm>
            <a:prstGeom prst="line">
              <a:avLst/>
            </a:prstGeom>
            <a:noFill/>
            <a:ln w="76200" cap="flat" cmpd="sng" algn="ctr">
              <a:solidFill>
                <a:schemeClr val="accent3"/>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688FD10D-43E3-4FCA-B10B-3581C0B509C8}"/>
                </a:ext>
              </a:extLst>
            </p:cNvPr>
            <p:cNvCxnSpPr>
              <a:cxnSpLocks/>
            </p:cNvCxnSpPr>
            <p:nvPr/>
          </p:nvCxnSpPr>
          <p:spPr bwMode="auto">
            <a:xfrm>
              <a:off x="6364345" y="3117000"/>
              <a:ext cx="0" cy="100000"/>
            </a:xfrm>
            <a:prstGeom prst="line">
              <a:avLst/>
            </a:prstGeom>
            <a:noFill/>
            <a:ln w="76200" cap="flat" cmpd="sng" algn="ctr">
              <a:solidFill>
                <a:schemeClr val="accent3"/>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3B50ED25-975A-4D15-B345-5729B7AE40BF}"/>
                </a:ext>
              </a:extLst>
            </p:cNvPr>
            <p:cNvCxnSpPr>
              <a:cxnSpLocks/>
            </p:cNvCxnSpPr>
            <p:nvPr/>
          </p:nvCxnSpPr>
          <p:spPr bwMode="auto">
            <a:xfrm>
              <a:off x="6700405" y="3247460"/>
              <a:ext cx="0" cy="100000"/>
            </a:xfrm>
            <a:prstGeom prst="line">
              <a:avLst/>
            </a:prstGeom>
            <a:noFill/>
            <a:ln w="76200" cap="flat" cmpd="sng" algn="ctr">
              <a:solidFill>
                <a:schemeClr val="accent3"/>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714F2F8E-5140-4E61-83EC-F96BFC34F8EB}"/>
                </a:ext>
              </a:extLst>
            </p:cNvPr>
            <p:cNvCxnSpPr>
              <a:cxnSpLocks/>
            </p:cNvCxnSpPr>
            <p:nvPr/>
          </p:nvCxnSpPr>
          <p:spPr bwMode="auto">
            <a:xfrm>
              <a:off x="6802198" y="3251368"/>
              <a:ext cx="0" cy="100000"/>
            </a:xfrm>
            <a:prstGeom prst="line">
              <a:avLst/>
            </a:prstGeom>
            <a:noFill/>
            <a:ln w="76200" cap="flat" cmpd="sng" algn="ctr">
              <a:solidFill>
                <a:schemeClr val="accent3"/>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6EEAD9B1-4869-4E97-A71F-9D938B3248B4}"/>
                </a:ext>
              </a:extLst>
            </p:cNvPr>
            <p:cNvCxnSpPr>
              <a:cxnSpLocks/>
            </p:cNvCxnSpPr>
            <p:nvPr/>
          </p:nvCxnSpPr>
          <p:spPr bwMode="auto">
            <a:xfrm>
              <a:off x="6480279" y="3159184"/>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D481F7D1-A34B-401E-92BF-825C4BA2C4CF}"/>
                </a:ext>
              </a:extLst>
            </p:cNvPr>
            <p:cNvCxnSpPr>
              <a:cxnSpLocks/>
            </p:cNvCxnSpPr>
            <p:nvPr/>
          </p:nvCxnSpPr>
          <p:spPr bwMode="auto">
            <a:xfrm>
              <a:off x="6547803" y="3184149"/>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02472CF5-BEAD-43BF-ACFC-3CE36F6130B3}"/>
                </a:ext>
              </a:extLst>
            </p:cNvPr>
            <p:cNvCxnSpPr>
              <a:cxnSpLocks/>
            </p:cNvCxnSpPr>
            <p:nvPr/>
          </p:nvCxnSpPr>
          <p:spPr bwMode="auto">
            <a:xfrm>
              <a:off x="6598604" y="3210217"/>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01FE51B7-78F7-48A0-93D9-E73457E70E90}"/>
                </a:ext>
              </a:extLst>
            </p:cNvPr>
            <p:cNvCxnSpPr>
              <a:cxnSpLocks/>
            </p:cNvCxnSpPr>
            <p:nvPr/>
          </p:nvCxnSpPr>
          <p:spPr bwMode="auto">
            <a:xfrm>
              <a:off x="6625956" y="3220908"/>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818110A0-1677-4D3B-A520-4C795DE7F39D}"/>
                </a:ext>
              </a:extLst>
            </p:cNvPr>
            <p:cNvCxnSpPr>
              <a:cxnSpLocks/>
            </p:cNvCxnSpPr>
            <p:nvPr/>
          </p:nvCxnSpPr>
          <p:spPr bwMode="auto">
            <a:xfrm>
              <a:off x="6866292" y="3270908"/>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86391A1B-6E17-4F28-9596-7AF8E459A03A}"/>
                </a:ext>
              </a:extLst>
            </p:cNvPr>
            <p:cNvCxnSpPr>
              <a:cxnSpLocks/>
            </p:cNvCxnSpPr>
            <p:nvPr/>
          </p:nvCxnSpPr>
          <p:spPr bwMode="auto">
            <a:xfrm>
              <a:off x="6896065" y="3269488"/>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DBFAB242-2EDA-45D3-9B64-07020A8DE4CE}"/>
                </a:ext>
              </a:extLst>
            </p:cNvPr>
            <p:cNvCxnSpPr>
              <a:cxnSpLocks/>
            </p:cNvCxnSpPr>
            <p:nvPr/>
          </p:nvCxnSpPr>
          <p:spPr bwMode="auto">
            <a:xfrm>
              <a:off x="7075341" y="3292133"/>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258D64F7-8654-4239-AEB3-F98BC2CA3295}"/>
                </a:ext>
              </a:extLst>
            </p:cNvPr>
            <p:cNvCxnSpPr>
              <a:cxnSpLocks/>
            </p:cNvCxnSpPr>
            <p:nvPr/>
          </p:nvCxnSpPr>
          <p:spPr bwMode="auto">
            <a:xfrm>
              <a:off x="7137313" y="3296041"/>
              <a:ext cx="0" cy="100000"/>
            </a:xfrm>
            <a:prstGeom prst="line">
              <a:avLst/>
            </a:prstGeom>
            <a:noFill/>
            <a:ln w="38100" cap="flat" cmpd="sng" algn="ctr">
              <a:solidFill>
                <a:schemeClr val="accent3"/>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1C55C2D6-3F77-4106-A4C3-55F652D2F6D7}"/>
                </a:ext>
              </a:extLst>
            </p:cNvPr>
            <p:cNvCxnSpPr>
              <a:cxnSpLocks/>
            </p:cNvCxnSpPr>
            <p:nvPr/>
          </p:nvCxnSpPr>
          <p:spPr bwMode="auto">
            <a:xfrm>
              <a:off x="7180849" y="3297460"/>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C17E2555-C803-4E4C-BAAA-0FCCBBCBA5EE}"/>
                </a:ext>
              </a:extLst>
            </p:cNvPr>
            <p:cNvCxnSpPr>
              <a:cxnSpLocks/>
            </p:cNvCxnSpPr>
            <p:nvPr/>
          </p:nvCxnSpPr>
          <p:spPr bwMode="auto">
            <a:xfrm>
              <a:off x="6950691" y="3275216"/>
              <a:ext cx="0" cy="100000"/>
            </a:xfrm>
            <a:prstGeom prst="line">
              <a:avLst/>
            </a:prstGeom>
            <a:noFill/>
            <a:ln w="76200" cap="flat" cmpd="sng" algn="ctr">
              <a:solidFill>
                <a:schemeClr val="accent3"/>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97897838-40A0-4FFC-BF94-88FCC7BB5AD4}"/>
                </a:ext>
              </a:extLst>
            </p:cNvPr>
            <p:cNvCxnSpPr>
              <a:cxnSpLocks/>
            </p:cNvCxnSpPr>
            <p:nvPr/>
          </p:nvCxnSpPr>
          <p:spPr bwMode="auto">
            <a:xfrm>
              <a:off x="7005003" y="3280241"/>
              <a:ext cx="0" cy="100000"/>
            </a:xfrm>
            <a:prstGeom prst="line">
              <a:avLst/>
            </a:prstGeom>
            <a:noFill/>
            <a:ln w="76200" cap="flat" cmpd="sng" algn="ctr">
              <a:solidFill>
                <a:schemeClr val="accent3"/>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27DD1060-682A-4034-BB29-102CAFD3BF38}"/>
                </a:ext>
              </a:extLst>
            </p:cNvPr>
            <p:cNvCxnSpPr>
              <a:cxnSpLocks/>
            </p:cNvCxnSpPr>
            <p:nvPr/>
          </p:nvCxnSpPr>
          <p:spPr bwMode="auto">
            <a:xfrm>
              <a:off x="7202806" y="3296714"/>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F3ED0A02-5074-4A4D-9605-192EE3192863}"/>
                </a:ext>
              </a:extLst>
            </p:cNvPr>
            <p:cNvCxnSpPr>
              <a:cxnSpLocks/>
            </p:cNvCxnSpPr>
            <p:nvPr/>
          </p:nvCxnSpPr>
          <p:spPr bwMode="auto">
            <a:xfrm>
              <a:off x="7259002" y="3328950"/>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C5C63426-48CF-42BE-BC41-854B221E54A7}"/>
                </a:ext>
              </a:extLst>
            </p:cNvPr>
            <p:cNvCxnSpPr>
              <a:cxnSpLocks/>
            </p:cNvCxnSpPr>
            <p:nvPr/>
          </p:nvCxnSpPr>
          <p:spPr bwMode="auto">
            <a:xfrm>
              <a:off x="7282940" y="3324861"/>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40E97BCC-D70F-4AA8-AF66-288C08BBA20A}"/>
                </a:ext>
              </a:extLst>
            </p:cNvPr>
            <p:cNvCxnSpPr>
              <a:cxnSpLocks/>
            </p:cNvCxnSpPr>
            <p:nvPr/>
          </p:nvCxnSpPr>
          <p:spPr bwMode="auto">
            <a:xfrm>
              <a:off x="7341065" y="3365580"/>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05A023C0-EC68-45D3-84FE-CC1268E86FEF}"/>
                </a:ext>
              </a:extLst>
            </p:cNvPr>
            <p:cNvCxnSpPr>
              <a:cxnSpLocks/>
            </p:cNvCxnSpPr>
            <p:nvPr/>
          </p:nvCxnSpPr>
          <p:spPr bwMode="auto">
            <a:xfrm>
              <a:off x="7373601" y="3358190"/>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226A6972-F447-4E60-BB03-138890F12469}"/>
                </a:ext>
              </a:extLst>
            </p:cNvPr>
            <p:cNvCxnSpPr>
              <a:cxnSpLocks/>
            </p:cNvCxnSpPr>
            <p:nvPr/>
          </p:nvCxnSpPr>
          <p:spPr bwMode="auto">
            <a:xfrm>
              <a:off x="7404862" y="3368809"/>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C7648D52-6C77-4A8E-B8EC-A13F144E73CA}"/>
                </a:ext>
              </a:extLst>
            </p:cNvPr>
            <p:cNvCxnSpPr>
              <a:cxnSpLocks/>
            </p:cNvCxnSpPr>
            <p:nvPr/>
          </p:nvCxnSpPr>
          <p:spPr bwMode="auto">
            <a:xfrm>
              <a:off x="7565322" y="3433962"/>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C6F32931-00CE-448C-81E7-6F1ED3912096}"/>
                </a:ext>
              </a:extLst>
            </p:cNvPr>
            <p:cNvCxnSpPr>
              <a:cxnSpLocks/>
            </p:cNvCxnSpPr>
            <p:nvPr/>
          </p:nvCxnSpPr>
          <p:spPr bwMode="auto">
            <a:xfrm>
              <a:off x="7639324" y="3439331"/>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B2BAEA77-E3CA-4378-A9FE-7F01E0C04190}"/>
                </a:ext>
              </a:extLst>
            </p:cNvPr>
            <p:cNvCxnSpPr>
              <a:cxnSpLocks/>
            </p:cNvCxnSpPr>
            <p:nvPr/>
          </p:nvCxnSpPr>
          <p:spPr bwMode="auto">
            <a:xfrm>
              <a:off x="7849557" y="3496486"/>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A852C7F8-4F0F-4744-816D-D5708E9F4218}"/>
                </a:ext>
              </a:extLst>
            </p:cNvPr>
            <p:cNvCxnSpPr>
              <a:cxnSpLocks/>
            </p:cNvCxnSpPr>
            <p:nvPr/>
          </p:nvCxnSpPr>
          <p:spPr bwMode="auto">
            <a:xfrm>
              <a:off x="7426482" y="3407518"/>
              <a:ext cx="0" cy="100000"/>
            </a:xfrm>
            <a:prstGeom prst="line">
              <a:avLst/>
            </a:prstGeom>
            <a:noFill/>
            <a:ln w="38100" cap="flat" cmpd="sng" algn="ctr">
              <a:solidFill>
                <a:schemeClr val="accent3"/>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FB7ED2C3-6196-4063-B51C-9DD5473D9B05}"/>
                </a:ext>
              </a:extLst>
            </p:cNvPr>
            <p:cNvCxnSpPr>
              <a:cxnSpLocks/>
            </p:cNvCxnSpPr>
            <p:nvPr/>
          </p:nvCxnSpPr>
          <p:spPr bwMode="auto">
            <a:xfrm>
              <a:off x="7481191" y="3428950"/>
              <a:ext cx="0" cy="100000"/>
            </a:xfrm>
            <a:prstGeom prst="line">
              <a:avLst/>
            </a:prstGeom>
            <a:noFill/>
            <a:ln w="38100" cap="flat" cmpd="sng" algn="ctr">
              <a:solidFill>
                <a:schemeClr val="accent3"/>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6C273D9E-8105-425A-A0C5-ED9FFB3F6F82}"/>
                </a:ext>
              </a:extLst>
            </p:cNvPr>
            <p:cNvCxnSpPr>
              <a:cxnSpLocks/>
            </p:cNvCxnSpPr>
            <p:nvPr/>
          </p:nvCxnSpPr>
          <p:spPr bwMode="auto">
            <a:xfrm>
              <a:off x="7547650" y="3427426"/>
              <a:ext cx="0" cy="100000"/>
            </a:xfrm>
            <a:prstGeom prst="line">
              <a:avLst/>
            </a:prstGeom>
            <a:noFill/>
            <a:ln w="38100" cap="flat" cmpd="sng" algn="ctr">
              <a:solidFill>
                <a:schemeClr val="accent3"/>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985133B1-4008-4767-8BF6-918DEDE81078}"/>
                </a:ext>
              </a:extLst>
            </p:cNvPr>
            <p:cNvCxnSpPr>
              <a:cxnSpLocks/>
            </p:cNvCxnSpPr>
            <p:nvPr/>
          </p:nvCxnSpPr>
          <p:spPr bwMode="auto">
            <a:xfrm>
              <a:off x="7614051" y="3434635"/>
              <a:ext cx="0" cy="100000"/>
            </a:xfrm>
            <a:prstGeom prst="line">
              <a:avLst/>
            </a:prstGeom>
            <a:noFill/>
            <a:ln w="38100" cap="flat" cmpd="sng" algn="ctr">
              <a:solidFill>
                <a:schemeClr val="accent3"/>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C1EE709D-A745-4D37-9FE0-7AE72D396C53}"/>
                </a:ext>
              </a:extLst>
            </p:cNvPr>
            <p:cNvCxnSpPr>
              <a:cxnSpLocks/>
            </p:cNvCxnSpPr>
            <p:nvPr/>
          </p:nvCxnSpPr>
          <p:spPr bwMode="auto">
            <a:xfrm>
              <a:off x="7704480" y="3445469"/>
              <a:ext cx="0" cy="100000"/>
            </a:xfrm>
            <a:prstGeom prst="line">
              <a:avLst/>
            </a:prstGeom>
            <a:noFill/>
            <a:ln w="76200" cap="flat" cmpd="sng" algn="ctr">
              <a:solidFill>
                <a:schemeClr val="accent3"/>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51B9CE53-DC05-4CA8-8FC8-97D69A532267}"/>
                </a:ext>
              </a:extLst>
            </p:cNvPr>
            <p:cNvCxnSpPr>
              <a:cxnSpLocks/>
            </p:cNvCxnSpPr>
            <p:nvPr/>
          </p:nvCxnSpPr>
          <p:spPr bwMode="auto">
            <a:xfrm>
              <a:off x="7782633" y="3471480"/>
              <a:ext cx="0" cy="100000"/>
            </a:xfrm>
            <a:prstGeom prst="line">
              <a:avLst/>
            </a:prstGeom>
            <a:noFill/>
            <a:ln w="76200" cap="flat" cmpd="sng" algn="ctr">
              <a:solidFill>
                <a:schemeClr val="accent3"/>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9B1C90A3-A673-4358-AD7F-E5081C74BBA0}"/>
                </a:ext>
              </a:extLst>
            </p:cNvPr>
            <p:cNvCxnSpPr>
              <a:cxnSpLocks/>
            </p:cNvCxnSpPr>
            <p:nvPr/>
          </p:nvCxnSpPr>
          <p:spPr bwMode="auto">
            <a:xfrm>
              <a:off x="7926476" y="3496486"/>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A2B56CCD-CBB1-470B-AEC0-9718206C334A}"/>
                </a:ext>
              </a:extLst>
            </p:cNvPr>
            <p:cNvCxnSpPr>
              <a:cxnSpLocks/>
            </p:cNvCxnSpPr>
            <p:nvPr/>
          </p:nvCxnSpPr>
          <p:spPr bwMode="auto">
            <a:xfrm>
              <a:off x="7990234" y="3496486"/>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6EABC5FE-E574-4685-A5A7-F484EDA00411}"/>
                </a:ext>
              </a:extLst>
            </p:cNvPr>
            <p:cNvCxnSpPr>
              <a:cxnSpLocks/>
            </p:cNvCxnSpPr>
            <p:nvPr/>
          </p:nvCxnSpPr>
          <p:spPr bwMode="auto">
            <a:xfrm>
              <a:off x="8021495" y="3498771"/>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D5D2662F-F1E7-47EE-91F5-FDDDD72CED55}"/>
                </a:ext>
              </a:extLst>
            </p:cNvPr>
            <p:cNvCxnSpPr>
              <a:cxnSpLocks/>
            </p:cNvCxnSpPr>
            <p:nvPr/>
          </p:nvCxnSpPr>
          <p:spPr bwMode="auto">
            <a:xfrm>
              <a:off x="8072295" y="3494863"/>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79E007E1-087A-4611-B895-8DA5B17C0F1F}"/>
                </a:ext>
              </a:extLst>
            </p:cNvPr>
            <p:cNvCxnSpPr>
              <a:cxnSpLocks/>
            </p:cNvCxnSpPr>
            <p:nvPr/>
          </p:nvCxnSpPr>
          <p:spPr bwMode="auto">
            <a:xfrm>
              <a:off x="8111392" y="3522066"/>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B7CD166D-5F59-4B8E-B258-E81B32EF19D1}"/>
                </a:ext>
              </a:extLst>
            </p:cNvPr>
            <p:cNvCxnSpPr>
              <a:cxnSpLocks/>
            </p:cNvCxnSpPr>
            <p:nvPr/>
          </p:nvCxnSpPr>
          <p:spPr bwMode="auto">
            <a:xfrm>
              <a:off x="8162172" y="3545448"/>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5BF96C95-05CA-4B81-9DC8-F14B5FB57A31}"/>
                </a:ext>
              </a:extLst>
            </p:cNvPr>
            <p:cNvCxnSpPr>
              <a:cxnSpLocks/>
            </p:cNvCxnSpPr>
            <p:nvPr/>
          </p:nvCxnSpPr>
          <p:spPr bwMode="auto">
            <a:xfrm>
              <a:off x="8180713" y="3545448"/>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B51844A5-ECB5-4E71-9BBB-65986272AE0D}"/>
                </a:ext>
              </a:extLst>
            </p:cNvPr>
            <p:cNvCxnSpPr>
              <a:cxnSpLocks/>
            </p:cNvCxnSpPr>
            <p:nvPr/>
          </p:nvCxnSpPr>
          <p:spPr bwMode="auto">
            <a:xfrm>
              <a:off x="8240972" y="3545083"/>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E1D9F384-A1A7-4D9C-ABD6-020042B1F9C4}"/>
                </a:ext>
              </a:extLst>
            </p:cNvPr>
            <p:cNvCxnSpPr>
              <a:cxnSpLocks/>
            </p:cNvCxnSpPr>
            <p:nvPr/>
          </p:nvCxnSpPr>
          <p:spPr bwMode="auto">
            <a:xfrm>
              <a:off x="8268026" y="3545083"/>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194E97BB-0BC9-44A7-9B58-242913540178}"/>
                </a:ext>
              </a:extLst>
            </p:cNvPr>
            <p:cNvCxnSpPr>
              <a:cxnSpLocks/>
            </p:cNvCxnSpPr>
            <p:nvPr/>
          </p:nvCxnSpPr>
          <p:spPr bwMode="auto">
            <a:xfrm>
              <a:off x="8337020" y="3545297"/>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326A6A99-E696-4758-AFB3-68A91365E754}"/>
                </a:ext>
              </a:extLst>
            </p:cNvPr>
            <p:cNvCxnSpPr>
              <a:cxnSpLocks/>
            </p:cNvCxnSpPr>
            <p:nvPr/>
          </p:nvCxnSpPr>
          <p:spPr bwMode="auto">
            <a:xfrm>
              <a:off x="8372190" y="3545297"/>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8AF832A5-A5CD-4320-B74B-FA338F9E6810}"/>
                </a:ext>
              </a:extLst>
            </p:cNvPr>
            <p:cNvCxnSpPr>
              <a:cxnSpLocks/>
            </p:cNvCxnSpPr>
            <p:nvPr/>
          </p:nvCxnSpPr>
          <p:spPr bwMode="auto">
            <a:xfrm>
              <a:off x="8426515" y="3545083"/>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DF4E19B7-CED1-4EDC-9CD4-D9677B450E6F}"/>
                </a:ext>
              </a:extLst>
            </p:cNvPr>
            <p:cNvCxnSpPr>
              <a:cxnSpLocks/>
            </p:cNvCxnSpPr>
            <p:nvPr/>
          </p:nvCxnSpPr>
          <p:spPr bwMode="auto">
            <a:xfrm>
              <a:off x="8465973" y="3611363"/>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FC86AECF-D550-4A04-B198-DDF581A95517}"/>
                </a:ext>
              </a:extLst>
            </p:cNvPr>
            <p:cNvCxnSpPr>
              <a:cxnSpLocks/>
            </p:cNvCxnSpPr>
            <p:nvPr/>
          </p:nvCxnSpPr>
          <p:spPr bwMode="auto">
            <a:xfrm>
              <a:off x="8499149" y="3661363"/>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4193549A-FE52-4881-A96E-DDBB77D6118D}"/>
                </a:ext>
              </a:extLst>
            </p:cNvPr>
            <p:cNvCxnSpPr>
              <a:cxnSpLocks/>
            </p:cNvCxnSpPr>
            <p:nvPr/>
          </p:nvCxnSpPr>
          <p:spPr bwMode="auto">
            <a:xfrm>
              <a:off x="8573395" y="3661363"/>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F8930E91-90B3-4D30-B24F-AA029E41D42C}"/>
                </a:ext>
              </a:extLst>
            </p:cNvPr>
            <p:cNvCxnSpPr>
              <a:cxnSpLocks/>
            </p:cNvCxnSpPr>
            <p:nvPr/>
          </p:nvCxnSpPr>
          <p:spPr bwMode="auto">
            <a:xfrm>
              <a:off x="8661589" y="3661363"/>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6DB7B238-0135-4AA0-8944-2ED5ED5882C2}"/>
                </a:ext>
              </a:extLst>
            </p:cNvPr>
            <p:cNvCxnSpPr>
              <a:cxnSpLocks/>
            </p:cNvCxnSpPr>
            <p:nvPr/>
          </p:nvCxnSpPr>
          <p:spPr bwMode="auto">
            <a:xfrm>
              <a:off x="8964164" y="3656511"/>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FC9FC3FC-8D5A-455D-8D3A-F1D5A23730DB}"/>
                </a:ext>
              </a:extLst>
            </p:cNvPr>
            <p:cNvCxnSpPr>
              <a:cxnSpLocks/>
            </p:cNvCxnSpPr>
            <p:nvPr/>
          </p:nvCxnSpPr>
          <p:spPr bwMode="auto">
            <a:xfrm>
              <a:off x="9026687" y="3656511"/>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7B6B94EB-2855-4547-8CB5-B5539636F2CA}"/>
                </a:ext>
              </a:extLst>
            </p:cNvPr>
            <p:cNvCxnSpPr>
              <a:cxnSpLocks/>
            </p:cNvCxnSpPr>
            <p:nvPr/>
          </p:nvCxnSpPr>
          <p:spPr bwMode="auto">
            <a:xfrm>
              <a:off x="9079379" y="3656511"/>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80130A6E-E757-4BBE-9990-5229A93BD1D6}"/>
                </a:ext>
              </a:extLst>
            </p:cNvPr>
            <p:cNvCxnSpPr>
              <a:cxnSpLocks/>
            </p:cNvCxnSpPr>
            <p:nvPr/>
          </p:nvCxnSpPr>
          <p:spPr bwMode="auto">
            <a:xfrm>
              <a:off x="9218162" y="3656511"/>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10868313-F1C7-4681-A6D0-C411952CCF72}"/>
                </a:ext>
              </a:extLst>
            </p:cNvPr>
            <p:cNvCxnSpPr>
              <a:cxnSpLocks/>
            </p:cNvCxnSpPr>
            <p:nvPr/>
          </p:nvCxnSpPr>
          <p:spPr bwMode="auto">
            <a:xfrm>
              <a:off x="9312919" y="3657455"/>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3827E5ED-7D39-4E02-B538-35001D6711BB}"/>
                </a:ext>
              </a:extLst>
            </p:cNvPr>
            <p:cNvCxnSpPr>
              <a:cxnSpLocks/>
            </p:cNvCxnSpPr>
            <p:nvPr/>
          </p:nvCxnSpPr>
          <p:spPr bwMode="auto">
            <a:xfrm>
              <a:off x="9488765" y="3656511"/>
              <a:ext cx="0" cy="10000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35" name="Group 234">
            <a:extLst>
              <a:ext uri="{FF2B5EF4-FFF2-40B4-BE49-F238E27FC236}">
                <a16:creationId xmlns:a16="http://schemas.microsoft.com/office/drawing/2014/main" id="{1E55D992-DD08-4AF6-943E-90A38E5B9972}"/>
              </a:ext>
            </a:extLst>
          </p:cNvPr>
          <p:cNvGrpSpPr/>
          <p:nvPr/>
        </p:nvGrpSpPr>
        <p:grpSpPr>
          <a:xfrm>
            <a:off x="3086480" y="1951537"/>
            <a:ext cx="5644440" cy="1826192"/>
            <a:chOff x="3086480" y="1722229"/>
            <a:chExt cx="5644440" cy="1826192"/>
          </a:xfrm>
        </p:grpSpPr>
        <p:grpSp>
          <p:nvGrpSpPr>
            <p:cNvPr id="138" name="Group 137">
              <a:extLst>
                <a:ext uri="{FF2B5EF4-FFF2-40B4-BE49-F238E27FC236}">
                  <a16:creationId xmlns:a16="http://schemas.microsoft.com/office/drawing/2014/main" id="{5BED3D2C-67C4-4905-AA54-B7D58309AE4A}"/>
                </a:ext>
              </a:extLst>
            </p:cNvPr>
            <p:cNvGrpSpPr/>
            <p:nvPr/>
          </p:nvGrpSpPr>
          <p:grpSpPr>
            <a:xfrm>
              <a:off x="3086480" y="1722229"/>
              <a:ext cx="5644440" cy="1826192"/>
              <a:chOff x="3323501" y="2196112"/>
              <a:chExt cx="5644440" cy="1826192"/>
            </a:xfrm>
          </p:grpSpPr>
          <p:cxnSp>
            <p:nvCxnSpPr>
              <p:cNvPr id="139" name="Straight Connector 138">
                <a:extLst>
                  <a:ext uri="{FF2B5EF4-FFF2-40B4-BE49-F238E27FC236}">
                    <a16:creationId xmlns:a16="http://schemas.microsoft.com/office/drawing/2014/main" id="{05D69A06-F757-4FFD-B8EA-703B35D9FC7E}"/>
                  </a:ext>
                </a:extLst>
              </p:cNvPr>
              <p:cNvCxnSpPr>
                <a:cxnSpLocks/>
              </p:cNvCxnSpPr>
              <p:nvPr/>
            </p:nvCxnSpPr>
            <p:spPr bwMode="auto">
              <a:xfrm>
                <a:off x="3323501" y="2196112"/>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691386D0-12A9-46F4-B9C5-60A276A0BC80}"/>
                  </a:ext>
                </a:extLst>
              </p:cNvPr>
              <p:cNvCxnSpPr>
                <a:cxnSpLocks/>
              </p:cNvCxnSpPr>
              <p:nvPr/>
            </p:nvCxnSpPr>
            <p:spPr bwMode="auto">
              <a:xfrm>
                <a:off x="3341166" y="2198019"/>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E1A7BA61-9144-4443-ADF7-3F00DA76A05A}"/>
                  </a:ext>
                </a:extLst>
              </p:cNvPr>
              <p:cNvCxnSpPr>
                <a:cxnSpLocks/>
              </p:cNvCxnSpPr>
              <p:nvPr/>
            </p:nvCxnSpPr>
            <p:spPr bwMode="auto">
              <a:xfrm>
                <a:off x="3606225" y="2305883"/>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7381BA64-1BE5-402A-A099-30643B16AFD6}"/>
                  </a:ext>
                </a:extLst>
              </p:cNvPr>
              <p:cNvCxnSpPr>
                <a:cxnSpLocks/>
              </p:cNvCxnSpPr>
              <p:nvPr/>
            </p:nvCxnSpPr>
            <p:spPr bwMode="auto">
              <a:xfrm>
                <a:off x="3795040" y="2384535"/>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6CFE1613-C556-44FF-B229-ADBFF695A203}"/>
                  </a:ext>
                </a:extLst>
              </p:cNvPr>
              <p:cNvCxnSpPr>
                <a:cxnSpLocks/>
              </p:cNvCxnSpPr>
              <p:nvPr/>
            </p:nvCxnSpPr>
            <p:spPr bwMode="auto">
              <a:xfrm>
                <a:off x="3936360" y="2438093"/>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0223FD00-5ACF-43D5-B97E-C89BBFD1A707}"/>
                  </a:ext>
                </a:extLst>
              </p:cNvPr>
              <p:cNvCxnSpPr>
                <a:cxnSpLocks/>
              </p:cNvCxnSpPr>
              <p:nvPr/>
            </p:nvCxnSpPr>
            <p:spPr bwMode="auto">
              <a:xfrm>
                <a:off x="4040692" y="2484535"/>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9E809995-DAB8-49A8-9114-19FCA67872F3}"/>
                  </a:ext>
                </a:extLst>
              </p:cNvPr>
              <p:cNvCxnSpPr>
                <a:cxnSpLocks/>
              </p:cNvCxnSpPr>
              <p:nvPr/>
            </p:nvCxnSpPr>
            <p:spPr bwMode="auto">
              <a:xfrm>
                <a:off x="4104585" y="2512999"/>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DEC551D5-BA69-4C15-83D4-056747DE15E7}"/>
                  </a:ext>
                </a:extLst>
              </p:cNvPr>
              <p:cNvCxnSpPr>
                <a:cxnSpLocks/>
              </p:cNvCxnSpPr>
              <p:nvPr/>
            </p:nvCxnSpPr>
            <p:spPr bwMode="auto">
              <a:xfrm>
                <a:off x="4148224" y="2527377"/>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6D9DBC69-0A47-4897-B456-5C60B661281F}"/>
                  </a:ext>
                </a:extLst>
              </p:cNvPr>
              <p:cNvCxnSpPr>
                <a:cxnSpLocks/>
              </p:cNvCxnSpPr>
              <p:nvPr/>
            </p:nvCxnSpPr>
            <p:spPr bwMode="auto">
              <a:xfrm>
                <a:off x="4247844" y="2566132"/>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C0538FFD-308F-4B2E-A80C-331E77769933}"/>
                  </a:ext>
                </a:extLst>
              </p:cNvPr>
              <p:cNvCxnSpPr>
                <a:cxnSpLocks/>
              </p:cNvCxnSpPr>
              <p:nvPr/>
            </p:nvCxnSpPr>
            <p:spPr bwMode="auto">
              <a:xfrm>
                <a:off x="4222426" y="2555883"/>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A981773F-8D3C-47FE-9627-59E20622FA12}"/>
                  </a:ext>
                </a:extLst>
              </p:cNvPr>
              <p:cNvCxnSpPr>
                <a:cxnSpLocks/>
              </p:cNvCxnSpPr>
              <p:nvPr/>
            </p:nvCxnSpPr>
            <p:spPr bwMode="auto">
              <a:xfrm>
                <a:off x="4346954" y="2606647"/>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1EE12B0C-6975-4CC4-82D4-13D8915FD1E8}"/>
                  </a:ext>
                </a:extLst>
              </p:cNvPr>
              <p:cNvCxnSpPr>
                <a:cxnSpLocks/>
              </p:cNvCxnSpPr>
              <p:nvPr/>
            </p:nvCxnSpPr>
            <p:spPr bwMode="auto">
              <a:xfrm>
                <a:off x="4294626" y="2577419"/>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9781F861-849C-4FC3-AE2D-7FE3C8D08BEA}"/>
                  </a:ext>
                </a:extLst>
              </p:cNvPr>
              <p:cNvCxnSpPr>
                <a:cxnSpLocks/>
              </p:cNvCxnSpPr>
              <p:nvPr/>
            </p:nvCxnSpPr>
            <p:spPr bwMode="auto">
              <a:xfrm>
                <a:off x="4418113" y="2637189"/>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1B517858-3A37-47DB-86F8-5BBA5E703E8A}"/>
                  </a:ext>
                </a:extLst>
              </p:cNvPr>
              <p:cNvCxnSpPr>
                <a:cxnSpLocks/>
              </p:cNvCxnSpPr>
              <p:nvPr/>
            </p:nvCxnSpPr>
            <p:spPr bwMode="auto">
              <a:xfrm>
                <a:off x="4370811" y="2616132"/>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2C8F159B-E134-42EC-BF79-8E199363F0B9}"/>
                  </a:ext>
                </a:extLst>
              </p:cNvPr>
              <p:cNvCxnSpPr>
                <a:cxnSpLocks/>
              </p:cNvCxnSpPr>
              <p:nvPr/>
            </p:nvCxnSpPr>
            <p:spPr bwMode="auto">
              <a:xfrm>
                <a:off x="4746722" y="2770899"/>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65D5A0C8-F56F-489A-BCDD-4DF0FCBA4856}"/>
                  </a:ext>
                </a:extLst>
              </p:cNvPr>
              <p:cNvCxnSpPr>
                <a:cxnSpLocks/>
              </p:cNvCxnSpPr>
              <p:nvPr/>
            </p:nvCxnSpPr>
            <p:spPr bwMode="auto">
              <a:xfrm>
                <a:off x="4814739" y="2803567"/>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007E3B93-517C-485C-A8F1-8B383BD8728F}"/>
                  </a:ext>
                </a:extLst>
              </p:cNvPr>
              <p:cNvCxnSpPr>
                <a:cxnSpLocks/>
              </p:cNvCxnSpPr>
              <p:nvPr/>
            </p:nvCxnSpPr>
            <p:spPr bwMode="auto">
              <a:xfrm>
                <a:off x="4455956" y="2649531"/>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E456A475-DA13-47E2-B1F8-35C64F953A61}"/>
                  </a:ext>
                </a:extLst>
              </p:cNvPr>
              <p:cNvCxnSpPr>
                <a:cxnSpLocks/>
              </p:cNvCxnSpPr>
              <p:nvPr/>
            </p:nvCxnSpPr>
            <p:spPr bwMode="auto">
              <a:xfrm>
                <a:off x="4501355" y="2680977"/>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3440573B-6672-4D6E-83D9-A2DD3B38A1F4}"/>
                  </a:ext>
                </a:extLst>
              </p:cNvPr>
              <p:cNvCxnSpPr>
                <a:cxnSpLocks/>
              </p:cNvCxnSpPr>
              <p:nvPr/>
            </p:nvCxnSpPr>
            <p:spPr bwMode="auto">
              <a:xfrm>
                <a:off x="4586059" y="2706647"/>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EA392805-07A2-4A9A-99A7-509460EF0012}"/>
                  </a:ext>
                </a:extLst>
              </p:cNvPr>
              <p:cNvCxnSpPr>
                <a:cxnSpLocks/>
              </p:cNvCxnSpPr>
              <p:nvPr/>
            </p:nvCxnSpPr>
            <p:spPr bwMode="auto">
              <a:xfrm>
                <a:off x="4522703" y="2687189"/>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BFAA7B7A-34CE-457F-B3D7-BBF5E244C51E}"/>
                  </a:ext>
                </a:extLst>
              </p:cNvPr>
              <p:cNvCxnSpPr>
                <a:cxnSpLocks/>
              </p:cNvCxnSpPr>
              <p:nvPr/>
            </p:nvCxnSpPr>
            <p:spPr bwMode="auto">
              <a:xfrm>
                <a:off x="4629931" y="2730639"/>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AB4965C0-FA3B-407C-B0E5-FB84F8FAEAAE}"/>
                  </a:ext>
                </a:extLst>
              </p:cNvPr>
              <p:cNvCxnSpPr>
                <a:cxnSpLocks/>
              </p:cNvCxnSpPr>
              <p:nvPr/>
            </p:nvCxnSpPr>
            <p:spPr bwMode="auto">
              <a:xfrm>
                <a:off x="4695937" y="2740853"/>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F122A9C5-D3DC-4F3C-B79D-69D18E2754F4}"/>
                  </a:ext>
                </a:extLst>
              </p:cNvPr>
              <p:cNvCxnSpPr>
                <a:cxnSpLocks/>
              </p:cNvCxnSpPr>
              <p:nvPr/>
            </p:nvCxnSpPr>
            <p:spPr bwMode="auto">
              <a:xfrm>
                <a:off x="5106570" y="2945233"/>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84D645F9-79EA-406D-B87E-8884C5AE8AEB}"/>
                  </a:ext>
                </a:extLst>
              </p:cNvPr>
              <p:cNvCxnSpPr>
                <a:cxnSpLocks/>
              </p:cNvCxnSpPr>
              <p:nvPr/>
            </p:nvCxnSpPr>
            <p:spPr bwMode="auto">
              <a:xfrm>
                <a:off x="5023737" y="2906057"/>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C69C6ABB-C1B6-40C3-88A1-AF2763F37506}"/>
                  </a:ext>
                </a:extLst>
              </p:cNvPr>
              <p:cNvCxnSpPr>
                <a:cxnSpLocks/>
              </p:cNvCxnSpPr>
              <p:nvPr/>
            </p:nvCxnSpPr>
            <p:spPr bwMode="auto">
              <a:xfrm>
                <a:off x="5149483" y="2962632"/>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4270DEE1-82DD-4148-AFA8-60F90D7C8440}"/>
                  </a:ext>
                </a:extLst>
              </p:cNvPr>
              <p:cNvCxnSpPr>
                <a:cxnSpLocks/>
              </p:cNvCxnSpPr>
              <p:nvPr/>
            </p:nvCxnSpPr>
            <p:spPr bwMode="auto">
              <a:xfrm>
                <a:off x="5252313" y="2978222"/>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CE2B9DBB-F725-4665-9ECE-3CAED20D4545}"/>
                  </a:ext>
                </a:extLst>
              </p:cNvPr>
              <p:cNvCxnSpPr>
                <a:cxnSpLocks/>
              </p:cNvCxnSpPr>
              <p:nvPr/>
            </p:nvCxnSpPr>
            <p:spPr bwMode="auto">
              <a:xfrm>
                <a:off x="5199512" y="2970899"/>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A127D349-7892-412A-88C5-CE0F6D93BE09}"/>
                  </a:ext>
                </a:extLst>
              </p:cNvPr>
              <p:cNvCxnSpPr>
                <a:cxnSpLocks/>
              </p:cNvCxnSpPr>
              <p:nvPr/>
            </p:nvCxnSpPr>
            <p:spPr bwMode="auto">
              <a:xfrm>
                <a:off x="4887327" y="2838368"/>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710A7EA0-23BF-466F-9395-587573753F93}"/>
                  </a:ext>
                </a:extLst>
              </p:cNvPr>
              <p:cNvCxnSpPr>
                <a:cxnSpLocks/>
              </p:cNvCxnSpPr>
              <p:nvPr/>
            </p:nvCxnSpPr>
            <p:spPr bwMode="auto">
              <a:xfrm>
                <a:off x="4955386" y="2852499"/>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9C55B0D5-10B0-4D76-9AF7-2CD0FE05FEAF}"/>
                  </a:ext>
                </a:extLst>
              </p:cNvPr>
              <p:cNvCxnSpPr>
                <a:cxnSpLocks/>
              </p:cNvCxnSpPr>
              <p:nvPr/>
            </p:nvCxnSpPr>
            <p:spPr bwMode="auto">
              <a:xfrm>
                <a:off x="5043625" y="2920899"/>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97A335A8-E98B-4C75-9700-98826A996878}"/>
                  </a:ext>
                </a:extLst>
              </p:cNvPr>
              <p:cNvCxnSpPr>
                <a:cxnSpLocks/>
              </p:cNvCxnSpPr>
              <p:nvPr/>
            </p:nvCxnSpPr>
            <p:spPr bwMode="auto">
              <a:xfrm>
                <a:off x="5336312" y="2998256"/>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23B4C382-408D-4974-AF4D-0FBBFA78614D}"/>
                  </a:ext>
                </a:extLst>
              </p:cNvPr>
              <p:cNvCxnSpPr>
                <a:cxnSpLocks/>
              </p:cNvCxnSpPr>
              <p:nvPr/>
            </p:nvCxnSpPr>
            <p:spPr bwMode="auto">
              <a:xfrm>
                <a:off x="5277683" y="2980218"/>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F1D34466-18E2-4A37-8972-D11D4A56FF31}"/>
                  </a:ext>
                </a:extLst>
              </p:cNvPr>
              <p:cNvCxnSpPr>
                <a:cxnSpLocks/>
              </p:cNvCxnSpPr>
              <p:nvPr/>
            </p:nvCxnSpPr>
            <p:spPr bwMode="auto">
              <a:xfrm>
                <a:off x="5402134" y="3028222"/>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0D9BC135-03ED-487E-A350-247D5B845B38}"/>
                  </a:ext>
                </a:extLst>
              </p:cNvPr>
              <p:cNvCxnSpPr>
                <a:cxnSpLocks/>
              </p:cNvCxnSpPr>
              <p:nvPr/>
            </p:nvCxnSpPr>
            <p:spPr bwMode="auto">
              <a:xfrm>
                <a:off x="5736818" y="3135338"/>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1D704778-6014-4871-B832-544B8BABBD75}"/>
                  </a:ext>
                </a:extLst>
              </p:cNvPr>
              <p:cNvCxnSpPr>
                <a:cxnSpLocks/>
              </p:cNvCxnSpPr>
              <p:nvPr/>
            </p:nvCxnSpPr>
            <p:spPr bwMode="auto">
              <a:xfrm>
                <a:off x="5436462" y="3035338"/>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18CD9137-1B03-4353-905B-832D3B138269}"/>
                  </a:ext>
                </a:extLst>
              </p:cNvPr>
              <p:cNvCxnSpPr>
                <a:cxnSpLocks/>
              </p:cNvCxnSpPr>
              <p:nvPr/>
            </p:nvCxnSpPr>
            <p:spPr bwMode="auto">
              <a:xfrm>
                <a:off x="5841875" y="3176455"/>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D8865C2B-7119-4AF0-995C-00318189CD2C}"/>
                  </a:ext>
                </a:extLst>
              </p:cNvPr>
              <p:cNvCxnSpPr>
                <a:cxnSpLocks/>
              </p:cNvCxnSpPr>
              <p:nvPr/>
            </p:nvCxnSpPr>
            <p:spPr bwMode="auto">
              <a:xfrm>
                <a:off x="5816969" y="3177901"/>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7D429F90-DE6A-4DA6-BFD1-891E58080B44}"/>
                  </a:ext>
                </a:extLst>
              </p:cNvPr>
              <p:cNvCxnSpPr>
                <a:cxnSpLocks/>
              </p:cNvCxnSpPr>
              <p:nvPr/>
            </p:nvCxnSpPr>
            <p:spPr bwMode="auto">
              <a:xfrm>
                <a:off x="5880353" y="3196041"/>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804A213B-7AB5-472E-83AD-441BA740795D}"/>
                  </a:ext>
                </a:extLst>
              </p:cNvPr>
              <p:cNvCxnSpPr>
                <a:cxnSpLocks/>
              </p:cNvCxnSpPr>
              <p:nvPr/>
            </p:nvCxnSpPr>
            <p:spPr bwMode="auto">
              <a:xfrm>
                <a:off x="5901050" y="3196041"/>
                <a:ext cx="0" cy="100000"/>
              </a:xfrm>
              <a:prstGeom prst="line">
                <a:avLst/>
              </a:prstGeom>
              <a:noFill/>
              <a:ln w="38100" cap="flat" cmpd="sng" algn="ctr">
                <a:solidFill>
                  <a:schemeClr val="accent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26204EC5-2E76-460E-A340-0E72559DC7C1}"/>
                  </a:ext>
                </a:extLst>
              </p:cNvPr>
              <p:cNvCxnSpPr>
                <a:cxnSpLocks/>
              </p:cNvCxnSpPr>
              <p:nvPr/>
            </p:nvCxnSpPr>
            <p:spPr bwMode="auto">
              <a:xfrm>
                <a:off x="6589350" y="3302765"/>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00B2BECB-2E1E-41E9-9C10-A5188250F728}"/>
                  </a:ext>
                </a:extLst>
              </p:cNvPr>
              <p:cNvCxnSpPr>
                <a:cxnSpLocks/>
              </p:cNvCxnSpPr>
              <p:nvPr/>
            </p:nvCxnSpPr>
            <p:spPr bwMode="auto">
              <a:xfrm>
                <a:off x="5534785" y="3069748"/>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F7664F08-838D-49B8-A534-64C34B860ED1}"/>
                  </a:ext>
                </a:extLst>
              </p:cNvPr>
              <p:cNvCxnSpPr>
                <a:cxnSpLocks/>
              </p:cNvCxnSpPr>
              <p:nvPr/>
            </p:nvCxnSpPr>
            <p:spPr bwMode="auto">
              <a:xfrm>
                <a:off x="5483867" y="3049153"/>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E18F922B-ABA7-44B7-BDB1-810A29F156B6}"/>
                  </a:ext>
                </a:extLst>
              </p:cNvPr>
              <p:cNvCxnSpPr>
                <a:cxnSpLocks/>
              </p:cNvCxnSpPr>
              <p:nvPr/>
            </p:nvCxnSpPr>
            <p:spPr bwMode="auto">
              <a:xfrm>
                <a:off x="6044443" y="3222897"/>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7D380926-84D9-4D59-8E04-65936C2102E5}"/>
                  </a:ext>
                </a:extLst>
              </p:cNvPr>
              <p:cNvCxnSpPr>
                <a:cxnSpLocks/>
              </p:cNvCxnSpPr>
              <p:nvPr/>
            </p:nvCxnSpPr>
            <p:spPr bwMode="auto">
              <a:xfrm>
                <a:off x="6283002" y="3271097"/>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6E441424-2BFF-4869-9B04-93DA4CC579E4}"/>
                  </a:ext>
                </a:extLst>
              </p:cNvPr>
              <p:cNvCxnSpPr>
                <a:cxnSpLocks/>
              </p:cNvCxnSpPr>
              <p:nvPr/>
            </p:nvCxnSpPr>
            <p:spPr bwMode="auto">
              <a:xfrm>
                <a:off x="6625097" y="3304557"/>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82FC34FB-A996-4272-BC8C-4094899F5FF5}"/>
                  </a:ext>
                </a:extLst>
              </p:cNvPr>
              <p:cNvCxnSpPr>
                <a:cxnSpLocks/>
              </p:cNvCxnSpPr>
              <p:nvPr/>
            </p:nvCxnSpPr>
            <p:spPr bwMode="auto">
              <a:xfrm>
                <a:off x="6733238" y="3321097"/>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11C3134A-39E0-405C-AEC1-16371BD5BDB3}"/>
                  </a:ext>
                </a:extLst>
              </p:cNvPr>
              <p:cNvCxnSpPr>
                <a:cxnSpLocks/>
              </p:cNvCxnSpPr>
              <p:nvPr/>
            </p:nvCxnSpPr>
            <p:spPr bwMode="auto">
              <a:xfrm>
                <a:off x="6702452" y="3316085"/>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D2995AA9-93DD-4776-8FF2-98618D378BF7}"/>
                  </a:ext>
                </a:extLst>
              </p:cNvPr>
              <p:cNvCxnSpPr>
                <a:cxnSpLocks/>
              </p:cNvCxnSpPr>
              <p:nvPr/>
            </p:nvCxnSpPr>
            <p:spPr bwMode="auto">
              <a:xfrm>
                <a:off x="7193346" y="3447689"/>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22F1681B-3048-49A4-BCF1-FC6B0C35E30F}"/>
                  </a:ext>
                </a:extLst>
              </p:cNvPr>
              <p:cNvCxnSpPr>
                <a:cxnSpLocks/>
              </p:cNvCxnSpPr>
              <p:nvPr/>
            </p:nvCxnSpPr>
            <p:spPr bwMode="auto">
              <a:xfrm>
                <a:off x="7388566" y="3474264"/>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D2CFAC62-9A03-4B52-BE13-C1C5C7515E88}"/>
                  </a:ext>
                </a:extLst>
              </p:cNvPr>
              <p:cNvCxnSpPr>
                <a:cxnSpLocks/>
              </p:cNvCxnSpPr>
              <p:nvPr/>
            </p:nvCxnSpPr>
            <p:spPr bwMode="auto">
              <a:xfrm>
                <a:off x="7572682" y="3499841"/>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5A730FCA-A2B7-49A1-9626-4BAAD2C684B4}"/>
                  </a:ext>
                </a:extLst>
              </p:cNvPr>
              <p:cNvCxnSpPr>
                <a:cxnSpLocks/>
              </p:cNvCxnSpPr>
              <p:nvPr/>
            </p:nvCxnSpPr>
            <p:spPr bwMode="auto">
              <a:xfrm>
                <a:off x="7617344" y="3518167"/>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DC19923C-6C0B-4155-9F7D-BD068C8E41A2}"/>
                  </a:ext>
                </a:extLst>
              </p:cNvPr>
              <p:cNvCxnSpPr>
                <a:cxnSpLocks/>
              </p:cNvCxnSpPr>
              <p:nvPr/>
            </p:nvCxnSpPr>
            <p:spPr bwMode="auto">
              <a:xfrm>
                <a:off x="6770592" y="3340668"/>
                <a:ext cx="0" cy="100000"/>
              </a:xfrm>
              <a:prstGeom prst="line">
                <a:avLst/>
              </a:prstGeom>
              <a:noFill/>
              <a:ln w="38100" cap="flat" cmpd="sng" algn="ctr">
                <a:solidFill>
                  <a:schemeClr val="accent1"/>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520D9FAD-6DCF-4359-BBE7-506073C780E4}"/>
                  </a:ext>
                </a:extLst>
              </p:cNvPr>
              <p:cNvCxnSpPr>
                <a:cxnSpLocks/>
              </p:cNvCxnSpPr>
              <p:nvPr/>
            </p:nvCxnSpPr>
            <p:spPr bwMode="auto">
              <a:xfrm>
                <a:off x="7347700" y="3471172"/>
                <a:ext cx="0" cy="100000"/>
              </a:xfrm>
              <a:prstGeom prst="line">
                <a:avLst/>
              </a:prstGeom>
              <a:noFill/>
              <a:ln w="38100" cap="flat" cmpd="sng" algn="ctr">
                <a:solidFill>
                  <a:schemeClr val="accent1"/>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53E47877-B10B-4B06-A26E-94A62FD98C31}"/>
                  </a:ext>
                </a:extLst>
              </p:cNvPr>
              <p:cNvCxnSpPr>
                <a:cxnSpLocks/>
              </p:cNvCxnSpPr>
              <p:nvPr/>
            </p:nvCxnSpPr>
            <p:spPr bwMode="auto">
              <a:xfrm>
                <a:off x="7264819" y="3452289"/>
                <a:ext cx="0" cy="100000"/>
              </a:xfrm>
              <a:prstGeom prst="line">
                <a:avLst/>
              </a:prstGeom>
              <a:noFill/>
              <a:ln w="38100" cap="flat" cmpd="sng" algn="ctr">
                <a:solidFill>
                  <a:schemeClr val="accent1"/>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7E275430-775B-4174-977E-DE4B3B24A5F9}"/>
                  </a:ext>
                </a:extLst>
              </p:cNvPr>
              <p:cNvCxnSpPr>
                <a:cxnSpLocks/>
              </p:cNvCxnSpPr>
              <p:nvPr/>
            </p:nvCxnSpPr>
            <p:spPr bwMode="auto">
              <a:xfrm>
                <a:off x="7440562" y="3477382"/>
                <a:ext cx="0" cy="100000"/>
              </a:xfrm>
              <a:prstGeom prst="line">
                <a:avLst/>
              </a:prstGeom>
              <a:noFill/>
              <a:ln w="38100" cap="flat" cmpd="sng" algn="ctr">
                <a:solidFill>
                  <a:schemeClr val="accent1"/>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2E0D7D10-4C6E-4D4F-B67C-9FA11F502771}"/>
                  </a:ext>
                </a:extLst>
              </p:cNvPr>
              <p:cNvCxnSpPr>
                <a:cxnSpLocks/>
              </p:cNvCxnSpPr>
              <p:nvPr/>
            </p:nvCxnSpPr>
            <p:spPr bwMode="auto">
              <a:xfrm>
                <a:off x="5598515" y="3093318"/>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6D1A5DB5-8B29-45A7-9208-F2196890C1F4}"/>
                  </a:ext>
                </a:extLst>
              </p:cNvPr>
              <p:cNvCxnSpPr>
                <a:cxnSpLocks/>
              </p:cNvCxnSpPr>
              <p:nvPr/>
            </p:nvCxnSpPr>
            <p:spPr bwMode="auto">
              <a:xfrm>
                <a:off x="5659072" y="3105961"/>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CA2121EA-0865-4460-AAB4-19526D5E5819}"/>
                  </a:ext>
                </a:extLst>
              </p:cNvPr>
              <p:cNvCxnSpPr>
                <a:cxnSpLocks/>
              </p:cNvCxnSpPr>
              <p:nvPr/>
            </p:nvCxnSpPr>
            <p:spPr bwMode="auto">
              <a:xfrm>
                <a:off x="7678402" y="3546631"/>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94540C92-EA08-4C2E-9DF5-838C77E394A5}"/>
                  </a:ext>
                </a:extLst>
              </p:cNvPr>
              <p:cNvCxnSpPr>
                <a:cxnSpLocks/>
              </p:cNvCxnSpPr>
              <p:nvPr/>
            </p:nvCxnSpPr>
            <p:spPr bwMode="auto">
              <a:xfrm>
                <a:off x="7802343" y="3597689"/>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9DF5BA88-46DB-4698-A1D9-1D92D6A628F0}"/>
                  </a:ext>
                </a:extLst>
              </p:cNvPr>
              <p:cNvCxnSpPr>
                <a:cxnSpLocks/>
              </p:cNvCxnSpPr>
              <p:nvPr/>
            </p:nvCxnSpPr>
            <p:spPr bwMode="auto">
              <a:xfrm>
                <a:off x="7732444" y="3547689"/>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49E022AE-173F-43D6-92F1-31AFBFE3EBB9}"/>
                  </a:ext>
                </a:extLst>
              </p:cNvPr>
              <p:cNvCxnSpPr>
                <a:cxnSpLocks/>
              </p:cNvCxnSpPr>
              <p:nvPr/>
            </p:nvCxnSpPr>
            <p:spPr bwMode="auto">
              <a:xfrm>
                <a:off x="8019654" y="3789463"/>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ACEC3FA9-9EDA-49A5-A077-E93ADD60F376}"/>
                  </a:ext>
                </a:extLst>
              </p:cNvPr>
              <p:cNvCxnSpPr>
                <a:cxnSpLocks/>
              </p:cNvCxnSpPr>
              <p:nvPr/>
            </p:nvCxnSpPr>
            <p:spPr bwMode="auto">
              <a:xfrm>
                <a:off x="8071296" y="3789463"/>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34DFC65A-CB47-4774-BEC3-52BFAA9A1602}"/>
                  </a:ext>
                </a:extLst>
              </p:cNvPr>
              <p:cNvCxnSpPr>
                <a:cxnSpLocks/>
              </p:cNvCxnSpPr>
              <p:nvPr/>
            </p:nvCxnSpPr>
            <p:spPr bwMode="auto">
              <a:xfrm>
                <a:off x="8137266" y="3793021"/>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081263EE-1E77-43FD-9A98-E2FB03400C41}"/>
                  </a:ext>
                </a:extLst>
              </p:cNvPr>
              <p:cNvCxnSpPr>
                <a:cxnSpLocks/>
              </p:cNvCxnSpPr>
              <p:nvPr/>
            </p:nvCxnSpPr>
            <p:spPr bwMode="auto">
              <a:xfrm>
                <a:off x="8245918" y="3792159"/>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B3566D55-C9C6-4C3E-A89F-496838B4DF83}"/>
                  </a:ext>
                </a:extLst>
              </p:cNvPr>
              <p:cNvCxnSpPr>
                <a:cxnSpLocks/>
              </p:cNvCxnSpPr>
              <p:nvPr/>
            </p:nvCxnSpPr>
            <p:spPr bwMode="auto">
              <a:xfrm>
                <a:off x="8192547" y="3793714"/>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C242A9FD-D4CC-448E-99D0-CF3D9021FD1A}"/>
                  </a:ext>
                </a:extLst>
              </p:cNvPr>
              <p:cNvCxnSpPr>
                <a:cxnSpLocks/>
              </p:cNvCxnSpPr>
              <p:nvPr/>
            </p:nvCxnSpPr>
            <p:spPr bwMode="auto">
              <a:xfrm>
                <a:off x="8320267" y="3792159"/>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02D89951-FD07-4605-84B4-A2728863B96C}"/>
                  </a:ext>
                </a:extLst>
              </p:cNvPr>
              <p:cNvCxnSpPr>
                <a:cxnSpLocks/>
              </p:cNvCxnSpPr>
              <p:nvPr/>
            </p:nvCxnSpPr>
            <p:spPr bwMode="auto">
              <a:xfrm>
                <a:off x="8284174" y="3795250"/>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AA7FE88B-CA4D-4A6B-93B0-437ECB5B5F19}"/>
                  </a:ext>
                </a:extLst>
              </p:cNvPr>
              <p:cNvCxnSpPr>
                <a:cxnSpLocks/>
              </p:cNvCxnSpPr>
              <p:nvPr/>
            </p:nvCxnSpPr>
            <p:spPr bwMode="auto">
              <a:xfrm>
                <a:off x="8439117" y="3921323"/>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3B2FE63D-3DCE-4C23-9C6B-9B100B6727D1}"/>
                  </a:ext>
                </a:extLst>
              </p:cNvPr>
              <p:cNvCxnSpPr>
                <a:cxnSpLocks/>
              </p:cNvCxnSpPr>
              <p:nvPr/>
            </p:nvCxnSpPr>
            <p:spPr bwMode="auto">
              <a:xfrm>
                <a:off x="8481065" y="3922304"/>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2AE71DE0-F312-4D35-94A6-7C619D24BD7A}"/>
                  </a:ext>
                </a:extLst>
              </p:cNvPr>
              <p:cNvCxnSpPr>
                <a:cxnSpLocks/>
              </p:cNvCxnSpPr>
              <p:nvPr/>
            </p:nvCxnSpPr>
            <p:spPr bwMode="auto">
              <a:xfrm>
                <a:off x="8730884" y="3920731"/>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B24487E5-23C9-4493-8FF8-B74F83791C6A}"/>
                  </a:ext>
                </a:extLst>
              </p:cNvPr>
              <p:cNvCxnSpPr>
                <a:cxnSpLocks/>
              </p:cNvCxnSpPr>
              <p:nvPr/>
            </p:nvCxnSpPr>
            <p:spPr bwMode="auto">
              <a:xfrm>
                <a:off x="8574041" y="3919352"/>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343D2810-15A8-405B-BAD8-F3F47179C2FB}"/>
                  </a:ext>
                </a:extLst>
              </p:cNvPr>
              <p:cNvCxnSpPr>
                <a:cxnSpLocks/>
              </p:cNvCxnSpPr>
              <p:nvPr/>
            </p:nvCxnSpPr>
            <p:spPr bwMode="auto">
              <a:xfrm>
                <a:off x="8967941" y="3919751"/>
                <a:ext cx="0" cy="100000"/>
              </a:xfrm>
              <a:prstGeom prst="line">
                <a:avLst/>
              </a:prstGeom>
              <a:noFill/>
              <a:ln w="28575" cap="flat" cmpd="sng" algn="ctr">
                <a:solidFill>
                  <a:schemeClr val="accent1"/>
                </a:solidFill>
                <a:prstDash val="solid"/>
                <a:round/>
                <a:headEnd type="none" w="med" len="med"/>
                <a:tailEnd type="none" w="med" len="med"/>
              </a:ln>
              <a:effectLst/>
            </p:spPr>
          </p:cxnSp>
        </p:grpSp>
        <p:cxnSp>
          <p:nvCxnSpPr>
            <p:cNvPr id="218" name="Straight Connector 217">
              <a:extLst>
                <a:ext uri="{FF2B5EF4-FFF2-40B4-BE49-F238E27FC236}">
                  <a16:creationId xmlns:a16="http://schemas.microsoft.com/office/drawing/2014/main" id="{15FE6891-F7BE-4577-A728-D41BC4EAA376}"/>
                </a:ext>
              </a:extLst>
            </p:cNvPr>
            <p:cNvCxnSpPr>
              <a:cxnSpLocks/>
            </p:cNvCxnSpPr>
            <p:nvPr/>
          </p:nvCxnSpPr>
          <p:spPr bwMode="auto">
            <a:xfrm>
              <a:off x="5753071" y="2738504"/>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8E118EC6-7A63-49AE-8E54-645D6E321624}"/>
                </a:ext>
              </a:extLst>
            </p:cNvPr>
            <p:cNvCxnSpPr>
              <a:cxnSpLocks/>
            </p:cNvCxnSpPr>
            <p:nvPr/>
          </p:nvCxnSpPr>
          <p:spPr bwMode="auto">
            <a:xfrm>
              <a:off x="5861461" y="2757071"/>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55D0579B-AA52-427B-90E1-E55A2AC1C8A3}"/>
                </a:ext>
              </a:extLst>
            </p:cNvPr>
            <p:cNvCxnSpPr>
              <a:cxnSpLocks/>
            </p:cNvCxnSpPr>
            <p:nvPr/>
          </p:nvCxnSpPr>
          <p:spPr bwMode="auto">
            <a:xfrm>
              <a:off x="5939737" y="2761019"/>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35E75B9C-3C0D-4EEF-AC73-98B8AD32B7A5}"/>
                </a:ext>
              </a:extLst>
            </p:cNvPr>
            <p:cNvCxnSpPr>
              <a:cxnSpLocks/>
            </p:cNvCxnSpPr>
            <p:nvPr/>
          </p:nvCxnSpPr>
          <p:spPr bwMode="auto">
            <a:xfrm>
              <a:off x="5992514" y="2775324"/>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C42D1E85-2B53-4735-B717-04DE4B5B3EB0}"/>
                </a:ext>
              </a:extLst>
            </p:cNvPr>
            <p:cNvCxnSpPr>
              <a:cxnSpLocks/>
            </p:cNvCxnSpPr>
            <p:nvPr/>
          </p:nvCxnSpPr>
          <p:spPr bwMode="auto">
            <a:xfrm>
              <a:off x="6091458" y="2812883"/>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92CD2EDD-2AC7-4D5D-97C6-C01627047552}"/>
                </a:ext>
              </a:extLst>
            </p:cNvPr>
            <p:cNvCxnSpPr>
              <a:cxnSpLocks/>
            </p:cNvCxnSpPr>
            <p:nvPr/>
          </p:nvCxnSpPr>
          <p:spPr bwMode="auto">
            <a:xfrm>
              <a:off x="6165573" y="2814969"/>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A237C3E3-CD42-43DA-8A54-4478E72B9508}"/>
                </a:ext>
              </a:extLst>
            </p:cNvPr>
            <p:cNvCxnSpPr>
              <a:cxnSpLocks/>
            </p:cNvCxnSpPr>
            <p:nvPr/>
          </p:nvCxnSpPr>
          <p:spPr bwMode="auto">
            <a:xfrm>
              <a:off x="6238607" y="2818208"/>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B0358A1F-7A73-46D5-A00D-B7087E352ED3}"/>
                </a:ext>
              </a:extLst>
            </p:cNvPr>
            <p:cNvCxnSpPr>
              <a:cxnSpLocks/>
            </p:cNvCxnSpPr>
            <p:nvPr/>
          </p:nvCxnSpPr>
          <p:spPr bwMode="auto">
            <a:xfrm>
              <a:off x="6290648" y="2821766"/>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01ADABC1-011D-4A8A-8254-72ABB2E190CD}"/>
                </a:ext>
              </a:extLst>
            </p:cNvPr>
            <p:cNvCxnSpPr>
              <a:cxnSpLocks/>
            </p:cNvCxnSpPr>
            <p:nvPr/>
          </p:nvCxnSpPr>
          <p:spPr bwMode="auto">
            <a:xfrm>
              <a:off x="6594222" y="2868165"/>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CF427462-070B-4B71-8394-E3DF49EE6D9F}"/>
                </a:ext>
              </a:extLst>
            </p:cNvPr>
            <p:cNvCxnSpPr>
              <a:cxnSpLocks/>
            </p:cNvCxnSpPr>
            <p:nvPr/>
          </p:nvCxnSpPr>
          <p:spPr bwMode="auto">
            <a:xfrm>
              <a:off x="6675194" y="2884946"/>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24AAD1FD-6BDF-423C-8D65-14C17E2467B9}"/>
                </a:ext>
              </a:extLst>
            </p:cNvPr>
            <p:cNvCxnSpPr>
              <a:cxnSpLocks/>
            </p:cNvCxnSpPr>
            <p:nvPr/>
          </p:nvCxnSpPr>
          <p:spPr bwMode="auto">
            <a:xfrm>
              <a:off x="6739380" y="2921330"/>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DC98BE16-E224-4AC8-8C47-F473848083C5}"/>
                </a:ext>
              </a:extLst>
            </p:cNvPr>
            <p:cNvCxnSpPr>
              <a:cxnSpLocks/>
            </p:cNvCxnSpPr>
            <p:nvPr/>
          </p:nvCxnSpPr>
          <p:spPr bwMode="auto">
            <a:xfrm>
              <a:off x="6819232" y="2937238"/>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A7504B23-69A2-4D31-A6B1-7AA3422B747A}"/>
                </a:ext>
              </a:extLst>
            </p:cNvPr>
            <p:cNvCxnSpPr>
              <a:cxnSpLocks/>
            </p:cNvCxnSpPr>
            <p:nvPr/>
          </p:nvCxnSpPr>
          <p:spPr bwMode="auto">
            <a:xfrm>
              <a:off x="6901832" y="2970980"/>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F6550BDE-C313-4750-B71B-E662D1E292FC}"/>
                </a:ext>
              </a:extLst>
            </p:cNvPr>
            <p:cNvCxnSpPr>
              <a:cxnSpLocks/>
            </p:cNvCxnSpPr>
            <p:nvPr/>
          </p:nvCxnSpPr>
          <p:spPr bwMode="auto">
            <a:xfrm>
              <a:off x="7268440" y="3003499"/>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115C379A-BC8B-4116-A667-700A1B507D8A}"/>
                </a:ext>
              </a:extLst>
            </p:cNvPr>
            <p:cNvCxnSpPr>
              <a:cxnSpLocks/>
            </p:cNvCxnSpPr>
            <p:nvPr/>
          </p:nvCxnSpPr>
          <p:spPr bwMode="auto">
            <a:xfrm>
              <a:off x="7614051" y="3189436"/>
              <a:ext cx="0" cy="100000"/>
            </a:xfrm>
            <a:prstGeom prst="line">
              <a:avLst/>
            </a:prstGeom>
            <a:noFill/>
            <a:ln w="76200" cap="flat" cmpd="sng" algn="ctr">
              <a:solidFill>
                <a:schemeClr val="accent1"/>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F94FF476-5C4F-4249-89E6-ED67DBCBF94F}"/>
                </a:ext>
              </a:extLst>
            </p:cNvPr>
            <p:cNvCxnSpPr>
              <a:cxnSpLocks/>
            </p:cNvCxnSpPr>
            <p:nvPr/>
          </p:nvCxnSpPr>
          <p:spPr bwMode="auto">
            <a:xfrm>
              <a:off x="7700922" y="3265580"/>
              <a:ext cx="0" cy="100000"/>
            </a:xfrm>
            <a:prstGeom prst="line">
              <a:avLst/>
            </a:prstGeom>
            <a:noFill/>
            <a:ln w="76200" cap="flat" cmpd="sng" algn="ctr">
              <a:solidFill>
                <a:schemeClr val="accent1"/>
              </a:solidFill>
              <a:prstDash val="solid"/>
              <a:round/>
              <a:headEnd type="none" w="med" len="med"/>
              <a:tailEnd type="none" w="med" len="med"/>
            </a:ln>
            <a:effectLst/>
          </p:spPr>
        </p:cxnSp>
      </p:grpSp>
      <p:cxnSp>
        <p:nvCxnSpPr>
          <p:cNvPr id="237" name="Straight Connector 236">
            <a:extLst>
              <a:ext uri="{FF2B5EF4-FFF2-40B4-BE49-F238E27FC236}">
                <a16:creationId xmlns:a16="http://schemas.microsoft.com/office/drawing/2014/main" id="{9168AA5D-EEEB-4CB0-A8AF-4FD36C899CB6}"/>
              </a:ext>
            </a:extLst>
          </p:cNvPr>
          <p:cNvCxnSpPr>
            <a:cxnSpLocks/>
          </p:cNvCxnSpPr>
          <p:nvPr/>
        </p:nvCxnSpPr>
        <p:spPr bwMode="auto">
          <a:xfrm>
            <a:off x="5532525" y="2917812"/>
            <a:ext cx="0" cy="100000"/>
          </a:xfrm>
          <a:prstGeom prst="line">
            <a:avLst/>
          </a:prstGeom>
          <a:noFill/>
          <a:ln w="28575" cap="flat" cmpd="sng" algn="ctr">
            <a:solidFill>
              <a:schemeClr val="accent1"/>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7C741986-F607-4800-BFE9-E4E189136D3F}"/>
              </a:ext>
            </a:extLst>
          </p:cNvPr>
          <p:cNvCxnSpPr>
            <a:cxnSpLocks/>
          </p:cNvCxnSpPr>
          <p:nvPr/>
        </p:nvCxnSpPr>
        <p:spPr bwMode="auto">
          <a:xfrm>
            <a:off x="5712903" y="2957807"/>
            <a:ext cx="0" cy="100000"/>
          </a:xfrm>
          <a:prstGeom prst="line">
            <a:avLst/>
          </a:prstGeom>
          <a:noFill/>
          <a:ln w="38100" cap="flat" cmpd="sng" algn="ctr">
            <a:solidFill>
              <a:schemeClr val="accent1"/>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id="{D2F4B404-F0A4-46A5-8B3F-72130E863709}"/>
              </a:ext>
            </a:extLst>
          </p:cNvPr>
          <p:cNvCxnSpPr>
            <a:cxnSpLocks/>
          </p:cNvCxnSpPr>
          <p:nvPr/>
        </p:nvCxnSpPr>
        <p:spPr bwMode="auto">
          <a:xfrm>
            <a:off x="3372451" y="2168424"/>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55B8789B-375C-4DFE-BA10-5F8AE708E81F}"/>
              </a:ext>
            </a:extLst>
          </p:cNvPr>
          <p:cNvCxnSpPr>
            <a:cxnSpLocks/>
          </p:cNvCxnSpPr>
          <p:nvPr/>
        </p:nvCxnSpPr>
        <p:spPr bwMode="auto">
          <a:xfrm>
            <a:off x="7105917" y="3522981"/>
            <a:ext cx="0" cy="100000"/>
          </a:xfrm>
          <a:prstGeom prst="line">
            <a:avLst/>
          </a:prstGeom>
          <a:noFill/>
          <a:ln w="28575" cap="flat" cmpd="sng" algn="ctr">
            <a:solidFill>
              <a:schemeClr val="accent3"/>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46D69316-59EA-4DD6-8007-8308403DCA54}"/>
              </a:ext>
            </a:extLst>
          </p:cNvPr>
          <p:cNvCxnSpPr>
            <a:cxnSpLocks/>
          </p:cNvCxnSpPr>
          <p:nvPr/>
        </p:nvCxnSpPr>
        <p:spPr bwMode="auto">
          <a:xfrm>
            <a:off x="7316277" y="3562649"/>
            <a:ext cx="0" cy="100000"/>
          </a:xfrm>
          <a:prstGeom prst="line">
            <a:avLst/>
          </a:prstGeom>
          <a:noFill/>
          <a:ln w="28575" cap="flat" cmpd="sng" algn="ctr">
            <a:solidFill>
              <a:schemeClr val="accent3"/>
            </a:solidFill>
            <a:prstDash val="solid"/>
            <a:round/>
            <a:headEnd type="none" w="med" len="med"/>
            <a:tailEnd type="none" w="med" len="med"/>
          </a:ln>
          <a:effectLst/>
        </p:spPr>
      </p:cxnSp>
      <p:sp>
        <p:nvSpPr>
          <p:cNvPr id="8" name="Footer Placeholder 1">
            <a:extLst>
              <a:ext uri="{FF2B5EF4-FFF2-40B4-BE49-F238E27FC236}">
                <a16:creationId xmlns:a16="http://schemas.microsoft.com/office/drawing/2014/main" id="{3BB261A6-38D4-64B0-287C-B62848ABD086}"/>
              </a:ext>
            </a:extLst>
          </p:cNvPr>
          <p:cNvSpPr>
            <a:spLocks noGrp="1"/>
          </p:cNvSpPr>
          <p:nvPr>
            <p:ph type="ftr" sz="quarter" idx="3"/>
          </p:nvPr>
        </p:nvSpPr>
        <p:spPr>
          <a:xfrm>
            <a:off x="609600" y="6356350"/>
            <a:ext cx="10744199" cy="442131"/>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err="1">
                <a:ln>
                  <a:noFill/>
                </a:ln>
                <a:solidFill>
                  <a:srgbClr val="969696"/>
                </a:solidFill>
                <a:effectLst/>
                <a:uLnTx/>
                <a:uFillTx/>
                <a:latin typeface="+mn-lt"/>
                <a:ea typeface="+mn-ea"/>
                <a:cs typeface="Arial" panose="020B0604020202020204" pitchFamily="34" charset="0"/>
              </a:rPr>
              <a:t>Akinboro</a:t>
            </a:r>
            <a:r>
              <a:rPr kumimoji="0" lang="en-US" altLang="en-US" sz="1200" b="0" i="0" u="none" strike="noStrike" kern="1200" cap="none" spc="-10" normalizeH="0" baseline="0" noProof="0" dirty="0">
                <a:ln>
                  <a:noFill/>
                </a:ln>
                <a:solidFill>
                  <a:srgbClr val="969696"/>
                </a:solidFill>
                <a:effectLst/>
                <a:uLnTx/>
                <a:uFillTx/>
                <a:latin typeface="+mn-lt"/>
                <a:ea typeface="+mn-ea"/>
                <a:cs typeface="Arial" panose="020B0604020202020204" pitchFamily="34" charset="0"/>
              </a:rPr>
              <a:t>. ASCO 2021. </a:t>
            </a:r>
            <a:r>
              <a:rPr kumimoji="0" lang="en-US" altLang="en-US" sz="1200" b="0" i="0" u="none" strike="noStrike" kern="1200" cap="none" spc="-10" normalizeH="0" baseline="0" noProof="0" dirty="0" err="1">
                <a:ln>
                  <a:noFill/>
                </a:ln>
                <a:solidFill>
                  <a:srgbClr val="969696"/>
                </a:solidFill>
                <a:effectLst/>
                <a:uLnTx/>
                <a:uFillTx/>
                <a:latin typeface="+mn-lt"/>
                <a:ea typeface="+mn-ea"/>
                <a:cs typeface="Arial" panose="020B0604020202020204" pitchFamily="34" charset="0"/>
              </a:rPr>
              <a:t>Abstr</a:t>
            </a:r>
            <a:r>
              <a:rPr kumimoji="0" lang="en-US" altLang="en-US" sz="1200" b="0" i="0" u="none" strike="noStrike" kern="1200" cap="none" spc="-10" normalizeH="0" baseline="0" noProof="0" dirty="0">
                <a:ln>
                  <a:noFill/>
                </a:ln>
                <a:solidFill>
                  <a:srgbClr val="969696"/>
                </a:solidFill>
                <a:effectLst/>
                <a:uLnTx/>
                <a:uFillTx/>
                <a:latin typeface="+mn-lt"/>
                <a:ea typeface="+mn-ea"/>
                <a:cs typeface="Arial" panose="020B0604020202020204" pitchFamily="34" charset="0"/>
              </a:rPr>
              <a:t> 9001. </a:t>
            </a:r>
            <a:endParaRPr kumimoji="0" lang="en-US" altLang="en-US" sz="1200" b="0" i="0" u="none" strike="noStrike" kern="1200" cap="none" spc="0" normalizeH="0" baseline="0" noProof="0" dirty="0">
              <a:ln>
                <a:noFill/>
              </a:ln>
              <a:solidFill>
                <a:srgbClr val="969696"/>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1219544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6B544-743C-443D-AE0E-25F41CF2A945}"/>
              </a:ext>
            </a:extLst>
          </p:cNvPr>
          <p:cNvSpPr>
            <a:spLocks noGrp="1"/>
          </p:cNvSpPr>
          <p:nvPr>
            <p:ph type="title"/>
          </p:nvPr>
        </p:nvSpPr>
        <p:spPr>
          <a:xfrm>
            <a:off x="309257" y="249145"/>
            <a:ext cx="12192000" cy="1103313"/>
          </a:xfrm>
        </p:spPr>
        <p:txBody>
          <a:bodyPr>
            <a:normAutofit/>
          </a:bodyPr>
          <a:lstStyle/>
          <a:p>
            <a:r>
              <a:rPr lang="en-US" sz="2800" dirty="0"/>
              <a:t>FDA Pooled Analysis of First-Line Chemo-IO Versus IO in </a:t>
            </a:r>
            <a:br>
              <a:rPr lang="en-US" sz="2800" dirty="0"/>
            </a:br>
            <a:r>
              <a:rPr lang="en-US" sz="2800" dirty="0"/>
              <a:t>Advanced NSCLC with PD-L1 1% to 49%: OS Across Subgroups</a:t>
            </a:r>
          </a:p>
        </p:txBody>
      </p:sp>
      <p:graphicFrame>
        <p:nvGraphicFramePr>
          <p:cNvPr id="8" name="Table 7">
            <a:extLst>
              <a:ext uri="{FF2B5EF4-FFF2-40B4-BE49-F238E27FC236}">
                <a16:creationId xmlns:a16="http://schemas.microsoft.com/office/drawing/2014/main" id="{1895503E-5C6F-FB4B-8FB0-CF45367CBA32}"/>
              </a:ext>
            </a:extLst>
          </p:cNvPr>
          <p:cNvGraphicFramePr>
            <a:graphicFrameLocks noGrp="1"/>
          </p:cNvGraphicFramePr>
          <p:nvPr>
            <p:extLst>
              <p:ext uri="{D42A27DB-BD31-4B8C-83A1-F6EECF244321}">
                <p14:modId xmlns:p14="http://schemas.microsoft.com/office/powerpoint/2010/main" val="3217783424"/>
              </p:ext>
            </p:extLst>
          </p:nvPr>
        </p:nvGraphicFramePr>
        <p:xfrm>
          <a:off x="609759" y="1639824"/>
          <a:ext cx="11176925" cy="3578352"/>
        </p:xfrm>
        <a:graphic>
          <a:graphicData uri="http://schemas.openxmlformats.org/drawingml/2006/table">
            <a:tbl>
              <a:tblPr firstRow="1">
                <a:tableStyleId>{69012ECD-51FC-41F1-AA8D-1B2483CD663E}</a:tableStyleId>
              </a:tblPr>
              <a:tblGrid>
                <a:gridCol w="2499201">
                  <a:extLst>
                    <a:ext uri="{9D8B030D-6E8A-4147-A177-3AD203B41FA5}">
                      <a16:colId xmlns:a16="http://schemas.microsoft.com/office/drawing/2014/main" val="20000"/>
                    </a:ext>
                  </a:extLst>
                </a:gridCol>
                <a:gridCol w="1014153">
                  <a:extLst>
                    <a:ext uri="{9D8B030D-6E8A-4147-A177-3AD203B41FA5}">
                      <a16:colId xmlns:a16="http://schemas.microsoft.com/office/drawing/2014/main" val="20001"/>
                    </a:ext>
                  </a:extLst>
                </a:gridCol>
                <a:gridCol w="3495853">
                  <a:extLst>
                    <a:ext uri="{9D8B030D-6E8A-4147-A177-3AD203B41FA5}">
                      <a16:colId xmlns:a16="http://schemas.microsoft.com/office/drawing/2014/main" val="20002"/>
                    </a:ext>
                  </a:extLst>
                </a:gridCol>
                <a:gridCol w="2083859">
                  <a:extLst>
                    <a:ext uri="{9D8B030D-6E8A-4147-A177-3AD203B41FA5}">
                      <a16:colId xmlns:a16="http://schemas.microsoft.com/office/drawing/2014/main" val="3790721544"/>
                    </a:ext>
                  </a:extLst>
                </a:gridCol>
                <a:gridCol w="2083859">
                  <a:extLst>
                    <a:ext uri="{9D8B030D-6E8A-4147-A177-3AD203B41FA5}">
                      <a16:colId xmlns:a16="http://schemas.microsoft.com/office/drawing/2014/main" val="2029689114"/>
                    </a:ext>
                  </a:extLst>
                </a:gridCol>
              </a:tblGrid>
              <a:tr h="256440">
                <a:tc rowSpan="2">
                  <a:txBody>
                    <a:bodyPr/>
                    <a:lstStyle/>
                    <a:p>
                      <a:pPr algn="l"/>
                      <a:r>
                        <a:rPr lang="en-GB" sz="1600" b="1" dirty="0">
                          <a:solidFill>
                            <a:schemeClr val="tx1"/>
                          </a:solidFill>
                          <a:latin typeface="+mn-lt"/>
                          <a:cs typeface="Calibri" panose="020F0502020204030204" pitchFamily="34" charset="0"/>
                        </a:rPr>
                        <a:t>Subgroup</a:t>
                      </a:r>
                    </a:p>
                  </a:txBody>
                  <a:tcPr marL="67348" marR="67348" marT="34290" marB="3429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indent="0" algn="ctr">
                        <a:lnSpc>
                          <a:spcPct val="90000"/>
                        </a:lnSpc>
                        <a:spcBef>
                          <a:spcPts val="0"/>
                        </a:spcBef>
                        <a:spcAft>
                          <a:spcPts val="200"/>
                        </a:spcAft>
                        <a:tabLst/>
                      </a:pPr>
                      <a:r>
                        <a:rPr lang="en-GB" sz="1600" b="1" dirty="0">
                          <a:solidFill>
                            <a:schemeClr val="tx1"/>
                          </a:solidFill>
                          <a:latin typeface="+mn-lt"/>
                          <a:cs typeface="Calibri" panose="020F0502020204030204" pitchFamily="34" charset="0"/>
                        </a:rPr>
                        <a:t>N</a:t>
                      </a:r>
                      <a:endParaRPr lang="en-GB" sz="1600" b="1" dirty="0">
                        <a:solidFill>
                          <a:schemeClr val="tx1"/>
                        </a:solidFill>
                        <a:latin typeface="+mn-lt"/>
                        <a:ea typeface="MS Mincho"/>
                        <a:cs typeface="Calibri" panose="020F0502020204030204" pitchFamily="34" charset="0"/>
                      </a:endParaRPr>
                    </a:p>
                  </a:txBody>
                  <a:tcPr marL="121920" marR="1219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indent="0" algn="ctr">
                        <a:lnSpc>
                          <a:spcPct val="90000"/>
                        </a:lnSpc>
                        <a:spcBef>
                          <a:spcPts val="0"/>
                        </a:spcBef>
                        <a:spcAft>
                          <a:spcPts val="200"/>
                        </a:spcAft>
                        <a:tabLst/>
                      </a:pPr>
                      <a:r>
                        <a:rPr lang="en-GB" sz="1600" b="1" dirty="0">
                          <a:solidFill>
                            <a:schemeClr val="tx1"/>
                          </a:solidFill>
                          <a:latin typeface="+mn-lt"/>
                          <a:cs typeface="Calibri" panose="020F0502020204030204" pitchFamily="34" charset="0"/>
                        </a:rPr>
                        <a:t>HR (95% CI)</a:t>
                      </a:r>
                      <a:endParaRPr lang="en-GB" sz="1600" b="1" dirty="0">
                        <a:solidFill>
                          <a:schemeClr val="tx1"/>
                        </a:solidFill>
                        <a:latin typeface="+mn-lt"/>
                        <a:ea typeface="MS Mincho"/>
                        <a:cs typeface="Calibri" panose="020F0502020204030204" pitchFamily="34" charset="0"/>
                      </a:endParaRPr>
                    </a:p>
                  </a:txBody>
                  <a:tcPr marL="121920" marR="1219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ctr">
                        <a:lnSpc>
                          <a:spcPct val="90000"/>
                        </a:lnSpc>
                        <a:spcBef>
                          <a:spcPts val="0"/>
                        </a:spcBef>
                        <a:spcAft>
                          <a:spcPts val="200"/>
                        </a:spcAft>
                        <a:tabLst/>
                      </a:pPr>
                      <a:r>
                        <a:rPr lang="en-GB" sz="1600" b="1" dirty="0">
                          <a:solidFill>
                            <a:schemeClr val="tx1"/>
                          </a:solidFill>
                          <a:latin typeface="+mn-lt"/>
                          <a:ea typeface="MS Mincho"/>
                          <a:cs typeface="Calibri" panose="020F0502020204030204" pitchFamily="34" charset="0"/>
                        </a:rPr>
                        <a:t>Median OS (95% CI)</a:t>
                      </a:r>
                    </a:p>
                  </a:txBody>
                  <a:tcPr marL="121920" marR="12192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96969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90000"/>
                        </a:lnSpc>
                        <a:spcBef>
                          <a:spcPts val="0"/>
                        </a:spcBef>
                        <a:spcAft>
                          <a:spcPts val="200"/>
                        </a:spcAft>
                        <a:tabLst/>
                      </a:pPr>
                      <a:endParaRPr lang="en-GB" sz="1200" b="1" dirty="0">
                        <a:solidFill>
                          <a:schemeClr val="bg2"/>
                        </a:solidFill>
                        <a:latin typeface="Trebuchet MS" panose="020B0703020202090204" pitchFamily="34" charset="0"/>
                        <a:ea typeface="MS Mincho"/>
                        <a:cs typeface="ArialMT"/>
                      </a:endParaRPr>
                    </a:p>
                  </a:txBody>
                  <a:tcPr marL="121920" marR="1219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12125914"/>
                  </a:ext>
                </a:extLst>
              </a:tr>
              <a:tr h="256440">
                <a:tc vMerge="1">
                  <a:txBody>
                    <a:bodyPr/>
                    <a:lstStyle/>
                    <a:p>
                      <a:pPr algn="l"/>
                      <a:endParaRPr lang="en-GB" sz="1200" b="1" dirty="0">
                        <a:solidFill>
                          <a:schemeClr val="bg2"/>
                        </a:solidFill>
                        <a:latin typeface="Trebuchet MS" panose="020B0703020202090204" pitchFamily="34" charset="0"/>
                      </a:endParaRPr>
                    </a:p>
                  </a:txBody>
                  <a:tcPr marL="67348" marR="6734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0000"/>
                        </a:lnSpc>
                        <a:spcBef>
                          <a:spcPts val="0"/>
                        </a:spcBef>
                        <a:spcAft>
                          <a:spcPts val="200"/>
                        </a:spcAft>
                        <a:tabLst/>
                      </a:pPr>
                      <a:endParaRPr lang="en-GB" sz="1200" b="1" dirty="0">
                        <a:solidFill>
                          <a:schemeClr val="bg2"/>
                        </a:solidFill>
                        <a:latin typeface="Trebuchet MS" panose="020B0703020202090204" pitchFamily="34" charset="0"/>
                        <a:ea typeface="MS Mincho"/>
                        <a:cs typeface="ArialMT"/>
                      </a:endParaRPr>
                    </a:p>
                  </a:txBody>
                  <a:tcPr marL="121920" marR="1219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0000"/>
                        </a:lnSpc>
                        <a:spcBef>
                          <a:spcPts val="0"/>
                        </a:spcBef>
                        <a:spcAft>
                          <a:spcPts val="200"/>
                        </a:spcAft>
                        <a:tabLst/>
                      </a:pPr>
                      <a:endParaRPr lang="en-GB" sz="1200" b="1" dirty="0">
                        <a:solidFill>
                          <a:schemeClr val="bg2"/>
                        </a:solidFill>
                        <a:latin typeface="Trebuchet MS" panose="020B0703020202090204" pitchFamily="34" charset="0"/>
                        <a:ea typeface="MS Mincho"/>
                        <a:cs typeface="ArialMT"/>
                      </a:endParaRPr>
                    </a:p>
                  </a:txBody>
                  <a:tcPr marL="121920" marR="1219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lgn="ctr">
                        <a:lnSpc>
                          <a:spcPct val="90000"/>
                        </a:lnSpc>
                        <a:spcBef>
                          <a:spcPts val="0"/>
                        </a:spcBef>
                        <a:spcAft>
                          <a:spcPts val="200"/>
                        </a:spcAft>
                        <a:tabLst/>
                      </a:pPr>
                      <a:r>
                        <a:rPr lang="en-GB" sz="1600" b="1" dirty="0">
                          <a:solidFill>
                            <a:schemeClr val="accent1"/>
                          </a:solidFill>
                          <a:latin typeface="+mn-lt"/>
                          <a:ea typeface="MS Mincho"/>
                          <a:cs typeface="Calibri" panose="020F0502020204030204" pitchFamily="34" charset="0"/>
                        </a:rPr>
                        <a:t>Chemo-IO</a:t>
                      </a:r>
                    </a:p>
                  </a:txBody>
                  <a:tcPr marL="121920" marR="1219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96969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90000"/>
                        </a:lnSpc>
                        <a:spcBef>
                          <a:spcPts val="0"/>
                        </a:spcBef>
                        <a:spcAft>
                          <a:spcPts val="200"/>
                        </a:spcAft>
                        <a:tabLst/>
                      </a:pPr>
                      <a:r>
                        <a:rPr lang="en-GB" sz="1600" b="1" dirty="0">
                          <a:solidFill>
                            <a:schemeClr val="accent3"/>
                          </a:solidFill>
                          <a:latin typeface="+mn-lt"/>
                          <a:ea typeface="MS Mincho"/>
                          <a:cs typeface="Calibri" panose="020F0502020204030204" pitchFamily="34" charset="0"/>
                        </a:rPr>
                        <a:t>IO Alone</a:t>
                      </a:r>
                    </a:p>
                  </a:txBody>
                  <a:tcPr marL="121920" marR="12192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96969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409">
                <a:tc>
                  <a:txBody>
                    <a:bodyPr/>
                    <a:lstStyle/>
                    <a:p>
                      <a:pPr algn="l"/>
                      <a:r>
                        <a:rPr lang="en-US" sz="1600" b="0" dirty="0">
                          <a:solidFill>
                            <a:schemeClr val="tx1"/>
                          </a:solidFill>
                          <a:latin typeface="+mn-lt"/>
                          <a:cs typeface="Calibri" panose="020F0502020204030204" pitchFamily="34" charset="0"/>
                        </a:rPr>
                        <a:t>Overall</a:t>
                      </a:r>
                      <a:endParaRPr lang="en-GB" sz="1600" b="0" dirty="0">
                        <a:solidFill>
                          <a:schemeClr val="tx1"/>
                        </a:solidFill>
                        <a:latin typeface="+mn-lt"/>
                        <a:cs typeface="Calibri" panose="020F0502020204030204" pitchFamily="34" charset="0"/>
                      </a:endParaRPr>
                    </a:p>
                  </a:txBody>
                  <a:tcPr marL="67348" marR="67348" marT="34290" marB="3429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kern="1200" dirty="0">
                          <a:solidFill>
                            <a:schemeClr val="tx1"/>
                          </a:solidFill>
                          <a:effectLst/>
                          <a:latin typeface="+mn-lt"/>
                          <a:ea typeface="+mn-ea"/>
                          <a:cs typeface="Calibri" panose="020F0502020204030204" pitchFamily="34" charset="0"/>
                        </a:rPr>
                        <a:t>1168</a:t>
                      </a:r>
                      <a:endParaRPr lang="en-GB" sz="1600" b="0" dirty="0">
                        <a:solidFill>
                          <a:schemeClr val="tx1"/>
                        </a:solidFill>
                        <a:latin typeface="+mn-lt"/>
                        <a:cs typeface="Calibri" panose="020F0502020204030204" pitchFamily="34" charset="0"/>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0" dirty="0">
                        <a:solidFill>
                          <a:schemeClr val="tx1"/>
                        </a:solidFill>
                        <a:latin typeface="+mn-lt"/>
                        <a:cs typeface="Calibri" panose="020F0502020204030204" pitchFamily="34" charset="0"/>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0" dirty="0">
                          <a:solidFill>
                            <a:schemeClr val="tx1"/>
                          </a:solidFill>
                          <a:latin typeface="+mn-lt"/>
                          <a:cs typeface="Calibri" panose="020F0502020204030204" pitchFamily="34" charset="0"/>
                        </a:rPr>
                        <a:t>21.4 (19.4-25.2)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0" dirty="0">
                          <a:solidFill>
                            <a:schemeClr val="tx1"/>
                          </a:solidFill>
                          <a:latin typeface="+mn-lt"/>
                          <a:cs typeface="Calibri" panose="020F0502020204030204" pitchFamily="34" charset="0"/>
                        </a:rPr>
                        <a:t>14.5 (12.2-16.9)</a:t>
                      </a:r>
                    </a:p>
                  </a:txBody>
                  <a:tcPr marT="34290" marB="3429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4500">
                <a:tc>
                  <a:txBody>
                    <a:bodyPr/>
                    <a:lstStyle/>
                    <a:p>
                      <a:pPr algn="l"/>
                      <a:r>
                        <a:rPr lang="en-US" sz="1600" b="0" baseline="0" dirty="0">
                          <a:solidFill>
                            <a:schemeClr val="tx1"/>
                          </a:solidFill>
                          <a:latin typeface="+mn-lt"/>
                          <a:cs typeface="Calibri" panose="020F0502020204030204" pitchFamily="34" charset="0"/>
                        </a:rPr>
                        <a:t>Age</a:t>
                      </a:r>
                    </a:p>
                    <a:p>
                      <a:pPr algn="l"/>
                      <a:r>
                        <a:rPr lang="en-US" sz="1600" b="0" baseline="0" dirty="0">
                          <a:solidFill>
                            <a:schemeClr val="tx1"/>
                          </a:solidFill>
                          <a:latin typeface="+mn-lt"/>
                          <a:cs typeface="Calibri" panose="020F0502020204030204" pitchFamily="34" charset="0"/>
                        </a:rPr>
                        <a:t>   &lt;65 yr</a:t>
                      </a:r>
                    </a:p>
                    <a:p>
                      <a:pPr algn="l"/>
                      <a:r>
                        <a:rPr lang="en-US" sz="1600" b="0" baseline="0" dirty="0">
                          <a:solidFill>
                            <a:schemeClr val="tx1"/>
                          </a:solidFill>
                          <a:latin typeface="+mn-lt"/>
                          <a:cs typeface="Calibri" panose="020F0502020204030204" pitchFamily="34" charset="0"/>
                        </a:rPr>
                        <a:t>   65-74 yr</a:t>
                      </a:r>
                    </a:p>
                    <a:p>
                      <a:pPr algn="l"/>
                      <a:r>
                        <a:rPr lang="en-US" sz="1600" b="0" baseline="0" dirty="0">
                          <a:solidFill>
                            <a:schemeClr val="tx1"/>
                          </a:solidFill>
                          <a:latin typeface="+mn-lt"/>
                          <a:cs typeface="Calibri" panose="020F0502020204030204" pitchFamily="34" charset="0"/>
                        </a:rPr>
                        <a:t>   ≥75 yr</a:t>
                      </a:r>
                    </a:p>
                  </a:txBody>
                  <a:tcPr marL="67348" marR="67348" marT="34290" marB="3429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kern="1200" dirty="0">
                        <a:solidFill>
                          <a:schemeClr val="tx1"/>
                        </a:solidFill>
                        <a:effectLst/>
                        <a:latin typeface="+mn-lt"/>
                        <a:ea typeface="+mn-ea"/>
                        <a:cs typeface="Calibri" panose="020F0502020204030204" pitchFamily="34" charset="0"/>
                      </a:endParaRPr>
                    </a:p>
                    <a:p>
                      <a:pPr algn="ctr"/>
                      <a:r>
                        <a:rPr lang="en-US" sz="1600" b="0" kern="1200" dirty="0">
                          <a:solidFill>
                            <a:schemeClr val="tx1"/>
                          </a:solidFill>
                          <a:effectLst/>
                          <a:latin typeface="+mn-lt"/>
                          <a:ea typeface="+mn-ea"/>
                          <a:cs typeface="Calibri" panose="020F0502020204030204" pitchFamily="34" charset="0"/>
                        </a:rPr>
                        <a:t>580</a:t>
                      </a:r>
                    </a:p>
                    <a:p>
                      <a:pPr algn="ctr"/>
                      <a:r>
                        <a:rPr lang="en-US" sz="1600" b="0" kern="1200" dirty="0">
                          <a:solidFill>
                            <a:schemeClr val="tx1"/>
                          </a:solidFill>
                          <a:effectLst/>
                          <a:latin typeface="+mn-lt"/>
                          <a:ea typeface="+mn-ea"/>
                          <a:cs typeface="Calibri" panose="020F0502020204030204" pitchFamily="34" charset="0"/>
                        </a:rPr>
                        <a:t>443</a:t>
                      </a:r>
                    </a:p>
                    <a:p>
                      <a:pPr algn="ctr"/>
                      <a:r>
                        <a:rPr lang="en-US" sz="1600" b="0" kern="1200" dirty="0">
                          <a:solidFill>
                            <a:schemeClr val="tx1"/>
                          </a:solidFill>
                          <a:effectLst/>
                          <a:latin typeface="+mn-lt"/>
                          <a:ea typeface="+mn-ea"/>
                          <a:cs typeface="Calibri" panose="020F0502020204030204" pitchFamily="34" charset="0"/>
                        </a:rPr>
                        <a:t>132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0" dirty="0">
                        <a:solidFill>
                          <a:schemeClr val="tx1"/>
                        </a:solidFill>
                        <a:latin typeface="+mn-lt"/>
                        <a:cs typeface="Calibri" panose="020F0502020204030204" pitchFamily="34" charset="0"/>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0" dirty="0">
                        <a:solidFill>
                          <a:schemeClr val="tx1"/>
                        </a:solidFill>
                        <a:latin typeface="+mn-lt"/>
                        <a:cs typeface="Calibri" panose="020F0502020204030204" pitchFamily="34" charset="0"/>
                      </a:endParaRPr>
                    </a:p>
                    <a:p>
                      <a:pPr algn="ctr"/>
                      <a:r>
                        <a:rPr lang="en-GB" sz="1600" b="0" dirty="0">
                          <a:solidFill>
                            <a:schemeClr val="tx1"/>
                          </a:solidFill>
                          <a:latin typeface="+mn-lt"/>
                          <a:cs typeface="Calibri" panose="020F0502020204030204" pitchFamily="34" charset="0"/>
                        </a:rPr>
                        <a:t>23.7 (18.1-25.6)</a:t>
                      </a:r>
                    </a:p>
                    <a:p>
                      <a:pPr algn="ctr"/>
                      <a:r>
                        <a:rPr lang="en-GB" sz="1600" b="0" dirty="0">
                          <a:solidFill>
                            <a:schemeClr val="tx1"/>
                          </a:solidFill>
                          <a:latin typeface="+mn-lt"/>
                          <a:cs typeface="Calibri" panose="020F0502020204030204" pitchFamily="34" charset="0"/>
                        </a:rPr>
                        <a:t>22.5 (20.5-NE)</a:t>
                      </a:r>
                    </a:p>
                    <a:p>
                      <a:pPr algn="ctr"/>
                      <a:r>
                        <a:rPr lang="en-GB" sz="1600" b="0" dirty="0">
                          <a:solidFill>
                            <a:schemeClr val="tx1"/>
                          </a:solidFill>
                          <a:latin typeface="+mn-lt"/>
                          <a:cs typeface="Calibri" panose="020F0502020204030204" pitchFamily="34" charset="0"/>
                        </a:rPr>
                        <a:t>13.9 (10.2-NE)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0" dirty="0">
                        <a:solidFill>
                          <a:schemeClr val="tx1"/>
                        </a:solidFill>
                        <a:latin typeface="+mn-lt"/>
                        <a:cs typeface="Calibri" panose="020F0502020204030204" pitchFamily="34" charset="0"/>
                      </a:endParaRPr>
                    </a:p>
                    <a:p>
                      <a:pPr algn="ctr"/>
                      <a:r>
                        <a:rPr lang="en-GB" sz="1600" b="0" dirty="0">
                          <a:solidFill>
                            <a:schemeClr val="tx1"/>
                          </a:solidFill>
                          <a:latin typeface="+mn-lt"/>
                          <a:cs typeface="Calibri" panose="020F0502020204030204" pitchFamily="34" charset="0"/>
                        </a:rPr>
                        <a:t>16.1 (11.1-19.6)</a:t>
                      </a:r>
                    </a:p>
                    <a:p>
                      <a:pPr algn="ctr"/>
                      <a:r>
                        <a:rPr lang="en-GB" sz="1600" b="0" dirty="0">
                          <a:solidFill>
                            <a:schemeClr val="tx1"/>
                          </a:solidFill>
                          <a:latin typeface="+mn-lt"/>
                          <a:cs typeface="Calibri" panose="020F0502020204030204" pitchFamily="34" charset="0"/>
                        </a:rPr>
                        <a:t>14.8 (12.3-18.2)</a:t>
                      </a:r>
                    </a:p>
                    <a:p>
                      <a:pPr algn="ctr"/>
                      <a:r>
                        <a:rPr lang="en-GB" sz="1600" b="0" dirty="0">
                          <a:solidFill>
                            <a:schemeClr val="tx1"/>
                          </a:solidFill>
                          <a:latin typeface="+mn-lt"/>
                          <a:cs typeface="Calibri" panose="020F0502020204030204" pitchFamily="34" charset="0"/>
                        </a:rPr>
                        <a:t>10.3 (8.0-15.7)</a:t>
                      </a:r>
                    </a:p>
                  </a:txBody>
                  <a:tcPr marT="34290" marB="3429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1993178"/>
                  </a:ext>
                </a:extLst>
              </a:tr>
              <a:tr h="244500">
                <a:tc>
                  <a:txBody>
                    <a:bodyPr/>
                    <a:lstStyle/>
                    <a:p>
                      <a:pPr algn="l"/>
                      <a:r>
                        <a:rPr lang="en-GB" sz="1600" b="0" dirty="0">
                          <a:solidFill>
                            <a:schemeClr val="tx1"/>
                          </a:solidFill>
                          <a:latin typeface="+mn-lt"/>
                          <a:cs typeface="Calibri" panose="020F0502020204030204" pitchFamily="34" charset="0"/>
                        </a:rPr>
                        <a:t>ECOG PS</a:t>
                      </a:r>
                    </a:p>
                    <a:p>
                      <a:pPr algn="l"/>
                      <a:r>
                        <a:rPr lang="en-GB" sz="1600" b="0" dirty="0">
                          <a:solidFill>
                            <a:schemeClr val="tx1"/>
                          </a:solidFill>
                          <a:latin typeface="+mn-lt"/>
                          <a:cs typeface="Calibri" panose="020F0502020204030204" pitchFamily="34" charset="0"/>
                        </a:rPr>
                        <a:t>   0</a:t>
                      </a:r>
                    </a:p>
                    <a:p>
                      <a:pPr algn="l"/>
                      <a:r>
                        <a:rPr lang="en-GB" sz="1600" b="0" dirty="0">
                          <a:solidFill>
                            <a:schemeClr val="tx1"/>
                          </a:solidFill>
                          <a:latin typeface="+mn-lt"/>
                          <a:cs typeface="Calibri" panose="020F0502020204030204" pitchFamily="34" charset="0"/>
                        </a:rPr>
                        <a:t>   ≥1</a:t>
                      </a:r>
                    </a:p>
                  </a:txBody>
                  <a:tcPr marL="67348" marR="67348" marT="34290" marB="3429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kern="1200" dirty="0">
                        <a:solidFill>
                          <a:schemeClr val="tx1"/>
                        </a:solidFill>
                        <a:effectLst/>
                        <a:latin typeface="+mn-lt"/>
                        <a:ea typeface="+mn-ea"/>
                        <a:cs typeface="Calibri" panose="020F0502020204030204" pitchFamily="34" charset="0"/>
                      </a:endParaRPr>
                    </a:p>
                    <a:p>
                      <a:pPr algn="ctr"/>
                      <a:r>
                        <a:rPr lang="en-US" sz="1600" b="0" kern="1200" dirty="0">
                          <a:solidFill>
                            <a:schemeClr val="tx1"/>
                          </a:solidFill>
                          <a:effectLst/>
                          <a:latin typeface="+mn-lt"/>
                          <a:ea typeface="+mn-ea"/>
                          <a:cs typeface="Calibri" panose="020F0502020204030204" pitchFamily="34" charset="0"/>
                        </a:rPr>
                        <a:t>415</a:t>
                      </a:r>
                    </a:p>
                    <a:p>
                      <a:pPr algn="ctr"/>
                      <a:r>
                        <a:rPr lang="en-US" sz="1600" b="0" kern="1200" dirty="0">
                          <a:solidFill>
                            <a:schemeClr val="tx1"/>
                          </a:solidFill>
                          <a:effectLst/>
                          <a:latin typeface="+mn-lt"/>
                          <a:ea typeface="+mn-ea"/>
                          <a:cs typeface="Calibri" panose="020F0502020204030204" pitchFamily="34" charset="0"/>
                        </a:rPr>
                        <a:t>751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solidFill>
                          <a:schemeClr val="tx1"/>
                        </a:solidFill>
                        <a:latin typeface="+mn-lt"/>
                        <a:cs typeface="Calibri" panose="020F0502020204030204" pitchFamily="34" charset="0"/>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0" dirty="0">
                        <a:solidFill>
                          <a:schemeClr val="tx1"/>
                        </a:solidFill>
                        <a:latin typeface="+mn-lt"/>
                        <a:cs typeface="Calibri" panose="020F0502020204030204" pitchFamily="34" charset="0"/>
                      </a:endParaRPr>
                    </a:p>
                    <a:p>
                      <a:pPr algn="ctr"/>
                      <a:r>
                        <a:rPr lang="en-GB" sz="1600" b="0" dirty="0">
                          <a:solidFill>
                            <a:schemeClr val="tx1"/>
                          </a:solidFill>
                          <a:latin typeface="+mn-lt"/>
                          <a:cs typeface="Calibri" panose="020F0502020204030204" pitchFamily="34" charset="0"/>
                        </a:rPr>
                        <a:t>25.2 (23.7-NE)</a:t>
                      </a:r>
                    </a:p>
                    <a:p>
                      <a:pPr algn="ctr"/>
                      <a:r>
                        <a:rPr lang="en-GB" sz="1600" b="0" dirty="0">
                          <a:solidFill>
                            <a:schemeClr val="tx1"/>
                          </a:solidFill>
                          <a:latin typeface="+mn-lt"/>
                          <a:cs typeface="Calibri" panose="020F0502020204030204" pitchFamily="34" charset="0"/>
                        </a:rPr>
                        <a:t>16.8 (13.8-22.3)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0" dirty="0">
                        <a:solidFill>
                          <a:schemeClr val="tx1"/>
                        </a:solidFill>
                        <a:latin typeface="+mn-lt"/>
                        <a:cs typeface="Calibri" panose="020F0502020204030204" pitchFamily="34" charset="0"/>
                      </a:endParaRPr>
                    </a:p>
                    <a:p>
                      <a:pPr algn="ctr"/>
                      <a:r>
                        <a:rPr lang="en-GB" sz="1600" b="0" dirty="0">
                          <a:solidFill>
                            <a:schemeClr val="tx1"/>
                          </a:solidFill>
                          <a:latin typeface="+mn-lt"/>
                          <a:cs typeface="Calibri" panose="020F0502020204030204" pitchFamily="34" charset="0"/>
                        </a:rPr>
                        <a:t>20.0 (18.2-23.9)</a:t>
                      </a:r>
                    </a:p>
                    <a:p>
                      <a:pPr algn="ctr"/>
                      <a:r>
                        <a:rPr lang="en-GB" sz="1600" b="0" dirty="0">
                          <a:solidFill>
                            <a:schemeClr val="tx1"/>
                          </a:solidFill>
                          <a:latin typeface="+mn-lt"/>
                          <a:cs typeface="Calibri" panose="020F0502020204030204" pitchFamily="34" charset="0"/>
                        </a:rPr>
                        <a:t>11.0 (9.1-13.9)</a:t>
                      </a:r>
                    </a:p>
                  </a:txBody>
                  <a:tcPr marT="34290" marB="3429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4500">
                <a:tc>
                  <a:txBody>
                    <a:bodyPr/>
                    <a:lstStyle/>
                    <a:p>
                      <a:pPr algn="l"/>
                      <a:r>
                        <a:rPr lang="en-GB" sz="1600" b="0" dirty="0">
                          <a:solidFill>
                            <a:schemeClr val="tx1"/>
                          </a:solidFill>
                          <a:latin typeface="+mn-lt"/>
                          <a:cs typeface="Calibri" panose="020F0502020204030204" pitchFamily="34" charset="0"/>
                        </a:rPr>
                        <a:t>Smoking status</a:t>
                      </a:r>
                    </a:p>
                    <a:p>
                      <a:pPr algn="l"/>
                      <a:r>
                        <a:rPr lang="en-GB" sz="1600" b="0" dirty="0">
                          <a:solidFill>
                            <a:schemeClr val="tx1"/>
                          </a:solidFill>
                          <a:latin typeface="+mn-lt"/>
                          <a:cs typeface="Calibri" panose="020F0502020204030204" pitchFamily="34" charset="0"/>
                        </a:rPr>
                        <a:t>   Current/former smoker</a:t>
                      </a:r>
                    </a:p>
                    <a:p>
                      <a:pPr algn="l"/>
                      <a:r>
                        <a:rPr lang="en-GB" sz="1600" b="0" dirty="0">
                          <a:solidFill>
                            <a:schemeClr val="tx1"/>
                          </a:solidFill>
                          <a:latin typeface="+mn-lt"/>
                          <a:cs typeface="Calibri" panose="020F0502020204030204" pitchFamily="34" charset="0"/>
                        </a:rPr>
                        <a:t>   Never smoker</a:t>
                      </a:r>
                    </a:p>
                  </a:txBody>
                  <a:tcPr marL="67348" marR="67348" marT="34290" marB="3429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0" dirty="0">
                        <a:solidFill>
                          <a:schemeClr val="tx1"/>
                        </a:solidFill>
                        <a:latin typeface="+mn-lt"/>
                        <a:cs typeface="Calibri" panose="020F0502020204030204" pitchFamily="34" charset="0"/>
                      </a:endParaRPr>
                    </a:p>
                    <a:p>
                      <a:pPr algn="ctr"/>
                      <a:r>
                        <a:rPr lang="en-GB" sz="1600" b="0" dirty="0">
                          <a:solidFill>
                            <a:schemeClr val="tx1"/>
                          </a:solidFill>
                          <a:latin typeface="+mn-lt"/>
                          <a:cs typeface="Calibri" panose="020F0502020204030204" pitchFamily="34" charset="0"/>
                        </a:rPr>
                        <a:t>1005</a:t>
                      </a:r>
                    </a:p>
                    <a:p>
                      <a:pPr algn="ctr"/>
                      <a:r>
                        <a:rPr lang="en-GB" sz="1600" b="0" dirty="0">
                          <a:solidFill>
                            <a:schemeClr val="tx1"/>
                          </a:solidFill>
                          <a:latin typeface="+mn-lt"/>
                          <a:cs typeface="Calibri" panose="020F0502020204030204" pitchFamily="34" charset="0"/>
                        </a:rPr>
                        <a:t>160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mn-lt"/>
                        <a:cs typeface="Calibri" panose="020F0502020204030204" pitchFamily="34" charset="0"/>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0" dirty="0">
                        <a:solidFill>
                          <a:schemeClr val="tx1"/>
                        </a:solidFill>
                        <a:latin typeface="+mn-lt"/>
                        <a:cs typeface="Calibri" panose="020F0502020204030204" pitchFamily="34" charset="0"/>
                      </a:endParaRPr>
                    </a:p>
                    <a:p>
                      <a:pPr algn="ctr"/>
                      <a:r>
                        <a:rPr lang="en-GB" sz="1600" b="0" dirty="0">
                          <a:solidFill>
                            <a:schemeClr val="tx1"/>
                          </a:solidFill>
                          <a:latin typeface="+mn-lt"/>
                          <a:cs typeface="Calibri" panose="020F0502020204030204" pitchFamily="34" charset="0"/>
                        </a:rPr>
                        <a:t>20.8 (17.4-25.1)</a:t>
                      </a:r>
                    </a:p>
                    <a:p>
                      <a:pPr algn="ctr"/>
                      <a:r>
                        <a:rPr lang="en-GB" sz="1600" b="0" dirty="0">
                          <a:solidFill>
                            <a:schemeClr val="tx1"/>
                          </a:solidFill>
                          <a:latin typeface="+mn-lt"/>
                          <a:cs typeface="Calibri" panose="020F0502020204030204" pitchFamily="34" charset="0"/>
                        </a:rPr>
                        <a:t>28.2 (20.3-NE)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0" dirty="0">
                        <a:solidFill>
                          <a:schemeClr val="tx1"/>
                        </a:solidFill>
                        <a:latin typeface="+mn-lt"/>
                        <a:cs typeface="Calibri" panose="020F0502020204030204" pitchFamily="34" charset="0"/>
                      </a:endParaRPr>
                    </a:p>
                    <a:p>
                      <a:pPr algn="ctr"/>
                      <a:r>
                        <a:rPr lang="en-GB" sz="1600" b="0" dirty="0">
                          <a:solidFill>
                            <a:schemeClr val="tx1"/>
                          </a:solidFill>
                          <a:latin typeface="+mn-lt"/>
                          <a:cs typeface="Calibri" panose="020F0502020204030204" pitchFamily="34" charset="0"/>
                        </a:rPr>
                        <a:t>13.5 (11.7-16.6)</a:t>
                      </a:r>
                    </a:p>
                    <a:p>
                      <a:pPr algn="ctr"/>
                      <a:r>
                        <a:rPr lang="en-GB" sz="1600" b="0" dirty="0">
                          <a:solidFill>
                            <a:schemeClr val="tx1"/>
                          </a:solidFill>
                          <a:latin typeface="+mn-lt"/>
                          <a:cs typeface="Calibri" panose="020F0502020204030204" pitchFamily="34" charset="0"/>
                        </a:rPr>
                        <a:t>18.0 (10.8-23.8)</a:t>
                      </a:r>
                    </a:p>
                  </a:txBody>
                  <a:tcPr marT="34290" marB="3429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585235"/>
                  </a:ext>
                </a:extLst>
              </a:tr>
            </a:tbl>
          </a:graphicData>
        </a:graphic>
      </p:graphicFrame>
      <p:sp>
        <p:nvSpPr>
          <p:cNvPr id="3" name="TextBox 2">
            <a:extLst>
              <a:ext uri="{FF2B5EF4-FFF2-40B4-BE49-F238E27FC236}">
                <a16:creationId xmlns:a16="http://schemas.microsoft.com/office/drawing/2014/main" id="{7E135B54-1B3E-4C4A-9CF5-CFE9A1D7DC21}"/>
              </a:ext>
            </a:extLst>
          </p:cNvPr>
          <p:cNvSpPr txBox="1"/>
          <p:nvPr/>
        </p:nvSpPr>
        <p:spPr bwMode="auto">
          <a:xfrm>
            <a:off x="6096000" y="5712021"/>
            <a:ext cx="1402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Calibri" panose="020F0502020204030204" pitchFamily="34" charset="0"/>
                <a:ea typeface="+mn-ea"/>
                <a:cs typeface="Arial" panose="020B0604020202020204" pitchFamily="34" charset="0"/>
              </a:rPr>
              <a:t>IO alone better</a:t>
            </a:r>
          </a:p>
        </p:txBody>
      </p:sp>
      <p:sp>
        <p:nvSpPr>
          <p:cNvPr id="12" name="TextBox 11">
            <a:extLst>
              <a:ext uri="{FF2B5EF4-FFF2-40B4-BE49-F238E27FC236}">
                <a16:creationId xmlns:a16="http://schemas.microsoft.com/office/drawing/2014/main" id="{15DF0603-4273-4444-8AD2-D3FA75D2034F}"/>
              </a:ext>
            </a:extLst>
          </p:cNvPr>
          <p:cNvSpPr txBox="1"/>
          <p:nvPr/>
        </p:nvSpPr>
        <p:spPr bwMode="auto">
          <a:xfrm>
            <a:off x="4539786" y="5706647"/>
            <a:ext cx="1560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Calibri" panose="020F0502020204030204" pitchFamily="34" charset="0"/>
                <a:ea typeface="+mn-ea"/>
                <a:cs typeface="Arial" panose="020B0604020202020204" pitchFamily="34" charset="0"/>
              </a:rPr>
              <a:t>Chemo-IO better</a:t>
            </a:r>
          </a:p>
        </p:txBody>
      </p:sp>
      <p:cxnSp>
        <p:nvCxnSpPr>
          <p:cNvPr id="14" name="Straight Connector 13">
            <a:extLst>
              <a:ext uri="{FF2B5EF4-FFF2-40B4-BE49-F238E27FC236}">
                <a16:creationId xmlns:a16="http://schemas.microsoft.com/office/drawing/2014/main" id="{F6BBAC73-3907-4F76-93ED-D090BC3FB555}"/>
              </a:ext>
            </a:extLst>
          </p:cNvPr>
          <p:cNvCxnSpPr/>
          <p:nvPr/>
        </p:nvCxnSpPr>
        <p:spPr bwMode="auto">
          <a:xfrm>
            <a:off x="5984033" y="2326433"/>
            <a:ext cx="0" cy="2985796"/>
          </a:xfrm>
          <a:prstGeom prst="line">
            <a:avLst/>
          </a:prstGeom>
          <a:noFill/>
          <a:ln w="28575" cap="flat" cmpd="sng" algn="ctr">
            <a:solidFill>
              <a:srgbClr val="969696"/>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B7634257-97FD-413C-B77B-08D01CC063E2}"/>
              </a:ext>
            </a:extLst>
          </p:cNvPr>
          <p:cNvCxnSpPr/>
          <p:nvPr/>
        </p:nvCxnSpPr>
        <p:spPr bwMode="auto">
          <a:xfrm>
            <a:off x="5113176" y="5295555"/>
            <a:ext cx="1306286" cy="0"/>
          </a:xfrm>
          <a:prstGeom prst="line">
            <a:avLst/>
          </a:prstGeom>
          <a:noFill/>
          <a:ln w="28575" cap="flat" cmpd="sng" algn="ctr">
            <a:solidFill>
              <a:srgbClr val="969696"/>
            </a:solidFill>
            <a:prstDash val="solid"/>
            <a:round/>
            <a:headEnd type="none" w="med" len="med"/>
            <a:tailEnd type="none" w="med" len="med"/>
          </a:ln>
          <a:effectLst/>
        </p:spPr>
      </p:cxnSp>
      <p:grpSp>
        <p:nvGrpSpPr>
          <p:cNvPr id="23" name="Group 22">
            <a:extLst>
              <a:ext uri="{FF2B5EF4-FFF2-40B4-BE49-F238E27FC236}">
                <a16:creationId xmlns:a16="http://schemas.microsoft.com/office/drawing/2014/main" id="{932E485A-69E2-46AB-9C98-78B5CD93FE89}"/>
              </a:ext>
            </a:extLst>
          </p:cNvPr>
          <p:cNvGrpSpPr/>
          <p:nvPr/>
        </p:nvGrpSpPr>
        <p:grpSpPr>
          <a:xfrm>
            <a:off x="5119396" y="5284238"/>
            <a:ext cx="1296956" cy="94036"/>
            <a:chOff x="5119396" y="5284238"/>
            <a:chExt cx="1296956" cy="94036"/>
          </a:xfrm>
        </p:grpSpPr>
        <p:cxnSp>
          <p:nvCxnSpPr>
            <p:cNvPr id="18" name="Straight Connector 17">
              <a:extLst>
                <a:ext uri="{FF2B5EF4-FFF2-40B4-BE49-F238E27FC236}">
                  <a16:creationId xmlns:a16="http://schemas.microsoft.com/office/drawing/2014/main" id="{E43771FF-2E3B-4FDC-86E7-713327C73D04}"/>
                </a:ext>
              </a:extLst>
            </p:cNvPr>
            <p:cNvCxnSpPr>
              <a:cxnSpLocks/>
            </p:cNvCxnSpPr>
            <p:nvPr/>
          </p:nvCxnSpPr>
          <p:spPr bwMode="auto">
            <a:xfrm>
              <a:off x="5119396" y="5284238"/>
              <a:ext cx="0" cy="94036"/>
            </a:xfrm>
            <a:prstGeom prst="line">
              <a:avLst/>
            </a:prstGeom>
            <a:noFill/>
            <a:ln w="28575" cap="flat" cmpd="sng" algn="ctr">
              <a:solidFill>
                <a:srgbClr val="969696"/>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6886746A-344D-4A23-BBE2-0DD9B33CE931}"/>
                </a:ext>
              </a:extLst>
            </p:cNvPr>
            <p:cNvCxnSpPr>
              <a:cxnSpLocks/>
            </p:cNvCxnSpPr>
            <p:nvPr/>
          </p:nvCxnSpPr>
          <p:spPr bwMode="auto">
            <a:xfrm>
              <a:off x="5551716" y="5284238"/>
              <a:ext cx="0" cy="94036"/>
            </a:xfrm>
            <a:prstGeom prst="line">
              <a:avLst/>
            </a:prstGeom>
            <a:noFill/>
            <a:ln w="28575" cap="flat" cmpd="sng" algn="ctr">
              <a:solidFill>
                <a:srgbClr val="969696"/>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EAEFCD43-96BA-4B42-B55F-5469C2683670}"/>
                </a:ext>
              </a:extLst>
            </p:cNvPr>
            <p:cNvCxnSpPr>
              <a:cxnSpLocks/>
            </p:cNvCxnSpPr>
            <p:nvPr/>
          </p:nvCxnSpPr>
          <p:spPr bwMode="auto">
            <a:xfrm>
              <a:off x="5984033" y="5284238"/>
              <a:ext cx="0" cy="94036"/>
            </a:xfrm>
            <a:prstGeom prst="line">
              <a:avLst/>
            </a:prstGeom>
            <a:noFill/>
            <a:ln w="28575" cap="flat" cmpd="sng" algn="ctr">
              <a:solidFill>
                <a:srgbClr val="969696"/>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52BA4620-7AC8-4298-8670-DA1FE414C15B}"/>
                </a:ext>
              </a:extLst>
            </p:cNvPr>
            <p:cNvCxnSpPr>
              <a:cxnSpLocks/>
            </p:cNvCxnSpPr>
            <p:nvPr/>
          </p:nvCxnSpPr>
          <p:spPr bwMode="auto">
            <a:xfrm>
              <a:off x="6416352" y="5284238"/>
              <a:ext cx="0" cy="94036"/>
            </a:xfrm>
            <a:prstGeom prst="line">
              <a:avLst/>
            </a:prstGeom>
            <a:noFill/>
            <a:ln w="28575" cap="flat" cmpd="sng" algn="ctr">
              <a:solidFill>
                <a:srgbClr val="969696"/>
              </a:solidFill>
              <a:prstDash val="solid"/>
              <a:round/>
              <a:headEnd type="none" w="med" len="med"/>
              <a:tailEnd type="none" w="med" len="med"/>
            </a:ln>
            <a:effectLst/>
          </p:spPr>
        </p:cxnSp>
      </p:grpSp>
      <p:grpSp>
        <p:nvGrpSpPr>
          <p:cNvPr id="74" name="Group 73">
            <a:extLst>
              <a:ext uri="{FF2B5EF4-FFF2-40B4-BE49-F238E27FC236}">
                <a16:creationId xmlns:a16="http://schemas.microsoft.com/office/drawing/2014/main" id="{AD0994B8-9771-4105-9BA2-89C786EAD83E}"/>
              </a:ext>
            </a:extLst>
          </p:cNvPr>
          <p:cNvGrpSpPr/>
          <p:nvPr/>
        </p:nvGrpSpPr>
        <p:grpSpPr>
          <a:xfrm>
            <a:off x="5573486" y="2369060"/>
            <a:ext cx="348343" cy="136849"/>
            <a:chOff x="5573486" y="2522375"/>
            <a:chExt cx="348343" cy="136849"/>
          </a:xfrm>
        </p:grpSpPr>
        <p:grpSp>
          <p:nvGrpSpPr>
            <p:cNvPr id="29" name="Group 28">
              <a:extLst>
                <a:ext uri="{FF2B5EF4-FFF2-40B4-BE49-F238E27FC236}">
                  <a16:creationId xmlns:a16="http://schemas.microsoft.com/office/drawing/2014/main" id="{1664BFE9-3020-47E6-AE92-55D13AC52A8D}"/>
                </a:ext>
              </a:extLst>
            </p:cNvPr>
            <p:cNvGrpSpPr/>
            <p:nvPr/>
          </p:nvGrpSpPr>
          <p:grpSpPr>
            <a:xfrm>
              <a:off x="5573486" y="2522375"/>
              <a:ext cx="348343" cy="136849"/>
              <a:chOff x="5573486" y="2522375"/>
              <a:chExt cx="348343" cy="136849"/>
            </a:xfrm>
          </p:grpSpPr>
          <p:cxnSp>
            <p:nvCxnSpPr>
              <p:cNvPr id="25" name="Straight Connector 24">
                <a:extLst>
                  <a:ext uri="{FF2B5EF4-FFF2-40B4-BE49-F238E27FC236}">
                    <a16:creationId xmlns:a16="http://schemas.microsoft.com/office/drawing/2014/main" id="{AEDCAA3D-9061-4FEF-B51E-15306AA8ECE7}"/>
                  </a:ext>
                </a:extLst>
              </p:cNvPr>
              <p:cNvCxnSpPr>
                <a:cxnSpLocks/>
              </p:cNvCxnSpPr>
              <p:nvPr/>
            </p:nvCxnSpPr>
            <p:spPr bwMode="auto">
              <a:xfrm>
                <a:off x="5579706" y="2590799"/>
                <a:ext cx="342123" cy="0"/>
              </a:xfrm>
              <a:prstGeom prst="line">
                <a:avLst/>
              </a:prstGeom>
              <a:noFill/>
              <a:ln w="28575" cap="flat" cmpd="sng" algn="ctr">
                <a:solidFill>
                  <a:srgbClr val="969696"/>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0702AD61-6C51-4212-A606-01C156ACAD7D}"/>
                  </a:ext>
                </a:extLst>
              </p:cNvPr>
              <p:cNvCxnSpPr>
                <a:cxnSpLocks/>
              </p:cNvCxnSpPr>
              <p:nvPr/>
            </p:nvCxnSpPr>
            <p:spPr bwMode="auto">
              <a:xfrm>
                <a:off x="5573486" y="2522375"/>
                <a:ext cx="0" cy="136849"/>
              </a:xfrm>
              <a:prstGeom prst="line">
                <a:avLst/>
              </a:prstGeom>
              <a:noFill/>
              <a:ln w="28575" cap="flat" cmpd="sng" algn="ctr">
                <a:solidFill>
                  <a:srgbClr val="969696"/>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782C167B-0ADF-4966-AB07-FB569D056B3B}"/>
                  </a:ext>
                </a:extLst>
              </p:cNvPr>
              <p:cNvCxnSpPr>
                <a:cxnSpLocks/>
              </p:cNvCxnSpPr>
              <p:nvPr/>
            </p:nvCxnSpPr>
            <p:spPr bwMode="auto">
              <a:xfrm>
                <a:off x="5912499" y="2522375"/>
                <a:ext cx="0" cy="136849"/>
              </a:xfrm>
              <a:prstGeom prst="line">
                <a:avLst/>
              </a:prstGeom>
              <a:noFill/>
              <a:ln w="28575" cap="flat" cmpd="sng" algn="ctr">
                <a:solidFill>
                  <a:srgbClr val="969696"/>
                </a:solidFill>
                <a:prstDash val="solid"/>
                <a:round/>
                <a:headEnd type="none" w="med" len="med"/>
                <a:tailEnd type="none" w="med" len="med"/>
              </a:ln>
              <a:effectLst/>
            </p:spPr>
          </p:cxnSp>
        </p:grpSp>
        <p:sp>
          <p:nvSpPr>
            <p:cNvPr id="59" name="Rectangle 58">
              <a:extLst>
                <a:ext uri="{FF2B5EF4-FFF2-40B4-BE49-F238E27FC236}">
                  <a16:creationId xmlns:a16="http://schemas.microsoft.com/office/drawing/2014/main" id="{E8918CB6-35A5-4E40-8A8C-53529B24BC8F}"/>
                </a:ext>
              </a:extLst>
            </p:cNvPr>
            <p:cNvSpPr/>
            <p:nvPr/>
          </p:nvSpPr>
          <p:spPr bwMode="auto">
            <a:xfrm>
              <a:off x="5686190" y="2534624"/>
              <a:ext cx="114287" cy="114287"/>
            </a:xfrm>
            <a:prstGeom prst="rect">
              <a:avLst/>
            </a:prstGeom>
            <a:solidFill>
              <a:srgbClr val="969696"/>
            </a:solidFill>
            <a:ln w="28575">
              <a:solidFill>
                <a:srgbClr val="969696"/>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73" name="Group 72">
            <a:extLst>
              <a:ext uri="{FF2B5EF4-FFF2-40B4-BE49-F238E27FC236}">
                <a16:creationId xmlns:a16="http://schemas.microsoft.com/office/drawing/2014/main" id="{F04D2B16-D145-40E4-9D60-B7017D499FFC}"/>
              </a:ext>
            </a:extLst>
          </p:cNvPr>
          <p:cNvGrpSpPr/>
          <p:nvPr/>
        </p:nvGrpSpPr>
        <p:grpSpPr>
          <a:xfrm>
            <a:off x="5457977" y="2925138"/>
            <a:ext cx="468083" cy="136849"/>
            <a:chOff x="5457977" y="3077597"/>
            <a:chExt cx="468083" cy="136849"/>
          </a:xfrm>
        </p:grpSpPr>
        <p:grpSp>
          <p:nvGrpSpPr>
            <p:cNvPr id="30" name="Group 29">
              <a:extLst>
                <a:ext uri="{FF2B5EF4-FFF2-40B4-BE49-F238E27FC236}">
                  <a16:creationId xmlns:a16="http://schemas.microsoft.com/office/drawing/2014/main" id="{D900E329-738D-4671-837E-4D6D12C25580}"/>
                </a:ext>
              </a:extLst>
            </p:cNvPr>
            <p:cNvGrpSpPr/>
            <p:nvPr/>
          </p:nvGrpSpPr>
          <p:grpSpPr>
            <a:xfrm>
              <a:off x="5457977" y="3077597"/>
              <a:ext cx="468083" cy="136849"/>
              <a:chOff x="5573486" y="2522375"/>
              <a:chExt cx="348343" cy="136849"/>
            </a:xfrm>
          </p:grpSpPr>
          <p:cxnSp>
            <p:nvCxnSpPr>
              <p:cNvPr id="31" name="Straight Connector 30">
                <a:extLst>
                  <a:ext uri="{FF2B5EF4-FFF2-40B4-BE49-F238E27FC236}">
                    <a16:creationId xmlns:a16="http://schemas.microsoft.com/office/drawing/2014/main" id="{14F55A1E-C8F7-4ADB-82E3-B287900AB5DB}"/>
                  </a:ext>
                </a:extLst>
              </p:cNvPr>
              <p:cNvCxnSpPr>
                <a:cxnSpLocks/>
              </p:cNvCxnSpPr>
              <p:nvPr/>
            </p:nvCxnSpPr>
            <p:spPr bwMode="auto">
              <a:xfrm>
                <a:off x="5579706" y="2590799"/>
                <a:ext cx="342123" cy="0"/>
              </a:xfrm>
              <a:prstGeom prst="line">
                <a:avLst/>
              </a:prstGeom>
              <a:noFill/>
              <a:ln w="28575" cap="flat" cmpd="sng" algn="ctr">
                <a:solidFill>
                  <a:srgbClr val="969696"/>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204CC520-46AE-4B8F-8C0E-A22B4BBEEDD9}"/>
                  </a:ext>
                </a:extLst>
              </p:cNvPr>
              <p:cNvCxnSpPr>
                <a:cxnSpLocks/>
              </p:cNvCxnSpPr>
              <p:nvPr/>
            </p:nvCxnSpPr>
            <p:spPr bwMode="auto">
              <a:xfrm>
                <a:off x="5573486" y="2522375"/>
                <a:ext cx="0" cy="136849"/>
              </a:xfrm>
              <a:prstGeom prst="line">
                <a:avLst/>
              </a:prstGeom>
              <a:noFill/>
              <a:ln w="28575" cap="flat" cmpd="sng" algn="ctr">
                <a:solidFill>
                  <a:srgbClr val="969696"/>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9605C75D-E2BB-4592-A87E-2C4A0595BC17}"/>
                  </a:ext>
                </a:extLst>
              </p:cNvPr>
              <p:cNvCxnSpPr>
                <a:cxnSpLocks/>
              </p:cNvCxnSpPr>
              <p:nvPr/>
            </p:nvCxnSpPr>
            <p:spPr bwMode="auto">
              <a:xfrm>
                <a:off x="5918800" y="2522375"/>
                <a:ext cx="0" cy="136849"/>
              </a:xfrm>
              <a:prstGeom prst="line">
                <a:avLst/>
              </a:prstGeom>
              <a:noFill/>
              <a:ln w="28575" cap="flat" cmpd="sng" algn="ctr">
                <a:solidFill>
                  <a:srgbClr val="969696"/>
                </a:solidFill>
                <a:prstDash val="solid"/>
                <a:round/>
                <a:headEnd type="none" w="med" len="med"/>
                <a:tailEnd type="none" w="med" len="med"/>
              </a:ln>
              <a:effectLst/>
            </p:spPr>
          </p:cxnSp>
        </p:grpSp>
        <p:sp>
          <p:nvSpPr>
            <p:cNvPr id="60" name="Rectangle 59">
              <a:extLst>
                <a:ext uri="{FF2B5EF4-FFF2-40B4-BE49-F238E27FC236}">
                  <a16:creationId xmlns:a16="http://schemas.microsoft.com/office/drawing/2014/main" id="{18EFDD78-70AC-41EF-B603-66830D0997AB}"/>
                </a:ext>
              </a:extLst>
            </p:cNvPr>
            <p:cNvSpPr/>
            <p:nvPr/>
          </p:nvSpPr>
          <p:spPr bwMode="auto">
            <a:xfrm>
              <a:off x="5645745" y="3098351"/>
              <a:ext cx="114287" cy="114287"/>
            </a:xfrm>
            <a:prstGeom prst="rect">
              <a:avLst/>
            </a:prstGeom>
            <a:solidFill>
              <a:srgbClr val="969696"/>
            </a:solidFill>
            <a:ln w="28575">
              <a:solidFill>
                <a:srgbClr val="969696"/>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72" name="Group 71">
            <a:extLst>
              <a:ext uri="{FF2B5EF4-FFF2-40B4-BE49-F238E27FC236}">
                <a16:creationId xmlns:a16="http://schemas.microsoft.com/office/drawing/2014/main" id="{934C4156-7FA7-483A-821C-CF34C0F89867}"/>
              </a:ext>
            </a:extLst>
          </p:cNvPr>
          <p:cNvGrpSpPr/>
          <p:nvPr/>
        </p:nvGrpSpPr>
        <p:grpSpPr>
          <a:xfrm>
            <a:off x="5381776" y="3169739"/>
            <a:ext cx="578756" cy="136849"/>
            <a:chOff x="5381776" y="3258125"/>
            <a:chExt cx="578756" cy="136849"/>
          </a:xfrm>
        </p:grpSpPr>
        <p:grpSp>
          <p:nvGrpSpPr>
            <p:cNvPr id="34" name="Group 33">
              <a:extLst>
                <a:ext uri="{FF2B5EF4-FFF2-40B4-BE49-F238E27FC236}">
                  <a16:creationId xmlns:a16="http://schemas.microsoft.com/office/drawing/2014/main" id="{322ED28D-A607-40F0-89A1-475C38FA24CB}"/>
                </a:ext>
              </a:extLst>
            </p:cNvPr>
            <p:cNvGrpSpPr/>
            <p:nvPr/>
          </p:nvGrpSpPr>
          <p:grpSpPr>
            <a:xfrm>
              <a:off x="5381776" y="3258125"/>
              <a:ext cx="578756" cy="136849"/>
              <a:chOff x="5573486" y="2522375"/>
              <a:chExt cx="348343" cy="136849"/>
            </a:xfrm>
          </p:grpSpPr>
          <p:cxnSp>
            <p:nvCxnSpPr>
              <p:cNvPr id="35" name="Straight Connector 34">
                <a:extLst>
                  <a:ext uri="{FF2B5EF4-FFF2-40B4-BE49-F238E27FC236}">
                    <a16:creationId xmlns:a16="http://schemas.microsoft.com/office/drawing/2014/main" id="{1482B4AE-D611-4050-8DE1-4E1BB77E3714}"/>
                  </a:ext>
                </a:extLst>
              </p:cNvPr>
              <p:cNvCxnSpPr>
                <a:cxnSpLocks/>
              </p:cNvCxnSpPr>
              <p:nvPr/>
            </p:nvCxnSpPr>
            <p:spPr bwMode="auto">
              <a:xfrm>
                <a:off x="5579706" y="2590799"/>
                <a:ext cx="342123" cy="0"/>
              </a:xfrm>
              <a:prstGeom prst="line">
                <a:avLst/>
              </a:prstGeom>
              <a:noFill/>
              <a:ln w="28575" cap="flat" cmpd="sng" algn="ctr">
                <a:solidFill>
                  <a:srgbClr val="969696"/>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D5FCED1C-B42B-4FF4-8E87-7B88C5F8FBC6}"/>
                  </a:ext>
                </a:extLst>
              </p:cNvPr>
              <p:cNvCxnSpPr>
                <a:cxnSpLocks/>
              </p:cNvCxnSpPr>
              <p:nvPr/>
            </p:nvCxnSpPr>
            <p:spPr bwMode="auto">
              <a:xfrm>
                <a:off x="5573486" y="2522375"/>
                <a:ext cx="0" cy="136849"/>
              </a:xfrm>
              <a:prstGeom prst="line">
                <a:avLst/>
              </a:prstGeom>
              <a:noFill/>
              <a:ln w="28575" cap="flat" cmpd="sng" algn="ctr">
                <a:solidFill>
                  <a:srgbClr val="969696"/>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31606EDF-C297-4867-B174-6E2741412799}"/>
                  </a:ext>
                </a:extLst>
              </p:cNvPr>
              <p:cNvCxnSpPr>
                <a:cxnSpLocks/>
              </p:cNvCxnSpPr>
              <p:nvPr/>
            </p:nvCxnSpPr>
            <p:spPr bwMode="auto">
              <a:xfrm>
                <a:off x="5917595" y="2522375"/>
                <a:ext cx="0" cy="136849"/>
              </a:xfrm>
              <a:prstGeom prst="line">
                <a:avLst/>
              </a:prstGeom>
              <a:noFill/>
              <a:ln w="28575" cap="flat" cmpd="sng" algn="ctr">
                <a:solidFill>
                  <a:srgbClr val="969696"/>
                </a:solidFill>
                <a:prstDash val="solid"/>
                <a:round/>
                <a:headEnd type="none" w="med" len="med"/>
                <a:tailEnd type="none" w="med" len="med"/>
              </a:ln>
              <a:effectLst/>
            </p:spPr>
          </p:cxnSp>
        </p:grpSp>
        <p:sp>
          <p:nvSpPr>
            <p:cNvPr id="61" name="Rectangle 60">
              <a:extLst>
                <a:ext uri="{FF2B5EF4-FFF2-40B4-BE49-F238E27FC236}">
                  <a16:creationId xmlns:a16="http://schemas.microsoft.com/office/drawing/2014/main" id="{F111E0AC-FF81-4DD9-8C22-D26EC12CDDFE}"/>
                </a:ext>
              </a:extLst>
            </p:cNvPr>
            <p:cNvSpPr/>
            <p:nvPr/>
          </p:nvSpPr>
          <p:spPr bwMode="auto">
            <a:xfrm>
              <a:off x="5614586" y="3271783"/>
              <a:ext cx="114287" cy="114287"/>
            </a:xfrm>
            <a:prstGeom prst="rect">
              <a:avLst/>
            </a:prstGeom>
            <a:solidFill>
              <a:srgbClr val="969696"/>
            </a:solidFill>
            <a:ln w="28575">
              <a:solidFill>
                <a:srgbClr val="969696"/>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71" name="Group 70">
            <a:extLst>
              <a:ext uri="{FF2B5EF4-FFF2-40B4-BE49-F238E27FC236}">
                <a16:creationId xmlns:a16="http://schemas.microsoft.com/office/drawing/2014/main" id="{0E4E0CA3-7BDD-4B3C-B387-9DC952B3AA28}"/>
              </a:ext>
            </a:extLst>
          </p:cNvPr>
          <p:cNvGrpSpPr/>
          <p:nvPr/>
        </p:nvGrpSpPr>
        <p:grpSpPr>
          <a:xfrm>
            <a:off x="5433543" y="3417179"/>
            <a:ext cx="1009578" cy="136849"/>
            <a:chOff x="5433543" y="3455427"/>
            <a:chExt cx="1009578" cy="136849"/>
          </a:xfrm>
        </p:grpSpPr>
        <p:grpSp>
          <p:nvGrpSpPr>
            <p:cNvPr id="38" name="Group 37">
              <a:extLst>
                <a:ext uri="{FF2B5EF4-FFF2-40B4-BE49-F238E27FC236}">
                  <a16:creationId xmlns:a16="http://schemas.microsoft.com/office/drawing/2014/main" id="{637A26D3-632F-410A-9585-DDDAB9492824}"/>
                </a:ext>
              </a:extLst>
            </p:cNvPr>
            <p:cNvGrpSpPr/>
            <p:nvPr/>
          </p:nvGrpSpPr>
          <p:grpSpPr>
            <a:xfrm>
              <a:off x="5433543" y="3455427"/>
              <a:ext cx="1009578" cy="136849"/>
              <a:chOff x="5573486" y="2522375"/>
              <a:chExt cx="345446" cy="136849"/>
            </a:xfrm>
          </p:grpSpPr>
          <p:cxnSp>
            <p:nvCxnSpPr>
              <p:cNvPr id="39" name="Straight Connector 38">
                <a:extLst>
                  <a:ext uri="{FF2B5EF4-FFF2-40B4-BE49-F238E27FC236}">
                    <a16:creationId xmlns:a16="http://schemas.microsoft.com/office/drawing/2014/main" id="{02C23978-2854-4160-91AF-03C13C964FD2}"/>
                  </a:ext>
                </a:extLst>
              </p:cNvPr>
              <p:cNvCxnSpPr>
                <a:cxnSpLocks/>
              </p:cNvCxnSpPr>
              <p:nvPr/>
            </p:nvCxnSpPr>
            <p:spPr bwMode="auto">
              <a:xfrm>
                <a:off x="5576809" y="2590799"/>
                <a:ext cx="342123" cy="0"/>
              </a:xfrm>
              <a:prstGeom prst="line">
                <a:avLst/>
              </a:prstGeom>
              <a:noFill/>
              <a:ln w="28575" cap="flat" cmpd="sng" algn="ctr">
                <a:solidFill>
                  <a:srgbClr val="969696"/>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1D208B16-0C20-433C-B7B3-D2D95CAA9DF0}"/>
                  </a:ext>
                </a:extLst>
              </p:cNvPr>
              <p:cNvCxnSpPr>
                <a:cxnSpLocks/>
              </p:cNvCxnSpPr>
              <p:nvPr/>
            </p:nvCxnSpPr>
            <p:spPr bwMode="auto">
              <a:xfrm>
                <a:off x="5573486" y="2522375"/>
                <a:ext cx="0" cy="136849"/>
              </a:xfrm>
              <a:prstGeom prst="line">
                <a:avLst/>
              </a:prstGeom>
              <a:noFill/>
              <a:ln w="28575" cap="flat" cmpd="sng" algn="ctr">
                <a:solidFill>
                  <a:srgbClr val="969696"/>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1B300867-486C-43BC-AEA3-1C5CE289C2E9}"/>
                  </a:ext>
                </a:extLst>
              </p:cNvPr>
              <p:cNvCxnSpPr>
                <a:cxnSpLocks/>
              </p:cNvCxnSpPr>
              <p:nvPr/>
            </p:nvCxnSpPr>
            <p:spPr bwMode="auto">
              <a:xfrm>
                <a:off x="5916844" y="2522375"/>
                <a:ext cx="0" cy="136849"/>
              </a:xfrm>
              <a:prstGeom prst="line">
                <a:avLst/>
              </a:prstGeom>
              <a:noFill/>
              <a:ln w="28575" cap="flat" cmpd="sng" algn="ctr">
                <a:solidFill>
                  <a:srgbClr val="969696"/>
                </a:solidFill>
                <a:prstDash val="solid"/>
                <a:round/>
                <a:headEnd type="none" w="med" len="med"/>
                <a:tailEnd type="none" w="med" len="med"/>
              </a:ln>
              <a:effectLst/>
            </p:spPr>
          </p:cxnSp>
        </p:grpSp>
        <p:sp>
          <p:nvSpPr>
            <p:cNvPr id="62" name="Rectangle 61">
              <a:extLst>
                <a:ext uri="{FF2B5EF4-FFF2-40B4-BE49-F238E27FC236}">
                  <a16:creationId xmlns:a16="http://schemas.microsoft.com/office/drawing/2014/main" id="{EECA0E66-5842-4732-BB3B-04D31FD69C16}"/>
                </a:ext>
              </a:extLst>
            </p:cNvPr>
            <p:cNvSpPr/>
            <p:nvPr/>
          </p:nvSpPr>
          <p:spPr bwMode="auto">
            <a:xfrm>
              <a:off x="5884956" y="3466998"/>
              <a:ext cx="114287" cy="114287"/>
            </a:xfrm>
            <a:prstGeom prst="rect">
              <a:avLst/>
            </a:prstGeom>
            <a:solidFill>
              <a:srgbClr val="969696"/>
            </a:solidFill>
            <a:ln w="28575">
              <a:solidFill>
                <a:srgbClr val="969696"/>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70" name="Group 69">
            <a:extLst>
              <a:ext uri="{FF2B5EF4-FFF2-40B4-BE49-F238E27FC236}">
                <a16:creationId xmlns:a16="http://schemas.microsoft.com/office/drawing/2014/main" id="{2EE7EC18-0D95-447B-9A05-1A530C5ECE1E}"/>
              </a:ext>
            </a:extLst>
          </p:cNvPr>
          <p:cNvGrpSpPr/>
          <p:nvPr/>
        </p:nvGrpSpPr>
        <p:grpSpPr>
          <a:xfrm>
            <a:off x="5369066" y="4012503"/>
            <a:ext cx="667646" cy="136849"/>
            <a:chOff x="5369066" y="4016722"/>
            <a:chExt cx="667646" cy="136849"/>
          </a:xfrm>
        </p:grpSpPr>
        <p:grpSp>
          <p:nvGrpSpPr>
            <p:cNvPr id="42" name="Group 41">
              <a:extLst>
                <a:ext uri="{FF2B5EF4-FFF2-40B4-BE49-F238E27FC236}">
                  <a16:creationId xmlns:a16="http://schemas.microsoft.com/office/drawing/2014/main" id="{43D5E489-86E2-43DC-BF15-FF293294BEF2}"/>
                </a:ext>
              </a:extLst>
            </p:cNvPr>
            <p:cNvGrpSpPr/>
            <p:nvPr/>
          </p:nvGrpSpPr>
          <p:grpSpPr>
            <a:xfrm>
              <a:off x="5369066" y="4016722"/>
              <a:ext cx="667646" cy="136849"/>
              <a:chOff x="5566733" y="2522375"/>
              <a:chExt cx="355096" cy="136849"/>
            </a:xfrm>
          </p:grpSpPr>
          <p:cxnSp>
            <p:nvCxnSpPr>
              <p:cNvPr id="43" name="Straight Connector 42">
                <a:extLst>
                  <a:ext uri="{FF2B5EF4-FFF2-40B4-BE49-F238E27FC236}">
                    <a16:creationId xmlns:a16="http://schemas.microsoft.com/office/drawing/2014/main" id="{BE1B7262-3387-485E-8D22-39EAECB68841}"/>
                  </a:ext>
                </a:extLst>
              </p:cNvPr>
              <p:cNvCxnSpPr>
                <a:cxnSpLocks/>
              </p:cNvCxnSpPr>
              <p:nvPr/>
            </p:nvCxnSpPr>
            <p:spPr bwMode="auto">
              <a:xfrm>
                <a:off x="5566733" y="2590799"/>
                <a:ext cx="355096" cy="0"/>
              </a:xfrm>
              <a:prstGeom prst="line">
                <a:avLst/>
              </a:prstGeom>
              <a:noFill/>
              <a:ln w="28575" cap="flat" cmpd="sng" algn="ctr">
                <a:solidFill>
                  <a:srgbClr val="969696"/>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D5F6F69F-0DB5-445C-8881-08D4EFAF8D45}"/>
                  </a:ext>
                </a:extLst>
              </p:cNvPr>
              <p:cNvCxnSpPr>
                <a:cxnSpLocks/>
              </p:cNvCxnSpPr>
              <p:nvPr/>
            </p:nvCxnSpPr>
            <p:spPr bwMode="auto">
              <a:xfrm>
                <a:off x="5566733" y="2522375"/>
                <a:ext cx="0" cy="136849"/>
              </a:xfrm>
              <a:prstGeom prst="line">
                <a:avLst/>
              </a:prstGeom>
              <a:noFill/>
              <a:ln w="28575" cap="flat" cmpd="sng" algn="ctr">
                <a:solidFill>
                  <a:srgbClr val="969696"/>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E63DA819-3498-4488-816A-94DE396A1217}"/>
                  </a:ext>
                </a:extLst>
              </p:cNvPr>
              <p:cNvCxnSpPr>
                <a:cxnSpLocks/>
              </p:cNvCxnSpPr>
              <p:nvPr/>
            </p:nvCxnSpPr>
            <p:spPr bwMode="auto">
              <a:xfrm>
                <a:off x="5921676" y="2522375"/>
                <a:ext cx="0" cy="136849"/>
              </a:xfrm>
              <a:prstGeom prst="line">
                <a:avLst/>
              </a:prstGeom>
              <a:noFill/>
              <a:ln w="28575" cap="flat" cmpd="sng" algn="ctr">
                <a:solidFill>
                  <a:srgbClr val="969696"/>
                </a:solidFill>
                <a:prstDash val="solid"/>
                <a:round/>
                <a:headEnd type="none" w="med" len="med"/>
                <a:tailEnd type="none" w="med" len="med"/>
              </a:ln>
              <a:effectLst/>
            </p:spPr>
          </p:cxnSp>
        </p:grpSp>
        <p:sp>
          <p:nvSpPr>
            <p:cNvPr id="63" name="Rectangle 62">
              <a:extLst>
                <a:ext uri="{FF2B5EF4-FFF2-40B4-BE49-F238E27FC236}">
                  <a16:creationId xmlns:a16="http://schemas.microsoft.com/office/drawing/2014/main" id="{FB57F010-EB1C-4964-8056-571BF8A63D61}"/>
                </a:ext>
              </a:extLst>
            </p:cNvPr>
            <p:cNvSpPr/>
            <p:nvPr/>
          </p:nvSpPr>
          <p:spPr bwMode="auto">
            <a:xfrm>
              <a:off x="5670692" y="4029234"/>
              <a:ext cx="114287" cy="114287"/>
            </a:xfrm>
            <a:prstGeom prst="rect">
              <a:avLst/>
            </a:prstGeom>
            <a:solidFill>
              <a:srgbClr val="969696"/>
            </a:solidFill>
            <a:ln w="28575">
              <a:solidFill>
                <a:srgbClr val="969696"/>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69" name="Group 68">
            <a:extLst>
              <a:ext uri="{FF2B5EF4-FFF2-40B4-BE49-F238E27FC236}">
                <a16:creationId xmlns:a16="http://schemas.microsoft.com/office/drawing/2014/main" id="{BB7EC7DE-42E5-42C3-9881-5A5C455EA05F}"/>
              </a:ext>
            </a:extLst>
          </p:cNvPr>
          <p:cNvGrpSpPr/>
          <p:nvPr/>
        </p:nvGrpSpPr>
        <p:grpSpPr>
          <a:xfrm>
            <a:off x="5551716" y="4215271"/>
            <a:ext cx="370113" cy="136849"/>
            <a:chOff x="5555949" y="4201774"/>
            <a:chExt cx="370113" cy="136849"/>
          </a:xfrm>
        </p:grpSpPr>
        <p:grpSp>
          <p:nvGrpSpPr>
            <p:cNvPr id="47" name="Group 46">
              <a:extLst>
                <a:ext uri="{FF2B5EF4-FFF2-40B4-BE49-F238E27FC236}">
                  <a16:creationId xmlns:a16="http://schemas.microsoft.com/office/drawing/2014/main" id="{305B2E34-E50C-4198-ABE2-4A3CC5333A87}"/>
                </a:ext>
              </a:extLst>
            </p:cNvPr>
            <p:cNvGrpSpPr/>
            <p:nvPr/>
          </p:nvGrpSpPr>
          <p:grpSpPr>
            <a:xfrm>
              <a:off x="5555949" y="4201774"/>
              <a:ext cx="370113" cy="136849"/>
              <a:chOff x="5566733" y="2522375"/>
              <a:chExt cx="355096" cy="136849"/>
            </a:xfrm>
          </p:grpSpPr>
          <p:cxnSp>
            <p:nvCxnSpPr>
              <p:cNvPr id="48" name="Straight Connector 47">
                <a:extLst>
                  <a:ext uri="{FF2B5EF4-FFF2-40B4-BE49-F238E27FC236}">
                    <a16:creationId xmlns:a16="http://schemas.microsoft.com/office/drawing/2014/main" id="{A608FE42-17A3-459D-BA72-E6A912CDD2D0}"/>
                  </a:ext>
                </a:extLst>
              </p:cNvPr>
              <p:cNvCxnSpPr>
                <a:cxnSpLocks/>
              </p:cNvCxnSpPr>
              <p:nvPr/>
            </p:nvCxnSpPr>
            <p:spPr bwMode="auto">
              <a:xfrm>
                <a:off x="5566733" y="2590799"/>
                <a:ext cx="355096" cy="0"/>
              </a:xfrm>
              <a:prstGeom prst="line">
                <a:avLst/>
              </a:prstGeom>
              <a:noFill/>
              <a:ln w="28575" cap="flat" cmpd="sng" algn="ctr">
                <a:solidFill>
                  <a:srgbClr val="969696"/>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EE5CD4CB-5E73-4ED8-91EC-123C38CAC92D}"/>
                  </a:ext>
                </a:extLst>
              </p:cNvPr>
              <p:cNvCxnSpPr>
                <a:cxnSpLocks/>
              </p:cNvCxnSpPr>
              <p:nvPr/>
            </p:nvCxnSpPr>
            <p:spPr bwMode="auto">
              <a:xfrm>
                <a:off x="5566733" y="2522375"/>
                <a:ext cx="0" cy="136849"/>
              </a:xfrm>
              <a:prstGeom prst="line">
                <a:avLst/>
              </a:prstGeom>
              <a:noFill/>
              <a:ln w="28575" cap="flat" cmpd="sng" algn="ctr">
                <a:solidFill>
                  <a:srgbClr val="969696"/>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BF0BDFC6-09A1-44F1-A267-400119703010}"/>
                  </a:ext>
                </a:extLst>
              </p:cNvPr>
              <p:cNvCxnSpPr>
                <a:cxnSpLocks/>
              </p:cNvCxnSpPr>
              <p:nvPr/>
            </p:nvCxnSpPr>
            <p:spPr bwMode="auto">
              <a:xfrm>
                <a:off x="5921676" y="2522375"/>
                <a:ext cx="0" cy="136849"/>
              </a:xfrm>
              <a:prstGeom prst="line">
                <a:avLst/>
              </a:prstGeom>
              <a:noFill/>
              <a:ln w="28575" cap="flat" cmpd="sng" algn="ctr">
                <a:solidFill>
                  <a:srgbClr val="969696"/>
                </a:solidFill>
                <a:prstDash val="solid"/>
                <a:round/>
                <a:headEnd type="none" w="med" len="med"/>
                <a:tailEnd type="none" w="med" len="med"/>
              </a:ln>
              <a:effectLst/>
            </p:spPr>
          </p:cxnSp>
        </p:grpSp>
        <p:sp>
          <p:nvSpPr>
            <p:cNvPr id="64" name="Rectangle 63">
              <a:extLst>
                <a:ext uri="{FF2B5EF4-FFF2-40B4-BE49-F238E27FC236}">
                  <a16:creationId xmlns:a16="http://schemas.microsoft.com/office/drawing/2014/main" id="{759F6A5C-0BCC-4706-806E-342E8007626E}"/>
                </a:ext>
              </a:extLst>
            </p:cNvPr>
            <p:cNvSpPr/>
            <p:nvPr/>
          </p:nvSpPr>
          <p:spPr bwMode="auto">
            <a:xfrm>
              <a:off x="5687663" y="4214099"/>
              <a:ext cx="114287" cy="114287"/>
            </a:xfrm>
            <a:prstGeom prst="rect">
              <a:avLst/>
            </a:prstGeom>
            <a:solidFill>
              <a:srgbClr val="969696"/>
            </a:solidFill>
            <a:ln w="28575">
              <a:solidFill>
                <a:srgbClr val="969696"/>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68" name="Group 67">
            <a:extLst>
              <a:ext uri="{FF2B5EF4-FFF2-40B4-BE49-F238E27FC236}">
                <a16:creationId xmlns:a16="http://schemas.microsoft.com/office/drawing/2014/main" id="{BD7A188E-15C5-41F0-8F01-D87693082C5C}"/>
              </a:ext>
            </a:extLst>
          </p:cNvPr>
          <p:cNvGrpSpPr/>
          <p:nvPr/>
        </p:nvGrpSpPr>
        <p:grpSpPr>
          <a:xfrm>
            <a:off x="5560183" y="4776315"/>
            <a:ext cx="352316" cy="136849"/>
            <a:chOff x="5560183" y="4766853"/>
            <a:chExt cx="352316" cy="136849"/>
          </a:xfrm>
        </p:grpSpPr>
        <p:grpSp>
          <p:nvGrpSpPr>
            <p:cNvPr id="51" name="Group 50">
              <a:extLst>
                <a:ext uri="{FF2B5EF4-FFF2-40B4-BE49-F238E27FC236}">
                  <a16:creationId xmlns:a16="http://schemas.microsoft.com/office/drawing/2014/main" id="{97DBE6CC-0405-452C-A5A0-33BADE8C099A}"/>
                </a:ext>
              </a:extLst>
            </p:cNvPr>
            <p:cNvGrpSpPr/>
            <p:nvPr/>
          </p:nvGrpSpPr>
          <p:grpSpPr>
            <a:xfrm>
              <a:off x="5560183" y="4766853"/>
              <a:ext cx="352316" cy="136849"/>
              <a:chOff x="5566733" y="2522375"/>
              <a:chExt cx="355096" cy="136849"/>
            </a:xfrm>
          </p:grpSpPr>
          <p:cxnSp>
            <p:nvCxnSpPr>
              <p:cNvPr id="52" name="Straight Connector 51">
                <a:extLst>
                  <a:ext uri="{FF2B5EF4-FFF2-40B4-BE49-F238E27FC236}">
                    <a16:creationId xmlns:a16="http://schemas.microsoft.com/office/drawing/2014/main" id="{58828EA9-68F8-4B42-AD23-261BA76FF391}"/>
                  </a:ext>
                </a:extLst>
              </p:cNvPr>
              <p:cNvCxnSpPr>
                <a:cxnSpLocks/>
              </p:cNvCxnSpPr>
              <p:nvPr/>
            </p:nvCxnSpPr>
            <p:spPr bwMode="auto">
              <a:xfrm>
                <a:off x="5566733" y="2590799"/>
                <a:ext cx="355096" cy="0"/>
              </a:xfrm>
              <a:prstGeom prst="line">
                <a:avLst/>
              </a:prstGeom>
              <a:noFill/>
              <a:ln w="28575" cap="flat" cmpd="sng" algn="ctr">
                <a:solidFill>
                  <a:srgbClr val="969696"/>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D3EAB22D-5CF1-44EF-8571-C52930C680CC}"/>
                  </a:ext>
                </a:extLst>
              </p:cNvPr>
              <p:cNvCxnSpPr>
                <a:cxnSpLocks/>
              </p:cNvCxnSpPr>
              <p:nvPr/>
            </p:nvCxnSpPr>
            <p:spPr bwMode="auto">
              <a:xfrm>
                <a:off x="5566733" y="2522375"/>
                <a:ext cx="0" cy="136849"/>
              </a:xfrm>
              <a:prstGeom prst="line">
                <a:avLst/>
              </a:prstGeom>
              <a:noFill/>
              <a:ln w="28575" cap="flat" cmpd="sng" algn="ctr">
                <a:solidFill>
                  <a:srgbClr val="969696"/>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A021A15F-0F4C-436E-9D18-E7B1D0F32A4C}"/>
                  </a:ext>
                </a:extLst>
              </p:cNvPr>
              <p:cNvCxnSpPr>
                <a:cxnSpLocks/>
              </p:cNvCxnSpPr>
              <p:nvPr/>
            </p:nvCxnSpPr>
            <p:spPr bwMode="auto">
              <a:xfrm>
                <a:off x="5921676" y="2522375"/>
                <a:ext cx="0" cy="136849"/>
              </a:xfrm>
              <a:prstGeom prst="line">
                <a:avLst/>
              </a:prstGeom>
              <a:noFill/>
              <a:ln w="28575" cap="flat" cmpd="sng" algn="ctr">
                <a:solidFill>
                  <a:srgbClr val="969696"/>
                </a:solidFill>
                <a:prstDash val="solid"/>
                <a:round/>
                <a:headEnd type="none" w="med" len="med"/>
                <a:tailEnd type="none" w="med" len="med"/>
              </a:ln>
              <a:effectLst/>
            </p:spPr>
          </p:cxnSp>
        </p:grpSp>
        <p:sp>
          <p:nvSpPr>
            <p:cNvPr id="65" name="Rectangle 64">
              <a:extLst>
                <a:ext uri="{FF2B5EF4-FFF2-40B4-BE49-F238E27FC236}">
                  <a16:creationId xmlns:a16="http://schemas.microsoft.com/office/drawing/2014/main" id="{43329592-918C-49C1-9931-0AB55405A356}"/>
                </a:ext>
              </a:extLst>
            </p:cNvPr>
            <p:cNvSpPr/>
            <p:nvPr/>
          </p:nvSpPr>
          <p:spPr bwMode="auto">
            <a:xfrm>
              <a:off x="5679197" y="4777395"/>
              <a:ext cx="114287" cy="114287"/>
            </a:xfrm>
            <a:prstGeom prst="rect">
              <a:avLst/>
            </a:prstGeom>
            <a:solidFill>
              <a:srgbClr val="969696"/>
            </a:solidFill>
            <a:ln w="28575">
              <a:solidFill>
                <a:srgbClr val="969696"/>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67" name="Group 66">
            <a:extLst>
              <a:ext uri="{FF2B5EF4-FFF2-40B4-BE49-F238E27FC236}">
                <a16:creationId xmlns:a16="http://schemas.microsoft.com/office/drawing/2014/main" id="{2B62CCD8-CD5F-4892-B7BA-D99C7398DDEC}"/>
              </a:ext>
            </a:extLst>
          </p:cNvPr>
          <p:cNvGrpSpPr/>
          <p:nvPr/>
        </p:nvGrpSpPr>
        <p:grpSpPr>
          <a:xfrm>
            <a:off x="5043763" y="5010614"/>
            <a:ext cx="1170758" cy="136849"/>
            <a:chOff x="5043763" y="4957079"/>
            <a:chExt cx="1170758" cy="136849"/>
          </a:xfrm>
        </p:grpSpPr>
        <p:grpSp>
          <p:nvGrpSpPr>
            <p:cNvPr id="55" name="Group 54">
              <a:extLst>
                <a:ext uri="{FF2B5EF4-FFF2-40B4-BE49-F238E27FC236}">
                  <a16:creationId xmlns:a16="http://schemas.microsoft.com/office/drawing/2014/main" id="{18747F34-3DE3-4CCA-B8F6-BCBC11C8763F}"/>
                </a:ext>
              </a:extLst>
            </p:cNvPr>
            <p:cNvGrpSpPr/>
            <p:nvPr/>
          </p:nvGrpSpPr>
          <p:grpSpPr>
            <a:xfrm>
              <a:off x="5043763" y="4957079"/>
              <a:ext cx="1170758" cy="136849"/>
              <a:chOff x="5573486" y="2522375"/>
              <a:chExt cx="345843" cy="136849"/>
            </a:xfrm>
          </p:grpSpPr>
          <p:cxnSp>
            <p:nvCxnSpPr>
              <p:cNvPr id="56" name="Straight Connector 55">
                <a:extLst>
                  <a:ext uri="{FF2B5EF4-FFF2-40B4-BE49-F238E27FC236}">
                    <a16:creationId xmlns:a16="http://schemas.microsoft.com/office/drawing/2014/main" id="{E6CF22A7-8AF9-48F0-9765-703EB7EBFEEF}"/>
                  </a:ext>
                </a:extLst>
              </p:cNvPr>
              <p:cNvCxnSpPr>
                <a:cxnSpLocks/>
              </p:cNvCxnSpPr>
              <p:nvPr/>
            </p:nvCxnSpPr>
            <p:spPr bwMode="auto">
              <a:xfrm>
                <a:off x="5577206" y="2590799"/>
                <a:ext cx="342123" cy="0"/>
              </a:xfrm>
              <a:prstGeom prst="line">
                <a:avLst/>
              </a:prstGeom>
              <a:noFill/>
              <a:ln w="28575" cap="flat" cmpd="sng" algn="ctr">
                <a:solidFill>
                  <a:srgbClr val="969696"/>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6C682031-E300-4522-9AB0-D51804A2FA5A}"/>
                  </a:ext>
                </a:extLst>
              </p:cNvPr>
              <p:cNvCxnSpPr>
                <a:cxnSpLocks/>
              </p:cNvCxnSpPr>
              <p:nvPr/>
            </p:nvCxnSpPr>
            <p:spPr bwMode="auto">
              <a:xfrm>
                <a:off x="5573486" y="2522375"/>
                <a:ext cx="0" cy="136849"/>
              </a:xfrm>
              <a:prstGeom prst="line">
                <a:avLst/>
              </a:prstGeom>
              <a:noFill/>
              <a:ln w="28575" cap="flat" cmpd="sng" algn="ctr">
                <a:solidFill>
                  <a:srgbClr val="969696"/>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85E9B034-B6DD-4CA9-A3A3-B53B3CCD644A}"/>
                  </a:ext>
                </a:extLst>
              </p:cNvPr>
              <p:cNvCxnSpPr>
                <a:cxnSpLocks/>
              </p:cNvCxnSpPr>
              <p:nvPr/>
            </p:nvCxnSpPr>
            <p:spPr bwMode="auto">
              <a:xfrm>
                <a:off x="5916844" y="2522375"/>
                <a:ext cx="0" cy="136849"/>
              </a:xfrm>
              <a:prstGeom prst="line">
                <a:avLst/>
              </a:prstGeom>
              <a:noFill/>
              <a:ln w="28575" cap="flat" cmpd="sng" algn="ctr">
                <a:solidFill>
                  <a:srgbClr val="969696"/>
                </a:solidFill>
                <a:prstDash val="solid"/>
                <a:round/>
                <a:headEnd type="none" w="med" len="med"/>
                <a:tailEnd type="none" w="med" len="med"/>
              </a:ln>
              <a:effectLst/>
            </p:spPr>
          </p:cxnSp>
        </p:grpSp>
        <p:sp>
          <p:nvSpPr>
            <p:cNvPr id="66" name="Rectangle 65">
              <a:extLst>
                <a:ext uri="{FF2B5EF4-FFF2-40B4-BE49-F238E27FC236}">
                  <a16:creationId xmlns:a16="http://schemas.microsoft.com/office/drawing/2014/main" id="{9ED09F79-FEE3-43BB-8D5B-6998BB8C1F51}"/>
                </a:ext>
              </a:extLst>
            </p:cNvPr>
            <p:cNvSpPr/>
            <p:nvPr/>
          </p:nvSpPr>
          <p:spPr bwMode="auto">
            <a:xfrm>
              <a:off x="5564910" y="4963547"/>
              <a:ext cx="114287" cy="114287"/>
            </a:xfrm>
            <a:prstGeom prst="rect">
              <a:avLst/>
            </a:prstGeom>
            <a:solidFill>
              <a:srgbClr val="969696"/>
            </a:solidFill>
            <a:ln w="28575">
              <a:solidFill>
                <a:srgbClr val="969696"/>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75" name="TextBox 74">
            <a:extLst>
              <a:ext uri="{FF2B5EF4-FFF2-40B4-BE49-F238E27FC236}">
                <a16:creationId xmlns:a16="http://schemas.microsoft.com/office/drawing/2014/main" id="{8D02C169-3AD5-4AE5-8353-D7E413FE9A83}"/>
              </a:ext>
            </a:extLst>
          </p:cNvPr>
          <p:cNvSpPr txBox="1"/>
          <p:nvPr/>
        </p:nvSpPr>
        <p:spPr bwMode="auto">
          <a:xfrm>
            <a:off x="4848833" y="5354563"/>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effectLst/>
                <a:uLnTx/>
                <a:uFillTx/>
                <a:ea typeface="+mn-ea"/>
                <a:cs typeface="Arial" panose="020B0604020202020204" pitchFamily="34" charset="0"/>
              </a:rPr>
              <a:t>0.25</a:t>
            </a:r>
          </a:p>
        </p:txBody>
      </p:sp>
      <p:sp>
        <p:nvSpPr>
          <p:cNvPr id="76" name="TextBox 75">
            <a:extLst>
              <a:ext uri="{FF2B5EF4-FFF2-40B4-BE49-F238E27FC236}">
                <a16:creationId xmlns:a16="http://schemas.microsoft.com/office/drawing/2014/main" id="{D47D96A8-FBED-49DD-8B8F-5CE0C0FCC185}"/>
              </a:ext>
            </a:extLst>
          </p:cNvPr>
          <p:cNvSpPr txBox="1"/>
          <p:nvPr/>
        </p:nvSpPr>
        <p:spPr bwMode="auto">
          <a:xfrm>
            <a:off x="5266888" y="5350786"/>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effectLst/>
                <a:uLnTx/>
                <a:uFillTx/>
                <a:ea typeface="+mn-ea"/>
                <a:cs typeface="Arial" panose="020B0604020202020204" pitchFamily="34" charset="0"/>
              </a:rPr>
              <a:t>0.50</a:t>
            </a:r>
          </a:p>
        </p:txBody>
      </p:sp>
      <p:sp>
        <p:nvSpPr>
          <p:cNvPr id="77" name="TextBox 76">
            <a:extLst>
              <a:ext uri="{FF2B5EF4-FFF2-40B4-BE49-F238E27FC236}">
                <a16:creationId xmlns:a16="http://schemas.microsoft.com/office/drawing/2014/main" id="{414B5F28-39AD-405A-8678-D71657AB8172}"/>
              </a:ext>
            </a:extLst>
          </p:cNvPr>
          <p:cNvSpPr txBox="1"/>
          <p:nvPr/>
        </p:nvSpPr>
        <p:spPr bwMode="auto">
          <a:xfrm>
            <a:off x="5770636" y="5349900"/>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effectLst/>
                <a:uLnTx/>
                <a:uFillTx/>
                <a:ea typeface="+mn-ea"/>
                <a:cs typeface="Arial" panose="020B0604020202020204" pitchFamily="34" charset="0"/>
              </a:rPr>
              <a:t>1.0</a:t>
            </a:r>
          </a:p>
        </p:txBody>
      </p:sp>
      <p:sp>
        <p:nvSpPr>
          <p:cNvPr id="78" name="TextBox 77">
            <a:extLst>
              <a:ext uri="{FF2B5EF4-FFF2-40B4-BE49-F238E27FC236}">
                <a16:creationId xmlns:a16="http://schemas.microsoft.com/office/drawing/2014/main" id="{0BBD631E-228C-4E9F-98CA-630CAA6917C1}"/>
              </a:ext>
            </a:extLst>
          </p:cNvPr>
          <p:cNvSpPr txBox="1"/>
          <p:nvPr/>
        </p:nvSpPr>
        <p:spPr bwMode="auto">
          <a:xfrm>
            <a:off x="6188691" y="5346123"/>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effectLst/>
                <a:uLnTx/>
                <a:uFillTx/>
                <a:ea typeface="+mn-ea"/>
                <a:cs typeface="Arial" panose="020B0604020202020204" pitchFamily="34" charset="0"/>
              </a:rPr>
              <a:t>2.0</a:t>
            </a:r>
          </a:p>
        </p:txBody>
      </p:sp>
      <p:cxnSp>
        <p:nvCxnSpPr>
          <p:cNvPr id="80" name="Straight Arrow Connector 79">
            <a:extLst>
              <a:ext uri="{FF2B5EF4-FFF2-40B4-BE49-F238E27FC236}">
                <a16:creationId xmlns:a16="http://schemas.microsoft.com/office/drawing/2014/main" id="{C4D3AF39-91AD-4F31-9C2D-BE5A510C3C35}"/>
              </a:ext>
            </a:extLst>
          </p:cNvPr>
          <p:cNvCxnSpPr>
            <a:cxnSpLocks/>
          </p:cNvCxnSpPr>
          <p:nvPr/>
        </p:nvCxnSpPr>
        <p:spPr bwMode="auto">
          <a:xfrm flipH="1">
            <a:off x="4455268" y="5712021"/>
            <a:ext cx="1466403" cy="0"/>
          </a:xfrm>
          <a:prstGeom prst="straightConnector1">
            <a:avLst/>
          </a:prstGeom>
          <a:noFill/>
          <a:ln w="28575" cap="flat" cmpd="sng" algn="ctr">
            <a:solidFill>
              <a:srgbClr val="969696"/>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46FF31DA-1338-427A-8414-B984E4CE495A}"/>
              </a:ext>
            </a:extLst>
          </p:cNvPr>
          <p:cNvCxnSpPr>
            <a:cxnSpLocks/>
          </p:cNvCxnSpPr>
          <p:nvPr/>
        </p:nvCxnSpPr>
        <p:spPr bwMode="auto">
          <a:xfrm>
            <a:off x="6096000" y="5712021"/>
            <a:ext cx="1326204" cy="0"/>
          </a:xfrm>
          <a:prstGeom prst="straightConnector1">
            <a:avLst/>
          </a:prstGeom>
          <a:noFill/>
          <a:ln w="28575" cap="flat" cmpd="sng" algn="ctr">
            <a:solidFill>
              <a:srgbClr val="969696"/>
            </a:solidFill>
            <a:prstDash val="solid"/>
            <a:round/>
            <a:headEnd type="none" w="med" len="med"/>
            <a:tailEnd type="triangle"/>
          </a:ln>
          <a:effectLst/>
        </p:spPr>
      </p:cxnSp>
      <p:sp>
        <p:nvSpPr>
          <p:cNvPr id="9" name="Footer Placeholder 1">
            <a:extLst>
              <a:ext uri="{FF2B5EF4-FFF2-40B4-BE49-F238E27FC236}">
                <a16:creationId xmlns:a16="http://schemas.microsoft.com/office/drawing/2014/main" id="{760EDAAC-F568-8E3B-2402-A0BD52A7915D}"/>
              </a:ext>
            </a:extLst>
          </p:cNvPr>
          <p:cNvSpPr>
            <a:spLocks noGrp="1"/>
          </p:cNvSpPr>
          <p:nvPr>
            <p:ph type="ftr" sz="quarter" idx="3"/>
          </p:nvPr>
        </p:nvSpPr>
        <p:spPr>
          <a:xfrm>
            <a:off x="609600" y="6356350"/>
            <a:ext cx="10744199" cy="442131"/>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10" normalizeH="0" baseline="0" noProof="0" dirty="0" err="1">
                <a:ln>
                  <a:noFill/>
                </a:ln>
                <a:solidFill>
                  <a:srgbClr val="969696"/>
                </a:solidFill>
                <a:effectLst/>
                <a:uLnTx/>
                <a:uFillTx/>
                <a:ea typeface="+mn-ea"/>
                <a:cs typeface="Arial" panose="020B0604020202020204" pitchFamily="34" charset="0"/>
              </a:rPr>
              <a:t>Akinboro</a:t>
            </a:r>
            <a:r>
              <a:rPr kumimoji="0" lang="en-US" altLang="en-US" b="0" i="0" u="none" strike="noStrike" kern="1200" cap="none" spc="-10" normalizeH="0" baseline="0" noProof="0" dirty="0">
                <a:ln>
                  <a:noFill/>
                </a:ln>
                <a:solidFill>
                  <a:srgbClr val="969696"/>
                </a:solidFill>
                <a:effectLst/>
                <a:uLnTx/>
                <a:uFillTx/>
                <a:ea typeface="+mn-ea"/>
                <a:cs typeface="Arial" panose="020B0604020202020204" pitchFamily="34" charset="0"/>
              </a:rPr>
              <a:t> O, et al. ASCO 2021. Abstract 9001. </a:t>
            </a:r>
            <a:endParaRPr kumimoji="0" lang="en-US" altLang="en-US" b="0" i="0" u="none" strike="noStrike" kern="1200" cap="none" spc="0" normalizeH="0" baseline="0" noProof="0" dirty="0">
              <a:ln>
                <a:noFill/>
              </a:ln>
              <a:solidFill>
                <a:srgbClr val="969696"/>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51252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2316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4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NSCLC Case by Case: Optimizing 1L Immunotherapy for Advanced &amp; Metastatic Disease</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Select optimal frontline treatment strategies for patients with advanced non-small cell lung cancer without actionable driver alterations by incorporating treatment-specific and patient-related characteristics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Implement evidence-based strategies to monitor and mitigate immune-related adverse events to optimize treatment adherence and patient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4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4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EE65F-2F8E-0B9E-C3C4-508834FFB59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8FC112B-4B70-A0CE-28E2-05EDCAC7948A}"/>
              </a:ext>
            </a:extLst>
          </p:cNvPr>
          <p:cNvSpPr>
            <a:spLocks noGrp="1"/>
          </p:cNvSpPr>
          <p:nvPr>
            <p:ph idx="1"/>
          </p:nvPr>
        </p:nvSpPr>
        <p:spPr/>
        <p:txBody>
          <a:bodyPr>
            <a:normAutofit/>
          </a:bodyPr>
          <a:lstStyle/>
          <a:p>
            <a:r>
              <a:rPr lang="en-US" sz="3200" dirty="0"/>
              <a:t>No clear role for single agent immunotherapy</a:t>
            </a:r>
          </a:p>
          <a:p>
            <a:endParaRPr lang="en-US" sz="3200" dirty="0"/>
          </a:p>
          <a:p>
            <a:r>
              <a:rPr lang="en-US" sz="3200" dirty="0"/>
              <a:t>Immunotherapy + chemotherapy or quadruplet regimens may be used</a:t>
            </a:r>
          </a:p>
        </p:txBody>
      </p:sp>
    </p:spTree>
    <p:extLst>
      <p:ext uri="{BB962C8B-B14F-4D97-AF65-F5344CB8AC3E}">
        <p14:creationId xmlns:p14="http://schemas.microsoft.com/office/powerpoint/2010/main" val="911575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63C8-5CEA-2345-D3F5-C652D3D11EDC}"/>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1FAFA9E8-410C-3E9F-5EAC-BE62B3AFE13C}"/>
              </a:ext>
            </a:extLst>
          </p:cNvPr>
          <p:cNvSpPr>
            <a:spLocks noGrp="1"/>
          </p:cNvSpPr>
          <p:nvPr>
            <p:ph idx="1"/>
          </p:nvPr>
        </p:nvSpPr>
        <p:spPr/>
        <p:txBody>
          <a:bodyPr>
            <a:normAutofit/>
          </a:bodyPr>
          <a:lstStyle/>
          <a:p>
            <a:r>
              <a:rPr lang="en-US" dirty="0"/>
              <a:t>Patient is a 70-year-old female who had a fall and went to the ER</a:t>
            </a:r>
          </a:p>
          <a:p>
            <a:r>
              <a:rPr lang="en-US" dirty="0"/>
              <a:t>Brain MRI revealed multiple brain </a:t>
            </a:r>
            <a:r>
              <a:rPr lang="en-US" dirty="0" err="1"/>
              <a:t>mets</a:t>
            </a:r>
            <a:r>
              <a:rPr lang="en-US" dirty="0"/>
              <a:t>, and CT chest showed a RUL lung mass, mediastinal LAD and liver </a:t>
            </a:r>
            <a:r>
              <a:rPr lang="en-US" dirty="0" err="1"/>
              <a:t>mets</a:t>
            </a:r>
            <a:endParaRPr lang="en-US" dirty="0"/>
          </a:p>
          <a:p>
            <a:r>
              <a:rPr lang="en-US" dirty="0"/>
              <a:t>PET CT confirmed metastatic disease</a:t>
            </a:r>
          </a:p>
          <a:p>
            <a:r>
              <a:rPr lang="en-US" dirty="0"/>
              <a:t>Biopsy reveals adenocarcinoma, PD-L1 2%</a:t>
            </a:r>
          </a:p>
          <a:p>
            <a:r>
              <a:rPr lang="en-US" dirty="0"/>
              <a:t>TP53 mutant, no actionable alterations</a:t>
            </a:r>
          </a:p>
          <a:p>
            <a:r>
              <a:rPr lang="en-US" dirty="0"/>
              <a:t>SRS is performed</a:t>
            </a:r>
          </a:p>
          <a:p>
            <a:r>
              <a:rPr lang="en-US" sz="3600" b="1" dirty="0"/>
              <a:t>What should she receive?</a:t>
            </a:r>
          </a:p>
          <a:p>
            <a:endParaRPr lang="en-US" dirty="0"/>
          </a:p>
        </p:txBody>
      </p:sp>
    </p:spTree>
    <p:extLst>
      <p:ext uri="{BB962C8B-B14F-4D97-AF65-F5344CB8AC3E}">
        <p14:creationId xmlns:p14="http://schemas.microsoft.com/office/powerpoint/2010/main" val="696373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63C8-5CEA-2345-D3F5-C652D3D11EDC}"/>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1FAFA9E8-410C-3E9F-5EAC-BE62B3AFE13C}"/>
              </a:ext>
            </a:extLst>
          </p:cNvPr>
          <p:cNvSpPr>
            <a:spLocks noGrp="1"/>
          </p:cNvSpPr>
          <p:nvPr>
            <p:ph idx="1"/>
          </p:nvPr>
        </p:nvSpPr>
        <p:spPr/>
        <p:txBody>
          <a:bodyPr>
            <a:normAutofit/>
          </a:bodyPr>
          <a:lstStyle/>
          <a:p>
            <a:r>
              <a:rPr lang="en-US" dirty="0"/>
              <a:t>Patient is a 70-year-old female who had a fall</a:t>
            </a:r>
            <a:r>
              <a:rPr lang="en-US" dirty="0">
                <a:solidFill>
                  <a:srgbClr val="FF0000"/>
                </a:solidFill>
              </a:rPr>
              <a:t> </a:t>
            </a:r>
            <a:r>
              <a:rPr lang="en-US" dirty="0"/>
              <a:t>and went to the ER</a:t>
            </a:r>
          </a:p>
          <a:p>
            <a:r>
              <a:rPr lang="en-US" dirty="0"/>
              <a:t>Brain MRI revealed multiple brain </a:t>
            </a:r>
            <a:r>
              <a:rPr lang="en-US" dirty="0" err="1"/>
              <a:t>mets</a:t>
            </a:r>
            <a:r>
              <a:rPr lang="en-US" dirty="0"/>
              <a:t>, and CT chest showed a RUL lung mass, mediastinal LAD and liver </a:t>
            </a:r>
            <a:r>
              <a:rPr lang="en-US" dirty="0" err="1"/>
              <a:t>mets</a:t>
            </a:r>
            <a:endParaRPr lang="en-US" dirty="0"/>
          </a:p>
          <a:p>
            <a:r>
              <a:rPr lang="en-US" dirty="0"/>
              <a:t>PET CT confirmed metastatic disease</a:t>
            </a:r>
          </a:p>
          <a:p>
            <a:r>
              <a:rPr lang="en-US" dirty="0"/>
              <a:t>Biopsy reveals adenocarcinoma, PD-L1 2%</a:t>
            </a:r>
          </a:p>
          <a:p>
            <a:r>
              <a:rPr lang="en-US" dirty="0"/>
              <a:t>TP53 mutant, no actionable alterations</a:t>
            </a:r>
          </a:p>
          <a:p>
            <a:r>
              <a:rPr lang="en-US" dirty="0"/>
              <a:t>SRS is performed</a:t>
            </a:r>
          </a:p>
          <a:p>
            <a:r>
              <a:rPr lang="en-US" dirty="0"/>
              <a:t>What should she receive?</a:t>
            </a:r>
          </a:p>
          <a:p>
            <a:endParaRPr lang="en-US" dirty="0"/>
          </a:p>
        </p:txBody>
      </p:sp>
      <p:sp>
        <p:nvSpPr>
          <p:cNvPr id="5" name="Footer Placeholder 1">
            <a:extLst>
              <a:ext uri="{FF2B5EF4-FFF2-40B4-BE49-F238E27FC236}">
                <a16:creationId xmlns:a16="http://schemas.microsoft.com/office/drawing/2014/main" id="{66BB1C72-7BEB-9329-80F4-DC4485F0455F}"/>
              </a:ext>
            </a:extLst>
          </p:cNvPr>
          <p:cNvSpPr>
            <a:spLocks noGrp="1"/>
          </p:cNvSpPr>
          <p:nvPr>
            <p:ph type="ftr" sz="quarter" idx="3"/>
          </p:nvPr>
        </p:nvSpPr>
        <p:spPr>
          <a:xfrm>
            <a:off x="609600" y="6356350"/>
            <a:ext cx="10744199" cy="442131"/>
          </a:xfrm>
        </p:spPr>
        <p:txBody>
          <a:bodyPr/>
          <a:lstStyle/>
          <a:p>
            <a:r>
              <a:rPr lang="en-US" sz="1200" dirty="0"/>
              <a:t>CT, computed tomography; ER, emergency room; LAD, lymphadenopathy; </a:t>
            </a:r>
            <a:r>
              <a:rPr lang="en-US" sz="1200" dirty="0" err="1"/>
              <a:t>mets</a:t>
            </a:r>
            <a:r>
              <a:rPr lang="en-US" sz="1200" dirty="0"/>
              <a:t>, metastases; MRI, magnetic resonance imaging; PET, positron emission tomography; PD-L1, programmed death-ligand 1; RUL, right upper lobe; SRS, stereotactic radiosurgery.</a:t>
            </a:r>
          </a:p>
        </p:txBody>
      </p:sp>
    </p:spTree>
    <p:extLst>
      <p:ext uri="{BB962C8B-B14F-4D97-AF65-F5344CB8AC3E}">
        <p14:creationId xmlns:p14="http://schemas.microsoft.com/office/powerpoint/2010/main" val="2365670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E8A18E-5CA1-7F57-C586-8E284AD407D8}"/>
              </a:ext>
            </a:extLst>
          </p:cNvPr>
          <p:cNvSpPr>
            <a:spLocks noGrp="1"/>
          </p:cNvSpPr>
          <p:nvPr>
            <p:ph idx="1"/>
          </p:nvPr>
        </p:nvSpPr>
        <p:spPr/>
        <p:txBody>
          <a:bodyPr>
            <a:normAutofit/>
          </a:bodyPr>
          <a:lstStyle/>
          <a:p>
            <a:pPr>
              <a:lnSpc>
                <a:spcPct val="150000"/>
              </a:lnSpc>
            </a:pPr>
            <a:r>
              <a:rPr lang="en-US" sz="3200" dirty="0"/>
              <a:t>How should this patient be managed?</a:t>
            </a:r>
          </a:p>
          <a:p>
            <a:pPr lvl="1">
              <a:lnSpc>
                <a:spcPct val="150000"/>
              </a:lnSpc>
            </a:pPr>
            <a:r>
              <a:rPr lang="en-US" sz="2800" dirty="0"/>
              <a:t>Chemotherapy alone?</a:t>
            </a:r>
          </a:p>
          <a:p>
            <a:pPr lvl="1">
              <a:lnSpc>
                <a:spcPct val="150000"/>
              </a:lnSpc>
            </a:pPr>
            <a:r>
              <a:rPr lang="en-US" sz="2800" dirty="0"/>
              <a:t>Immunotherapy alone?</a:t>
            </a:r>
          </a:p>
          <a:p>
            <a:pPr lvl="1">
              <a:lnSpc>
                <a:spcPct val="150000"/>
              </a:lnSpc>
            </a:pPr>
            <a:r>
              <a:rPr lang="en-US" sz="2800" dirty="0"/>
              <a:t>Chemo + immunotherapy?</a:t>
            </a:r>
          </a:p>
          <a:p>
            <a:pPr lvl="1">
              <a:lnSpc>
                <a:spcPct val="150000"/>
              </a:lnSpc>
            </a:pPr>
            <a:r>
              <a:rPr lang="en-US" sz="2800" dirty="0"/>
              <a:t>Chemo + immunotherapy doublet?</a:t>
            </a:r>
          </a:p>
        </p:txBody>
      </p:sp>
      <p:sp>
        <p:nvSpPr>
          <p:cNvPr id="4" name="Title 1">
            <a:extLst>
              <a:ext uri="{FF2B5EF4-FFF2-40B4-BE49-F238E27FC236}">
                <a16:creationId xmlns:a16="http://schemas.microsoft.com/office/drawing/2014/main" id="{AD4D2C5F-F142-8AB3-28A0-5F549F927CCC}"/>
              </a:ext>
            </a:extLst>
          </p:cNvPr>
          <p:cNvSpPr>
            <a:spLocks noGrp="1"/>
          </p:cNvSpPr>
          <p:nvPr>
            <p:ph type="title"/>
          </p:nvPr>
        </p:nvSpPr>
        <p:spPr>
          <a:xfrm>
            <a:off x="609759" y="238127"/>
            <a:ext cx="10872444" cy="1103313"/>
          </a:xfrm>
        </p:spPr>
        <p:txBody>
          <a:bodyPr/>
          <a:lstStyle/>
          <a:p>
            <a:r>
              <a:rPr lang="en-US" dirty="0"/>
              <a:t>Case 2</a:t>
            </a:r>
          </a:p>
        </p:txBody>
      </p:sp>
      <p:sp>
        <p:nvSpPr>
          <p:cNvPr id="5" name="Footer Placeholder 1">
            <a:extLst>
              <a:ext uri="{FF2B5EF4-FFF2-40B4-BE49-F238E27FC236}">
                <a16:creationId xmlns:a16="http://schemas.microsoft.com/office/drawing/2014/main" id="{F1ECCCE5-018A-C6C8-5918-B183671BB045}"/>
              </a:ext>
            </a:extLst>
          </p:cNvPr>
          <p:cNvSpPr>
            <a:spLocks noGrp="1"/>
          </p:cNvSpPr>
          <p:nvPr>
            <p:ph type="ftr" sz="quarter" idx="3"/>
          </p:nvPr>
        </p:nvSpPr>
        <p:spPr>
          <a:xfrm>
            <a:off x="609600" y="6356350"/>
            <a:ext cx="10744199" cy="442131"/>
          </a:xfrm>
        </p:spPr>
        <p:txBody>
          <a:bodyPr/>
          <a:lstStyle/>
          <a:p>
            <a:r>
              <a:rPr lang="en-US" sz="1200" dirty="0"/>
              <a:t>Chemo, chemotherapy.</a:t>
            </a:r>
          </a:p>
        </p:txBody>
      </p:sp>
    </p:spTree>
    <p:extLst>
      <p:ext uri="{BB962C8B-B14F-4D97-AF65-F5344CB8AC3E}">
        <p14:creationId xmlns:p14="http://schemas.microsoft.com/office/powerpoint/2010/main" val="3998140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3246-DCAF-1EBA-207F-AB8A08DA79A0}"/>
              </a:ext>
            </a:extLst>
          </p:cNvPr>
          <p:cNvSpPr>
            <a:spLocks noGrp="1"/>
          </p:cNvSpPr>
          <p:nvPr>
            <p:ph type="title" idx="4294967295"/>
          </p:nvPr>
        </p:nvSpPr>
        <p:spPr>
          <a:xfrm>
            <a:off x="838200" y="1470178"/>
            <a:ext cx="10515600" cy="3787503"/>
          </a:xfrm>
        </p:spPr>
        <p:txBody>
          <a:bodyPr>
            <a:normAutofit/>
          </a:bodyPr>
          <a:lstStyle/>
          <a:p>
            <a:pPr marL="0" marR="0" lvl="0" indent="0" algn="ctr" defTabSz="914400" rtl="0" eaLnBrk="1" fontAlgn="auto" latinLnBrk="0" hangingPunct="1">
              <a:lnSpc>
                <a:spcPct val="100000"/>
              </a:lnSpc>
              <a:spcBef>
                <a:spcPct val="0"/>
              </a:spcBef>
              <a:spcAft>
                <a:spcPts val="0"/>
              </a:spcAft>
              <a:tabLst/>
              <a:defRPr/>
            </a:pPr>
            <a:r>
              <a:rPr kumimoji="0" lang="en-US" sz="6000" b="1" i="0" u="none" strike="noStrike" kern="1200" cap="none" spc="0" normalizeH="0" baseline="0" noProof="0" dirty="0">
                <a:ln>
                  <a:noFill/>
                </a:ln>
                <a:solidFill>
                  <a:schemeClr val="tx1"/>
                </a:solidFill>
                <a:effectLst/>
                <a:uLnTx/>
                <a:uFillTx/>
                <a:latin typeface="Arial"/>
                <a:ea typeface="+mj-ea"/>
                <a:cs typeface="+mj-cs"/>
              </a:rPr>
              <a:t>Chemotherapy alone is</a:t>
            </a:r>
            <a:br>
              <a:rPr kumimoji="0" lang="en-US" sz="6000" b="1" i="0" u="none" strike="noStrike" kern="1200" cap="none" spc="0" normalizeH="0" baseline="0" noProof="0" dirty="0">
                <a:ln>
                  <a:noFill/>
                </a:ln>
                <a:solidFill>
                  <a:schemeClr val="tx1"/>
                </a:solidFill>
                <a:effectLst/>
                <a:uLnTx/>
                <a:uFillTx/>
                <a:latin typeface="Arial"/>
                <a:ea typeface="+mj-ea"/>
                <a:cs typeface="+mj-cs"/>
              </a:rPr>
            </a:br>
            <a:r>
              <a:rPr kumimoji="0" lang="en-US" sz="800" b="1" i="0" u="none" strike="noStrike" kern="1200" cap="none" spc="0" normalizeH="0" baseline="0" noProof="0" dirty="0">
                <a:ln>
                  <a:noFill/>
                </a:ln>
                <a:solidFill>
                  <a:schemeClr val="tx1"/>
                </a:solidFill>
                <a:effectLst/>
                <a:uLnTx/>
                <a:uFillTx/>
                <a:latin typeface="Arial"/>
                <a:ea typeface="+mj-ea"/>
                <a:cs typeface="+mj-cs"/>
              </a:rPr>
              <a:t> </a:t>
            </a:r>
            <a:br>
              <a:rPr kumimoji="0" lang="en-US" sz="800" b="1" i="0" u="none" strike="noStrike" kern="1200" cap="none" spc="0" normalizeH="0" baseline="0" noProof="0" dirty="0">
                <a:ln>
                  <a:noFill/>
                </a:ln>
                <a:solidFill>
                  <a:schemeClr val="tx1"/>
                </a:solidFill>
                <a:effectLst/>
                <a:uLnTx/>
                <a:uFillTx/>
                <a:latin typeface="Arial"/>
                <a:ea typeface="+mj-ea"/>
                <a:cs typeface="+mj-cs"/>
              </a:rPr>
            </a:br>
            <a:r>
              <a:rPr kumimoji="0" lang="en-US" sz="6000" b="1" i="0" u="none" strike="noStrike" kern="1200" cap="none" spc="0" normalizeH="0" baseline="0" noProof="0" dirty="0">
                <a:ln>
                  <a:noFill/>
                </a:ln>
                <a:solidFill>
                  <a:schemeClr val="tx1"/>
                </a:solidFill>
                <a:effectLst/>
                <a:uLnTx/>
                <a:uFillTx/>
                <a:latin typeface="Arial"/>
                <a:ea typeface="+mj-ea"/>
                <a:cs typeface="+mj-cs"/>
              </a:rPr>
              <a:t>NOT </a:t>
            </a:r>
            <a:br>
              <a:rPr kumimoji="0" lang="en-US" sz="6000" b="1" i="0" u="none" strike="noStrike" kern="1200" cap="none" spc="0" normalizeH="0" baseline="0" noProof="0" dirty="0">
                <a:ln>
                  <a:noFill/>
                </a:ln>
                <a:solidFill>
                  <a:schemeClr val="tx1"/>
                </a:solidFill>
                <a:effectLst/>
                <a:uLnTx/>
                <a:uFillTx/>
                <a:latin typeface="Arial"/>
                <a:ea typeface="+mj-ea"/>
                <a:cs typeface="+mj-cs"/>
              </a:rPr>
            </a:br>
            <a:r>
              <a:rPr kumimoji="0" lang="en-US" sz="6000" b="1" i="0" u="none" strike="noStrike" kern="1200" cap="none" spc="0" normalizeH="0" baseline="0" noProof="0" dirty="0">
                <a:ln>
                  <a:noFill/>
                </a:ln>
                <a:solidFill>
                  <a:schemeClr val="tx1"/>
                </a:solidFill>
                <a:effectLst/>
                <a:uLnTx/>
                <a:uFillTx/>
                <a:latin typeface="Arial"/>
                <a:ea typeface="+mj-ea"/>
                <a:cs typeface="+mj-cs"/>
              </a:rPr>
              <a:t>standard of care </a:t>
            </a:r>
            <a:endParaRPr lang="en-US" sz="4000" dirty="0">
              <a:solidFill>
                <a:schemeClr val="tx1"/>
              </a:solidFill>
            </a:endParaRPr>
          </a:p>
        </p:txBody>
      </p:sp>
      <p:cxnSp>
        <p:nvCxnSpPr>
          <p:cNvPr id="4" name="Straight Connector 3">
            <a:extLst>
              <a:ext uri="{FF2B5EF4-FFF2-40B4-BE49-F238E27FC236}">
                <a16:creationId xmlns:a16="http://schemas.microsoft.com/office/drawing/2014/main" id="{20386289-5584-B740-32F4-4FA73293C8D6}"/>
              </a:ext>
            </a:extLst>
          </p:cNvPr>
          <p:cNvCxnSpPr/>
          <p:nvPr/>
        </p:nvCxnSpPr>
        <p:spPr>
          <a:xfrm>
            <a:off x="780836" y="1140431"/>
            <a:ext cx="10397447"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C791E9-D96C-A57F-57D7-DB287C799EAC}"/>
              </a:ext>
            </a:extLst>
          </p:cNvPr>
          <p:cNvCxnSpPr>
            <a:cxnSpLocks/>
          </p:cNvCxnSpPr>
          <p:nvPr/>
        </p:nvCxnSpPr>
        <p:spPr>
          <a:xfrm>
            <a:off x="897277" y="5587428"/>
            <a:ext cx="10397447"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20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5565-5DEB-4198-683D-CF5B49E0193E}"/>
              </a:ext>
            </a:extLst>
          </p:cNvPr>
          <p:cNvSpPr>
            <a:spLocks noGrp="1"/>
          </p:cNvSpPr>
          <p:nvPr>
            <p:ph type="title"/>
          </p:nvPr>
        </p:nvSpPr>
        <p:spPr/>
        <p:txBody>
          <a:bodyPr anchor="t">
            <a:normAutofit/>
          </a:bodyPr>
          <a:lstStyle/>
          <a:p>
            <a:r>
              <a:rPr lang="en-US" sz="2800" dirty="0"/>
              <a:t>First-Line Therapy Recommendations (Category 1) for Advanced/Metastatic NSCLC with PD-L1 ≥1% to 49% </a:t>
            </a:r>
          </a:p>
        </p:txBody>
      </p:sp>
      <p:sp>
        <p:nvSpPr>
          <p:cNvPr id="5" name="Content Placeholder 4">
            <a:extLst>
              <a:ext uri="{FF2B5EF4-FFF2-40B4-BE49-F238E27FC236}">
                <a16:creationId xmlns:a16="http://schemas.microsoft.com/office/drawing/2014/main" id="{08B3C5A2-0928-0B79-E7D3-C3F5D2B73555}"/>
              </a:ext>
            </a:extLst>
          </p:cNvPr>
          <p:cNvSpPr>
            <a:spLocks noGrp="1"/>
          </p:cNvSpPr>
          <p:nvPr>
            <p:ph sz="half" idx="1"/>
          </p:nvPr>
        </p:nvSpPr>
        <p:spPr>
          <a:xfrm>
            <a:off x="609758" y="1687093"/>
            <a:ext cx="5486241" cy="4996836"/>
          </a:xfrm>
        </p:spPr>
        <p:txBody>
          <a:bodyPr>
            <a:normAutofit/>
          </a:bodyPr>
          <a:lstStyle/>
          <a:p>
            <a:pPr>
              <a:spcBef>
                <a:spcPts val="600"/>
              </a:spcBef>
            </a:pPr>
            <a:r>
              <a:rPr lang="en-US" sz="1600" dirty="0"/>
              <a:t>Pembrolizumab + pemetrexed + (carboplatin or cisplatin)* - KEYNOTE-189; KEYNOTE-021)</a:t>
            </a:r>
          </a:p>
          <a:p>
            <a:pPr>
              <a:spcBef>
                <a:spcPts val="600"/>
              </a:spcBef>
            </a:pPr>
            <a:r>
              <a:rPr lang="en-US" sz="1600" dirty="0"/>
              <a:t>Atezolizumab + bevacizumab + carboplatin + paclitaxel – IMpower150</a:t>
            </a:r>
          </a:p>
          <a:p>
            <a:pPr>
              <a:spcBef>
                <a:spcPts val="600"/>
              </a:spcBef>
            </a:pPr>
            <a:r>
              <a:rPr lang="en-US" sz="1600" dirty="0"/>
              <a:t>Nivolumab + ipilimumab + pemetrexed + (carboplatin or cisplatin) - </a:t>
            </a:r>
            <a:r>
              <a:rPr lang="en-US" sz="1600" dirty="0" err="1"/>
              <a:t>CheckMate</a:t>
            </a:r>
            <a:r>
              <a:rPr lang="en-US" sz="1600" dirty="0"/>
              <a:t> 9LA</a:t>
            </a:r>
          </a:p>
          <a:p>
            <a:pPr>
              <a:spcBef>
                <a:spcPts val="600"/>
              </a:spcBef>
            </a:pPr>
            <a:r>
              <a:rPr lang="en-US" sz="1600" dirty="0"/>
              <a:t>Nivolumab + ipilimumab - </a:t>
            </a:r>
            <a:r>
              <a:rPr lang="en-US" sz="1600" dirty="0" err="1"/>
              <a:t>CheckMate</a:t>
            </a:r>
            <a:r>
              <a:rPr lang="en-US" sz="1600" dirty="0"/>
              <a:t> 227</a:t>
            </a:r>
          </a:p>
          <a:p>
            <a:pPr>
              <a:spcBef>
                <a:spcPts val="600"/>
              </a:spcBef>
            </a:pPr>
            <a:r>
              <a:rPr lang="en-US" sz="1600" dirty="0" err="1"/>
              <a:t>Cemiplimab-rwlc</a:t>
            </a:r>
            <a:r>
              <a:rPr lang="en-US" sz="1600" dirty="0"/>
              <a:t> + paclitaxel + (carboplatin or cisplatin) - EMPOWER-Lung 3</a:t>
            </a:r>
          </a:p>
          <a:p>
            <a:pPr>
              <a:spcBef>
                <a:spcPts val="600"/>
              </a:spcBef>
            </a:pPr>
            <a:r>
              <a:rPr lang="en-US" sz="1600" dirty="0" err="1"/>
              <a:t>Cemiplimab-rwlc</a:t>
            </a:r>
            <a:r>
              <a:rPr lang="en-US" sz="1600" dirty="0"/>
              <a:t> + pemetrexed + (carboplatin or cisplatin – EMPOWER-Lung 3</a:t>
            </a:r>
          </a:p>
          <a:p>
            <a:pPr>
              <a:spcBef>
                <a:spcPts val="600"/>
              </a:spcBef>
            </a:pPr>
            <a:r>
              <a:rPr lang="en-US" sz="1600" dirty="0" err="1"/>
              <a:t>Tremelimumab-actl</a:t>
            </a:r>
            <a:r>
              <a:rPr lang="en-US" sz="1600" dirty="0"/>
              <a:t> + durvalumab + carboplatin + nab-paclitaxel – POSEIDON</a:t>
            </a:r>
          </a:p>
          <a:p>
            <a:pPr>
              <a:spcBef>
                <a:spcPts val="600"/>
              </a:spcBef>
            </a:pPr>
            <a:r>
              <a:rPr lang="en-US" sz="1600" dirty="0" err="1"/>
              <a:t>Tremelimumab-actl</a:t>
            </a:r>
            <a:r>
              <a:rPr lang="en-US" sz="1600" dirty="0"/>
              <a:t> + durvalumab + (carboplatin or cisplatin) + pemetrexed - POSEIDON</a:t>
            </a:r>
          </a:p>
        </p:txBody>
      </p:sp>
      <p:sp>
        <p:nvSpPr>
          <p:cNvPr id="6" name="Content Placeholder 5">
            <a:extLst>
              <a:ext uri="{FF2B5EF4-FFF2-40B4-BE49-F238E27FC236}">
                <a16:creationId xmlns:a16="http://schemas.microsoft.com/office/drawing/2014/main" id="{38E7616B-6DFD-9965-7F54-E3691602F674}"/>
              </a:ext>
            </a:extLst>
          </p:cNvPr>
          <p:cNvSpPr>
            <a:spLocks noGrp="1"/>
          </p:cNvSpPr>
          <p:nvPr>
            <p:ph sz="half" idx="2"/>
          </p:nvPr>
        </p:nvSpPr>
        <p:spPr>
          <a:xfrm>
            <a:off x="6272965" y="1763562"/>
            <a:ext cx="5229570" cy="4679462"/>
          </a:xfrm>
        </p:spPr>
        <p:txBody>
          <a:bodyPr>
            <a:normAutofit/>
          </a:bodyPr>
          <a:lstStyle/>
          <a:p>
            <a:pPr>
              <a:spcBef>
                <a:spcPts val="600"/>
              </a:spcBef>
            </a:pPr>
            <a:r>
              <a:rPr lang="en-US" sz="1600" dirty="0"/>
              <a:t>Pembrolizumab + carboplatin + (paclitaxel or nab-paclitaxel) – KEYNOTE-407*</a:t>
            </a:r>
          </a:p>
          <a:p>
            <a:pPr>
              <a:spcBef>
                <a:spcPts val="600"/>
              </a:spcBef>
            </a:pPr>
            <a:r>
              <a:rPr lang="en-US" sz="1600" dirty="0"/>
              <a:t>Nivolumab + ipilimumab + paclitaxel + carboplatin (</a:t>
            </a:r>
            <a:r>
              <a:rPr lang="en-US" sz="1600" dirty="0" err="1"/>
              <a:t>CheckMate</a:t>
            </a:r>
            <a:r>
              <a:rPr lang="en-US" sz="1600" dirty="0"/>
              <a:t> 9LA)</a:t>
            </a:r>
          </a:p>
          <a:p>
            <a:pPr>
              <a:spcBef>
                <a:spcPts val="600"/>
              </a:spcBef>
            </a:pPr>
            <a:r>
              <a:rPr lang="en-US" sz="1600" dirty="0"/>
              <a:t>Nivolumab + ipilimumab – </a:t>
            </a:r>
            <a:r>
              <a:rPr lang="en-US" sz="1600" dirty="0" err="1"/>
              <a:t>CheckMate</a:t>
            </a:r>
            <a:r>
              <a:rPr lang="en-US" sz="1600" dirty="0"/>
              <a:t> 227</a:t>
            </a:r>
          </a:p>
          <a:p>
            <a:pPr>
              <a:spcBef>
                <a:spcPts val="600"/>
              </a:spcBef>
            </a:pPr>
            <a:r>
              <a:rPr lang="en-US" sz="1600" dirty="0" err="1"/>
              <a:t>Cemiplimab-rwlc</a:t>
            </a:r>
            <a:r>
              <a:rPr lang="en-US" sz="1600" dirty="0"/>
              <a:t> + paclitaxel + (carboplatin or cisplatin) – EMPOWER-Lung 3</a:t>
            </a:r>
          </a:p>
        </p:txBody>
      </p:sp>
      <p:sp>
        <p:nvSpPr>
          <p:cNvPr id="8" name="TextBox 7">
            <a:extLst>
              <a:ext uri="{FF2B5EF4-FFF2-40B4-BE49-F238E27FC236}">
                <a16:creationId xmlns:a16="http://schemas.microsoft.com/office/drawing/2014/main" id="{63624690-AE6A-C14D-1DA4-441E73C67D56}"/>
              </a:ext>
            </a:extLst>
          </p:cNvPr>
          <p:cNvSpPr txBox="1"/>
          <p:nvPr/>
        </p:nvSpPr>
        <p:spPr bwMode="auto">
          <a:xfrm>
            <a:off x="2072655" y="1288816"/>
            <a:ext cx="2111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accent2"/>
                </a:solidFill>
                <a:latin typeface="Calibri" panose="020F0502020204030204" pitchFamily="34" charset="0"/>
              </a:rPr>
              <a:t>ADENOCARCINOMA</a:t>
            </a:r>
          </a:p>
        </p:txBody>
      </p:sp>
      <p:sp>
        <p:nvSpPr>
          <p:cNvPr id="9" name="TextBox 8">
            <a:extLst>
              <a:ext uri="{FF2B5EF4-FFF2-40B4-BE49-F238E27FC236}">
                <a16:creationId xmlns:a16="http://schemas.microsoft.com/office/drawing/2014/main" id="{45DB35AD-A189-A2A9-CF89-EC3448404B94}"/>
              </a:ext>
            </a:extLst>
          </p:cNvPr>
          <p:cNvSpPr txBox="1"/>
          <p:nvPr/>
        </p:nvSpPr>
        <p:spPr bwMode="auto">
          <a:xfrm>
            <a:off x="7009070" y="1288816"/>
            <a:ext cx="3110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accent2"/>
                </a:solidFill>
                <a:latin typeface="Calibri" panose="020F0502020204030204" pitchFamily="34" charset="0"/>
              </a:rPr>
              <a:t>SQUAMOUS CELL CARCINOMA</a:t>
            </a:r>
          </a:p>
        </p:txBody>
      </p:sp>
      <p:sp>
        <p:nvSpPr>
          <p:cNvPr id="3" name="Footer Placeholder 2">
            <a:extLst>
              <a:ext uri="{FF2B5EF4-FFF2-40B4-BE49-F238E27FC236}">
                <a16:creationId xmlns:a16="http://schemas.microsoft.com/office/drawing/2014/main" id="{53C82B6A-2D13-3DDE-073A-B5374B1809E8}"/>
              </a:ext>
            </a:extLst>
          </p:cNvPr>
          <p:cNvSpPr>
            <a:spLocks noGrp="1"/>
          </p:cNvSpPr>
          <p:nvPr>
            <p:ph type="ftr" sz="quarter" idx="3"/>
          </p:nvPr>
        </p:nvSpPr>
        <p:spPr/>
        <p:txBody>
          <a:bodyPr/>
          <a:lstStyle/>
          <a:p>
            <a:r>
              <a:rPr lang="en-US" dirty="0"/>
              <a:t>*Preferred.
NSCLC, non-small cell lung cancer.
National Comprehensive Cancer Network. Non-Small Cell Lung Cancer (Version 3.2023). </a:t>
            </a:r>
          </a:p>
        </p:txBody>
      </p:sp>
    </p:spTree>
    <p:extLst>
      <p:ext uri="{BB962C8B-B14F-4D97-AF65-F5344CB8AC3E}">
        <p14:creationId xmlns:p14="http://schemas.microsoft.com/office/powerpoint/2010/main" val="363952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BA75876-A1FA-A06E-F700-3A2701C61A0A}"/>
              </a:ext>
            </a:extLst>
          </p:cNvPr>
          <p:cNvGraphicFramePr>
            <a:graphicFrameLocks noGrp="1"/>
          </p:cNvGraphicFramePr>
          <p:nvPr>
            <p:extLst>
              <p:ext uri="{D42A27DB-BD31-4B8C-83A1-F6EECF244321}">
                <p14:modId xmlns:p14="http://schemas.microsoft.com/office/powerpoint/2010/main" val="230820493"/>
              </p:ext>
            </p:extLst>
          </p:nvPr>
        </p:nvGraphicFramePr>
        <p:xfrm>
          <a:off x="342898" y="1756881"/>
          <a:ext cx="11506203" cy="3133941"/>
        </p:xfrm>
        <a:graphic>
          <a:graphicData uri="http://schemas.openxmlformats.org/drawingml/2006/table">
            <a:tbl>
              <a:tblPr/>
              <a:tblGrid>
                <a:gridCol w="1278467">
                  <a:extLst>
                    <a:ext uri="{9D8B030D-6E8A-4147-A177-3AD203B41FA5}">
                      <a16:colId xmlns:a16="http://schemas.microsoft.com/office/drawing/2014/main" val="1320342931"/>
                    </a:ext>
                  </a:extLst>
                </a:gridCol>
                <a:gridCol w="1278467">
                  <a:extLst>
                    <a:ext uri="{9D8B030D-6E8A-4147-A177-3AD203B41FA5}">
                      <a16:colId xmlns:a16="http://schemas.microsoft.com/office/drawing/2014/main" val="2230763956"/>
                    </a:ext>
                  </a:extLst>
                </a:gridCol>
                <a:gridCol w="1278467">
                  <a:extLst>
                    <a:ext uri="{9D8B030D-6E8A-4147-A177-3AD203B41FA5}">
                      <a16:colId xmlns:a16="http://schemas.microsoft.com/office/drawing/2014/main" val="2083148656"/>
                    </a:ext>
                  </a:extLst>
                </a:gridCol>
                <a:gridCol w="1278467">
                  <a:extLst>
                    <a:ext uri="{9D8B030D-6E8A-4147-A177-3AD203B41FA5}">
                      <a16:colId xmlns:a16="http://schemas.microsoft.com/office/drawing/2014/main" val="1251618868"/>
                    </a:ext>
                  </a:extLst>
                </a:gridCol>
                <a:gridCol w="1278467">
                  <a:extLst>
                    <a:ext uri="{9D8B030D-6E8A-4147-A177-3AD203B41FA5}">
                      <a16:colId xmlns:a16="http://schemas.microsoft.com/office/drawing/2014/main" val="1247233578"/>
                    </a:ext>
                  </a:extLst>
                </a:gridCol>
                <a:gridCol w="1278467">
                  <a:extLst>
                    <a:ext uri="{9D8B030D-6E8A-4147-A177-3AD203B41FA5}">
                      <a16:colId xmlns:a16="http://schemas.microsoft.com/office/drawing/2014/main" val="28137310"/>
                    </a:ext>
                  </a:extLst>
                </a:gridCol>
                <a:gridCol w="1278467">
                  <a:extLst>
                    <a:ext uri="{9D8B030D-6E8A-4147-A177-3AD203B41FA5}">
                      <a16:colId xmlns:a16="http://schemas.microsoft.com/office/drawing/2014/main" val="2459616616"/>
                    </a:ext>
                  </a:extLst>
                </a:gridCol>
                <a:gridCol w="1278467">
                  <a:extLst>
                    <a:ext uri="{9D8B030D-6E8A-4147-A177-3AD203B41FA5}">
                      <a16:colId xmlns:a16="http://schemas.microsoft.com/office/drawing/2014/main" val="586919673"/>
                    </a:ext>
                  </a:extLst>
                </a:gridCol>
                <a:gridCol w="1278467">
                  <a:extLst>
                    <a:ext uri="{9D8B030D-6E8A-4147-A177-3AD203B41FA5}">
                      <a16:colId xmlns:a16="http://schemas.microsoft.com/office/drawing/2014/main" val="2617231045"/>
                    </a:ext>
                  </a:extLst>
                </a:gridCol>
              </a:tblGrid>
              <a:tr h="1275687">
                <a:tc>
                  <a:txBody>
                    <a:bodyPr/>
                    <a:lstStyle/>
                    <a:p>
                      <a:pPr algn="ctr" fontAlgn="ctr"/>
                      <a:r>
                        <a:rPr lang="en-US" sz="1050" b="1" i="0" dirty="0">
                          <a:latin typeface="Arial" panose="020B0604020202020204" pitchFamily="34" charset="0"/>
                          <a:cs typeface="Arial" panose="020B0604020202020204" pitchFamily="34" charset="0"/>
                        </a:rPr>
                        <a:t>Regimen</a:t>
                      </a:r>
                    </a:p>
                    <a:p>
                      <a:pPr algn="ctr" fontAlgn="ctr"/>
                      <a:r>
                        <a:rPr lang="en-US" sz="1050" b="1" i="0" dirty="0">
                          <a:latin typeface="Arial" panose="020B0604020202020204" pitchFamily="34" charset="0"/>
                          <a:cs typeface="Arial" panose="020B0604020202020204" pitchFamily="34" charset="0"/>
                        </a:rPr>
                        <a:t>Trial</a:t>
                      </a:r>
                    </a:p>
                    <a:p>
                      <a:pPr algn="ctr" fontAlgn="ctr"/>
                      <a:endParaRPr lang="en-US" sz="1050" b="1" i="0" dirty="0">
                        <a:latin typeface="Arial" panose="020B0604020202020204" pitchFamily="34" charset="0"/>
                        <a:cs typeface="Arial" panose="020B0604020202020204" pitchFamily="34" charset="0"/>
                      </a:endParaRPr>
                    </a:p>
                    <a:p>
                      <a:pPr algn="ctr" fontAlgn="ctr"/>
                      <a:endParaRPr lang="en-US" sz="1050" b="1" i="0" dirty="0">
                        <a:latin typeface="Arial" panose="020B0604020202020204" pitchFamily="34" charset="0"/>
                        <a:cs typeface="Arial" panose="020B0604020202020204" pitchFamily="34" charset="0"/>
                      </a:endParaRPr>
                    </a:p>
                    <a:p>
                      <a:pPr algn="ctr" fontAlgn="ctr"/>
                      <a:r>
                        <a:rPr lang="en-US" sz="1050" b="1" i="0" dirty="0">
                          <a:latin typeface="Arial" panose="020B0604020202020204" pitchFamily="34" charset="0"/>
                          <a:cs typeface="Arial" panose="020B0604020202020204" pitchFamily="34" charset="0"/>
                        </a:rPr>
                        <a:t>NCCN status</a:t>
                      </a:r>
                    </a:p>
                  </a:txBody>
                  <a:tcPr marL="8852" marR="8852" marT="1828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pt-BR" sz="1050" b="1" i="0" dirty="0">
                          <a:latin typeface="Arial" panose="020B0604020202020204" pitchFamily="34" charset="0"/>
                          <a:cs typeface="Arial" panose="020B0604020202020204" pitchFamily="34" charset="0"/>
                        </a:rPr>
                        <a:t>IPI/NIVO  </a:t>
                      </a:r>
                    </a:p>
                    <a:p>
                      <a:pPr algn="ctr" fontAlgn="ctr"/>
                      <a:r>
                        <a:rPr lang="pt-BR" sz="1050" b="1" i="0" dirty="0">
                          <a:latin typeface="Arial" panose="020B0604020202020204" pitchFamily="34" charset="0"/>
                          <a:cs typeface="Arial" panose="020B0604020202020204" pitchFamily="34" charset="0"/>
                        </a:rPr>
                        <a:t>CHECKMATE 227¹        n=396    </a:t>
                      </a:r>
                    </a:p>
                    <a:p>
                      <a:pPr algn="ctr" fontAlgn="ctr"/>
                      <a:r>
                        <a:rPr lang="pt-BR" sz="1050" b="1" i="0" dirty="0">
                          <a:latin typeface="Arial" panose="020B0604020202020204" pitchFamily="34" charset="0"/>
                          <a:cs typeface="Arial" panose="020B0604020202020204" pitchFamily="34" charset="0"/>
                        </a:rPr>
                        <a:t>  </a:t>
                      </a:r>
                    </a:p>
                    <a:p>
                      <a:pPr algn="ctr" fontAlgn="ctr"/>
                      <a:r>
                        <a:rPr lang="pt-BR" sz="1050" b="1" i="0" dirty="0">
                          <a:latin typeface="Arial" panose="020B0604020202020204" pitchFamily="34" charset="0"/>
                          <a:cs typeface="Arial" panose="020B0604020202020204" pitchFamily="34" charset="0"/>
                        </a:rPr>
                        <a:t> NCCN Cat 1 </a:t>
                      </a:r>
                    </a:p>
                    <a:p>
                      <a:pPr algn="ctr" fontAlgn="ctr"/>
                      <a:endParaRPr lang="pt-BR" sz="1050" b="1" i="0" dirty="0">
                        <a:latin typeface="Arial" panose="020B0604020202020204" pitchFamily="34" charset="0"/>
                        <a:cs typeface="Arial" panose="020B0604020202020204" pitchFamily="34" charset="0"/>
                      </a:endParaRPr>
                    </a:p>
                  </a:txBody>
                  <a:tcPr marL="8852" marR="8852" marT="1828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it-IT" sz="1050" b="1" i="0" dirty="0">
                          <a:latin typeface="Arial" panose="020B0604020202020204" pitchFamily="34" charset="0"/>
                          <a:cs typeface="Arial" panose="020B0604020202020204" pitchFamily="34" charset="0"/>
                        </a:rPr>
                        <a:t>IPI/NIVO+CT CHECKMATE 9LA²     n=204     </a:t>
                      </a:r>
                    </a:p>
                    <a:p>
                      <a:pPr algn="ctr" fontAlgn="ctr"/>
                      <a:r>
                        <a:rPr lang="it-IT" sz="1050" b="1" i="0" dirty="0">
                          <a:latin typeface="Arial" panose="020B0604020202020204" pitchFamily="34" charset="0"/>
                          <a:cs typeface="Arial" panose="020B0604020202020204" pitchFamily="34" charset="0"/>
                        </a:rPr>
                        <a:t>                      </a:t>
                      </a:r>
                    </a:p>
                    <a:p>
                      <a:pPr algn="ctr" fontAlgn="ctr"/>
                      <a:r>
                        <a:rPr lang="it-IT" sz="1050" b="1" i="0" dirty="0">
                          <a:latin typeface="Arial" panose="020B0604020202020204" pitchFamily="34" charset="0"/>
                          <a:cs typeface="Arial" panose="020B0604020202020204" pitchFamily="34" charset="0"/>
                        </a:rPr>
                        <a:t>NCCN Cat 1</a:t>
                      </a:r>
                    </a:p>
                  </a:txBody>
                  <a:tcPr marL="8852" marR="8852" marT="1828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50" b="1" i="0" dirty="0">
                          <a:latin typeface="Arial" panose="020B0604020202020204" pitchFamily="34" charset="0"/>
                          <a:cs typeface="Arial" panose="020B0604020202020204" pitchFamily="34" charset="0"/>
                        </a:rPr>
                        <a:t>PEM+PC(AD)         KEYNOTE-021ᶟ          N=39 </a:t>
                      </a:r>
                    </a:p>
                    <a:p>
                      <a:pPr algn="ctr" fontAlgn="ctr"/>
                      <a:endParaRPr lang="en-US" sz="1050" b="1" i="0" dirty="0">
                        <a:latin typeface="Arial" panose="020B0604020202020204" pitchFamily="34" charset="0"/>
                        <a:cs typeface="Arial" panose="020B0604020202020204" pitchFamily="34" charset="0"/>
                      </a:endParaRPr>
                    </a:p>
                    <a:p>
                      <a:pPr algn="ctr" fontAlgn="ctr"/>
                      <a:r>
                        <a:rPr lang="en-US" sz="1050" b="1" i="0" dirty="0">
                          <a:latin typeface="Arial" panose="020B0604020202020204" pitchFamily="34" charset="0"/>
                          <a:cs typeface="Arial" panose="020B0604020202020204" pitchFamily="34" charset="0"/>
                        </a:rPr>
                        <a:t>NCCN Cat 1 Preferred </a:t>
                      </a:r>
                    </a:p>
                  </a:txBody>
                  <a:tcPr marL="8852" marR="8852" marT="1828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1" i="0" dirty="0">
                          <a:latin typeface="Arial" panose="020B0604020202020204" pitchFamily="34" charset="0"/>
                          <a:cs typeface="Arial" panose="020B0604020202020204" pitchFamily="34" charset="0"/>
                        </a:rPr>
                        <a:t>PEM+PC(AD)             KEYNOTE-189⁴          n=128     </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050" b="1" i="0" dirty="0">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1" i="0" dirty="0">
                          <a:latin typeface="Arial" panose="020B0604020202020204" pitchFamily="34" charset="0"/>
                          <a:cs typeface="Arial" panose="020B0604020202020204" pitchFamily="34" charset="0"/>
                        </a:rPr>
                        <a:t>NCCN Cat 1 Preferred </a:t>
                      </a:r>
                    </a:p>
                  </a:txBody>
                  <a:tcPr marL="8852" marR="8852" marT="1828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pt-BR" sz="1050" b="1" i="0" dirty="0">
                          <a:latin typeface="Arial" panose="020B0604020202020204" pitchFamily="34" charset="0"/>
                          <a:cs typeface="Arial" panose="020B0604020202020204" pitchFamily="34" charset="0"/>
                        </a:rPr>
                        <a:t>PEM+CP(SC)  KEYNOTE-407⁵              n=103</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050" b="1" i="0" dirty="0">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1" i="0" dirty="0">
                          <a:latin typeface="Arial" panose="020B0604020202020204" pitchFamily="34" charset="0"/>
                          <a:cs typeface="Arial" panose="020B0604020202020204" pitchFamily="34" charset="0"/>
                        </a:rPr>
                        <a:t>NCCN Cat 1 Preferred </a:t>
                      </a:r>
                    </a:p>
                  </a:txBody>
                  <a:tcPr marL="8852" marR="8852" marT="1828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pt-BR" sz="1050" b="1" i="0" dirty="0">
                          <a:latin typeface="Arial" panose="020B0604020202020204" pitchFamily="34" charset="0"/>
                          <a:cs typeface="Arial" panose="020B0604020202020204" pitchFamily="34" charset="0"/>
                        </a:rPr>
                        <a:t>ATEZO+BCP           IMpower 150⁶            n=359</a:t>
                      </a:r>
                    </a:p>
                    <a:p>
                      <a:pPr algn="ctr" fontAlgn="ctr"/>
                      <a:endParaRPr lang="pt-BR" sz="1050" b="1" i="0" dirty="0">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1050" b="1" i="0" dirty="0">
                          <a:latin typeface="Arial" panose="020B0604020202020204" pitchFamily="34" charset="0"/>
                          <a:cs typeface="Arial" panose="020B0604020202020204" pitchFamily="34" charset="0"/>
                        </a:rPr>
                        <a:t> NCCN Cat 1 AD only</a:t>
                      </a:r>
                    </a:p>
                    <a:p>
                      <a:pPr algn="ctr" fontAlgn="ctr"/>
                      <a:endParaRPr lang="pt-BR" sz="1050" b="1" i="0" dirty="0">
                        <a:latin typeface="Arial" panose="020B0604020202020204" pitchFamily="34" charset="0"/>
                        <a:cs typeface="Arial" panose="020B0604020202020204" pitchFamily="34" charset="0"/>
                      </a:endParaRPr>
                    </a:p>
                  </a:txBody>
                  <a:tcPr marL="8852" marR="8852" marT="1828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50" b="1" i="0" dirty="0">
                          <a:latin typeface="Arial" panose="020B0604020202020204" pitchFamily="34" charset="0"/>
                          <a:cs typeface="Arial" panose="020B0604020202020204" pitchFamily="34" charset="0"/>
                        </a:rPr>
                        <a:t>CEM+CT   EMPOWER-Lung 3⁷    n-114</a:t>
                      </a:r>
                    </a:p>
                    <a:p>
                      <a:pPr algn="ctr" fontAlgn="ctr"/>
                      <a:endParaRPr lang="en-US" sz="1050" b="1" i="0" dirty="0">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1050" b="1" i="0" dirty="0">
                          <a:latin typeface="Arial" panose="020B0604020202020204" pitchFamily="34" charset="0"/>
                          <a:cs typeface="Arial" panose="020B0604020202020204" pitchFamily="34" charset="0"/>
                        </a:rPr>
                        <a:t> NCCN Cat 1 </a:t>
                      </a:r>
                    </a:p>
                    <a:p>
                      <a:pPr algn="ctr" fontAlgn="ctr"/>
                      <a:endParaRPr lang="en-US" sz="1050" b="1" i="0" dirty="0">
                        <a:latin typeface="Arial" panose="020B0604020202020204" pitchFamily="34" charset="0"/>
                        <a:cs typeface="Arial" panose="020B0604020202020204" pitchFamily="34" charset="0"/>
                      </a:endParaRPr>
                    </a:p>
                  </a:txBody>
                  <a:tcPr marL="8852" marR="8852" marT="1828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pt-BR" sz="1050" b="1" i="0" dirty="0">
                          <a:latin typeface="Arial" panose="020B0604020202020204" pitchFamily="34" charset="0"/>
                          <a:cs typeface="Arial" panose="020B0604020202020204" pitchFamily="34" charset="0"/>
                        </a:rPr>
                        <a:t>TREM/DURV+CT  POSEIDON⁸                  n=338</a:t>
                      </a:r>
                    </a:p>
                    <a:p>
                      <a:pPr algn="ctr" fontAlgn="ctr"/>
                      <a:endParaRPr lang="pt-BR" sz="1050" b="1" i="0" dirty="0">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1050" b="1" i="0" dirty="0">
                          <a:latin typeface="Arial" panose="020B0604020202020204" pitchFamily="34" charset="0"/>
                          <a:cs typeface="Arial" panose="020B0604020202020204" pitchFamily="34" charset="0"/>
                        </a:rPr>
                        <a:t> NCCN Cat 1 AD only</a:t>
                      </a:r>
                    </a:p>
                  </a:txBody>
                  <a:tcPr marL="8852" marR="8852" marT="1828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58593162"/>
                  </a:ext>
                </a:extLst>
              </a:tr>
              <a:tr h="261560">
                <a:tc>
                  <a:txBody>
                    <a:bodyPr/>
                    <a:lstStyle/>
                    <a:p>
                      <a:pPr algn="ctr" fontAlgn="ctr"/>
                      <a:r>
                        <a:rPr lang="en-US" sz="1100" b="0" i="0" u="none" strike="noStrike" dirty="0">
                          <a:solidFill>
                            <a:srgbClr val="000000"/>
                          </a:solidFill>
                          <a:effectLst/>
                          <a:latin typeface="+mn-lt"/>
                        </a:rPr>
                        <a:t>PD-L1% parameter</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TPS ≥ 1 % </a:t>
                      </a:r>
                      <a:r>
                        <a:rPr lang="en-US" sz="1100" b="0" i="0" u="none" strike="noStrike" dirty="0">
                          <a:solidFill>
                            <a:srgbClr val="000000"/>
                          </a:solidFill>
                          <a:effectLst/>
                          <a:latin typeface="+mn-lt"/>
                          <a:cs typeface="Calibri" panose="020F0502020204030204" pitchFamily="34" charset="0"/>
                        </a:rPr>
                        <a:t>‡</a:t>
                      </a:r>
                      <a:r>
                        <a:rPr lang="en-US" sz="1100" b="0" i="0" u="none" strike="noStrike" dirty="0">
                          <a:solidFill>
                            <a:srgbClr val="000000"/>
                          </a:solidFill>
                          <a:effectLst/>
                          <a:latin typeface="+mn-lt"/>
                        </a:rPr>
                        <a:t>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TPS ≥ 1 % </a:t>
                      </a:r>
                      <a:r>
                        <a:rPr lang="en-US" sz="1100" b="0" i="0" u="none" strike="noStrike" dirty="0">
                          <a:solidFill>
                            <a:srgbClr val="000000"/>
                          </a:solidFill>
                          <a:effectLst/>
                          <a:latin typeface="+mn-lt"/>
                          <a:cs typeface="Calibri" panose="020F0502020204030204" pitchFamily="34" charset="0"/>
                        </a:rPr>
                        <a:t>‡</a:t>
                      </a:r>
                      <a:endParaRPr lang="en-US" sz="1100" b="0" i="0" u="none" strike="noStrike" dirty="0">
                        <a:solidFill>
                          <a:srgbClr val="000000"/>
                        </a:solidFill>
                        <a:effectLst/>
                        <a:latin typeface="+mn-lt"/>
                      </a:endParaRP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TPS ≥ 1 % </a:t>
                      </a:r>
                      <a:r>
                        <a:rPr lang="el-GR" sz="1100" b="0" i="0" u="none" strike="noStrike" dirty="0">
                          <a:solidFill>
                            <a:srgbClr val="000000"/>
                          </a:solidFill>
                          <a:effectLst/>
                          <a:latin typeface="+mn-lt"/>
                          <a:cs typeface="Calibri" panose="020F0502020204030204" pitchFamily="34" charset="0"/>
                        </a:rPr>
                        <a:t>ᵠ</a:t>
                      </a:r>
                      <a:endParaRPr lang="en-US" sz="1100" b="0" i="0" u="none" strike="noStrike" dirty="0">
                        <a:solidFill>
                          <a:srgbClr val="000000"/>
                        </a:solidFill>
                        <a:effectLst/>
                        <a:latin typeface="+mn-lt"/>
                      </a:endParaRP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TPS ≥ 1 % - 49% </a:t>
                      </a:r>
                      <a:r>
                        <a:rPr lang="el-GR" sz="1100" b="0" i="0" u="none" strike="noStrike" dirty="0">
                          <a:solidFill>
                            <a:srgbClr val="000000"/>
                          </a:solidFill>
                          <a:effectLst/>
                          <a:latin typeface="+mn-lt"/>
                          <a:cs typeface="Calibri" panose="020F0502020204030204" pitchFamily="34" charset="0"/>
                        </a:rPr>
                        <a:t>ᵠ</a:t>
                      </a:r>
                      <a:endParaRPr lang="en-US" sz="1100" b="0" i="0" u="none" strike="noStrike" dirty="0">
                        <a:solidFill>
                          <a:srgbClr val="000000"/>
                        </a:solidFill>
                        <a:effectLst/>
                        <a:latin typeface="+mn-lt"/>
                      </a:endParaRP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mn-lt"/>
                        </a:rPr>
                        <a:t>TPS ≥ 1 % - 49% </a:t>
                      </a:r>
                      <a:r>
                        <a:rPr lang="el-GR" sz="1100" b="0" i="0" u="none" strike="noStrike" dirty="0">
                          <a:solidFill>
                            <a:srgbClr val="000000"/>
                          </a:solidFill>
                          <a:effectLst/>
                          <a:latin typeface="+mn-lt"/>
                          <a:cs typeface="Calibri" panose="020F0502020204030204" pitchFamily="34" charset="0"/>
                        </a:rPr>
                        <a:t>ᵠ</a:t>
                      </a:r>
                      <a:endParaRPr lang="en-US" sz="1100" b="0" i="0" u="none" strike="noStrike" dirty="0">
                        <a:solidFill>
                          <a:srgbClr val="000000"/>
                        </a:solidFill>
                        <a:effectLst/>
                        <a:latin typeface="+mn-lt"/>
                      </a:endParaRP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TC/IC 0-3 </a:t>
                      </a:r>
                      <a:r>
                        <a:rPr lang="en-US" sz="1100" b="0" i="0" u="none" strike="noStrike" dirty="0">
                          <a:solidFill>
                            <a:srgbClr val="000000"/>
                          </a:solidFill>
                          <a:effectLst/>
                          <a:latin typeface="+mn-lt"/>
                          <a:cs typeface="Calibri" panose="020F0502020204030204" pitchFamily="34" charset="0"/>
                        </a:rPr>
                        <a:t>†ˠ</a:t>
                      </a:r>
                      <a:endParaRPr lang="en-US" sz="1100" b="0" i="0" u="none" strike="noStrike" dirty="0">
                        <a:solidFill>
                          <a:srgbClr val="000000"/>
                        </a:solidFill>
                        <a:effectLst/>
                        <a:latin typeface="+mn-lt"/>
                      </a:endParaRP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TPS ≥ 1 % - 49%</a:t>
                      </a:r>
                      <a:r>
                        <a:rPr lang="el-GR" sz="1100" b="0" i="0" u="none" strike="noStrike" dirty="0">
                          <a:solidFill>
                            <a:srgbClr val="000000"/>
                          </a:solidFill>
                          <a:effectLst/>
                          <a:latin typeface="+mn-lt"/>
                          <a:cs typeface="Calibri" panose="020F0502020204030204" pitchFamily="34" charset="0"/>
                        </a:rPr>
                        <a:t>ˠ</a:t>
                      </a:r>
                      <a:endParaRPr lang="en-US" sz="1100" b="0" i="0" u="none" strike="noStrike" dirty="0">
                        <a:solidFill>
                          <a:srgbClr val="000000"/>
                        </a:solidFill>
                        <a:effectLst/>
                        <a:latin typeface="+mn-lt"/>
                      </a:endParaRP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cs typeface="Calibri" panose="020F0502020204030204" pitchFamily="34" charset="0"/>
                        </a:rPr>
                        <a:t>TC 1-2 ˠ</a:t>
                      </a:r>
                      <a:endParaRPr lang="en-US" sz="1100" b="0" i="0" u="none" strike="noStrike" dirty="0">
                        <a:solidFill>
                          <a:srgbClr val="000000"/>
                        </a:solidFill>
                        <a:effectLst/>
                        <a:latin typeface="+mn-lt"/>
                      </a:endParaRP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333280"/>
                  </a:ext>
                </a:extLst>
              </a:tr>
              <a:tr h="261560">
                <a:tc>
                  <a:txBody>
                    <a:bodyPr/>
                    <a:lstStyle/>
                    <a:p>
                      <a:pPr algn="ctr" fontAlgn="ctr"/>
                      <a:r>
                        <a:rPr lang="en-US" sz="1100" b="0" i="0" u="none" strike="noStrike" dirty="0">
                          <a:solidFill>
                            <a:srgbClr val="000000"/>
                          </a:solidFill>
                          <a:effectLst/>
                          <a:latin typeface="+mn-lt"/>
                        </a:rPr>
                        <a:t>ORR,%</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dirty="0">
                          <a:solidFill>
                            <a:srgbClr val="000000"/>
                          </a:solidFill>
                          <a:effectLst/>
                          <a:latin typeface="+mn-lt"/>
                        </a:rPr>
                        <a:t>36%</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86%</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61%</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50%</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54.40%</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dirty="0">
                          <a:solidFill>
                            <a:srgbClr val="000000"/>
                          </a:solidFill>
                          <a:effectLst/>
                          <a:latin typeface="+mn-lt"/>
                        </a:rPr>
                        <a:t>55%*</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dirty="0">
                          <a:solidFill>
                            <a:srgbClr val="000000"/>
                          </a:solidFill>
                          <a:effectLst/>
                          <a:latin typeface="+mn-lt"/>
                        </a:rPr>
                        <a:t>43.0%</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dirty="0">
                          <a:solidFill>
                            <a:srgbClr val="000000"/>
                          </a:solidFill>
                          <a:effectLst/>
                          <a:latin typeface="+mn-lt"/>
                        </a:rPr>
                        <a:t>38.8%</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833658317"/>
                  </a:ext>
                </a:extLst>
              </a:tr>
              <a:tr h="261560">
                <a:tc>
                  <a:txBody>
                    <a:bodyPr/>
                    <a:lstStyle/>
                    <a:p>
                      <a:pPr algn="ctr" fontAlgn="ctr"/>
                      <a:r>
                        <a:rPr lang="en-US" sz="1100" b="0" i="0" u="none" strike="noStrike">
                          <a:solidFill>
                            <a:srgbClr val="000000"/>
                          </a:solidFill>
                          <a:effectLst/>
                          <a:latin typeface="+mn-lt"/>
                        </a:rPr>
                        <a:t>Median DoR, mo</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24.5</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11.3</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NR</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13.6</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mn-lt"/>
                        </a:rPr>
                        <a:t>11.1</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10.8*</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mn-lt"/>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mn-lt"/>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07316559"/>
                  </a:ext>
                </a:extLst>
              </a:tr>
              <a:tr h="261560">
                <a:tc>
                  <a:txBody>
                    <a:bodyPr/>
                    <a:lstStyle/>
                    <a:p>
                      <a:pPr algn="ctr" fontAlgn="ctr"/>
                      <a:r>
                        <a:rPr lang="en-US" sz="1100" b="0" i="0" u="none" strike="noStrike">
                          <a:solidFill>
                            <a:srgbClr val="000000"/>
                          </a:solidFill>
                          <a:effectLst/>
                          <a:latin typeface="+mn-lt"/>
                        </a:rPr>
                        <a:t>Median PFS, mo</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5.1 (HR: 0.79)</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8.9 (HR: 0.71)</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dirty="0">
                          <a:solidFill>
                            <a:srgbClr val="000000"/>
                          </a:solidFill>
                          <a:effectLst/>
                          <a:latin typeface="+mn-lt"/>
                        </a:rPr>
                        <a:t>16.6 (HR:0.7)</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9.40 (HR:0.57)</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8.2 (HR: 0.60)</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dirty="0">
                          <a:solidFill>
                            <a:srgbClr val="000000"/>
                          </a:solidFill>
                          <a:effectLst/>
                          <a:latin typeface="+mn-lt"/>
                        </a:rPr>
                        <a:t>8.5 (HR: 0.71)*</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dirty="0">
                          <a:solidFill>
                            <a:srgbClr val="000000"/>
                          </a:solidFill>
                          <a:effectLst/>
                          <a:latin typeface="+mn-lt"/>
                        </a:rPr>
                        <a:t>8.2 (HR: 0.48)</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dirty="0">
                          <a:solidFill>
                            <a:srgbClr val="000000"/>
                          </a:solidFill>
                          <a:effectLst/>
                          <a:latin typeface="+mn-lt"/>
                        </a:rPr>
                        <a:t>6.2 (HR:0.72)</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886079"/>
                  </a:ext>
                </a:extLst>
              </a:tr>
              <a:tr h="784681">
                <a:tc>
                  <a:txBody>
                    <a:bodyPr/>
                    <a:lstStyle/>
                    <a:p>
                      <a:pPr algn="ctr" fontAlgn="ctr"/>
                      <a:r>
                        <a:rPr lang="en-US" sz="1100" b="0" i="0" u="none" strike="noStrike" dirty="0">
                          <a:solidFill>
                            <a:srgbClr val="000000"/>
                          </a:solidFill>
                          <a:effectLst/>
                          <a:latin typeface="+mn-lt"/>
                        </a:rPr>
                        <a:t>Median OS, </a:t>
                      </a:r>
                      <a:r>
                        <a:rPr lang="en-US" sz="1100" b="0" i="0" u="none" strike="noStrike" dirty="0" err="1">
                          <a:solidFill>
                            <a:srgbClr val="000000"/>
                          </a:solidFill>
                          <a:effectLst/>
                          <a:latin typeface="+mn-lt"/>
                        </a:rPr>
                        <a:t>mo</a:t>
                      </a:r>
                      <a:endParaRPr lang="en-US" sz="1100" b="0" i="0" u="none" strike="noStrike" dirty="0">
                        <a:solidFill>
                          <a:srgbClr val="000000"/>
                        </a:solidFill>
                        <a:effectLst/>
                        <a:latin typeface="+mn-lt"/>
                      </a:endParaRP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17.1 (HR: 0.77)</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15.8 (HR:0.74)</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40.9 (HR:0.84)</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21.8  (HR:0.65)</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mn-lt"/>
                        </a:rPr>
                        <a:t>18.0 (HR 0.61)</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19.2 (HR:0.78)*         18.9 (HR:0.69)       PD-L1 TPS ≥ 1 %  </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23.2 (HR: 0.50)</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14 (HR:0.77)</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122294"/>
                  </a:ext>
                </a:extLst>
              </a:tr>
            </a:tbl>
          </a:graphicData>
        </a:graphic>
      </p:graphicFrame>
      <p:sp>
        <p:nvSpPr>
          <p:cNvPr id="2" name="Footer Placeholder 1">
            <a:extLst>
              <a:ext uri="{FF2B5EF4-FFF2-40B4-BE49-F238E27FC236}">
                <a16:creationId xmlns:a16="http://schemas.microsoft.com/office/drawing/2014/main" id="{39080605-B4D7-E837-93FE-26047540C640}"/>
              </a:ext>
            </a:extLst>
          </p:cNvPr>
          <p:cNvSpPr>
            <a:spLocks noGrp="1"/>
          </p:cNvSpPr>
          <p:nvPr>
            <p:ph type="ftr" sz="quarter" idx="3"/>
          </p:nvPr>
        </p:nvSpPr>
        <p:spPr>
          <a:xfrm>
            <a:off x="609599" y="6356350"/>
            <a:ext cx="10964091" cy="442131"/>
          </a:xfrm>
        </p:spPr>
        <p:txBody>
          <a:bodyPr/>
          <a:lstStyle/>
          <a:p>
            <a:endParaRPr lang="en-US" sz="1050" kern="100" dirty="0">
              <a:effectLst/>
              <a:latin typeface="Arial" panose="020B0604020202020204" pitchFamily="34" charset="0"/>
              <a:ea typeface="Calibri" panose="020F050202020403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*Value represents all PD-L1 subtypes combined; ᵠBy PD-L1 22C3 assay; †By PD-L1 SP142 IHC assay; ‡By PD-L1 28-8 IHC assay; </a:t>
            </a:r>
            <a:r>
              <a:rPr lang="en-US" sz="1050" dirty="0" err="1">
                <a:latin typeface="Arial" panose="020B0604020202020204" pitchFamily="34" charset="0"/>
                <a:cs typeface="Arial" panose="020B0604020202020204" pitchFamily="34" charset="0"/>
              </a:rPr>
              <a:t>ˠ</a:t>
            </a:r>
            <a:r>
              <a:rPr lang="en-US" sz="1050" dirty="0">
                <a:latin typeface="Arial" panose="020B0604020202020204" pitchFamily="34" charset="0"/>
                <a:cs typeface="Arial" panose="020B0604020202020204" pitchFamily="34" charset="0"/>
              </a:rPr>
              <a:t> By PD-L1 SP263 IHC assay.</a:t>
            </a:r>
          </a:p>
          <a:p>
            <a:r>
              <a:rPr lang="en-US" sz="1050" kern="100" dirty="0">
                <a:latin typeface="Arial" panose="020B0604020202020204" pitchFamily="34" charset="0"/>
                <a:ea typeface="Calibri" panose="020F0502020204030204" pitchFamily="34" charset="0"/>
                <a:cs typeface="Arial" panose="020B0604020202020204" pitchFamily="34" charset="0"/>
              </a:rPr>
              <a:t>AD, adenocarcinoma; </a:t>
            </a:r>
            <a:r>
              <a:rPr lang="en-US" sz="1050" kern="100" dirty="0" err="1">
                <a:latin typeface="Arial" panose="020B0604020202020204" pitchFamily="34" charset="0"/>
                <a:ea typeface="Calibri" panose="020F0502020204030204" pitchFamily="34" charset="0"/>
                <a:cs typeface="Arial" panose="020B0604020202020204" pitchFamily="34" charset="0"/>
              </a:rPr>
              <a:t>Atezo</a:t>
            </a:r>
            <a:r>
              <a:rPr lang="en-US" sz="1050" kern="100" dirty="0">
                <a:latin typeface="Arial" panose="020B0604020202020204" pitchFamily="34" charset="0"/>
                <a:ea typeface="Calibri" panose="020F0502020204030204" pitchFamily="34" charset="0"/>
                <a:cs typeface="Arial" panose="020B0604020202020204" pitchFamily="34" charset="0"/>
              </a:rPr>
              <a:t>, atezolizumab; BCP, bevacizumab + carboplatin + paclitaxel; c</a:t>
            </a:r>
            <a:r>
              <a:rPr lang="en-US" sz="1050" kern="100" dirty="0">
                <a:effectLst/>
                <a:latin typeface="Arial" panose="020B0604020202020204" pitchFamily="34" charset="0"/>
                <a:ea typeface="Calibri" panose="020F0502020204030204" pitchFamily="34" charset="0"/>
                <a:cs typeface="Arial" panose="020B0604020202020204" pitchFamily="34" charset="0"/>
              </a:rPr>
              <a:t>at, category; CEM, </a:t>
            </a:r>
            <a:r>
              <a:rPr lang="en-US" sz="1050" kern="100" dirty="0" err="1">
                <a:effectLst/>
                <a:latin typeface="Arial" panose="020B0604020202020204" pitchFamily="34" charset="0"/>
                <a:ea typeface="Calibri" panose="020F0502020204030204" pitchFamily="34" charset="0"/>
                <a:cs typeface="Arial" panose="020B0604020202020204" pitchFamily="34" charset="0"/>
              </a:rPr>
              <a:t>cemiplimab</a:t>
            </a:r>
            <a:r>
              <a:rPr lang="en-US" sz="1050" kern="100" dirty="0">
                <a:effectLst/>
                <a:latin typeface="Arial" panose="020B0604020202020204" pitchFamily="34" charset="0"/>
                <a:ea typeface="Calibri" panose="020F0502020204030204" pitchFamily="34" charset="0"/>
                <a:cs typeface="Arial" panose="020B0604020202020204" pitchFamily="34" charset="0"/>
              </a:rPr>
              <a:t>; CP, paclitaxel/nab paclitaxel, carboplatin; CT, </a:t>
            </a:r>
            <a:r>
              <a:rPr lang="en-US" sz="1050" kern="100" dirty="0">
                <a:latin typeface="Arial" panose="020B0604020202020204" pitchFamily="34" charset="0"/>
                <a:ea typeface="Calibri" panose="020F0502020204030204" pitchFamily="34" charset="0"/>
                <a:cs typeface="Arial" panose="020B0604020202020204" pitchFamily="34" charset="0"/>
              </a:rPr>
              <a:t>chemotherapy; </a:t>
            </a:r>
            <a:r>
              <a:rPr lang="en-US" sz="1050" kern="100" dirty="0" err="1">
                <a:effectLst/>
                <a:latin typeface="Arial" panose="020B0604020202020204" pitchFamily="34" charset="0"/>
                <a:ea typeface="Calibri" panose="020F0502020204030204" pitchFamily="34" charset="0"/>
                <a:cs typeface="Arial" panose="020B0604020202020204" pitchFamily="34" charset="0"/>
              </a:rPr>
              <a:t>DoR</a:t>
            </a:r>
            <a:r>
              <a:rPr lang="en-US" sz="1050" kern="100" dirty="0">
                <a:effectLst/>
                <a:latin typeface="Arial" panose="020B0604020202020204" pitchFamily="34" charset="0"/>
                <a:ea typeface="Calibri" panose="020F0502020204030204" pitchFamily="34" charset="0"/>
                <a:cs typeface="Arial" panose="020B0604020202020204" pitchFamily="34" charset="0"/>
              </a:rPr>
              <a:t>, duration of response; DURV, durvalumab; HR, hazard ratio; IC, immune cells; IPI, ipilimumab; </a:t>
            </a:r>
            <a:r>
              <a:rPr lang="en-US" sz="1050" kern="100" dirty="0" err="1">
                <a:effectLst/>
                <a:latin typeface="Arial" panose="020B0604020202020204" pitchFamily="34" charset="0"/>
                <a:ea typeface="Calibri" panose="020F0502020204030204" pitchFamily="34" charset="0"/>
                <a:cs typeface="Arial" panose="020B0604020202020204" pitchFamily="34" charset="0"/>
              </a:rPr>
              <a:t>mo</a:t>
            </a:r>
            <a:r>
              <a:rPr lang="en-US" sz="1050" kern="100" dirty="0">
                <a:effectLst/>
                <a:latin typeface="Arial" panose="020B0604020202020204" pitchFamily="34" charset="0"/>
                <a:ea typeface="Calibri" panose="020F0502020204030204" pitchFamily="34" charset="0"/>
                <a:cs typeface="Arial" panose="020B0604020202020204" pitchFamily="34" charset="0"/>
              </a:rPr>
              <a:t>, month; NCCN, National Comprehensive Cancer Network; NIVO, nivolumab; NR, not reported; OS, overall survival; ORR, objective response rate; PC, pemetrexed/carboplatin; PEM, pembrolizumab; PFS, progression-free survival; SC, squamous cell; TC, tumor </a:t>
            </a:r>
            <a:r>
              <a:rPr lang="en-US" sz="1050" kern="100" dirty="0">
                <a:latin typeface="Arial" panose="020B0604020202020204" pitchFamily="34" charset="0"/>
                <a:ea typeface="Calibri" panose="020F0502020204030204" pitchFamily="34" charset="0"/>
                <a:cs typeface="Arial" panose="020B0604020202020204" pitchFamily="34" charset="0"/>
              </a:rPr>
              <a:t>cells; </a:t>
            </a:r>
            <a:r>
              <a:rPr lang="en-US" sz="1050" kern="100" dirty="0">
                <a:effectLst/>
                <a:latin typeface="Arial" panose="020B0604020202020204" pitchFamily="34" charset="0"/>
                <a:ea typeface="Calibri" panose="020F0502020204030204" pitchFamily="34" charset="0"/>
                <a:cs typeface="Arial" panose="020B0604020202020204" pitchFamily="34" charset="0"/>
              </a:rPr>
              <a:t>TPS, tumor proportion score; TREM, </a:t>
            </a:r>
            <a:r>
              <a:rPr lang="en-US" sz="1050" kern="100" dirty="0" err="1">
                <a:effectLst/>
                <a:latin typeface="Arial" panose="020B0604020202020204" pitchFamily="34" charset="0"/>
                <a:ea typeface="Calibri" panose="020F0502020204030204" pitchFamily="34" charset="0"/>
                <a:cs typeface="Arial" panose="020B0604020202020204" pitchFamily="34" charset="0"/>
              </a:rPr>
              <a:t>tremelimumab</a:t>
            </a:r>
            <a:r>
              <a:rPr lang="en-US" sz="1050" kern="100" dirty="0">
                <a:effectLst/>
                <a:latin typeface="Arial" panose="020B0604020202020204" pitchFamily="34" charset="0"/>
                <a:ea typeface="Calibri" panose="020F0502020204030204" pitchFamily="34" charset="0"/>
                <a:cs typeface="Arial" panose="020B0604020202020204" pitchFamily="34" charset="0"/>
              </a:rPr>
              <a:t>. </a:t>
            </a:r>
          </a:p>
          <a:p>
            <a:r>
              <a:rPr lang="en-US" sz="1050" kern="100" dirty="0">
                <a:effectLst/>
                <a:latin typeface="Arial" panose="020B0604020202020204" pitchFamily="34" charset="0"/>
                <a:ea typeface="Calibri" panose="020F0502020204030204" pitchFamily="34" charset="0"/>
                <a:cs typeface="Arial" panose="020B0604020202020204" pitchFamily="34" charset="0"/>
              </a:rPr>
              <a:t>1. </a:t>
            </a:r>
            <a:r>
              <a:rPr lang="en-US" sz="1050" kern="100" dirty="0" err="1">
                <a:effectLst/>
                <a:latin typeface="Arial" panose="020B0604020202020204" pitchFamily="34" charset="0"/>
                <a:ea typeface="Calibri" panose="020F0502020204030204" pitchFamily="34" charset="0"/>
                <a:cs typeface="Arial" panose="020B0604020202020204" pitchFamily="34" charset="0"/>
              </a:rPr>
              <a:t>Brahmer</a:t>
            </a:r>
            <a:r>
              <a:rPr lang="en-US" sz="1050" kern="100" dirty="0">
                <a:effectLst/>
                <a:latin typeface="Arial" panose="020B0604020202020204" pitchFamily="34" charset="0"/>
                <a:ea typeface="Calibri" panose="020F0502020204030204" pitchFamily="34" charset="0"/>
                <a:cs typeface="Arial" panose="020B0604020202020204" pitchFamily="34" charset="0"/>
              </a:rPr>
              <a:t> JR, et al. </a:t>
            </a:r>
            <a:r>
              <a:rPr lang="en-US" sz="1050" i="1" kern="100" dirty="0">
                <a:effectLst/>
                <a:latin typeface="Arial" panose="020B0604020202020204" pitchFamily="34" charset="0"/>
                <a:ea typeface="Calibri" panose="020F0502020204030204" pitchFamily="34" charset="0"/>
                <a:cs typeface="Arial" panose="020B0604020202020204" pitchFamily="34" charset="0"/>
              </a:rPr>
              <a:t>J Clin Oncol</a:t>
            </a:r>
            <a:r>
              <a:rPr lang="en-US" sz="1050" kern="100" dirty="0">
                <a:effectLst/>
                <a:latin typeface="Arial" panose="020B0604020202020204" pitchFamily="34" charset="0"/>
                <a:ea typeface="Calibri" panose="020F0502020204030204" pitchFamily="34" charset="0"/>
                <a:cs typeface="Arial" panose="020B0604020202020204" pitchFamily="34" charset="0"/>
              </a:rPr>
              <a:t>. 2023;41(6):1200-12; 2. Paz-Ares LG, et al. </a:t>
            </a:r>
            <a:r>
              <a:rPr lang="en-US" sz="1050" i="1" kern="100" dirty="0">
                <a:effectLst/>
                <a:latin typeface="Arial" panose="020B0604020202020204" pitchFamily="34" charset="0"/>
                <a:ea typeface="Calibri" panose="020F0502020204030204" pitchFamily="34" charset="0"/>
                <a:cs typeface="Arial" panose="020B0604020202020204" pitchFamily="34" charset="0"/>
              </a:rPr>
              <a:t>J </a:t>
            </a:r>
            <a:r>
              <a:rPr lang="en-US" sz="1050" i="1" kern="100" dirty="0" err="1">
                <a:effectLst/>
                <a:latin typeface="Arial" panose="020B0604020202020204" pitchFamily="34" charset="0"/>
                <a:ea typeface="Calibri" panose="020F0502020204030204" pitchFamily="34" charset="0"/>
                <a:cs typeface="Arial" panose="020B0604020202020204" pitchFamily="34" charset="0"/>
              </a:rPr>
              <a:t>Thorac</a:t>
            </a:r>
            <a:r>
              <a:rPr lang="en-US" sz="1050" i="1" kern="100" dirty="0">
                <a:effectLst/>
                <a:latin typeface="Arial" panose="020B0604020202020204" pitchFamily="34" charset="0"/>
                <a:ea typeface="Calibri" panose="020F0502020204030204" pitchFamily="34" charset="0"/>
                <a:cs typeface="Arial" panose="020B0604020202020204" pitchFamily="34" charset="0"/>
              </a:rPr>
              <a:t> Oncol</a:t>
            </a:r>
            <a:r>
              <a:rPr lang="en-US" sz="1050" kern="100" dirty="0">
                <a:effectLst/>
                <a:latin typeface="Arial" panose="020B0604020202020204" pitchFamily="34" charset="0"/>
                <a:ea typeface="Calibri" panose="020F0502020204030204" pitchFamily="34" charset="0"/>
                <a:cs typeface="Arial" panose="020B0604020202020204" pitchFamily="34" charset="0"/>
              </a:rPr>
              <a:t>. 2023;18:204-22; 3. </a:t>
            </a:r>
            <a:r>
              <a:rPr lang="en-US" sz="1050" kern="100" dirty="0" err="1">
                <a:effectLst/>
                <a:latin typeface="Arial" panose="020B0604020202020204" pitchFamily="34" charset="0"/>
                <a:ea typeface="Calibri" panose="020F0502020204030204" pitchFamily="34" charset="0"/>
                <a:cs typeface="Arial" panose="020B0604020202020204" pitchFamily="34" charset="0"/>
              </a:rPr>
              <a:t>Awad</a:t>
            </a:r>
            <a:r>
              <a:rPr lang="en-US" sz="1050" kern="100" dirty="0">
                <a:effectLst/>
                <a:latin typeface="Arial" panose="020B0604020202020204" pitchFamily="34" charset="0"/>
                <a:ea typeface="Calibri" panose="020F0502020204030204" pitchFamily="34" charset="0"/>
                <a:cs typeface="Arial" panose="020B0604020202020204" pitchFamily="34" charset="0"/>
              </a:rPr>
              <a:t> MM, et al. </a:t>
            </a:r>
            <a:r>
              <a:rPr lang="en-US" sz="1050" i="1" kern="100" dirty="0">
                <a:effectLst/>
                <a:latin typeface="Arial" panose="020B0604020202020204" pitchFamily="34" charset="0"/>
                <a:ea typeface="Calibri" panose="020F0502020204030204" pitchFamily="34" charset="0"/>
                <a:cs typeface="Arial" panose="020B0604020202020204" pitchFamily="34" charset="0"/>
              </a:rPr>
              <a:t>J </a:t>
            </a:r>
            <a:r>
              <a:rPr lang="en-US" sz="1050" i="1" kern="100" dirty="0" err="1">
                <a:effectLst/>
                <a:latin typeface="Arial" panose="020B0604020202020204" pitchFamily="34" charset="0"/>
                <a:ea typeface="Calibri" panose="020F0502020204030204" pitchFamily="34" charset="0"/>
                <a:cs typeface="Arial" panose="020B0604020202020204" pitchFamily="34" charset="0"/>
              </a:rPr>
              <a:t>Thorac</a:t>
            </a:r>
            <a:r>
              <a:rPr lang="en-US" sz="1050" i="1" kern="100" dirty="0">
                <a:effectLst/>
                <a:latin typeface="Arial" panose="020B0604020202020204" pitchFamily="34" charset="0"/>
                <a:ea typeface="Calibri" panose="020F0502020204030204" pitchFamily="34" charset="0"/>
                <a:cs typeface="Arial" panose="020B0604020202020204" pitchFamily="34" charset="0"/>
              </a:rPr>
              <a:t> Oncol</a:t>
            </a:r>
            <a:r>
              <a:rPr lang="en-US" sz="1050" kern="100" dirty="0">
                <a:effectLst/>
                <a:latin typeface="Arial" panose="020B0604020202020204" pitchFamily="34" charset="0"/>
                <a:ea typeface="Calibri" panose="020F0502020204030204" pitchFamily="34" charset="0"/>
                <a:cs typeface="Arial" panose="020B0604020202020204" pitchFamily="34" charset="0"/>
              </a:rPr>
              <a:t>. 2021;16:162-8; 4</a:t>
            </a:r>
            <a:r>
              <a:rPr lang="en-US" sz="1050" kern="100" dirty="0">
                <a:latin typeface="Arial" panose="020B0604020202020204" pitchFamily="34" charset="0"/>
                <a:ea typeface="Calibri" panose="020F0502020204030204" pitchFamily="34" charset="0"/>
                <a:cs typeface="Arial" panose="020B0604020202020204" pitchFamily="34" charset="0"/>
              </a:rPr>
              <a:t>.</a:t>
            </a:r>
            <a:r>
              <a:rPr lang="en-US" sz="1050" kern="100" dirty="0">
                <a:effectLst/>
                <a:latin typeface="Arial" panose="020B0604020202020204" pitchFamily="34" charset="0"/>
                <a:ea typeface="Calibri" panose="020F0502020204030204" pitchFamily="34" charset="0"/>
                <a:cs typeface="Arial" panose="020B0604020202020204" pitchFamily="34" charset="0"/>
              </a:rPr>
              <a:t> </a:t>
            </a:r>
            <a:r>
              <a:rPr lang="en-US" sz="1050" kern="100" dirty="0" err="1">
                <a:effectLst/>
                <a:latin typeface="Arial" panose="020B0604020202020204" pitchFamily="34" charset="0"/>
                <a:ea typeface="Calibri" panose="020F0502020204030204" pitchFamily="34" charset="0"/>
                <a:cs typeface="Arial" panose="020B0604020202020204" pitchFamily="34" charset="0"/>
              </a:rPr>
              <a:t>Garassino</a:t>
            </a:r>
            <a:r>
              <a:rPr lang="en-US" sz="1050" kern="100" dirty="0">
                <a:effectLst/>
                <a:latin typeface="Arial" panose="020B0604020202020204" pitchFamily="34" charset="0"/>
                <a:ea typeface="Calibri" panose="020F0502020204030204" pitchFamily="34" charset="0"/>
                <a:cs typeface="Arial" panose="020B0604020202020204" pitchFamily="34" charset="0"/>
              </a:rPr>
              <a:t> MC, et al. </a:t>
            </a:r>
            <a:r>
              <a:rPr lang="en-US" sz="1050" i="1" kern="100" dirty="0">
                <a:effectLst/>
                <a:latin typeface="Arial" panose="020B0604020202020204" pitchFamily="34" charset="0"/>
                <a:ea typeface="Calibri" panose="020F0502020204030204" pitchFamily="34" charset="0"/>
                <a:cs typeface="Arial" panose="020B0604020202020204" pitchFamily="34" charset="0"/>
              </a:rPr>
              <a:t>J Clin Oncol</a:t>
            </a:r>
            <a:r>
              <a:rPr lang="en-US" sz="1050" kern="100" dirty="0">
                <a:effectLst/>
                <a:latin typeface="Arial" panose="020B0604020202020204" pitchFamily="34" charset="0"/>
                <a:ea typeface="Calibri" panose="020F0502020204030204" pitchFamily="34" charset="0"/>
                <a:cs typeface="Arial" panose="020B0604020202020204" pitchFamily="34" charset="0"/>
              </a:rPr>
              <a:t>. 2023;41:1992-8; 5. </a:t>
            </a:r>
            <a:r>
              <a:rPr lang="en-US" sz="1050" kern="100" dirty="0" err="1">
                <a:effectLst/>
                <a:latin typeface="Arial" panose="020B0604020202020204" pitchFamily="34" charset="0"/>
                <a:ea typeface="Calibri" panose="020F0502020204030204" pitchFamily="34" charset="0"/>
                <a:cs typeface="Arial" panose="020B0604020202020204" pitchFamily="34" charset="0"/>
              </a:rPr>
              <a:t>Novello</a:t>
            </a:r>
            <a:r>
              <a:rPr lang="en-US" sz="1050" kern="100" dirty="0">
                <a:effectLst/>
                <a:latin typeface="Arial" panose="020B0604020202020204" pitchFamily="34" charset="0"/>
                <a:ea typeface="Calibri" panose="020F0502020204030204" pitchFamily="34" charset="0"/>
                <a:cs typeface="Arial" panose="020B0604020202020204" pitchFamily="34" charset="0"/>
              </a:rPr>
              <a:t> S, et al. </a:t>
            </a:r>
            <a:r>
              <a:rPr lang="en-US" sz="1050" i="1" kern="100" dirty="0">
                <a:effectLst/>
                <a:latin typeface="Arial" panose="020B0604020202020204" pitchFamily="34" charset="0"/>
                <a:ea typeface="Calibri" panose="020F0502020204030204" pitchFamily="34" charset="0"/>
                <a:cs typeface="Arial" panose="020B0604020202020204" pitchFamily="34" charset="0"/>
              </a:rPr>
              <a:t>J Clin Oncol</a:t>
            </a:r>
            <a:r>
              <a:rPr lang="en-US" sz="1050" kern="100" dirty="0">
                <a:effectLst/>
                <a:latin typeface="Arial" panose="020B0604020202020204" pitchFamily="34" charset="0"/>
                <a:ea typeface="Calibri" panose="020F0502020204030204" pitchFamily="34" charset="0"/>
                <a:cs typeface="Arial" panose="020B0604020202020204" pitchFamily="34" charset="0"/>
              </a:rPr>
              <a:t>. 2023; 41:1999-2006; 6. </a:t>
            </a:r>
            <a:r>
              <a:rPr lang="en-US" sz="1050" kern="100" dirty="0" err="1">
                <a:effectLst/>
                <a:latin typeface="Arial" panose="020B0604020202020204" pitchFamily="34" charset="0"/>
                <a:ea typeface="Calibri" panose="020F0502020204030204" pitchFamily="34" charset="0"/>
                <a:cs typeface="Arial" panose="020B0604020202020204" pitchFamily="34" charset="0"/>
              </a:rPr>
              <a:t>Socinski</a:t>
            </a:r>
            <a:r>
              <a:rPr lang="en-US" sz="1050" kern="100" dirty="0">
                <a:effectLst/>
                <a:latin typeface="Arial" panose="020B0604020202020204" pitchFamily="34" charset="0"/>
                <a:ea typeface="Calibri" panose="020F0502020204030204" pitchFamily="34" charset="0"/>
                <a:cs typeface="Arial" panose="020B0604020202020204" pitchFamily="34" charset="0"/>
              </a:rPr>
              <a:t> MA, et al.  </a:t>
            </a:r>
            <a:r>
              <a:rPr lang="en-US" sz="1050" i="1" kern="100" dirty="0">
                <a:effectLst/>
                <a:latin typeface="Arial" panose="020B0604020202020204" pitchFamily="34" charset="0"/>
                <a:ea typeface="Calibri" panose="020F0502020204030204" pitchFamily="34" charset="0"/>
                <a:cs typeface="Arial" panose="020B0604020202020204" pitchFamily="34" charset="0"/>
              </a:rPr>
              <a:t>J </a:t>
            </a:r>
            <a:r>
              <a:rPr lang="en-US" sz="1050" i="1" kern="100" dirty="0" err="1">
                <a:effectLst/>
                <a:latin typeface="Arial" panose="020B0604020202020204" pitchFamily="34" charset="0"/>
                <a:ea typeface="Calibri" panose="020F0502020204030204" pitchFamily="34" charset="0"/>
                <a:cs typeface="Arial" panose="020B0604020202020204" pitchFamily="34" charset="0"/>
              </a:rPr>
              <a:t>Thorac</a:t>
            </a:r>
            <a:r>
              <a:rPr lang="en-US" sz="1050" i="1" kern="100" dirty="0">
                <a:effectLst/>
                <a:latin typeface="Arial" panose="020B0604020202020204" pitchFamily="34" charset="0"/>
                <a:ea typeface="Calibri" panose="020F0502020204030204" pitchFamily="34" charset="0"/>
                <a:cs typeface="Arial" panose="020B0604020202020204" pitchFamily="34" charset="0"/>
              </a:rPr>
              <a:t> Oncol. </a:t>
            </a:r>
            <a:r>
              <a:rPr lang="en-US" sz="1050" kern="100" dirty="0">
                <a:effectLst/>
                <a:latin typeface="Arial" panose="020B0604020202020204" pitchFamily="34" charset="0"/>
                <a:ea typeface="Calibri" panose="020F0502020204030204" pitchFamily="34" charset="0"/>
                <a:cs typeface="Arial" panose="020B0604020202020204" pitchFamily="34" charset="0"/>
              </a:rPr>
              <a:t>2021;16:1909-24; 7</a:t>
            </a:r>
            <a:r>
              <a:rPr lang="en-US" sz="1050" kern="100" dirty="0">
                <a:latin typeface="Arial" panose="020B0604020202020204" pitchFamily="34" charset="0"/>
                <a:ea typeface="Calibri" panose="020F0502020204030204" pitchFamily="34" charset="0"/>
                <a:cs typeface="Arial" panose="020B0604020202020204" pitchFamily="34" charset="0"/>
              </a:rPr>
              <a:t>. </a:t>
            </a:r>
            <a:r>
              <a:rPr lang="en-US" sz="1050" kern="100" dirty="0" err="1">
                <a:effectLst/>
                <a:latin typeface="Arial" panose="020B0604020202020204" pitchFamily="34" charset="0"/>
                <a:ea typeface="Calibri" panose="020F0502020204030204" pitchFamily="34" charset="0"/>
                <a:cs typeface="Arial" panose="020B0604020202020204" pitchFamily="34" charset="0"/>
              </a:rPr>
              <a:t>Makharadze</a:t>
            </a:r>
            <a:r>
              <a:rPr lang="en-US" sz="1050" kern="100" dirty="0">
                <a:effectLst/>
                <a:latin typeface="Arial" panose="020B0604020202020204" pitchFamily="34" charset="0"/>
                <a:ea typeface="Calibri" panose="020F0502020204030204" pitchFamily="34" charset="0"/>
                <a:cs typeface="Arial" panose="020B0604020202020204" pitchFamily="34" charset="0"/>
              </a:rPr>
              <a:t> T, et al. </a:t>
            </a:r>
            <a:r>
              <a:rPr lang="en-US" sz="1050" i="1" kern="100" dirty="0">
                <a:effectLst/>
                <a:latin typeface="Arial" panose="020B0604020202020204" pitchFamily="34" charset="0"/>
                <a:ea typeface="Calibri" panose="020F0502020204030204" pitchFamily="34" charset="0"/>
                <a:cs typeface="Arial" panose="020B0604020202020204" pitchFamily="34" charset="0"/>
              </a:rPr>
              <a:t>J </a:t>
            </a:r>
            <a:r>
              <a:rPr lang="en-US" sz="1050" i="1" kern="100" dirty="0" err="1">
                <a:effectLst/>
                <a:latin typeface="Arial" panose="020B0604020202020204" pitchFamily="34" charset="0"/>
                <a:ea typeface="Calibri" panose="020F0502020204030204" pitchFamily="34" charset="0"/>
                <a:cs typeface="Arial" panose="020B0604020202020204" pitchFamily="34" charset="0"/>
              </a:rPr>
              <a:t>Thorac</a:t>
            </a:r>
            <a:r>
              <a:rPr lang="en-US" sz="1050" i="1" kern="100" dirty="0">
                <a:effectLst/>
                <a:latin typeface="Arial" panose="020B0604020202020204" pitchFamily="34" charset="0"/>
                <a:ea typeface="Calibri" panose="020F0502020204030204" pitchFamily="34" charset="0"/>
                <a:cs typeface="Arial" panose="020B0604020202020204" pitchFamily="34" charset="0"/>
              </a:rPr>
              <a:t> Oncol</a:t>
            </a:r>
            <a:r>
              <a:rPr lang="en-US" sz="1050" kern="100" dirty="0">
                <a:effectLst/>
                <a:latin typeface="Arial" panose="020B0604020202020204" pitchFamily="34" charset="0"/>
                <a:ea typeface="Calibri" panose="020F0502020204030204" pitchFamily="34" charset="0"/>
                <a:cs typeface="Arial" panose="020B0604020202020204" pitchFamily="34" charset="0"/>
              </a:rPr>
              <a:t>. 2023;18:755-68</a:t>
            </a:r>
            <a:r>
              <a:rPr lang="en-US" sz="1050" kern="100" dirty="0">
                <a:latin typeface="Arial" panose="020B0604020202020204" pitchFamily="34" charset="0"/>
                <a:ea typeface="Calibri" panose="020F0502020204030204" pitchFamily="34" charset="0"/>
                <a:cs typeface="Arial" panose="020B0604020202020204" pitchFamily="34" charset="0"/>
              </a:rPr>
              <a:t>;</a:t>
            </a:r>
            <a:r>
              <a:rPr lang="en-US" sz="1050" kern="100" dirty="0">
                <a:effectLst/>
                <a:latin typeface="Arial" panose="020B0604020202020204" pitchFamily="34" charset="0"/>
                <a:ea typeface="Calibri" panose="020F0502020204030204" pitchFamily="34" charset="0"/>
                <a:cs typeface="Arial" panose="020B0604020202020204" pitchFamily="34" charset="0"/>
              </a:rPr>
              <a:t> 8. Johnson ML, et al</a:t>
            </a:r>
            <a:r>
              <a:rPr lang="en-US" sz="1050" i="1" kern="100" dirty="0">
                <a:effectLst/>
                <a:latin typeface="Arial" panose="020B0604020202020204" pitchFamily="34" charset="0"/>
                <a:ea typeface="Calibri" panose="020F0502020204030204" pitchFamily="34" charset="0"/>
                <a:cs typeface="Arial" panose="020B0604020202020204" pitchFamily="34" charset="0"/>
              </a:rPr>
              <a:t>. J Clin Oncol</a:t>
            </a:r>
            <a:r>
              <a:rPr lang="en-US" sz="1050" kern="100" dirty="0">
                <a:effectLst/>
                <a:latin typeface="Arial" panose="020B0604020202020204" pitchFamily="34" charset="0"/>
                <a:ea typeface="Calibri" panose="020F0502020204030204" pitchFamily="34" charset="0"/>
                <a:cs typeface="Arial" panose="020B0604020202020204" pitchFamily="34" charset="0"/>
              </a:rPr>
              <a:t>. 2023;41:1213-27</a:t>
            </a:r>
            <a:r>
              <a:rPr lang="en-US" sz="1050" kern="100" dirty="0">
                <a:latin typeface="Arial" panose="020B0604020202020204" pitchFamily="34" charset="0"/>
                <a:ea typeface="Calibri" panose="020F0502020204030204" pitchFamily="34" charset="0"/>
                <a:cs typeface="Arial" panose="020B0604020202020204" pitchFamily="34" charset="0"/>
              </a:rPr>
              <a:t>;</a:t>
            </a:r>
            <a:r>
              <a:rPr lang="en-US" sz="1050" kern="100" dirty="0">
                <a:effectLst/>
                <a:latin typeface="Arial" panose="020B0604020202020204" pitchFamily="34" charset="0"/>
                <a:ea typeface="Calibri" panose="020F0502020204030204" pitchFamily="34" charset="0"/>
                <a:cs typeface="Arial" panose="020B0604020202020204" pitchFamily="34" charset="0"/>
              </a:rPr>
              <a:t> 9. </a:t>
            </a:r>
            <a:r>
              <a:rPr lang="en-US" sz="1050" b="0" dirty="0">
                <a:latin typeface="Arial" panose="020B0604020202020204" pitchFamily="34" charset="0"/>
                <a:cs typeface="Arial" panose="020B0604020202020204" pitchFamily="34" charset="0"/>
              </a:rPr>
              <a:t>National Comprehensive Cancer Network. Non-Small Cell Lung Cancer</a:t>
            </a:r>
            <a:r>
              <a:rPr lang="en-US" sz="1050" dirty="0">
                <a:latin typeface="Arial" panose="020B0604020202020204" pitchFamily="34" charset="0"/>
                <a:cs typeface="Arial" panose="020B0604020202020204" pitchFamily="34" charset="0"/>
              </a:rPr>
              <a:t> (</a:t>
            </a:r>
            <a:r>
              <a:rPr lang="en-US" sz="1050" b="0" dirty="0">
                <a:latin typeface="Arial" panose="020B0604020202020204" pitchFamily="34" charset="0"/>
                <a:cs typeface="Arial" panose="020B0604020202020204" pitchFamily="34" charset="0"/>
              </a:rPr>
              <a:t>Version 3.2023). </a:t>
            </a:r>
            <a:endParaRPr lang="en-US" sz="105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643D3442-BBF9-8C91-3FB0-A63D9E8DC0F8}"/>
              </a:ext>
            </a:extLst>
          </p:cNvPr>
          <p:cNvSpPr>
            <a:spLocks noGrp="1"/>
          </p:cNvSpPr>
          <p:nvPr>
            <p:ph type="title"/>
          </p:nvPr>
        </p:nvSpPr>
        <p:spPr/>
        <p:txBody>
          <a:bodyPr/>
          <a:lstStyle/>
          <a:p>
            <a:r>
              <a:rPr lang="en-US" dirty="0"/>
              <a:t>Immunotherapy Options for Advanced NSCLC with PD-L1 Expression ≥1% or ≥1% to 49% (NCCN Cat 1)⁹</a:t>
            </a:r>
          </a:p>
        </p:txBody>
      </p:sp>
    </p:spTree>
    <p:extLst>
      <p:ext uri="{BB962C8B-B14F-4D97-AF65-F5344CB8AC3E}">
        <p14:creationId xmlns:p14="http://schemas.microsoft.com/office/powerpoint/2010/main" val="66465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D289-A628-46F1-331D-44ADD9828C3B}"/>
              </a:ext>
            </a:extLst>
          </p:cNvPr>
          <p:cNvSpPr>
            <a:spLocks noGrp="1"/>
          </p:cNvSpPr>
          <p:nvPr>
            <p:ph type="title"/>
          </p:nvPr>
        </p:nvSpPr>
        <p:spPr/>
        <p:txBody>
          <a:bodyPr>
            <a:normAutofit/>
          </a:bodyPr>
          <a:lstStyle/>
          <a:p>
            <a:r>
              <a:rPr lang="en-US" sz="3600" b="1" dirty="0">
                <a:latin typeface="+mn-lt"/>
              </a:rPr>
              <a:t>KEYNOTE-189: 5-Year Outcomes</a:t>
            </a:r>
          </a:p>
        </p:txBody>
      </p:sp>
      <p:pic>
        <p:nvPicPr>
          <p:cNvPr id="5" name="Picture 4">
            <a:extLst>
              <a:ext uri="{FF2B5EF4-FFF2-40B4-BE49-F238E27FC236}">
                <a16:creationId xmlns:a16="http://schemas.microsoft.com/office/drawing/2014/main" id="{9A9113AE-8E82-DDE0-A05E-36F353C2B3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05" t="4502" r="5003" b="5937"/>
          <a:stretch/>
        </p:blipFill>
        <p:spPr>
          <a:xfrm>
            <a:off x="392928" y="2120058"/>
            <a:ext cx="5377068" cy="3531408"/>
          </a:xfrm>
          <a:prstGeom prst="rect">
            <a:avLst/>
          </a:prstGeom>
        </p:spPr>
      </p:pic>
      <p:pic>
        <p:nvPicPr>
          <p:cNvPr id="7" name="Picture 6">
            <a:extLst>
              <a:ext uri="{FF2B5EF4-FFF2-40B4-BE49-F238E27FC236}">
                <a16:creationId xmlns:a16="http://schemas.microsoft.com/office/drawing/2014/main" id="{5FDD25E6-EF95-F769-0748-F1DD0A2957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19" t="9299" r="4715" b="5923"/>
          <a:stretch/>
        </p:blipFill>
        <p:spPr>
          <a:xfrm>
            <a:off x="6319874" y="2191619"/>
            <a:ext cx="5660092" cy="3390196"/>
          </a:xfrm>
          <a:prstGeom prst="rect">
            <a:avLst/>
          </a:prstGeom>
        </p:spPr>
      </p:pic>
      <p:sp>
        <p:nvSpPr>
          <p:cNvPr id="8" name="TextBox 7">
            <a:extLst>
              <a:ext uri="{FF2B5EF4-FFF2-40B4-BE49-F238E27FC236}">
                <a16:creationId xmlns:a16="http://schemas.microsoft.com/office/drawing/2014/main" id="{736D7004-66CB-95D9-4136-C953659EDACE}"/>
              </a:ext>
            </a:extLst>
          </p:cNvPr>
          <p:cNvSpPr txBox="1"/>
          <p:nvPr/>
        </p:nvSpPr>
        <p:spPr>
          <a:xfrm>
            <a:off x="2941982" y="1672999"/>
            <a:ext cx="476028" cy="369332"/>
          </a:xfrm>
          <a:prstGeom prst="rect">
            <a:avLst/>
          </a:prstGeom>
          <a:noFill/>
        </p:spPr>
        <p:txBody>
          <a:bodyPr wrap="none" rtlCol="0">
            <a:spAutoFit/>
          </a:bodyPr>
          <a:lstStyle/>
          <a:p>
            <a:r>
              <a:rPr lang="en-US" b="1" dirty="0"/>
              <a:t>ITT</a:t>
            </a:r>
          </a:p>
        </p:txBody>
      </p:sp>
      <p:sp>
        <p:nvSpPr>
          <p:cNvPr id="9" name="TextBox 8">
            <a:extLst>
              <a:ext uri="{FF2B5EF4-FFF2-40B4-BE49-F238E27FC236}">
                <a16:creationId xmlns:a16="http://schemas.microsoft.com/office/drawing/2014/main" id="{9CB52C8C-CFF3-9E06-3151-D34662440023}"/>
              </a:ext>
            </a:extLst>
          </p:cNvPr>
          <p:cNvSpPr txBox="1"/>
          <p:nvPr/>
        </p:nvSpPr>
        <p:spPr>
          <a:xfrm>
            <a:off x="8657739" y="1670059"/>
            <a:ext cx="1949573" cy="369332"/>
          </a:xfrm>
          <a:prstGeom prst="rect">
            <a:avLst/>
          </a:prstGeom>
          <a:noFill/>
        </p:spPr>
        <p:txBody>
          <a:bodyPr wrap="none" rtlCol="0">
            <a:spAutoFit/>
          </a:bodyPr>
          <a:lstStyle/>
          <a:p>
            <a:r>
              <a:rPr lang="en-US" b="1" dirty="0"/>
              <a:t>PD-L1 TPS 1%-49%</a:t>
            </a:r>
          </a:p>
        </p:txBody>
      </p:sp>
      <p:sp>
        <p:nvSpPr>
          <p:cNvPr id="6" name="Footer Placeholder 1">
            <a:extLst>
              <a:ext uri="{FF2B5EF4-FFF2-40B4-BE49-F238E27FC236}">
                <a16:creationId xmlns:a16="http://schemas.microsoft.com/office/drawing/2014/main" id="{91C89926-B743-630F-D741-FF9AC5C8AF2B}"/>
              </a:ext>
            </a:extLst>
          </p:cNvPr>
          <p:cNvSpPr>
            <a:spLocks noGrp="1"/>
          </p:cNvSpPr>
          <p:nvPr>
            <p:ph type="ftr" sz="quarter" idx="3"/>
          </p:nvPr>
        </p:nvSpPr>
        <p:spPr>
          <a:xfrm>
            <a:off x="609600" y="6356350"/>
            <a:ext cx="10744199" cy="442131"/>
          </a:xfrm>
        </p:spPr>
        <p:txBody>
          <a:bodyPr/>
          <a:lstStyle/>
          <a:p>
            <a:r>
              <a:rPr lang="en-US" sz="1200" dirty="0"/>
              <a:t>ITT, intent to treat.</a:t>
            </a:r>
          </a:p>
          <a:p>
            <a:r>
              <a:rPr lang="en-US" sz="1200" dirty="0" err="1"/>
              <a:t>Garassino</a:t>
            </a:r>
            <a:r>
              <a:rPr lang="en-US" sz="1200" dirty="0"/>
              <a:t> MC, et al. </a:t>
            </a:r>
            <a:r>
              <a:rPr lang="en-US" sz="1200" i="1" dirty="0"/>
              <a:t>J Clin Oncol</a:t>
            </a:r>
            <a:r>
              <a:rPr lang="en-US" sz="1200" dirty="0"/>
              <a:t>. 2023;41:1992-8.</a:t>
            </a:r>
          </a:p>
        </p:txBody>
      </p:sp>
    </p:spTree>
    <p:extLst>
      <p:ext uri="{BB962C8B-B14F-4D97-AF65-F5344CB8AC3E}">
        <p14:creationId xmlns:p14="http://schemas.microsoft.com/office/powerpoint/2010/main" val="1776441039"/>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2429</Words>
  <Application>Microsoft Macintosh PowerPoint</Application>
  <PresentationFormat>Widescreen</PresentationFormat>
  <Paragraphs>430</Paragraphs>
  <Slides>22</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Century Gothic</vt:lpstr>
      <vt:lpstr>Trebuchet MS</vt:lpstr>
      <vt:lpstr>Wingdings</vt:lpstr>
      <vt:lpstr>2022 Hem Onc</vt:lpstr>
      <vt:lpstr>Office Theme</vt:lpstr>
      <vt:lpstr>Case 2: In a Patient with PD-L1 1% to 49%, Should I Use Single Agent IO or Combination IO?</vt:lpstr>
      <vt:lpstr>PowerPoint Presentation</vt:lpstr>
      <vt:lpstr>Disclaimer</vt:lpstr>
      <vt:lpstr>Case 2</vt:lpstr>
      <vt:lpstr>Case 2</vt:lpstr>
      <vt:lpstr>Chemotherapy alone is   NOT  standard of care </vt:lpstr>
      <vt:lpstr>First-Line Therapy Recommendations (Category 1) for Advanced/Metastatic NSCLC with PD-L1 ≥1% to 49% </vt:lpstr>
      <vt:lpstr>Immunotherapy Options for Advanced NSCLC with PD-L1 Expression ≥1% or ≥1% to 49% (NCCN Cat 1)⁹</vt:lpstr>
      <vt:lpstr>KEYNOTE-189: 5-Year Outcomes</vt:lpstr>
      <vt:lpstr>Pembrolizumab + Chemotherapy in Squamous NSCLC: KEYNOTE-407: 5-Year Update</vt:lpstr>
      <vt:lpstr>First-Line Nivolumab/Ipilimumab + 2 Cycles of CT for Advanced NSCLC with PD-L1 1% to 49% (CheckMate 9LA)</vt:lpstr>
      <vt:lpstr>Cemiplimab ± Chemotherapy for NSCLC: EMPOWER-Lung 3</vt:lpstr>
      <vt:lpstr>Durvalumab ± Tremelimumab in Combination with Chemotherapy (POSEIDON)</vt:lpstr>
      <vt:lpstr>PowerPoint Presentation</vt:lpstr>
      <vt:lpstr>First-Line Nivolumab+Ipilimumab Versus CT for Advanced or Metastatic NSCLC and PD-L1≥1% (CheckMate 227)</vt:lpstr>
      <vt:lpstr>PowerPoint Presentation</vt:lpstr>
      <vt:lpstr>FDA Pooled Analysis of First-Line Chemo-IO Versus IO in  Advanced NSCLC with PD-L1 1% to 49%: Patient Characteristics</vt:lpstr>
      <vt:lpstr>FDA Pooled Analysis of First-Line Chemo-IO Versus IO in  Advanced NSCLC with PD-L1 1% to 49%: Exploratory OS</vt:lpstr>
      <vt:lpstr>FDA Pooled Analysis of First-Line Chemo-IO Versus IO in  Advanced NSCLC with PD-L1 1% to 49%: OS Across Subgroups</vt:lpstr>
      <vt:lpstr>Summary</vt:lpstr>
      <vt:lpstr>Case 2</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2023-07-06T13:39:11Z</dcterms:modified>
  <cp:category/>
</cp:coreProperties>
</file>