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Lst>
  <p:notesMasterIdLst>
    <p:notesMasterId r:id="rId9"/>
  </p:notesMasterIdLst>
  <p:sldIdLst>
    <p:sldId id="256" r:id="rId3"/>
    <p:sldId id="267" r:id="rId4"/>
    <p:sldId id="266" r:id="rId5"/>
    <p:sldId id="258" r:id="rId6"/>
    <p:sldId id="257" r:id="rId7"/>
    <p:sldId id="264"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6327"/>
  </p:normalViewPr>
  <p:slideViewPr>
    <p:cSldViewPr snapToGrid="0">
      <p:cViewPr varScale="1">
        <p:scale>
          <a:sx n="119" d="100"/>
          <a:sy n="119" d="100"/>
        </p:scale>
        <p:origin x="80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A3E1FD-8689-F04F-A915-99AFDC744513}" type="datetimeFigureOut">
              <a:rPr lang="en-US" smtClean="0"/>
              <a:t>6/7/23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501A4E-9730-CA4F-AD42-C6059DC1FDEB}" type="slidenum">
              <a:rPr lang="en-US" smtClean="0"/>
              <a:t>‹#›</a:t>
            </a:fld>
            <a:endParaRPr lang="en-US"/>
          </a:p>
        </p:txBody>
      </p:sp>
    </p:spTree>
    <p:extLst>
      <p:ext uri="{BB962C8B-B14F-4D97-AF65-F5344CB8AC3E}">
        <p14:creationId xmlns:p14="http://schemas.microsoft.com/office/powerpoint/2010/main" val="2881568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A65F76-0011-CA4E-92EC-80CC7B898B9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851541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A65F76-0011-CA4E-92EC-80CC7B898B9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5947706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ctr">
            <a:normAutofit/>
          </a:bodyPr>
          <a:lstStyle>
            <a:lvl1pPr>
              <a:defRPr sz="48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a:p>
        </p:txBody>
      </p:sp>
      <p:pic>
        <p:nvPicPr>
          <p:cNvPr id="8" name="Picture 7">
            <a:extLst>
              <a:ext uri="{FF2B5EF4-FFF2-40B4-BE49-F238E27FC236}">
                <a16:creationId xmlns:a16="http://schemas.microsoft.com/office/drawing/2014/main" id="{46147BEB-DBFC-41AF-8A4B-718D90B9AB6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975360"/>
          </a:xfrm>
          <a:prstGeom prst="rect">
            <a:avLst/>
          </a:prstGeom>
        </p:spPr>
      </p:pic>
      <p:pic>
        <p:nvPicPr>
          <p:cNvPr id="10" name="Picture 9">
            <a:extLst>
              <a:ext uri="{FF2B5EF4-FFF2-40B4-BE49-F238E27FC236}">
                <a16:creationId xmlns:a16="http://schemas.microsoft.com/office/drawing/2014/main" id="{1AA4465C-7E8E-47D9-93EC-E2ADB99327A9}"/>
              </a:ext>
            </a:extLst>
          </p:cNvPr>
          <p:cNvPicPr>
            <a:picLocks noChangeAspect="1"/>
          </p:cNvPicPr>
          <p:nvPr/>
        </p:nvPicPr>
        <p:blipFill rotWithShape="1">
          <a:blip r:embed="rId3">
            <a:extLst>
              <a:ext uri="{28A0092B-C50C-407E-A947-70E740481C1C}">
                <a14:useLocalDpi xmlns:a14="http://schemas.microsoft.com/office/drawing/2010/main" val="0"/>
              </a:ext>
            </a:extLst>
          </a:blip>
          <a:srcRect r="56073"/>
          <a:stretch/>
        </p:blipFill>
        <p:spPr>
          <a:xfrm>
            <a:off x="609600" y="93853"/>
            <a:ext cx="1537746" cy="787653"/>
          </a:xfrm>
          <a:prstGeom prst="rect">
            <a:avLst/>
          </a:prstGeom>
        </p:spPr>
      </p:pic>
    </p:spTree>
    <p:extLst>
      <p:ext uri="{BB962C8B-B14F-4D97-AF65-F5344CB8AC3E}">
        <p14:creationId xmlns:p14="http://schemas.microsoft.com/office/powerpoint/2010/main" val="37736219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426E8-50A6-47D6-B45F-134145E070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5C1316-9B30-4E35-91A7-4F8799CAE8FC}"/>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8B594DE-1DED-4824-B3AF-6D8B99419FD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67258FC2-34FC-49D0-A161-40DD5BA51713}"/>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a:p>
        </p:txBody>
      </p:sp>
    </p:spTree>
    <p:extLst>
      <p:ext uri="{BB962C8B-B14F-4D97-AF65-F5344CB8AC3E}">
        <p14:creationId xmlns:p14="http://schemas.microsoft.com/office/powerpoint/2010/main" val="1894291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382588" y="457199"/>
            <a:ext cx="4272539" cy="4015047"/>
          </a:xfrm>
        </p:spPr>
        <p:txBody>
          <a:bodyPr anchor="ctr"/>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606829"/>
            <a:ext cx="6172200" cy="525422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a:p>
        </p:txBody>
      </p:sp>
    </p:spTree>
    <p:extLst>
      <p:ext uri="{BB962C8B-B14F-4D97-AF65-F5344CB8AC3E}">
        <p14:creationId xmlns:p14="http://schemas.microsoft.com/office/powerpoint/2010/main" val="25696576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E26C3D8-9015-40F4-B59B-697F1260941D}"/>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a:p>
        </p:txBody>
      </p:sp>
    </p:spTree>
    <p:extLst>
      <p:ext uri="{BB962C8B-B14F-4D97-AF65-F5344CB8AC3E}">
        <p14:creationId xmlns:p14="http://schemas.microsoft.com/office/powerpoint/2010/main" val="38618011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D250C-6EEA-B1A1-B491-10422548427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BBD3599-E485-39AC-03C7-74F93F01CE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FF96DE3-09DA-C553-4E03-25C8490BF4CE}"/>
              </a:ext>
            </a:extLst>
          </p:cNvPr>
          <p:cNvSpPr>
            <a:spLocks noGrp="1"/>
          </p:cNvSpPr>
          <p:nvPr>
            <p:ph type="dt" sz="half" idx="10"/>
          </p:nvPr>
        </p:nvSpPr>
        <p:spPr/>
        <p:txBody>
          <a:bodyPr/>
          <a:lstStyle/>
          <a:p>
            <a:fld id="{68607845-940D-AF42-90E6-0A3F0004BE78}" type="datetimeFigureOut">
              <a:rPr lang="en-US" smtClean="0"/>
              <a:t>6/7/23</a:t>
            </a:fld>
            <a:endParaRPr lang="en-US"/>
          </a:p>
        </p:txBody>
      </p:sp>
      <p:sp>
        <p:nvSpPr>
          <p:cNvPr id="5" name="Footer Placeholder 4">
            <a:extLst>
              <a:ext uri="{FF2B5EF4-FFF2-40B4-BE49-F238E27FC236}">
                <a16:creationId xmlns:a16="http://schemas.microsoft.com/office/drawing/2014/main" id="{EFA9A60E-868C-52C6-C825-19BA338FF8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21579E-803B-BD28-2DBB-13250B0CA552}"/>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6927909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4FC08-534A-8154-8815-A5BFFB686EF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84B8B7-FC0D-4F40-EC2B-62E119F7C5C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17CCE6-3E70-D9AF-F696-4DDE3281A5DF}"/>
              </a:ext>
            </a:extLst>
          </p:cNvPr>
          <p:cNvSpPr>
            <a:spLocks noGrp="1"/>
          </p:cNvSpPr>
          <p:nvPr>
            <p:ph type="dt" sz="half" idx="10"/>
          </p:nvPr>
        </p:nvSpPr>
        <p:spPr/>
        <p:txBody>
          <a:bodyPr/>
          <a:lstStyle/>
          <a:p>
            <a:fld id="{68607845-940D-AF42-90E6-0A3F0004BE78}" type="datetimeFigureOut">
              <a:rPr lang="en-US" smtClean="0"/>
              <a:t>6/7/23</a:t>
            </a:fld>
            <a:endParaRPr lang="en-US"/>
          </a:p>
        </p:txBody>
      </p:sp>
      <p:sp>
        <p:nvSpPr>
          <p:cNvPr id="5" name="Footer Placeholder 4">
            <a:extLst>
              <a:ext uri="{FF2B5EF4-FFF2-40B4-BE49-F238E27FC236}">
                <a16:creationId xmlns:a16="http://schemas.microsoft.com/office/drawing/2014/main" id="{3693B666-A55A-067A-E47A-F4A087A8B2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18EFF9-3F62-FFA8-F4BC-890344B8B66D}"/>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5642925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025A2-2765-239F-A15A-3F2C72B2ACC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DEDEC4F-96BF-9190-2B7F-6CE6BF4214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A41C397-E997-3E50-0FFF-FB8BD85539E4}"/>
              </a:ext>
            </a:extLst>
          </p:cNvPr>
          <p:cNvSpPr>
            <a:spLocks noGrp="1"/>
          </p:cNvSpPr>
          <p:nvPr>
            <p:ph type="dt" sz="half" idx="10"/>
          </p:nvPr>
        </p:nvSpPr>
        <p:spPr/>
        <p:txBody>
          <a:bodyPr/>
          <a:lstStyle/>
          <a:p>
            <a:fld id="{68607845-940D-AF42-90E6-0A3F0004BE78}" type="datetimeFigureOut">
              <a:rPr lang="en-US" smtClean="0"/>
              <a:t>6/7/23</a:t>
            </a:fld>
            <a:endParaRPr lang="en-US"/>
          </a:p>
        </p:txBody>
      </p:sp>
      <p:sp>
        <p:nvSpPr>
          <p:cNvPr id="5" name="Footer Placeholder 4">
            <a:extLst>
              <a:ext uri="{FF2B5EF4-FFF2-40B4-BE49-F238E27FC236}">
                <a16:creationId xmlns:a16="http://schemas.microsoft.com/office/drawing/2014/main" id="{54973FE1-6DFF-CDB4-7A32-D3D242B7AD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9263AC-E06E-CCF8-C678-2295416D6BFD}"/>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8021241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22703-6067-83C5-B7B3-BFB87445104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87963D-72B5-EAAA-B532-937561249D6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D0478CC-A6AE-5BA5-0C93-2ABD2CB91B2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2BF93BF-43F9-E86C-2186-7EE4544814C4}"/>
              </a:ext>
            </a:extLst>
          </p:cNvPr>
          <p:cNvSpPr>
            <a:spLocks noGrp="1"/>
          </p:cNvSpPr>
          <p:nvPr>
            <p:ph type="dt" sz="half" idx="10"/>
          </p:nvPr>
        </p:nvSpPr>
        <p:spPr/>
        <p:txBody>
          <a:bodyPr/>
          <a:lstStyle/>
          <a:p>
            <a:fld id="{68607845-940D-AF42-90E6-0A3F0004BE78}" type="datetimeFigureOut">
              <a:rPr lang="en-US" smtClean="0"/>
              <a:t>6/7/23</a:t>
            </a:fld>
            <a:endParaRPr lang="en-US"/>
          </a:p>
        </p:txBody>
      </p:sp>
      <p:sp>
        <p:nvSpPr>
          <p:cNvPr id="6" name="Footer Placeholder 5">
            <a:extLst>
              <a:ext uri="{FF2B5EF4-FFF2-40B4-BE49-F238E27FC236}">
                <a16:creationId xmlns:a16="http://schemas.microsoft.com/office/drawing/2014/main" id="{42E5678A-92ED-3CA8-25E7-1697F7B109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AA367E-BEF6-76B2-B494-82E3A4FFFA0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9347290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5067C-F02F-CA51-C76E-9AFAA77F467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B7DFFB7-D356-0068-C081-0037355B3B7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2F46DE1-B636-ED1B-AB2F-C49A63505C1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FEE0272-F65F-ED84-720C-CA73A9D148E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3850EF4-AE51-FB58-8AAB-D7B6106A863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FD4A651-BC82-2322-E0B4-F301EE08EC72}"/>
              </a:ext>
            </a:extLst>
          </p:cNvPr>
          <p:cNvSpPr>
            <a:spLocks noGrp="1"/>
          </p:cNvSpPr>
          <p:nvPr>
            <p:ph type="dt" sz="half" idx="10"/>
          </p:nvPr>
        </p:nvSpPr>
        <p:spPr/>
        <p:txBody>
          <a:bodyPr/>
          <a:lstStyle/>
          <a:p>
            <a:fld id="{68607845-940D-AF42-90E6-0A3F0004BE78}" type="datetimeFigureOut">
              <a:rPr lang="en-US" smtClean="0"/>
              <a:t>6/7/23</a:t>
            </a:fld>
            <a:endParaRPr lang="en-US"/>
          </a:p>
        </p:txBody>
      </p:sp>
      <p:sp>
        <p:nvSpPr>
          <p:cNvPr id="8" name="Footer Placeholder 7">
            <a:extLst>
              <a:ext uri="{FF2B5EF4-FFF2-40B4-BE49-F238E27FC236}">
                <a16:creationId xmlns:a16="http://schemas.microsoft.com/office/drawing/2014/main" id="{36DE80AA-357E-6C98-0356-40E44CEA866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DAEBF76-C709-17B1-7646-653B310FA635}"/>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7523365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A9F76-DC18-5638-D2F2-A8C5E27ACA6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492889F-0B2E-7251-3AFB-6AE4AC334F59}"/>
              </a:ext>
            </a:extLst>
          </p:cNvPr>
          <p:cNvSpPr>
            <a:spLocks noGrp="1"/>
          </p:cNvSpPr>
          <p:nvPr>
            <p:ph type="dt" sz="half" idx="10"/>
          </p:nvPr>
        </p:nvSpPr>
        <p:spPr/>
        <p:txBody>
          <a:bodyPr/>
          <a:lstStyle/>
          <a:p>
            <a:fld id="{68607845-940D-AF42-90E6-0A3F0004BE78}" type="datetimeFigureOut">
              <a:rPr lang="en-US" smtClean="0"/>
              <a:t>6/7/23</a:t>
            </a:fld>
            <a:endParaRPr lang="en-US"/>
          </a:p>
        </p:txBody>
      </p:sp>
      <p:sp>
        <p:nvSpPr>
          <p:cNvPr id="4" name="Footer Placeholder 3">
            <a:extLst>
              <a:ext uri="{FF2B5EF4-FFF2-40B4-BE49-F238E27FC236}">
                <a16:creationId xmlns:a16="http://schemas.microsoft.com/office/drawing/2014/main" id="{7303151B-2399-38C2-5A12-67FB2C49375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8D54789-EB7D-63FF-798A-50C671590E5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0503566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FAC998-1345-0A1E-D969-E2343D24E5B0}"/>
              </a:ext>
            </a:extLst>
          </p:cNvPr>
          <p:cNvSpPr>
            <a:spLocks noGrp="1"/>
          </p:cNvSpPr>
          <p:nvPr>
            <p:ph type="dt" sz="half" idx="10"/>
          </p:nvPr>
        </p:nvSpPr>
        <p:spPr/>
        <p:txBody>
          <a:bodyPr/>
          <a:lstStyle/>
          <a:p>
            <a:fld id="{68607845-940D-AF42-90E6-0A3F0004BE78}" type="datetimeFigureOut">
              <a:rPr lang="en-US" smtClean="0"/>
              <a:t>6/7/23</a:t>
            </a:fld>
            <a:endParaRPr lang="en-US"/>
          </a:p>
        </p:txBody>
      </p:sp>
      <p:sp>
        <p:nvSpPr>
          <p:cNvPr id="3" name="Footer Placeholder 2">
            <a:extLst>
              <a:ext uri="{FF2B5EF4-FFF2-40B4-BE49-F238E27FC236}">
                <a16:creationId xmlns:a16="http://schemas.microsoft.com/office/drawing/2014/main" id="{24CBE583-98EF-E399-09BA-BD0061BEF48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9234487-D257-CCB4-7728-4674E825B93B}"/>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4201308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Episode Titl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b">
            <a:normAutofit/>
          </a:bodyPr>
          <a:lstStyle>
            <a:lvl1pPr algn="r">
              <a:defRPr sz="36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lgn="r">
              <a:buNone/>
              <a:defRPr sz="16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8" name="Picture 7">
            <a:extLst>
              <a:ext uri="{FF2B5EF4-FFF2-40B4-BE49-F238E27FC236}">
                <a16:creationId xmlns:a16="http://schemas.microsoft.com/office/drawing/2014/main" id="{DF5F5FB5-B40D-470D-8C41-B7CE27E5193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975360"/>
          </a:xfrm>
          <a:prstGeom prst="rect">
            <a:avLst/>
          </a:prstGeom>
        </p:spPr>
      </p:pic>
      <p:pic>
        <p:nvPicPr>
          <p:cNvPr id="7" name="Picture 6">
            <a:extLst>
              <a:ext uri="{FF2B5EF4-FFF2-40B4-BE49-F238E27FC236}">
                <a16:creationId xmlns:a16="http://schemas.microsoft.com/office/drawing/2014/main" id="{9F979B0B-4A4D-4553-BE93-A1959FB58E0D}"/>
              </a:ext>
            </a:extLst>
          </p:cNvPr>
          <p:cNvPicPr>
            <a:picLocks noChangeAspect="1"/>
          </p:cNvPicPr>
          <p:nvPr/>
        </p:nvPicPr>
        <p:blipFill rotWithShape="1">
          <a:blip r:embed="rId3">
            <a:extLst>
              <a:ext uri="{28A0092B-C50C-407E-A947-70E740481C1C}">
                <a14:useLocalDpi xmlns:a14="http://schemas.microsoft.com/office/drawing/2010/main" val="0"/>
              </a:ext>
            </a:extLst>
          </a:blip>
          <a:srcRect r="56073"/>
          <a:stretch/>
        </p:blipFill>
        <p:spPr>
          <a:xfrm>
            <a:off x="609600" y="93853"/>
            <a:ext cx="1537746" cy="787653"/>
          </a:xfrm>
          <a:prstGeom prst="rect">
            <a:avLst/>
          </a:prstGeom>
        </p:spPr>
      </p:pic>
    </p:spTree>
    <p:extLst>
      <p:ext uri="{BB962C8B-B14F-4D97-AF65-F5344CB8AC3E}">
        <p14:creationId xmlns:p14="http://schemas.microsoft.com/office/powerpoint/2010/main" val="202869894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06936-E1B0-0DD5-1952-04504CECDC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EED911E-6386-4271-B6E9-40C5066E25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FE8560E-7E00-2A07-7AE0-12A12B7093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0F7A04-C019-9FFD-A565-15FD384B2CBA}"/>
              </a:ext>
            </a:extLst>
          </p:cNvPr>
          <p:cNvSpPr>
            <a:spLocks noGrp="1"/>
          </p:cNvSpPr>
          <p:nvPr>
            <p:ph type="dt" sz="half" idx="10"/>
          </p:nvPr>
        </p:nvSpPr>
        <p:spPr/>
        <p:txBody>
          <a:bodyPr/>
          <a:lstStyle/>
          <a:p>
            <a:fld id="{68607845-940D-AF42-90E6-0A3F0004BE78}" type="datetimeFigureOut">
              <a:rPr lang="en-US" smtClean="0"/>
              <a:t>6/7/23</a:t>
            </a:fld>
            <a:endParaRPr lang="en-US"/>
          </a:p>
        </p:txBody>
      </p:sp>
      <p:sp>
        <p:nvSpPr>
          <p:cNvPr id="6" name="Footer Placeholder 5">
            <a:extLst>
              <a:ext uri="{FF2B5EF4-FFF2-40B4-BE49-F238E27FC236}">
                <a16:creationId xmlns:a16="http://schemas.microsoft.com/office/drawing/2014/main" id="{3C619466-C547-5950-58EE-EE1847F6B7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BF1FB8-9D79-225C-2626-783076682BD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15006936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E1F79-9E23-3848-6F69-35488B4C972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AEC5418-1A70-E059-01EC-1D72186415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BA7CE12-2BFD-3001-A50F-144325830B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FFDA66-E22F-675F-FEB8-63150CF7F0F3}"/>
              </a:ext>
            </a:extLst>
          </p:cNvPr>
          <p:cNvSpPr>
            <a:spLocks noGrp="1"/>
          </p:cNvSpPr>
          <p:nvPr>
            <p:ph type="dt" sz="half" idx="10"/>
          </p:nvPr>
        </p:nvSpPr>
        <p:spPr/>
        <p:txBody>
          <a:bodyPr/>
          <a:lstStyle/>
          <a:p>
            <a:fld id="{68607845-940D-AF42-90E6-0A3F0004BE78}" type="datetimeFigureOut">
              <a:rPr lang="en-US" smtClean="0"/>
              <a:t>6/7/23</a:t>
            </a:fld>
            <a:endParaRPr lang="en-US"/>
          </a:p>
        </p:txBody>
      </p:sp>
      <p:sp>
        <p:nvSpPr>
          <p:cNvPr id="6" name="Footer Placeholder 5">
            <a:extLst>
              <a:ext uri="{FF2B5EF4-FFF2-40B4-BE49-F238E27FC236}">
                <a16:creationId xmlns:a16="http://schemas.microsoft.com/office/drawing/2014/main" id="{10C83DCB-B75E-E3B9-1D31-F97DD2D654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41B311-4B71-A04A-F24B-8930E95E38DC}"/>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9382511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774C5-0A9B-18F3-9CAF-A2B1A25B925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5D017D1-B693-49B4-3D5E-A85798E9371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AF5442-7CBE-77D1-A385-C70394651352}"/>
              </a:ext>
            </a:extLst>
          </p:cNvPr>
          <p:cNvSpPr>
            <a:spLocks noGrp="1"/>
          </p:cNvSpPr>
          <p:nvPr>
            <p:ph type="dt" sz="half" idx="10"/>
          </p:nvPr>
        </p:nvSpPr>
        <p:spPr/>
        <p:txBody>
          <a:bodyPr/>
          <a:lstStyle/>
          <a:p>
            <a:fld id="{68607845-940D-AF42-90E6-0A3F0004BE78}" type="datetimeFigureOut">
              <a:rPr lang="en-US" smtClean="0"/>
              <a:t>6/7/23</a:t>
            </a:fld>
            <a:endParaRPr lang="en-US"/>
          </a:p>
        </p:txBody>
      </p:sp>
      <p:sp>
        <p:nvSpPr>
          <p:cNvPr id="5" name="Footer Placeholder 4">
            <a:extLst>
              <a:ext uri="{FF2B5EF4-FFF2-40B4-BE49-F238E27FC236}">
                <a16:creationId xmlns:a16="http://schemas.microsoft.com/office/drawing/2014/main" id="{D87A6695-506E-F21D-883F-09C59CE1C5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CE03CC-E804-AE4F-BC35-01C4F6A9E24A}"/>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37872370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70CF5B-1288-5AE1-2A77-4AA7451944B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B6E1E66-A92E-A10E-28AA-282CAF2696D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66E619-06E1-63C2-881D-5EC5E6E70BD2}"/>
              </a:ext>
            </a:extLst>
          </p:cNvPr>
          <p:cNvSpPr>
            <a:spLocks noGrp="1"/>
          </p:cNvSpPr>
          <p:nvPr>
            <p:ph type="dt" sz="half" idx="10"/>
          </p:nvPr>
        </p:nvSpPr>
        <p:spPr/>
        <p:txBody>
          <a:bodyPr/>
          <a:lstStyle/>
          <a:p>
            <a:fld id="{68607845-940D-AF42-90E6-0A3F0004BE78}" type="datetimeFigureOut">
              <a:rPr lang="en-US" smtClean="0"/>
              <a:t>6/7/23</a:t>
            </a:fld>
            <a:endParaRPr lang="en-US"/>
          </a:p>
        </p:txBody>
      </p:sp>
      <p:sp>
        <p:nvSpPr>
          <p:cNvPr id="5" name="Footer Placeholder 4">
            <a:extLst>
              <a:ext uri="{FF2B5EF4-FFF2-40B4-BE49-F238E27FC236}">
                <a16:creationId xmlns:a16="http://schemas.microsoft.com/office/drawing/2014/main" id="{F76803AB-03EE-7B44-B956-081B88BE25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01B24F-3185-E413-DA86-85FF758C4669}"/>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866101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agram Layout">
    <p:bg>
      <p:bgPr>
        <a:gradFill flip="none" rotWithShape="1">
          <a:gsLst>
            <a:gs pos="0">
              <a:schemeClr val="bg1"/>
            </a:gs>
            <a:gs pos="100000">
              <a:srgbClr val="EBEBEB"/>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Footer Placeholder 4">
            <a:extLst>
              <a:ext uri="{FF2B5EF4-FFF2-40B4-BE49-F238E27FC236}">
                <a16:creationId xmlns:a16="http://schemas.microsoft.com/office/drawing/2014/main" id="{88FA194F-9E80-4991-A301-2D14D459B8B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a:p>
        </p:txBody>
      </p:sp>
    </p:spTree>
    <p:extLst>
      <p:ext uri="{BB962C8B-B14F-4D97-AF65-F5344CB8AC3E}">
        <p14:creationId xmlns:p14="http://schemas.microsoft.com/office/powerpoint/2010/main" val="14030129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d Diagram Layout">
    <p:bg>
      <p:bgPr>
        <a:gradFill flip="none" rotWithShape="1">
          <a:gsLst>
            <a:gs pos="0">
              <a:schemeClr val="bg1"/>
            </a:gs>
            <a:gs pos="100000">
              <a:srgbClr val="EBEBEB"/>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74E47-6B81-4DA6-BC35-65E2DCA474B0}"/>
              </a:ext>
            </a:extLst>
          </p:cNvPr>
          <p:cNvSpPr>
            <a:spLocks noGrp="1"/>
          </p:cNvSpPr>
          <p:nvPr>
            <p:ph type="title"/>
          </p:nvPr>
        </p:nvSpPr>
        <p:spPr/>
        <p:txBody>
          <a:bodyPr/>
          <a:lstStyle/>
          <a:p>
            <a:r>
              <a:rPr lang="en-US"/>
              <a:t>Click to edit Master title style</a:t>
            </a:r>
          </a:p>
        </p:txBody>
      </p:sp>
      <p:sp>
        <p:nvSpPr>
          <p:cNvPr id="3" name="Footer Placeholder 4">
            <a:extLst>
              <a:ext uri="{FF2B5EF4-FFF2-40B4-BE49-F238E27FC236}">
                <a16:creationId xmlns:a16="http://schemas.microsoft.com/office/drawing/2014/main" id="{2F70BFC7-62AB-4097-AE5E-3ACB64158A6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a:p>
        </p:txBody>
      </p:sp>
    </p:spTree>
    <p:extLst>
      <p:ext uri="{BB962C8B-B14F-4D97-AF65-F5344CB8AC3E}">
        <p14:creationId xmlns:p14="http://schemas.microsoft.com/office/powerpoint/2010/main" val="18947576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Content">
    <p:bg>
      <p:bgPr>
        <a:solidFill>
          <a:srgbClr val="FFFFFF"/>
        </a:solidFill>
        <a:effectLst/>
      </p:bgPr>
    </p:bg>
    <p:spTree>
      <p:nvGrpSpPr>
        <p:cNvPr id="1" name=""/>
        <p:cNvGrpSpPr/>
        <p:nvPr/>
      </p:nvGrpSpPr>
      <p:grpSpPr>
        <a:xfrm>
          <a:off x="0" y="0"/>
          <a:ext cx="0" cy="0"/>
          <a:chOff x="0" y="0"/>
          <a:chExt cx="0" cy="0"/>
        </a:xfrm>
      </p:grpSpPr>
      <p:sp>
        <p:nvSpPr>
          <p:cNvPr id="9" name="Footer Placeholder 4">
            <a:extLst>
              <a:ext uri="{FF2B5EF4-FFF2-40B4-BE49-F238E27FC236}">
                <a16:creationId xmlns:a16="http://schemas.microsoft.com/office/drawing/2014/main" id="{F68C6A00-68E4-474E-9AA8-0891DD87D051}"/>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a:p>
        </p:txBody>
      </p:sp>
      <p:sp>
        <p:nvSpPr>
          <p:cNvPr id="6" name="Title Placeholder 1">
            <a:extLst>
              <a:ext uri="{FF2B5EF4-FFF2-40B4-BE49-F238E27FC236}">
                <a16:creationId xmlns:a16="http://schemas.microsoft.com/office/drawing/2014/main" id="{C3A58A5E-CE8B-4381-B491-4E79B68F618B}"/>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7" name="Text Placeholder 2">
            <a:extLst>
              <a:ext uri="{FF2B5EF4-FFF2-40B4-BE49-F238E27FC236}">
                <a16:creationId xmlns:a16="http://schemas.microsoft.com/office/drawing/2014/main" id="{B8793117-580E-4BE7-82EC-6BE8CEEDED56}"/>
              </a:ext>
            </a:extLst>
          </p:cNvPr>
          <p:cNvSpPr>
            <a:spLocks noGrp="1"/>
          </p:cNvSpPr>
          <p:nvPr>
            <p:ph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0090586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F8544-5F66-42F5-A339-E46C7881EF7F}"/>
              </a:ext>
            </a:extLst>
          </p:cNvPr>
          <p:cNvSpPr>
            <a:spLocks noGrp="1"/>
          </p:cNvSpPr>
          <p:nvPr>
            <p:ph type="title"/>
          </p:nvPr>
        </p:nvSpPr>
        <p:spPr/>
        <p:txBody>
          <a:bodyPr>
            <a:normAutofit/>
          </a:bodyPr>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98E0E9-1525-4AB4-A8AF-8BF10D89D4E7}"/>
              </a:ext>
            </a:extLst>
          </p:cNvPr>
          <p:cNvSpPr>
            <a:spLocks noGrp="1"/>
          </p:cNvSpPr>
          <p:nvPr>
            <p:ph sz="half" idx="1"/>
          </p:nvPr>
        </p:nvSpPr>
        <p:spPr>
          <a:xfrm>
            <a:off x="609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FA8448F-6F16-4184-A898-7F06CF6766C6}"/>
              </a:ext>
            </a:extLst>
          </p:cNvPr>
          <p:cNvSpPr>
            <a:spLocks noGrp="1"/>
          </p:cNvSpPr>
          <p:nvPr>
            <p:ph sz="half" idx="2"/>
          </p:nvPr>
        </p:nvSpPr>
        <p:spPr>
          <a:xfrm>
            <a:off x="5943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a:extLst>
              <a:ext uri="{FF2B5EF4-FFF2-40B4-BE49-F238E27FC236}">
                <a16:creationId xmlns:a16="http://schemas.microsoft.com/office/drawing/2014/main" id="{DE44C219-F83B-4E76-BAE0-A183B894069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a:p>
        </p:txBody>
      </p:sp>
    </p:spTree>
    <p:extLst>
      <p:ext uri="{BB962C8B-B14F-4D97-AF65-F5344CB8AC3E}">
        <p14:creationId xmlns:p14="http://schemas.microsoft.com/office/powerpoint/2010/main" val="643491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322D2BB-B893-45AC-B4B9-21CF5F89EABD}"/>
              </a:ext>
            </a:extLst>
          </p:cNvPr>
          <p:cNvSpPr>
            <a:spLocks noGrp="1"/>
          </p:cNvSpPr>
          <p:nvPr>
            <p:ph type="body" idx="1"/>
          </p:nvPr>
        </p:nvSpPr>
        <p:spPr>
          <a:xfrm>
            <a:off x="609601" y="1459896"/>
            <a:ext cx="5157787" cy="651538"/>
          </a:xfrm>
          <a:prstGeom prst="rect">
            <a:avLst/>
          </a:prstGeom>
        </p:spPr>
        <p:txBody>
          <a:bodyPr anchor="b"/>
          <a:lstStyle>
            <a:lvl1pPr marL="0" indent="0">
              <a:buNone/>
              <a:defRPr sz="24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27EFEE-C04A-49BE-8AC8-1C93672FAC03}"/>
              </a:ext>
            </a:extLst>
          </p:cNvPr>
          <p:cNvSpPr>
            <a:spLocks noGrp="1"/>
          </p:cNvSpPr>
          <p:nvPr>
            <p:ph sz="half" idx="2"/>
          </p:nvPr>
        </p:nvSpPr>
        <p:spPr>
          <a:xfrm>
            <a:off x="609601" y="2111434"/>
            <a:ext cx="5157787" cy="3956856"/>
          </a:xfrm>
          <a:prstGeom prst="rect">
            <a:avLst/>
          </a:prstGeom>
        </p:spPr>
        <p:txBody>
          <a:bodyPr/>
          <a:lstStyle>
            <a:lvl1pPr marL="228600" indent="-228600">
              <a:buClr>
                <a:schemeClr val="accent1"/>
              </a:buClr>
              <a:buSzPct val="100000"/>
              <a:buFont typeface="Arial" panose="020B0604020202020204" pitchFamily="34" charset="0"/>
              <a:buChar char="•"/>
              <a:defRPr/>
            </a:lvl1pPr>
            <a:lvl2pPr marL="685800" indent="-228600">
              <a:buClr>
                <a:schemeClr val="accent1"/>
              </a:buClr>
              <a:buSzPct val="100000"/>
              <a:buFont typeface="Arial" panose="020B0604020202020204" pitchFamily="34" charset="0"/>
              <a:buChar char="•"/>
              <a:defRPr/>
            </a:lvl2pPr>
            <a:lvl3pPr marL="1143000" indent="-228600">
              <a:buClr>
                <a:schemeClr val="accent1"/>
              </a:buClr>
              <a:buSzPct val="100000"/>
              <a:buFont typeface="Arial" panose="020B0604020202020204" pitchFamily="34" charset="0"/>
              <a:buChar char="•"/>
              <a:defRPr/>
            </a:lvl3pPr>
            <a:lvl4pPr marL="1600200" indent="-228600">
              <a:buClr>
                <a:schemeClr val="accent1"/>
              </a:buClr>
              <a:buSzPct val="100000"/>
              <a:buFont typeface="Arial" panose="020B0604020202020204" pitchFamily="34" charset="0"/>
              <a:buChar char="•"/>
              <a:defRPr/>
            </a:lvl4pPr>
            <a:lvl5pPr marL="2057400" indent="-228600">
              <a:buClr>
                <a:schemeClr val="accent1"/>
              </a:buClr>
              <a:buSzPct val="100000"/>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3B977BB-61BD-47AD-991E-2E6E5CEC0643}"/>
              </a:ext>
            </a:extLst>
          </p:cNvPr>
          <p:cNvSpPr>
            <a:spLocks noGrp="1"/>
          </p:cNvSpPr>
          <p:nvPr>
            <p:ph type="body" sz="quarter" idx="3"/>
          </p:nvPr>
        </p:nvSpPr>
        <p:spPr>
          <a:xfrm>
            <a:off x="5942013" y="1459896"/>
            <a:ext cx="5183188" cy="651538"/>
          </a:xfrm>
          <a:prstGeom prst="rect">
            <a:avLst/>
          </a:prstGeom>
        </p:spPr>
        <p:txBody>
          <a:bodyPr anchor="b"/>
          <a:lstStyle>
            <a:lvl1pPr marL="0" indent="0">
              <a:buNone/>
              <a:defRPr sz="2400" b="1">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B34560-D90F-4AA9-86F0-EA373D1678B8}"/>
              </a:ext>
            </a:extLst>
          </p:cNvPr>
          <p:cNvSpPr>
            <a:spLocks noGrp="1"/>
          </p:cNvSpPr>
          <p:nvPr>
            <p:ph sz="quarter" idx="4"/>
          </p:nvPr>
        </p:nvSpPr>
        <p:spPr>
          <a:xfrm>
            <a:off x="5942013" y="2111434"/>
            <a:ext cx="5183188" cy="3956856"/>
          </a:xfrm>
          <a:prstGeom prst="rect">
            <a:avLst/>
          </a:prstGeom>
        </p:spPr>
        <p:txBody>
          <a:bodyPr/>
          <a:lstStyle>
            <a:lvl1pPr marL="228600" indent="-228600">
              <a:buClr>
                <a:schemeClr val="accent3"/>
              </a:buClr>
              <a:buFont typeface="Arial" panose="020B0604020202020204" pitchFamily="34" charset="0"/>
              <a:buChar char="•"/>
              <a:defRPr/>
            </a:lvl1pPr>
            <a:lvl2pPr marL="685800" indent="-228600">
              <a:buClr>
                <a:schemeClr val="accent3"/>
              </a:buClr>
              <a:buFont typeface="Arial" panose="020B0604020202020204" pitchFamily="34" charset="0"/>
              <a:buChar char="•"/>
              <a:defRPr/>
            </a:lvl2pPr>
            <a:lvl3pPr marL="1143000" indent="-228600">
              <a:buClr>
                <a:schemeClr val="accent3"/>
              </a:buClr>
              <a:buFont typeface="Arial" panose="020B0604020202020204" pitchFamily="34" charset="0"/>
              <a:buChar char="•"/>
              <a:defRPr/>
            </a:lvl3pPr>
            <a:lvl4pPr marL="1600200" indent="-228600">
              <a:buClr>
                <a:schemeClr val="accent3"/>
              </a:buClr>
              <a:buFont typeface="Arial" panose="020B0604020202020204" pitchFamily="34" charset="0"/>
              <a:buChar char="•"/>
              <a:defRPr/>
            </a:lvl4pPr>
            <a:lvl5pPr marL="2057400" indent="-228600">
              <a:buClr>
                <a:schemeClr val="accent3"/>
              </a:buClr>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4">
            <a:extLst>
              <a:ext uri="{FF2B5EF4-FFF2-40B4-BE49-F238E27FC236}">
                <a16:creationId xmlns:a16="http://schemas.microsoft.com/office/drawing/2014/main" id="{1994057A-1166-4C4D-AF69-0BF68EE85991}"/>
              </a:ext>
            </a:extLst>
          </p:cNvPr>
          <p:cNvSpPr>
            <a:spLocks noGrp="1"/>
          </p:cNvSpPr>
          <p:nvPr>
            <p:ph type="ftr" sz="quarter" idx="12"/>
          </p:nvPr>
        </p:nvSpPr>
        <p:spPr>
          <a:xfrm>
            <a:off x="609600" y="6356350"/>
            <a:ext cx="10515599"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a:p>
        </p:txBody>
      </p:sp>
      <p:sp>
        <p:nvSpPr>
          <p:cNvPr id="10" name="Title 1">
            <a:extLst>
              <a:ext uri="{FF2B5EF4-FFF2-40B4-BE49-F238E27FC236}">
                <a16:creationId xmlns:a16="http://schemas.microsoft.com/office/drawing/2014/main" id="{DAD82D1D-D8EA-40A0-9D3E-9683300C0F61}"/>
              </a:ext>
            </a:extLst>
          </p:cNvPr>
          <p:cNvSpPr>
            <a:spLocks noGrp="1"/>
          </p:cNvSpPr>
          <p:nvPr>
            <p:ph type="title"/>
          </p:nvPr>
        </p:nvSpPr>
        <p:spPr>
          <a:xfrm>
            <a:off x="609600" y="199505"/>
            <a:ext cx="10744200" cy="1185577"/>
          </a:xfrm>
        </p:spPr>
        <p:txBody>
          <a:bodyPr>
            <a:normAutofit/>
          </a:bodyPr>
          <a:lstStyle>
            <a:lvl1pPr>
              <a:defRPr sz="3200"/>
            </a:lvl1pPr>
          </a:lstStyle>
          <a:p>
            <a:r>
              <a:rPr lang="en-US"/>
              <a:t>Click to edit Master title style</a:t>
            </a:r>
          </a:p>
        </p:txBody>
      </p:sp>
    </p:spTree>
    <p:extLst>
      <p:ext uri="{BB962C8B-B14F-4D97-AF65-F5344CB8AC3E}">
        <p14:creationId xmlns:p14="http://schemas.microsoft.com/office/powerpoint/2010/main" val="4088195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72062-0692-44AF-80AA-510E920DCD1B}"/>
              </a:ext>
            </a:extLst>
          </p:cNvPr>
          <p:cNvSpPr>
            <a:spLocks noGrp="1"/>
          </p:cNvSpPr>
          <p:nvPr>
            <p:ph type="title"/>
          </p:nvPr>
        </p:nvSpPr>
        <p:spPr/>
        <p:txBody>
          <a:bodyPr/>
          <a:lstStyle/>
          <a:p>
            <a:r>
              <a:rPr lang="en-US"/>
              <a:t>Click to edit Master title style</a:t>
            </a:r>
          </a:p>
        </p:txBody>
      </p:sp>
      <p:sp>
        <p:nvSpPr>
          <p:cNvPr id="5" name="Footer Placeholder 4">
            <a:extLst>
              <a:ext uri="{FF2B5EF4-FFF2-40B4-BE49-F238E27FC236}">
                <a16:creationId xmlns:a16="http://schemas.microsoft.com/office/drawing/2014/main" id="{42D517FC-F71A-47DC-8036-78E7C8941DC5}"/>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a:p>
        </p:txBody>
      </p:sp>
    </p:spTree>
    <p:extLst>
      <p:ext uri="{BB962C8B-B14F-4D97-AF65-F5344CB8AC3E}">
        <p14:creationId xmlns:p14="http://schemas.microsoft.com/office/powerpoint/2010/main" val="36970778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Footer Placeholder 4">
            <a:extLst>
              <a:ext uri="{FF2B5EF4-FFF2-40B4-BE49-F238E27FC236}">
                <a16:creationId xmlns:a16="http://schemas.microsoft.com/office/drawing/2014/main" id="{B2F6B2D7-D2F9-4F1B-8FB7-00DCD968C2C6}"/>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a:p>
        </p:txBody>
      </p:sp>
    </p:spTree>
    <p:extLst>
      <p:ext uri="{BB962C8B-B14F-4D97-AF65-F5344CB8AC3E}">
        <p14:creationId xmlns:p14="http://schemas.microsoft.com/office/powerpoint/2010/main" val="2628723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BE5A1C-F765-4923-B698-01CBA0052385}"/>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FE3F89C-32B6-4955-824F-31AA77424000}"/>
              </a:ext>
            </a:extLst>
          </p:cNvPr>
          <p:cNvSpPr>
            <a:spLocks noGrp="1"/>
          </p:cNvSpPr>
          <p:nvPr>
            <p:ph type="body"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A300410A-8F64-41F0-A611-DD8C96B97C6E}"/>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a:p>
        </p:txBody>
      </p:sp>
      <p:sp>
        <p:nvSpPr>
          <p:cNvPr id="6" name="Rectangle 5">
            <a:extLst>
              <a:ext uri="{FF2B5EF4-FFF2-40B4-BE49-F238E27FC236}">
                <a16:creationId xmlns:a16="http://schemas.microsoft.com/office/drawing/2014/main" id="{4B5D83E7-F2B7-417F-9348-222F18A74341}"/>
              </a:ext>
            </a:extLst>
          </p:cNvPr>
          <p:cNvSpPr/>
          <p:nvPr/>
        </p:nvSpPr>
        <p:spPr>
          <a:xfrm>
            <a:off x="0" y="-1"/>
            <a:ext cx="12192000" cy="106681"/>
          </a:xfrm>
          <a:prstGeom prst="rect">
            <a:avLst/>
          </a:prstGeom>
          <a:gradFill flip="none" rotWithShape="1">
            <a:gsLst>
              <a:gs pos="0">
                <a:srgbClr val="54284B"/>
              </a:gs>
              <a:gs pos="56733">
                <a:srgbClr val="6F2147"/>
              </a:gs>
              <a:gs pos="100000">
                <a:srgbClr val="4D5282"/>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0640478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100000"/>
        </a:lnSpc>
        <a:spcBef>
          <a:spcPct val="0"/>
        </a:spcBef>
        <a:buNone/>
        <a:defRPr sz="3200" b="1" i="0" kern="1200">
          <a:solidFill>
            <a:srgbClr val="4D4E4D"/>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2400" kern="1200">
          <a:solidFill>
            <a:schemeClr val="tx1">
              <a:lumMod val="75000"/>
            </a:schemeClr>
          </a:solidFill>
          <a:latin typeface="+mn-lt"/>
          <a:ea typeface="+mn-ea"/>
          <a:cs typeface="+mn-cs"/>
        </a:defRPr>
      </a:lvl1pPr>
      <a:lvl2pPr marL="685800" indent="-228600" algn="l" defTabSz="914400" rtl="0" eaLnBrk="1" latinLnBrk="0" hangingPunct="1">
        <a:lnSpc>
          <a:spcPct val="100000"/>
        </a:lnSpc>
        <a:spcBef>
          <a:spcPts val="500"/>
        </a:spcBef>
        <a:buClr>
          <a:schemeClr val="accent4"/>
        </a:buClr>
        <a:buFont typeface="Arial" panose="020B0604020202020204" pitchFamily="34" charset="0"/>
        <a:buChar char="•"/>
        <a:defRPr sz="2000" kern="1200">
          <a:solidFill>
            <a:schemeClr val="tx1">
              <a:lumMod val="75000"/>
            </a:schemeClr>
          </a:solidFill>
          <a:latin typeface="+mn-lt"/>
          <a:ea typeface="+mn-ea"/>
          <a:cs typeface="+mn-cs"/>
        </a:defRPr>
      </a:lvl2pPr>
      <a:lvl3pPr marL="1143000" indent="-22860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800" kern="1200">
          <a:solidFill>
            <a:schemeClr val="tx1">
              <a:lumMod val="75000"/>
            </a:schemeClr>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orient="horz" pos="864">
          <p15:clr>
            <a:srgbClr val="F26B43"/>
          </p15:clr>
        </p15:guide>
        <p15:guide id="4" orient="horz" pos="1056">
          <p15:clr>
            <a:srgbClr val="F26B43"/>
          </p15:clr>
        </p15:guide>
        <p15:guide id="5" pos="6168">
          <p15:clr>
            <a:srgbClr val="F26B43"/>
          </p15:clr>
        </p15:guide>
        <p15:guide id="6" pos="6072">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BC1509-97F9-9AC9-3004-0444397C1F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83713C-9A88-4E7F-B7F0-88A5DDA067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762F71-44E5-6941-7F1B-4DA15FB3D9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607845-940D-AF42-90E6-0A3F0004BE78}" type="datetimeFigureOut">
              <a:rPr lang="en-US" smtClean="0"/>
              <a:t>6/7/23</a:t>
            </a:fld>
            <a:endParaRPr lang="en-US"/>
          </a:p>
        </p:txBody>
      </p:sp>
      <p:sp>
        <p:nvSpPr>
          <p:cNvPr id="5" name="Footer Placeholder 4">
            <a:extLst>
              <a:ext uri="{FF2B5EF4-FFF2-40B4-BE49-F238E27FC236}">
                <a16:creationId xmlns:a16="http://schemas.microsoft.com/office/drawing/2014/main" id="{2D5F44EC-2508-285C-261A-6C6D471B16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8461F35-DC72-C444-9401-DB6D2361974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3C78B3-0045-9547-874D-082F52276EB6}" type="slidenum">
              <a:rPr lang="en-US" smtClean="0"/>
              <a:t>‹#›</a:t>
            </a:fld>
            <a:endParaRPr lang="en-US"/>
          </a:p>
        </p:txBody>
      </p:sp>
    </p:spTree>
    <p:extLst>
      <p:ext uri="{BB962C8B-B14F-4D97-AF65-F5344CB8AC3E}">
        <p14:creationId xmlns:p14="http://schemas.microsoft.com/office/powerpoint/2010/main" val="3293487942"/>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https://www.mededonthego.com/Video/program/936" TargetMode="External"/><Relationship Id="rId7" Type="http://schemas.openxmlformats.org/officeDocument/2006/relationships/image" Target="../media/image4.svg"/><Relationship Id="rId2" Type="http://schemas.openxmlformats.org/officeDocument/2006/relationships/notesSlide" Target="../notesSlides/notesSlide1.xml"/><Relationship Id="rId1" Type="http://schemas.openxmlformats.org/officeDocument/2006/relationships/slideLayout" Target="../slideLayouts/slideLayout19.xml"/><Relationship Id="rId6" Type="http://schemas.openxmlformats.org/officeDocument/2006/relationships/image" Target="../media/image3.png"/><Relationship Id="rId11" Type="http://schemas.openxmlformats.org/officeDocument/2006/relationships/image" Target="../media/image8.svg"/><Relationship Id="rId5" Type="http://schemas.openxmlformats.org/officeDocument/2006/relationships/hyperlink" Target="mailto:support@MedEdOTG.com" TargetMode="External"/><Relationship Id="rId10" Type="http://schemas.openxmlformats.org/officeDocument/2006/relationships/image" Target="../media/image7.png"/><Relationship Id="rId4" Type="http://schemas.openxmlformats.org/officeDocument/2006/relationships/hyperlink" Target="http://www.mededonthego.com/" TargetMode="External"/><Relationship Id="rId9" Type="http://schemas.openxmlformats.org/officeDocument/2006/relationships/image" Target="../media/image6.sv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8" Type="http://schemas.openxmlformats.org/officeDocument/2006/relationships/hyperlink" Target="http://www.mededotg.com/" TargetMode="External"/><Relationship Id="rId3" Type="http://schemas.openxmlformats.org/officeDocument/2006/relationships/image" Target="../media/image9.png"/><Relationship Id="rId7" Type="http://schemas.openxmlformats.org/officeDocument/2006/relationships/hyperlink" Target="http://www.mededonthego.com/" TargetMode="External"/><Relationship Id="rId2" Type="http://schemas.openxmlformats.org/officeDocument/2006/relationships/notesSlide" Target="../notesSlides/notesSlide2.xml"/><Relationship Id="rId1" Type="http://schemas.openxmlformats.org/officeDocument/2006/relationships/slideLayout" Target="../slideLayouts/slideLayout19.xml"/><Relationship Id="rId6" Type="http://schemas.openxmlformats.org/officeDocument/2006/relationships/image" Target="../media/image12.svg"/><Relationship Id="rId5" Type="http://schemas.openxmlformats.org/officeDocument/2006/relationships/image" Target="../media/image11.png"/><Relationship Id="rId10" Type="http://schemas.openxmlformats.org/officeDocument/2006/relationships/image" Target="../media/image14.svg"/><Relationship Id="rId4" Type="http://schemas.openxmlformats.org/officeDocument/2006/relationships/image" Target="../media/image10.svg"/><Relationship Id="rId9"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9956AB-4AE7-9E97-5EC9-16DEA8EDE48C}"/>
              </a:ext>
            </a:extLst>
          </p:cNvPr>
          <p:cNvSpPr>
            <a:spLocks noGrp="1"/>
          </p:cNvSpPr>
          <p:nvPr>
            <p:ph type="title"/>
          </p:nvPr>
        </p:nvSpPr>
        <p:spPr>
          <a:xfrm>
            <a:off x="609600" y="1709738"/>
            <a:ext cx="10515600" cy="2852737"/>
          </a:xfrm>
        </p:spPr>
        <p:txBody>
          <a:bodyPr>
            <a:normAutofit/>
          </a:bodyPr>
          <a:lstStyle/>
          <a:p>
            <a:r>
              <a:rPr lang="en-US" dirty="0"/>
              <a:t>Caregiver Perspective: </a:t>
            </a:r>
            <a:br>
              <a:rPr lang="en-US" dirty="0"/>
            </a:br>
            <a:r>
              <a:rPr lang="en-US" dirty="0"/>
              <a:t>The Diagnostic Journey of Bronchiectasis</a:t>
            </a:r>
          </a:p>
        </p:txBody>
      </p:sp>
      <p:sp>
        <p:nvSpPr>
          <p:cNvPr id="3" name="Subtitle 2">
            <a:extLst>
              <a:ext uri="{FF2B5EF4-FFF2-40B4-BE49-F238E27FC236}">
                <a16:creationId xmlns:a16="http://schemas.microsoft.com/office/drawing/2014/main" id="{3632CD7D-1A3B-311A-0EE3-C7A95E0E0FE2}"/>
              </a:ext>
            </a:extLst>
          </p:cNvPr>
          <p:cNvSpPr>
            <a:spLocks noGrp="1"/>
          </p:cNvSpPr>
          <p:nvPr>
            <p:ph type="body" idx="1"/>
          </p:nvPr>
        </p:nvSpPr>
        <p:spPr>
          <a:xfrm>
            <a:off x="609601" y="4589463"/>
            <a:ext cx="10515600" cy="1500187"/>
          </a:xfrm>
        </p:spPr>
        <p:txBody>
          <a:bodyPr numCol="2">
            <a:noAutofit/>
          </a:bodyPr>
          <a:lstStyle/>
          <a:p>
            <a:pPr>
              <a:spcBef>
                <a:spcPts val="0"/>
              </a:spcBef>
            </a:pPr>
            <a:r>
              <a:rPr lang="en-US" sz="1600" b="1" dirty="0">
                <a:solidFill>
                  <a:schemeClr val="accent1"/>
                </a:solidFill>
              </a:rPr>
              <a:t>Ashwin Basavaraj, MD, FCCP, ATSF</a:t>
            </a:r>
          </a:p>
          <a:p>
            <a:pPr>
              <a:spcBef>
                <a:spcPts val="0"/>
              </a:spcBef>
            </a:pPr>
            <a:r>
              <a:rPr lang="en-US" sz="1400" dirty="0"/>
              <a:t>Section Chief, Pulmonary Critical Care and Sleep Medicine</a:t>
            </a:r>
          </a:p>
          <a:p>
            <a:pPr>
              <a:spcBef>
                <a:spcPts val="0"/>
              </a:spcBef>
            </a:pPr>
            <a:r>
              <a:rPr lang="en-US" sz="1400" dirty="0"/>
              <a:t>Bellevue Hospital Center</a:t>
            </a:r>
          </a:p>
          <a:p>
            <a:pPr>
              <a:spcBef>
                <a:spcPts val="0"/>
              </a:spcBef>
            </a:pPr>
            <a:r>
              <a:rPr lang="en-US" sz="1400" dirty="0"/>
              <a:t>Associate Director, Bronchiectasis and NTM Program</a:t>
            </a:r>
          </a:p>
          <a:p>
            <a:pPr>
              <a:spcBef>
                <a:spcPts val="0"/>
              </a:spcBef>
            </a:pPr>
            <a:r>
              <a:rPr lang="en-US" sz="1400" dirty="0"/>
              <a:t>New York University Grossman School of Medicine</a:t>
            </a:r>
          </a:p>
          <a:p>
            <a:pPr>
              <a:spcBef>
                <a:spcPts val="0"/>
              </a:spcBef>
            </a:pPr>
            <a:r>
              <a:rPr lang="en-US" sz="1400" dirty="0"/>
              <a:t>New York, NY </a:t>
            </a:r>
          </a:p>
          <a:p>
            <a:pPr>
              <a:spcBef>
                <a:spcPts val="0"/>
              </a:spcBef>
            </a:pPr>
            <a:r>
              <a:rPr lang="en-US" sz="1600" b="1" dirty="0" err="1">
                <a:solidFill>
                  <a:schemeClr val="accent1"/>
                </a:solidFill>
              </a:rPr>
              <a:t>Jungae</a:t>
            </a:r>
            <a:r>
              <a:rPr lang="en-US" sz="1600" b="1" dirty="0">
                <a:solidFill>
                  <a:schemeClr val="accent1"/>
                </a:solidFill>
              </a:rPr>
              <a:t> Kole, RN, BSN </a:t>
            </a:r>
          </a:p>
          <a:p>
            <a:pPr>
              <a:spcBef>
                <a:spcPts val="0"/>
              </a:spcBef>
            </a:pPr>
            <a:r>
              <a:rPr lang="en-US" sz="1400" dirty="0"/>
              <a:t>Caregiver</a:t>
            </a:r>
          </a:p>
        </p:txBody>
      </p:sp>
    </p:spTree>
    <p:extLst>
      <p:ext uri="{BB962C8B-B14F-4D97-AF65-F5344CB8AC3E}">
        <p14:creationId xmlns:p14="http://schemas.microsoft.com/office/powerpoint/2010/main" val="6010587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12183204-970A-B111-5DCA-6C0B2E08FD03}"/>
              </a:ext>
            </a:extLst>
          </p:cNvPr>
          <p:cNvSpPr txBox="1"/>
          <p:nvPr/>
        </p:nvSpPr>
        <p:spPr>
          <a:xfrm>
            <a:off x="1557505" y="5707282"/>
            <a:ext cx="2612964"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This content or portions thereof may not be published, posted online or used in presentations without permission.</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9" name="TextBox 8">
            <a:extLst>
              <a:ext uri="{FF2B5EF4-FFF2-40B4-BE49-F238E27FC236}">
                <a16:creationId xmlns:a16="http://schemas.microsoft.com/office/drawing/2014/main" id="{0EE13496-F6DC-B1E6-63D7-6A65639436E6}"/>
              </a:ext>
            </a:extLst>
          </p:cNvPr>
          <p:cNvSpPr txBox="1"/>
          <p:nvPr/>
        </p:nvSpPr>
        <p:spPr>
          <a:xfrm>
            <a:off x="594592" y="359469"/>
            <a:ext cx="10997719" cy="692468"/>
          </a:xfrm>
          <a:prstGeom prst="roundRect">
            <a:avLst>
              <a:gd name="adj" fmla="val 50000"/>
            </a:avLst>
          </a:prstGeom>
          <a:solidFill>
            <a:srgbClr val="0098EA"/>
          </a:solidFill>
        </p:spPr>
        <p:txBody>
          <a:bodyPr wrap="square" tIns="0" bIns="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Trebuchet MS" panose="020B0703020202090204" pitchFamily="34" charset="0"/>
                <a:ea typeface="+mn-ea"/>
                <a:cs typeface="Calibri" panose="020F0502020204030204" pitchFamily="34" charset="0"/>
              </a:rPr>
              <a:t>Resource Information</a:t>
            </a:r>
          </a:p>
        </p:txBody>
      </p:sp>
      <p:sp>
        <p:nvSpPr>
          <p:cNvPr id="4" name="TextBox 3">
            <a:extLst>
              <a:ext uri="{FF2B5EF4-FFF2-40B4-BE49-F238E27FC236}">
                <a16:creationId xmlns:a16="http://schemas.microsoft.com/office/drawing/2014/main" id="{821270A0-01CF-6D78-64D3-D2393CA1DB1B}"/>
              </a:ext>
            </a:extLst>
          </p:cNvPr>
          <p:cNvSpPr txBox="1"/>
          <p:nvPr/>
        </p:nvSpPr>
        <p:spPr>
          <a:xfrm>
            <a:off x="594592" y="1162619"/>
            <a:ext cx="10997719" cy="4278094"/>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98EA"/>
                </a:solidFill>
                <a:effectLst/>
                <a:uLnTx/>
                <a:uFillTx/>
                <a:latin typeface="Century Gothic" panose="020B0502020202020204" pitchFamily="34" charset="0"/>
                <a:ea typeface="+mn-ea"/>
                <a:cs typeface="+mn-cs"/>
              </a:rPr>
              <a:t>About This Resource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These slides are one component of a continuing education program available online at </a:t>
            </a:r>
            <a:r>
              <a:rPr kumimoji="0" lang="en-US" sz="1500" b="0" i="0" u="none" strike="noStrike" kern="1200" cap="none" spc="0" normalizeH="0" baseline="0" noProof="0" dirty="0" err="1">
                <a:ln>
                  <a:noFill/>
                </a:ln>
                <a:solidFill>
                  <a:srgbClr val="747474"/>
                </a:solidFill>
                <a:effectLst/>
                <a:uLnTx/>
                <a:uFillTx/>
                <a:latin typeface="Arial" panose="020B0604020202020204" pitchFamily="34" charset="0"/>
                <a:ea typeface="+mn-ea"/>
                <a:cs typeface="Arial" panose="020B0604020202020204" pitchFamily="34" charset="0"/>
              </a:rPr>
              <a:t>MedEd</a:t>
            </a: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 On The Go titled </a:t>
            </a: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hlinkClick r:id="rId3"/>
              </a:rPr>
              <a:t>Non-CF Bronchiectasis: Navigating the Chronic Cough Vortex</a:t>
            </a: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00" b="1"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Program Learning Objectives:</a:t>
            </a: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Discuss epidemiological data supporting NCFBE as a clinically relevant disease that is more common than previously described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Identify common etiologies and the clinical presentation of this disease, emphasizing overlap with comorbid medical conditions routinely seen in clinical practice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Review the complex pathophysiology of how NCFBE leads to progressive decline in lung function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Review the current recommended diagnostic algorithm, with emphasis on the importance of early diagnosis and pulmonary referral</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Review the current treatment options and potential future pharmaceutical options for the management of NCFBE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err="1">
                <a:ln>
                  <a:noFill/>
                </a:ln>
                <a:solidFill>
                  <a:srgbClr val="0098EA"/>
                </a:solidFill>
                <a:effectLst/>
                <a:uLnTx/>
                <a:uFillTx/>
                <a:latin typeface="Century Gothic" panose="020B0502020202020204" pitchFamily="34" charset="0"/>
                <a:ea typeface="+mn-ea"/>
                <a:cs typeface="Arial" panose="020B0604020202020204" pitchFamily="34" charset="0"/>
              </a:rPr>
              <a:t>MedEd</a:t>
            </a:r>
            <a:r>
              <a:rPr kumimoji="0" lang="en-US" sz="1500" b="1" i="0" u="none" strike="noStrike" kern="1200" cap="none" spc="0" normalizeH="0" baseline="0" noProof="0" dirty="0">
                <a:ln>
                  <a:noFill/>
                </a:ln>
                <a:solidFill>
                  <a:srgbClr val="0098EA"/>
                </a:solidFill>
                <a:effectLst/>
                <a:uLnTx/>
                <a:uFillTx/>
                <a:latin typeface="Century Gothic" panose="020B0502020202020204" pitchFamily="34" charset="0"/>
                <a:ea typeface="+mn-ea"/>
                <a:cs typeface="Arial" panose="020B0604020202020204" pitchFamily="34" charset="0"/>
              </a:rPr>
              <a:t> On The Go</a:t>
            </a:r>
            <a:r>
              <a:rPr kumimoji="0" lang="en-US" sz="1500" b="1" i="0" u="none" strike="noStrike" kern="1200" cap="none" spc="0" normalizeH="0" baseline="30000" noProof="0" dirty="0">
                <a:ln>
                  <a:noFill/>
                </a:ln>
                <a:solidFill>
                  <a:srgbClr val="0098EA"/>
                </a:solidFill>
                <a:effectLst/>
                <a:uLnTx/>
                <a:uFillTx/>
                <a:latin typeface="Century Gothic" panose="020B0502020202020204" pitchFamily="34" charset="0"/>
                <a:ea typeface="+mn-ea"/>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hlinkClick r:id="rId4"/>
              </a:rPr>
              <a:t>www.mededonthego.com</a:t>
            </a: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747474"/>
              </a:solidFill>
              <a:effectLst/>
              <a:uLnTx/>
              <a:uFillTx/>
              <a:latin typeface="Calibri" panose="020F0502020204030204"/>
              <a:ea typeface="+mn-ea"/>
              <a:cs typeface="+mn-cs"/>
            </a:endParaRPr>
          </a:p>
        </p:txBody>
      </p:sp>
      <p:cxnSp>
        <p:nvCxnSpPr>
          <p:cNvPr id="25" name="Straight Connector 24">
            <a:extLst>
              <a:ext uri="{FF2B5EF4-FFF2-40B4-BE49-F238E27FC236}">
                <a16:creationId xmlns:a16="http://schemas.microsoft.com/office/drawing/2014/main" id="{6D57FF65-33DE-661D-FDBA-12500FF6E05A}"/>
              </a:ext>
            </a:extLst>
          </p:cNvPr>
          <p:cNvCxnSpPr>
            <a:cxnSpLocks/>
          </p:cNvCxnSpPr>
          <p:nvPr/>
        </p:nvCxnSpPr>
        <p:spPr>
          <a:xfrm>
            <a:off x="600876" y="5388512"/>
            <a:ext cx="10996532" cy="0"/>
          </a:xfrm>
          <a:prstGeom prst="line">
            <a:avLst/>
          </a:prstGeom>
          <a:ln>
            <a:solidFill>
              <a:srgbClr val="0098EA"/>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92187CAD-40DF-359C-4264-683025719B57}"/>
              </a:ext>
            </a:extLst>
          </p:cNvPr>
          <p:cNvSpPr txBox="1"/>
          <p:nvPr/>
        </p:nvSpPr>
        <p:spPr>
          <a:xfrm>
            <a:off x="9217940" y="5707282"/>
            <a:ext cx="2165677"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747474"/>
                </a:solidFill>
                <a:effectLst/>
                <a:uLnTx/>
                <a:uFillTx/>
                <a:latin typeface="Arial" panose="020B0604020202020204" pitchFamily="34" charset="0"/>
                <a:ea typeface="Times New Roman" panose="02020603050405020304" pitchFamily="18" charset="0"/>
                <a:cs typeface="Arial" panose="020B0604020202020204" pitchFamily="34" charset="0"/>
              </a:rPr>
              <a:t>To contact us regarding inaccuracies, omissions or permissions please email us at </a:t>
            </a:r>
            <a:r>
              <a:rPr kumimoji="0" lang="en-US" sz="1200" b="0" i="0" u="sng" strike="noStrike" kern="1200" cap="none" spc="0" normalizeH="0" baseline="0" noProof="0" dirty="0">
                <a:ln>
                  <a:noFill/>
                </a:ln>
                <a:solidFill>
                  <a:srgbClr val="3898F9"/>
                </a:solidFill>
                <a:effectLst/>
                <a:uLnTx/>
                <a:uFillTx/>
                <a:latin typeface="Arial" panose="020B0604020202020204" pitchFamily="34" charset="0"/>
                <a:ea typeface="Times New Roman" panose="02020603050405020304" pitchFamily="18" charset="0"/>
                <a:cs typeface="Arial" panose="020B0604020202020204" pitchFamily="34" charset="0"/>
                <a:hlinkClick r:id="rId5"/>
              </a:rPr>
              <a:t>support@MedEdOTG.com</a:t>
            </a: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 </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8" name="Graphic 7" descr="Chat bubble outline">
            <a:extLst>
              <a:ext uri="{FF2B5EF4-FFF2-40B4-BE49-F238E27FC236}">
                <a16:creationId xmlns:a16="http://schemas.microsoft.com/office/drawing/2014/main" id="{06F4C142-8867-0F42-B3B7-D4F09FB224B9}"/>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flipH="1">
            <a:off x="8375917" y="5590710"/>
            <a:ext cx="787862" cy="787862"/>
          </a:xfrm>
          <a:prstGeom prst="rect">
            <a:avLst/>
          </a:prstGeom>
        </p:spPr>
      </p:pic>
      <p:pic>
        <p:nvPicPr>
          <p:cNvPr id="20" name="Graphic 19">
            <a:extLst>
              <a:ext uri="{FF2B5EF4-FFF2-40B4-BE49-F238E27FC236}">
                <a16:creationId xmlns:a16="http://schemas.microsoft.com/office/drawing/2014/main" id="{9D6FF3C3-E8EB-6F75-281D-7EC60CF26BB5}"/>
              </a:ext>
            </a:extLst>
          </p:cNvPr>
          <p:cNvPicPr>
            <a:picLocks noChangeAspect="1"/>
          </p:cNvPicPr>
          <p:nvPr/>
        </p:nvPicPr>
        <p:blipFill rotWithShape="1">
          <a:blip r:embed="rId8" cstate="screen">
            <a:extLst>
              <a:ext uri="{28A0092B-C50C-407E-A947-70E740481C1C}">
                <a14:useLocalDpi xmlns:a14="http://schemas.microsoft.com/office/drawing/2010/main"/>
              </a:ext>
              <a:ext uri="{96DAC541-7B7A-43D3-8B79-37D633B846F1}">
                <asvg:svgBlip xmlns:asvg="http://schemas.microsoft.com/office/drawing/2016/SVG/main" r:embed="rId9"/>
              </a:ext>
            </a:extLst>
          </a:blip>
          <a:srcRect b="17964"/>
          <a:stretch/>
        </p:blipFill>
        <p:spPr>
          <a:xfrm>
            <a:off x="618797" y="5731536"/>
            <a:ext cx="787862" cy="646331"/>
          </a:xfrm>
          <a:prstGeom prst="rect">
            <a:avLst/>
          </a:prstGeom>
        </p:spPr>
      </p:pic>
      <p:sp>
        <p:nvSpPr>
          <p:cNvPr id="2" name="TextBox 1">
            <a:extLst>
              <a:ext uri="{FF2B5EF4-FFF2-40B4-BE49-F238E27FC236}">
                <a16:creationId xmlns:a16="http://schemas.microsoft.com/office/drawing/2014/main" id="{6CFC2CE5-F394-6990-63F0-E857AC5C3519}"/>
              </a:ext>
            </a:extLst>
          </p:cNvPr>
          <p:cNvSpPr txBox="1"/>
          <p:nvPr/>
        </p:nvSpPr>
        <p:spPr>
          <a:xfrm>
            <a:off x="5366615" y="5707282"/>
            <a:ext cx="2469444"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This content can be saved for personal use (non-commercial use only) with credit given to the resource authors.</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6" name="Graphic 5" descr="Download from cloud outline">
            <a:extLst>
              <a:ext uri="{FF2B5EF4-FFF2-40B4-BE49-F238E27FC236}">
                <a16:creationId xmlns:a16="http://schemas.microsoft.com/office/drawing/2014/main" id="{2D69C189-75F0-6840-CF40-7D57A5931DA0}"/>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4479126" y="5625435"/>
            <a:ext cx="787862" cy="787862"/>
          </a:xfrm>
          <a:prstGeom prst="rect">
            <a:avLst/>
          </a:prstGeom>
        </p:spPr>
      </p:pic>
    </p:spTree>
    <p:extLst>
      <p:ext uri="{BB962C8B-B14F-4D97-AF65-F5344CB8AC3E}">
        <p14:creationId xmlns:p14="http://schemas.microsoft.com/office/powerpoint/2010/main" val="3230493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A5B30D-6EBE-AAA4-358F-AC940433A275}"/>
              </a:ext>
            </a:extLst>
          </p:cNvPr>
          <p:cNvSpPr>
            <a:spLocks noGrp="1"/>
          </p:cNvSpPr>
          <p:nvPr>
            <p:ph type="title"/>
          </p:nvPr>
        </p:nvSpPr>
        <p:spPr/>
        <p:txBody>
          <a:bodyPr/>
          <a:lstStyle/>
          <a:p>
            <a:r>
              <a:rPr lang="en-US" dirty="0"/>
              <a:t>Disclaimer</a:t>
            </a:r>
          </a:p>
        </p:txBody>
      </p:sp>
      <p:sp>
        <p:nvSpPr>
          <p:cNvPr id="10" name="Content Placeholder 4">
            <a:extLst>
              <a:ext uri="{FF2B5EF4-FFF2-40B4-BE49-F238E27FC236}">
                <a16:creationId xmlns:a16="http://schemas.microsoft.com/office/drawing/2014/main" id="{ED686F8A-DE79-29E4-3A92-6740BE7B4ED7}"/>
              </a:ext>
            </a:extLst>
          </p:cNvPr>
          <p:cNvSpPr txBox="1">
            <a:spLocks/>
          </p:cNvSpPr>
          <p:nvPr/>
        </p:nvSpPr>
        <p:spPr>
          <a:xfrm>
            <a:off x="838200" y="1825625"/>
            <a:ext cx="10515600" cy="284658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The views and opinions expressed in this educational activity are those of the faculty and do not necessarily represent the views of Total CME, LLC, the CME providers, or the companies providing educational grants. This presentation is not intended to define an exclusive course of patient management; the participant should use their clinical judgment, knowledge, experience, and diagnostic skills in applying or adopting for professional use any of the information provided herein. Any procedures, medications, or other courses of diagnosis or treatment discussed or suggested in this activity should not be used by clinicians without evaluation of their patient's conditions and possible contraindications or dangers in use, review of any applicable manufacturer’s product information, and comparison with recommendations of other authorities. Links to other sites may be provided as additional sources of information. </a:t>
            </a:r>
          </a:p>
        </p:txBody>
      </p:sp>
    </p:spTree>
    <p:extLst>
      <p:ext uri="{BB962C8B-B14F-4D97-AF65-F5344CB8AC3E}">
        <p14:creationId xmlns:p14="http://schemas.microsoft.com/office/powerpoint/2010/main" val="3306514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F2022-53F6-8B03-A743-3DA6E6F7D642}"/>
              </a:ext>
            </a:extLst>
          </p:cNvPr>
          <p:cNvSpPr>
            <a:spLocks noGrp="1"/>
          </p:cNvSpPr>
          <p:nvPr>
            <p:ph type="title"/>
          </p:nvPr>
        </p:nvSpPr>
        <p:spPr/>
        <p:txBody>
          <a:bodyPr/>
          <a:lstStyle/>
          <a:p>
            <a:r>
              <a:rPr lang="en-US" dirty="0"/>
              <a:t>Diagnostic Delay – The Clinician Perspective </a:t>
            </a:r>
          </a:p>
        </p:txBody>
      </p:sp>
      <p:sp>
        <p:nvSpPr>
          <p:cNvPr id="3" name="Content Placeholder 2">
            <a:extLst>
              <a:ext uri="{FF2B5EF4-FFF2-40B4-BE49-F238E27FC236}">
                <a16:creationId xmlns:a16="http://schemas.microsoft.com/office/drawing/2014/main" id="{00612225-D195-7B03-4C9D-3AA067C2B8CE}"/>
              </a:ext>
            </a:extLst>
          </p:cNvPr>
          <p:cNvSpPr>
            <a:spLocks noGrp="1"/>
          </p:cNvSpPr>
          <p:nvPr>
            <p:ph idx="1"/>
          </p:nvPr>
        </p:nvSpPr>
        <p:spPr>
          <a:xfrm>
            <a:off x="609599" y="1467632"/>
            <a:ext cx="10445393" cy="4994813"/>
          </a:xfrm>
        </p:spPr>
        <p:txBody>
          <a:bodyPr>
            <a:normAutofit fontScale="92500" lnSpcReduction="10000"/>
          </a:bodyPr>
          <a:lstStyle/>
          <a:p>
            <a:pPr marL="0" indent="0">
              <a:buNone/>
            </a:pPr>
            <a:r>
              <a:rPr lang="en-US" b="1" dirty="0">
                <a:solidFill>
                  <a:schemeClr val="accent1"/>
                </a:solidFill>
              </a:rPr>
              <a:t>PCP Diagnosis: </a:t>
            </a:r>
            <a:r>
              <a:rPr lang="en-US" b="1" dirty="0"/>
              <a:t>		</a:t>
            </a:r>
            <a:r>
              <a:rPr lang="en-US" dirty="0"/>
              <a:t>Emphysema and COPD with chronic symptoms </a:t>
            </a:r>
          </a:p>
          <a:p>
            <a:pPr marL="0" indent="0">
              <a:buNone/>
            </a:pPr>
            <a:endParaRPr lang="en-US" dirty="0"/>
          </a:p>
          <a:p>
            <a:pPr marL="0" indent="0">
              <a:buNone/>
            </a:pPr>
            <a:r>
              <a:rPr lang="en-US" b="1" dirty="0">
                <a:solidFill>
                  <a:schemeClr val="accent1"/>
                </a:solidFill>
              </a:rPr>
              <a:t>Specialist Diagnosis: </a:t>
            </a:r>
            <a:r>
              <a:rPr lang="en-US" b="1" dirty="0"/>
              <a:t>	</a:t>
            </a:r>
            <a:r>
              <a:rPr lang="en-US" dirty="0"/>
              <a:t>Emphysema/COPD with bronchiectasis, complicated 				by MDR bacteria</a:t>
            </a:r>
          </a:p>
          <a:p>
            <a:pPr marL="0" indent="0">
              <a:buNone/>
            </a:pPr>
            <a:endParaRPr lang="en-US" b="1" u="sng" dirty="0"/>
          </a:p>
          <a:p>
            <a:pPr marL="0" indent="0">
              <a:buNone/>
            </a:pPr>
            <a:r>
              <a:rPr lang="en-US" b="1" u="sng" dirty="0">
                <a:solidFill>
                  <a:schemeClr val="accent1"/>
                </a:solidFill>
              </a:rPr>
              <a:t>Delay in Diagnosis</a:t>
            </a:r>
          </a:p>
          <a:p>
            <a:r>
              <a:rPr lang="en-US" dirty="0"/>
              <a:t>Very common </a:t>
            </a:r>
          </a:p>
          <a:p>
            <a:r>
              <a:rPr lang="en-US" dirty="0"/>
              <a:t>Misdiagnosis of NCFBE as asthma or COPD</a:t>
            </a:r>
          </a:p>
          <a:p>
            <a:pPr marL="0" indent="0">
              <a:buNone/>
            </a:pPr>
            <a:endParaRPr lang="en-US" b="1" u="sng" dirty="0"/>
          </a:p>
          <a:p>
            <a:pPr marL="0" indent="0">
              <a:buNone/>
            </a:pPr>
            <a:r>
              <a:rPr lang="en-US" b="1" u="sng" dirty="0">
                <a:solidFill>
                  <a:schemeClr val="accent1"/>
                </a:solidFill>
              </a:rPr>
              <a:t>Consider NCFBE Overlap</a:t>
            </a:r>
          </a:p>
          <a:p>
            <a:r>
              <a:rPr lang="en-US" dirty="0"/>
              <a:t>Historical scoliosis is often associated with NCFBE</a:t>
            </a:r>
          </a:p>
          <a:p>
            <a:r>
              <a:rPr lang="en-US" dirty="0"/>
              <a:t>Asthma/COPD or GERD may co-exist </a:t>
            </a:r>
          </a:p>
          <a:p>
            <a:endParaRPr lang="en-US" dirty="0"/>
          </a:p>
        </p:txBody>
      </p:sp>
    </p:spTree>
    <p:extLst>
      <p:ext uri="{BB962C8B-B14F-4D97-AF65-F5344CB8AC3E}">
        <p14:creationId xmlns:p14="http://schemas.microsoft.com/office/powerpoint/2010/main" val="17262693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9BE9BB-09B8-2677-7726-8D442B9DB7B1}"/>
              </a:ext>
            </a:extLst>
          </p:cNvPr>
          <p:cNvSpPr>
            <a:spLocks noGrp="1"/>
          </p:cNvSpPr>
          <p:nvPr>
            <p:ph type="title"/>
          </p:nvPr>
        </p:nvSpPr>
        <p:spPr>
          <a:xfrm>
            <a:off x="609600" y="199505"/>
            <a:ext cx="10744200" cy="1185577"/>
          </a:xfrm>
        </p:spPr>
        <p:txBody>
          <a:bodyPr/>
          <a:lstStyle/>
          <a:p>
            <a:r>
              <a:rPr lang="en-US" dirty="0"/>
              <a:t>Diagnostic Delay – The Caregiver Perspective </a:t>
            </a:r>
          </a:p>
        </p:txBody>
      </p:sp>
      <p:sp>
        <p:nvSpPr>
          <p:cNvPr id="3" name="Content Placeholder 2">
            <a:extLst>
              <a:ext uri="{FF2B5EF4-FFF2-40B4-BE49-F238E27FC236}">
                <a16:creationId xmlns:a16="http://schemas.microsoft.com/office/drawing/2014/main" id="{45CE7558-9D70-66DD-25F3-631B4A160082}"/>
              </a:ext>
            </a:extLst>
          </p:cNvPr>
          <p:cNvSpPr>
            <a:spLocks noGrp="1"/>
          </p:cNvSpPr>
          <p:nvPr>
            <p:ph idx="1"/>
          </p:nvPr>
        </p:nvSpPr>
        <p:spPr>
          <a:xfrm>
            <a:off x="609600" y="1477906"/>
            <a:ext cx="10744200" cy="4722477"/>
          </a:xfrm>
        </p:spPr>
        <p:txBody>
          <a:bodyPr>
            <a:normAutofit/>
          </a:bodyPr>
          <a:lstStyle/>
          <a:p>
            <a:pPr marL="0" indent="0">
              <a:buNone/>
            </a:pPr>
            <a:r>
              <a:rPr lang="en-US" b="1" u="sng" dirty="0">
                <a:solidFill>
                  <a:schemeClr val="accent1"/>
                </a:solidFill>
              </a:rPr>
              <a:t>Factors Contributing to Delay in Diagnosis:</a:t>
            </a:r>
          </a:p>
          <a:p>
            <a:r>
              <a:rPr lang="en-US" sz="2200" dirty="0"/>
              <a:t>Patient Behavior: Continued smoking despite recommendation to stop</a:t>
            </a:r>
          </a:p>
          <a:p>
            <a:r>
              <a:rPr lang="en-US" sz="2200" dirty="0"/>
              <a:t>Regular episodes of bronchitis in the winter in a smoker were managed by Primary Care Physician (PCP)</a:t>
            </a:r>
          </a:p>
          <a:p>
            <a:r>
              <a:rPr lang="en-US" sz="2200" dirty="0"/>
              <a:t>Evidence of wheeze by caregiver were not addressed by PCP</a:t>
            </a:r>
          </a:p>
          <a:p>
            <a:r>
              <a:rPr lang="en-US" sz="2200" dirty="0"/>
              <a:t>PCP did not recommend specialist evaluation </a:t>
            </a:r>
          </a:p>
          <a:p>
            <a:r>
              <a:rPr lang="en-US" sz="2200" dirty="0"/>
              <a:t>Patient uncomfortable with disobeying PCP recommendations</a:t>
            </a:r>
          </a:p>
          <a:p>
            <a:r>
              <a:rPr lang="en-US" sz="2200" dirty="0"/>
              <a:t>Worsening productive cough despite multiple courses of antibiotics + family intervention led to specialist evaluation</a:t>
            </a:r>
          </a:p>
          <a:p>
            <a:r>
              <a:rPr lang="en-US" sz="2200" dirty="0"/>
              <a:t>Reduced endurance confused with chronic and post-operative pain from multiple spinal surgeries</a:t>
            </a:r>
          </a:p>
          <a:p>
            <a:endParaRPr lang="en-US" dirty="0"/>
          </a:p>
          <a:p>
            <a:endParaRPr lang="en-US" dirty="0"/>
          </a:p>
        </p:txBody>
      </p:sp>
    </p:spTree>
    <p:extLst>
      <p:ext uri="{BB962C8B-B14F-4D97-AF65-F5344CB8AC3E}">
        <p14:creationId xmlns:p14="http://schemas.microsoft.com/office/powerpoint/2010/main" val="12766405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DC52CB23-A893-F3BC-7EE2-D977C82AA838}"/>
              </a:ext>
            </a:extLst>
          </p:cNvPr>
          <p:cNvSpPr/>
          <p:nvPr/>
        </p:nvSpPr>
        <p:spPr>
          <a:xfrm>
            <a:off x="-1" y="0"/>
            <a:ext cx="12192000" cy="6858000"/>
          </a:xfrm>
          <a:prstGeom prst="rect">
            <a:avLst/>
          </a:prstGeom>
          <a:solidFill>
            <a:srgbClr val="0098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7" name="Graphic 16" descr="User with solid fill">
            <a:extLst>
              <a:ext uri="{FF2B5EF4-FFF2-40B4-BE49-F238E27FC236}">
                <a16:creationId xmlns:a16="http://schemas.microsoft.com/office/drawing/2014/main" id="{74847793-B893-A93A-FFCC-6C95F2C9FE22}"/>
              </a:ext>
            </a:extLst>
          </p:cNvPr>
          <p:cNvPicPr>
            <a:picLocks noChangeAspect="1"/>
          </p:cNvPicPr>
          <p:nvPr/>
        </p:nvPicPr>
        <p:blipFill rotWithShape="1">
          <a:blip r:embed="rId3">
            <a:extLst>
              <a:ext uri="{96DAC541-7B7A-43D3-8B79-37D633B846F1}">
                <asvg:svgBlip xmlns:asvg="http://schemas.microsoft.com/office/drawing/2016/SVG/main" r:embed="rId4"/>
              </a:ext>
            </a:extLst>
          </a:blip>
          <a:srcRect l="28418" t="35016" r="44861" b="50079"/>
          <a:stretch/>
        </p:blipFill>
        <p:spPr>
          <a:xfrm>
            <a:off x="6250613" y="0"/>
            <a:ext cx="5941387" cy="3314044"/>
          </a:xfrm>
          <a:prstGeom prst="rect">
            <a:avLst/>
          </a:prstGeom>
        </p:spPr>
      </p:pic>
      <p:sp>
        <p:nvSpPr>
          <p:cNvPr id="7" name="TextBox 6">
            <a:extLst>
              <a:ext uri="{FF2B5EF4-FFF2-40B4-BE49-F238E27FC236}">
                <a16:creationId xmlns:a16="http://schemas.microsoft.com/office/drawing/2014/main" id="{FD65D34E-012D-57F2-01D9-E33429ED2AC6}"/>
              </a:ext>
            </a:extLst>
          </p:cNvPr>
          <p:cNvSpPr txBox="1"/>
          <p:nvPr/>
        </p:nvSpPr>
        <p:spPr>
          <a:xfrm>
            <a:off x="870978" y="550718"/>
            <a:ext cx="7793520" cy="132343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Looking for more resources </a:t>
            </a:r>
            <a:b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br>
            <a: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on this topic?</a:t>
            </a:r>
          </a:p>
        </p:txBody>
      </p:sp>
      <p:pic>
        <p:nvPicPr>
          <p:cNvPr id="18" name="Graphic 17" descr="User with solid fill">
            <a:extLst>
              <a:ext uri="{FF2B5EF4-FFF2-40B4-BE49-F238E27FC236}">
                <a16:creationId xmlns:a16="http://schemas.microsoft.com/office/drawing/2014/main" id="{5C24E54E-14AB-F843-0853-616E04BAE910}"/>
              </a:ext>
            </a:extLst>
          </p:cNvPr>
          <p:cNvPicPr>
            <a:picLocks noChangeAspect="1"/>
          </p:cNvPicPr>
          <p:nvPr/>
        </p:nvPicPr>
        <p:blipFill rotWithShape="1">
          <a:blip r:embed="rId5">
            <a:extLst>
              <a:ext uri="{96DAC541-7B7A-43D3-8B79-37D633B846F1}">
                <asvg:svgBlip xmlns:asvg="http://schemas.microsoft.com/office/drawing/2016/SVG/main" r:embed="rId6"/>
              </a:ext>
            </a:extLst>
          </a:blip>
          <a:srcRect l="28418" t="41261" r="53427" b="50079"/>
          <a:stretch/>
        </p:blipFill>
        <p:spPr>
          <a:xfrm flipH="1" flipV="1">
            <a:off x="-1" y="3543956"/>
            <a:ext cx="6948177" cy="3314044"/>
          </a:xfrm>
          <a:prstGeom prst="rect">
            <a:avLst/>
          </a:prstGeom>
        </p:spPr>
      </p:pic>
      <p:sp>
        <p:nvSpPr>
          <p:cNvPr id="2" name="TextBox 1">
            <a:hlinkClick r:id="rId7" tooltip="MedEd On The Go"/>
            <a:extLst>
              <a:ext uri="{FF2B5EF4-FFF2-40B4-BE49-F238E27FC236}">
                <a16:creationId xmlns:a16="http://schemas.microsoft.com/office/drawing/2014/main" id="{624C7CEC-6FAA-E8C2-47BA-84734D0A035F}"/>
              </a:ext>
            </a:extLst>
          </p:cNvPr>
          <p:cNvSpPr txBox="1"/>
          <p:nvPr/>
        </p:nvSpPr>
        <p:spPr>
          <a:xfrm>
            <a:off x="870978" y="5018509"/>
            <a:ext cx="6077198" cy="1152465"/>
          </a:xfrm>
          <a:prstGeom prst="roundRect">
            <a:avLst>
              <a:gd name="adj" fmla="val 48137"/>
            </a:avLst>
          </a:prstGeom>
          <a:solidFill>
            <a:schemeClr val="bg1"/>
          </a:solidFill>
          <a:ln>
            <a:noFill/>
          </a:ln>
          <a:effectLst/>
        </p:spPr>
        <p:txBody>
          <a:bodyPr wrap="square" tIns="182880" bIns="9144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0098EA"/>
                </a:solidFill>
                <a:effectLst/>
                <a:uLnTx/>
                <a:uFillTx/>
                <a:latin typeface="Century Gothic" panose="020B0502020202020204" pitchFamily="34" charset="0"/>
                <a:ea typeface="+mn-ea"/>
                <a:cs typeface="Calibri" panose="020F0502020204030204" pitchFamily="34" charset="0"/>
                <a:hlinkClick r:id="rId8" tooltip="Visit us now!"/>
              </a:rPr>
              <a:t>www.MedEdOTG.com</a:t>
            </a:r>
            <a:endParaRPr kumimoji="0" lang="en-US" sz="3600" b="0" i="0" u="none" strike="noStrike" kern="1200" cap="none" spc="0" normalizeH="0" baseline="0" noProof="0" dirty="0">
              <a:ln>
                <a:noFill/>
              </a:ln>
              <a:solidFill>
                <a:srgbClr val="0098EA"/>
              </a:solidFill>
              <a:effectLst/>
              <a:uLnTx/>
              <a:uFillTx/>
              <a:latin typeface="Century Gothic" panose="020B0502020202020204" pitchFamily="34" charset="0"/>
              <a:ea typeface="+mn-ea"/>
              <a:cs typeface="Calibri" panose="020F0502020204030204" pitchFamily="34" charset="0"/>
            </a:endParaRPr>
          </a:p>
        </p:txBody>
      </p:sp>
      <p:sp>
        <p:nvSpPr>
          <p:cNvPr id="3" name="TextBox 2">
            <a:extLst>
              <a:ext uri="{FF2B5EF4-FFF2-40B4-BE49-F238E27FC236}">
                <a16:creationId xmlns:a16="http://schemas.microsoft.com/office/drawing/2014/main" id="{C54A7D02-C060-E473-59D6-ABDD4DCC19A6}"/>
              </a:ext>
            </a:extLst>
          </p:cNvPr>
          <p:cNvSpPr txBox="1"/>
          <p:nvPr/>
        </p:nvSpPr>
        <p:spPr>
          <a:xfrm>
            <a:off x="870979" y="2424875"/>
            <a:ext cx="4310622" cy="2031325"/>
          </a:xfrm>
          <a:prstGeom prst="rect">
            <a:avLst/>
          </a:prstGeom>
          <a:noFill/>
        </p:spPr>
        <p:txBody>
          <a:bodyPr wrap="square">
            <a:spAutoFit/>
          </a:bodyPr>
          <a:lstStyle/>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CME/CE in minutes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Congress highlights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Late-breaking data</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Quizzes</a:t>
            </a:r>
          </a:p>
        </p:txBody>
      </p:sp>
      <p:sp>
        <p:nvSpPr>
          <p:cNvPr id="8" name="TextBox 7">
            <a:extLst>
              <a:ext uri="{FF2B5EF4-FFF2-40B4-BE49-F238E27FC236}">
                <a16:creationId xmlns:a16="http://schemas.microsoft.com/office/drawing/2014/main" id="{531AC232-9957-4A51-B937-C4AB6A46FA92}"/>
              </a:ext>
            </a:extLst>
          </p:cNvPr>
          <p:cNvSpPr txBox="1"/>
          <p:nvPr/>
        </p:nvSpPr>
        <p:spPr>
          <a:xfrm>
            <a:off x="5058796" y="2424875"/>
            <a:ext cx="5225023" cy="1508105"/>
          </a:xfrm>
          <a:prstGeom prst="rect">
            <a:avLst/>
          </a:prstGeom>
          <a:noFill/>
        </p:spPr>
        <p:txBody>
          <a:bodyPr wrap="square">
            <a:spAutoFit/>
          </a:bodyPr>
          <a:lstStyle/>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Webinars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In-person events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Slides &amp; resources</a:t>
            </a:r>
          </a:p>
        </p:txBody>
      </p:sp>
      <p:pic>
        <p:nvPicPr>
          <p:cNvPr id="10" name="Graphic 9">
            <a:extLst>
              <a:ext uri="{FF2B5EF4-FFF2-40B4-BE49-F238E27FC236}">
                <a16:creationId xmlns:a16="http://schemas.microsoft.com/office/drawing/2014/main" id="{93E4D248-876E-0145-581A-20C841F43DE5}"/>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9036699" y="446062"/>
            <a:ext cx="2494241" cy="1255751"/>
          </a:xfrm>
          <a:prstGeom prst="rect">
            <a:avLst/>
          </a:prstGeom>
        </p:spPr>
      </p:pic>
    </p:spTree>
    <p:extLst>
      <p:ext uri="{BB962C8B-B14F-4D97-AF65-F5344CB8AC3E}">
        <p14:creationId xmlns:p14="http://schemas.microsoft.com/office/powerpoint/2010/main" val="2405816164"/>
      </p:ext>
    </p:extLst>
  </p:cSld>
  <p:clrMapOvr>
    <a:masterClrMapping/>
  </p:clrMapOvr>
</p:sld>
</file>

<file path=ppt/theme/theme1.xml><?xml version="1.0" encoding="utf-8"?>
<a:theme xmlns:a="http://schemas.openxmlformats.org/drawingml/2006/main" name="Pulm-CC 22">
  <a:themeElements>
    <a:clrScheme name="MedEd PCC">
      <a:dk1>
        <a:srgbClr val="3F3F3F"/>
      </a:dk1>
      <a:lt1>
        <a:srgbClr val="FFFFFF"/>
      </a:lt1>
      <a:dk2>
        <a:srgbClr val="3F3F3F"/>
      </a:dk2>
      <a:lt2>
        <a:srgbClr val="FAFAFA"/>
      </a:lt2>
      <a:accent1>
        <a:srgbClr val="8E1537"/>
      </a:accent1>
      <a:accent2>
        <a:srgbClr val="B21E6C"/>
      </a:accent2>
      <a:accent3>
        <a:srgbClr val="10416A"/>
      </a:accent3>
      <a:accent4>
        <a:srgbClr val="0075C9"/>
      </a:accent4>
      <a:accent5>
        <a:srgbClr val="FCB315"/>
      </a:accent5>
      <a:accent6>
        <a:srgbClr val="7CC109"/>
      </a:accent6>
      <a:hlink>
        <a:srgbClr val="CE0E2D"/>
      </a:hlink>
      <a:folHlink>
        <a:srgbClr val="001B7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ulm-CC 22" id="{531201B4-8445-4141-93B6-FA22BE945EA7}" vid="{347CFE89-6E71-2F4D-90B1-9AC42A8969B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Pulm-CC 22</Template>
  <TotalTime>136</TotalTime>
  <Words>578</Words>
  <Application>Microsoft Macintosh PowerPoint</Application>
  <PresentationFormat>Widescreen</PresentationFormat>
  <Paragraphs>60</Paragraphs>
  <Slides>6</Slides>
  <Notes>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6</vt:i4>
      </vt:variant>
    </vt:vector>
  </HeadingPairs>
  <TitlesOfParts>
    <vt:vector size="13" baseType="lpstr">
      <vt:lpstr>Arial</vt:lpstr>
      <vt:lpstr>Calibri</vt:lpstr>
      <vt:lpstr>Calibri Light</vt:lpstr>
      <vt:lpstr>Century Gothic</vt:lpstr>
      <vt:lpstr>Trebuchet MS</vt:lpstr>
      <vt:lpstr>Pulm-CC 22</vt:lpstr>
      <vt:lpstr>Office Theme</vt:lpstr>
      <vt:lpstr>Caregiver Perspective:  The Diagnostic Journey of Bronchiectasis</vt:lpstr>
      <vt:lpstr>PowerPoint Presentation</vt:lpstr>
      <vt:lpstr>Disclaimer</vt:lpstr>
      <vt:lpstr>Diagnostic Delay – The Clinician Perspective </vt:lpstr>
      <vt:lpstr>Diagnostic Delay – The Caregiver Perspective </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Caregiver Perspective – The Diagnostic Journey of Bronchiectasis</dc:title>
  <dc:subject/>
  <dc:creator>MedEd On The Go</dc:creator>
  <cp:keywords/>
  <dc:description/>
  <cp:lastModifiedBy>Moriah Diethorn</cp:lastModifiedBy>
  <cp:revision>7</cp:revision>
  <dcterms:created xsi:type="dcterms:W3CDTF">2023-05-22T16:44:00Z</dcterms:created>
  <dcterms:modified xsi:type="dcterms:W3CDTF">2023-06-07T21:03:04Z</dcterms:modified>
  <cp:category/>
</cp:coreProperties>
</file>