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3" r:id="rId2"/>
  </p:sldMasterIdLst>
  <p:notesMasterIdLst>
    <p:notesMasterId r:id="rId8"/>
  </p:notesMasterIdLst>
  <p:sldIdLst>
    <p:sldId id="258" r:id="rId3"/>
    <p:sldId id="265" r:id="rId4"/>
    <p:sldId id="256" r:id="rId5"/>
    <p:sldId id="257" r:id="rId6"/>
    <p:sldId id="264"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15AECBB-6B4A-DB47-8028-ED69168C74D7}" v="5" dt="2024-04-24T18:44:02.26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84" autoAdjust="0"/>
    <p:restoredTop sz="96327"/>
  </p:normalViewPr>
  <p:slideViewPr>
    <p:cSldViewPr snapToGrid="0">
      <p:cViewPr varScale="1">
        <p:scale>
          <a:sx n="124" d="100"/>
          <a:sy n="124" d="100"/>
        </p:scale>
        <p:origin x="584" y="1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6/11/relationships/changesInfo" Target="changesInfos/changesInfo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ableStyles" Target="tableStyle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theme" Target="theme/theme1.xml"/><Relationship Id="rId5" Type="http://schemas.openxmlformats.org/officeDocument/2006/relationships/slide" Target="slides/slide3.xml"/><Relationship Id="rId10"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presProps" Target="presProps.xml"/><Relationship Id="rId14"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Harley Kidner" userId="5b13863f-857f-45ba-b29d-d3555fa5f842" providerId="ADAL" clId="{C15AECBB-6B4A-DB47-8028-ED69168C74D7}"/>
    <pc:docChg chg="addSld delSld modSld sldOrd">
      <pc:chgData name="Harley Kidner" userId="5b13863f-857f-45ba-b29d-d3555fa5f842" providerId="ADAL" clId="{C15AECBB-6B4A-DB47-8028-ED69168C74D7}" dt="2024-04-24T18:44:04.590" v="5" actId="20578"/>
      <pc:docMkLst>
        <pc:docMk/>
      </pc:docMkLst>
      <pc:sldChg chg="add del">
        <pc:chgData name="Harley Kidner" userId="5b13863f-857f-45ba-b29d-d3555fa5f842" providerId="ADAL" clId="{C15AECBB-6B4A-DB47-8028-ED69168C74D7}" dt="2024-04-24T18:44:02.267" v="4"/>
        <pc:sldMkLst>
          <pc:docMk/>
          <pc:sldMk cId="3306514557" sldId="256"/>
        </pc:sldMkLst>
      </pc:sldChg>
      <pc:sldChg chg="add del ord">
        <pc:chgData name="Harley Kidner" userId="5b13863f-857f-45ba-b29d-d3555fa5f842" providerId="ADAL" clId="{C15AECBB-6B4A-DB47-8028-ED69168C74D7}" dt="2024-04-24T18:44:04.590" v="5" actId="20578"/>
        <pc:sldMkLst>
          <pc:docMk/>
          <pc:sldMk cId="2405816164" sldId="264"/>
        </pc:sldMkLst>
      </pc:sldChg>
      <pc:sldChg chg="add del">
        <pc:chgData name="Harley Kidner" userId="5b13863f-857f-45ba-b29d-d3555fa5f842" providerId="ADAL" clId="{C15AECBB-6B4A-DB47-8028-ED69168C74D7}" dt="2024-04-24T18:44:02.267" v="4"/>
        <pc:sldMkLst>
          <pc:docMk/>
          <pc:sldMk cId="2600770121" sldId="265"/>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7155E88-96E2-4F72-842B-8B68CF56A6F2}" type="datetimeFigureOut">
              <a:rPr lang="en-US" smtClean="0"/>
              <a:t>4/24/24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7FB5060-CF63-4E8B-B5FB-E9089B93B66E}" type="slidenum">
              <a:rPr lang="en-US" smtClean="0"/>
              <a:t>‹#›</a:t>
            </a:fld>
            <a:endParaRPr lang="en-US"/>
          </a:p>
        </p:txBody>
      </p:sp>
    </p:spTree>
    <p:extLst>
      <p:ext uri="{BB962C8B-B14F-4D97-AF65-F5344CB8AC3E}">
        <p14:creationId xmlns:p14="http://schemas.microsoft.com/office/powerpoint/2010/main" val="30213198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9A65F76-0011-CA4E-92EC-80CC7B898B9D}"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5851541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9A65F76-0011-CA4E-92EC-80CC7B898B9D}"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5947706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14" name="Title 1">
            <a:extLst>
              <a:ext uri="{FF2B5EF4-FFF2-40B4-BE49-F238E27FC236}">
                <a16:creationId xmlns:a16="http://schemas.microsoft.com/office/drawing/2014/main" id="{E5AE574C-C01D-4451-B818-78560B1180FA}"/>
              </a:ext>
            </a:extLst>
          </p:cNvPr>
          <p:cNvSpPr>
            <a:spLocks noGrp="1"/>
          </p:cNvSpPr>
          <p:nvPr>
            <p:ph type="title"/>
          </p:nvPr>
        </p:nvSpPr>
        <p:spPr>
          <a:xfrm>
            <a:off x="609601" y="1709738"/>
            <a:ext cx="10515600" cy="2852737"/>
          </a:xfrm>
        </p:spPr>
        <p:txBody>
          <a:bodyPr anchor="ctr">
            <a:normAutofit/>
          </a:bodyPr>
          <a:lstStyle>
            <a:lvl1pPr>
              <a:defRPr sz="4800"/>
            </a:lvl1pPr>
          </a:lstStyle>
          <a:p>
            <a:r>
              <a:rPr lang="en-US"/>
              <a:t>Click to edit Master title style</a:t>
            </a:r>
            <a:endParaRPr lang="en-US" dirty="0"/>
          </a:p>
        </p:txBody>
      </p:sp>
      <p:sp>
        <p:nvSpPr>
          <p:cNvPr id="15" name="Text Placeholder 2">
            <a:extLst>
              <a:ext uri="{FF2B5EF4-FFF2-40B4-BE49-F238E27FC236}">
                <a16:creationId xmlns:a16="http://schemas.microsoft.com/office/drawing/2014/main" id="{1ECCB66C-05CB-49D9-B7E7-0C427D6D7F53}"/>
              </a:ext>
            </a:extLst>
          </p:cNvPr>
          <p:cNvSpPr>
            <a:spLocks noGrp="1"/>
          </p:cNvSpPr>
          <p:nvPr>
            <p:ph type="body" idx="1"/>
          </p:nvPr>
        </p:nvSpPr>
        <p:spPr>
          <a:xfrm>
            <a:off x="609601" y="4589463"/>
            <a:ext cx="10515600" cy="1500187"/>
          </a:xfrm>
          <a:prstGeom prst="rect">
            <a:avLst/>
          </a:prstGeom>
        </p:spPr>
        <p:txBody>
          <a:bodyPr>
            <a:normAutofit/>
          </a:bodyPr>
          <a:lstStyle>
            <a:lvl1pPr marL="0" indent="0">
              <a:buNone/>
              <a:defRPr sz="18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Rectangle 6">
            <a:extLst>
              <a:ext uri="{FF2B5EF4-FFF2-40B4-BE49-F238E27FC236}">
                <a16:creationId xmlns:a16="http://schemas.microsoft.com/office/drawing/2014/main" id="{A632F408-3A85-44BA-9DC9-E8F0D6C40C97}"/>
              </a:ext>
            </a:extLst>
          </p:cNvPr>
          <p:cNvSpPr/>
          <p:nvPr/>
        </p:nvSpPr>
        <p:spPr>
          <a:xfrm>
            <a:off x="10365698" y="6356350"/>
            <a:ext cx="1753850" cy="3651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ooter Placeholder 4">
            <a:extLst>
              <a:ext uri="{FF2B5EF4-FFF2-40B4-BE49-F238E27FC236}">
                <a16:creationId xmlns:a16="http://schemas.microsoft.com/office/drawing/2014/main" id="{5CD80B2F-AB86-4AC5-ADB1-2230734739B0}"/>
              </a:ext>
            </a:extLst>
          </p:cNvPr>
          <p:cNvSpPr>
            <a:spLocks noGrp="1"/>
          </p:cNvSpPr>
          <p:nvPr>
            <p:ph type="ftr" sz="quarter" idx="3"/>
          </p:nvPr>
        </p:nvSpPr>
        <p:spPr>
          <a:xfrm>
            <a:off x="609600" y="6356350"/>
            <a:ext cx="105155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pic>
        <p:nvPicPr>
          <p:cNvPr id="3" name="Picture 2">
            <a:extLst>
              <a:ext uri="{FF2B5EF4-FFF2-40B4-BE49-F238E27FC236}">
                <a16:creationId xmlns:a16="http://schemas.microsoft.com/office/drawing/2014/main" id="{62A409AE-194B-4AB6-B881-2B3D424F4FE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975360"/>
          </a:xfrm>
          <a:prstGeom prst="rect">
            <a:avLst/>
          </a:prstGeom>
        </p:spPr>
      </p:pic>
      <p:pic>
        <p:nvPicPr>
          <p:cNvPr id="8" name="Picture 7">
            <a:extLst>
              <a:ext uri="{FF2B5EF4-FFF2-40B4-BE49-F238E27FC236}">
                <a16:creationId xmlns:a16="http://schemas.microsoft.com/office/drawing/2014/main" id="{24E1EB27-17AD-41F7-8E9B-817073D87F9B}"/>
              </a:ext>
            </a:extLst>
          </p:cNvPr>
          <p:cNvPicPr>
            <a:picLocks noChangeAspect="1"/>
          </p:cNvPicPr>
          <p:nvPr/>
        </p:nvPicPr>
        <p:blipFill rotWithShape="1">
          <a:blip r:embed="rId3">
            <a:extLst>
              <a:ext uri="{28A0092B-C50C-407E-A947-70E740481C1C}">
                <a14:useLocalDpi xmlns:a14="http://schemas.microsoft.com/office/drawing/2010/main" val="0"/>
              </a:ext>
            </a:extLst>
          </a:blip>
          <a:srcRect r="56073"/>
          <a:stretch/>
        </p:blipFill>
        <p:spPr>
          <a:xfrm>
            <a:off x="609600" y="93853"/>
            <a:ext cx="1537746" cy="787653"/>
          </a:xfrm>
          <a:prstGeom prst="rect">
            <a:avLst/>
          </a:prstGeom>
        </p:spPr>
      </p:pic>
    </p:spTree>
    <p:extLst>
      <p:ext uri="{BB962C8B-B14F-4D97-AF65-F5344CB8AC3E}">
        <p14:creationId xmlns:p14="http://schemas.microsoft.com/office/powerpoint/2010/main" val="41822816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0426E8-50A6-47D6-B45F-134145E070B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65C1316-9B30-4E35-91A7-4F8799CAE8FC}"/>
              </a:ext>
            </a:extLst>
          </p:cNvPr>
          <p:cNvSpPr>
            <a:spLocks noGrp="1"/>
          </p:cNvSpPr>
          <p:nvPr>
            <p:ph idx="1"/>
          </p:nvPr>
        </p:nvSpPr>
        <p:spPr>
          <a:xfrm>
            <a:off x="5183188" y="987425"/>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8B594DE-1DED-4824-B3AF-6D8B99419FD8}"/>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10" name="Footer Placeholder 4">
            <a:extLst>
              <a:ext uri="{FF2B5EF4-FFF2-40B4-BE49-F238E27FC236}">
                <a16:creationId xmlns:a16="http://schemas.microsoft.com/office/drawing/2014/main" id="{67258FC2-34FC-49D0-A161-40DD5BA51713}"/>
              </a:ext>
            </a:extLst>
          </p:cNvPr>
          <p:cNvSpPr>
            <a:spLocks noGrp="1"/>
          </p:cNvSpPr>
          <p:nvPr>
            <p:ph type="ftr" sz="quarter" idx="3"/>
          </p:nvPr>
        </p:nvSpPr>
        <p:spPr>
          <a:xfrm>
            <a:off x="609601" y="6356350"/>
            <a:ext cx="9020174"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Tree>
    <p:extLst>
      <p:ext uri="{BB962C8B-B14F-4D97-AF65-F5344CB8AC3E}">
        <p14:creationId xmlns:p14="http://schemas.microsoft.com/office/powerpoint/2010/main" val="28586276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1_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900E2D-A488-4CA5-B001-14767B8D02A8}"/>
              </a:ext>
            </a:extLst>
          </p:cNvPr>
          <p:cNvSpPr>
            <a:spLocks noGrp="1"/>
          </p:cNvSpPr>
          <p:nvPr>
            <p:ph type="title"/>
          </p:nvPr>
        </p:nvSpPr>
        <p:spPr>
          <a:xfrm>
            <a:off x="382588" y="457199"/>
            <a:ext cx="4272539" cy="4015047"/>
          </a:xfrm>
        </p:spPr>
        <p:txBody>
          <a:bodyPr anchor="ctr"/>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4DFDA90-9E3C-451C-9A65-E0C0C3E6FB0A}"/>
              </a:ext>
            </a:extLst>
          </p:cNvPr>
          <p:cNvSpPr>
            <a:spLocks noGrp="1"/>
          </p:cNvSpPr>
          <p:nvPr>
            <p:ph type="pic" idx="1"/>
          </p:nvPr>
        </p:nvSpPr>
        <p:spPr>
          <a:xfrm>
            <a:off x="5183188" y="606829"/>
            <a:ext cx="6172200" cy="5254221"/>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10" name="Footer Placeholder 4">
            <a:extLst>
              <a:ext uri="{FF2B5EF4-FFF2-40B4-BE49-F238E27FC236}">
                <a16:creationId xmlns:a16="http://schemas.microsoft.com/office/drawing/2014/main" id="{9FB64453-E8A2-48FD-8B67-B9DC2A133255}"/>
              </a:ext>
            </a:extLst>
          </p:cNvPr>
          <p:cNvSpPr>
            <a:spLocks noGrp="1"/>
          </p:cNvSpPr>
          <p:nvPr>
            <p:ph type="ftr" sz="quarter" idx="3"/>
          </p:nvPr>
        </p:nvSpPr>
        <p:spPr>
          <a:xfrm>
            <a:off x="609601" y="6356350"/>
            <a:ext cx="9020174"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Tree>
    <p:extLst>
      <p:ext uri="{BB962C8B-B14F-4D97-AF65-F5344CB8AC3E}">
        <p14:creationId xmlns:p14="http://schemas.microsoft.com/office/powerpoint/2010/main" val="259421634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900E2D-A488-4CA5-B001-14767B8D02A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4DFDA90-9E3C-451C-9A65-E0C0C3E6FB0A}"/>
              </a:ext>
            </a:extLst>
          </p:cNvPr>
          <p:cNvSpPr>
            <a:spLocks noGrp="1"/>
          </p:cNvSpPr>
          <p:nvPr>
            <p:ph type="pic" idx="1"/>
          </p:nvPr>
        </p:nvSpPr>
        <p:spPr>
          <a:xfrm>
            <a:off x="5183188" y="987425"/>
            <a:ext cx="617220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8E26C3D8-9015-40F4-B59B-697F1260941D}"/>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10" name="Footer Placeholder 4">
            <a:extLst>
              <a:ext uri="{FF2B5EF4-FFF2-40B4-BE49-F238E27FC236}">
                <a16:creationId xmlns:a16="http://schemas.microsoft.com/office/drawing/2014/main" id="{9FB64453-E8A2-48FD-8B67-B9DC2A133255}"/>
              </a:ext>
            </a:extLst>
          </p:cNvPr>
          <p:cNvSpPr>
            <a:spLocks noGrp="1"/>
          </p:cNvSpPr>
          <p:nvPr>
            <p:ph type="ftr" sz="quarter" idx="3"/>
          </p:nvPr>
        </p:nvSpPr>
        <p:spPr>
          <a:xfrm>
            <a:off x="609601" y="6356350"/>
            <a:ext cx="9020174"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Tree>
    <p:extLst>
      <p:ext uri="{BB962C8B-B14F-4D97-AF65-F5344CB8AC3E}">
        <p14:creationId xmlns:p14="http://schemas.microsoft.com/office/powerpoint/2010/main" val="135270765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0D250C-6EEA-B1A1-B491-10422548427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BBD3599-E485-39AC-03C7-74F93F01CE7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FF96DE3-09DA-C553-4E03-25C8490BF4CE}"/>
              </a:ext>
            </a:extLst>
          </p:cNvPr>
          <p:cNvSpPr>
            <a:spLocks noGrp="1"/>
          </p:cNvSpPr>
          <p:nvPr>
            <p:ph type="dt" sz="half" idx="10"/>
          </p:nvPr>
        </p:nvSpPr>
        <p:spPr/>
        <p:txBody>
          <a:bodyPr/>
          <a:lstStyle/>
          <a:p>
            <a:fld id="{68607845-940D-AF42-90E6-0A3F0004BE78}" type="datetimeFigureOut">
              <a:rPr lang="en-US" smtClean="0"/>
              <a:t>4/24/24</a:t>
            </a:fld>
            <a:endParaRPr lang="en-US"/>
          </a:p>
        </p:txBody>
      </p:sp>
      <p:sp>
        <p:nvSpPr>
          <p:cNvPr id="5" name="Footer Placeholder 4">
            <a:extLst>
              <a:ext uri="{FF2B5EF4-FFF2-40B4-BE49-F238E27FC236}">
                <a16:creationId xmlns:a16="http://schemas.microsoft.com/office/drawing/2014/main" id="{EFA9A60E-868C-52C6-C825-19BA338FF8A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121579E-803B-BD28-2DBB-13250B0CA552}"/>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111233411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B4FC08-534A-8154-8815-A5BFFB686EF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E84B8B7-FC0D-4F40-EC2B-62E119F7C5C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617CCE6-3E70-D9AF-F696-4DDE3281A5DF}"/>
              </a:ext>
            </a:extLst>
          </p:cNvPr>
          <p:cNvSpPr>
            <a:spLocks noGrp="1"/>
          </p:cNvSpPr>
          <p:nvPr>
            <p:ph type="dt" sz="half" idx="10"/>
          </p:nvPr>
        </p:nvSpPr>
        <p:spPr/>
        <p:txBody>
          <a:bodyPr/>
          <a:lstStyle/>
          <a:p>
            <a:fld id="{68607845-940D-AF42-90E6-0A3F0004BE78}" type="datetimeFigureOut">
              <a:rPr lang="en-US" smtClean="0"/>
              <a:t>4/24/24</a:t>
            </a:fld>
            <a:endParaRPr lang="en-US"/>
          </a:p>
        </p:txBody>
      </p:sp>
      <p:sp>
        <p:nvSpPr>
          <p:cNvPr id="5" name="Footer Placeholder 4">
            <a:extLst>
              <a:ext uri="{FF2B5EF4-FFF2-40B4-BE49-F238E27FC236}">
                <a16:creationId xmlns:a16="http://schemas.microsoft.com/office/drawing/2014/main" id="{3693B666-A55A-067A-E47A-F4A087A8B22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D18EFF9-3F62-FFA8-F4BC-890344B8B66D}"/>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334081269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5025A2-2765-239F-A15A-3F2C72B2ACC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DEDEC4F-96BF-9190-2B7F-6CE6BF42144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A41C397-E997-3E50-0FFF-FB8BD85539E4}"/>
              </a:ext>
            </a:extLst>
          </p:cNvPr>
          <p:cNvSpPr>
            <a:spLocks noGrp="1"/>
          </p:cNvSpPr>
          <p:nvPr>
            <p:ph type="dt" sz="half" idx="10"/>
          </p:nvPr>
        </p:nvSpPr>
        <p:spPr/>
        <p:txBody>
          <a:bodyPr/>
          <a:lstStyle/>
          <a:p>
            <a:fld id="{68607845-940D-AF42-90E6-0A3F0004BE78}" type="datetimeFigureOut">
              <a:rPr lang="en-US" smtClean="0"/>
              <a:t>4/24/24</a:t>
            </a:fld>
            <a:endParaRPr lang="en-US"/>
          </a:p>
        </p:txBody>
      </p:sp>
      <p:sp>
        <p:nvSpPr>
          <p:cNvPr id="5" name="Footer Placeholder 4">
            <a:extLst>
              <a:ext uri="{FF2B5EF4-FFF2-40B4-BE49-F238E27FC236}">
                <a16:creationId xmlns:a16="http://schemas.microsoft.com/office/drawing/2014/main" id="{54973FE1-6DFF-CDB4-7A32-D3D242B7AD6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09263AC-E06E-CCF8-C678-2295416D6BFD}"/>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339279230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C22703-6067-83C5-B7B3-BFB87445104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387963D-72B5-EAAA-B532-937561249D6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D0478CC-A6AE-5BA5-0C93-2ABD2CB91B2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2BF93BF-43F9-E86C-2186-7EE4544814C4}"/>
              </a:ext>
            </a:extLst>
          </p:cNvPr>
          <p:cNvSpPr>
            <a:spLocks noGrp="1"/>
          </p:cNvSpPr>
          <p:nvPr>
            <p:ph type="dt" sz="half" idx="10"/>
          </p:nvPr>
        </p:nvSpPr>
        <p:spPr/>
        <p:txBody>
          <a:bodyPr/>
          <a:lstStyle/>
          <a:p>
            <a:fld id="{68607845-940D-AF42-90E6-0A3F0004BE78}" type="datetimeFigureOut">
              <a:rPr lang="en-US" smtClean="0"/>
              <a:t>4/24/24</a:t>
            </a:fld>
            <a:endParaRPr lang="en-US"/>
          </a:p>
        </p:txBody>
      </p:sp>
      <p:sp>
        <p:nvSpPr>
          <p:cNvPr id="6" name="Footer Placeholder 5">
            <a:extLst>
              <a:ext uri="{FF2B5EF4-FFF2-40B4-BE49-F238E27FC236}">
                <a16:creationId xmlns:a16="http://schemas.microsoft.com/office/drawing/2014/main" id="{42E5678A-92ED-3CA8-25E7-1697F7B1098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9AA367E-BEF6-76B2-B494-82E3A4FFFA03}"/>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374646101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55067C-F02F-CA51-C76E-9AFAA77F467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B7DFFB7-D356-0068-C081-0037355B3B7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2F46DE1-B636-ED1B-AB2F-C49A63505C1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FEE0272-F65F-ED84-720C-CA73A9D148E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3850EF4-AE51-FB58-8AAB-D7B6106A863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FD4A651-BC82-2322-E0B4-F301EE08EC72}"/>
              </a:ext>
            </a:extLst>
          </p:cNvPr>
          <p:cNvSpPr>
            <a:spLocks noGrp="1"/>
          </p:cNvSpPr>
          <p:nvPr>
            <p:ph type="dt" sz="half" idx="10"/>
          </p:nvPr>
        </p:nvSpPr>
        <p:spPr/>
        <p:txBody>
          <a:bodyPr/>
          <a:lstStyle/>
          <a:p>
            <a:fld id="{68607845-940D-AF42-90E6-0A3F0004BE78}" type="datetimeFigureOut">
              <a:rPr lang="en-US" smtClean="0"/>
              <a:t>4/24/24</a:t>
            </a:fld>
            <a:endParaRPr lang="en-US"/>
          </a:p>
        </p:txBody>
      </p:sp>
      <p:sp>
        <p:nvSpPr>
          <p:cNvPr id="8" name="Footer Placeholder 7">
            <a:extLst>
              <a:ext uri="{FF2B5EF4-FFF2-40B4-BE49-F238E27FC236}">
                <a16:creationId xmlns:a16="http://schemas.microsoft.com/office/drawing/2014/main" id="{36DE80AA-357E-6C98-0356-40E44CEA866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DAEBF76-C709-17B1-7646-653B310FA635}"/>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7303763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9A9F76-DC18-5638-D2F2-A8C5E27ACA6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492889F-0B2E-7251-3AFB-6AE4AC334F59}"/>
              </a:ext>
            </a:extLst>
          </p:cNvPr>
          <p:cNvSpPr>
            <a:spLocks noGrp="1"/>
          </p:cNvSpPr>
          <p:nvPr>
            <p:ph type="dt" sz="half" idx="10"/>
          </p:nvPr>
        </p:nvSpPr>
        <p:spPr/>
        <p:txBody>
          <a:bodyPr/>
          <a:lstStyle/>
          <a:p>
            <a:fld id="{68607845-940D-AF42-90E6-0A3F0004BE78}" type="datetimeFigureOut">
              <a:rPr lang="en-US" smtClean="0"/>
              <a:t>4/24/24</a:t>
            </a:fld>
            <a:endParaRPr lang="en-US"/>
          </a:p>
        </p:txBody>
      </p:sp>
      <p:sp>
        <p:nvSpPr>
          <p:cNvPr id="4" name="Footer Placeholder 3">
            <a:extLst>
              <a:ext uri="{FF2B5EF4-FFF2-40B4-BE49-F238E27FC236}">
                <a16:creationId xmlns:a16="http://schemas.microsoft.com/office/drawing/2014/main" id="{7303151B-2399-38C2-5A12-67FB2C49375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8D54789-EB7D-63FF-798A-50C671590E53}"/>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33869982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0FAC998-1345-0A1E-D969-E2343D24E5B0}"/>
              </a:ext>
            </a:extLst>
          </p:cNvPr>
          <p:cNvSpPr>
            <a:spLocks noGrp="1"/>
          </p:cNvSpPr>
          <p:nvPr>
            <p:ph type="dt" sz="half" idx="10"/>
          </p:nvPr>
        </p:nvSpPr>
        <p:spPr/>
        <p:txBody>
          <a:bodyPr/>
          <a:lstStyle/>
          <a:p>
            <a:fld id="{68607845-940D-AF42-90E6-0A3F0004BE78}" type="datetimeFigureOut">
              <a:rPr lang="en-US" smtClean="0"/>
              <a:t>4/24/24</a:t>
            </a:fld>
            <a:endParaRPr lang="en-US"/>
          </a:p>
        </p:txBody>
      </p:sp>
      <p:sp>
        <p:nvSpPr>
          <p:cNvPr id="3" name="Footer Placeholder 2">
            <a:extLst>
              <a:ext uri="{FF2B5EF4-FFF2-40B4-BE49-F238E27FC236}">
                <a16:creationId xmlns:a16="http://schemas.microsoft.com/office/drawing/2014/main" id="{24CBE583-98EF-E399-09BA-BD0061BEF48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9234487-D257-CCB4-7728-4674E825B93B}"/>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40709578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Episode Title">
    <p:spTree>
      <p:nvGrpSpPr>
        <p:cNvPr id="1" name=""/>
        <p:cNvGrpSpPr/>
        <p:nvPr/>
      </p:nvGrpSpPr>
      <p:grpSpPr>
        <a:xfrm>
          <a:off x="0" y="0"/>
          <a:ext cx="0" cy="0"/>
          <a:chOff x="0" y="0"/>
          <a:chExt cx="0" cy="0"/>
        </a:xfrm>
      </p:grpSpPr>
      <p:sp>
        <p:nvSpPr>
          <p:cNvPr id="14" name="Title 1">
            <a:extLst>
              <a:ext uri="{FF2B5EF4-FFF2-40B4-BE49-F238E27FC236}">
                <a16:creationId xmlns:a16="http://schemas.microsoft.com/office/drawing/2014/main" id="{E5AE574C-C01D-4451-B818-78560B1180FA}"/>
              </a:ext>
            </a:extLst>
          </p:cNvPr>
          <p:cNvSpPr>
            <a:spLocks noGrp="1"/>
          </p:cNvSpPr>
          <p:nvPr>
            <p:ph type="title"/>
          </p:nvPr>
        </p:nvSpPr>
        <p:spPr>
          <a:xfrm>
            <a:off x="609601" y="1709738"/>
            <a:ext cx="10515600" cy="2852737"/>
          </a:xfrm>
        </p:spPr>
        <p:txBody>
          <a:bodyPr anchor="b">
            <a:normAutofit/>
          </a:bodyPr>
          <a:lstStyle>
            <a:lvl1pPr algn="r">
              <a:defRPr sz="3600"/>
            </a:lvl1pPr>
          </a:lstStyle>
          <a:p>
            <a:r>
              <a:rPr lang="en-US"/>
              <a:t>Click to edit Master title style</a:t>
            </a:r>
            <a:endParaRPr lang="en-US" dirty="0"/>
          </a:p>
        </p:txBody>
      </p:sp>
      <p:sp>
        <p:nvSpPr>
          <p:cNvPr id="15" name="Text Placeholder 2">
            <a:extLst>
              <a:ext uri="{FF2B5EF4-FFF2-40B4-BE49-F238E27FC236}">
                <a16:creationId xmlns:a16="http://schemas.microsoft.com/office/drawing/2014/main" id="{1ECCB66C-05CB-49D9-B7E7-0C427D6D7F53}"/>
              </a:ext>
            </a:extLst>
          </p:cNvPr>
          <p:cNvSpPr>
            <a:spLocks noGrp="1"/>
          </p:cNvSpPr>
          <p:nvPr>
            <p:ph type="body" idx="1"/>
          </p:nvPr>
        </p:nvSpPr>
        <p:spPr>
          <a:xfrm>
            <a:off x="609601" y="4589463"/>
            <a:ext cx="10515600" cy="1500187"/>
          </a:xfrm>
          <a:prstGeom prst="rect">
            <a:avLst/>
          </a:prstGeom>
        </p:spPr>
        <p:txBody>
          <a:bodyPr>
            <a:normAutofit/>
          </a:bodyPr>
          <a:lstStyle>
            <a:lvl1pPr marL="0" indent="0" algn="r">
              <a:buNone/>
              <a:defRPr sz="16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Rectangle 6">
            <a:extLst>
              <a:ext uri="{FF2B5EF4-FFF2-40B4-BE49-F238E27FC236}">
                <a16:creationId xmlns:a16="http://schemas.microsoft.com/office/drawing/2014/main" id="{A632F408-3A85-44BA-9DC9-E8F0D6C40C97}"/>
              </a:ext>
            </a:extLst>
          </p:cNvPr>
          <p:cNvSpPr/>
          <p:nvPr/>
        </p:nvSpPr>
        <p:spPr>
          <a:xfrm>
            <a:off x="10365698" y="6356350"/>
            <a:ext cx="1753850" cy="3651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ooter Placeholder 4">
            <a:extLst>
              <a:ext uri="{FF2B5EF4-FFF2-40B4-BE49-F238E27FC236}">
                <a16:creationId xmlns:a16="http://schemas.microsoft.com/office/drawing/2014/main" id="{5CD80B2F-AB86-4AC5-ADB1-2230734739B0}"/>
              </a:ext>
            </a:extLst>
          </p:cNvPr>
          <p:cNvSpPr>
            <a:spLocks noGrp="1"/>
          </p:cNvSpPr>
          <p:nvPr>
            <p:ph type="ftr" sz="quarter" idx="3"/>
          </p:nvPr>
        </p:nvSpPr>
        <p:spPr>
          <a:xfrm>
            <a:off x="609600" y="6356350"/>
            <a:ext cx="105155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pic>
        <p:nvPicPr>
          <p:cNvPr id="3" name="Picture 2">
            <a:extLst>
              <a:ext uri="{FF2B5EF4-FFF2-40B4-BE49-F238E27FC236}">
                <a16:creationId xmlns:a16="http://schemas.microsoft.com/office/drawing/2014/main" id="{62A409AE-194B-4AB6-B881-2B3D424F4FE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975360"/>
          </a:xfrm>
          <a:prstGeom prst="rect">
            <a:avLst/>
          </a:prstGeom>
        </p:spPr>
      </p:pic>
      <p:pic>
        <p:nvPicPr>
          <p:cNvPr id="8" name="Picture 7">
            <a:extLst>
              <a:ext uri="{FF2B5EF4-FFF2-40B4-BE49-F238E27FC236}">
                <a16:creationId xmlns:a16="http://schemas.microsoft.com/office/drawing/2014/main" id="{4A365CF6-C114-48A1-87C0-B85E6A74BBC8}"/>
              </a:ext>
            </a:extLst>
          </p:cNvPr>
          <p:cNvPicPr>
            <a:picLocks noChangeAspect="1"/>
          </p:cNvPicPr>
          <p:nvPr/>
        </p:nvPicPr>
        <p:blipFill rotWithShape="1">
          <a:blip r:embed="rId3">
            <a:extLst>
              <a:ext uri="{28A0092B-C50C-407E-A947-70E740481C1C}">
                <a14:useLocalDpi xmlns:a14="http://schemas.microsoft.com/office/drawing/2010/main" val="0"/>
              </a:ext>
            </a:extLst>
          </a:blip>
          <a:srcRect r="56073"/>
          <a:stretch/>
        </p:blipFill>
        <p:spPr>
          <a:xfrm>
            <a:off x="609600" y="93853"/>
            <a:ext cx="1537746" cy="787653"/>
          </a:xfrm>
          <a:prstGeom prst="rect">
            <a:avLst/>
          </a:prstGeom>
        </p:spPr>
      </p:pic>
    </p:spTree>
    <p:extLst>
      <p:ext uri="{BB962C8B-B14F-4D97-AF65-F5344CB8AC3E}">
        <p14:creationId xmlns:p14="http://schemas.microsoft.com/office/powerpoint/2010/main" val="38420990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906936-E1B0-0DD5-1952-04504CECDC6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EED911E-6386-4271-B6E9-40C5066E25E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FE8560E-7E00-2A07-7AE0-12A12B7093F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30F7A04-C019-9FFD-A565-15FD384B2CBA}"/>
              </a:ext>
            </a:extLst>
          </p:cNvPr>
          <p:cNvSpPr>
            <a:spLocks noGrp="1"/>
          </p:cNvSpPr>
          <p:nvPr>
            <p:ph type="dt" sz="half" idx="10"/>
          </p:nvPr>
        </p:nvSpPr>
        <p:spPr/>
        <p:txBody>
          <a:bodyPr/>
          <a:lstStyle/>
          <a:p>
            <a:fld id="{68607845-940D-AF42-90E6-0A3F0004BE78}" type="datetimeFigureOut">
              <a:rPr lang="en-US" smtClean="0"/>
              <a:t>4/24/24</a:t>
            </a:fld>
            <a:endParaRPr lang="en-US"/>
          </a:p>
        </p:txBody>
      </p:sp>
      <p:sp>
        <p:nvSpPr>
          <p:cNvPr id="6" name="Footer Placeholder 5">
            <a:extLst>
              <a:ext uri="{FF2B5EF4-FFF2-40B4-BE49-F238E27FC236}">
                <a16:creationId xmlns:a16="http://schemas.microsoft.com/office/drawing/2014/main" id="{3C619466-C547-5950-58EE-EE1847F6B72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EBF1FB8-9D79-225C-2626-783076682BD3}"/>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227207986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6E1F79-9E23-3848-6F69-35488B4C972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AEC5418-1A70-E059-01EC-1D721864154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2BA7CE12-2BFD-3001-A50F-144325830BF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1FFDA66-E22F-675F-FEB8-63150CF7F0F3}"/>
              </a:ext>
            </a:extLst>
          </p:cNvPr>
          <p:cNvSpPr>
            <a:spLocks noGrp="1"/>
          </p:cNvSpPr>
          <p:nvPr>
            <p:ph type="dt" sz="half" idx="10"/>
          </p:nvPr>
        </p:nvSpPr>
        <p:spPr/>
        <p:txBody>
          <a:bodyPr/>
          <a:lstStyle/>
          <a:p>
            <a:fld id="{68607845-940D-AF42-90E6-0A3F0004BE78}" type="datetimeFigureOut">
              <a:rPr lang="en-US" smtClean="0"/>
              <a:t>4/24/24</a:t>
            </a:fld>
            <a:endParaRPr lang="en-US"/>
          </a:p>
        </p:txBody>
      </p:sp>
      <p:sp>
        <p:nvSpPr>
          <p:cNvPr id="6" name="Footer Placeholder 5">
            <a:extLst>
              <a:ext uri="{FF2B5EF4-FFF2-40B4-BE49-F238E27FC236}">
                <a16:creationId xmlns:a16="http://schemas.microsoft.com/office/drawing/2014/main" id="{10C83DCB-B75E-E3B9-1D31-F97DD2D6548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F41B311-4B71-A04A-F24B-8930E95E38DC}"/>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61601350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B774C5-0A9B-18F3-9CAF-A2B1A25B925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5D017D1-B693-49B4-3D5E-A85798E9371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4AF5442-7CBE-77D1-A385-C70394651352}"/>
              </a:ext>
            </a:extLst>
          </p:cNvPr>
          <p:cNvSpPr>
            <a:spLocks noGrp="1"/>
          </p:cNvSpPr>
          <p:nvPr>
            <p:ph type="dt" sz="half" idx="10"/>
          </p:nvPr>
        </p:nvSpPr>
        <p:spPr/>
        <p:txBody>
          <a:bodyPr/>
          <a:lstStyle/>
          <a:p>
            <a:fld id="{68607845-940D-AF42-90E6-0A3F0004BE78}" type="datetimeFigureOut">
              <a:rPr lang="en-US" smtClean="0"/>
              <a:t>4/24/24</a:t>
            </a:fld>
            <a:endParaRPr lang="en-US"/>
          </a:p>
        </p:txBody>
      </p:sp>
      <p:sp>
        <p:nvSpPr>
          <p:cNvPr id="5" name="Footer Placeholder 4">
            <a:extLst>
              <a:ext uri="{FF2B5EF4-FFF2-40B4-BE49-F238E27FC236}">
                <a16:creationId xmlns:a16="http://schemas.microsoft.com/office/drawing/2014/main" id="{D87A6695-506E-F21D-883F-09C59CE1C5C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1CE03CC-E804-AE4F-BC35-01C4F6A9E24A}"/>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332307732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170CF5B-1288-5AE1-2A77-4AA7451944B5}"/>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B6E1E66-A92E-A10E-28AA-282CAF2696D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666E619-06E1-63C2-881D-5EC5E6E70BD2}"/>
              </a:ext>
            </a:extLst>
          </p:cNvPr>
          <p:cNvSpPr>
            <a:spLocks noGrp="1"/>
          </p:cNvSpPr>
          <p:nvPr>
            <p:ph type="dt" sz="half" idx="10"/>
          </p:nvPr>
        </p:nvSpPr>
        <p:spPr/>
        <p:txBody>
          <a:bodyPr/>
          <a:lstStyle/>
          <a:p>
            <a:fld id="{68607845-940D-AF42-90E6-0A3F0004BE78}" type="datetimeFigureOut">
              <a:rPr lang="en-US" smtClean="0"/>
              <a:t>4/24/24</a:t>
            </a:fld>
            <a:endParaRPr lang="en-US"/>
          </a:p>
        </p:txBody>
      </p:sp>
      <p:sp>
        <p:nvSpPr>
          <p:cNvPr id="5" name="Footer Placeholder 4">
            <a:extLst>
              <a:ext uri="{FF2B5EF4-FFF2-40B4-BE49-F238E27FC236}">
                <a16:creationId xmlns:a16="http://schemas.microsoft.com/office/drawing/2014/main" id="{F76803AB-03EE-7B44-B956-081B88BE256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601B24F-3185-E413-DA86-85FF758C4669}"/>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16978480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Diagram Layout">
    <p:bg>
      <p:bgPr>
        <a:gradFill flip="none" rotWithShape="1">
          <a:gsLst>
            <a:gs pos="0">
              <a:schemeClr val="bg1"/>
            </a:gs>
            <a:gs pos="100000">
              <a:schemeClr val="bg1">
                <a:lumMod val="85000"/>
              </a:scheme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 name="Footer Placeholder 4">
            <a:extLst>
              <a:ext uri="{FF2B5EF4-FFF2-40B4-BE49-F238E27FC236}">
                <a16:creationId xmlns:a16="http://schemas.microsoft.com/office/drawing/2014/main" id="{88FA194F-9E80-4991-A301-2D14D459B8B6}"/>
              </a:ext>
            </a:extLst>
          </p:cNvPr>
          <p:cNvSpPr>
            <a:spLocks noGrp="1"/>
          </p:cNvSpPr>
          <p:nvPr>
            <p:ph type="ftr" sz="quarter" idx="3"/>
          </p:nvPr>
        </p:nvSpPr>
        <p:spPr>
          <a:xfrm>
            <a:off x="609600" y="6356350"/>
            <a:ext cx="105155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Tree>
    <p:extLst>
      <p:ext uri="{BB962C8B-B14F-4D97-AF65-F5344CB8AC3E}">
        <p14:creationId xmlns:p14="http://schemas.microsoft.com/office/powerpoint/2010/main" val="8051686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d Diagram Layout">
    <p:bg>
      <p:bgPr>
        <a:gradFill flip="none" rotWithShape="1">
          <a:gsLst>
            <a:gs pos="0">
              <a:schemeClr val="bg1"/>
            </a:gs>
            <a:gs pos="100000">
              <a:schemeClr val="bg1">
                <a:lumMod val="85000"/>
              </a:scheme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174E47-6B81-4DA6-BC35-65E2DCA474B0}"/>
              </a:ext>
            </a:extLst>
          </p:cNvPr>
          <p:cNvSpPr>
            <a:spLocks noGrp="1"/>
          </p:cNvSpPr>
          <p:nvPr>
            <p:ph type="title"/>
          </p:nvPr>
        </p:nvSpPr>
        <p:spPr/>
        <p:txBody>
          <a:bodyPr/>
          <a:lstStyle/>
          <a:p>
            <a:r>
              <a:rPr lang="en-US"/>
              <a:t>Click to edit Master title style</a:t>
            </a:r>
          </a:p>
        </p:txBody>
      </p:sp>
      <p:sp>
        <p:nvSpPr>
          <p:cNvPr id="3" name="Footer Placeholder 4">
            <a:extLst>
              <a:ext uri="{FF2B5EF4-FFF2-40B4-BE49-F238E27FC236}">
                <a16:creationId xmlns:a16="http://schemas.microsoft.com/office/drawing/2014/main" id="{2F70BFC7-62AB-4097-AE5E-3ACB64158A60}"/>
              </a:ext>
            </a:extLst>
          </p:cNvPr>
          <p:cNvSpPr>
            <a:spLocks noGrp="1"/>
          </p:cNvSpPr>
          <p:nvPr>
            <p:ph type="ftr" sz="quarter" idx="3"/>
          </p:nvPr>
        </p:nvSpPr>
        <p:spPr>
          <a:xfrm>
            <a:off x="609600" y="6356350"/>
            <a:ext cx="105155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Tree>
    <p:extLst>
      <p:ext uri="{BB962C8B-B14F-4D97-AF65-F5344CB8AC3E}">
        <p14:creationId xmlns:p14="http://schemas.microsoft.com/office/powerpoint/2010/main" val="9920042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Title and Content">
    <p:bg>
      <p:bgPr>
        <a:solidFill>
          <a:schemeClr val="bg1"/>
        </a:solidFill>
        <a:effectLst/>
      </p:bgPr>
    </p:bg>
    <p:spTree>
      <p:nvGrpSpPr>
        <p:cNvPr id="1" name=""/>
        <p:cNvGrpSpPr/>
        <p:nvPr/>
      </p:nvGrpSpPr>
      <p:grpSpPr>
        <a:xfrm>
          <a:off x="0" y="0"/>
          <a:ext cx="0" cy="0"/>
          <a:chOff x="0" y="0"/>
          <a:chExt cx="0" cy="0"/>
        </a:xfrm>
      </p:grpSpPr>
      <p:sp>
        <p:nvSpPr>
          <p:cNvPr id="9" name="Footer Placeholder 4">
            <a:extLst>
              <a:ext uri="{FF2B5EF4-FFF2-40B4-BE49-F238E27FC236}">
                <a16:creationId xmlns:a16="http://schemas.microsoft.com/office/drawing/2014/main" id="{F68C6A00-68E4-474E-9AA8-0891DD87D051}"/>
              </a:ext>
            </a:extLst>
          </p:cNvPr>
          <p:cNvSpPr>
            <a:spLocks noGrp="1"/>
          </p:cNvSpPr>
          <p:nvPr>
            <p:ph type="ftr" sz="quarter" idx="3"/>
          </p:nvPr>
        </p:nvSpPr>
        <p:spPr>
          <a:xfrm>
            <a:off x="609600" y="6356350"/>
            <a:ext cx="107441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
        <p:nvSpPr>
          <p:cNvPr id="6" name="Title Placeholder 1">
            <a:extLst>
              <a:ext uri="{FF2B5EF4-FFF2-40B4-BE49-F238E27FC236}">
                <a16:creationId xmlns:a16="http://schemas.microsoft.com/office/drawing/2014/main" id="{C3A58A5E-CE8B-4381-B491-4E79B68F618B}"/>
              </a:ext>
            </a:extLst>
          </p:cNvPr>
          <p:cNvSpPr>
            <a:spLocks noGrp="1"/>
          </p:cNvSpPr>
          <p:nvPr>
            <p:ph type="title"/>
          </p:nvPr>
        </p:nvSpPr>
        <p:spPr>
          <a:xfrm>
            <a:off x="609600" y="199505"/>
            <a:ext cx="10744200" cy="1185577"/>
          </a:xfrm>
          <a:prstGeom prst="rect">
            <a:avLst/>
          </a:prstGeom>
        </p:spPr>
        <p:txBody>
          <a:bodyPr vert="horz" lIns="91440" tIns="45720" rIns="91440" bIns="45720" rtlCol="0" anchor="ctr" anchorCtr="0">
            <a:normAutofit/>
          </a:bodyPr>
          <a:lstStyle/>
          <a:p>
            <a:r>
              <a:rPr lang="en-US"/>
              <a:t>Click to edit Master title style</a:t>
            </a:r>
            <a:endParaRPr lang="en-US" dirty="0"/>
          </a:p>
        </p:txBody>
      </p:sp>
      <p:sp>
        <p:nvSpPr>
          <p:cNvPr id="7" name="Text Placeholder 2">
            <a:extLst>
              <a:ext uri="{FF2B5EF4-FFF2-40B4-BE49-F238E27FC236}">
                <a16:creationId xmlns:a16="http://schemas.microsoft.com/office/drawing/2014/main" id="{B8793117-580E-4BE7-82EC-6BE8CEEDED56}"/>
              </a:ext>
            </a:extLst>
          </p:cNvPr>
          <p:cNvSpPr>
            <a:spLocks noGrp="1"/>
          </p:cNvSpPr>
          <p:nvPr>
            <p:ph idx="1"/>
          </p:nvPr>
        </p:nvSpPr>
        <p:spPr>
          <a:xfrm>
            <a:off x="609600" y="1477906"/>
            <a:ext cx="10744200" cy="472247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6375007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CF8544-5F66-42F5-A339-E46C7881EF7F}"/>
              </a:ext>
            </a:extLst>
          </p:cNvPr>
          <p:cNvSpPr>
            <a:spLocks noGrp="1"/>
          </p:cNvSpPr>
          <p:nvPr>
            <p:ph type="title"/>
          </p:nvPr>
        </p:nvSpPr>
        <p:spPr/>
        <p:txBody>
          <a:bodyPr>
            <a:normAutofit/>
          </a:bodyPr>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E98E0E9-1525-4AB4-A8AF-8BF10D89D4E7}"/>
              </a:ext>
            </a:extLst>
          </p:cNvPr>
          <p:cNvSpPr>
            <a:spLocks noGrp="1"/>
          </p:cNvSpPr>
          <p:nvPr>
            <p:ph sz="half" idx="1"/>
          </p:nvPr>
        </p:nvSpPr>
        <p:spPr>
          <a:xfrm>
            <a:off x="609600" y="1496291"/>
            <a:ext cx="5181600" cy="4680672"/>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CFA8448F-6F16-4184-A898-7F06CF6766C6}"/>
              </a:ext>
            </a:extLst>
          </p:cNvPr>
          <p:cNvSpPr>
            <a:spLocks noGrp="1"/>
          </p:cNvSpPr>
          <p:nvPr>
            <p:ph sz="half" idx="2"/>
          </p:nvPr>
        </p:nvSpPr>
        <p:spPr>
          <a:xfrm>
            <a:off x="5943600" y="1496291"/>
            <a:ext cx="5181600" cy="4680672"/>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Footer Placeholder 4">
            <a:extLst>
              <a:ext uri="{FF2B5EF4-FFF2-40B4-BE49-F238E27FC236}">
                <a16:creationId xmlns:a16="http://schemas.microsoft.com/office/drawing/2014/main" id="{DE44C219-F83B-4E76-BAE0-A183B8940696}"/>
              </a:ext>
            </a:extLst>
          </p:cNvPr>
          <p:cNvSpPr>
            <a:spLocks noGrp="1"/>
          </p:cNvSpPr>
          <p:nvPr>
            <p:ph type="ftr" sz="quarter" idx="3"/>
          </p:nvPr>
        </p:nvSpPr>
        <p:spPr>
          <a:xfrm>
            <a:off x="609600" y="6356350"/>
            <a:ext cx="105155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Tree>
    <p:extLst>
      <p:ext uri="{BB962C8B-B14F-4D97-AF65-F5344CB8AC3E}">
        <p14:creationId xmlns:p14="http://schemas.microsoft.com/office/powerpoint/2010/main" val="25350603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7322D2BB-B893-45AC-B4B9-21CF5F89EABD}"/>
              </a:ext>
            </a:extLst>
          </p:cNvPr>
          <p:cNvSpPr>
            <a:spLocks noGrp="1"/>
          </p:cNvSpPr>
          <p:nvPr>
            <p:ph type="body" idx="1"/>
          </p:nvPr>
        </p:nvSpPr>
        <p:spPr>
          <a:xfrm>
            <a:off x="609601" y="1459896"/>
            <a:ext cx="5157787" cy="651538"/>
          </a:xfrm>
          <a:prstGeom prst="rect">
            <a:avLst/>
          </a:prstGeom>
        </p:spPr>
        <p:txBody>
          <a:bodyPr anchor="b"/>
          <a:lstStyle>
            <a:lvl1pPr marL="0" indent="0">
              <a:buNone/>
              <a:defRPr sz="2400" b="1">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527EFEE-C04A-49BE-8AC8-1C93672FAC03}"/>
              </a:ext>
            </a:extLst>
          </p:cNvPr>
          <p:cNvSpPr>
            <a:spLocks noGrp="1"/>
          </p:cNvSpPr>
          <p:nvPr>
            <p:ph sz="half" idx="2"/>
          </p:nvPr>
        </p:nvSpPr>
        <p:spPr>
          <a:xfrm>
            <a:off x="609601" y="2111434"/>
            <a:ext cx="5157787" cy="3956856"/>
          </a:xfrm>
          <a:prstGeom prst="rect">
            <a:avLst/>
          </a:prstGeom>
        </p:spPr>
        <p:txBody>
          <a:bodyPr/>
          <a:lstStyle>
            <a:lvl1pPr marL="228600" indent="-228600">
              <a:buClr>
                <a:schemeClr val="accent4"/>
              </a:buClr>
              <a:buSzPct val="100000"/>
              <a:buFont typeface="Arial" panose="020B0604020202020204" pitchFamily="34" charset="0"/>
              <a:buChar char="•"/>
              <a:defRPr/>
            </a:lvl1pPr>
            <a:lvl2pPr marL="685800" indent="-228600">
              <a:buClr>
                <a:schemeClr val="accent4"/>
              </a:buClr>
              <a:buSzPct val="100000"/>
              <a:buFont typeface="Arial" panose="020B0604020202020204" pitchFamily="34" charset="0"/>
              <a:buChar char="•"/>
              <a:defRPr/>
            </a:lvl2pPr>
            <a:lvl3pPr marL="1143000" indent="-228600">
              <a:buClr>
                <a:schemeClr val="accent4"/>
              </a:buClr>
              <a:buSzPct val="100000"/>
              <a:buFont typeface="Arial" panose="020B0604020202020204" pitchFamily="34" charset="0"/>
              <a:buChar char="•"/>
              <a:defRPr/>
            </a:lvl3pPr>
            <a:lvl4pPr marL="1600200" indent="-228600">
              <a:buClr>
                <a:schemeClr val="accent4"/>
              </a:buClr>
              <a:buSzPct val="100000"/>
              <a:buFont typeface="Arial" panose="020B0604020202020204" pitchFamily="34" charset="0"/>
              <a:buChar char="•"/>
              <a:defRPr/>
            </a:lvl4pPr>
            <a:lvl5pPr marL="2057400" indent="-228600">
              <a:buClr>
                <a:schemeClr val="accent4"/>
              </a:buClr>
              <a:buSzPct val="100000"/>
              <a:buFont typeface="Arial" panose="020B0604020202020204" pitchFamily="34" charset="0"/>
              <a:buChar cha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63B977BB-61BD-47AD-991E-2E6E5CEC0643}"/>
              </a:ext>
            </a:extLst>
          </p:cNvPr>
          <p:cNvSpPr>
            <a:spLocks noGrp="1"/>
          </p:cNvSpPr>
          <p:nvPr>
            <p:ph type="body" sz="quarter" idx="3"/>
          </p:nvPr>
        </p:nvSpPr>
        <p:spPr>
          <a:xfrm>
            <a:off x="5942013" y="1459896"/>
            <a:ext cx="5183188" cy="651538"/>
          </a:xfrm>
          <a:prstGeom prst="rect">
            <a:avLst/>
          </a:prstGeo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9B34560-D90F-4AA9-86F0-EA373D1678B8}"/>
              </a:ext>
            </a:extLst>
          </p:cNvPr>
          <p:cNvSpPr>
            <a:spLocks noGrp="1"/>
          </p:cNvSpPr>
          <p:nvPr>
            <p:ph sz="quarter" idx="4"/>
          </p:nvPr>
        </p:nvSpPr>
        <p:spPr>
          <a:xfrm>
            <a:off x="5942013" y="2111434"/>
            <a:ext cx="5183188" cy="3956856"/>
          </a:xfrm>
          <a:prstGeom prst="rect">
            <a:avLst/>
          </a:prstGeom>
        </p:spPr>
        <p:txBody>
          <a:bodyPr/>
          <a:lstStyle>
            <a:lvl1pPr marL="228600" indent="-228600">
              <a:buClr>
                <a:schemeClr val="accent1"/>
              </a:buClr>
              <a:buFont typeface="Arial" panose="020B0604020202020204" pitchFamily="34" charset="0"/>
              <a:buChar char="•"/>
              <a:defRPr/>
            </a:lvl1pPr>
            <a:lvl2pPr marL="685800" indent="-228600">
              <a:buClr>
                <a:schemeClr val="accent1"/>
              </a:buClr>
              <a:buFont typeface="Arial" panose="020B0604020202020204" pitchFamily="34" charset="0"/>
              <a:buChar char="•"/>
              <a:defRPr/>
            </a:lvl2pPr>
            <a:lvl3pPr marL="1143000" indent="-228600">
              <a:buClr>
                <a:schemeClr val="accent1"/>
              </a:buClr>
              <a:buFont typeface="Arial" panose="020B0604020202020204" pitchFamily="34" charset="0"/>
              <a:buChar char="•"/>
              <a:defRPr/>
            </a:lvl3pPr>
            <a:lvl4pPr marL="1600200" indent="-228600">
              <a:buClr>
                <a:schemeClr val="accent1"/>
              </a:buClr>
              <a:buFont typeface="Arial" panose="020B0604020202020204" pitchFamily="34" charset="0"/>
              <a:buChar char="•"/>
              <a:defRPr/>
            </a:lvl4pPr>
            <a:lvl5pPr marL="2057400" indent="-228600">
              <a:buClr>
                <a:schemeClr val="accent1"/>
              </a:buClr>
              <a:buFont typeface="Arial" panose="020B0604020202020204" pitchFamily="34" charset="0"/>
              <a:buChar cha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Footer Placeholder 4">
            <a:extLst>
              <a:ext uri="{FF2B5EF4-FFF2-40B4-BE49-F238E27FC236}">
                <a16:creationId xmlns:a16="http://schemas.microsoft.com/office/drawing/2014/main" id="{1994057A-1166-4C4D-AF69-0BF68EE85991}"/>
              </a:ext>
            </a:extLst>
          </p:cNvPr>
          <p:cNvSpPr>
            <a:spLocks noGrp="1"/>
          </p:cNvSpPr>
          <p:nvPr>
            <p:ph type="ftr" sz="quarter" idx="12"/>
          </p:nvPr>
        </p:nvSpPr>
        <p:spPr>
          <a:xfrm>
            <a:off x="609600" y="6356350"/>
            <a:ext cx="105155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
        <p:nvSpPr>
          <p:cNvPr id="10" name="Title 1">
            <a:extLst>
              <a:ext uri="{FF2B5EF4-FFF2-40B4-BE49-F238E27FC236}">
                <a16:creationId xmlns:a16="http://schemas.microsoft.com/office/drawing/2014/main" id="{DAD82D1D-D8EA-40A0-9D3E-9683300C0F61}"/>
              </a:ext>
            </a:extLst>
          </p:cNvPr>
          <p:cNvSpPr>
            <a:spLocks noGrp="1"/>
          </p:cNvSpPr>
          <p:nvPr>
            <p:ph type="title"/>
          </p:nvPr>
        </p:nvSpPr>
        <p:spPr>
          <a:xfrm>
            <a:off x="609600" y="199505"/>
            <a:ext cx="10744200" cy="1185577"/>
          </a:xfrm>
        </p:spPr>
        <p:txBody>
          <a:bodyPr>
            <a:normAutofit/>
          </a:bodyPr>
          <a:lstStyle>
            <a:lvl1pPr>
              <a:defRPr sz="3200"/>
            </a:lvl1pPr>
          </a:lstStyle>
          <a:p>
            <a:r>
              <a:rPr lang="en-US"/>
              <a:t>Click to edit Master title style</a:t>
            </a:r>
          </a:p>
        </p:txBody>
      </p:sp>
    </p:spTree>
    <p:extLst>
      <p:ext uri="{BB962C8B-B14F-4D97-AF65-F5344CB8AC3E}">
        <p14:creationId xmlns:p14="http://schemas.microsoft.com/office/powerpoint/2010/main" val="1054498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E72062-0692-44AF-80AA-510E920DCD1B}"/>
              </a:ext>
            </a:extLst>
          </p:cNvPr>
          <p:cNvSpPr>
            <a:spLocks noGrp="1"/>
          </p:cNvSpPr>
          <p:nvPr>
            <p:ph type="title"/>
          </p:nvPr>
        </p:nvSpPr>
        <p:spPr/>
        <p:txBody>
          <a:bodyPr/>
          <a:lstStyle/>
          <a:p>
            <a:r>
              <a:rPr lang="en-US"/>
              <a:t>Click to edit Master title style</a:t>
            </a:r>
          </a:p>
        </p:txBody>
      </p:sp>
      <p:sp>
        <p:nvSpPr>
          <p:cNvPr id="5" name="Footer Placeholder 4">
            <a:extLst>
              <a:ext uri="{FF2B5EF4-FFF2-40B4-BE49-F238E27FC236}">
                <a16:creationId xmlns:a16="http://schemas.microsoft.com/office/drawing/2014/main" id="{42D517FC-F71A-47DC-8036-78E7C8941DC5}"/>
              </a:ext>
            </a:extLst>
          </p:cNvPr>
          <p:cNvSpPr>
            <a:spLocks noGrp="1"/>
          </p:cNvSpPr>
          <p:nvPr>
            <p:ph type="ftr" sz="quarter" idx="3"/>
          </p:nvPr>
        </p:nvSpPr>
        <p:spPr>
          <a:xfrm>
            <a:off x="609600" y="6356350"/>
            <a:ext cx="107441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Tree>
    <p:extLst>
      <p:ext uri="{BB962C8B-B14F-4D97-AF65-F5344CB8AC3E}">
        <p14:creationId xmlns:p14="http://schemas.microsoft.com/office/powerpoint/2010/main" val="27850417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Footer Placeholder 4">
            <a:extLst>
              <a:ext uri="{FF2B5EF4-FFF2-40B4-BE49-F238E27FC236}">
                <a16:creationId xmlns:a16="http://schemas.microsoft.com/office/drawing/2014/main" id="{B2F6B2D7-D2F9-4F1B-8FB7-00DCD968C2C6}"/>
              </a:ext>
            </a:extLst>
          </p:cNvPr>
          <p:cNvSpPr>
            <a:spLocks noGrp="1"/>
          </p:cNvSpPr>
          <p:nvPr>
            <p:ph type="ftr" sz="quarter" idx="3"/>
          </p:nvPr>
        </p:nvSpPr>
        <p:spPr>
          <a:xfrm>
            <a:off x="609600" y="6356350"/>
            <a:ext cx="107441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Tree>
    <p:extLst>
      <p:ext uri="{BB962C8B-B14F-4D97-AF65-F5344CB8AC3E}">
        <p14:creationId xmlns:p14="http://schemas.microsoft.com/office/powerpoint/2010/main" val="15565250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64888D9C-325D-4873-A0A3-7A5D86C65088}"/>
              </a:ext>
            </a:extLst>
          </p:cNvPr>
          <p:cNvPicPr>
            <a:picLocks noChangeAspect="1"/>
          </p:cNvPicPr>
          <p:nvPr/>
        </p:nvPicPr>
        <p:blipFill rotWithShape="1">
          <a:blip r:embed="rId14">
            <a:extLst>
              <a:ext uri="{28A0092B-C50C-407E-A947-70E740481C1C}">
                <a14:useLocalDpi xmlns:a14="http://schemas.microsoft.com/office/drawing/2010/main" val="0"/>
              </a:ext>
            </a:extLst>
          </a:blip>
          <a:srcRect/>
          <a:stretch/>
        </p:blipFill>
        <p:spPr>
          <a:xfrm>
            <a:off x="0" y="0"/>
            <a:ext cx="12192000" cy="106681"/>
          </a:xfrm>
          <a:prstGeom prst="rect">
            <a:avLst/>
          </a:prstGeom>
        </p:spPr>
      </p:pic>
      <p:sp>
        <p:nvSpPr>
          <p:cNvPr id="2" name="Title Placeholder 1">
            <a:extLst>
              <a:ext uri="{FF2B5EF4-FFF2-40B4-BE49-F238E27FC236}">
                <a16:creationId xmlns:a16="http://schemas.microsoft.com/office/drawing/2014/main" id="{51BE5A1C-F765-4923-B698-01CBA0052385}"/>
              </a:ext>
            </a:extLst>
          </p:cNvPr>
          <p:cNvSpPr>
            <a:spLocks noGrp="1"/>
          </p:cNvSpPr>
          <p:nvPr>
            <p:ph type="title"/>
          </p:nvPr>
        </p:nvSpPr>
        <p:spPr>
          <a:xfrm>
            <a:off x="609600" y="199505"/>
            <a:ext cx="10744200" cy="1185577"/>
          </a:xfrm>
          <a:prstGeom prst="rect">
            <a:avLst/>
          </a:prstGeom>
        </p:spPr>
        <p:txBody>
          <a:bodyPr vert="horz" lIns="91440" tIns="45720" rIns="91440" bIns="45720" rtlCol="0" anchor="ctr" anchorCtr="0">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9FE3F89C-32B6-4955-824F-31AA77424000}"/>
              </a:ext>
            </a:extLst>
          </p:cNvPr>
          <p:cNvSpPr>
            <a:spLocks noGrp="1"/>
          </p:cNvSpPr>
          <p:nvPr>
            <p:ph type="body" idx="1"/>
          </p:nvPr>
        </p:nvSpPr>
        <p:spPr>
          <a:xfrm>
            <a:off x="609600" y="1477906"/>
            <a:ext cx="10744200" cy="472247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a:extLst>
              <a:ext uri="{FF2B5EF4-FFF2-40B4-BE49-F238E27FC236}">
                <a16:creationId xmlns:a16="http://schemas.microsoft.com/office/drawing/2014/main" id="{A300410A-8F64-41F0-A611-DD8C96B97C6E}"/>
              </a:ext>
            </a:extLst>
          </p:cNvPr>
          <p:cNvSpPr>
            <a:spLocks noGrp="1"/>
          </p:cNvSpPr>
          <p:nvPr>
            <p:ph type="ftr" sz="quarter" idx="3"/>
          </p:nvPr>
        </p:nvSpPr>
        <p:spPr>
          <a:xfrm>
            <a:off x="609600" y="6356350"/>
            <a:ext cx="107441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Tree>
    <p:extLst>
      <p:ext uri="{BB962C8B-B14F-4D97-AF65-F5344CB8AC3E}">
        <p14:creationId xmlns:p14="http://schemas.microsoft.com/office/powerpoint/2010/main" val="307220553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l" defTabSz="914400" rtl="0" eaLnBrk="1" latinLnBrk="0" hangingPunct="1">
        <a:lnSpc>
          <a:spcPct val="100000"/>
        </a:lnSpc>
        <a:spcBef>
          <a:spcPct val="0"/>
        </a:spcBef>
        <a:buNone/>
        <a:defRPr sz="3200" b="1" i="0" kern="1200">
          <a:solidFill>
            <a:srgbClr val="4D4E4D"/>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3"/>
        </a:buClr>
        <a:buFont typeface="Arial" panose="020B0604020202020204" pitchFamily="34" charset="0"/>
        <a:buChar char="•"/>
        <a:defRPr sz="2400" kern="1200">
          <a:solidFill>
            <a:schemeClr val="tx1">
              <a:lumMod val="75000"/>
            </a:schemeClr>
          </a:solidFill>
          <a:latin typeface="+mn-lt"/>
          <a:ea typeface="+mn-ea"/>
          <a:cs typeface="+mn-cs"/>
        </a:defRPr>
      </a:lvl1pPr>
      <a:lvl2pPr marL="685800" indent="-228600" algn="l" defTabSz="914400" rtl="0" eaLnBrk="1" latinLnBrk="0" hangingPunct="1">
        <a:lnSpc>
          <a:spcPct val="100000"/>
        </a:lnSpc>
        <a:spcBef>
          <a:spcPts val="500"/>
        </a:spcBef>
        <a:buClr>
          <a:schemeClr val="accent4"/>
        </a:buClr>
        <a:buFont typeface="Arial" panose="020B0604020202020204" pitchFamily="34" charset="0"/>
        <a:buChar char="•"/>
        <a:defRPr sz="2000" kern="1200">
          <a:solidFill>
            <a:schemeClr val="tx1">
              <a:lumMod val="75000"/>
            </a:schemeClr>
          </a:solidFill>
          <a:latin typeface="+mn-lt"/>
          <a:ea typeface="+mn-ea"/>
          <a:cs typeface="+mn-cs"/>
        </a:defRPr>
      </a:lvl2pPr>
      <a:lvl3pPr marL="1143000" indent="-228600" algn="l" defTabSz="914400" rtl="0" eaLnBrk="1" latinLnBrk="0" hangingPunct="1">
        <a:lnSpc>
          <a:spcPct val="100000"/>
        </a:lnSpc>
        <a:spcBef>
          <a:spcPts val="500"/>
        </a:spcBef>
        <a:buClr>
          <a:schemeClr val="tx2">
            <a:lumMod val="60000"/>
            <a:lumOff val="40000"/>
          </a:schemeClr>
        </a:buClr>
        <a:buFont typeface="Arial" panose="020B0604020202020204" pitchFamily="34" charset="0"/>
        <a:buChar char="–"/>
        <a:defRPr sz="1800" kern="1200">
          <a:solidFill>
            <a:schemeClr val="tx1">
              <a:lumMod val="75000"/>
            </a:schemeClr>
          </a:solidFill>
          <a:latin typeface="+mn-lt"/>
          <a:ea typeface="+mn-ea"/>
          <a:cs typeface="+mn-cs"/>
        </a:defRPr>
      </a:lvl3pPr>
      <a:lvl4pPr marL="1600200" indent="-228600" algn="l" defTabSz="914400" rtl="0" eaLnBrk="1" latinLnBrk="0" hangingPunct="1">
        <a:lnSpc>
          <a:spcPct val="100000"/>
        </a:lnSpc>
        <a:spcBef>
          <a:spcPts val="500"/>
        </a:spcBef>
        <a:buFont typeface="Arial" panose="020B0604020202020204" pitchFamily="34" charset="0"/>
        <a:buChar char="•"/>
        <a:defRPr sz="1600" kern="1200">
          <a:solidFill>
            <a:schemeClr val="tx1">
              <a:lumMod val="75000"/>
            </a:schemeClr>
          </a:solidFill>
          <a:latin typeface="+mn-lt"/>
          <a:ea typeface="+mn-ea"/>
          <a:cs typeface="+mn-cs"/>
        </a:defRPr>
      </a:lvl4pPr>
      <a:lvl5pPr marL="2057400" indent="-228600" algn="l" defTabSz="914400" rtl="0" eaLnBrk="1" latinLnBrk="0" hangingPunct="1">
        <a:lnSpc>
          <a:spcPct val="100000"/>
        </a:lnSpc>
        <a:spcBef>
          <a:spcPts val="500"/>
        </a:spcBef>
        <a:buFont typeface="Arial" panose="020B0604020202020204" pitchFamily="34" charset="0"/>
        <a:buChar char="•"/>
        <a:defRPr sz="1600" kern="1200">
          <a:solidFill>
            <a:schemeClr val="tx1">
              <a:lumMod val="7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p15:clr>
            <a:srgbClr val="F26B43"/>
          </p15:clr>
        </p15:guide>
        <p15:guide id="2" pos="3840">
          <p15:clr>
            <a:srgbClr val="F26B43"/>
          </p15:clr>
        </p15:guide>
        <p15:guide id="3" orient="horz" pos="864">
          <p15:clr>
            <a:srgbClr val="F26B43"/>
          </p15:clr>
        </p15:guide>
        <p15:guide id="4" orient="horz" pos="1056">
          <p15:clr>
            <a:srgbClr val="F26B43"/>
          </p15:clr>
        </p15:guide>
        <p15:guide id="5" pos="6168">
          <p15:clr>
            <a:srgbClr val="F26B43"/>
          </p15:clr>
        </p15:guide>
        <p15:guide id="6" pos="6072">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FBC1509-97F9-9AC9-3004-0444397C1F5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283713C-9A88-4E7F-B7F0-88A5DDA0679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E762F71-44E5-6941-7F1B-4DA15FB3D9F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8607845-940D-AF42-90E6-0A3F0004BE78}" type="datetimeFigureOut">
              <a:rPr lang="en-US" smtClean="0"/>
              <a:t>4/24/24</a:t>
            </a:fld>
            <a:endParaRPr lang="en-US"/>
          </a:p>
        </p:txBody>
      </p:sp>
      <p:sp>
        <p:nvSpPr>
          <p:cNvPr id="5" name="Footer Placeholder 4">
            <a:extLst>
              <a:ext uri="{FF2B5EF4-FFF2-40B4-BE49-F238E27FC236}">
                <a16:creationId xmlns:a16="http://schemas.microsoft.com/office/drawing/2014/main" id="{2D5F44EC-2508-285C-261A-6C6D471B16D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38461F35-DC72-C444-9401-DB6D2361974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73C78B3-0045-9547-874D-082F52276EB6}" type="slidenum">
              <a:rPr lang="en-US" smtClean="0"/>
              <a:t>‹#›</a:t>
            </a:fld>
            <a:endParaRPr lang="en-US"/>
          </a:p>
        </p:txBody>
      </p:sp>
    </p:spTree>
    <p:extLst>
      <p:ext uri="{BB962C8B-B14F-4D97-AF65-F5344CB8AC3E}">
        <p14:creationId xmlns:p14="http://schemas.microsoft.com/office/powerpoint/2010/main" val="2832388218"/>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hyperlink" Target="https://www.mededonthego.com/Video/program/1134" TargetMode="External"/><Relationship Id="rId7" Type="http://schemas.openxmlformats.org/officeDocument/2006/relationships/image" Target="../media/image5.svg"/><Relationship Id="rId2" Type="http://schemas.openxmlformats.org/officeDocument/2006/relationships/notesSlide" Target="../notesSlides/notesSlide1.xml"/><Relationship Id="rId1" Type="http://schemas.openxmlformats.org/officeDocument/2006/relationships/slideLayout" Target="../slideLayouts/slideLayout19.xml"/><Relationship Id="rId6" Type="http://schemas.openxmlformats.org/officeDocument/2006/relationships/image" Target="../media/image4.png"/><Relationship Id="rId11" Type="http://schemas.openxmlformats.org/officeDocument/2006/relationships/image" Target="../media/image9.svg"/><Relationship Id="rId5" Type="http://schemas.openxmlformats.org/officeDocument/2006/relationships/hyperlink" Target="mailto:support@MedEdOTG.com" TargetMode="External"/><Relationship Id="rId10" Type="http://schemas.openxmlformats.org/officeDocument/2006/relationships/image" Target="../media/image8.png"/><Relationship Id="rId4" Type="http://schemas.openxmlformats.org/officeDocument/2006/relationships/hyperlink" Target="http://www.mededonthego.com/" TargetMode="External"/><Relationship Id="rId9" Type="http://schemas.openxmlformats.org/officeDocument/2006/relationships/image" Target="../media/image7.sv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8" Type="http://schemas.openxmlformats.org/officeDocument/2006/relationships/hyperlink" Target="http://www.mededotg.com/" TargetMode="External"/><Relationship Id="rId3" Type="http://schemas.openxmlformats.org/officeDocument/2006/relationships/image" Target="../media/image10.png"/><Relationship Id="rId7" Type="http://schemas.openxmlformats.org/officeDocument/2006/relationships/hyperlink" Target="http://www.mededonthego.com/" TargetMode="External"/><Relationship Id="rId2" Type="http://schemas.openxmlformats.org/officeDocument/2006/relationships/notesSlide" Target="../notesSlides/notesSlide2.xml"/><Relationship Id="rId1" Type="http://schemas.openxmlformats.org/officeDocument/2006/relationships/slideLayout" Target="../slideLayouts/slideLayout19.xml"/><Relationship Id="rId6" Type="http://schemas.openxmlformats.org/officeDocument/2006/relationships/image" Target="../media/image13.svg"/><Relationship Id="rId5" Type="http://schemas.openxmlformats.org/officeDocument/2006/relationships/image" Target="../media/image12.png"/><Relationship Id="rId10" Type="http://schemas.openxmlformats.org/officeDocument/2006/relationships/image" Target="../media/image15.svg"/><Relationship Id="rId4" Type="http://schemas.openxmlformats.org/officeDocument/2006/relationships/image" Target="../media/image11.svg"/><Relationship Id="rId9" Type="http://schemas.openxmlformats.org/officeDocument/2006/relationships/image" Target="../media/image1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EA9F97-390C-1E16-0D9C-97C33A6F8537}"/>
              </a:ext>
            </a:extLst>
          </p:cNvPr>
          <p:cNvSpPr>
            <a:spLocks noGrp="1"/>
          </p:cNvSpPr>
          <p:nvPr>
            <p:ph type="title"/>
          </p:nvPr>
        </p:nvSpPr>
        <p:spPr>
          <a:xfrm>
            <a:off x="609599" y="1596724"/>
            <a:ext cx="10979649" cy="2852737"/>
          </a:xfrm>
        </p:spPr>
        <p:txBody>
          <a:bodyPr>
            <a:noAutofit/>
          </a:bodyPr>
          <a:lstStyle/>
          <a:p>
            <a:r>
              <a:rPr lang="en-US" dirty="0"/>
              <a:t>Integrating Clinical Insights: Key G/GEJ Cancer Data Analyzed from the San Diego Oncology Conference</a:t>
            </a:r>
          </a:p>
        </p:txBody>
      </p:sp>
      <p:sp>
        <p:nvSpPr>
          <p:cNvPr id="3" name="Subtitle 2">
            <a:extLst>
              <a:ext uri="{FF2B5EF4-FFF2-40B4-BE49-F238E27FC236}">
                <a16:creationId xmlns:a16="http://schemas.microsoft.com/office/drawing/2014/main" id="{FFCC0420-E5D0-D87A-611C-8AE51486F7FC}"/>
              </a:ext>
            </a:extLst>
          </p:cNvPr>
          <p:cNvSpPr>
            <a:spLocks noGrp="1"/>
          </p:cNvSpPr>
          <p:nvPr>
            <p:ph type="body" idx="1"/>
          </p:nvPr>
        </p:nvSpPr>
        <p:spPr>
          <a:xfrm>
            <a:off x="609600" y="4568915"/>
            <a:ext cx="10515600" cy="1500187"/>
          </a:xfrm>
        </p:spPr>
        <p:txBody>
          <a:bodyPr>
            <a:noAutofit/>
          </a:bodyPr>
          <a:lstStyle/>
          <a:p>
            <a:r>
              <a:rPr lang="en-US" dirty="0"/>
              <a:t>Samuel J. Klempner, MD</a:t>
            </a:r>
          </a:p>
          <a:p>
            <a:r>
              <a:rPr lang="en-US" dirty="0"/>
              <a:t>Gastrointestinal Oncology</a:t>
            </a:r>
          </a:p>
          <a:p>
            <a:r>
              <a:rPr lang="en-US" dirty="0"/>
              <a:t>Massachusetts General Hospital Cancer Center</a:t>
            </a:r>
          </a:p>
          <a:p>
            <a:r>
              <a:rPr lang="en-US" dirty="0"/>
              <a:t>Harvard Medical School</a:t>
            </a:r>
          </a:p>
          <a:p>
            <a:r>
              <a:rPr lang="en-US" dirty="0"/>
              <a:t>Boston, MA</a:t>
            </a:r>
          </a:p>
        </p:txBody>
      </p:sp>
    </p:spTree>
    <p:extLst>
      <p:ext uri="{BB962C8B-B14F-4D97-AF65-F5344CB8AC3E}">
        <p14:creationId xmlns:p14="http://schemas.microsoft.com/office/powerpoint/2010/main" val="10210911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12183204-970A-B111-5DCA-6C0B2E08FD03}"/>
              </a:ext>
            </a:extLst>
          </p:cNvPr>
          <p:cNvSpPr txBox="1"/>
          <p:nvPr/>
        </p:nvSpPr>
        <p:spPr>
          <a:xfrm>
            <a:off x="1557505" y="5707282"/>
            <a:ext cx="2612964" cy="830997"/>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595959"/>
                </a:solidFill>
                <a:effectLst/>
                <a:uLnTx/>
                <a:uFillTx/>
                <a:latin typeface="Arial" panose="020B0604020202020204" pitchFamily="34" charset="0"/>
                <a:ea typeface="Times New Roman" panose="02020603050405020304" pitchFamily="18" charset="0"/>
                <a:cs typeface="Arial" panose="020B0604020202020204" pitchFamily="34" charset="0"/>
              </a:rPr>
              <a:t>This content or portions thereof may not be published, posted online or used in presentations without permission.</a:t>
            </a:r>
            <a:endParaRPr kumimoji="0" lang="en-US"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9" name="TextBox 8">
            <a:extLst>
              <a:ext uri="{FF2B5EF4-FFF2-40B4-BE49-F238E27FC236}">
                <a16:creationId xmlns:a16="http://schemas.microsoft.com/office/drawing/2014/main" id="{0EE13496-F6DC-B1E6-63D7-6A65639436E6}"/>
              </a:ext>
            </a:extLst>
          </p:cNvPr>
          <p:cNvSpPr txBox="1"/>
          <p:nvPr/>
        </p:nvSpPr>
        <p:spPr>
          <a:xfrm>
            <a:off x="594592" y="359469"/>
            <a:ext cx="10997719" cy="692468"/>
          </a:xfrm>
          <a:prstGeom prst="roundRect">
            <a:avLst>
              <a:gd name="adj" fmla="val 50000"/>
            </a:avLst>
          </a:prstGeom>
          <a:solidFill>
            <a:srgbClr val="0098EA"/>
          </a:solidFill>
        </p:spPr>
        <p:txBody>
          <a:bodyPr wrap="square" tIns="0" bIns="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prstClr val="white"/>
                </a:solidFill>
                <a:effectLst/>
                <a:uLnTx/>
                <a:uFillTx/>
                <a:latin typeface="Trebuchet MS" panose="020B0703020202090204" pitchFamily="34" charset="0"/>
                <a:ea typeface="+mn-ea"/>
                <a:cs typeface="Calibri" panose="020F0502020204030204" pitchFamily="34" charset="0"/>
              </a:rPr>
              <a:t>Resource Information</a:t>
            </a:r>
          </a:p>
        </p:txBody>
      </p:sp>
      <p:sp>
        <p:nvSpPr>
          <p:cNvPr id="4" name="TextBox 3">
            <a:extLst>
              <a:ext uri="{FF2B5EF4-FFF2-40B4-BE49-F238E27FC236}">
                <a16:creationId xmlns:a16="http://schemas.microsoft.com/office/drawing/2014/main" id="{821270A0-01CF-6D78-64D3-D2393CA1DB1B}"/>
              </a:ext>
            </a:extLst>
          </p:cNvPr>
          <p:cNvSpPr txBox="1"/>
          <p:nvPr/>
        </p:nvSpPr>
        <p:spPr>
          <a:xfrm>
            <a:off x="594592" y="1162619"/>
            <a:ext cx="10997719" cy="4047262"/>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srgbClr val="0098EA"/>
                </a:solidFill>
                <a:effectLst/>
                <a:uLnTx/>
                <a:uFillTx/>
                <a:latin typeface="Century Gothic" panose="020B0502020202020204" pitchFamily="34" charset="0"/>
                <a:ea typeface="+mn-ea"/>
                <a:cs typeface="+mn-cs"/>
              </a:rPr>
              <a:t>About This Resource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500" b="0"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rPr>
              <a:t>These slides are one component of a continuing education program available online at </a:t>
            </a:r>
            <a:r>
              <a:rPr kumimoji="0" lang="en-US" sz="1500" b="0" i="0" u="none" strike="noStrike" kern="1200" cap="none" spc="0" normalizeH="0" baseline="0" noProof="0" dirty="0" err="1">
                <a:ln>
                  <a:noFill/>
                </a:ln>
                <a:solidFill>
                  <a:srgbClr val="747474"/>
                </a:solidFill>
                <a:effectLst/>
                <a:uLnTx/>
                <a:uFillTx/>
                <a:latin typeface="Arial" panose="020B0604020202020204" pitchFamily="34" charset="0"/>
                <a:ea typeface="+mn-ea"/>
                <a:cs typeface="Arial" panose="020B0604020202020204" pitchFamily="34" charset="0"/>
              </a:rPr>
              <a:t>MedEd</a:t>
            </a:r>
            <a:r>
              <a:rPr kumimoji="0" lang="en-US" sz="1500" b="0"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rPr>
              <a:t> On The Go titled </a:t>
            </a:r>
            <a:r>
              <a:rPr kumimoji="0" lang="en-US" sz="15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hlinkClick r:id="rId3"/>
              </a:rPr>
              <a:t>Navigating Challenges in Metastatic Gastric/GEJ Cancer Management: Advancements in Biomarker-Directed Therapies</a:t>
            </a:r>
            <a:endParaRPr kumimoji="0" lang="en-US" sz="1500" b="0" i="0" u="sng"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500" b="1"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500" b="1"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rPr>
              <a:t>Program Learning Objectives:</a:t>
            </a:r>
            <a:endParaRPr kumimoji="0" lang="en-US" sz="1500" b="0"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500" b="0" i="0" u="none" strike="noStrike" kern="1200" cap="none" spc="0" normalizeH="0" baseline="0" noProof="0">
                <a:ln>
                  <a:noFill/>
                </a:ln>
                <a:solidFill>
                  <a:srgbClr val="747474"/>
                </a:solidFill>
                <a:effectLst/>
                <a:uLnTx/>
                <a:uFillTx/>
                <a:latin typeface="Arial" panose="020B0604020202020204" pitchFamily="34" charset="0"/>
                <a:ea typeface="+mn-ea"/>
                <a:cs typeface="Arial" panose="020B0604020202020204" pitchFamily="34" charset="0"/>
              </a:rPr>
              <a:t>Describe relevant molecular biomarkers and how they relate to clinical characteristics of G/GEJ cancers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500" b="0" i="0" u="none" strike="noStrike" kern="1200" cap="none" spc="0" normalizeH="0" baseline="0" noProof="0">
                <a:ln>
                  <a:noFill/>
                </a:ln>
                <a:solidFill>
                  <a:srgbClr val="747474"/>
                </a:solidFill>
                <a:effectLst/>
                <a:uLnTx/>
                <a:uFillTx/>
                <a:latin typeface="Arial" panose="020B0604020202020204" pitchFamily="34" charset="0"/>
                <a:ea typeface="+mn-ea"/>
                <a:cs typeface="Arial" panose="020B0604020202020204" pitchFamily="34" charset="0"/>
              </a:rPr>
              <a:t>Discuss the impact molecular biomarkers have on treatment selection in metastatic G/GEJ cancers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500" b="0" i="0" u="none" strike="noStrike" kern="1200" cap="none" spc="0" normalizeH="0" baseline="0" noProof="0">
                <a:ln>
                  <a:noFill/>
                </a:ln>
                <a:solidFill>
                  <a:srgbClr val="747474"/>
                </a:solidFill>
                <a:effectLst/>
                <a:uLnTx/>
                <a:uFillTx/>
                <a:latin typeface="Arial" panose="020B0604020202020204" pitchFamily="34" charset="0"/>
                <a:ea typeface="+mn-ea"/>
                <a:cs typeface="Arial" panose="020B0604020202020204" pitchFamily="34" charset="0"/>
              </a:rPr>
              <a:t>Evaluate clinical data with current and investigational combination regimens for the first-line treatment of advanced </a:t>
            </a:r>
            <a:br>
              <a:rPr kumimoji="0" lang="en-US" sz="1500" b="0" i="0" u="none" strike="noStrike" kern="1200" cap="none" spc="0" normalizeH="0" baseline="0" noProof="0">
                <a:ln>
                  <a:noFill/>
                </a:ln>
                <a:solidFill>
                  <a:srgbClr val="747474"/>
                </a:solidFill>
                <a:effectLst/>
                <a:uLnTx/>
                <a:uFillTx/>
                <a:latin typeface="Arial" panose="020B0604020202020204" pitchFamily="34" charset="0"/>
                <a:ea typeface="+mn-ea"/>
                <a:cs typeface="Arial" panose="020B0604020202020204" pitchFamily="34" charset="0"/>
              </a:rPr>
            </a:br>
            <a:r>
              <a:rPr kumimoji="0" lang="en-US" sz="1500" b="0" i="0" u="none" strike="noStrike" kern="1200" cap="none" spc="0" normalizeH="0" baseline="0" noProof="0">
                <a:ln>
                  <a:noFill/>
                </a:ln>
                <a:solidFill>
                  <a:srgbClr val="747474"/>
                </a:solidFill>
                <a:effectLst/>
                <a:uLnTx/>
                <a:uFillTx/>
                <a:latin typeface="Arial" panose="020B0604020202020204" pitchFamily="34" charset="0"/>
                <a:ea typeface="+mn-ea"/>
                <a:cs typeface="Arial" panose="020B0604020202020204" pitchFamily="34" charset="0"/>
              </a:rPr>
              <a:t>G/GEJ cancers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500" b="0" i="0" u="none" strike="noStrike" kern="1200" cap="none" spc="0" normalizeH="0" baseline="0" noProof="0">
                <a:ln>
                  <a:noFill/>
                </a:ln>
                <a:solidFill>
                  <a:srgbClr val="747474"/>
                </a:solidFill>
                <a:effectLst/>
                <a:uLnTx/>
                <a:uFillTx/>
                <a:latin typeface="Arial" panose="020B0604020202020204" pitchFamily="34" charset="0"/>
                <a:ea typeface="+mn-ea"/>
                <a:cs typeface="Arial" panose="020B0604020202020204" pitchFamily="34" charset="0"/>
              </a:rPr>
              <a:t>Identify adverse effects associated with individual components of combination regimens and their prophylactic and management strategies in the setting of advanced or metastatic G/GEJ cancers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500" b="0" i="0" u="none" strike="noStrike" kern="1200" cap="none" spc="0" normalizeH="0" baseline="0" noProof="0">
                <a:ln>
                  <a:noFill/>
                </a:ln>
                <a:solidFill>
                  <a:srgbClr val="747474"/>
                </a:solidFill>
                <a:effectLst/>
                <a:uLnTx/>
                <a:uFillTx/>
                <a:latin typeface="Arial" panose="020B0604020202020204" pitchFamily="34" charset="0"/>
                <a:ea typeface="+mn-ea"/>
                <a:cs typeface="Arial" panose="020B0604020202020204" pitchFamily="34" charset="0"/>
              </a:rPr>
              <a:t>Implement strategies to provide holistic, multidisciplinary care for patients with advanced or metastatic G/GEJ cancers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500" b="0" i="0" u="none" strike="noStrike" kern="1200" cap="none" spc="0" normalizeH="0" baseline="0" noProof="0">
                <a:ln>
                  <a:noFill/>
                </a:ln>
                <a:solidFill>
                  <a:srgbClr val="747474"/>
                </a:solidFill>
                <a:effectLst/>
                <a:uLnTx/>
                <a:uFillTx/>
                <a:latin typeface="Arial" panose="020B0604020202020204" pitchFamily="34" charset="0"/>
                <a:ea typeface="+mn-ea"/>
                <a:cs typeface="Arial" panose="020B0604020202020204" pitchFamily="34" charset="0"/>
              </a:rPr>
              <a:t>Evaluate recent practice-changing data to inform treatment strategies for patients with G/GEJ cancers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1500" b="0"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500" b="1" i="0" u="none" strike="noStrike" kern="1200" cap="none" spc="0" normalizeH="0" baseline="0" noProof="0" dirty="0" err="1">
                <a:ln>
                  <a:noFill/>
                </a:ln>
                <a:solidFill>
                  <a:srgbClr val="0098EA"/>
                </a:solidFill>
                <a:effectLst/>
                <a:uLnTx/>
                <a:uFillTx/>
                <a:latin typeface="Century Gothic" panose="020B0502020202020204" pitchFamily="34" charset="0"/>
                <a:ea typeface="+mn-ea"/>
                <a:cs typeface="Arial" panose="020B0604020202020204" pitchFamily="34" charset="0"/>
              </a:rPr>
              <a:t>MedEd</a:t>
            </a:r>
            <a:r>
              <a:rPr kumimoji="0" lang="en-US" sz="1500" b="1" i="0" u="none" strike="noStrike" kern="1200" cap="none" spc="0" normalizeH="0" baseline="0" noProof="0" dirty="0">
                <a:ln>
                  <a:noFill/>
                </a:ln>
                <a:solidFill>
                  <a:srgbClr val="0098EA"/>
                </a:solidFill>
                <a:effectLst/>
                <a:uLnTx/>
                <a:uFillTx/>
                <a:latin typeface="Century Gothic" panose="020B0502020202020204" pitchFamily="34" charset="0"/>
                <a:ea typeface="+mn-ea"/>
                <a:cs typeface="Arial" panose="020B0604020202020204" pitchFamily="34" charset="0"/>
              </a:rPr>
              <a:t> On The Go</a:t>
            </a:r>
            <a:r>
              <a:rPr kumimoji="0" lang="en-US" sz="1500" b="1" i="0" u="none" strike="noStrike" kern="1200" cap="none" spc="0" normalizeH="0" baseline="30000" noProof="0" dirty="0">
                <a:ln>
                  <a:noFill/>
                </a:ln>
                <a:solidFill>
                  <a:srgbClr val="0098EA"/>
                </a:solidFill>
                <a:effectLst/>
                <a:uLnTx/>
                <a:uFillTx/>
                <a:latin typeface="Century Gothic" panose="020B0502020202020204" pitchFamily="34" charset="0"/>
                <a:ea typeface="+mn-ea"/>
                <a:cs typeface="Arial" panose="020B0604020202020204" pitchFamily="34" charset="0"/>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500" b="0"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hlinkClick r:id="rId4"/>
              </a:rPr>
              <a:t>www.mededonthego.com</a:t>
            </a:r>
            <a:endParaRPr kumimoji="0" lang="en-US" sz="1500" b="0"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a:ln>
                <a:noFill/>
              </a:ln>
              <a:solidFill>
                <a:srgbClr val="747474"/>
              </a:solidFill>
              <a:effectLst/>
              <a:uLnTx/>
              <a:uFillTx/>
              <a:latin typeface="Calibri" panose="020F0502020204030204"/>
              <a:ea typeface="+mn-ea"/>
              <a:cs typeface="+mn-cs"/>
            </a:endParaRPr>
          </a:p>
        </p:txBody>
      </p:sp>
      <p:cxnSp>
        <p:nvCxnSpPr>
          <p:cNvPr id="25" name="Straight Connector 24">
            <a:extLst>
              <a:ext uri="{FF2B5EF4-FFF2-40B4-BE49-F238E27FC236}">
                <a16:creationId xmlns:a16="http://schemas.microsoft.com/office/drawing/2014/main" id="{6D57FF65-33DE-661D-FDBA-12500FF6E05A}"/>
              </a:ext>
            </a:extLst>
          </p:cNvPr>
          <p:cNvCxnSpPr>
            <a:cxnSpLocks/>
          </p:cNvCxnSpPr>
          <p:nvPr/>
        </p:nvCxnSpPr>
        <p:spPr>
          <a:xfrm>
            <a:off x="600876" y="5388512"/>
            <a:ext cx="10996532" cy="0"/>
          </a:xfrm>
          <a:prstGeom prst="line">
            <a:avLst/>
          </a:prstGeom>
          <a:ln>
            <a:solidFill>
              <a:srgbClr val="0098EA"/>
            </a:solidFill>
          </a:ln>
        </p:spPr>
        <p:style>
          <a:lnRef idx="1">
            <a:schemeClr val="accent1"/>
          </a:lnRef>
          <a:fillRef idx="0">
            <a:schemeClr val="accent1"/>
          </a:fillRef>
          <a:effectRef idx="0">
            <a:schemeClr val="accent1"/>
          </a:effectRef>
          <a:fontRef idx="minor">
            <a:schemeClr val="tx1"/>
          </a:fontRef>
        </p:style>
      </p:cxnSp>
      <p:sp>
        <p:nvSpPr>
          <p:cNvPr id="5" name="TextBox 4">
            <a:extLst>
              <a:ext uri="{FF2B5EF4-FFF2-40B4-BE49-F238E27FC236}">
                <a16:creationId xmlns:a16="http://schemas.microsoft.com/office/drawing/2014/main" id="{92187CAD-40DF-359C-4264-683025719B57}"/>
              </a:ext>
            </a:extLst>
          </p:cNvPr>
          <p:cNvSpPr txBox="1"/>
          <p:nvPr/>
        </p:nvSpPr>
        <p:spPr>
          <a:xfrm>
            <a:off x="9217940" y="5707282"/>
            <a:ext cx="2165677" cy="830997"/>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747474"/>
                </a:solidFill>
                <a:effectLst/>
                <a:uLnTx/>
                <a:uFillTx/>
                <a:latin typeface="Arial" panose="020B0604020202020204" pitchFamily="34" charset="0"/>
                <a:ea typeface="Times New Roman" panose="02020603050405020304" pitchFamily="18" charset="0"/>
                <a:cs typeface="Arial" panose="020B0604020202020204" pitchFamily="34" charset="0"/>
              </a:rPr>
              <a:t>To contact us regarding inaccuracies, omissions or permissions please email us at </a:t>
            </a:r>
            <a:r>
              <a:rPr kumimoji="0" lang="en-US" sz="1200" b="0" i="0" u="sng" strike="noStrike" kern="1200" cap="none" spc="0" normalizeH="0" baseline="0" noProof="0" dirty="0">
                <a:ln>
                  <a:noFill/>
                </a:ln>
                <a:solidFill>
                  <a:srgbClr val="3898F9"/>
                </a:solidFill>
                <a:effectLst/>
                <a:uLnTx/>
                <a:uFillTx/>
                <a:latin typeface="Arial" panose="020B0604020202020204" pitchFamily="34" charset="0"/>
                <a:ea typeface="Times New Roman" panose="02020603050405020304" pitchFamily="18" charset="0"/>
                <a:cs typeface="Arial" panose="020B0604020202020204" pitchFamily="34" charset="0"/>
                <a:hlinkClick r:id="rId5"/>
              </a:rPr>
              <a:t>support@MedEdOTG.com</a:t>
            </a:r>
            <a:r>
              <a:rPr kumimoji="0" lang="en-US" sz="1200" b="0" i="0" u="none" strike="noStrike" kern="1200" cap="none" spc="0" normalizeH="0" baseline="0" noProof="0" dirty="0">
                <a:ln>
                  <a:noFill/>
                </a:ln>
                <a:solidFill>
                  <a:srgbClr val="595959"/>
                </a:solidFill>
                <a:effectLst/>
                <a:uLnTx/>
                <a:uFillTx/>
                <a:latin typeface="Arial" panose="020B0604020202020204" pitchFamily="34" charset="0"/>
                <a:ea typeface="Times New Roman" panose="02020603050405020304" pitchFamily="18" charset="0"/>
                <a:cs typeface="Arial" panose="020B0604020202020204" pitchFamily="34" charset="0"/>
              </a:rPr>
              <a:t> </a:t>
            </a:r>
            <a:endParaRPr kumimoji="0" lang="en-US"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pic>
        <p:nvPicPr>
          <p:cNvPr id="8" name="Graphic 7" descr="Chat bubble outline">
            <a:extLst>
              <a:ext uri="{FF2B5EF4-FFF2-40B4-BE49-F238E27FC236}">
                <a16:creationId xmlns:a16="http://schemas.microsoft.com/office/drawing/2014/main" id="{06F4C142-8867-0F42-B3B7-D4F09FB224B9}"/>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flipH="1">
            <a:off x="8375917" y="5590710"/>
            <a:ext cx="787862" cy="787862"/>
          </a:xfrm>
          <a:prstGeom prst="rect">
            <a:avLst/>
          </a:prstGeom>
        </p:spPr>
      </p:pic>
      <p:pic>
        <p:nvPicPr>
          <p:cNvPr id="20" name="Graphic 19">
            <a:extLst>
              <a:ext uri="{FF2B5EF4-FFF2-40B4-BE49-F238E27FC236}">
                <a16:creationId xmlns:a16="http://schemas.microsoft.com/office/drawing/2014/main" id="{9D6FF3C3-E8EB-6F75-281D-7EC60CF26BB5}"/>
              </a:ext>
            </a:extLst>
          </p:cNvPr>
          <p:cNvPicPr>
            <a:picLocks noChangeAspect="1"/>
          </p:cNvPicPr>
          <p:nvPr/>
        </p:nvPicPr>
        <p:blipFill rotWithShape="1">
          <a:blip r:embed="rId8">
            <a:extLst>
              <a:ext uri="{96DAC541-7B7A-43D3-8B79-37D633B846F1}">
                <asvg:svgBlip xmlns:asvg="http://schemas.microsoft.com/office/drawing/2016/SVG/main" r:embed="rId9"/>
              </a:ext>
            </a:extLst>
          </a:blip>
          <a:srcRect b="17964"/>
          <a:stretch/>
        </p:blipFill>
        <p:spPr>
          <a:xfrm>
            <a:off x="618797" y="5731536"/>
            <a:ext cx="787862" cy="646331"/>
          </a:xfrm>
          <a:prstGeom prst="rect">
            <a:avLst/>
          </a:prstGeom>
        </p:spPr>
      </p:pic>
      <p:sp>
        <p:nvSpPr>
          <p:cNvPr id="2" name="TextBox 1">
            <a:extLst>
              <a:ext uri="{FF2B5EF4-FFF2-40B4-BE49-F238E27FC236}">
                <a16:creationId xmlns:a16="http://schemas.microsoft.com/office/drawing/2014/main" id="{6CFC2CE5-F394-6990-63F0-E857AC5C3519}"/>
              </a:ext>
            </a:extLst>
          </p:cNvPr>
          <p:cNvSpPr txBox="1"/>
          <p:nvPr/>
        </p:nvSpPr>
        <p:spPr>
          <a:xfrm>
            <a:off x="5366615" y="5707282"/>
            <a:ext cx="2469444" cy="830997"/>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595959"/>
                </a:solidFill>
                <a:effectLst/>
                <a:uLnTx/>
                <a:uFillTx/>
                <a:latin typeface="Arial" panose="020B0604020202020204" pitchFamily="34" charset="0"/>
                <a:ea typeface="Times New Roman" panose="02020603050405020304" pitchFamily="18" charset="0"/>
                <a:cs typeface="Arial" panose="020B0604020202020204" pitchFamily="34" charset="0"/>
              </a:rPr>
              <a:t>This content can be saved for personal use (non-commercial use only) with credit given to the resource authors.</a:t>
            </a:r>
            <a:endParaRPr kumimoji="0" lang="en-US"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pic>
        <p:nvPicPr>
          <p:cNvPr id="6" name="Graphic 5" descr="Download from cloud outline">
            <a:extLst>
              <a:ext uri="{FF2B5EF4-FFF2-40B4-BE49-F238E27FC236}">
                <a16:creationId xmlns:a16="http://schemas.microsoft.com/office/drawing/2014/main" id="{2D69C189-75F0-6840-CF40-7D57A5931DA0}"/>
              </a:ext>
            </a:extLst>
          </p:cNvPr>
          <p:cNvPicPr>
            <a:picLocks noChangeAspect="1"/>
          </p:cNvPicPr>
          <p:nvPr/>
        </p:nvPicPr>
        <p:blipFill>
          <a:blip r:embed="rId10">
            <a:extLst>
              <a:ext uri="{96DAC541-7B7A-43D3-8B79-37D633B846F1}">
                <asvg:svgBlip xmlns:asvg="http://schemas.microsoft.com/office/drawing/2016/SVG/main" r:embed="rId11"/>
              </a:ext>
            </a:extLst>
          </a:blip>
          <a:stretch>
            <a:fillRect/>
          </a:stretch>
        </p:blipFill>
        <p:spPr>
          <a:xfrm>
            <a:off x="4479126" y="5625435"/>
            <a:ext cx="787862" cy="787862"/>
          </a:xfrm>
          <a:prstGeom prst="rect">
            <a:avLst/>
          </a:prstGeom>
        </p:spPr>
      </p:pic>
    </p:spTree>
    <p:extLst>
      <p:ext uri="{BB962C8B-B14F-4D97-AF65-F5344CB8AC3E}">
        <p14:creationId xmlns:p14="http://schemas.microsoft.com/office/powerpoint/2010/main" val="26007701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8A5B30D-6EBE-AAA4-358F-AC940433A275}"/>
              </a:ext>
            </a:extLst>
          </p:cNvPr>
          <p:cNvSpPr>
            <a:spLocks noGrp="1"/>
          </p:cNvSpPr>
          <p:nvPr>
            <p:ph type="title"/>
          </p:nvPr>
        </p:nvSpPr>
        <p:spPr/>
        <p:txBody>
          <a:bodyPr/>
          <a:lstStyle/>
          <a:p>
            <a:r>
              <a:rPr lang="en-US" dirty="0"/>
              <a:t>Disclaimer</a:t>
            </a:r>
          </a:p>
        </p:txBody>
      </p:sp>
      <p:sp>
        <p:nvSpPr>
          <p:cNvPr id="10" name="Content Placeholder 4">
            <a:extLst>
              <a:ext uri="{FF2B5EF4-FFF2-40B4-BE49-F238E27FC236}">
                <a16:creationId xmlns:a16="http://schemas.microsoft.com/office/drawing/2014/main" id="{ED686F8A-DE79-29E4-3A92-6740BE7B4ED7}"/>
              </a:ext>
            </a:extLst>
          </p:cNvPr>
          <p:cNvSpPr txBox="1">
            <a:spLocks/>
          </p:cNvSpPr>
          <p:nvPr/>
        </p:nvSpPr>
        <p:spPr>
          <a:xfrm>
            <a:off x="838200" y="1825625"/>
            <a:ext cx="10515600" cy="2846583"/>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1600" b="0" i="0" u="none" strike="noStrike" kern="1200" cap="none" spc="0" normalizeH="0" baseline="0" noProof="0" dirty="0">
                <a:ln>
                  <a:noFill/>
                </a:ln>
                <a:solidFill>
                  <a:prstClr val="black"/>
                </a:solidFill>
                <a:effectLst/>
                <a:uLnTx/>
                <a:uFillTx/>
                <a:latin typeface="Calibri" panose="020F0502020204030204"/>
                <a:ea typeface="+mn-ea"/>
                <a:cs typeface="+mn-cs"/>
              </a:rPr>
              <a:t>The views and opinions expressed in this educational activity are those of the faculty and do not necessarily represent the views of Total CME, LLC, the CME providers, or the companies providing educational grants. This presentation is not intended to define an exclusive course of patient management; the participant should use their clinical judgment, knowledge, experience, and diagnostic skills in applying or adopting for professional use any of the information provided herein. Any procedures, medications, or other courses of diagnosis or treatment discussed or suggested in this activity should not be used by clinicians without evaluation of their patient's conditions and possible contraindications or dangers in use, review of any applicable manufacturer’s product information, and comparison with recommendations of other authorities. Links to other sites may be provided as additional sources of information. </a:t>
            </a:r>
          </a:p>
        </p:txBody>
      </p:sp>
    </p:spTree>
    <p:extLst>
      <p:ext uri="{BB962C8B-B14F-4D97-AF65-F5344CB8AC3E}">
        <p14:creationId xmlns:p14="http://schemas.microsoft.com/office/powerpoint/2010/main" val="33065145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E5473D-D2C0-A26A-65DE-CE68A25233A0}"/>
              </a:ext>
            </a:extLst>
          </p:cNvPr>
          <p:cNvSpPr>
            <a:spLocks noGrp="1"/>
          </p:cNvSpPr>
          <p:nvPr>
            <p:ph type="title"/>
          </p:nvPr>
        </p:nvSpPr>
        <p:spPr>
          <a:xfrm>
            <a:off x="609600" y="199505"/>
            <a:ext cx="10744200" cy="1185577"/>
          </a:xfrm>
        </p:spPr>
        <p:txBody>
          <a:bodyPr/>
          <a:lstStyle/>
          <a:p>
            <a:r>
              <a:rPr lang="en-US" dirty="0"/>
              <a:t>The Following Abstracts Were Discussed:</a:t>
            </a:r>
          </a:p>
        </p:txBody>
      </p:sp>
      <p:sp>
        <p:nvSpPr>
          <p:cNvPr id="3" name="Content Placeholder 2">
            <a:extLst>
              <a:ext uri="{FF2B5EF4-FFF2-40B4-BE49-F238E27FC236}">
                <a16:creationId xmlns:a16="http://schemas.microsoft.com/office/drawing/2014/main" id="{E6268FA5-2DD2-537C-8D4B-5F850E8DEBE1}"/>
              </a:ext>
            </a:extLst>
          </p:cNvPr>
          <p:cNvSpPr>
            <a:spLocks noGrp="1"/>
          </p:cNvSpPr>
          <p:nvPr>
            <p:ph idx="1"/>
          </p:nvPr>
        </p:nvSpPr>
        <p:spPr>
          <a:xfrm>
            <a:off x="609600" y="1477906"/>
            <a:ext cx="10744200" cy="4722477"/>
          </a:xfrm>
        </p:spPr>
        <p:txBody>
          <a:bodyPr>
            <a:normAutofit fontScale="92500" lnSpcReduction="10000"/>
          </a:bodyPr>
          <a:lstStyle/>
          <a:p>
            <a:pPr>
              <a:lnSpc>
                <a:spcPct val="110000"/>
              </a:lnSpc>
            </a:pPr>
            <a:r>
              <a:rPr lang="en-US" dirty="0"/>
              <a:t>Rodon J, </a:t>
            </a:r>
            <a:r>
              <a:rPr lang="en-US" dirty="0" err="1"/>
              <a:t>Wainberg</a:t>
            </a:r>
            <a:r>
              <a:rPr lang="en-US" dirty="0"/>
              <a:t> ZA, Zhang M, et al. Preliminary efficacy and safety results of anti-TROP2 ADC SKB264 (MK-2870) in patients (pts) with previously treated advanced gastric (G) or gastroesophageal junction (GEJ) cancer from a Phase 2 study [abstract]. AACR; </a:t>
            </a:r>
            <a:r>
              <a:rPr lang="en-US" i="1" dirty="0"/>
              <a:t>Cancer Res </a:t>
            </a:r>
            <a:r>
              <a:rPr lang="en-US" dirty="0"/>
              <a:t>2024;84(7_Suppl):Abstract CT038.</a:t>
            </a:r>
          </a:p>
          <a:p>
            <a:pPr>
              <a:lnSpc>
                <a:spcPct val="110000"/>
              </a:lnSpc>
            </a:pPr>
            <a:r>
              <a:rPr lang="en-US" dirty="0"/>
              <a:t>Zhao L, Zhang G, Liu Z, et al. An anti-claudin 18.2/CD3 bispecific antibody for the treatment of claudin 18.2 positive gastric cancer [abstract]. AACR; </a:t>
            </a:r>
            <a:r>
              <a:rPr lang="en-US" i="1" dirty="0"/>
              <a:t>Cancer Res </a:t>
            </a:r>
            <a:r>
              <a:rPr lang="en-US" dirty="0"/>
              <a:t>2024;84(6_Suppl):Abstract 6706.</a:t>
            </a:r>
          </a:p>
          <a:p>
            <a:pPr>
              <a:lnSpc>
                <a:spcPct val="110000"/>
              </a:lnSpc>
            </a:pPr>
            <a:r>
              <a:rPr lang="en-US" dirty="0"/>
              <a:t>Ji J, Shen L, Li Z, et al. </a:t>
            </a:r>
            <a:r>
              <a:rPr lang="en-US" dirty="0" err="1"/>
              <a:t>Cadonilimab</a:t>
            </a:r>
            <a:r>
              <a:rPr lang="en-US" dirty="0"/>
              <a:t> plus chemotherapy versus chemotherapy as first-line treatment for unresectable locally advanced or metastatic gastric or gastroesophageal junction (G/GEJ) adenocarcinoma (COMPASSION-15): A randomized, double-blind, phase 3 trial [abstract].  AACR; </a:t>
            </a:r>
            <a:r>
              <a:rPr lang="en-US" i="1" dirty="0"/>
              <a:t>Cancer Res </a:t>
            </a:r>
            <a:r>
              <a:rPr lang="en-US" dirty="0"/>
              <a:t>2024;84(7_Suppl</a:t>
            </a:r>
            <a:r>
              <a:rPr lang="en-US"/>
              <a:t>):Abstract </a:t>
            </a:r>
            <a:r>
              <a:rPr lang="en-US" dirty="0"/>
              <a:t>CT006.</a:t>
            </a:r>
          </a:p>
        </p:txBody>
      </p:sp>
    </p:spTree>
    <p:extLst>
      <p:ext uri="{BB962C8B-B14F-4D97-AF65-F5344CB8AC3E}">
        <p14:creationId xmlns:p14="http://schemas.microsoft.com/office/powerpoint/2010/main" val="8996453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DC52CB23-A893-F3BC-7EE2-D977C82AA838}"/>
              </a:ext>
            </a:extLst>
          </p:cNvPr>
          <p:cNvSpPr/>
          <p:nvPr/>
        </p:nvSpPr>
        <p:spPr>
          <a:xfrm>
            <a:off x="-1" y="0"/>
            <a:ext cx="12192000" cy="6858000"/>
          </a:xfrm>
          <a:prstGeom prst="rect">
            <a:avLst/>
          </a:prstGeom>
          <a:solidFill>
            <a:srgbClr val="0098E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pic>
        <p:nvPicPr>
          <p:cNvPr id="17" name="Graphic 16" descr="User with solid fill">
            <a:extLst>
              <a:ext uri="{FF2B5EF4-FFF2-40B4-BE49-F238E27FC236}">
                <a16:creationId xmlns:a16="http://schemas.microsoft.com/office/drawing/2014/main" id="{74847793-B893-A93A-FFCC-6C95F2C9FE22}"/>
              </a:ext>
            </a:extLst>
          </p:cNvPr>
          <p:cNvPicPr>
            <a:picLocks noChangeAspect="1"/>
          </p:cNvPicPr>
          <p:nvPr/>
        </p:nvPicPr>
        <p:blipFill rotWithShape="1">
          <a:blip r:embed="rId3">
            <a:extLst>
              <a:ext uri="{96DAC541-7B7A-43D3-8B79-37D633B846F1}">
                <asvg:svgBlip xmlns:asvg="http://schemas.microsoft.com/office/drawing/2016/SVG/main" r:embed="rId4"/>
              </a:ext>
            </a:extLst>
          </a:blip>
          <a:srcRect l="28418" t="35016" r="44861" b="50079"/>
          <a:stretch/>
        </p:blipFill>
        <p:spPr>
          <a:xfrm>
            <a:off x="6250613" y="0"/>
            <a:ext cx="5941387" cy="3314044"/>
          </a:xfrm>
          <a:prstGeom prst="rect">
            <a:avLst/>
          </a:prstGeom>
        </p:spPr>
      </p:pic>
      <p:sp>
        <p:nvSpPr>
          <p:cNvPr id="7" name="TextBox 6">
            <a:extLst>
              <a:ext uri="{FF2B5EF4-FFF2-40B4-BE49-F238E27FC236}">
                <a16:creationId xmlns:a16="http://schemas.microsoft.com/office/drawing/2014/main" id="{FD65D34E-012D-57F2-01D9-E33429ED2AC6}"/>
              </a:ext>
            </a:extLst>
          </p:cNvPr>
          <p:cNvSpPr txBox="1"/>
          <p:nvPr/>
        </p:nvSpPr>
        <p:spPr>
          <a:xfrm>
            <a:off x="870978" y="550718"/>
            <a:ext cx="7793520" cy="1323439"/>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0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Looking for more resources </a:t>
            </a:r>
            <a:br>
              <a:rPr kumimoji="0" lang="en-US" sz="40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br>
            <a:r>
              <a:rPr kumimoji="0" lang="en-US" sz="40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on this topic?</a:t>
            </a:r>
          </a:p>
        </p:txBody>
      </p:sp>
      <p:pic>
        <p:nvPicPr>
          <p:cNvPr id="18" name="Graphic 17" descr="User with solid fill">
            <a:extLst>
              <a:ext uri="{FF2B5EF4-FFF2-40B4-BE49-F238E27FC236}">
                <a16:creationId xmlns:a16="http://schemas.microsoft.com/office/drawing/2014/main" id="{5C24E54E-14AB-F843-0853-616E04BAE910}"/>
              </a:ext>
            </a:extLst>
          </p:cNvPr>
          <p:cNvPicPr>
            <a:picLocks noChangeAspect="1"/>
          </p:cNvPicPr>
          <p:nvPr/>
        </p:nvPicPr>
        <p:blipFill rotWithShape="1">
          <a:blip r:embed="rId5">
            <a:extLst>
              <a:ext uri="{96DAC541-7B7A-43D3-8B79-37D633B846F1}">
                <asvg:svgBlip xmlns:asvg="http://schemas.microsoft.com/office/drawing/2016/SVG/main" r:embed="rId6"/>
              </a:ext>
            </a:extLst>
          </a:blip>
          <a:srcRect l="28418" t="41261" r="53427" b="50079"/>
          <a:stretch/>
        </p:blipFill>
        <p:spPr>
          <a:xfrm flipH="1" flipV="1">
            <a:off x="-1" y="3543956"/>
            <a:ext cx="6948177" cy="3314044"/>
          </a:xfrm>
          <a:prstGeom prst="rect">
            <a:avLst/>
          </a:prstGeom>
        </p:spPr>
      </p:pic>
      <p:sp>
        <p:nvSpPr>
          <p:cNvPr id="2" name="TextBox 1">
            <a:hlinkClick r:id="rId7" tooltip="MedEd On The Go"/>
            <a:extLst>
              <a:ext uri="{FF2B5EF4-FFF2-40B4-BE49-F238E27FC236}">
                <a16:creationId xmlns:a16="http://schemas.microsoft.com/office/drawing/2014/main" id="{624C7CEC-6FAA-E8C2-47BA-84734D0A035F}"/>
              </a:ext>
            </a:extLst>
          </p:cNvPr>
          <p:cNvSpPr txBox="1"/>
          <p:nvPr/>
        </p:nvSpPr>
        <p:spPr>
          <a:xfrm>
            <a:off x="870978" y="5018509"/>
            <a:ext cx="6077198" cy="1152465"/>
          </a:xfrm>
          <a:prstGeom prst="roundRect">
            <a:avLst>
              <a:gd name="adj" fmla="val 48137"/>
            </a:avLst>
          </a:prstGeom>
          <a:solidFill>
            <a:schemeClr val="bg1"/>
          </a:solidFill>
          <a:ln>
            <a:noFill/>
          </a:ln>
          <a:effectLst/>
        </p:spPr>
        <p:txBody>
          <a:bodyPr wrap="square" tIns="182880" bIns="91440" anchor="t">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dirty="0">
                <a:ln>
                  <a:noFill/>
                </a:ln>
                <a:solidFill>
                  <a:srgbClr val="0098EA"/>
                </a:solidFill>
                <a:effectLst/>
                <a:uLnTx/>
                <a:uFillTx/>
                <a:latin typeface="Century Gothic" panose="020B0502020202020204" pitchFamily="34" charset="0"/>
                <a:ea typeface="+mn-ea"/>
                <a:cs typeface="Calibri" panose="020F0502020204030204" pitchFamily="34" charset="0"/>
                <a:hlinkClick r:id="rId8" tooltip="Visit us now!"/>
              </a:rPr>
              <a:t>www.MedEdOTG.com</a:t>
            </a:r>
            <a:endParaRPr kumimoji="0" lang="en-US" sz="3600" b="0" i="0" u="none" strike="noStrike" kern="1200" cap="none" spc="0" normalizeH="0" baseline="0" noProof="0" dirty="0">
              <a:ln>
                <a:noFill/>
              </a:ln>
              <a:solidFill>
                <a:srgbClr val="0098EA"/>
              </a:solidFill>
              <a:effectLst/>
              <a:uLnTx/>
              <a:uFillTx/>
              <a:latin typeface="Century Gothic" panose="020B0502020202020204" pitchFamily="34" charset="0"/>
              <a:ea typeface="+mn-ea"/>
              <a:cs typeface="Calibri" panose="020F0502020204030204" pitchFamily="34" charset="0"/>
            </a:endParaRPr>
          </a:p>
        </p:txBody>
      </p:sp>
      <p:sp>
        <p:nvSpPr>
          <p:cNvPr id="3" name="TextBox 2">
            <a:extLst>
              <a:ext uri="{FF2B5EF4-FFF2-40B4-BE49-F238E27FC236}">
                <a16:creationId xmlns:a16="http://schemas.microsoft.com/office/drawing/2014/main" id="{C54A7D02-C060-E473-59D6-ABDD4DCC19A6}"/>
              </a:ext>
            </a:extLst>
          </p:cNvPr>
          <p:cNvSpPr txBox="1"/>
          <p:nvPr/>
        </p:nvSpPr>
        <p:spPr>
          <a:xfrm>
            <a:off x="870979" y="2424875"/>
            <a:ext cx="4310622" cy="2031325"/>
          </a:xfrm>
          <a:prstGeom prst="rect">
            <a:avLst/>
          </a:prstGeom>
          <a:noFill/>
        </p:spPr>
        <p:txBody>
          <a:bodyPr wrap="square">
            <a:spAutoFit/>
          </a:bodyPr>
          <a:lstStyle/>
          <a:p>
            <a:pPr marL="457200" marR="0" lvl="0" indent="-457200" algn="l" defTabSz="914400" rtl="0" eaLnBrk="1" fontAlgn="auto" latinLnBrk="0" hangingPunct="1">
              <a:lnSpc>
                <a:spcPct val="100000"/>
              </a:lnSpc>
              <a:spcBef>
                <a:spcPts val="0"/>
              </a:spcBef>
              <a:spcAft>
                <a:spcPts val="120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CME/CE in minutes</a:t>
            </a:r>
          </a:p>
          <a:p>
            <a:pPr marL="457200" marR="0" lvl="0" indent="-457200" algn="l" defTabSz="914400" rtl="0" eaLnBrk="1" fontAlgn="auto" latinLnBrk="0" hangingPunct="1">
              <a:lnSpc>
                <a:spcPct val="100000"/>
              </a:lnSpc>
              <a:spcBef>
                <a:spcPts val="0"/>
              </a:spcBef>
              <a:spcAft>
                <a:spcPts val="120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Congress highlights</a:t>
            </a:r>
          </a:p>
          <a:p>
            <a:pPr marL="457200" marR="0" lvl="0" indent="-457200" algn="l" defTabSz="914400" rtl="0" eaLnBrk="1" fontAlgn="auto" latinLnBrk="0" hangingPunct="1">
              <a:lnSpc>
                <a:spcPct val="100000"/>
              </a:lnSpc>
              <a:spcBef>
                <a:spcPts val="0"/>
              </a:spcBef>
              <a:spcAft>
                <a:spcPts val="120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Late-breaking data</a:t>
            </a:r>
          </a:p>
          <a:p>
            <a:pPr marL="457200" marR="0" lvl="0" indent="-457200" algn="l" defTabSz="914400" rtl="0" eaLnBrk="1" fontAlgn="auto" latinLnBrk="0" hangingPunct="1">
              <a:lnSpc>
                <a:spcPct val="100000"/>
              </a:lnSpc>
              <a:spcBef>
                <a:spcPts val="0"/>
              </a:spcBef>
              <a:spcAft>
                <a:spcPts val="120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Quizzes</a:t>
            </a:r>
          </a:p>
        </p:txBody>
      </p:sp>
      <p:sp>
        <p:nvSpPr>
          <p:cNvPr id="8" name="TextBox 7">
            <a:extLst>
              <a:ext uri="{FF2B5EF4-FFF2-40B4-BE49-F238E27FC236}">
                <a16:creationId xmlns:a16="http://schemas.microsoft.com/office/drawing/2014/main" id="{531AC232-9957-4A51-B937-C4AB6A46FA92}"/>
              </a:ext>
            </a:extLst>
          </p:cNvPr>
          <p:cNvSpPr txBox="1"/>
          <p:nvPr/>
        </p:nvSpPr>
        <p:spPr>
          <a:xfrm>
            <a:off x="5058796" y="2424875"/>
            <a:ext cx="5225023" cy="1508105"/>
          </a:xfrm>
          <a:prstGeom prst="rect">
            <a:avLst/>
          </a:prstGeom>
          <a:noFill/>
        </p:spPr>
        <p:txBody>
          <a:bodyPr wrap="square">
            <a:spAutoFit/>
          </a:bodyPr>
          <a:lstStyle/>
          <a:p>
            <a:pPr marL="457200" marR="0" lvl="0" indent="-457200" algn="l" defTabSz="914400" rtl="0" eaLnBrk="1" fontAlgn="auto" latinLnBrk="0" hangingPunct="1">
              <a:lnSpc>
                <a:spcPct val="100000"/>
              </a:lnSpc>
              <a:spcBef>
                <a:spcPts val="0"/>
              </a:spcBef>
              <a:spcAft>
                <a:spcPts val="120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Webinars</a:t>
            </a:r>
          </a:p>
          <a:p>
            <a:pPr marL="457200" marR="0" lvl="0" indent="-457200" algn="l" defTabSz="914400" rtl="0" eaLnBrk="1" fontAlgn="auto" latinLnBrk="0" hangingPunct="1">
              <a:lnSpc>
                <a:spcPct val="100000"/>
              </a:lnSpc>
              <a:spcBef>
                <a:spcPts val="0"/>
              </a:spcBef>
              <a:spcAft>
                <a:spcPts val="120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In-person events</a:t>
            </a:r>
          </a:p>
          <a:p>
            <a:pPr marL="457200" marR="0" lvl="0" indent="-457200" algn="l" defTabSz="914400" rtl="0" eaLnBrk="1" fontAlgn="auto" latinLnBrk="0" hangingPunct="1">
              <a:lnSpc>
                <a:spcPct val="100000"/>
              </a:lnSpc>
              <a:spcBef>
                <a:spcPts val="0"/>
              </a:spcBef>
              <a:spcAft>
                <a:spcPts val="120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Slides &amp; resources</a:t>
            </a:r>
          </a:p>
        </p:txBody>
      </p:sp>
      <p:pic>
        <p:nvPicPr>
          <p:cNvPr id="10" name="Graphic 9">
            <a:extLst>
              <a:ext uri="{FF2B5EF4-FFF2-40B4-BE49-F238E27FC236}">
                <a16:creationId xmlns:a16="http://schemas.microsoft.com/office/drawing/2014/main" id="{93E4D248-876E-0145-581A-20C841F43DE5}"/>
              </a:ext>
            </a:extLst>
          </p:cNvPr>
          <p:cNvPicPr>
            <a:picLocks noChangeAspect="1"/>
          </p:cNvPicPr>
          <p:nvPr/>
        </p:nvPicPr>
        <p:blipFill>
          <a:blip r:embed="rId9">
            <a:extLst>
              <a:ext uri="{96DAC541-7B7A-43D3-8B79-37D633B846F1}">
                <asvg:svgBlip xmlns:asvg="http://schemas.microsoft.com/office/drawing/2016/SVG/main" r:embed="rId10"/>
              </a:ext>
            </a:extLst>
          </a:blip>
          <a:stretch>
            <a:fillRect/>
          </a:stretch>
        </p:blipFill>
        <p:spPr>
          <a:xfrm>
            <a:off x="9036699" y="446062"/>
            <a:ext cx="2494241" cy="1255751"/>
          </a:xfrm>
          <a:prstGeom prst="rect">
            <a:avLst/>
          </a:prstGeom>
        </p:spPr>
      </p:pic>
    </p:spTree>
    <p:extLst>
      <p:ext uri="{BB962C8B-B14F-4D97-AF65-F5344CB8AC3E}">
        <p14:creationId xmlns:p14="http://schemas.microsoft.com/office/powerpoint/2010/main" val="2405816164"/>
      </p:ext>
    </p:extLst>
  </p:cSld>
  <p:clrMapOvr>
    <a:masterClrMapping/>
  </p:clrMapOvr>
</p:sld>
</file>

<file path=ppt/theme/theme1.xml><?xml version="1.0" encoding="utf-8"?>
<a:theme xmlns:a="http://schemas.openxmlformats.org/drawingml/2006/main" name="HemOnc22_TCME">
  <a:themeElements>
    <a:clrScheme name="HemOnc 22 New New">
      <a:dk1>
        <a:srgbClr val="4D4D4D"/>
      </a:dk1>
      <a:lt1>
        <a:srgbClr val="FFFFFF"/>
      </a:lt1>
      <a:dk2>
        <a:srgbClr val="4D4D4D"/>
      </a:dk2>
      <a:lt2>
        <a:srgbClr val="FFFFFF"/>
      </a:lt2>
      <a:accent1>
        <a:srgbClr val="4A86D9"/>
      </a:accent1>
      <a:accent2>
        <a:srgbClr val="F7931E"/>
      </a:accent2>
      <a:accent3>
        <a:srgbClr val="DF504B"/>
      </a:accent3>
      <a:accent4>
        <a:srgbClr val="FF7F40"/>
      </a:accent4>
      <a:accent5>
        <a:srgbClr val="AD337F"/>
      </a:accent5>
      <a:accent6>
        <a:srgbClr val="35A696"/>
      </a:accent6>
      <a:hlink>
        <a:srgbClr val="FF7F40"/>
      </a:hlink>
      <a:folHlink>
        <a:srgbClr val="B7B7B7"/>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HemOnc22_TCME" id="{6507FD97-7ADD-D54E-8CF9-187F3AE960EA}" vid="{19DA7EBD-6655-8342-B5A2-12CDF7FCEEC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HemOnc22_TCME</Template>
  <TotalTime>141</TotalTime>
  <Words>609</Words>
  <Application>Microsoft Macintosh PowerPoint</Application>
  <PresentationFormat>Widescreen</PresentationFormat>
  <Paragraphs>40</Paragraphs>
  <Slides>5</Slides>
  <Notes>2</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5</vt:i4>
      </vt:variant>
    </vt:vector>
  </HeadingPairs>
  <TitlesOfParts>
    <vt:vector size="12" baseType="lpstr">
      <vt:lpstr>Arial</vt:lpstr>
      <vt:lpstr>Calibri</vt:lpstr>
      <vt:lpstr>Calibri Light</vt:lpstr>
      <vt:lpstr>Century Gothic</vt:lpstr>
      <vt:lpstr>Trebuchet MS</vt:lpstr>
      <vt:lpstr>HemOnc22_TCME</vt:lpstr>
      <vt:lpstr>Office Theme</vt:lpstr>
      <vt:lpstr>Integrating Clinical Insights: Key G/GEJ Cancer Data Analyzed from the San Diego Oncology Conference</vt:lpstr>
      <vt:lpstr>PowerPoint Presentation</vt:lpstr>
      <vt:lpstr>Disclaimer</vt:lpstr>
      <vt:lpstr>The Following Abstracts Were Discussed:</vt:lpstr>
      <vt:lpstr>PowerPoint Presentation</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Integrating Clinical Insights: Key G/GEJ Cancer Data Analyzed from the San Diego Oncology Conference</dc:title>
  <dc:subject/>
  <dc:creator>MedEd On The Go</dc:creator>
  <cp:keywords/>
  <dc:description/>
  <cp:lastModifiedBy>Harley Kidner</cp:lastModifiedBy>
  <cp:revision>7</cp:revision>
  <dcterms:created xsi:type="dcterms:W3CDTF">2024-04-12T17:50:40Z</dcterms:created>
  <dcterms:modified xsi:type="dcterms:W3CDTF">2024-04-24T18:44:10Z</dcterms:modified>
  <cp:category/>
</cp:coreProperties>
</file>