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4"/>
    <p:sldMasterId id="2147483685" r:id="rId5"/>
  </p:sldMasterIdLst>
  <p:notesMasterIdLst>
    <p:notesMasterId r:id="rId16"/>
  </p:notesMasterIdLst>
  <p:sldIdLst>
    <p:sldId id="256" r:id="rId6"/>
    <p:sldId id="265" r:id="rId7"/>
    <p:sldId id="269" r:id="rId8"/>
    <p:sldId id="281" r:id="rId9"/>
    <p:sldId id="282" r:id="rId10"/>
    <p:sldId id="2147471629" r:id="rId11"/>
    <p:sldId id="284" r:id="rId12"/>
    <p:sldId id="283" r:id="rId13"/>
    <p:sldId id="259" r:id="rId14"/>
    <p:sldId id="270" r:id="rId1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87551934-1EED-109D-8469-49CE7051BEDC}" name="Megan Reimann, PharmD, BCOP" initials="MR" userId="S::mreimann@ushealthconnect.com::551785c5-e18e-4f20-8abf-31b115b8a49a" providerId="AD"/>
  <p188:author id="{FCEEAE9A-29B5-3A11-DC2A-65BC293BB5B9}" name="Amanda Mulder" initials="AM" userId="S::amulder@ushealthconnect.com::2979cb05-1f38-4943-bcba-142be133c0a2" providerId="AD"/>
  <p188:author id="{6EB12EAF-BC4E-6B6B-0102-503011D8EEE7}" name="Emily Jebing" initials="EJ" userId="Emily Jebing" providerId="None"/>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B9806B2D-291F-0C42-961E-133B084B9B68}" v="3" dt="2024-02-02T21:21:51.344"/>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5858" autoAdjust="0"/>
    <p:restoredTop sz="94694"/>
  </p:normalViewPr>
  <p:slideViewPr>
    <p:cSldViewPr snapToGrid="0">
      <p:cViewPr varScale="1">
        <p:scale>
          <a:sx n="79" d="100"/>
          <a:sy n="79" d="100"/>
        </p:scale>
        <p:origin x="216" y="1008"/>
      </p:cViewPr>
      <p:guideLst/>
    </p:cSldViewPr>
  </p:slideViewPr>
  <p:notesTextViewPr>
    <p:cViewPr>
      <p:scale>
        <a:sx n="1" d="1"/>
        <a:sy n="1" d="1"/>
      </p:scale>
      <p:origin x="0" y="0"/>
    </p:cViewPr>
  </p:notesTextViewPr>
  <p:sorterViewPr>
    <p:cViewPr>
      <p:scale>
        <a:sx n="140" d="100"/>
        <a:sy n="14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viewProps" Target="viewProps.xml"/><Relationship Id="rId3" Type="http://schemas.openxmlformats.org/officeDocument/2006/relationships/customXml" Target="../customXml/item3.xml"/><Relationship Id="rId21" Type="http://schemas.microsoft.com/office/2015/10/relationships/revisionInfo" Target="revisionInfo.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5" Type="http://schemas.openxmlformats.org/officeDocument/2006/relationships/slideMaster" Target="slideMasters/slideMaster2.xml"/><Relationship Id="rId15" Type="http://schemas.openxmlformats.org/officeDocument/2006/relationships/slide" Target="slides/slide10.xml"/><Relationship Id="rId10" Type="http://schemas.openxmlformats.org/officeDocument/2006/relationships/slide" Target="slides/slide5.xml"/><Relationship Id="rId19"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microsoft.com/office/2018/10/relationships/authors" Target="author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14D39FF-1F7B-499A-952A-F1B482063AD6}" type="datetimeFigureOut">
              <a:rPr lang="en-US" smtClean="0"/>
              <a:t>2/2/24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85FAF86-A679-4C9C-8300-7B830750A560}" type="slidenum">
              <a:rPr lang="en-US" smtClean="0"/>
              <a:t>‹#›</a:t>
            </a:fld>
            <a:endParaRPr lang="en-US"/>
          </a:p>
        </p:txBody>
      </p:sp>
    </p:spTree>
    <p:extLst>
      <p:ext uri="{BB962C8B-B14F-4D97-AF65-F5344CB8AC3E}">
        <p14:creationId xmlns:p14="http://schemas.microsoft.com/office/powerpoint/2010/main" val="147069534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9A65F76-0011-CA4E-92EC-80CC7B898B9D}"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8515414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9A65F76-0011-CA4E-92EC-80CC7B898B9D}"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5947706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Title Slide">
    <p:spTree>
      <p:nvGrpSpPr>
        <p:cNvPr id="1" name=""/>
        <p:cNvGrpSpPr/>
        <p:nvPr/>
      </p:nvGrpSpPr>
      <p:grpSpPr>
        <a:xfrm>
          <a:off x="0" y="0"/>
          <a:ext cx="0" cy="0"/>
          <a:chOff x="0" y="0"/>
          <a:chExt cx="0" cy="0"/>
        </a:xfrm>
      </p:grpSpPr>
      <p:sp>
        <p:nvSpPr>
          <p:cNvPr id="14" name="Title 1">
            <a:extLst>
              <a:ext uri="{FF2B5EF4-FFF2-40B4-BE49-F238E27FC236}">
                <a16:creationId xmlns:a16="http://schemas.microsoft.com/office/drawing/2014/main" id="{E5AE574C-C01D-4451-B818-78560B1180FA}"/>
              </a:ext>
            </a:extLst>
          </p:cNvPr>
          <p:cNvSpPr>
            <a:spLocks noGrp="1"/>
          </p:cNvSpPr>
          <p:nvPr>
            <p:ph type="title"/>
          </p:nvPr>
        </p:nvSpPr>
        <p:spPr>
          <a:xfrm>
            <a:off x="609601" y="1709738"/>
            <a:ext cx="10515600" cy="2852737"/>
          </a:xfrm>
        </p:spPr>
        <p:txBody>
          <a:bodyPr anchor="ctr">
            <a:normAutofit/>
          </a:bodyPr>
          <a:lstStyle>
            <a:lvl1pPr>
              <a:defRPr sz="4800"/>
            </a:lvl1pPr>
          </a:lstStyle>
          <a:p>
            <a:r>
              <a:rPr lang="en-US"/>
              <a:t>Click to edit Master title style</a:t>
            </a:r>
            <a:endParaRPr lang="en-US" dirty="0"/>
          </a:p>
        </p:txBody>
      </p:sp>
      <p:sp>
        <p:nvSpPr>
          <p:cNvPr id="15" name="Text Placeholder 2">
            <a:extLst>
              <a:ext uri="{FF2B5EF4-FFF2-40B4-BE49-F238E27FC236}">
                <a16:creationId xmlns:a16="http://schemas.microsoft.com/office/drawing/2014/main" id="{1ECCB66C-05CB-49D9-B7E7-0C427D6D7F53}"/>
              </a:ext>
            </a:extLst>
          </p:cNvPr>
          <p:cNvSpPr>
            <a:spLocks noGrp="1"/>
          </p:cNvSpPr>
          <p:nvPr>
            <p:ph type="body" idx="1"/>
          </p:nvPr>
        </p:nvSpPr>
        <p:spPr>
          <a:xfrm>
            <a:off x="609601" y="4589463"/>
            <a:ext cx="10515600" cy="1500187"/>
          </a:xfrm>
          <a:prstGeom prst="rect">
            <a:avLst/>
          </a:prstGeom>
        </p:spPr>
        <p:txBody>
          <a:bodyPr>
            <a:normAutofit/>
          </a:bodyPr>
          <a:lstStyle>
            <a:lvl1pPr marL="0" indent="0">
              <a:buNone/>
              <a:defRPr sz="18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7" name="Rectangle 6">
            <a:extLst>
              <a:ext uri="{FF2B5EF4-FFF2-40B4-BE49-F238E27FC236}">
                <a16:creationId xmlns:a16="http://schemas.microsoft.com/office/drawing/2014/main" id="{A632F408-3A85-44BA-9DC9-E8F0D6C40C97}"/>
              </a:ext>
            </a:extLst>
          </p:cNvPr>
          <p:cNvSpPr/>
          <p:nvPr/>
        </p:nvSpPr>
        <p:spPr>
          <a:xfrm>
            <a:off x="10365698" y="6356350"/>
            <a:ext cx="1753850" cy="3651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ooter Placeholder 4">
            <a:extLst>
              <a:ext uri="{FF2B5EF4-FFF2-40B4-BE49-F238E27FC236}">
                <a16:creationId xmlns:a16="http://schemas.microsoft.com/office/drawing/2014/main" id="{5CD80B2F-AB86-4AC5-ADB1-2230734739B0}"/>
              </a:ext>
            </a:extLst>
          </p:cNvPr>
          <p:cNvSpPr>
            <a:spLocks noGrp="1"/>
          </p:cNvSpPr>
          <p:nvPr>
            <p:ph type="ftr" sz="quarter" idx="3"/>
          </p:nvPr>
        </p:nvSpPr>
        <p:spPr>
          <a:xfrm>
            <a:off x="609600" y="6356350"/>
            <a:ext cx="10515599" cy="442131"/>
          </a:xfrm>
          <a:prstGeom prst="rect">
            <a:avLst/>
          </a:prstGeom>
        </p:spPr>
        <p:txBody>
          <a:bodyPr vert="horz" lIns="91440" tIns="45720" rIns="91440" bIns="45720" rtlCol="0" anchor="b"/>
          <a:lstStyle>
            <a:lvl1pPr algn="l">
              <a:defRPr sz="1200">
                <a:solidFill>
                  <a:schemeClr val="tx1">
                    <a:tint val="75000"/>
                  </a:schemeClr>
                </a:solidFill>
              </a:defRPr>
            </a:lvl1pPr>
          </a:lstStyle>
          <a:p>
            <a:endParaRPr lang="en-US"/>
          </a:p>
        </p:txBody>
      </p:sp>
      <p:pic>
        <p:nvPicPr>
          <p:cNvPr id="3" name="Picture 2">
            <a:extLst>
              <a:ext uri="{FF2B5EF4-FFF2-40B4-BE49-F238E27FC236}">
                <a16:creationId xmlns:a16="http://schemas.microsoft.com/office/drawing/2014/main" id="{62A409AE-194B-4AB6-B881-2B3D424F4FE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975360"/>
          </a:xfrm>
          <a:prstGeom prst="rect">
            <a:avLst/>
          </a:prstGeom>
        </p:spPr>
      </p:pic>
      <p:pic>
        <p:nvPicPr>
          <p:cNvPr id="8" name="Picture 7">
            <a:extLst>
              <a:ext uri="{FF2B5EF4-FFF2-40B4-BE49-F238E27FC236}">
                <a16:creationId xmlns:a16="http://schemas.microsoft.com/office/drawing/2014/main" id="{24E1EB27-17AD-41F7-8E9B-817073D87F9B}"/>
              </a:ext>
            </a:extLst>
          </p:cNvPr>
          <p:cNvPicPr>
            <a:picLocks noChangeAspect="1"/>
          </p:cNvPicPr>
          <p:nvPr/>
        </p:nvPicPr>
        <p:blipFill rotWithShape="1">
          <a:blip r:embed="rId3">
            <a:extLst>
              <a:ext uri="{28A0092B-C50C-407E-A947-70E740481C1C}">
                <a14:useLocalDpi xmlns:a14="http://schemas.microsoft.com/office/drawing/2010/main" val="0"/>
              </a:ext>
            </a:extLst>
          </a:blip>
          <a:srcRect r="56073"/>
          <a:stretch/>
        </p:blipFill>
        <p:spPr>
          <a:xfrm>
            <a:off x="609600" y="93853"/>
            <a:ext cx="1537746" cy="787653"/>
          </a:xfrm>
          <a:prstGeom prst="rect">
            <a:avLst/>
          </a:prstGeom>
        </p:spPr>
      </p:pic>
    </p:spTree>
    <p:extLst>
      <p:ext uri="{BB962C8B-B14F-4D97-AF65-F5344CB8AC3E}">
        <p14:creationId xmlns:p14="http://schemas.microsoft.com/office/powerpoint/2010/main" val="125156657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0426E8-50A6-47D6-B45F-134145E070B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F65C1316-9B30-4E35-91A7-4F8799CAE8FC}"/>
              </a:ext>
            </a:extLst>
          </p:cNvPr>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68B594DE-1DED-4824-B3AF-6D8B99419FD8}"/>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10" name="Footer Placeholder 4">
            <a:extLst>
              <a:ext uri="{FF2B5EF4-FFF2-40B4-BE49-F238E27FC236}">
                <a16:creationId xmlns:a16="http://schemas.microsoft.com/office/drawing/2014/main" id="{67258FC2-34FC-49D0-A161-40DD5BA51713}"/>
              </a:ext>
            </a:extLst>
          </p:cNvPr>
          <p:cNvSpPr>
            <a:spLocks noGrp="1"/>
          </p:cNvSpPr>
          <p:nvPr>
            <p:ph type="ftr" sz="quarter" idx="3"/>
          </p:nvPr>
        </p:nvSpPr>
        <p:spPr>
          <a:xfrm>
            <a:off x="609601" y="6356350"/>
            <a:ext cx="9020174" cy="442131"/>
          </a:xfrm>
          <a:prstGeom prst="rect">
            <a:avLst/>
          </a:prstGeom>
        </p:spPr>
        <p:txBody>
          <a:bodyPr vert="horz" lIns="91440" tIns="45720" rIns="91440" bIns="45720" rtlCol="0" anchor="b"/>
          <a:lstStyle>
            <a:lvl1pPr algn="l">
              <a:defRPr sz="1200">
                <a:solidFill>
                  <a:schemeClr val="tx1">
                    <a:tint val="75000"/>
                  </a:schemeClr>
                </a:solidFill>
              </a:defRPr>
            </a:lvl1pPr>
          </a:lstStyle>
          <a:p>
            <a:endParaRPr lang="en-US"/>
          </a:p>
        </p:txBody>
      </p:sp>
    </p:spTree>
    <p:extLst>
      <p:ext uri="{BB962C8B-B14F-4D97-AF65-F5344CB8AC3E}">
        <p14:creationId xmlns:p14="http://schemas.microsoft.com/office/powerpoint/2010/main" val="427161984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1_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900E2D-A488-4CA5-B001-14767B8D02A8}"/>
              </a:ext>
            </a:extLst>
          </p:cNvPr>
          <p:cNvSpPr>
            <a:spLocks noGrp="1"/>
          </p:cNvSpPr>
          <p:nvPr>
            <p:ph type="title"/>
          </p:nvPr>
        </p:nvSpPr>
        <p:spPr>
          <a:xfrm>
            <a:off x="382588" y="457199"/>
            <a:ext cx="4272539" cy="4015047"/>
          </a:xfrm>
        </p:spPr>
        <p:txBody>
          <a:bodyPr anchor="ctr"/>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34DFDA90-9E3C-451C-9A65-E0C0C3E6FB0A}"/>
              </a:ext>
            </a:extLst>
          </p:cNvPr>
          <p:cNvSpPr>
            <a:spLocks noGrp="1"/>
          </p:cNvSpPr>
          <p:nvPr>
            <p:ph type="pic" idx="1"/>
          </p:nvPr>
        </p:nvSpPr>
        <p:spPr>
          <a:xfrm>
            <a:off x="5183188" y="606829"/>
            <a:ext cx="6172200" cy="5254221"/>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10" name="Footer Placeholder 4">
            <a:extLst>
              <a:ext uri="{FF2B5EF4-FFF2-40B4-BE49-F238E27FC236}">
                <a16:creationId xmlns:a16="http://schemas.microsoft.com/office/drawing/2014/main" id="{9FB64453-E8A2-48FD-8B67-B9DC2A133255}"/>
              </a:ext>
            </a:extLst>
          </p:cNvPr>
          <p:cNvSpPr>
            <a:spLocks noGrp="1"/>
          </p:cNvSpPr>
          <p:nvPr>
            <p:ph type="ftr" sz="quarter" idx="3"/>
          </p:nvPr>
        </p:nvSpPr>
        <p:spPr>
          <a:xfrm>
            <a:off x="609601" y="6356350"/>
            <a:ext cx="9020174" cy="442131"/>
          </a:xfrm>
          <a:prstGeom prst="rect">
            <a:avLst/>
          </a:prstGeom>
        </p:spPr>
        <p:txBody>
          <a:bodyPr vert="horz" lIns="91440" tIns="45720" rIns="91440" bIns="45720" rtlCol="0" anchor="b"/>
          <a:lstStyle>
            <a:lvl1pPr algn="l">
              <a:defRPr sz="1200">
                <a:solidFill>
                  <a:schemeClr val="tx1">
                    <a:tint val="75000"/>
                  </a:schemeClr>
                </a:solidFill>
              </a:defRPr>
            </a:lvl1pPr>
          </a:lstStyle>
          <a:p>
            <a:endParaRPr lang="en-US"/>
          </a:p>
        </p:txBody>
      </p:sp>
    </p:spTree>
    <p:extLst>
      <p:ext uri="{BB962C8B-B14F-4D97-AF65-F5344CB8AC3E}">
        <p14:creationId xmlns:p14="http://schemas.microsoft.com/office/powerpoint/2010/main" val="350347154"/>
      </p:ext>
    </p:extLst>
  </p:cSld>
  <p:clrMapOvr>
    <a:masterClrMapping/>
  </p:clrMapOvr>
  <p:hf sldNum="0" hdr="0" dt="0"/>
</p:sldLayout>
</file>

<file path=ppt/slideLayouts/slideLayout1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900E2D-A488-4CA5-B001-14767B8D02A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34DFDA90-9E3C-451C-9A65-E0C0C3E6FB0A}"/>
              </a:ext>
            </a:extLst>
          </p:cNvPr>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8E26C3D8-9015-40F4-B59B-697F1260941D}"/>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10" name="Footer Placeholder 4">
            <a:extLst>
              <a:ext uri="{FF2B5EF4-FFF2-40B4-BE49-F238E27FC236}">
                <a16:creationId xmlns:a16="http://schemas.microsoft.com/office/drawing/2014/main" id="{9FB64453-E8A2-48FD-8B67-B9DC2A133255}"/>
              </a:ext>
            </a:extLst>
          </p:cNvPr>
          <p:cNvSpPr>
            <a:spLocks noGrp="1"/>
          </p:cNvSpPr>
          <p:nvPr>
            <p:ph type="ftr" sz="quarter" idx="3"/>
          </p:nvPr>
        </p:nvSpPr>
        <p:spPr>
          <a:xfrm>
            <a:off x="609601" y="6356350"/>
            <a:ext cx="9020174" cy="442131"/>
          </a:xfrm>
          <a:prstGeom prst="rect">
            <a:avLst/>
          </a:prstGeom>
        </p:spPr>
        <p:txBody>
          <a:bodyPr vert="horz" lIns="91440" tIns="45720" rIns="91440" bIns="45720" rtlCol="0" anchor="b"/>
          <a:lstStyle>
            <a:lvl1pPr algn="l">
              <a:defRPr sz="1200">
                <a:solidFill>
                  <a:schemeClr val="tx1">
                    <a:tint val="75000"/>
                  </a:schemeClr>
                </a:solidFill>
              </a:defRPr>
            </a:lvl1pPr>
          </a:lstStyle>
          <a:p>
            <a:endParaRPr lang="en-US"/>
          </a:p>
        </p:txBody>
      </p:sp>
    </p:spTree>
    <p:extLst>
      <p:ext uri="{BB962C8B-B14F-4D97-AF65-F5344CB8AC3E}">
        <p14:creationId xmlns:p14="http://schemas.microsoft.com/office/powerpoint/2010/main" val="83841779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0D250C-6EEA-B1A1-B491-104225484270}"/>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EBBD3599-E485-39AC-03C7-74F93F01CE7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4FF96DE3-09DA-C553-4E03-25C8490BF4CE}"/>
              </a:ext>
            </a:extLst>
          </p:cNvPr>
          <p:cNvSpPr>
            <a:spLocks noGrp="1"/>
          </p:cNvSpPr>
          <p:nvPr>
            <p:ph type="dt" sz="half" idx="10"/>
          </p:nvPr>
        </p:nvSpPr>
        <p:spPr/>
        <p:txBody>
          <a:bodyPr/>
          <a:lstStyle/>
          <a:p>
            <a:fld id="{68607845-940D-AF42-90E6-0A3F0004BE78}" type="datetimeFigureOut">
              <a:rPr lang="en-US" smtClean="0"/>
              <a:t>2/2/24</a:t>
            </a:fld>
            <a:endParaRPr lang="en-US"/>
          </a:p>
        </p:txBody>
      </p:sp>
      <p:sp>
        <p:nvSpPr>
          <p:cNvPr id="5" name="Footer Placeholder 4">
            <a:extLst>
              <a:ext uri="{FF2B5EF4-FFF2-40B4-BE49-F238E27FC236}">
                <a16:creationId xmlns:a16="http://schemas.microsoft.com/office/drawing/2014/main" id="{EFA9A60E-868C-52C6-C825-19BA338FF8A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121579E-803B-BD28-2DBB-13250B0CA552}"/>
              </a:ext>
            </a:extLst>
          </p:cNvPr>
          <p:cNvSpPr>
            <a:spLocks noGrp="1"/>
          </p:cNvSpPr>
          <p:nvPr>
            <p:ph type="sldNum" sz="quarter" idx="12"/>
          </p:nvPr>
        </p:nvSpPr>
        <p:spPr/>
        <p:txBody>
          <a:bodyPr/>
          <a:lstStyle/>
          <a:p>
            <a:fld id="{C73C78B3-0045-9547-874D-082F52276EB6}" type="slidenum">
              <a:rPr lang="en-US" smtClean="0"/>
              <a:t>‹#›</a:t>
            </a:fld>
            <a:endParaRPr lang="en-US"/>
          </a:p>
        </p:txBody>
      </p:sp>
    </p:spTree>
    <p:extLst>
      <p:ext uri="{BB962C8B-B14F-4D97-AF65-F5344CB8AC3E}">
        <p14:creationId xmlns:p14="http://schemas.microsoft.com/office/powerpoint/2010/main" val="181742857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B4FC08-534A-8154-8815-A5BFFB686EF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E84B8B7-FC0D-4F40-EC2B-62E119F7C5C4}"/>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617CCE6-3E70-D9AF-F696-4DDE3281A5DF}"/>
              </a:ext>
            </a:extLst>
          </p:cNvPr>
          <p:cNvSpPr>
            <a:spLocks noGrp="1"/>
          </p:cNvSpPr>
          <p:nvPr>
            <p:ph type="dt" sz="half" idx="10"/>
          </p:nvPr>
        </p:nvSpPr>
        <p:spPr/>
        <p:txBody>
          <a:bodyPr/>
          <a:lstStyle/>
          <a:p>
            <a:fld id="{68607845-940D-AF42-90E6-0A3F0004BE78}" type="datetimeFigureOut">
              <a:rPr lang="en-US" smtClean="0"/>
              <a:t>2/2/24</a:t>
            </a:fld>
            <a:endParaRPr lang="en-US"/>
          </a:p>
        </p:txBody>
      </p:sp>
      <p:sp>
        <p:nvSpPr>
          <p:cNvPr id="5" name="Footer Placeholder 4">
            <a:extLst>
              <a:ext uri="{FF2B5EF4-FFF2-40B4-BE49-F238E27FC236}">
                <a16:creationId xmlns:a16="http://schemas.microsoft.com/office/drawing/2014/main" id="{3693B666-A55A-067A-E47A-F4A087A8B22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D18EFF9-3F62-FFA8-F4BC-890344B8B66D}"/>
              </a:ext>
            </a:extLst>
          </p:cNvPr>
          <p:cNvSpPr>
            <a:spLocks noGrp="1"/>
          </p:cNvSpPr>
          <p:nvPr>
            <p:ph type="sldNum" sz="quarter" idx="12"/>
          </p:nvPr>
        </p:nvSpPr>
        <p:spPr/>
        <p:txBody>
          <a:bodyPr/>
          <a:lstStyle/>
          <a:p>
            <a:fld id="{C73C78B3-0045-9547-874D-082F52276EB6}" type="slidenum">
              <a:rPr lang="en-US" smtClean="0"/>
              <a:t>‹#›</a:t>
            </a:fld>
            <a:endParaRPr lang="en-US"/>
          </a:p>
        </p:txBody>
      </p:sp>
    </p:spTree>
    <p:extLst>
      <p:ext uri="{BB962C8B-B14F-4D97-AF65-F5344CB8AC3E}">
        <p14:creationId xmlns:p14="http://schemas.microsoft.com/office/powerpoint/2010/main" val="321076200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5025A2-2765-239F-A15A-3F2C72B2ACCB}"/>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BDEDEC4F-96BF-9190-2B7F-6CE6BF421446}"/>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BA41C397-E997-3E50-0FFF-FB8BD85539E4}"/>
              </a:ext>
            </a:extLst>
          </p:cNvPr>
          <p:cNvSpPr>
            <a:spLocks noGrp="1"/>
          </p:cNvSpPr>
          <p:nvPr>
            <p:ph type="dt" sz="half" idx="10"/>
          </p:nvPr>
        </p:nvSpPr>
        <p:spPr/>
        <p:txBody>
          <a:bodyPr/>
          <a:lstStyle/>
          <a:p>
            <a:fld id="{68607845-940D-AF42-90E6-0A3F0004BE78}" type="datetimeFigureOut">
              <a:rPr lang="en-US" smtClean="0"/>
              <a:t>2/2/24</a:t>
            </a:fld>
            <a:endParaRPr lang="en-US"/>
          </a:p>
        </p:txBody>
      </p:sp>
      <p:sp>
        <p:nvSpPr>
          <p:cNvPr id="5" name="Footer Placeholder 4">
            <a:extLst>
              <a:ext uri="{FF2B5EF4-FFF2-40B4-BE49-F238E27FC236}">
                <a16:creationId xmlns:a16="http://schemas.microsoft.com/office/drawing/2014/main" id="{54973FE1-6DFF-CDB4-7A32-D3D242B7AD6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09263AC-E06E-CCF8-C678-2295416D6BFD}"/>
              </a:ext>
            </a:extLst>
          </p:cNvPr>
          <p:cNvSpPr>
            <a:spLocks noGrp="1"/>
          </p:cNvSpPr>
          <p:nvPr>
            <p:ph type="sldNum" sz="quarter" idx="12"/>
          </p:nvPr>
        </p:nvSpPr>
        <p:spPr/>
        <p:txBody>
          <a:bodyPr/>
          <a:lstStyle/>
          <a:p>
            <a:fld id="{C73C78B3-0045-9547-874D-082F52276EB6}" type="slidenum">
              <a:rPr lang="en-US" smtClean="0"/>
              <a:t>‹#›</a:t>
            </a:fld>
            <a:endParaRPr lang="en-US"/>
          </a:p>
        </p:txBody>
      </p:sp>
    </p:spTree>
    <p:extLst>
      <p:ext uri="{BB962C8B-B14F-4D97-AF65-F5344CB8AC3E}">
        <p14:creationId xmlns:p14="http://schemas.microsoft.com/office/powerpoint/2010/main" val="259426622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C22703-6067-83C5-B7B3-BFB87445104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387963D-72B5-EAAA-B532-937561249D64}"/>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CD0478CC-A6AE-5BA5-0C93-2ABD2CB91B2D}"/>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92BF93BF-43F9-E86C-2186-7EE4544814C4}"/>
              </a:ext>
            </a:extLst>
          </p:cNvPr>
          <p:cNvSpPr>
            <a:spLocks noGrp="1"/>
          </p:cNvSpPr>
          <p:nvPr>
            <p:ph type="dt" sz="half" idx="10"/>
          </p:nvPr>
        </p:nvSpPr>
        <p:spPr/>
        <p:txBody>
          <a:bodyPr/>
          <a:lstStyle/>
          <a:p>
            <a:fld id="{68607845-940D-AF42-90E6-0A3F0004BE78}" type="datetimeFigureOut">
              <a:rPr lang="en-US" smtClean="0"/>
              <a:t>2/2/24</a:t>
            </a:fld>
            <a:endParaRPr lang="en-US"/>
          </a:p>
        </p:txBody>
      </p:sp>
      <p:sp>
        <p:nvSpPr>
          <p:cNvPr id="6" name="Footer Placeholder 5">
            <a:extLst>
              <a:ext uri="{FF2B5EF4-FFF2-40B4-BE49-F238E27FC236}">
                <a16:creationId xmlns:a16="http://schemas.microsoft.com/office/drawing/2014/main" id="{42E5678A-92ED-3CA8-25E7-1697F7B1098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9AA367E-BEF6-76B2-B494-82E3A4FFFA03}"/>
              </a:ext>
            </a:extLst>
          </p:cNvPr>
          <p:cNvSpPr>
            <a:spLocks noGrp="1"/>
          </p:cNvSpPr>
          <p:nvPr>
            <p:ph type="sldNum" sz="quarter" idx="12"/>
          </p:nvPr>
        </p:nvSpPr>
        <p:spPr/>
        <p:txBody>
          <a:bodyPr/>
          <a:lstStyle/>
          <a:p>
            <a:fld id="{C73C78B3-0045-9547-874D-082F52276EB6}" type="slidenum">
              <a:rPr lang="en-US" smtClean="0"/>
              <a:t>‹#›</a:t>
            </a:fld>
            <a:endParaRPr lang="en-US"/>
          </a:p>
        </p:txBody>
      </p:sp>
    </p:spTree>
    <p:extLst>
      <p:ext uri="{BB962C8B-B14F-4D97-AF65-F5344CB8AC3E}">
        <p14:creationId xmlns:p14="http://schemas.microsoft.com/office/powerpoint/2010/main" val="38156392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55067C-F02F-CA51-C76E-9AFAA77F467A}"/>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7B7DFFB7-D356-0068-C081-0037355B3B7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42F46DE1-B636-ED1B-AB2F-C49A63505C1A}"/>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BFEE0272-F65F-ED84-720C-CA73A9D148E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C3850EF4-AE51-FB58-8AAB-D7B6106A863E}"/>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DFD4A651-BC82-2322-E0B4-F301EE08EC72}"/>
              </a:ext>
            </a:extLst>
          </p:cNvPr>
          <p:cNvSpPr>
            <a:spLocks noGrp="1"/>
          </p:cNvSpPr>
          <p:nvPr>
            <p:ph type="dt" sz="half" idx="10"/>
          </p:nvPr>
        </p:nvSpPr>
        <p:spPr/>
        <p:txBody>
          <a:bodyPr/>
          <a:lstStyle/>
          <a:p>
            <a:fld id="{68607845-940D-AF42-90E6-0A3F0004BE78}" type="datetimeFigureOut">
              <a:rPr lang="en-US" smtClean="0"/>
              <a:t>2/2/24</a:t>
            </a:fld>
            <a:endParaRPr lang="en-US"/>
          </a:p>
        </p:txBody>
      </p:sp>
      <p:sp>
        <p:nvSpPr>
          <p:cNvPr id="8" name="Footer Placeholder 7">
            <a:extLst>
              <a:ext uri="{FF2B5EF4-FFF2-40B4-BE49-F238E27FC236}">
                <a16:creationId xmlns:a16="http://schemas.microsoft.com/office/drawing/2014/main" id="{36DE80AA-357E-6C98-0356-40E44CEA8664}"/>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FDAEBF76-C709-17B1-7646-653B310FA635}"/>
              </a:ext>
            </a:extLst>
          </p:cNvPr>
          <p:cNvSpPr>
            <a:spLocks noGrp="1"/>
          </p:cNvSpPr>
          <p:nvPr>
            <p:ph type="sldNum" sz="quarter" idx="12"/>
          </p:nvPr>
        </p:nvSpPr>
        <p:spPr/>
        <p:txBody>
          <a:bodyPr/>
          <a:lstStyle/>
          <a:p>
            <a:fld id="{C73C78B3-0045-9547-874D-082F52276EB6}" type="slidenum">
              <a:rPr lang="en-US" smtClean="0"/>
              <a:t>‹#›</a:t>
            </a:fld>
            <a:endParaRPr lang="en-US"/>
          </a:p>
        </p:txBody>
      </p:sp>
    </p:spTree>
    <p:extLst>
      <p:ext uri="{BB962C8B-B14F-4D97-AF65-F5344CB8AC3E}">
        <p14:creationId xmlns:p14="http://schemas.microsoft.com/office/powerpoint/2010/main" val="82545493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9A9F76-DC18-5638-D2F2-A8C5E27ACA65}"/>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2492889F-0B2E-7251-3AFB-6AE4AC334F59}"/>
              </a:ext>
            </a:extLst>
          </p:cNvPr>
          <p:cNvSpPr>
            <a:spLocks noGrp="1"/>
          </p:cNvSpPr>
          <p:nvPr>
            <p:ph type="dt" sz="half" idx="10"/>
          </p:nvPr>
        </p:nvSpPr>
        <p:spPr/>
        <p:txBody>
          <a:bodyPr/>
          <a:lstStyle/>
          <a:p>
            <a:fld id="{68607845-940D-AF42-90E6-0A3F0004BE78}" type="datetimeFigureOut">
              <a:rPr lang="en-US" smtClean="0"/>
              <a:t>2/2/24</a:t>
            </a:fld>
            <a:endParaRPr lang="en-US"/>
          </a:p>
        </p:txBody>
      </p:sp>
      <p:sp>
        <p:nvSpPr>
          <p:cNvPr id="4" name="Footer Placeholder 3">
            <a:extLst>
              <a:ext uri="{FF2B5EF4-FFF2-40B4-BE49-F238E27FC236}">
                <a16:creationId xmlns:a16="http://schemas.microsoft.com/office/drawing/2014/main" id="{7303151B-2399-38C2-5A12-67FB2C49375F}"/>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08D54789-EB7D-63FF-798A-50C671590E53}"/>
              </a:ext>
            </a:extLst>
          </p:cNvPr>
          <p:cNvSpPr>
            <a:spLocks noGrp="1"/>
          </p:cNvSpPr>
          <p:nvPr>
            <p:ph type="sldNum" sz="quarter" idx="12"/>
          </p:nvPr>
        </p:nvSpPr>
        <p:spPr/>
        <p:txBody>
          <a:bodyPr/>
          <a:lstStyle/>
          <a:p>
            <a:fld id="{C73C78B3-0045-9547-874D-082F52276EB6}" type="slidenum">
              <a:rPr lang="en-US" smtClean="0"/>
              <a:t>‹#›</a:t>
            </a:fld>
            <a:endParaRPr lang="en-US"/>
          </a:p>
        </p:txBody>
      </p:sp>
    </p:spTree>
    <p:extLst>
      <p:ext uri="{BB962C8B-B14F-4D97-AF65-F5344CB8AC3E}">
        <p14:creationId xmlns:p14="http://schemas.microsoft.com/office/powerpoint/2010/main" val="100568421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0FAC998-1345-0A1E-D969-E2343D24E5B0}"/>
              </a:ext>
            </a:extLst>
          </p:cNvPr>
          <p:cNvSpPr>
            <a:spLocks noGrp="1"/>
          </p:cNvSpPr>
          <p:nvPr>
            <p:ph type="dt" sz="half" idx="10"/>
          </p:nvPr>
        </p:nvSpPr>
        <p:spPr/>
        <p:txBody>
          <a:bodyPr/>
          <a:lstStyle/>
          <a:p>
            <a:fld id="{68607845-940D-AF42-90E6-0A3F0004BE78}" type="datetimeFigureOut">
              <a:rPr lang="en-US" smtClean="0"/>
              <a:t>2/2/24</a:t>
            </a:fld>
            <a:endParaRPr lang="en-US"/>
          </a:p>
        </p:txBody>
      </p:sp>
      <p:sp>
        <p:nvSpPr>
          <p:cNvPr id="3" name="Footer Placeholder 2">
            <a:extLst>
              <a:ext uri="{FF2B5EF4-FFF2-40B4-BE49-F238E27FC236}">
                <a16:creationId xmlns:a16="http://schemas.microsoft.com/office/drawing/2014/main" id="{24CBE583-98EF-E399-09BA-BD0061BEF481}"/>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99234487-D257-CCB4-7728-4674E825B93B}"/>
              </a:ext>
            </a:extLst>
          </p:cNvPr>
          <p:cNvSpPr>
            <a:spLocks noGrp="1"/>
          </p:cNvSpPr>
          <p:nvPr>
            <p:ph type="sldNum" sz="quarter" idx="12"/>
          </p:nvPr>
        </p:nvSpPr>
        <p:spPr/>
        <p:txBody>
          <a:bodyPr/>
          <a:lstStyle/>
          <a:p>
            <a:fld id="{C73C78B3-0045-9547-874D-082F52276EB6}" type="slidenum">
              <a:rPr lang="en-US" smtClean="0"/>
              <a:t>‹#›</a:t>
            </a:fld>
            <a:endParaRPr lang="en-US"/>
          </a:p>
        </p:txBody>
      </p:sp>
    </p:spTree>
    <p:extLst>
      <p:ext uri="{BB962C8B-B14F-4D97-AF65-F5344CB8AC3E}">
        <p14:creationId xmlns:p14="http://schemas.microsoft.com/office/powerpoint/2010/main" val="412545351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Episode Title">
    <p:spTree>
      <p:nvGrpSpPr>
        <p:cNvPr id="1" name=""/>
        <p:cNvGrpSpPr/>
        <p:nvPr/>
      </p:nvGrpSpPr>
      <p:grpSpPr>
        <a:xfrm>
          <a:off x="0" y="0"/>
          <a:ext cx="0" cy="0"/>
          <a:chOff x="0" y="0"/>
          <a:chExt cx="0" cy="0"/>
        </a:xfrm>
      </p:grpSpPr>
      <p:sp>
        <p:nvSpPr>
          <p:cNvPr id="14" name="Title 1">
            <a:extLst>
              <a:ext uri="{FF2B5EF4-FFF2-40B4-BE49-F238E27FC236}">
                <a16:creationId xmlns:a16="http://schemas.microsoft.com/office/drawing/2014/main" id="{E5AE574C-C01D-4451-B818-78560B1180FA}"/>
              </a:ext>
            </a:extLst>
          </p:cNvPr>
          <p:cNvSpPr>
            <a:spLocks noGrp="1"/>
          </p:cNvSpPr>
          <p:nvPr>
            <p:ph type="title"/>
          </p:nvPr>
        </p:nvSpPr>
        <p:spPr>
          <a:xfrm>
            <a:off x="609601" y="1709738"/>
            <a:ext cx="10515600" cy="2852737"/>
          </a:xfrm>
        </p:spPr>
        <p:txBody>
          <a:bodyPr anchor="b">
            <a:normAutofit/>
          </a:bodyPr>
          <a:lstStyle>
            <a:lvl1pPr algn="r">
              <a:defRPr sz="3600"/>
            </a:lvl1pPr>
          </a:lstStyle>
          <a:p>
            <a:r>
              <a:rPr lang="en-US"/>
              <a:t>Click to edit Master title style</a:t>
            </a:r>
            <a:endParaRPr lang="en-US" dirty="0"/>
          </a:p>
        </p:txBody>
      </p:sp>
      <p:sp>
        <p:nvSpPr>
          <p:cNvPr id="15" name="Text Placeholder 2">
            <a:extLst>
              <a:ext uri="{FF2B5EF4-FFF2-40B4-BE49-F238E27FC236}">
                <a16:creationId xmlns:a16="http://schemas.microsoft.com/office/drawing/2014/main" id="{1ECCB66C-05CB-49D9-B7E7-0C427D6D7F53}"/>
              </a:ext>
            </a:extLst>
          </p:cNvPr>
          <p:cNvSpPr>
            <a:spLocks noGrp="1"/>
          </p:cNvSpPr>
          <p:nvPr>
            <p:ph type="body" idx="1"/>
          </p:nvPr>
        </p:nvSpPr>
        <p:spPr>
          <a:xfrm>
            <a:off x="609601" y="4589463"/>
            <a:ext cx="10515600" cy="1500187"/>
          </a:xfrm>
          <a:prstGeom prst="rect">
            <a:avLst/>
          </a:prstGeom>
        </p:spPr>
        <p:txBody>
          <a:bodyPr>
            <a:normAutofit/>
          </a:bodyPr>
          <a:lstStyle>
            <a:lvl1pPr marL="0" indent="0" algn="r">
              <a:buNone/>
              <a:defRPr sz="16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7" name="Rectangle 6">
            <a:extLst>
              <a:ext uri="{FF2B5EF4-FFF2-40B4-BE49-F238E27FC236}">
                <a16:creationId xmlns:a16="http://schemas.microsoft.com/office/drawing/2014/main" id="{A632F408-3A85-44BA-9DC9-E8F0D6C40C97}"/>
              </a:ext>
            </a:extLst>
          </p:cNvPr>
          <p:cNvSpPr/>
          <p:nvPr/>
        </p:nvSpPr>
        <p:spPr>
          <a:xfrm>
            <a:off x="10365698" y="6356350"/>
            <a:ext cx="1753850" cy="3651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ooter Placeholder 4">
            <a:extLst>
              <a:ext uri="{FF2B5EF4-FFF2-40B4-BE49-F238E27FC236}">
                <a16:creationId xmlns:a16="http://schemas.microsoft.com/office/drawing/2014/main" id="{5CD80B2F-AB86-4AC5-ADB1-2230734739B0}"/>
              </a:ext>
            </a:extLst>
          </p:cNvPr>
          <p:cNvSpPr>
            <a:spLocks noGrp="1"/>
          </p:cNvSpPr>
          <p:nvPr>
            <p:ph type="ftr" sz="quarter" idx="3"/>
          </p:nvPr>
        </p:nvSpPr>
        <p:spPr>
          <a:xfrm>
            <a:off x="609600" y="6356350"/>
            <a:ext cx="10515599" cy="442131"/>
          </a:xfrm>
          <a:prstGeom prst="rect">
            <a:avLst/>
          </a:prstGeom>
        </p:spPr>
        <p:txBody>
          <a:bodyPr vert="horz" lIns="91440" tIns="45720" rIns="91440" bIns="45720" rtlCol="0" anchor="b"/>
          <a:lstStyle>
            <a:lvl1pPr algn="l">
              <a:defRPr sz="1200">
                <a:solidFill>
                  <a:schemeClr val="tx1">
                    <a:tint val="75000"/>
                  </a:schemeClr>
                </a:solidFill>
              </a:defRPr>
            </a:lvl1pPr>
          </a:lstStyle>
          <a:p>
            <a:endParaRPr lang="en-US"/>
          </a:p>
        </p:txBody>
      </p:sp>
      <p:pic>
        <p:nvPicPr>
          <p:cNvPr id="3" name="Picture 2">
            <a:extLst>
              <a:ext uri="{FF2B5EF4-FFF2-40B4-BE49-F238E27FC236}">
                <a16:creationId xmlns:a16="http://schemas.microsoft.com/office/drawing/2014/main" id="{62A409AE-194B-4AB6-B881-2B3D424F4FE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975360"/>
          </a:xfrm>
          <a:prstGeom prst="rect">
            <a:avLst/>
          </a:prstGeom>
        </p:spPr>
      </p:pic>
      <p:pic>
        <p:nvPicPr>
          <p:cNvPr id="8" name="Picture 7">
            <a:extLst>
              <a:ext uri="{FF2B5EF4-FFF2-40B4-BE49-F238E27FC236}">
                <a16:creationId xmlns:a16="http://schemas.microsoft.com/office/drawing/2014/main" id="{4A365CF6-C114-48A1-87C0-B85E6A74BBC8}"/>
              </a:ext>
            </a:extLst>
          </p:cNvPr>
          <p:cNvPicPr>
            <a:picLocks noChangeAspect="1"/>
          </p:cNvPicPr>
          <p:nvPr/>
        </p:nvPicPr>
        <p:blipFill rotWithShape="1">
          <a:blip r:embed="rId3">
            <a:extLst>
              <a:ext uri="{28A0092B-C50C-407E-A947-70E740481C1C}">
                <a14:useLocalDpi xmlns:a14="http://schemas.microsoft.com/office/drawing/2010/main" val="0"/>
              </a:ext>
            </a:extLst>
          </a:blip>
          <a:srcRect r="56073"/>
          <a:stretch/>
        </p:blipFill>
        <p:spPr>
          <a:xfrm>
            <a:off x="609600" y="93853"/>
            <a:ext cx="1537746" cy="787653"/>
          </a:xfrm>
          <a:prstGeom prst="rect">
            <a:avLst/>
          </a:prstGeom>
        </p:spPr>
      </p:pic>
    </p:spTree>
    <p:extLst>
      <p:ext uri="{BB962C8B-B14F-4D97-AF65-F5344CB8AC3E}">
        <p14:creationId xmlns:p14="http://schemas.microsoft.com/office/powerpoint/2010/main" val="3243229298"/>
      </p:ext>
    </p:extLst>
  </p:cSld>
  <p:clrMapOvr>
    <a:masterClrMapping/>
  </p:clrMapOvr>
  <p:hf sldNum="0" hdr="0" dt="0"/>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906936-E1B0-0DD5-1952-04504CECDC6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3EED911E-6386-4271-B6E9-40C5066E25E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7FE8560E-7E00-2A07-7AE0-12A12B7093F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30F7A04-C019-9FFD-A565-15FD384B2CBA}"/>
              </a:ext>
            </a:extLst>
          </p:cNvPr>
          <p:cNvSpPr>
            <a:spLocks noGrp="1"/>
          </p:cNvSpPr>
          <p:nvPr>
            <p:ph type="dt" sz="half" idx="10"/>
          </p:nvPr>
        </p:nvSpPr>
        <p:spPr/>
        <p:txBody>
          <a:bodyPr/>
          <a:lstStyle/>
          <a:p>
            <a:fld id="{68607845-940D-AF42-90E6-0A3F0004BE78}" type="datetimeFigureOut">
              <a:rPr lang="en-US" smtClean="0"/>
              <a:t>2/2/24</a:t>
            </a:fld>
            <a:endParaRPr lang="en-US"/>
          </a:p>
        </p:txBody>
      </p:sp>
      <p:sp>
        <p:nvSpPr>
          <p:cNvPr id="6" name="Footer Placeholder 5">
            <a:extLst>
              <a:ext uri="{FF2B5EF4-FFF2-40B4-BE49-F238E27FC236}">
                <a16:creationId xmlns:a16="http://schemas.microsoft.com/office/drawing/2014/main" id="{3C619466-C547-5950-58EE-EE1847F6B72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EBF1FB8-9D79-225C-2626-783076682BD3}"/>
              </a:ext>
            </a:extLst>
          </p:cNvPr>
          <p:cNvSpPr>
            <a:spLocks noGrp="1"/>
          </p:cNvSpPr>
          <p:nvPr>
            <p:ph type="sldNum" sz="quarter" idx="12"/>
          </p:nvPr>
        </p:nvSpPr>
        <p:spPr/>
        <p:txBody>
          <a:bodyPr/>
          <a:lstStyle/>
          <a:p>
            <a:fld id="{C73C78B3-0045-9547-874D-082F52276EB6}" type="slidenum">
              <a:rPr lang="en-US" smtClean="0"/>
              <a:t>‹#›</a:t>
            </a:fld>
            <a:endParaRPr lang="en-US"/>
          </a:p>
        </p:txBody>
      </p:sp>
    </p:spTree>
    <p:extLst>
      <p:ext uri="{BB962C8B-B14F-4D97-AF65-F5344CB8AC3E}">
        <p14:creationId xmlns:p14="http://schemas.microsoft.com/office/powerpoint/2010/main" val="201457920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6E1F79-9E23-3848-6F69-35488B4C972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5AEC5418-1A70-E059-01EC-1D721864154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2BA7CE12-2BFD-3001-A50F-144325830BF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1FFDA66-E22F-675F-FEB8-63150CF7F0F3}"/>
              </a:ext>
            </a:extLst>
          </p:cNvPr>
          <p:cNvSpPr>
            <a:spLocks noGrp="1"/>
          </p:cNvSpPr>
          <p:nvPr>
            <p:ph type="dt" sz="half" idx="10"/>
          </p:nvPr>
        </p:nvSpPr>
        <p:spPr/>
        <p:txBody>
          <a:bodyPr/>
          <a:lstStyle/>
          <a:p>
            <a:fld id="{68607845-940D-AF42-90E6-0A3F0004BE78}" type="datetimeFigureOut">
              <a:rPr lang="en-US" smtClean="0"/>
              <a:t>2/2/24</a:t>
            </a:fld>
            <a:endParaRPr lang="en-US"/>
          </a:p>
        </p:txBody>
      </p:sp>
      <p:sp>
        <p:nvSpPr>
          <p:cNvPr id="6" name="Footer Placeholder 5">
            <a:extLst>
              <a:ext uri="{FF2B5EF4-FFF2-40B4-BE49-F238E27FC236}">
                <a16:creationId xmlns:a16="http://schemas.microsoft.com/office/drawing/2014/main" id="{10C83DCB-B75E-E3B9-1D31-F97DD2D6548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F41B311-4B71-A04A-F24B-8930E95E38DC}"/>
              </a:ext>
            </a:extLst>
          </p:cNvPr>
          <p:cNvSpPr>
            <a:spLocks noGrp="1"/>
          </p:cNvSpPr>
          <p:nvPr>
            <p:ph type="sldNum" sz="quarter" idx="12"/>
          </p:nvPr>
        </p:nvSpPr>
        <p:spPr/>
        <p:txBody>
          <a:bodyPr/>
          <a:lstStyle/>
          <a:p>
            <a:fld id="{C73C78B3-0045-9547-874D-082F52276EB6}" type="slidenum">
              <a:rPr lang="en-US" smtClean="0"/>
              <a:t>‹#›</a:t>
            </a:fld>
            <a:endParaRPr lang="en-US"/>
          </a:p>
        </p:txBody>
      </p:sp>
    </p:spTree>
    <p:extLst>
      <p:ext uri="{BB962C8B-B14F-4D97-AF65-F5344CB8AC3E}">
        <p14:creationId xmlns:p14="http://schemas.microsoft.com/office/powerpoint/2010/main" val="426535765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B774C5-0A9B-18F3-9CAF-A2B1A25B925D}"/>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B5D017D1-B693-49B4-3D5E-A85798E9371E}"/>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4AF5442-7CBE-77D1-A385-C70394651352}"/>
              </a:ext>
            </a:extLst>
          </p:cNvPr>
          <p:cNvSpPr>
            <a:spLocks noGrp="1"/>
          </p:cNvSpPr>
          <p:nvPr>
            <p:ph type="dt" sz="half" idx="10"/>
          </p:nvPr>
        </p:nvSpPr>
        <p:spPr/>
        <p:txBody>
          <a:bodyPr/>
          <a:lstStyle/>
          <a:p>
            <a:fld id="{68607845-940D-AF42-90E6-0A3F0004BE78}" type="datetimeFigureOut">
              <a:rPr lang="en-US" smtClean="0"/>
              <a:t>2/2/24</a:t>
            </a:fld>
            <a:endParaRPr lang="en-US"/>
          </a:p>
        </p:txBody>
      </p:sp>
      <p:sp>
        <p:nvSpPr>
          <p:cNvPr id="5" name="Footer Placeholder 4">
            <a:extLst>
              <a:ext uri="{FF2B5EF4-FFF2-40B4-BE49-F238E27FC236}">
                <a16:creationId xmlns:a16="http://schemas.microsoft.com/office/drawing/2014/main" id="{D87A6695-506E-F21D-883F-09C59CE1C5C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1CE03CC-E804-AE4F-BC35-01C4F6A9E24A}"/>
              </a:ext>
            </a:extLst>
          </p:cNvPr>
          <p:cNvSpPr>
            <a:spLocks noGrp="1"/>
          </p:cNvSpPr>
          <p:nvPr>
            <p:ph type="sldNum" sz="quarter" idx="12"/>
          </p:nvPr>
        </p:nvSpPr>
        <p:spPr/>
        <p:txBody>
          <a:bodyPr/>
          <a:lstStyle/>
          <a:p>
            <a:fld id="{C73C78B3-0045-9547-874D-082F52276EB6}" type="slidenum">
              <a:rPr lang="en-US" smtClean="0"/>
              <a:t>‹#›</a:t>
            </a:fld>
            <a:endParaRPr lang="en-US"/>
          </a:p>
        </p:txBody>
      </p:sp>
    </p:spTree>
    <p:extLst>
      <p:ext uri="{BB962C8B-B14F-4D97-AF65-F5344CB8AC3E}">
        <p14:creationId xmlns:p14="http://schemas.microsoft.com/office/powerpoint/2010/main" val="331780340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D170CF5B-1288-5AE1-2A77-4AA7451944B5}"/>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AB6E1E66-A92E-A10E-28AA-282CAF2696D0}"/>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666E619-06E1-63C2-881D-5EC5E6E70BD2}"/>
              </a:ext>
            </a:extLst>
          </p:cNvPr>
          <p:cNvSpPr>
            <a:spLocks noGrp="1"/>
          </p:cNvSpPr>
          <p:nvPr>
            <p:ph type="dt" sz="half" idx="10"/>
          </p:nvPr>
        </p:nvSpPr>
        <p:spPr/>
        <p:txBody>
          <a:bodyPr/>
          <a:lstStyle/>
          <a:p>
            <a:fld id="{68607845-940D-AF42-90E6-0A3F0004BE78}" type="datetimeFigureOut">
              <a:rPr lang="en-US" smtClean="0"/>
              <a:t>2/2/24</a:t>
            </a:fld>
            <a:endParaRPr lang="en-US"/>
          </a:p>
        </p:txBody>
      </p:sp>
      <p:sp>
        <p:nvSpPr>
          <p:cNvPr id="5" name="Footer Placeholder 4">
            <a:extLst>
              <a:ext uri="{FF2B5EF4-FFF2-40B4-BE49-F238E27FC236}">
                <a16:creationId xmlns:a16="http://schemas.microsoft.com/office/drawing/2014/main" id="{F76803AB-03EE-7B44-B956-081B88BE256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601B24F-3185-E413-DA86-85FF758C4669}"/>
              </a:ext>
            </a:extLst>
          </p:cNvPr>
          <p:cNvSpPr>
            <a:spLocks noGrp="1"/>
          </p:cNvSpPr>
          <p:nvPr>
            <p:ph type="sldNum" sz="quarter" idx="12"/>
          </p:nvPr>
        </p:nvSpPr>
        <p:spPr/>
        <p:txBody>
          <a:bodyPr/>
          <a:lstStyle/>
          <a:p>
            <a:fld id="{C73C78B3-0045-9547-874D-082F52276EB6}" type="slidenum">
              <a:rPr lang="en-US" smtClean="0"/>
              <a:t>‹#›</a:t>
            </a:fld>
            <a:endParaRPr lang="en-US"/>
          </a:p>
        </p:txBody>
      </p:sp>
    </p:spTree>
    <p:extLst>
      <p:ext uri="{BB962C8B-B14F-4D97-AF65-F5344CB8AC3E}">
        <p14:creationId xmlns:p14="http://schemas.microsoft.com/office/powerpoint/2010/main" val="174859831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Diagram Layout">
    <p:bg>
      <p:bgPr>
        <a:gradFill flip="none" rotWithShape="1">
          <a:gsLst>
            <a:gs pos="0">
              <a:schemeClr val="bg1"/>
            </a:gs>
            <a:gs pos="100000">
              <a:schemeClr val="bg1">
                <a:lumMod val="85000"/>
              </a:schemeClr>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2" name="Footer Placeholder 4">
            <a:extLst>
              <a:ext uri="{FF2B5EF4-FFF2-40B4-BE49-F238E27FC236}">
                <a16:creationId xmlns:a16="http://schemas.microsoft.com/office/drawing/2014/main" id="{88FA194F-9E80-4991-A301-2D14D459B8B6}"/>
              </a:ext>
            </a:extLst>
          </p:cNvPr>
          <p:cNvSpPr>
            <a:spLocks noGrp="1"/>
          </p:cNvSpPr>
          <p:nvPr>
            <p:ph type="ftr" sz="quarter" idx="3"/>
          </p:nvPr>
        </p:nvSpPr>
        <p:spPr>
          <a:xfrm>
            <a:off x="609600" y="6356350"/>
            <a:ext cx="10515599" cy="442131"/>
          </a:xfrm>
          <a:prstGeom prst="rect">
            <a:avLst/>
          </a:prstGeom>
        </p:spPr>
        <p:txBody>
          <a:bodyPr vert="horz" lIns="91440" tIns="45720" rIns="91440" bIns="45720" rtlCol="0" anchor="b"/>
          <a:lstStyle>
            <a:lvl1pPr algn="l">
              <a:defRPr sz="1200">
                <a:solidFill>
                  <a:schemeClr val="tx1">
                    <a:tint val="75000"/>
                  </a:schemeClr>
                </a:solidFill>
              </a:defRPr>
            </a:lvl1pPr>
          </a:lstStyle>
          <a:p>
            <a:endParaRPr lang="en-US"/>
          </a:p>
        </p:txBody>
      </p:sp>
    </p:spTree>
    <p:extLst>
      <p:ext uri="{BB962C8B-B14F-4D97-AF65-F5344CB8AC3E}">
        <p14:creationId xmlns:p14="http://schemas.microsoft.com/office/powerpoint/2010/main" val="2603048649"/>
      </p:ext>
    </p:extLst>
  </p:cSld>
  <p:clrMapOvr>
    <a:masterClrMapping/>
  </p:clrMapOvr>
  <p:hf sldNum="0" hdr="0" dt="0"/>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Titled Diagram Layout">
    <p:bg>
      <p:bgPr>
        <a:gradFill flip="none" rotWithShape="1">
          <a:gsLst>
            <a:gs pos="0">
              <a:schemeClr val="bg1"/>
            </a:gs>
            <a:gs pos="100000">
              <a:schemeClr val="bg1">
                <a:lumMod val="85000"/>
              </a:schemeClr>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174E47-6B81-4DA6-BC35-65E2DCA474B0}"/>
              </a:ext>
            </a:extLst>
          </p:cNvPr>
          <p:cNvSpPr>
            <a:spLocks noGrp="1"/>
          </p:cNvSpPr>
          <p:nvPr>
            <p:ph type="title"/>
          </p:nvPr>
        </p:nvSpPr>
        <p:spPr/>
        <p:txBody>
          <a:bodyPr/>
          <a:lstStyle/>
          <a:p>
            <a:r>
              <a:rPr lang="en-US"/>
              <a:t>Click to edit Master title style</a:t>
            </a:r>
          </a:p>
        </p:txBody>
      </p:sp>
      <p:sp>
        <p:nvSpPr>
          <p:cNvPr id="3" name="Footer Placeholder 4">
            <a:extLst>
              <a:ext uri="{FF2B5EF4-FFF2-40B4-BE49-F238E27FC236}">
                <a16:creationId xmlns:a16="http://schemas.microsoft.com/office/drawing/2014/main" id="{2F70BFC7-62AB-4097-AE5E-3ACB64158A60}"/>
              </a:ext>
            </a:extLst>
          </p:cNvPr>
          <p:cNvSpPr>
            <a:spLocks noGrp="1"/>
          </p:cNvSpPr>
          <p:nvPr>
            <p:ph type="ftr" sz="quarter" idx="3"/>
          </p:nvPr>
        </p:nvSpPr>
        <p:spPr>
          <a:xfrm>
            <a:off x="609600" y="6356350"/>
            <a:ext cx="10515599" cy="442131"/>
          </a:xfrm>
          <a:prstGeom prst="rect">
            <a:avLst/>
          </a:prstGeom>
        </p:spPr>
        <p:txBody>
          <a:bodyPr vert="horz" lIns="91440" tIns="45720" rIns="91440" bIns="45720" rtlCol="0" anchor="b"/>
          <a:lstStyle>
            <a:lvl1pPr algn="l">
              <a:defRPr sz="1200">
                <a:solidFill>
                  <a:schemeClr val="tx1">
                    <a:tint val="75000"/>
                  </a:schemeClr>
                </a:solidFill>
              </a:defRPr>
            </a:lvl1pPr>
          </a:lstStyle>
          <a:p>
            <a:endParaRPr lang="en-US"/>
          </a:p>
        </p:txBody>
      </p:sp>
    </p:spTree>
    <p:extLst>
      <p:ext uri="{BB962C8B-B14F-4D97-AF65-F5344CB8AC3E}">
        <p14:creationId xmlns:p14="http://schemas.microsoft.com/office/powerpoint/2010/main" val="1126944809"/>
      </p:ext>
    </p:extLst>
  </p:cSld>
  <p:clrMapOvr>
    <a:masterClrMapping/>
  </p:clrMapOvr>
  <p:hf sldNum="0" hdr="0" dt="0"/>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Title and Content">
    <p:bg>
      <p:bgPr>
        <a:solidFill>
          <a:schemeClr val="bg1"/>
        </a:solidFill>
        <a:effectLst/>
      </p:bgPr>
    </p:bg>
    <p:spTree>
      <p:nvGrpSpPr>
        <p:cNvPr id="1" name=""/>
        <p:cNvGrpSpPr/>
        <p:nvPr/>
      </p:nvGrpSpPr>
      <p:grpSpPr>
        <a:xfrm>
          <a:off x="0" y="0"/>
          <a:ext cx="0" cy="0"/>
          <a:chOff x="0" y="0"/>
          <a:chExt cx="0" cy="0"/>
        </a:xfrm>
      </p:grpSpPr>
      <p:sp>
        <p:nvSpPr>
          <p:cNvPr id="9" name="Footer Placeholder 4">
            <a:extLst>
              <a:ext uri="{FF2B5EF4-FFF2-40B4-BE49-F238E27FC236}">
                <a16:creationId xmlns:a16="http://schemas.microsoft.com/office/drawing/2014/main" id="{F68C6A00-68E4-474E-9AA8-0891DD87D051}"/>
              </a:ext>
            </a:extLst>
          </p:cNvPr>
          <p:cNvSpPr>
            <a:spLocks noGrp="1"/>
          </p:cNvSpPr>
          <p:nvPr>
            <p:ph type="ftr" sz="quarter" idx="3"/>
          </p:nvPr>
        </p:nvSpPr>
        <p:spPr>
          <a:xfrm>
            <a:off x="609600" y="6356350"/>
            <a:ext cx="10744199" cy="442131"/>
          </a:xfrm>
          <a:prstGeom prst="rect">
            <a:avLst/>
          </a:prstGeom>
        </p:spPr>
        <p:txBody>
          <a:bodyPr vert="horz" lIns="91440" tIns="45720" rIns="91440" bIns="45720" rtlCol="0" anchor="b"/>
          <a:lstStyle>
            <a:lvl1pPr algn="l">
              <a:defRPr sz="1200">
                <a:solidFill>
                  <a:schemeClr val="tx1">
                    <a:tint val="75000"/>
                  </a:schemeClr>
                </a:solidFill>
              </a:defRPr>
            </a:lvl1pPr>
          </a:lstStyle>
          <a:p>
            <a:endParaRPr lang="en-US"/>
          </a:p>
        </p:txBody>
      </p:sp>
      <p:sp>
        <p:nvSpPr>
          <p:cNvPr id="6" name="Title Placeholder 1">
            <a:extLst>
              <a:ext uri="{FF2B5EF4-FFF2-40B4-BE49-F238E27FC236}">
                <a16:creationId xmlns:a16="http://schemas.microsoft.com/office/drawing/2014/main" id="{C3A58A5E-CE8B-4381-B491-4E79B68F618B}"/>
              </a:ext>
            </a:extLst>
          </p:cNvPr>
          <p:cNvSpPr>
            <a:spLocks noGrp="1"/>
          </p:cNvSpPr>
          <p:nvPr>
            <p:ph type="title"/>
          </p:nvPr>
        </p:nvSpPr>
        <p:spPr>
          <a:xfrm>
            <a:off x="609600" y="199505"/>
            <a:ext cx="10744200" cy="1185577"/>
          </a:xfrm>
          <a:prstGeom prst="rect">
            <a:avLst/>
          </a:prstGeom>
        </p:spPr>
        <p:txBody>
          <a:bodyPr vert="horz" lIns="91440" tIns="45720" rIns="91440" bIns="45720" rtlCol="0" anchor="ctr" anchorCtr="0">
            <a:normAutofit/>
          </a:bodyPr>
          <a:lstStyle/>
          <a:p>
            <a:r>
              <a:rPr lang="en-US"/>
              <a:t>Click to edit Master title style</a:t>
            </a:r>
            <a:endParaRPr lang="en-US" dirty="0"/>
          </a:p>
        </p:txBody>
      </p:sp>
      <p:sp>
        <p:nvSpPr>
          <p:cNvPr id="7" name="Text Placeholder 2">
            <a:extLst>
              <a:ext uri="{FF2B5EF4-FFF2-40B4-BE49-F238E27FC236}">
                <a16:creationId xmlns:a16="http://schemas.microsoft.com/office/drawing/2014/main" id="{B8793117-580E-4BE7-82EC-6BE8CEEDED56}"/>
              </a:ext>
            </a:extLst>
          </p:cNvPr>
          <p:cNvSpPr>
            <a:spLocks noGrp="1"/>
          </p:cNvSpPr>
          <p:nvPr>
            <p:ph idx="1"/>
          </p:nvPr>
        </p:nvSpPr>
        <p:spPr>
          <a:xfrm>
            <a:off x="609600" y="1477906"/>
            <a:ext cx="10744200" cy="4722477"/>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53548685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CF8544-5F66-42F5-A339-E46C7881EF7F}"/>
              </a:ext>
            </a:extLst>
          </p:cNvPr>
          <p:cNvSpPr>
            <a:spLocks noGrp="1"/>
          </p:cNvSpPr>
          <p:nvPr>
            <p:ph type="title"/>
          </p:nvPr>
        </p:nvSpPr>
        <p:spPr/>
        <p:txBody>
          <a:bodyPr>
            <a:normAutofit/>
          </a:bodyPr>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0E98E0E9-1525-4AB4-A8AF-8BF10D89D4E7}"/>
              </a:ext>
            </a:extLst>
          </p:cNvPr>
          <p:cNvSpPr>
            <a:spLocks noGrp="1"/>
          </p:cNvSpPr>
          <p:nvPr>
            <p:ph sz="half" idx="1"/>
          </p:nvPr>
        </p:nvSpPr>
        <p:spPr>
          <a:xfrm>
            <a:off x="609600" y="1496291"/>
            <a:ext cx="5181600" cy="4680672"/>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a:extLst>
              <a:ext uri="{FF2B5EF4-FFF2-40B4-BE49-F238E27FC236}">
                <a16:creationId xmlns:a16="http://schemas.microsoft.com/office/drawing/2014/main" id="{CFA8448F-6F16-4184-A898-7F06CF6766C6}"/>
              </a:ext>
            </a:extLst>
          </p:cNvPr>
          <p:cNvSpPr>
            <a:spLocks noGrp="1"/>
          </p:cNvSpPr>
          <p:nvPr>
            <p:ph sz="half" idx="2"/>
          </p:nvPr>
        </p:nvSpPr>
        <p:spPr>
          <a:xfrm>
            <a:off x="5943600" y="1496291"/>
            <a:ext cx="5181600" cy="4680672"/>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Footer Placeholder 4">
            <a:extLst>
              <a:ext uri="{FF2B5EF4-FFF2-40B4-BE49-F238E27FC236}">
                <a16:creationId xmlns:a16="http://schemas.microsoft.com/office/drawing/2014/main" id="{DE44C219-F83B-4E76-BAE0-A183B8940696}"/>
              </a:ext>
            </a:extLst>
          </p:cNvPr>
          <p:cNvSpPr>
            <a:spLocks noGrp="1"/>
          </p:cNvSpPr>
          <p:nvPr>
            <p:ph type="ftr" sz="quarter" idx="3"/>
          </p:nvPr>
        </p:nvSpPr>
        <p:spPr>
          <a:xfrm>
            <a:off x="609600" y="6356350"/>
            <a:ext cx="10515599" cy="442131"/>
          </a:xfrm>
          <a:prstGeom prst="rect">
            <a:avLst/>
          </a:prstGeom>
        </p:spPr>
        <p:txBody>
          <a:bodyPr vert="horz" lIns="91440" tIns="45720" rIns="91440" bIns="45720" rtlCol="0" anchor="b"/>
          <a:lstStyle>
            <a:lvl1pPr algn="l">
              <a:defRPr sz="1200">
                <a:solidFill>
                  <a:schemeClr val="tx1">
                    <a:tint val="75000"/>
                  </a:schemeClr>
                </a:solidFill>
              </a:defRPr>
            </a:lvl1pPr>
          </a:lstStyle>
          <a:p>
            <a:endParaRPr lang="en-US"/>
          </a:p>
        </p:txBody>
      </p:sp>
    </p:spTree>
    <p:extLst>
      <p:ext uri="{BB962C8B-B14F-4D97-AF65-F5344CB8AC3E}">
        <p14:creationId xmlns:p14="http://schemas.microsoft.com/office/powerpoint/2010/main" val="69690932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7322D2BB-B893-45AC-B4B9-21CF5F89EABD}"/>
              </a:ext>
            </a:extLst>
          </p:cNvPr>
          <p:cNvSpPr>
            <a:spLocks noGrp="1"/>
          </p:cNvSpPr>
          <p:nvPr>
            <p:ph type="body" idx="1"/>
          </p:nvPr>
        </p:nvSpPr>
        <p:spPr>
          <a:xfrm>
            <a:off x="609601" y="1459896"/>
            <a:ext cx="5157787" cy="651538"/>
          </a:xfrm>
          <a:prstGeom prst="rect">
            <a:avLst/>
          </a:prstGeom>
        </p:spPr>
        <p:txBody>
          <a:bodyPr anchor="b"/>
          <a:lstStyle>
            <a:lvl1pPr marL="0" indent="0">
              <a:buNone/>
              <a:defRPr sz="2400" b="1">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8527EFEE-C04A-49BE-8AC8-1C93672FAC03}"/>
              </a:ext>
            </a:extLst>
          </p:cNvPr>
          <p:cNvSpPr>
            <a:spLocks noGrp="1"/>
          </p:cNvSpPr>
          <p:nvPr>
            <p:ph sz="half" idx="2"/>
          </p:nvPr>
        </p:nvSpPr>
        <p:spPr>
          <a:xfrm>
            <a:off x="609601" y="2111434"/>
            <a:ext cx="5157787" cy="3956856"/>
          </a:xfrm>
          <a:prstGeom prst="rect">
            <a:avLst/>
          </a:prstGeom>
        </p:spPr>
        <p:txBody>
          <a:bodyPr/>
          <a:lstStyle>
            <a:lvl1pPr marL="228600" indent="-228600">
              <a:buClr>
                <a:schemeClr val="accent4"/>
              </a:buClr>
              <a:buSzPct val="100000"/>
              <a:buFont typeface="Arial" panose="020B0604020202020204" pitchFamily="34" charset="0"/>
              <a:buChar char="•"/>
              <a:defRPr/>
            </a:lvl1pPr>
            <a:lvl2pPr marL="685800" indent="-228600">
              <a:buClr>
                <a:schemeClr val="accent4"/>
              </a:buClr>
              <a:buSzPct val="100000"/>
              <a:buFont typeface="Arial" panose="020B0604020202020204" pitchFamily="34" charset="0"/>
              <a:buChar char="•"/>
              <a:defRPr/>
            </a:lvl2pPr>
            <a:lvl3pPr marL="1143000" indent="-228600">
              <a:buClr>
                <a:schemeClr val="accent4"/>
              </a:buClr>
              <a:buSzPct val="100000"/>
              <a:buFont typeface="Arial" panose="020B0604020202020204" pitchFamily="34" charset="0"/>
              <a:buChar char="•"/>
              <a:defRPr/>
            </a:lvl3pPr>
            <a:lvl4pPr marL="1600200" indent="-228600">
              <a:buClr>
                <a:schemeClr val="accent4"/>
              </a:buClr>
              <a:buSzPct val="100000"/>
              <a:buFont typeface="Arial" panose="020B0604020202020204" pitchFamily="34" charset="0"/>
              <a:buChar char="•"/>
              <a:defRPr/>
            </a:lvl4pPr>
            <a:lvl5pPr marL="2057400" indent="-228600">
              <a:buClr>
                <a:schemeClr val="accent4"/>
              </a:buClr>
              <a:buSzPct val="100000"/>
              <a:buFont typeface="Arial" panose="020B0604020202020204" pitchFamily="34" charset="0"/>
              <a:buChar cha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a:extLst>
              <a:ext uri="{FF2B5EF4-FFF2-40B4-BE49-F238E27FC236}">
                <a16:creationId xmlns:a16="http://schemas.microsoft.com/office/drawing/2014/main" id="{63B977BB-61BD-47AD-991E-2E6E5CEC0643}"/>
              </a:ext>
            </a:extLst>
          </p:cNvPr>
          <p:cNvSpPr>
            <a:spLocks noGrp="1"/>
          </p:cNvSpPr>
          <p:nvPr>
            <p:ph type="body" sz="quarter" idx="3"/>
          </p:nvPr>
        </p:nvSpPr>
        <p:spPr>
          <a:xfrm>
            <a:off x="5942013" y="1459896"/>
            <a:ext cx="5183188" cy="651538"/>
          </a:xfrm>
          <a:prstGeom prst="rect">
            <a:avLst/>
          </a:prstGeom>
        </p:spPr>
        <p:txBody>
          <a:bodyPr anchor="b"/>
          <a:lstStyle>
            <a:lvl1pPr marL="0" indent="0">
              <a:buNone/>
              <a:defRPr sz="24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B9B34560-D90F-4AA9-86F0-EA373D1678B8}"/>
              </a:ext>
            </a:extLst>
          </p:cNvPr>
          <p:cNvSpPr>
            <a:spLocks noGrp="1"/>
          </p:cNvSpPr>
          <p:nvPr>
            <p:ph sz="quarter" idx="4"/>
          </p:nvPr>
        </p:nvSpPr>
        <p:spPr>
          <a:xfrm>
            <a:off x="5942013" y="2111434"/>
            <a:ext cx="5183188" cy="3956856"/>
          </a:xfrm>
          <a:prstGeom prst="rect">
            <a:avLst/>
          </a:prstGeom>
        </p:spPr>
        <p:txBody>
          <a:bodyPr/>
          <a:lstStyle>
            <a:lvl1pPr marL="228600" indent="-228600">
              <a:buClr>
                <a:schemeClr val="accent1"/>
              </a:buClr>
              <a:buFont typeface="Arial" panose="020B0604020202020204" pitchFamily="34" charset="0"/>
              <a:buChar char="•"/>
              <a:defRPr/>
            </a:lvl1pPr>
            <a:lvl2pPr marL="685800" indent="-228600">
              <a:buClr>
                <a:schemeClr val="accent1"/>
              </a:buClr>
              <a:buFont typeface="Arial" panose="020B0604020202020204" pitchFamily="34" charset="0"/>
              <a:buChar char="•"/>
              <a:defRPr/>
            </a:lvl2pPr>
            <a:lvl3pPr marL="1143000" indent="-228600">
              <a:buClr>
                <a:schemeClr val="accent1"/>
              </a:buClr>
              <a:buFont typeface="Arial" panose="020B0604020202020204" pitchFamily="34" charset="0"/>
              <a:buChar char="•"/>
              <a:defRPr/>
            </a:lvl3pPr>
            <a:lvl4pPr marL="1600200" indent="-228600">
              <a:buClr>
                <a:schemeClr val="accent1"/>
              </a:buClr>
              <a:buFont typeface="Arial" panose="020B0604020202020204" pitchFamily="34" charset="0"/>
              <a:buChar char="•"/>
              <a:defRPr/>
            </a:lvl4pPr>
            <a:lvl5pPr marL="2057400" indent="-228600">
              <a:buClr>
                <a:schemeClr val="accent1"/>
              </a:buClr>
              <a:buFont typeface="Arial" panose="020B0604020202020204" pitchFamily="34" charset="0"/>
              <a:buChar cha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Footer Placeholder 4">
            <a:extLst>
              <a:ext uri="{FF2B5EF4-FFF2-40B4-BE49-F238E27FC236}">
                <a16:creationId xmlns:a16="http://schemas.microsoft.com/office/drawing/2014/main" id="{1994057A-1166-4C4D-AF69-0BF68EE85991}"/>
              </a:ext>
            </a:extLst>
          </p:cNvPr>
          <p:cNvSpPr>
            <a:spLocks noGrp="1"/>
          </p:cNvSpPr>
          <p:nvPr>
            <p:ph type="ftr" sz="quarter" idx="12"/>
          </p:nvPr>
        </p:nvSpPr>
        <p:spPr>
          <a:xfrm>
            <a:off x="609600" y="6356350"/>
            <a:ext cx="10515599" cy="442131"/>
          </a:xfrm>
          <a:prstGeom prst="rect">
            <a:avLst/>
          </a:prstGeom>
        </p:spPr>
        <p:txBody>
          <a:bodyPr vert="horz" lIns="91440" tIns="45720" rIns="91440" bIns="45720" rtlCol="0" anchor="b"/>
          <a:lstStyle>
            <a:lvl1pPr algn="l">
              <a:defRPr sz="1200">
                <a:solidFill>
                  <a:schemeClr val="tx1">
                    <a:tint val="75000"/>
                  </a:schemeClr>
                </a:solidFill>
              </a:defRPr>
            </a:lvl1pPr>
          </a:lstStyle>
          <a:p>
            <a:endParaRPr lang="en-US"/>
          </a:p>
        </p:txBody>
      </p:sp>
      <p:sp>
        <p:nvSpPr>
          <p:cNvPr id="10" name="Title 1">
            <a:extLst>
              <a:ext uri="{FF2B5EF4-FFF2-40B4-BE49-F238E27FC236}">
                <a16:creationId xmlns:a16="http://schemas.microsoft.com/office/drawing/2014/main" id="{DAD82D1D-D8EA-40A0-9D3E-9683300C0F61}"/>
              </a:ext>
            </a:extLst>
          </p:cNvPr>
          <p:cNvSpPr>
            <a:spLocks noGrp="1"/>
          </p:cNvSpPr>
          <p:nvPr>
            <p:ph type="title"/>
          </p:nvPr>
        </p:nvSpPr>
        <p:spPr>
          <a:xfrm>
            <a:off x="609600" y="199505"/>
            <a:ext cx="10744200" cy="1185577"/>
          </a:xfrm>
        </p:spPr>
        <p:txBody>
          <a:bodyPr>
            <a:normAutofit/>
          </a:bodyPr>
          <a:lstStyle>
            <a:lvl1pPr>
              <a:defRPr sz="3200"/>
            </a:lvl1pPr>
          </a:lstStyle>
          <a:p>
            <a:r>
              <a:rPr lang="en-US"/>
              <a:t>Click to edit Master title style</a:t>
            </a:r>
          </a:p>
        </p:txBody>
      </p:sp>
    </p:spTree>
    <p:extLst>
      <p:ext uri="{BB962C8B-B14F-4D97-AF65-F5344CB8AC3E}">
        <p14:creationId xmlns:p14="http://schemas.microsoft.com/office/powerpoint/2010/main" val="264835869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E72062-0692-44AF-80AA-510E920DCD1B}"/>
              </a:ext>
            </a:extLst>
          </p:cNvPr>
          <p:cNvSpPr>
            <a:spLocks noGrp="1"/>
          </p:cNvSpPr>
          <p:nvPr>
            <p:ph type="title"/>
          </p:nvPr>
        </p:nvSpPr>
        <p:spPr/>
        <p:txBody>
          <a:bodyPr/>
          <a:lstStyle/>
          <a:p>
            <a:r>
              <a:rPr lang="en-US"/>
              <a:t>Click to edit Master title style</a:t>
            </a:r>
          </a:p>
        </p:txBody>
      </p:sp>
      <p:sp>
        <p:nvSpPr>
          <p:cNvPr id="5" name="Footer Placeholder 4">
            <a:extLst>
              <a:ext uri="{FF2B5EF4-FFF2-40B4-BE49-F238E27FC236}">
                <a16:creationId xmlns:a16="http://schemas.microsoft.com/office/drawing/2014/main" id="{42D517FC-F71A-47DC-8036-78E7C8941DC5}"/>
              </a:ext>
            </a:extLst>
          </p:cNvPr>
          <p:cNvSpPr>
            <a:spLocks noGrp="1"/>
          </p:cNvSpPr>
          <p:nvPr>
            <p:ph type="ftr" sz="quarter" idx="3"/>
          </p:nvPr>
        </p:nvSpPr>
        <p:spPr>
          <a:xfrm>
            <a:off x="609600" y="6356350"/>
            <a:ext cx="10744199" cy="442131"/>
          </a:xfrm>
          <a:prstGeom prst="rect">
            <a:avLst/>
          </a:prstGeom>
        </p:spPr>
        <p:txBody>
          <a:bodyPr vert="horz" lIns="91440" tIns="45720" rIns="91440" bIns="45720" rtlCol="0" anchor="b"/>
          <a:lstStyle>
            <a:lvl1pPr algn="l">
              <a:defRPr sz="1200">
                <a:solidFill>
                  <a:schemeClr val="tx1">
                    <a:tint val="75000"/>
                  </a:schemeClr>
                </a:solidFill>
              </a:defRPr>
            </a:lvl1pPr>
          </a:lstStyle>
          <a:p>
            <a:endParaRPr lang="en-US"/>
          </a:p>
        </p:txBody>
      </p:sp>
    </p:spTree>
    <p:extLst>
      <p:ext uri="{BB962C8B-B14F-4D97-AF65-F5344CB8AC3E}">
        <p14:creationId xmlns:p14="http://schemas.microsoft.com/office/powerpoint/2010/main" val="688111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Footer Placeholder 4">
            <a:extLst>
              <a:ext uri="{FF2B5EF4-FFF2-40B4-BE49-F238E27FC236}">
                <a16:creationId xmlns:a16="http://schemas.microsoft.com/office/drawing/2014/main" id="{B2F6B2D7-D2F9-4F1B-8FB7-00DCD968C2C6}"/>
              </a:ext>
            </a:extLst>
          </p:cNvPr>
          <p:cNvSpPr>
            <a:spLocks noGrp="1"/>
          </p:cNvSpPr>
          <p:nvPr>
            <p:ph type="ftr" sz="quarter" idx="3"/>
          </p:nvPr>
        </p:nvSpPr>
        <p:spPr>
          <a:xfrm>
            <a:off x="609600" y="6356350"/>
            <a:ext cx="10744199" cy="442131"/>
          </a:xfrm>
          <a:prstGeom prst="rect">
            <a:avLst/>
          </a:prstGeom>
        </p:spPr>
        <p:txBody>
          <a:bodyPr vert="horz" lIns="91440" tIns="45720" rIns="91440" bIns="45720" rtlCol="0" anchor="b"/>
          <a:lstStyle>
            <a:lvl1pPr algn="l">
              <a:defRPr sz="1200">
                <a:solidFill>
                  <a:schemeClr val="tx1">
                    <a:tint val="75000"/>
                  </a:schemeClr>
                </a:solidFill>
              </a:defRPr>
            </a:lvl1pPr>
          </a:lstStyle>
          <a:p>
            <a:endParaRPr lang="en-US"/>
          </a:p>
        </p:txBody>
      </p:sp>
    </p:spTree>
    <p:extLst>
      <p:ext uri="{BB962C8B-B14F-4D97-AF65-F5344CB8AC3E}">
        <p14:creationId xmlns:p14="http://schemas.microsoft.com/office/powerpoint/2010/main" val="197075593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64888D9C-325D-4873-A0A3-7A5D86C65088}"/>
              </a:ext>
            </a:extLst>
          </p:cNvPr>
          <p:cNvPicPr>
            <a:picLocks noChangeAspect="1"/>
          </p:cNvPicPr>
          <p:nvPr/>
        </p:nvPicPr>
        <p:blipFill rotWithShape="1">
          <a:blip r:embed="rId14">
            <a:extLst>
              <a:ext uri="{28A0092B-C50C-407E-A947-70E740481C1C}">
                <a14:useLocalDpi xmlns:a14="http://schemas.microsoft.com/office/drawing/2010/main" val="0"/>
              </a:ext>
            </a:extLst>
          </a:blip>
          <a:srcRect/>
          <a:stretch/>
        </p:blipFill>
        <p:spPr>
          <a:xfrm>
            <a:off x="0" y="0"/>
            <a:ext cx="12192000" cy="106681"/>
          </a:xfrm>
          <a:prstGeom prst="rect">
            <a:avLst/>
          </a:prstGeom>
        </p:spPr>
      </p:pic>
      <p:sp>
        <p:nvSpPr>
          <p:cNvPr id="2" name="Title Placeholder 1">
            <a:extLst>
              <a:ext uri="{FF2B5EF4-FFF2-40B4-BE49-F238E27FC236}">
                <a16:creationId xmlns:a16="http://schemas.microsoft.com/office/drawing/2014/main" id="{51BE5A1C-F765-4923-B698-01CBA0052385}"/>
              </a:ext>
            </a:extLst>
          </p:cNvPr>
          <p:cNvSpPr>
            <a:spLocks noGrp="1"/>
          </p:cNvSpPr>
          <p:nvPr>
            <p:ph type="title"/>
          </p:nvPr>
        </p:nvSpPr>
        <p:spPr>
          <a:xfrm>
            <a:off x="609600" y="199505"/>
            <a:ext cx="10744200" cy="1185577"/>
          </a:xfrm>
          <a:prstGeom prst="rect">
            <a:avLst/>
          </a:prstGeom>
        </p:spPr>
        <p:txBody>
          <a:bodyPr vert="horz" lIns="91440" tIns="45720" rIns="91440" bIns="45720" rtlCol="0" anchor="ctr" anchorCtr="0">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9FE3F89C-32B6-4955-824F-31AA77424000}"/>
              </a:ext>
            </a:extLst>
          </p:cNvPr>
          <p:cNvSpPr>
            <a:spLocks noGrp="1"/>
          </p:cNvSpPr>
          <p:nvPr>
            <p:ph type="body" idx="1"/>
          </p:nvPr>
        </p:nvSpPr>
        <p:spPr>
          <a:xfrm>
            <a:off x="609600" y="1477906"/>
            <a:ext cx="10744200" cy="4722477"/>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a:extLst>
              <a:ext uri="{FF2B5EF4-FFF2-40B4-BE49-F238E27FC236}">
                <a16:creationId xmlns:a16="http://schemas.microsoft.com/office/drawing/2014/main" id="{A300410A-8F64-41F0-A611-DD8C96B97C6E}"/>
              </a:ext>
            </a:extLst>
          </p:cNvPr>
          <p:cNvSpPr>
            <a:spLocks noGrp="1"/>
          </p:cNvSpPr>
          <p:nvPr>
            <p:ph type="ftr" sz="quarter" idx="3"/>
          </p:nvPr>
        </p:nvSpPr>
        <p:spPr>
          <a:xfrm>
            <a:off x="609600" y="6356350"/>
            <a:ext cx="10744199" cy="442131"/>
          </a:xfrm>
          <a:prstGeom prst="rect">
            <a:avLst/>
          </a:prstGeom>
        </p:spPr>
        <p:txBody>
          <a:bodyPr vert="horz" lIns="91440" tIns="45720" rIns="91440" bIns="45720" rtlCol="0" anchor="b"/>
          <a:lstStyle>
            <a:lvl1pPr algn="l">
              <a:defRPr sz="1200">
                <a:solidFill>
                  <a:schemeClr val="tx1">
                    <a:tint val="75000"/>
                  </a:schemeClr>
                </a:solidFill>
              </a:defRPr>
            </a:lvl1pPr>
          </a:lstStyle>
          <a:p>
            <a:endParaRPr lang="en-US"/>
          </a:p>
        </p:txBody>
      </p:sp>
    </p:spTree>
    <p:extLst>
      <p:ext uri="{BB962C8B-B14F-4D97-AF65-F5344CB8AC3E}">
        <p14:creationId xmlns:p14="http://schemas.microsoft.com/office/powerpoint/2010/main" val="2771442953"/>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Lst>
  <p:hf sldNum="0" hdr="0" dt="0"/>
  <p:txStyles>
    <p:titleStyle>
      <a:lvl1pPr algn="l" defTabSz="914400" rtl="0" eaLnBrk="1" latinLnBrk="0" hangingPunct="1">
        <a:lnSpc>
          <a:spcPct val="100000"/>
        </a:lnSpc>
        <a:spcBef>
          <a:spcPct val="0"/>
        </a:spcBef>
        <a:buNone/>
        <a:defRPr sz="3200" b="1" i="0" kern="1200">
          <a:solidFill>
            <a:srgbClr val="4D4E4D"/>
          </a:solidFill>
          <a:latin typeface="+mj-lt"/>
          <a:ea typeface="+mj-ea"/>
          <a:cs typeface="+mj-cs"/>
        </a:defRPr>
      </a:lvl1pPr>
    </p:titleStyle>
    <p:bodyStyle>
      <a:lvl1pPr marL="228600" indent="-228600" algn="l" defTabSz="914400" rtl="0" eaLnBrk="1" latinLnBrk="0" hangingPunct="1">
        <a:lnSpc>
          <a:spcPct val="100000"/>
        </a:lnSpc>
        <a:spcBef>
          <a:spcPts val="1000"/>
        </a:spcBef>
        <a:buClr>
          <a:schemeClr val="accent3"/>
        </a:buClr>
        <a:buFont typeface="Arial" panose="020B0604020202020204" pitchFamily="34" charset="0"/>
        <a:buChar char="•"/>
        <a:defRPr sz="2400" kern="1200">
          <a:solidFill>
            <a:schemeClr val="tx1">
              <a:lumMod val="75000"/>
            </a:schemeClr>
          </a:solidFill>
          <a:latin typeface="+mn-lt"/>
          <a:ea typeface="+mn-ea"/>
          <a:cs typeface="+mn-cs"/>
        </a:defRPr>
      </a:lvl1pPr>
      <a:lvl2pPr marL="685800" indent="-228600" algn="l" defTabSz="914400" rtl="0" eaLnBrk="1" latinLnBrk="0" hangingPunct="1">
        <a:lnSpc>
          <a:spcPct val="100000"/>
        </a:lnSpc>
        <a:spcBef>
          <a:spcPts val="500"/>
        </a:spcBef>
        <a:buClr>
          <a:schemeClr val="accent4"/>
        </a:buClr>
        <a:buFont typeface="Arial" panose="020B0604020202020204" pitchFamily="34" charset="0"/>
        <a:buChar char="•"/>
        <a:defRPr sz="2000" kern="1200">
          <a:solidFill>
            <a:schemeClr val="tx1">
              <a:lumMod val="75000"/>
            </a:schemeClr>
          </a:solidFill>
          <a:latin typeface="+mn-lt"/>
          <a:ea typeface="+mn-ea"/>
          <a:cs typeface="+mn-cs"/>
        </a:defRPr>
      </a:lvl2pPr>
      <a:lvl3pPr marL="1143000" indent="-228600" algn="l" defTabSz="914400" rtl="0" eaLnBrk="1" latinLnBrk="0" hangingPunct="1">
        <a:lnSpc>
          <a:spcPct val="100000"/>
        </a:lnSpc>
        <a:spcBef>
          <a:spcPts val="500"/>
        </a:spcBef>
        <a:buClr>
          <a:schemeClr val="tx2">
            <a:lumMod val="60000"/>
            <a:lumOff val="40000"/>
          </a:schemeClr>
        </a:buClr>
        <a:buFont typeface="Arial" panose="020B0604020202020204" pitchFamily="34" charset="0"/>
        <a:buChar char="–"/>
        <a:defRPr sz="1800" kern="1200">
          <a:solidFill>
            <a:schemeClr val="tx1">
              <a:lumMod val="75000"/>
            </a:schemeClr>
          </a:solidFill>
          <a:latin typeface="+mn-lt"/>
          <a:ea typeface="+mn-ea"/>
          <a:cs typeface="+mn-cs"/>
        </a:defRPr>
      </a:lvl3pPr>
      <a:lvl4pPr marL="1600200" indent="-228600" algn="l" defTabSz="914400" rtl="0" eaLnBrk="1" latinLnBrk="0" hangingPunct="1">
        <a:lnSpc>
          <a:spcPct val="100000"/>
        </a:lnSpc>
        <a:spcBef>
          <a:spcPts val="500"/>
        </a:spcBef>
        <a:buFont typeface="Arial" panose="020B0604020202020204" pitchFamily="34" charset="0"/>
        <a:buChar char="•"/>
        <a:defRPr sz="1600" kern="1200">
          <a:solidFill>
            <a:schemeClr val="tx1">
              <a:lumMod val="75000"/>
            </a:schemeClr>
          </a:solidFill>
          <a:latin typeface="+mn-lt"/>
          <a:ea typeface="+mn-ea"/>
          <a:cs typeface="+mn-cs"/>
        </a:defRPr>
      </a:lvl4pPr>
      <a:lvl5pPr marL="2057400" indent="-228600" algn="l" defTabSz="914400" rtl="0" eaLnBrk="1" latinLnBrk="0" hangingPunct="1">
        <a:lnSpc>
          <a:spcPct val="100000"/>
        </a:lnSpc>
        <a:spcBef>
          <a:spcPts val="500"/>
        </a:spcBef>
        <a:buFont typeface="Arial" panose="020B0604020202020204" pitchFamily="34" charset="0"/>
        <a:buChar char="•"/>
        <a:defRPr sz="1600" kern="1200">
          <a:solidFill>
            <a:schemeClr val="tx1">
              <a:lumMod val="7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3840">
          <p15:clr>
            <a:srgbClr val="F26B43"/>
          </p15:clr>
        </p15:guide>
        <p15:guide id="3" orient="horz" pos="864">
          <p15:clr>
            <a:srgbClr val="F26B43"/>
          </p15:clr>
        </p15:guide>
        <p15:guide id="4" orient="horz" pos="1056">
          <p15:clr>
            <a:srgbClr val="F26B43"/>
          </p15:clr>
        </p15:guide>
        <p15:guide id="5" pos="6168">
          <p15:clr>
            <a:srgbClr val="F26B43"/>
          </p15:clr>
        </p15:guide>
        <p15:guide id="6" pos="6072">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FBC1509-97F9-9AC9-3004-0444397C1F5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1283713C-9A88-4E7F-B7F0-88A5DDA0679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E762F71-44E5-6941-7F1B-4DA15FB3D9F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8607845-940D-AF42-90E6-0A3F0004BE78}" type="datetimeFigureOut">
              <a:rPr lang="en-US" smtClean="0"/>
              <a:t>2/2/24</a:t>
            </a:fld>
            <a:endParaRPr lang="en-US"/>
          </a:p>
        </p:txBody>
      </p:sp>
      <p:sp>
        <p:nvSpPr>
          <p:cNvPr id="5" name="Footer Placeholder 4">
            <a:extLst>
              <a:ext uri="{FF2B5EF4-FFF2-40B4-BE49-F238E27FC236}">
                <a16:creationId xmlns:a16="http://schemas.microsoft.com/office/drawing/2014/main" id="{2D5F44EC-2508-285C-261A-6C6D471B16D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38461F35-DC72-C444-9401-DB6D2361974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73C78B3-0045-9547-874D-082F52276EB6}" type="slidenum">
              <a:rPr lang="en-US" smtClean="0"/>
              <a:t>‹#›</a:t>
            </a:fld>
            <a:endParaRPr lang="en-US"/>
          </a:p>
        </p:txBody>
      </p:sp>
    </p:spTree>
    <p:extLst>
      <p:ext uri="{BB962C8B-B14F-4D97-AF65-F5344CB8AC3E}">
        <p14:creationId xmlns:p14="http://schemas.microsoft.com/office/powerpoint/2010/main" val="4083238885"/>
      </p:ext>
    </p:extLst>
  </p:cSld>
  <p:clrMap bg1="lt1" tx1="dk1" bg2="lt2" tx2="dk2" accent1="accent1" accent2="accent2" accent3="accent3" accent4="accent4" accent5="accent5" accent6="accent6" hlink="hlink" folHlink="folHlink"/>
  <p:sldLayoutIdLst>
    <p:sldLayoutId id="2147483686" r:id="rId1"/>
    <p:sldLayoutId id="2147483687" r:id="rId2"/>
    <p:sldLayoutId id="2147483688" r:id="rId3"/>
    <p:sldLayoutId id="2147483689" r:id="rId4"/>
    <p:sldLayoutId id="2147483690" r:id="rId5"/>
    <p:sldLayoutId id="2147483691" r:id="rId6"/>
    <p:sldLayoutId id="2147483692" r:id="rId7"/>
    <p:sldLayoutId id="2147483693" r:id="rId8"/>
    <p:sldLayoutId id="2147483694" r:id="rId9"/>
    <p:sldLayoutId id="2147483695" r:id="rId10"/>
    <p:sldLayoutId id="2147483696"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hyperlink" Target="http://www.mededotg.com/" TargetMode="External"/><Relationship Id="rId3" Type="http://schemas.openxmlformats.org/officeDocument/2006/relationships/image" Target="../media/image14.png"/><Relationship Id="rId7" Type="http://schemas.openxmlformats.org/officeDocument/2006/relationships/hyperlink" Target="http://www.mededonthego.com/" TargetMode="External"/><Relationship Id="rId2" Type="http://schemas.openxmlformats.org/officeDocument/2006/relationships/notesSlide" Target="../notesSlides/notesSlide2.xml"/><Relationship Id="rId1" Type="http://schemas.openxmlformats.org/officeDocument/2006/relationships/slideLayout" Target="../slideLayouts/slideLayout19.xml"/><Relationship Id="rId6" Type="http://schemas.openxmlformats.org/officeDocument/2006/relationships/image" Target="../media/image17.svg"/><Relationship Id="rId5" Type="http://schemas.openxmlformats.org/officeDocument/2006/relationships/image" Target="../media/image16.png"/><Relationship Id="rId10" Type="http://schemas.openxmlformats.org/officeDocument/2006/relationships/image" Target="../media/image19.svg"/><Relationship Id="rId4" Type="http://schemas.openxmlformats.org/officeDocument/2006/relationships/image" Target="../media/image15.svg"/><Relationship Id="rId9" Type="http://schemas.openxmlformats.org/officeDocument/2006/relationships/image" Target="../media/image18.png"/></Relationships>
</file>

<file path=ppt/slides/_rels/slide2.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hyperlink" Target="https://www.mededonthego.com/Video/program/1134" TargetMode="External"/><Relationship Id="rId7" Type="http://schemas.openxmlformats.org/officeDocument/2006/relationships/image" Target="../media/image5.svg"/><Relationship Id="rId2" Type="http://schemas.openxmlformats.org/officeDocument/2006/relationships/notesSlide" Target="../notesSlides/notesSlide1.xml"/><Relationship Id="rId1" Type="http://schemas.openxmlformats.org/officeDocument/2006/relationships/slideLayout" Target="../slideLayouts/slideLayout19.xml"/><Relationship Id="rId6" Type="http://schemas.openxmlformats.org/officeDocument/2006/relationships/image" Target="../media/image4.png"/><Relationship Id="rId11" Type="http://schemas.openxmlformats.org/officeDocument/2006/relationships/image" Target="../media/image9.svg"/><Relationship Id="rId5" Type="http://schemas.openxmlformats.org/officeDocument/2006/relationships/hyperlink" Target="mailto:support@MedEdOTG.com" TargetMode="External"/><Relationship Id="rId10" Type="http://schemas.openxmlformats.org/officeDocument/2006/relationships/image" Target="../media/image8.png"/><Relationship Id="rId4" Type="http://schemas.openxmlformats.org/officeDocument/2006/relationships/hyperlink" Target="http://www.mededonthego.com/" TargetMode="External"/><Relationship Id="rId9" Type="http://schemas.openxmlformats.org/officeDocument/2006/relationships/image" Target="../media/image7.sv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4.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6DBD6B-1B81-437F-BD26-DB790A32B44B}"/>
              </a:ext>
            </a:extLst>
          </p:cNvPr>
          <p:cNvSpPr>
            <a:spLocks noGrp="1"/>
          </p:cNvSpPr>
          <p:nvPr>
            <p:ph type="title"/>
          </p:nvPr>
        </p:nvSpPr>
        <p:spPr>
          <a:xfrm>
            <a:off x="609601" y="1709738"/>
            <a:ext cx="10515600" cy="2852737"/>
          </a:xfrm>
        </p:spPr>
        <p:txBody>
          <a:bodyPr>
            <a:normAutofit fontScale="90000"/>
          </a:bodyPr>
          <a:lstStyle/>
          <a:p>
            <a:r>
              <a:rPr lang="en-US" dirty="0"/>
              <a:t>Incorporating Data Into Practice: Late-Breaking Highlights on G/GEJ Cancers From the 2024 GI Congress</a:t>
            </a:r>
          </a:p>
        </p:txBody>
      </p:sp>
      <p:sp>
        <p:nvSpPr>
          <p:cNvPr id="3" name="Subtitle 2">
            <a:extLst>
              <a:ext uri="{FF2B5EF4-FFF2-40B4-BE49-F238E27FC236}">
                <a16:creationId xmlns:a16="http://schemas.microsoft.com/office/drawing/2014/main" id="{96295704-12F1-479D-B9A1-5307F74A5DB2}"/>
              </a:ext>
            </a:extLst>
          </p:cNvPr>
          <p:cNvSpPr>
            <a:spLocks noGrp="1"/>
          </p:cNvSpPr>
          <p:nvPr>
            <p:ph type="body" idx="1"/>
          </p:nvPr>
        </p:nvSpPr>
        <p:spPr>
          <a:xfrm>
            <a:off x="609601" y="4589463"/>
            <a:ext cx="10515600" cy="1500187"/>
          </a:xfrm>
        </p:spPr>
        <p:txBody>
          <a:bodyPr>
            <a:noAutofit/>
          </a:bodyPr>
          <a:lstStyle/>
          <a:p>
            <a:r>
              <a:rPr lang="en-US" dirty="0"/>
              <a:t>Yelena Y. Janjigian, MD</a:t>
            </a:r>
          </a:p>
          <a:p>
            <a:r>
              <a:rPr lang="en-US"/>
              <a:t>Chief</a:t>
            </a:r>
          </a:p>
          <a:p>
            <a:r>
              <a:rPr lang="en-US"/>
              <a:t>Gastrointestinal </a:t>
            </a:r>
            <a:r>
              <a:rPr lang="en-US" dirty="0"/>
              <a:t>Oncology Service</a:t>
            </a:r>
          </a:p>
          <a:p>
            <a:r>
              <a:rPr lang="en-US" dirty="0"/>
              <a:t>Memorial Sloan Kettering Cancer Center</a:t>
            </a:r>
          </a:p>
          <a:p>
            <a:r>
              <a:rPr lang="en-US" dirty="0"/>
              <a:t>New York, NY</a:t>
            </a:r>
          </a:p>
        </p:txBody>
      </p:sp>
    </p:spTree>
    <p:extLst>
      <p:ext uri="{BB962C8B-B14F-4D97-AF65-F5344CB8AC3E}">
        <p14:creationId xmlns:p14="http://schemas.microsoft.com/office/powerpoint/2010/main" val="152248428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DC52CB23-A893-F3BC-7EE2-D977C82AA838}"/>
              </a:ext>
            </a:extLst>
          </p:cNvPr>
          <p:cNvSpPr/>
          <p:nvPr/>
        </p:nvSpPr>
        <p:spPr>
          <a:xfrm>
            <a:off x="-1" y="0"/>
            <a:ext cx="12192000" cy="6858000"/>
          </a:xfrm>
          <a:prstGeom prst="rect">
            <a:avLst/>
          </a:prstGeom>
          <a:solidFill>
            <a:srgbClr val="0098E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17" name="Graphic 16" descr="User with solid fill">
            <a:extLst>
              <a:ext uri="{FF2B5EF4-FFF2-40B4-BE49-F238E27FC236}">
                <a16:creationId xmlns:a16="http://schemas.microsoft.com/office/drawing/2014/main" id="{74847793-B893-A93A-FFCC-6C95F2C9FE22}"/>
              </a:ext>
            </a:extLst>
          </p:cNvPr>
          <p:cNvPicPr>
            <a:picLocks noChangeAspect="1"/>
          </p:cNvPicPr>
          <p:nvPr/>
        </p:nvPicPr>
        <p:blipFill rotWithShape="1">
          <a:blip r:embed="rId3">
            <a:extLst>
              <a:ext uri="{96DAC541-7B7A-43D3-8B79-37D633B846F1}">
                <asvg:svgBlip xmlns:asvg="http://schemas.microsoft.com/office/drawing/2016/SVG/main" r:embed="rId4"/>
              </a:ext>
            </a:extLst>
          </a:blip>
          <a:srcRect l="28418" t="35016" r="44861" b="50079"/>
          <a:stretch/>
        </p:blipFill>
        <p:spPr>
          <a:xfrm>
            <a:off x="6250613" y="0"/>
            <a:ext cx="5941387" cy="3314044"/>
          </a:xfrm>
          <a:prstGeom prst="rect">
            <a:avLst/>
          </a:prstGeom>
        </p:spPr>
      </p:pic>
      <p:sp>
        <p:nvSpPr>
          <p:cNvPr id="7" name="TextBox 6">
            <a:extLst>
              <a:ext uri="{FF2B5EF4-FFF2-40B4-BE49-F238E27FC236}">
                <a16:creationId xmlns:a16="http://schemas.microsoft.com/office/drawing/2014/main" id="{FD65D34E-012D-57F2-01D9-E33429ED2AC6}"/>
              </a:ext>
            </a:extLst>
          </p:cNvPr>
          <p:cNvSpPr txBox="1"/>
          <p:nvPr/>
        </p:nvSpPr>
        <p:spPr>
          <a:xfrm>
            <a:off x="870978" y="550718"/>
            <a:ext cx="7793520" cy="132343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Looking for more resources </a:t>
            </a:r>
            <a:br>
              <a:rPr kumimoji="0" lang="en-US" sz="40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br>
            <a:r>
              <a:rPr kumimoji="0" lang="en-US" sz="40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on this topic?</a:t>
            </a:r>
          </a:p>
        </p:txBody>
      </p:sp>
      <p:pic>
        <p:nvPicPr>
          <p:cNvPr id="18" name="Graphic 17" descr="User with solid fill">
            <a:extLst>
              <a:ext uri="{FF2B5EF4-FFF2-40B4-BE49-F238E27FC236}">
                <a16:creationId xmlns:a16="http://schemas.microsoft.com/office/drawing/2014/main" id="{5C24E54E-14AB-F843-0853-616E04BAE910}"/>
              </a:ext>
            </a:extLst>
          </p:cNvPr>
          <p:cNvPicPr>
            <a:picLocks noChangeAspect="1"/>
          </p:cNvPicPr>
          <p:nvPr/>
        </p:nvPicPr>
        <p:blipFill rotWithShape="1">
          <a:blip r:embed="rId5">
            <a:extLst>
              <a:ext uri="{96DAC541-7B7A-43D3-8B79-37D633B846F1}">
                <asvg:svgBlip xmlns:asvg="http://schemas.microsoft.com/office/drawing/2016/SVG/main" r:embed="rId6"/>
              </a:ext>
            </a:extLst>
          </a:blip>
          <a:srcRect l="28418" t="41261" r="53427" b="50079"/>
          <a:stretch/>
        </p:blipFill>
        <p:spPr>
          <a:xfrm flipH="1" flipV="1">
            <a:off x="-1" y="3543956"/>
            <a:ext cx="6948177" cy="3314044"/>
          </a:xfrm>
          <a:prstGeom prst="rect">
            <a:avLst/>
          </a:prstGeom>
        </p:spPr>
      </p:pic>
      <p:sp>
        <p:nvSpPr>
          <p:cNvPr id="2" name="TextBox 1">
            <a:hlinkClick r:id="rId7" tooltip="MedEd On The Go"/>
            <a:extLst>
              <a:ext uri="{FF2B5EF4-FFF2-40B4-BE49-F238E27FC236}">
                <a16:creationId xmlns:a16="http://schemas.microsoft.com/office/drawing/2014/main" id="{624C7CEC-6FAA-E8C2-47BA-84734D0A035F}"/>
              </a:ext>
            </a:extLst>
          </p:cNvPr>
          <p:cNvSpPr txBox="1"/>
          <p:nvPr/>
        </p:nvSpPr>
        <p:spPr>
          <a:xfrm>
            <a:off x="870978" y="5018509"/>
            <a:ext cx="6077198" cy="1152465"/>
          </a:xfrm>
          <a:prstGeom prst="roundRect">
            <a:avLst>
              <a:gd name="adj" fmla="val 48137"/>
            </a:avLst>
          </a:prstGeom>
          <a:solidFill>
            <a:schemeClr val="bg1"/>
          </a:solidFill>
          <a:ln>
            <a:noFill/>
          </a:ln>
          <a:effectLst/>
        </p:spPr>
        <p:txBody>
          <a:bodyPr wrap="square" tIns="182880" bIns="91440" anchor="t">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a:ln>
                  <a:noFill/>
                </a:ln>
                <a:solidFill>
                  <a:srgbClr val="0098EA"/>
                </a:solidFill>
                <a:effectLst/>
                <a:uLnTx/>
                <a:uFillTx/>
                <a:latin typeface="Century Gothic" panose="020B0502020202020204" pitchFamily="34" charset="0"/>
                <a:ea typeface="+mn-ea"/>
                <a:cs typeface="Calibri" panose="020F0502020204030204" pitchFamily="34" charset="0"/>
                <a:hlinkClick r:id="rId8" tooltip="Visit us now!"/>
              </a:rPr>
              <a:t>www.MedEdOTG.com</a:t>
            </a:r>
            <a:endParaRPr kumimoji="0" lang="en-US" sz="3600" b="0" i="0" u="none" strike="noStrike" kern="1200" cap="none" spc="0" normalizeH="0" baseline="0" noProof="0" dirty="0">
              <a:ln>
                <a:noFill/>
              </a:ln>
              <a:solidFill>
                <a:srgbClr val="0098EA"/>
              </a:solidFill>
              <a:effectLst/>
              <a:uLnTx/>
              <a:uFillTx/>
              <a:latin typeface="Century Gothic" panose="020B0502020202020204" pitchFamily="34" charset="0"/>
              <a:ea typeface="+mn-ea"/>
              <a:cs typeface="Calibri" panose="020F0502020204030204" pitchFamily="34" charset="0"/>
            </a:endParaRPr>
          </a:p>
        </p:txBody>
      </p:sp>
      <p:sp>
        <p:nvSpPr>
          <p:cNvPr id="3" name="TextBox 2">
            <a:extLst>
              <a:ext uri="{FF2B5EF4-FFF2-40B4-BE49-F238E27FC236}">
                <a16:creationId xmlns:a16="http://schemas.microsoft.com/office/drawing/2014/main" id="{C54A7D02-C060-E473-59D6-ABDD4DCC19A6}"/>
              </a:ext>
            </a:extLst>
          </p:cNvPr>
          <p:cNvSpPr txBox="1"/>
          <p:nvPr/>
        </p:nvSpPr>
        <p:spPr>
          <a:xfrm>
            <a:off x="870979" y="2424875"/>
            <a:ext cx="4310622" cy="2031325"/>
          </a:xfrm>
          <a:prstGeom prst="rect">
            <a:avLst/>
          </a:prstGeom>
          <a:noFill/>
        </p:spPr>
        <p:txBody>
          <a:bodyPr wrap="square">
            <a:spAutoFit/>
          </a:bodyPr>
          <a:lstStyle/>
          <a:p>
            <a:pPr marL="457200" marR="0" lvl="0" indent="-457200" algn="l" defTabSz="914400" rtl="0" eaLnBrk="1" fontAlgn="auto" latinLnBrk="0" hangingPunct="1">
              <a:lnSpc>
                <a:spcPct val="100000"/>
              </a:lnSpc>
              <a:spcBef>
                <a:spcPts val="0"/>
              </a:spcBef>
              <a:spcAft>
                <a:spcPts val="120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CME/CE in minutes</a:t>
            </a:r>
          </a:p>
          <a:p>
            <a:pPr marL="457200" marR="0" lvl="0" indent="-457200" algn="l" defTabSz="914400" rtl="0" eaLnBrk="1" fontAlgn="auto" latinLnBrk="0" hangingPunct="1">
              <a:lnSpc>
                <a:spcPct val="100000"/>
              </a:lnSpc>
              <a:spcBef>
                <a:spcPts val="0"/>
              </a:spcBef>
              <a:spcAft>
                <a:spcPts val="120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Congress highlights</a:t>
            </a:r>
          </a:p>
          <a:p>
            <a:pPr marL="457200" marR="0" lvl="0" indent="-457200" algn="l" defTabSz="914400" rtl="0" eaLnBrk="1" fontAlgn="auto" latinLnBrk="0" hangingPunct="1">
              <a:lnSpc>
                <a:spcPct val="100000"/>
              </a:lnSpc>
              <a:spcBef>
                <a:spcPts val="0"/>
              </a:spcBef>
              <a:spcAft>
                <a:spcPts val="120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Late-breaking data</a:t>
            </a:r>
          </a:p>
          <a:p>
            <a:pPr marL="457200" marR="0" lvl="0" indent="-457200" algn="l" defTabSz="914400" rtl="0" eaLnBrk="1" fontAlgn="auto" latinLnBrk="0" hangingPunct="1">
              <a:lnSpc>
                <a:spcPct val="100000"/>
              </a:lnSpc>
              <a:spcBef>
                <a:spcPts val="0"/>
              </a:spcBef>
              <a:spcAft>
                <a:spcPts val="120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Quizzes</a:t>
            </a:r>
          </a:p>
        </p:txBody>
      </p:sp>
      <p:sp>
        <p:nvSpPr>
          <p:cNvPr id="8" name="TextBox 7">
            <a:extLst>
              <a:ext uri="{FF2B5EF4-FFF2-40B4-BE49-F238E27FC236}">
                <a16:creationId xmlns:a16="http://schemas.microsoft.com/office/drawing/2014/main" id="{531AC232-9957-4A51-B937-C4AB6A46FA92}"/>
              </a:ext>
            </a:extLst>
          </p:cNvPr>
          <p:cNvSpPr txBox="1"/>
          <p:nvPr/>
        </p:nvSpPr>
        <p:spPr>
          <a:xfrm>
            <a:off x="5058796" y="2424875"/>
            <a:ext cx="5225023" cy="1508105"/>
          </a:xfrm>
          <a:prstGeom prst="rect">
            <a:avLst/>
          </a:prstGeom>
          <a:noFill/>
        </p:spPr>
        <p:txBody>
          <a:bodyPr wrap="square">
            <a:spAutoFit/>
          </a:bodyPr>
          <a:lstStyle/>
          <a:p>
            <a:pPr marL="457200" marR="0" lvl="0" indent="-457200" algn="l" defTabSz="914400" rtl="0" eaLnBrk="1" fontAlgn="auto" latinLnBrk="0" hangingPunct="1">
              <a:lnSpc>
                <a:spcPct val="100000"/>
              </a:lnSpc>
              <a:spcBef>
                <a:spcPts val="0"/>
              </a:spcBef>
              <a:spcAft>
                <a:spcPts val="120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Webinars</a:t>
            </a:r>
          </a:p>
          <a:p>
            <a:pPr marL="457200" marR="0" lvl="0" indent="-457200" algn="l" defTabSz="914400" rtl="0" eaLnBrk="1" fontAlgn="auto" latinLnBrk="0" hangingPunct="1">
              <a:lnSpc>
                <a:spcPct val="100000"/>
              </a:lnSpc>
              <a:spcBef>
                <a:spcPts val="0"/>
              </a:spcBef>
              <a:spcAft>
                <a:spcPts val="120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In-person events</a:t>
            </a:r>
          </a:p>
          <a:p>
            <a:pPr marL="457200" marR="0" lvl="0" indent="-457200" algn="l" defTabSz="914400" rtl="0" eaLnBrk="1" fontAlgn="auto" latinLnBrk="0" hangingPunct="1">
              <a:lnSpc>
                <a:spcPct val="100000"/>
              </a:lnSpc>
              <a:spcBef>
                <a:spcPts val="0"/>
              </a:spcBef>
              <a:spcAft>
                <a:spcPts val="120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Slides &amp; resources</a:t>
            </a:r>
          </a:p>
        </p:txBody>
      </p:sp>
      <p:pic>
        <p:nvPicPr>
          <p:cNvPr id="10" name="Graphic 9">
            <a:extLst>
              <a:ext uri="{FF2B5EF4-FFF2-40B4-BE49-F238E27FC236}">
                <a16:creationId xmlns:a16="http://schemas.microsoft.com/office/drawing/2014/main" id="{93E4D248-876E-0145-581A-20C841F43DE5}"/>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9036699" y="446062"/>
            <a:ext cx="2494241" cy="1255751"/>
          </a:xfrm>
          <a:prstGeom prst="rect">
            <a:avLst/>
          </a:prstGeom>
        </p:spPr>
      </p:pic>
    </p:spTree>
    <p:extLst>
      <p:ext uri="{BB962C8B-B14F-4D97-AF65-F5344CB8AC3E}">
        <p14:creationId xmlns:p14="http://schemas.microsoft.com/office/powerpoint/2010/main" val="240581616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12183204-970A-B111-5DCA-6C0B2E08FD03}"/>
              </a:ext>
            </a:extLst>
          </p:cNvPr>
          <p:cNvSpPr txBox="1"/>
          <p:nvPr/>
        </p:nvSpPr>
        <p:spPr>
          <a:xfrm>
            <a:off x="1557505" y="5707282"/>
            <a:ext cx="2612964" cy="830997"/>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595959"/>
                </a:solidFill>
                <a:effectLst/>
                <a:uLnTx/>
                <a:uFillTx/>
                <a:latin typeface="Arial" panose="020B0604020202020204" pitchFamily="34" charset="0"/>
                <a:ea typeface="Times New Roman" panose="02020603050405020304" pitchFamily="18" charset="0"/>
                <a:cs typeface="Arial" panose="020B0604020202020204" pitchFamily="34" charset="0"/>
              </a:rPr>
              <a:t>This content or portions thereof may not be published, posted online or used in presentations without permission.</a:t>
            </a:r>
            <a:endPar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9" name="TextBox 8">
            <a:extLst>
              <a:ext uri="{FF2B5EF4-FFF2-40B4-BE49-F238E27FC236}">
                <a16:creationId xmlns:a16="http://schemas.microsoft.com/office/drawing/2014/main" id="{0EE13496-F6DC-B1E6-63D7-6A65639436E6}"/>
              </a:ext>
            </a:extLst>
          </p:cNvPr>
          <p:cNvSpPr txBox="1"/>
          <p:nvPr/>
        </p:nvSpPr>
        <p:spPr>
          <a:xfrm>
            <a:off x="594592" y="359469"/>
            <a:ext cx="10997719" cy="692468"/>
          </a:xfrm>
          <a:prstGeom prst="roundRect">
            <a:avLst>
              <a:gd name="adj" fmla="val 50000"/>
            </a:avLst>
          </a:prstGeom>
          <a:solidFill>
            <a:srgbClr val="0098EA"/>
          </a:solidFill>
        </p:spPr>
        <p:txBody>
          <a:bodyPr wrap="square" tIns="0" bIns="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prstClr val="white"/>
                </a:solidFill>
                <a:effectLst/>
                <a:uLnTx/>
                <a:uFillTx/>
                <a:latin typeface="Trebuchet MS" panose="020B0703020202090204" pitchFamily="34" charset="0"/>
                <a:ea typeface="+mn-ea"/>
                <a:cs typeface="Calibri" panose="020F0502020204030204" pitchFamily="34" charset="0"/>
              </a:rPr>
              <a:t>Resource Information</a:t>
            </a:r>
          </a:p>
        </p:txBody>
      </p:sp>
      <p:sp>
        <p:nvSpPr>
          <p:cNvPr id="4" name="TextBox 3">
            <a:extLst>
              <a:ext uri="{FF2B5EF4-FFF2-40B4-BE49-F238E27FC236}">
                <a16:creationId xmlns:a16="http://schemas.microsoft.com/office/drawing/2014/main" id="{821270A0-01CF-6D78-64D3-D2393CA1DB1B}"/>
              </a:ext>
            </a:extLst>
          </p:cNvPr>
          <p:cNvSpPr txBox="1"/>
          <p:nvPr/>
        </p:nvSpPr>
        <p:spPr>
          <a:xfrm>
            <a:off x="594592" y="1162619"/>
            <a:ext cx="10997719" cy="407803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0098EA"/>
                </a:solidFill>
                <a:effectLst/>
                <a:uLnTx/>
                <a:uFillTx/>
                <a:latin typeface="Century Gothic" panose="020B0502020202020204" pitchFamily="34" charset="0"/>
                <a:ea typeface="+mn-ea"/>
                <a:cs typeface="+mn-cs"/>
              </a:rPr>
              <a:t>About This Resource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500" b="0" i="0" u="none" strike="noStrike" kern="1200" cap="none" spc="0" normalizeH="0" baseline="0" noProof="0" dirty="0">
                <a:ln>
                  <a:noFill/>
                </a:ln>
                <a:solidFill>
                  <a:srgbClr val="747474"/>
                </a:solidFill>
                <a:effectLst/>
                <a:uLnTx/>
                <a:uFillTx/>
                <a:latin typeface="Arial" panose="020B0604020202020204" pitchFamily="34" charset="0"/>
                <a:ea typeface="+mn-ea"/>
                <a:cs typeface="Arial" panose="020B0604020202020204" pitchFamily="34" charset="0"/>
              </a:rPr>
              <a:t>These slides are one component of a continuing education program available online at </a:t>
            </a:r>
            <a:r>
              <a:rPr kumimoji="0" lang="en-US" sz="1500" b="0" i="0" u="none" strike="noStrike" kern="1200" cap="none" spc="0" normalizeH="0" baseline="0" noProof="0" dirty="0" err="1">
                <a:ln>
                  <a:noFill/>
                </a:ln>
                <a:solidFill>
                  <a:srgbClr val="747474"/>
                </a:solidFill>
                <a:effectLst/>
                <a:uLnTx/>
                <a:uFillTx/>
                <a:latin typeface="Arial" panose="020B0604020202020204" pitchFamily="34" charset="0"/>
                <a:ea typeface="+mn-ea"/>
                <a:cs typeface="Arial" panose="020B0604020202020204" pitchFamily="34" charset="0"/>
              </a:rPr>
              <a:t>MedEd</a:t>
            </a:r>
            <a:r>
              <a:rPr kumimoji="0" lang="en-US" sz="1500" b="0" i="0" u="none" strike="noStrike" kern="1200" cap="none" spc="0" normalizeH="0" baseline="0" noProof="0" dirty="0">
                <a:ln>
                  <a:noFill/>
                </a:ln>
                <a:solidFill>
                  <a:srgbClr val="747474"/>
                </a:solidFill>
                <a:effectLst/>
                <a:uLnTx/>
                <a:uFillTx/>
                <a:latin typeface="Arial" panose="020B0604020202020204" pitchFamily="34" charset="0"/>
                <a:ea typeface="+mn-ea"/>
                <a:cs typeface="Arial" panose="020B0604020202020204" pitchFamily="34" charset="0"/>
              </a:rPr>
              <a:t> On The Go titled </a:t>
            </a:r>
            <a:r>
              <a:rPr kumimoji="0" lang="en-US" sz="1500" b="0" i="0" u="none" strike="noStrike" kern="1200" cap="none" spc="0" normalizeH="0" baseline="0" noProof="0">
                <a:ln>
                  <a:noFill/>
                </a:ln>
                <a:solidFill>
                  <a:srgbClr val="747474"/>
                </a:solidFill>
                <a:effectLst/>
                <a:uLnTx/>
                <a:uFillTx/>
                <a:latin typeface="Arial" panose="020B0604020202020204" pitchFamily="34" charset="0"/>
                <a:ea typeface="+mn-ea"/>
                <a:cs typeface="Arial" panose="020B0604020202020204" pitchFamily="34" charset="0"/>
                <a:hlinkClick r:id="rId3"/>
              </a:rPr>
              <a:t>Navigating Challenges in Metastatic Gastric/GEJ Cancer Management: Advancements in Biomarker-Directed Therapies</a:t>
            </a:r>
            <a:endParaRPr kumimoji="0" lang="en-US" sz="1500" b="0" i="0" u="sng" strike="noStrike" kern="1200" cap="none" spc="0" normalizeH="0" baseline="0" noProof="0" dirty="0">
              <a:ln>
                <a:noFill/>
              </a:ln>
              <a:solidFill>
                <a:srgbClr val="747474"/>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500" b="1" i="0" u="none" strike="noStrike" kern="1200" cap="none" spc="0" normalizeH="0" baseline="0" noProof="0" dirty="0">
              <a:ln>
                <a:noFill/>
              </a:ln>
              <a:solidFill>
                <a:srgbClr val="747474"/>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500" b="1" i="0" u="none" strike="noStrike" kern="1200" cap="none" spc="0" normalizeH="0" baseline="0" noProof="0" dirty="0">
                <a:ln>
                  <a:noFill/>
                </a:ln>
                <a:solidFill>
                  <a:srgbClr val="747474"/>
                </a:solidFill>
                <a:effectLst/>
                <a:uLnTx/>
                <a:uFillTx/>
                <a:latin typeface="Arial" panose="020B0604020202020204" pitchFamily="34" charset="0"/>
                <a:ea typeface="+mn-ea"/>
                <a:cs typeface="Arial" panose="020B0604020202020204" pitchFamily="34" charset="0"/>
              </a:rPr>
              <a:t>Program Learning Objectives:</a:t>
            </a:r>
            <a:endParaRPr kumimoji="0" lang="en-US" sz="1500" b="0" i="0" u="none" strike="noStrike" kern="1200" cap="none" spc="0" normalizeH="0" baseline="0" noProof="0" dirty="0">
              <a:ln>
                <a:noFill/>
              </a:ln>
              <a:solidFill>
                <a:srgbClr val="747474"/>
              </a:solidFill>
              <a:effectLst/>
              <a:uLnTx/>
              <a:uFillTx/>
              <a:latin typeface="Arial" panose="020B0604020202020204" pitchFamily="34" charset="0"/>
              <a:ea typeface="+mn-ea"/>
              <a:cs typeface="Arial" panose="020B0604020202020204" pitchFamily="34" charset="0"/>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500" b="0" i="0" u="none" strike="noStrike" kern="1200" cap="none" spc="0" normalizeH="0" baseline="0" noProof="0">
                <a:ln>
                  <a:noFill/>
                </a:ln>
                <a:solidFill>
                  <a:srgbClr val="747474"/>
                </a:solidFill>
                <a:effectLst/>
                <a:uLnTx/>
                <a:uFillTx/>
                <a:latin typeface="Arial" panose="020B0604020202020204" pitchFamily="34" charset="0"/>
                <a:ea typeface="+mn-ea"/>
                <a:cs typeface="Arial" panose="020B0604020202020204" pitchFamily="34" charset="0"/>
              </a:rPr>
              <a:t>Describe relevant molecular biomarkers and how they relate to clinical characteristics of G/GEJ cancers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500" b="0" i="0" u="none" strike="noStrike" kern="1200" cap="none" spc="0" normalizeH="0" baseline="0" noProof="0">
                <a:ln>
                  <a:noFill/>
                </a:ln>
                <a:solidFill>
                  <a:srgbClr val="747474"/>
                </a:solidFill>
                <a:effectLst/>
                <a:uLnTx/>
                <a:uFillTx/>
                <a:latin typeface="Arial" panose="020B0604020202020204" pitchFamily="34" charset="0"/>
                <a:ea typeface="+mn-ea"/>
                <a:cs typeface="Arial" panose="020B0604020202020204" pitchFamily="34" charset="0"/>
              </a:rPr>
              <a:t>Discuss the impact molecular biomarkers have on treatment selection in metastatic G/GEJ cancers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500" b="0" i="0" u="none" strike="noStrike" kern="1200" cap="none" spc="0" normalizeH="0" baseline="0" noProof="0">
                <a:ln>
                  <a:noFill/>
                </a:ln>
                <a:solidFill>
                  <a:srgbClr val="747474"/>
                </a:solidFill>
                <a:effectLst/>
                <a:uLnTx/>
                <a:uFillTx/>
                <a:latin typeface="Arial" panose="020B0604020202020204" pitchFamily="34" charset="0"/>
                <a:ea typeface="+mn-ea"/>
                <a:cs typeface="Arial" panose="020B0604020202020204" pitchFamily="34" charset="0"/>
              </a:rPr>
              <a:t>Evaluate clinical data with current and investigational combination regimens for the first-line treatment of advanced G/GEJ cancers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500" b="0" i="0" u="none" strike="noStrike" kern="1200" cap="none" spc="0" normalizeH="0" baseline="0" noProof="0">
                <a:ln>
                  <a:noFill/>
                </a:ln>
                <a:solidFill>
                  <a:srgbClr val="747474"/>
                </a:solidFill>
                <a:effectLst/>
                <a:uLnTx/>
                <a:uFillTx/>
                <a:latin typeface="Arial" panose="020B0604020202020204" pitchFamily="34" charset="0"/>
                <a:ea typeface="+mn-ea"/>
                <a:cs typeface="Arial" panose="020B0604020202020204" pitchFamily="34" charset="0"/>
              </a:rPr>
              <a:t>Identify adverse effects associated with individual components of combination regimens and their prophylactic and management strategies in the setting of advanced or metastatic G/GEJ cancers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500" b="0" i="0" u="none" strike="noStrike" kern="1200" cap="none" spc="0" normalizeH="0" baseline="0" noProof="0">
                <a:ln>
                  <a:noFill/>
                </a:ln>
                <a:solidFill>
                  <a:srgbClr val="747474"/>
                </a:solidFill>
                <a:effectLst/>
                <a:uLnTx/>
                <a:uFillTx/>
                <a:latin typeface="Arial" panose="020B0604020202020204" pitchFamily="34" charset="0"/>
                <a:ea typeface="+mn-ea"/>
                <a:cs typeface="Arial" panose="020B0604020202020204" pitchFamily="34" charset="0"/>
              </a:rPr>
              <a:t>Implement strategies to provide holistic, multidisciplinary care for patients with advanced or metastatic G/GEJ cancers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500" b="0" i="0" u="none" strike="noStrike" kern="1200" cap="none" spc="0" normalizeH="0" baseline="0" noProof="0">
                <a:ln>
                  <a:noFill/>
                </a:ln>
                <a:solidFill>
                  <a:srgbClr val="747474"/>
                </a:solidFill>
                <a:effectLst/>
                <a:uLnTx/>
                <a:uFillTx/>
                <a:latin typeface="Arial" panose="020B0604020202020204" pitchFamily="34" charset="0"/>
                <a:ea typeface="+mn-ea"/>
                <a:cs typeface="Arial" panose="020B0604020202020204" pitchFamily="34" charset="0"/>
              </a:rPr>
              <a:t>Evaluate recent practice-changing data to inform treatment strategies for patients with G/GEJ cancers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500" b="0" i="0" u="none" strike="noStrike" kern="1200" cap="none" spc="0" normalizeH="0" baseline="0" noProof="0" dirty="0">
              <a:ln>
                <a:noFill/>
              </a:ln>
              <a:solidFill>
                <a:srgbClr val="747474"/>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500" b="1" i="0" u="none" strike="noStrike" kern="1200" cap="none" spc="0" normalizeH="0" baseline="0" noProof="0" dirty="0" err="1">
                <a:ln>
                  <a:noFill/>
                </a:ln>
                <a:solidFill>
                  <a:srgbClr val="0098EA"/>
                </a:solidFill>
                <a:effectLst/>
                <a:uLnTx/>
                <a:uFillTx/>
                <a:latin typeface="Century Gothic" panose="020B0502020202020204" pitchFamily="34" charset="0"/>
                <a:ea typeface="+mn-ea"/>
                <a:cs typeface="Arial" panose="020B0604020202020204" pitchFamily="34" charset="0"/>
              </a:rPr>
              <a:t>MedEd</a:t>
            </a:r>
            <a:r>
              <a:rPr kumimoji="0" lang="en-US" sz="1500" b="1" i="0" u="none" strike="noStrike" kern="1200" cap="none" spc="0" normalizeH="0" baseline="0" noProof="0" dirty="0">
                <a:ln>
                  <a:noFill/>
                </a:ln>
                <a:solidFill>
                  <a:srgbClr val="0098EA"/>
                </a:solidFill>
                <a:effectLst/>
                <a:uLnTx/>
                <a:uFillTx/>
                <a:latin typeface="Century Gothic" panose="020B0502020202020204" pitchFamily="34" charset="0"/>
                <a:ea typeface="+mn-ea"/>
                <a:cs typeface="Arial" panose="020B0604020202020204" pitchFamily="34" charset="0"/>
              </a:rPr>
              <a:t> On The Go</a:t>
            </a:r>
            <a:r>
              <a:rPr kumimoji="0" lang="en-US" sz="1500" b="1" i="0" u="none" strike="noStrike" kern="1200" cap="none" spc="0" normalizeH="0" baseline="30000" noProof="0" dirty="0">
                <a:ln>
                  <a:noFill/>
                </a:ln>
                <a:solidFill>
                  <a:srgbClr val="0098EA"/>
                </a:solidFill>
                <a:effectLst/>
                <a:uLnTx/>
                <a:uFillTx/>
                <a:latin typeface="Century Gothic" panose="020B0502020202020204" pitchFamily="34" charset="0"/>
                <a:ea typeface="+mn-ea"/>
                <a:cs typeface="Arial" panose="020B0604020202020204" pitchFamily="34" charset="0"/>
              </a:rPr>
              <a: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500" b="0" i="0" u="none" strike="noStrike" kern="1200" cap="none" spc="0" normalizeH="0" baseline="0" noProof="0" dirty="0">
                <a:ln>
                  <a:noFill/>
                </a:ln>
                <a:solidFill>
                  <a:srgbClr val="747474"/>
                </a:solidFill>
                <a:effectLst/>
                <a:uLnTx/>
                <a:uFillTx/>
                <a:latin typeface="Arial" panose="020B0604020202020204" pitchFamily="34" charset="0"/>
                <a:ea typeface="+mn-ea"/>
                <a:cs typeface="Arial" panose="020B0604020202020204" pitchFamily="34" charset="0"/>
                <a:hlinkClick r:id="rId4"/>
              </a:rPr>
              <a:t>www.mededonthego.com</a:t>
            </a:r>
            <a:endParaRPr kumimoji="0" lang="en-US" sz="1500" b="0" i="0" u="none" strike="noStrike" kern="1200" cap="none" spc="0" normalizeH="0" baseline="0" noProof="0" dirty="0">
              <a:ln>
                <a:noFill/>
              </a:ln>
              <a:solidFill>
                <a:srgbClr val="747474"/>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dirty="0">
              <a:ln>
                <a:noFill/>
              </a:ln>
              <a:solidFill>
                <a:srgbClr val="747474"/>
              </a:solidFill>
              <a:effectLst/>
              <a:uLnTx/>
              <a:uFillTx/>
              <a:latin typeface="Calibri" panose="020F0502020204030204"/>
              <a:ea typeface="+mn-ea"/>
              <a:cs typeface="+mn-cs"/>
            </a:endParaRPr>
          </a:p>
        </p:txBody>
      </p:sp>
      <p:cxnSp>
        <p:nvCxnSpPr>
          <p:cNvPr id="25" name="Straight Connector 24">
            <a:extLst>
              <a:ext uri="{FF2B5EF4-FFF2-40B4-BE49-F238E27FC236}">
                <a16:creationId xmlns:a16="http://schemas.microsoft.com/office/drawing/2014/main" id="{6D57FF65-33DE-661D-FDBA-12500FF6E05A}"/>
              </a:ext>
            </a:extLst>
          </p:cNvPr>
          <p:cNvCxnSpPr>
            <a:cxnSpLocks/>
          </p:cNvCxnSpPr>
          <p:nvPr/>
        </p:nvCxnSpPr>
        <p:spPr>
          <a:xfrm>
            <a:off x="600876" y="5388512"/>
            <a:ext cx="10996532" cy="0"/>
          </a:xfrm>
          <a:prstGeom prst="line">
            <a:avLst/>
          </a:prstGeom>
          <a:ln>
            <a:solidFill>
              <a:srgbClr val="0098EA"/>
            </a:solidFill>
          </a:ln>
        </p:spPr>
        <p:style>
          <a:lnRef idx="1">
            <a:schemeClr val="accent1"/>
          </a:lnRef>
          <a:fillRef idx="0">
            <a:schemeClr val="accent1"/>
          </a:fillRef>
          <a:effectRef idx="0">
            <a:schemeClr val="accent1"/>
          </a:effectRef>
          <a:fontRef idx="minor">
            <a:schemeClr val="tx1"/>
          </a:fontRef>
        </p:style>
      </p:cxnSp>
      <p:sp>
        <p:nvSpPr>
          <p:cNvPr id="5" name="TextBox 4">
            <a:extLst>
              <a:ext uri="{FF2B5EF4-FFF2-40B4-BE49-F238E27FC236}">
                <a16:creationId xmlns:a16="http://schemas.microsoft.com/office/drawing/2014/main" id="{92187CAD-40DF-359C-4264-683025719B57}"/>
              </a:ext>
            </a:extLst>
          </p:cNvPr>
          <p:cNvSpPr txBox="1"/>
          <p:nvPr/>
        </p:nvSpPr>
        <p:spPr>
          <a:xfrm>
            <a:off x="9217940" y="5707282"/>
            <a:ext cx="2165677" cy="830997"/>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747474"/>
                </a:solidFill>
                <a:effectLst/>
                <a:uLnTx/>
                <a:uFillTx/>
                <a:latin typeface="Arial" panose="020B0604020202020204" pitchFamily="34" charset="0"/>
                <a:ea typeface="Times New Roman" panose="02020603050405020304" pitchFamily="18" charset="0"/>
                <a:cs typeface="Arial" panose="020B0604020202020204" pitchFamily="34" charset="0"/>
              </a:rPr>
              <a:t>To contact us regarding inaccuracies, omissions or permissions please email us at </a:t>
            </a:r>
            <a:r>
              <a:rPr kumimoji="0" lang="en-US" sz="1200" b="0" i="0" u="sng" strike="noStrike" kern="1200" cap="none" spc="0" normalizeH="0" baseline="0" noProof="0" dirty="0">
                <a:ln>
                  <a:noFill/>
                </a:ln>
                <a:solidFill>
                  <a:srgbClr val="3898F9"/>
                </a:solidFill>
                <a:effectLst/>
                <a:uLnTx/>
                <a:uFillTx/>
                <a:latin typeface="Arial" panose="020B0604020202020204" pitchFamily="34" charset="0"/>
                <a:ea typeface="Times New Roman" panose="02020603050405020304" pitchFamily="18" charset="0"/>
                <a:cs typeface="Arial" panose="020B0604020202020204" pitchFamily="34" charset="0"/>
                <a:hlinkClick r:id="rId5"/>
              </a:rPr>
              <a:t>support@MedEdOTG.com</a:t>
            </a:r>
            <a:r>
              <a:rPr kumimoji="0" lang="en-US" sz="1200" b="0" i="0" u="none" strike="noStrike" kern="1200" cap="none" spc="0" normalizeH="0" baseline="0" noProof="0" dirty="0">
                <a:ln>
                  <a:noFill/>
                </a:ln>
                <a:solidFill>
                  <a:srgbClr val="595959"/>
                </a:solidFill>
                <a:effectLst/>
                <a:uLnTx/>
                <a:uFillTx/>
                <a:latin typeface="Arial" panose="020B0604020202020204" pitchFamily="34" charset="0"/>
                <a:ea typeface="Times New Roman" panose="02020603050405020304" pitchFamily="18" charset="0"/>
                <a:cs typeface="Arial" panose="020B0604020202020204" pitchFamily="34" charset="0"/>
              </a:rPr>
              <a:t> </a:t>
            </a:r>
            <a:endPar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pic>
        <p:nvPicPr>
          <p:cNvPr id="8" name="Graphic 7" descr="Chat bubble outline">
            <a:extLst>
              <a:ext uri="{FF2B5EF4-FFF2-40B4-BE49-F238E27FC236}">
                <a16:creationId xmlns:a16="http://schemas.microsoft.com/office/drawing/2014/main" id="{06F4C142-8867-0F42-B3B7-D4F09FB224B9}"/>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flipH="1">
            <a:off x="8375917" y="5590710"/>
            <a:ext cx="787862" cy="787862"/>
          </a:xfrm>
          <a:prstGeom prst="rect">
            <a:avLst/>
          </a:prstGeom>
        </p:spPr>
      </p:pic>
      <p:pic>
        <p:nvPicPr>
          <p:cNvPr id="20" name="Graphic 19">
            <a:extLst>
              <a:ext uri="{FF2B5EF4-FFF2-40B4-BE49-F238E27FC236}">
                <a16:creationId xmlns:a16="http://schemas.microsoft.com/office/drawing/2014/main" id="{9D6FF3C3-E8EB-6F75-281D-7EC60CF26BB5}"/>
              </a:ext>
            </a:extLst>
          </p:cNvPr>
          <p:cNvPicPr>
            <a:picLocks noChangeAspect="1"/>
          </p:cNvPicPr>
          <p:nvPr/>
        </p:nvPicPr>
        <p:blipFill rotWithShape="1">
          <a:blip r:embed="rId8">
            <a:extLst>
              <a:ext uri="{96DAC541-7B7A-43D3-8B79-37D633B846F1}">
                <asvg:svgBlip xmlns:asvg="http://schemas.microsoft.com/office/drawing/2016/SVG/main" r:embed="rId9"/>
              </a:ext>
            </a:extLst>
          </a:blip>
          <a:srcRect b="17964"/>
          <a:stretch/>
        </p:blipFill>
        <p:spPr>
          <a:xfrm>
            <a:off x="618797" y="5731536"/>
            <a:ext cx="787862" cy="646331"/>
          </a:xfrm>
          <a:prstGeom prst="rect">
            <a:avLst/>
          </a:prstGeom>
        </p:spPr>
      </p:pic>
      <p:sp>
        <p:nvSpPr>
          <p:cNvPr id="2" name="TextBox 1">
            <a:extLst>
              <a:ext uri="{FF2B5EF4-FFF2-40B4-BE49-F238E27FC236}">
                <a16:creationId xmlns:a16="http://schemas.microsoft.com/office/drawing/2014/main" id="{6CFC2CE5-F394-6990-63F0-E857AC5C3519}"/>
              </a:ext>
            </a:extLst>
          </p:cNvPr>
          <p:cNvSpPr txBox="1"/>
          <p:nvPr/>
        </p:nvSpPr>
        <p:spPr>
          <a:xfrm>
            <a:off x="5366615" y="5707282"/>
            <a:ext cx="2469444" cy="830997"/>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595959"/>
                </a:solidFill>
                <a:effectLst/>
                <a:uLnTx/>
                <a:uFillTx/>
                <a:latin typeface="Arial" panose="020B0604020202020204" pitchFamily="34" charset="0"/>
                <a:ea typeface="Times New Roman" panose="02020603050405020304" pitchFamily="18" charset="0"/>
                <a:cs typeface="Arial" panose="020B0604020202020204" pitchFamily="34" charset="0"/>
              </a:rPr>
              <a:t>This content can be saved for personal use (non-commercial use only) with credit given to the resource authors.</a:t>
            </a:r>
            <a:endPar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pic>
        <p:nvPicPr>
          <p:cNvPr id="6" name="Graphic 5" descr="Download from cloud outline">
            <a:extLst>
              <a:ext uri="{FF2B5EF4-FFF2-40B4-BE49-F238E27FC236}">
                <a16:creationId xmlns:a16="http://schemas.microsoft.com/office/drawing/2014/main" id="{2D69C189-75F0-6840-CF40-7D57A5931DA0}"/>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4479126" y="5625435"/>
            <a:ext cx="787862" cy="787862"/>
          </a:xfrm>
          <a:prstGeom prst="rect">
            <a:avLst/>
          </a:prstGeom>
        </p:spPr>
      </p:pic>
    </p:spTree>
    <p:extLst>
      <p:ext uri="{BB962C8B-B14F-4D97-AF65-F5344CB8AC3E}">
        <p14:creationId xmlns:p14="http://schemas.microsoft.com/office/powerpoint/2010/main" val="260077012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D8A5B30D-6EBE-AAA4-358F-AC940433A275}"/>
              </a:ext>
            </a:extLst>
          </p:cNvPr>
          <p:cNvSpPr>
            <a:spLocks noGrp="1"/>
          </p:cNvSpPr>
          <p:nvPr>
            <p:ph type="title"/>
          </p:nvPr>
        </p:nvSpPr>
        <p:spPr/>
        <p:txBody>
          <a:bodyPr/>
          <a:lstStyle/>
          <a:p>
            <a:r>
              <a:rPr lang="en-US" dirty="0"/>
              <a:t>Disclaimer</a:t>
            </a:r>
          </a:p>
        </p:txBody>
      </p:sp>
      <p:sp>
        <p:nvSpPr>
          <p:cNvPr id="10" name="Content Placeholder 4">
            <a:extLst>
              <a:ext uri="{FF2B5EF4-FFF2-40B4-BE49-F238E27FC236}">
                <a16:creationId xmlns:a16="http://schemas.microsoft.com/office/drawing/2014/main" id="{ED686F8A-DE79-29E4-3A92-6740BE7B4ED7}"/>
              </a:ext>
            </a:extLst>
          </p:cNvPr>
          <p:cNvSpPr txBox="1">
            <a:spLocks/>
          </p:cNvSpPr>
          <p:nvPr/>
        </p:nvSpPr>
        <p:spPr>
          <a:xfrm>
            <a:off x="838200" y="1825625"/>
            <a:ext cx="10515600" cy="2846583"/>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rPr>
              <a:t>The views and opinions expressed in this educational activity are those of the faculty and do not necessarily represent the views of Total CME, LLC, the CME providers, or the companies providing educational grants. This presentation is not intended to define an exclusive course of patient management; the participant should use their clinical judgment, knowledge, experience, and diagnostic skills in applying or adopting for professional use any of the information provided herein. Any procedures, medications, or other courses of diagnosis or treatment discussed or suggested in this activity should not be used by clinicians without evaluation of their patient's conditions and possible contraindications or dangers in use, review of any applicable manufacturer’s product information, and comparison with recommendations of other authorities. Links to other sites may be provided as additional sources of information. </a:t>
            </a:r>
          </a:p>
        </p:txBody>
      </p:sp>
    </p:spTree>
    <p:extLst>
      <p:ext uri="{BB962C8B-B14F-4D97-AF65-F5344CB8AC3E}">
        <p14:creationId xmlns:p14="http://schemas.microsoft.com/office/powerpoint/2010/main" val="330651455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CB439E-9016-DB88-05AA-6FF2688D8434}"/>
              </a:ext>
            </a:extLst>
          </p:cNvPr>
          <p:cNvSpPr>
            <a:spLocks noGrp="1"/>
          </p:cNvSpPr>
          <p:nvPr>
            <p:ph type="title"/>
          </p:nvPr>
        </p:nvSpPr>
        <p:spPr>
          <a:xfrm>
            <a:off x="609600" y="199505"/>
            <a:ext cx="10744200" cy="1185577"/>
          </a:xfrm>
        </p:spPr>
        <p:txBody>
          <a:bodyPr>
            <a:noAutofit/>
          </a:bodyPr>
          <a:lstStyle/>
          <a:p>
            <a:r>
              <a:rPr lang="en-US" dirty="0"/>
              <a:t>Abstract 286: Health-Related Quality of Life with Pembrolizumab Plus Trastuzumab/Chemotherapy in First-Line HER2+ Advanced Gastric Cancer</a:t>
            </a:r>
          </a:p>
        </p:txBody>
      </p:sp>
      <p:pic>
        <p:nvPicPr>
          <p:cNvPr id="5" name="Picture 2">
            <a:extLst>
              <a:ext uri="{FF2B5EF4-FFF2-40B4-BE49-F238E27FC236}">
                <a16:creationId xmlns:a16="http://schemas.microsoft.com/office/drawing/2014/main" id="{2DDA531F-DA62-8AFB-FF83-9AC77F13EE76}"/>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8457" b="8374"/>
          <a:stretch/>
        </p:blipFill>
        <p:spPr bwMode="auto">
          <a:xfrm>
            <a:off x="1974971" y="1628063"/>
            <a:ext cx="8242057" cy="38558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Footer Placeholder 7">
            <a:extLst>
              <a:ext uri="{FF2B5EF4-FFF2-40B4-BE49-F238E27FC236}">
                <a16:creationId xmlns:a16="http://schemas.microsoft.com/office/drawing/2014/main" id="{C1025D07-ED82-7E0C-113B-99A565EDE69A}"/>
              </a:ext>
            </a:extLst>
          </p:cNvPr>
          <p:cNvSpPr>
            <a:spLocks noGrp="1"/>
          </p:cNvSpPr>
          <p:nvPr>
            <p:ph type="ftr" sz="quarter" idx="3"/>
          </p:nvPr>
        </p:nvSpPr>
        <p:spPr>
          <a:xfrm>
            <a:off x="609600" y="6356350"/>
            <a:ext cx="10744199" cy="442131"/>
          </a:xfrm>
        </p:spPr>
        <p:txBody>
          <a:bodyPr/>
          <a:lstStyle/>
          <a:p>
            <a:r>
              <a:rPr lang="en-US" sz="1050" baseline="30000" dirty="0" err="1"/>
              <a:t>a</a:t>
            </a:r>
            <a:r>
              <a:rPr lang="en-US" sz="1050" dirty="0" err="1"/>
              <a:t>Trastuzumab</a:t>
            </a:r>
            <a:r>
              <a:rPr lang="en-US" sz="1050" dirty="0"/>
              <a:t>: 6mg/kg IV Q3W following an 8 mg/kg loading dose; FP: 5-fluorouracil 800 mg/m</a:t>
            </a:r>
            <a:r>
              <a:rPr lang="en-US" sz="1050" baseline="30000" dirty="0"/>
              <a:t>2</a:t>
            </a:r>
            <a:r>
              <a:rPr lang="en-US" sz="1050" dirty="0"/>
              <a:t> IV ow days 1-5 Q3W + cisplatin 80 mg/m</a:t>
            </a:r>
            <a:r>
              <a:rPr lang="en-US" sz="1050" baseline="30000" dirty="0"/>
              <a:t>2</a:t>
            </a:r>
            <a:r>
              <a:rPr lang="en-US" sz="1050" dirty="0"/>
              <a:t> IV Q3W; CAPOX: capecitabine 10000 mg/m</a:t>
            </a:r>
            <a:r>
              <a:rPr lang="en-US" sz="1050" baseline="30000" dirty="0"/>
              <a:t>2</a:t>
            </a:r>
            <a:r>
              <a:rPr lang="en-US" sz="1050" dirty="0"/>
              <a:t> twice daily on days 1-14 Q3W + oxaliplatin 130 mg/m</a:t>
            </a:r>
            <a:r>
              <a:rPr lang="en-US" sz="1050" baseline="30000" dirty="0"/>
              <a:t>2</a:t>
            </a:r>
            <a:r>
              <a:rPr lang="en-US" sz="1050" dirty="0"/>
              <a:t> IV Q3W. BICR, blinded independent central review; CPS, combined positive score; DOR, duration of response; ECOG, Eastern Cooperative Oncology Group; EORTC QLQ-C30, Core Quality of Life Questionnaire Core 30; EORTC QLQ-STO22, Quality of Life Questionnaire Gastric Cancer Module; </a:t>
            </a:r>
            <a:r>
              <a:rPr lang="en-US" sz="1050" dirty="0" err="1"/>
              <a:t>EuroQol</a:t>
            </a:r>
            <a:r>
              <a:rPr lang="en-US" sz="1050" dirty="0"/>
              <a:t> EQ-5D-5L, 5-dimention, 5-level self-report survey of QOL; G/GEJ, gastric/gastroesophageal junction; HER2, human epidermal growth factor 2; HRQOL, health-related quality of life; IHC, immunohistochemistry; ISH, in situ hybridization; IV, intravenous; ORR, objective response rate; OS, overall </a:t>
            </a:r>
            <a:r>
              <a:rPr lang="en-US" sz="1050" dirty="0" err="1"/>
              <a:t>surviva</a:t>
            </a:r>
            <a:r>
              <a:rPr lang="en-US" sz="1050" dirty="0"/>
              <a:t>; PD-L1, programmed death ligand 1; PFS, progression-free survival; PS, performance status; Q3W, every 3 weeks; QOL, quality of life; R, randomization; TTD, time to deterioration.
</a:t>
            </a:r>
            <a:r>
              <a:rPr lang="en-US" sz="1050" dirty="0" err="1"/>
              <a:t>Janjigian</a:t>
            </a:r>
            <a:r>
              <a:rPr lang="en-US" sz="1050" dirty="0"/>
              <a:t> YY, et al. ASCO GI 2024. Abstract 286.</a:t>
            </a:r>
          </a:p>
        </p:txBody>
      </p:sp>
    </p:spTree>
    <p:extLst>
      <p:ext uri="{BB962C8B-B14F-4D97-AF65-F5344CB8AC3E}">
        <p14:creationId xmlns:p14="http://schemas.microsoft.com/office/powerpoint/2010/main" val="259140680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Footer Placeholder 8">
            <a:extLst>
              <a:ext uri="{FF2B5EF4-FFF2-40B4-BE49-F238E27FC236}">
                <a16:creationId xmlns:a16="http://schemas.microsoft.com/office/drawing/2014/main" id="{FF10C3EF-ADC4-5318-847F-9EFF9D773C9E}"/>
              </a:ext>
            </a:extLst>
          </p:cNvPr>
          <p:cNvSpPr>
            <a:spLocks noGrp="1"/>
          </p:cNvSpPr>
          <p:nvPr>
            <p:ph type="ftr" sz="quarter" idx="3"/>
          </p:nvPr>
        </p:nvSpPr>
        <p:spPr>
          <a:xfrm>
            <a:off x="609600" y="6356350"/>
            <a:ext cx="10744199" cy="442131"/>
          </a:xfrm>
        </p:spPr>
        <p:txBody>
          <a:bodyPr/>
          <a:lstStyle/>
          <a:p>
            <a:r>
              <a:rPr lang="en-US"/>
              <a:t>Janjigian YY, et al. ASCO GI 2024. Abstract 286.</a:t>
            </a:r>
          </a:p>
        </p:txBody>
      </p:sp>
      <p:sp>
        <p:nvSpPr>
          <p:cNvPr id="8" name="Title 7">
            <a:extLst>
              <a:ext uri="{FF2B5EF4-FFF2-40B4-BE49-F238E27FC236}">
                <a16:creationId xmlns:a16="http://schemas.microsoft.com/office/drawing/2014/main" id="{C80AA1DA-6CCB-D9E4-FAA8-ECFF1BAECCB5}"/>
              </a:ext>
            </a:extLst>
          </p:cNvPr>
          <p:cNvSpPr>
            <a:spLocks noGrp="1"/>
          </p:cNvSpPr>
          <p:nvPr>
            <p:ph type="title"/>
          </p:nvPr>
        </p:nvSpPr>
        <p:spPr>
          <a:xfrm>
            <a:off x="609600" y="199505"/>
            <a:ext cx="10744200" cy="1185577"/>
          </a:xfrm>
        </p:spPr>
        <p:txBody>
          <a:bodyPr>
            <a:normAutofit fontScale="90000"/>
          </a:bodyPr>
          <a:lstStyle/>
          <a:p>
            <a:r>
              <a:rPr lang="en-US" dirty="0"/>
              <a:t>Abstract 286: Health-Related Quality of Life with Pembrolizumab Plus Trastuzumab/Chemotherapy in First-Line HER2+ Advanced Gastric Cancer</a:t>
            </a:r>
          </a:p>
        </p:txBody>
      </p:sp>
      <p:sp>
        <p:nvSpPr>
          <p:cNvPr id="3" name="Content Placeholder 2">
            <a:extLst>
              <a:ext uri="{FF2B5EF4-FFF2-40B4-BE49-F238E27FC236}">
                <a16:creationId xmlns:a16="http://schemas.microsoft.com/office/drawing/2014/main" id="{CEFEB98E-B710-5006-5074-20E0E902D696}"/>
              </a:ext>
            </a:extLst>
          </p:cNvPr>
          <p:cNvSpPr>
            <a:spLocks noGrp="1"/>
          </p:cNvSpPr>
          <p:nvPr>
            <p:ph idx="1"/>
          </p:nvPr>
        </p:nvSpPr>
        <p:spPr>
          <a:xfrm>
            <a:off x="609600" y="1477906"/>
            <a:ext cx="10744200" cy="4722477"/>
          </a:xfrm>
        </p:spPr>
        <p:txBody>
          <a:bodyPr/>
          <a:lstStyle/>
          <a:p>
            <a:r>
              <a:rPr lang="en-US" dirty="0"/>
              <a:t>The addition of pembrolizumab to standard of care trastuzumab/chemotherapy did not have a negative impact on HRQOL during treatment</a:t>
            </a:r>
          </a:p>
          <a:p>
            <a:r>
              <a:rPr lang="en-US" dirty="0"/>
              <a:t>Improvement in cancer related symptoms with treatment</a:t>
            </a:r>
          </a:p>
          <a:p>
            <a:r>
              <a:rPr lang="en-US" dirty="0"/>
              <a:t>Immune related adverse effects did not worsen QOL</a:t>
            </a:r>
          </a:p>
          <a:p>
            <a:r>
              <a:rPr lang="en-US" dirty="0"/>
              <a:t>Together with safety and efficacy data, these results support the use of pembrolizumab with trastuzumab/chemotherapy for first-line treatment of HER2+ advanced gastric cancer</a:t>
            </a:r>
          </a:p>
        </p:txBody>
      </p:sp>
    </p:spTree>
    <p:extLst>
      <p:ext uri="{BB962C8B-B14F-4D97-AF65-F5344CB8AC3E}">
        <p14:creationId xmlns:p14="http://schemas.microsoft.com/office/powerpoint/2010/main" val="398495374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7672C233-7402-D1E1-C6E9-11EB6E60AC9E}"/>
              </a:ext>
            </a:extLst>
          </p:cNvPr>
          <p:cNvSpPr>
            <a:spLocks noGrp="1"/>
          </p:cNvSpPr>
          <p:nvPr>
            <p:ph type="title"/>
          </p:nvPr>
        </p:nvSpPr>
        <p:spPr>
          <a:xfrm>
            <a:off x="609600" y="199505"/>
            <a:ext cx="10744200" cy="1185577"/>
          </a:xfrm>
        </p:spPr>
        <p:txBody>
          <a:bodyPr>
            <a:normAutofit/>
          </a:bodyPr>
          <a:lstStyle/>
          <a:p>
            <a:r>
              <a:rPr lang="en-US" dirty="0"/>
              <a:t>Zolbetuximab: SPOTLIGHT and GLOW Trials</a:t>
            </a:r>
          </a:p>
        </p:txBody>
      </p:sp>
      <p:sp>
        <p:nvSpPr>
          <p:cNvPr id="11" name="Content Placeholder 10">
            <a:extLst>
              <a:ext uri="{FF2B5EF4-FFF2-40B4-BE49-F238E27FC236}">
                <a16:creationId xmlns:a16="http://schemas.microsoft.com/office/drawing/2014/main" id="{CC1DE6DA-635D-5EBB-900E-334EE4402BB7}"/>
              </a:ext>
            </a:extLst>
          </p:cNvPr>
          <p:cNvSpPr>
            <a:spLocks noGrp="1"/>
          </p:cNvSpPr>
          <p:nvPr>
            <p:ph sz="half" idx="2"/>
          </p:nvPr>
        </p:nvSpPr>
        <p:spPr>
          <a:xfrm>
            <a:off x="7721593" y="1497013"/>
            <a:ext cx="3972588" cy="4679950"/>
          </a:xfrm>
        </p:spPr>
        <p:txBody>
          <a:bodyPr>
            <a:normAutofit/>
          </a:bodyPr>
          <a:lstStyle/>
          <a:p>
            <a:r>
              <a:rPr lang="en-US" dirty="0"/>
              <a:t>Claudin18.2 inhibitor</a:t>
            </a:r>
          </a:p>
          <a:p>
            <a:pPr marL="0" indent="0">
              <a:buNone/>
            </a:pPr>
            <a:endParaRPr lang="en-US" dirty="0"/>
          </a:p>
          <a:p>
            <a:r>
              <a:rPr lang="en-US" dirty="0"/>
              <a:t>Parallel phase III </a:t>
            </a:r>
            <a:br>
              <a:rPr lang="en-US" dirty="0"/>
            </a:br>
            <a:r>
              <a:rPr lang="en-US" dirty="0"/>
              <a:t>trials, differing by </a:t>
            </a:r>
            <a:br>
              <a:rPr lang="en-US" dirty="0"/>
            </a:br>
            <a:r>
              <a:rPr lang="en-US" dirty="0"/>
              <a:t>chemotherapy backbone</a:t>
            </a:r>
          </a:p>
          <a:p>
            <a:endParaRPr lang="en-US" dirty="0"/>
          </a:p>
          <a:p>
            <a:r>
              <a:rPr lang="en-US" dirty="0"/>
              <a:t>PFS = Primary endpoint</a:t>
            </a:r>
          </a:p>
          <a:p>
            <a:endParaRPr lang="en-US" dirty="0"/>
          </a:p>
          <a:p>
            <a:r>
              <a:rPr lang="en-US" dirty="0"/>
              <a:t>OS = Secondary endpoint</a:t>
            </a:r>
          </a:p>
        </p:txBody>
      </p:sp>
      <p:pic>
        <p:nvPicPr>
          <p:cNvPr id="2" name="Picture 2">
            <a:extLst>
              <a:ext uri="{FF2B5EF4-FFF2-40B4-BE49-F238E27FC236}">
                <a16:creationId xmlns:a16="http://schemas.microsoft.com/office/drawing/2014/main" id="{4CC149B9-0F5E-C701-581F-F03AE8018982}"/>
              </a:ext>
            </a:extLst>
          </p:cNvPr>
          <p:cNvPicPr>
            <a:picLocks noChangeAspect="1" noChangeArrowheads="1"/>
          </p:cNvPicPr>
          <p:nvPr/>
        </p:nvPicPr>
        <p:blipFill rotWithShape="1">
          <a:blip r:embed="rId2" cstate="screen">
            <a:extLst>
              <a:ext uri="{28A0092B-C50C-407E-A947-70E740481C1C}">
                <a14:useLocalDpi xmlns:a14="http://schemas.microsoft.com/office/drawing/2010/main"/>
              </a:ext>
            </a:extLst>
          </a:blip>
          <a:srcRect/>
          <a:stretch/>
        </p:blipFill>
        <p:spPr bwMode="auto">
          <a:xfrm>
            <a:off x="838200" y="1301411"/>
            <a:ext cx="6369779" cy="2311701"/>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 name="Picture 2">
            <a:extLst>
              <a:ext uri="{FF2B5EF4-FFF2-40B4-BE49-F238E27FC236}">
                <a16:creationId xmlns:a16="http://schemas.microsoft.com/office/drawing/2014/main" id="{ED44B9F9-99F9-1354-562C-DC69BC147E4B}"/>
              </a:ext>
            </a:extLst>
          </p:cNvPr>
          <p:cNvPicPr>
            <a:picLocks noChangeAspect="1" noChangeArrowheads="1"/>
          </p:cNvPicPr>
          <p:nvPr/>
        </p:nvPicPr>
        <p:blipFill rotWithShape="1">
          <a:blip r:embed="rId3" cstate="screen">
            <a:extLst>
              <a:ext uri="{28A0092B-C50C-407E-A947-70E740481C1C}">
                <a14:useLocalDpi xmlns:a14="http://schemas.microsoft.com/office/drawing/2010/main"/>
              </a:ext>
            </a:extLst>
          </a:blip>
          <a:srcRect/>
          <a:stretch/>
        </p:blipFill>
        <p:spPr bwMode="auto">
          <a:xfrm>
            <a:off x="838201" y="3885697"/>
            <a:ext cx="6369779" cy="23690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TextBox 5">
            <a:extLst>
              <a:ext uri="{FF2B5EF4-FFF2-40B4-BE49-F238E27FC236}">
                <a16:creationId xmlns:a16="http://schemas.microsoft.com/office/drawing/2014/main" id="{F1633F05-4CF9-A489-ADCD-99ED3847169B}"/>
              </a:ext>
            </a:extLst>
          </p:cNvPr>
          <p:cNvSpPr txBox="1"/>
          <p:nvPr/>
        </p:nvSpPr>
        <p:spPr>
          <a:xfrm>
            <a:off x="3364319" y="1228643"/>
            <a:ext cx="1317540" cy="369332"/>
          </a:xfrm>
          <a:prstGeom prst="rect">
            <a:avLst/>
          </a:prstGeom>
          <a:noFill/>
        </p:spPr>
        <p:txBody>
          <a:bodyPr wrap="none" rtlCol="0">
            <a:spAutoFit/>
          </a:bodyPr>
          <a:lstStyle/>
          <a:p>
            <a:r>
              <a:rPr lang="en-US" b="1" dirty="0"/>
              <a:t>SPOTLIGHT</a:t>
            </a:r>
          </a:p>
        </p:txBody>
      </p:sp>
      <p:sp>
        <p:nvSpPr>
          <p:cNvPr id="7" name="TextBox 6">
            <a:extLst>
              <a:ext uri="{FF2B5EF4-FFF2-40B4-BE49-F238E27FC236}">
                <a16:creationId xmlns:a16="http://schemas.microsoft.com/office/drawing/2014/main" id="{3CFF6E5A-7AD0-A93C-840A-EE58BC977235}"/>
              </a:ext>
            </a:extLst>
          </p:cNvPr>
          <p:cNvSpPr txBox="1"/>
          <p:nvPr/>
        </p:nvSpPr>
        <p:spPr>
          <a:xfrm>
            <a:off x="3627501" y="3775361"/>
            <a:ext cx="791179" cy="369332"/>
          </a:xfrm>
          <a:prstGeom prst="rect">
            <a:avLst/>
          </a:prstGeom>
          <a:noFill/>
        </p:spPr>
        <p:txBody>
          <a:bodyPr wrap="none" rtlCol="0">
            <a:spAutoFit/>
          </a:bodyPr>
          <a:lstStyle/>
          <a:p>
            <a:r>
              <a:rPr lang="en-US" b="1" dirty="0"/>
              <a:t>GLOW</a:t>
            </a:r>
          </a:p>
        </p:txBody>
      </p:sp>
      <p:sp>
        <p:nvSpPr>
          <p:cNvPr id="15" name="Footer Placeholder 14">
            <a:extLst>
              <a:ext uri="{FF2B5EF4-FFF2-40B4-BE49-F238E27FC236}">
                <a16:creationId xmlns:a16="http://schemas.microsoft.com/office/drawing/2014/main" id="{7257D51F-0C45-8407-6F46-521F77F08150}"/>
              </a:ext>
            </a:extLst>
          </p:cNvPr>
          <p:cNvSpPr>
            <a:spLocks noGrp="1"/>
          </p:cNvSpPr>
          <p:nvPr>
            <p:ph type="ftr" sz="quarter" idx="3"/>
          </p:nvPr>
        </p:nvSpPr>
        <p:spPr/>
        <p:txBody>
          <a:bodyPr/>
          <a:lstStyle/>
          <a:p>
            <a:r>
              <a:rPr lang="en-US"/>
              <a:t>GHS, global health status; PRO, patient-reported outcome; PF, physical functioning; Q2W, every other week; TTCD, time to confirmed deterioration. 
Ajani JA, et al. ESMO 2023. Abstract LBA82; Lordick F, et al. ESMO 2023. Abstract LBA81.</a:t>
            </a:r>
          </a:p>
        </p:txBody>
      </p:sp>
    </p:spTree>
    <p:extLst>
      <p:ext uri="{BB962C8B-B14F-4D97-AF65-F5344CB8AC3E}">
        <p14:creationId xmlns:p14="http://schemas.microsoft.com/office/powerpoint/2010/main" val="46826058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Footer Placeholder 11">
            <a:extLst>
              <a:ext uri="{FF2B5EF4-FFF2-40B4-BE49-F238E27FC236}">
                <a16:creationId xmlns:a16="http://schemas.microsoft.com/office/drawing/2014/main" id="{D58E4BEF-FFED-AF48-F30B-D481D832761C}"/>
              </a:ext>
            </a:extLst>
          </p:cNvPr>
          <p:cNvSpPr>
            <a:spLocks noGrp="1"/>
          </p:cNvSpPr>
          <p:nvPr>
            <p:ph type="ftr" sz="quarter" idx="3"/>
          </p:nvPr>
        </p:nvSpPr>
        <p:spPr>
          <a:xfrm>
            <a:off x="609600" y="6356350"/>
            <a:ext cx="10744199" cy="442131"/>
          </a:xfrm>
        </p:spPr>
        <p:txBody>
          <a:bodyPr/>
          <a:lstStyle/>
          <a:p>
            <a:r>
              <a:rPr lang="en-US"/>
              <a:t>Shitara K, et al. ASCO GI 2024. Abstract 372.</a:t>
            </a:r>
          </a:p>
        </p:txBody>
      </p:sp>
      <p:sp>
        <p:nvSpPr>
          <p:cNvPr id="2" name="Title 1">
            <a:extLst>
              <a:ext uri="{FF2B5EF4-FFF2-40B4-BE49-F238E27FC236}">
                <a16:creationId xmlns:a16="http://schemas.microsoft.com/office/drawing/2014/main" id="{EE71BD7C-BC9E-B4FA-7679-A72693CE96DC}"/>
              </a:ext>
            </a:extLst>
          </p:cNvPr>
          <p:cNvSpPr>
            <a:spLocks noGrp="1"/>
          </p:cNvSpPr>
          <p:nvPr>
            <p:ph type="title"/>
          </p:nvPr>
        </p:nvSpPr>
        <p:spPr>
          <a:xfrm>
            <a:off x="609600" y="199505"/>
            <a:ext cx="10744200" cy="1185577"/>
          </a:xfrm>
        </p:spPr>
        <p:txBody>
          <a:bodyPr anchor="t">
            <a:noAutofit/>
          </a:bodyPr>
          <a:lstStyle/>
          <a:p>
            <a:r>
              <a:rPr lang="en-US" sz="2800" dirty="0"/>
              <a:t>Abstract 372: Management of Nausea and Vomiting Following First-Line </a:t>
            </a:r>
            <a:r>
              <a:rPr lang="en-US" sz="2800" dirty="0" err="1"/>
              <a:t>Zolbetuximab</a:t>
            </a:r>
            <a:r>
              <a:rPr lang="en-US" sz="2800" dirty="0"/>
              <a:t> + Chemotherapy Treatment in Claudin-18.2+, HER2−, Locally Advanced Unresectable or Metastatic Gastric or Gastroesophageal Junction Adenocarcinoma: Analysis from the Phase 3 SPOTLIGHT </a:t>
            </a:r>
            <a:br>
              <a:rPr lang="en-US" sz="2800" dirty="0"/>
            </a:br>
            <a:r>
              <a:rPr lang="en-US" sz="2800" dirty="0"/>
              <a:t>and GLOW Studies</a:t>
            </a:r>
          </a:p>
        </p:txBody>
      </p:sp>
      <p:sp>
        <p:nvSpPr>
          <p:cNvPr id="3" name="Content Placeholder 2">
            <a:extLst>
              <a:ext uri="{FF2B5EF4-FFF2-40B4-BE49-F238E27FC236}">
                <a16:creationId xmlns:a16="http://schemas.microsoft.com/office/drawing/2014/main" id="{452EED14-322D-FCA1-8A88-5E91EA09C9A5}"/>
              </a:ext>
            </a:extLst>
          </p:cNvPr>
          <p:cNvSpPr>
            <a:spLocks noGrp="1"/>
          </p:cNvSpPr>
          <p:nvPr>
            <p:ph idx="1"/>
          </p:nvPr>
        </p:nvSpPr>
        <p:spPr>
          <a:xfrm>
            <a:off x="609600" y="2921001"/>
            <a:ext cx="10744200" cy="3279774"/>
          </a:xfrm>
        </p:spPr>
        <p:txBody>
          <a:bodyPr>
            <a:normAutofit/>
          </a:bodyPr>
          <a:lstStyle/>
          <a:p>
            <a:r>
              <a:rPr lang="en-US" dirty="0"/>
              <a:t>SPOTLIGHT: </a:t>
            </a:r>
            <a:r>
              <a:rPr lang="en-US" dirty="0" err="1"/>
              <a:t>zolbetuximab</a:t>
            </a:r>
            <a:r>
              <a:rPr lang="en-US" dirty="0"/>
              <a:t> + FOLFOX</a:t>
            </a:r>
          </a:p>
          <a:p>
            <a:r>
              <a:rPr lang="en-US" dirty="0"/>
              <a:t>GLOW: </a:t>
            </a:r>
            <a:r>
              <a:rPr lang="en-US" dirty="0" err="1"/>
              <a:t>zolbetuximab</a:t>
            </a:r>
            <a:r>
              <a:rPr lang="en-US" dirty="0"/>
              <a:t> + CAPOX</a:t>
            </a:r>
          </a:p>
          <a:p>
            <a:r>
              <a:rPr lang="en-US" dirty="0"/>
              <a:t>Infusion guidelines amended to reduce the initial infusion rate of the first </a:t>
            </a:r>
            <a:r>
              <a:rPr lang="en-US" dirty="0" err="1"/>
              <a:t>zolbetuximab</a:t>
            </a:r>
            <a:r>
              <a:rPr lang="en-US" dirty="0"/>
              <a:t>/placebo dose</a:t>
            </a:r>
          </a:p>
          <a:p>
            <a:r>
              <a:rPr lang="en-US" dirty="0"/>
              <a:t>Prophylactic antiemetics recommended prior to each treatment</a:t>
            </a:r>
          </a:p>
        </p:txBody>
      </p:sp>
    </p:spTree>
    <p:extLst>
      <p:ext uri="{BB962C8B-B14F-4D97-AF65-F5344CB8AC3E}">
        <p14:creationId xmlns:p14="http://schemas.microsoft.com/office/powerpoint/2010/main" val="31335277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625E8FFF-99C3-1EA6-9144-F7C1194774C0}"/>
              </a:ext>
            </a:extLst>
          </p:cNvPr>
          <p:cNvSpPr>
            <a:spLocks noGrp="1"/>
          </p:cNvSpPr>
          <p:nvPr>
            <p:ph type="title"/>
          </p:nvPr>
        </p:nvSpPr>
        <p:spPr/>
        <p:txBody>
          <a:bodyPr anchor="t">
            <a:noAutofit/>
          </a:bodyPr>
          <a:lstStyle/>
          <a:p>
            <a:r>
              <a:rPr lang="en-US" sz="2600" dirty="0"/>
              <a:t>Abstract 372: Management of Nausea and Vomiting Following First-Line </a:t>
            </a:r>
            <a:r>
              <a:rPr lang="en-US" sz="2600" dirty="0" err="1"/>
              <a:t>Zolbetuximab</a:t>
            </a:r>
            <a:r>
              <a:rPr lang="en-US" sz="2600" dirty="0"/>
              <a:t> + Chemotherapy Treatment in Claudin-18.2+, HER2−, Locally Advanced Unresectable or Metastatic Gastric or Gastroesophageal Junction Adenocarcinoma: Analysis from the Phase 3 SPOTLIGHT and GLOW Studies</a:t>
            </a:r>
          </a:p>
        </p:txBody>
      </p:sp>
      <p:sp>
        <p:nvSpPr>
          <p:cNvPr id="3" name="Content Placeholder 2">
            <a:extLst>
              <a:ext uri="{FF2B5EF4-FFF2-40B4-BE49-F238E27FC236}">
                <a16:creationId xmlns:a16="http://schemas.microsoft.com/office/drawing/2014/main" id="{D785EA2C-BEC4-2E85-4222-2C33891849E7}"/>
              </a:ext>
            </a:extLst>
          </p:cNvPr>
          <p:cNvSpPr>
            <a:spLocks noGrp="1"/>
          </p:cNvSpPr>
          <p:nvPr>
            <p:ph idx="1"/>
          </p:nvPr>
        </p:nvSpPr>
        <p:spPr>
          <a:xfrm>
            <a:off x="609600" y="2454509"/>
            <a:ext cx="4579917" cy="4028781"/>
          </a:xfrm>
        </p:spPr>
        <p:txBody>
          <a:bodyPr>
            <a:normAutofit fontScale="92500" lnSpcReduction="20000"/>
          </a:bodyPr>
          <a:lstStyle/>
          <a:p>
            <a:r>
              <a:rPr lang="en-US" dirty="0"/>
              <a:t>Effective strategies for mitigating nausea/vomiting:</a:t>
            </a:r>
          </a:p>
          <a:p>
            <a:pPr lvl="1"/>
            <a:r>
              <a:rPr lang="en-US" sz="1800" dirty="0"/>
              <a:t>Slowing the rate of </a:t>
            </a:r>
            <a:r>
              <a:rPr lang="en-US" sz="1800" dirty="0" err="1"/>
              <a:t>zolbetuximab</a:t>
            </a:r>
            <a:r>
              <a:rPr lang="en-US" sz="1800" dirty="0"/>
              <a:t> infusion</a:t>
            </a:r>
          </a:p>
          <a:p>
            <a:pPr lvl="1"/>
            <a:r>
              <a:rPr lang="en-US" sz="1800" dirty="0"/>
              <a:t>Optimization of prophylactic antiemetics</a:t>
            </a:r>
          </a:p>
          <a:p>
            <a:r>
              <a:rPr lang="en-US" dirty="0"/>
              <a:t>Nausea/vomiting lessens with subsequent cycles</a:t>
            </a:r>
          </a:p>
          <a:p>
            <a:r>
              <a:rPr lang="en-US" dirty="0"/>
              <a:t>The addition of </a:t>
            </a:r>
            <a:r>
              <a:rPr lang="en-US" dirty="0" err="1"/>
              <a:t>zolbetuximab</a:t>
            </a:r>
            <a:r>
              <a:rPr lang="en-US" dirty="0"/>
              <a:t> to chemotherapy:</a:t>
            </a:r>
          </a:p>
          <a:p>
            <a:pPr lvl="1"/>
            <a:r>
              <a:rPr lang="en-US" sz="1800" dirty="0"/>
              <a:t>Did not negatively impact overall quality of life despite nausea/vomiting</a:t>
            </a:r>
          </a:p>
          <a:p>
            <a:pPr lvl="1"/>
            <a:r>
              <a:rPr lang="en-US" sz="1800" dirty="0"/>
              <a:t>Improved PFS and OS compared to chemotherapy alone</a:t>
            </a:r>
          </a:p>
        </p:txBody>
      </p:sp>
      <p:sp>
        <p:nvSpPr>
          <p:cNvPr id="7" name="Footer Placeholder 6">
            <a:extLst>
              <a:ext uri="{FF2B5EF4-FFF2-40B4-BE49-F238E27FC236}">
                <a16:creationId xmlns:a16="http://schemas.microsoft.com/office/drawing/2014/main" id="{C4C3C2EE-F265-B9E1-E515-B04A975B2B66}"/>
              </a:ext>
            </a:extLst>
          </p:cNvPr>
          <p:cNvSpPr>
            <a:spLocks noGrp="1"/>
          </p:cNvSpPr>
          <p:nvPr>
            <p:ph type="ftr" sz="quarter" idx="3"/>
          </p:nvPr>
        </p:nvSpPr>
        <p:spPr/>
        <p:txBody>
          <a:bodyPr/>
          <a:lstStyle/>
          <a:p>
            <a:r>
              <a:rPr lang="en-US" dirty="0" err="1"/>
              <a:t>Shitara</a:t>
            </a:r>
            <a:r>
              <a:rPr lang="en-US" dirty="0"/>
              <a:t> K, et al. ASCO GI 2024. Abstract 372.</a:t>
            </a:r>
          </a:p>
        </p:txBody>
      </p:sp>
      <p:pic>
        <p:nvPicPr>
          <p:cNvPr id="2" name="Picture 1" descr="A graph of diseased patients&#10;&#10;Description automatically generated with medium confidence">
            <a:extLst>
              <a:ext uri="{FF2B5EF4-FFF2-40B4-BE49-F238E27FC236}">
                <a16:creationId xmlns:a16="http://schemas.microsoft.com/office/drawing/2014/main" id="{205A6AB8-F3DE-8F81-0AE1-6E38A62B9BC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085399" y="2408188"/>
            <a:ext cx="6982014" cy="3948162"/>
          </a:xfrm>
          <a:prstGeom prst="rect">
            <a:avLst/>
          </a:prstGeom>
        </p:spPr>
      </p:pic>
    </p:spTree>
    <p:extLst>
      <p:ext uri="{BB962C8B-B14F-4D97-AF65-F5344CB8AC3E}">
        <p14:creationId xmlns:p14="http://schemas.microsoft.com/office/powerpoint/2010/main" val="126373330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5637F7-2491-4435-AE91-81D33133821F}"/>
              </a:ext>
            </a:extLst>
          </p:cNvPr>
          <p:cNvSpPr>
            <a:spLocks noGrp="1"/>
          </p:cNvSpPr>
          <p:nvPr>
            <p:ph type="title"/>
          </p:nvPr>
        </p:nvSpPr>
        <p:spPr>
          <a:xfrm>
            <a:off x="609600" y="199505"/>
            <a:ext cx="10744200" cy="1185577"/>
          </a:xfrm>
        </p:spPr>
        <p:txBody>
          <a:bodyPr/>
          <a:lstStyle/>
          <a:p>
            <a:r>
              <a:rPr lang="en-US" dirty="0"/>
              <a:t>Key Takeaway Points</a:t>
            </a:r>
          </a:p>
        </p:txBody>
      </p:sp>
      <p:sp>
        <p:nvSpPr>
          <p:cNvPr id="3" name="Content Placeholder 2">
            <a:extLst>
              <a:ext uri="{FF2B5EF4-FFF2-40B4-BE49-F238E27FC236}">
                <a16:creationId xmlns:a16="http://schemas.microsoft.com/office/drawing/2014/main" id="{6D5C0ECA-4CC2-429E-9A46-FF4EAC546250}"/>
              </a:ext>
            </a:extLst>
          </p:cNvPr>
          <p:cNvSpPr>
            <a:spLocks noGrp="1"/>
          </p:cNvSpPr>
          <p:nvPr>
            <p:ph idx="1"/>
          </p:nvPr>
        </p:nvSpPr>
        <p:spPr>
          <a:xfrm>
            <a:off x="609600" y="1477906"/>
            <a:ext cx="10744200" cy="4722477"/>
          </a:xfrm>
        </p:spPr>
        <p:txBody>
          <a:bodyPr>
            <a:normAutofit/>
          </a:bodyPr>
          <a:lstStyle/>
          <a:p>
            <a:r>
              <a:rPr lang="en-US" dirty="0"/>
              <a:t>Targeted agents are improving outcomes for patients with G/GEJ cancers</a:t>
            </a:r>
          </a:p>
          <a:p>
            <a:endParaRPr lang="en-US" dirty="0"/>
          </a:p>
          <a:p>
            <a:r>
              <a:rPr lang="en-US" dirty="0"/>
              <a:t>Emphasis on quality of life in addition to survival outcomes</a:t>
            </a:r>
          </a:p>
          <a:p>
            <a:endParaRPr lang="en-US" dirty="0"/>
          </a:p>
          <a:p>
            <a:r>
              <a:rPr lang="en-US" dirty="0"/>
              <a:t>The addition of agents like pembrolizumab and zolbetuximab improve survival outcomes without significantly affecting overall quality of life</a:t>
            </a:r>
          </a:p>
        </p:txBody>
      </p:sp>
    </p:spTree>
    <p:extLst>
      <p:ext uri="{BB962C8B-B14F-4D97-AF65-F5344CB8AC3E}">
        <p14:creationId xmlns:p14="http://schemas.microsoft.com/office/powerpoint/2010/main" val="3726548037"/>
      </p:ext>
    </p:extLst>
  </p:cSld>
  <p:clrMapOvr>
    <a:masterClrMapping/>
  </p:clrMapOvr>
</p:sld>
</file>

<file path=ppt/theme/theme1.xml><?xml version="1.0" encoding="utf-8"?>
<a:theme xmlns:a="http://schemas.openxmlformats.org/drawingml/2006/main" name="HemOnc22_TCME">
  <a:themeElements>
    <a:clrScheme name="HemOnc 22 New New">
      <a:dk1>
        <a:srgbClr val="4D4D4D"/>
      </a:dk1>
      <a:lt1>
        <a:srgbClr val="FFFFFF"/>
      </a:lt1>
      <a:dk2>
        <a:srgbClr val="4D4D4D"/>
      </a:dk2>
      <a:lt2>
        <a:srgbClr val="FFFFFF"/>
      </a:lt2>
      <a:accent1>
        <a:srgbClr val="4A86D9"/>
      </a:accent1>
      <a:accent2>
        <a:srgbClr val="F7931E"/>
      </a:accent2>
      <a:accent3>
        <a:srgbClr val="DF504B"/>
      </a:accent3>
      <a:accent4>
        <a:srgbClr val="FF7F40"/>
      </a:accent4>
      <a:accent5>
        <a:srgbClr val="AD337F"/>
      </a:accent5>
      <a:accent6>
        <a:srgbClr val="35A696"/>
      </a:accent6>
      <a:hlink>
        <a:srgbClr val="FF7F40"/>
      </a:hlink>
      <a:folHlink>
        <a:srgbClr val="B7B7B7"/>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HemOnc22_TCME" id="{6507FD97-7ADD-D54E-8CF9-187F3AE960EA}" vid="{19DA7EBD-6655-8342-B5A2-12CDF7FCEEC0}"/>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7CC680350CE9C149837DD9E5879C280B" ma:contentTypeVersion="16" ma:contentTypeDescription="Create a new document." ma:contentTypeScope="" ma:versionID="2f7f56acf659d5204f1690785e10765c">
  <xsd:schema xmlns:xsd="http://www.w3.org/2001/XMLSchema" xmlns:xs="http://www.w3.org/2001/XMLSchema" xmlns:p="http://schemas.microsoft.com/office/2006/metadata/properties" xmlns:ns2="a9d8bbac-cce3-475c-b9fe-65ecbcec7edd" xmlns:ns3="f55e9ad1-4522-4e5b-8d2e-6f450f6d945f" targetNamespace="http://schemas.microsoft.com/office/2006/metadata/properties" ma:root="true" ma:fieldsID="70dd0311e77527e67f53108eaeeced06" ns2:_="" ns3:_="">
    <xsd:import namespace="a9d8bbac-cce3-475c-b9fe-65ecbcec7edd"/>
    <xsd:import namespace="f55e9ad1-4522-4e5b-8d2e-6f450f6d945f"/>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DateTaken" minOccurs="0"/>
                <xsd:element ref="ns2:MediaServiceGenerationTime" minOccurs="0"/>
                <xsd:element ref="ns2:MediaServiceEventHashCode" minOccurs="0"/>
                <xsd:element ref="ns2:lcf76f155ced4ddcb4097134ff3c332f" minOccurs="0"/>
                <xsd:element ref="ns3:TaxCatchAll" minOccurs="0"/>
                <xsd:element ref="ns2:MediaServiceOCR" minOccurs="0"/>
                <xsd:element ref="ns3:SharedWithUsers" minOccurs="0"/>
                <xsd:element ref="ns3:SharedWithDetails"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9d8bbac-cce3-475c-b9fe-65ecbcec7edd"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lcf76f155ced4ddcb4097134ff3c332f" ma:index="16" nillable="true" ma:taxonomy="true" ma:internalName="lcf76f155ced4ddcb4097134ff3c332f" ma:taxonomyFieldName="MediaServiceImageTags" ma:displayName="Image Tags" ma:readOnly="false" ma:fieldId="{5cf76f15-5ced-4ddc-b409-7134ff3c332f}" ma:taxonomyMulti="true" ma:sspId="8c65fd77-5e27-4e0a-8152-efffb3417915" ma:termSetId="09814cd3-568e-fe90-9814-8d621ff8fb84" ma:anchorId="fba54fb3-c3e1-fe81-a776-ca4b69148c4d" ma:open="true" ma:isKeyword="false">
      <xsd:complexType>
        <xsd:sequence>
          <xsd:element ref="pc:Terms" minOccurs="0" maxOccurs="1"/>
        </xsd:sequence>
      </xsd:complexType>
    </xsd:element>
    <xsd:element name="MediaServiceOCR" ma:index="18" nillable="true" ma:displayName="Extracted Text" ma:internalName="MediaServiceOCR" ma:readOnly="true">
      <xsd:simpleType>
        <xsd:restriction base="dms:Note">
          <xsd:maxLength value="255"/>
        </xsd:restriction>
      </xsd:simpleType>
    </xsd:element>
    <xsd:element name="MediaServiceObjectDetectorVersions" ma:index="21" nillable="true" ma:displayName="MediaServiceObjectDetectorVersions" ma:hidden="true" ma:indexed="true" ma:internalName="MediaServiceObjectDetectorVersions" ma:readOnly="true">
      <xsd:simpleType>
        <xsd:restriction base="dms:Text"/>
      </xsd:simpleType>
    </xsd:element>
    <xsd:element name="MediaServiceSearchProperties" ma:index="22"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f55e9ad1-4522-4e5b-8d2e-6f450f6d945f" elementFormDefault="qualified">
    <xsd:import namespace="http://schemas.microsoft.com/office/2006/documentManagement/types"/>
    <xsd:import namespace="http://schemas.microsoft.com/office/infopath/2007/PartnerControls"/>
    <xsd:element name="TaxCatchAll" ma:index="17" nillable="true" ma:displayName="Taxonomy Catch All Column" ma:hidden="true" ma:list="{18eb5337-1fcb-4779-9b12-3ebf5b838b56}" ma:internalName="TaxCatchAll" ma:showField="CatchAllData" ma:web="f55e9ad1-4522-4e5b-8d2e-6f450f6d945f">
      <xsd:complexType>
        <xsd:complexContent>
          <xsd:extension base="dms:MultiChoiceLookup">
            <xsd:sequence>
              <xsd:element name="Value" type="dms:Lookup" maxOccurs="unbounded" minOccurs="0" nillable="true"/>
            </xsd:sequence>
          </xsd:extension>
        </xsd:complexContent>
      </xsd:complexType>
    </xsd:element>
    <xsd:element name="SharedWithUsers" ma:index="19"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0"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TaxCatchAll xmlns="f55e9ad1-4522-4e5b-8d2e-6f450f6d945f" xsi:nil="true"/>
    <lcf76f155ced4ddcb4097134ff3c332f xmlns="a9d8bbac-cce3-475c-b9fe-65ecbcec7edd">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9E689E87-810A-4643-92E8-FFFF4E980E65}">
  <ds:schemaRefs>
    <ds:schemaRef ds:uri="http://schemas.microsoft.com/sharepoint/v3/contenttype/forms"/>
  </ds:schemaRefs>
</ds:datastoreItem>
</file>

<file path=customXml/itemProps2.xml><?xml version="1.0" encoding="utf-8"?>
<ds:datastoreItem xmlns:ds="http://schemas.openxmlformats.org/officeDocument/2006/customXml" ds:itemID="{0FDAF44F-9EB8-4C37-A23D-31CDBF13637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a9d8bbac-cce3-475c-b9fe-65ecbcec7edd"/>
    <ds:schemaRef ds:uri="f55e9ad1-4522-4e5b-8d2e-6f450f6d945f"/>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11980A17-78EA-4FA0-BCE1-1BBC70E28705}">
  <ds:schemaRefs>
    <ds:schemaRef ds:uri="http://purl.org/dc/terms/"/>
    <ds:schemaRef ds:uri="http://www.w3.org/XML/1998/namespace"/>
    <ds:schemaRef ds:uri="http://purl.org/dc/dcmitype/"/>
    <ds:schemaRef ds:uri="http://schemas.microsoft.com/office/2006/documentManagement/types"/>
    <ds:schemaRef ds:uri="http://schemas.microsoft.com/office/2006/metadata/properties"/>
    <ds:schemaRef ds:uri="http://schemas.microsoft.com/office/infopath/2007/PartnerControls"/>
    <ds:schemaRef ds:uri="f55e9ad1-4522-4e5b-8d2e-6f450f6d945f"/>
    <ds:schemaRef ds:uri="http://schemas.openxmlformats.org/package/2006/metadata/core-properties"/>
    <ds:schemaRef ds:uri="a9d8bbac-cce3-475c-b9fe-65ecbcec7edd"/>
    <ds:schemaRef ds:uri="http://purl.org/dc/elements/1.1/"/>
  </ds:schemaRefs>
</ds:datastoreItem>
</file>

<file path=docProps/app.xml><?xml version="1.0" encoding="utf-8"?>
<Properties xmlns="http://schemas.openxmlformats.org/officeDocument/2006/extended-properties" xmlns:vt="http://schemas.openxmlformats.org/officeDocument/2006/docPropsVTypes">
  <TotalTime>1740</TotalTime>
  <Words>1090</Words>
  <Application>Microsoft Macintosh PowerPoint</Application>
  <PresentationFormat>Widescreen</PresentationFormat>
  <Paragraphs>76</Paragraphs>
  <Slides>10</Slides>
  <Notes>2</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10</vt:i4>
      </vt:variant>
    </vt:vector>
  </HeadingPairs>
  <TitlesOfParts>
    <vt:vector size="17" baseType="lpstr">
      <vt:lpstr>Arial</vt:lpstr>
      <vt:lpstr>Calibri</vt:lpstr>
      <vt:lpstr>Calibri Light</vt:lpstr>
      <vt:lpstr>Century Gothic</vt:lpstr>
      <vt:lpstr>Trebuchet MS</vt:lpstr>
      <vt:lpstr>HemOnc22_TCME</vt:lpstr>
      <vt:lpstr>Office Theme</vt:lpstr>
      <vt:lpstr>Incorporating Data Into Practice: Late-Breaking Highlights on G/GEJ Cancers From the 2024 GI Congress</vt:lpstr>
      <vt:lpstr>PowerPoint Presentation</vt:lpstr>
      <vt:lpstr>Disclaimer</vt:lpstr>
      <vt:lpstr>Abstract 286: Health-Related Quality of Life with Pembrolizumab Plus Trastuzumab/Chemotherapy in First-Line HER2+ Advanced Gastric Cancer</vt:lpstr>
      <vt:lpstr>Abstract 286: Health-Related Quality of Life with Pembrolizumab Plus Trastuzumab/Chemotherapy in First-Line HER2+ Advanced Gastric Cancer</vt:lpstr>
      <vt:lpstr>Zolbetuximab: SPOTLIGHT and GLOW Trials</vt:lpstr>
      <vt:lpstr>Abstract 372: Management of Nausea and Vomiting Following First-Line Zolbetuximab + Chemotherapy Treatment in Claudin-18.2+, HER2−, Locally Advanced Unresectable or Metastatic Gastric or Gastroesophageal Junction Adenocarcinoma: Analysis from the Phase 3 SPOTLIGHT  and GLOW Studies</vt:lpstr>
      <vt:lpstr>Abstract 372: Management of Nausea and Vomiting Following First-Line Zolbetuximab + Chemotherapy Treatment in Claudin-18.2+, HER2−, Locally Advanced Unresectable or Metastatic Gastric or Gastroesophageal Junction Adenocarcinoma: Analysis from the Phase 3 SPOTLIGHT and GLOW Studies</vt:lpstr>
      <vt:lpstr>Key Takeaway Points</vt:lpstr>
      <vt:lpstr>PowerPoint Presentation</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Incorporating Data Into Practice: Late-Breaking Highlights on G/GEJ Cancers From the 2024 GI Congress</dc:title>
  <dc:subject/>
  <dc:creator>MedEd On The Go</dc:creator>
  <cp:keywords/>
  <dc:description/>
  <cp:lastModifiedBy>Harley Kidner</cp:lastModifiedBy>
  <cp:revision>50</cp:revision>
  <dcterms:created xsi:type="dcterms:W3CDTF">2019-02-14T16:09:47Z</dcterms:created>
  <dcterms:modified xsi:type="dcterms:W3CDTF">2024-02-02T21:22:00Z</dcterms:modified>
  <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0x0101007CC680350CE9C149837DD9E5879C280B</vt:lpwstr>
  </property>
</Properties>
</file>