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 id="2147483686" r:id="rId4"/>
  </p:sldMasterIdLst>
  <p:notesMasterIdLst>
    <p:notesMasterId r:id="rId16"/>
  </p:notesMasterIdLst>
  <p:sldIdLst>
    <p:sldId id="2147375305" r:id="rId5"/>
    <p:sldId id="265" r:id="rId6"/>
    <p:sldId id="256" r:id="rId7"/>
    <p:sldId id="2147375313" r:id="rId8"/>
    <p:sldId id="2134959406" r:id="rId9"/>
    <p:sldId id="2134959404" r:id="rId10"/>
    <p:sldId id="2134959405" r:id="rId11"/>
    <p:sldId id="2134959409" r:id="rId12"/>
    <p:sldId id="2134959407" r:id="rId13"/>
    <p:sldId id="2134959408" r:id="rId14"/>
    <p:sldId id="214737529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124" d="100"/>
          <a:sy n="124" d="100"/>
        </p:scale>
        <p:origin x="5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C4758B-25F2-3443-9420-80B0FE7C71E3}" type="datetimeFigureOut">
              <a:rPr lang="en-US" smtClean="0"/>
              <a:t>11/28/23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AA4BAD-A519-9745-92AA-457D6D55AB8A}" type="slidenum">
              <a:rPr lang="en-US" smtClean="0"/>
              <a:t>‹#›</a:t>
            </a:fld>
            <a:endParaRPr lang="en-US"/>
          </a:p>
        </p:txBody>
      </p:sp>
    </p:spTree>
    <p:extLst>
      <p:ext uri="{BB962C8B-B14F-4D97-AF65-F5344CB8AC3E}">
        <p14:creationId xmlns:p14="http://schemas.microsoft.com/office/powerpoint/2010/main" val="242421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4576E-F52D-2B41-9376-273C527EFC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032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2910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F9485-2FAC-ED33-28A0-BC3C98679D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EDFC01-C396-77E3-6401-1EE442218C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D1796A-CD3F-A10A-CF16-B94305DCC575}"/>
              </a:ext>
            </a:extLst>
          </p:cNvPr>
          <p:cNvSpPr>
            <a:spLocks noGrp="1"/>
          </p:cNvSpPr>
          <p:nvPr>
            <p:ph type="dt" sz="half" idx="10"/>
          </p:nvPr>
        </p:nvSpPr>
        <p:spPr/>
        <p:txBody>
          <a:bodyPr/>
          <a:lstStyle/>
          <a:p>
            <a:fld id="{7194CB69-CCD4-4742-BFA0-354D37DBDD6F}" type="datetimeFigureOut">
              <a:rPr lang="en-US" smtClean="0"/>
              <a:t>11/28/23</a:t>
            </a:fld>
            <a:endParaRPr lang="en-US"/>
          </a:p>
        </p:txBody>
      </p:sp>
      <p:sp>
        <p:nvSpPr>
          <p:cNvPr id="5" name="Footer Placeholder 4">
            <a:extLst>
              <a:ext uri="{FF2B5EF4-FFF2-40B4-BE49-F238E27FC236}">
                <a16:creationId xmlns:a16="http://schemas.microsoft.com/office/drawing/2014/main" id="{572C51FA-D57E-7D08-FC7A-720FE69BBD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8CB7EA-1B20-9D66-F535-796196FFAB9B}"/>
              </a:ext>
            </a:extLst>
          </p:cNvPr>
          <p:cNvSpPr>
            <a:spLocks noGrp="1"/>
          </p:cNvSpPr>
          <p:nvPr>
            <p:ph type="sldNum" sz="quarter" idx="12"/>
          </p:nvPr>
        </p:nvSpPr>
        <p:spPr/>
        <p:txBody>
          <a:bodyPr/>
          <a:lstStyle/>
          <a:p>
            <a:fld id="{0909EF49-90AC-664A-8BD6-D11465415F65}" type="slidenum">
              <a:rPr lang="en-US" smtClean="0"/>
              <a:t>‹#›</a:t>
            </a:fld>
            <a:endParaRPr lang="en-US"/>
          </a:p>
        </p:txBody>
      </p:sp>
    </p:spTree>
    <p:extLst>
      <p:ext uri="{BB962C8B-B14F-4D97-AF65-F5344CB8AC3E}">
        <p14:creationId xmlns:p14="http://schemas.microsoft.com/office/powerpoint/2010/main" val="2017579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0D8E1-60D1-F787-A6C9-73EB34A8BA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57C934-E743-5DFB-D958-9AE547EE1F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ABC336-2688-DE32-10DE-6AE72CFC3888}"/>
              </a:ext>
            </a:extLst>
          </p:cNvPr>
          <p:cNvSpPr>
            <a:spLocks noGrp="1"/>
          </p:cNvSpPr>
          <p:nvPr>
            <p:ph type="dt" sz="half" idx="10"/>
          </p:nvPr>
        </p:nvSpPr>
        <p:spPr/>
        <p:txBody>
          <a:bodyPr/>
          <a:lstStyle/>
          <a:p>
            <a:fld id="{7194CB69-CCD4-4742-BFA0-354D37DBDD6F}" type="datetimeFigureOut">
              <a:rPr lang="en-US" smtClean="0"/>
              <a:t>11/28/23</a:t>
            </a:fld>
            <a:endParaRPr lang="en-US"/>
          </a:p>
        </p:txBody>
      </p:sp>
      <p:sp>
        <p:nvSpPr>
          <p:cNvPr id="5" name="Footer Placeholder 4">
            <a:extLst>
              <a:ext uri="{FF2B5EF4-FFF2-40B4-BE49-F238E27FC236}">
                <a16:creationId xmlns:a16="http://schemas.microsoft.com/office/drawing/2014/main" id="{1BE3ED81-B056-BE17-B6C5-9F2FB2911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BBEC-4EB6-C79F-1C06-1349FB49BF94}"/>
              </a:ext>
            </a:extLst>
          </p:cNvPr>
          <p:cNvSpPr>
            <a:spLocks noGrp="1"/>
          </p:cNvSpPr>
          <p:nvPr>
            <p:ph type="sldNum" sz="quarter" idx="12"/>
          </p:nvPr>
        </p:nvSpPr>
        <p:spPr/>
        <p:txBody>
          <a:bodyPr/>
          <a:lstStyle/>
          <a:p>
            <a:fld id="{0909EF49-90AC-664A-8BD6-D11465415F65}" type="slidenum">
              <a:rPr lang="en-US" smtClean="0"/>
              <a:t>‹#›</a:t>
            </a:fld>
            <a:endParaRPr lang="en-US"/>
          </a:p>
        </p:txBody>
      </p:sp>
    </p:spTree>
    <p:extLst>
      <p:ext uri="{BB962C8B-B14F-4D97-AF65-F5344CB8AC3E}">
        <p14:creationId xmlns:p14="http://schemas.microsoft.com/office/powerpoint/2010/main" val="2952769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E83E35-EA04-3BA4-8DB6-293C05C335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1F11B9-A75E-D3E8-AB91-B10330DDF6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19C981-6A4B-CCFC-1D8D-F283126A0251}"/>
              </a:ext>
            </a:extLst>
          </p:cNvPr>
          <p:cNvSpPr>
            <a:spLocks noGrp="1"/>
          </p:cNvSpPr>
          <p:nvPr>
            <p:ph type="dt" sz="half" idx="10"/>
          </p:nvPr>
        </p:nvSpPr>
        <p:spPr/>
        <p:txBody>
          <a:bodyPr/>
          <a:lstStyle/>
          <a:p>
            <a:fld id="{7194CB69-CCD4-4742-BFA0-354D37DBDD6F}" type="datetimeFigureOut">
              <a:rPr lang="en-US" smtClean="0"/>
              <a:t>11/28/23</a:t>
            </a:fld>
            <a:endParaRPr lang="en-US"/>
          </a:p>
        </p:txBody>
      </p:sp>
      <p:sp>
        <p:nvSpPr>
          <p:cNvPr id="5" name="Footer Placeholder 4">
            <a:extLst>
              <a:ext uri="{FF2B5EF4-FFF2-40B4-BE49-F238E27FC236}">
                <a16:creationId xmlns:a16="http://schemas.microsoft.com/office/drawing/2014/main" id="{3CEE35C7-93B7-7DF6-BBD2-8CBBCF7E2B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7E3A6-A9AB-1E77-94E0-055DB57309B9}"/>
              </a:ext>
            </a:extLst>
          </p:cNvPr>
          <p:cNvSpPr>
            <a:spLocks noGrp="1"/>
          </p:cNvSpPr>
          <p:nvPr>
            <p:ph type="sldNum" sz="quarter" idx="12"/>
          </p:nvPr>
        </p:nvSpPr>
        <p:spPr/>
        <p:txBody>
          <a:bodyPr/>
          <a:lstStyle/>
          <a:p>
            <a:fld id="{0909EF49-90AC-664A-8BD6-D11465415F65}" type="slidenum">
              <a:rPr lang="en-US" smtClean="0"/>
              <a:t>‹#›</a:t>
            </a:fld>
            <a:endParaRPr lang="en-US"/>
          </a:p>
        </p:txBody>
      </p:sp>
    </p:spTree>
    <p:extLst>
      <p:ext uri="{BB962C8B-B14F-4D97-AF65-F5344CB8AC3E}">
        <p14:creationId xmlns:p14="http://schemas.microsoft.com/office/powerpoint/2010/main" val="152751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875386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058379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508231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617098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703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815227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988972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97909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973C-C535-FB4D-872B-8A56C00A6D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0D6706-4ACA-3613-B496-3863561EF3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1754D-B365-D8FA-1E86-C8B8A4A689D7}"/>
              </a:ext>
            </a:extLst>
          </p:cNvPr>
          <p:cNvSpPr>
            <a:spLocks noGrp="1"/>
          </p:cNvSpPr>
          <p:nvPr>
            <p:ph type="dt" sz="half" idx="10"/>
          </p:nvPr>
        </p:nvSpPr>
        <p:spPr/>
        <p:txBody>
          <a:bodyPr/>
          <a:lstStyle/>
          <a:p>
            <a:fld id="{7194CB69-CCD4-4742-BFA0-354D37DBDD6F}" type="datetimeFigureOut">
              <a:rPr lang="en-US" smtClean="0"/>
              <a:t>11/28/23</a:t>
            </a:fld>
            <a:endParaRPr lang="en-US"/>
          </a:p>
        </p:txBody>
      </p:sp>
      <p:sp>
        <p:nvSpPr>
          <p:cNvPr id="5" name="Footer Placeholder 4">
            <a:extLst>
              <a:ext uri="{FF2B5EF4-FFF2-40B4-BE49-F238E27FC236}">
                <a16:creationId xmlns:a16="http://schemas.microsoft.com/office/drawing/2014/main" id="{035DAEA0-96F0-E691-49EB-BC18B8BD3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C2E90-4911-D165-F9A8-633156DE02B9}"/>
              </a:ext>
            </a:extLst>
          </p:cNvPr>
          <p:cNvSpPr>
            <a:spLocks noGrp="1"/>
          </p:cNvSpPr>
          <p:nvPr>
            <p:ph type="sldNum" sz="quarter" idx="12"/>
          </p:nvPr>
        </p:nvSpPr>
        <p:spPr/>
        <p:txBody>
          <a:bodyPr/>
          <a:lstStyle/>
          <a:p>
            <a:fld id="{0909EF49-90AC-664A-8BD6-D11465415F65}" type="slidenum">
              <a:rPr lang="en-US" smtClean="0"/>
              <a:t>‹#›</a:t>
            </a:fld>
            <a:endParaRPr lang="en-US"/>
          </a:p>
        </p:txBody>
      </p:sp>
    </p:spTree>
    <p:extLst>
      <p:ext uri="{BB962C8B-B14F-4D97-AF65-F5344CB8AC3E}">
        <p14:creationId xmlns:p14="http://schemas.microsoft.com/office/powerpoint/2010/main" val="1478115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136950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896856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558185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714933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5"/>
            <a:ext cx="10515600" cy="1500187"/>
          </a:xfrm>
          <a:prstGeom prst="rect">
            <a:avLst/>
          </a:prstGeom>
        </p:spPr>
        <p:txBody>
          <a:bodyPr>
            <a:normAutofit/>
          </a:bodyPr>
          <a:lstStyle>
            <a:lvl1pPr marL="0" indent="0">
              <a:buNone/>
              <a:defRPr sz="135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2" y="6356352"/>
            <a:ext cx="10515599" cy="442131"/>
          </a:xfrm>
          <a:prstGeom prst="rect">
            <a:avLst/>
          </a:prstGeom>
        </p:spPr>
        <p:txBody>
          <a:bodyPr vert="horz" lIns="91440" tIns="45720" rIns="91440" bIns="45720" rtlCol="0" anchor="b"/>
          <a:lstStyle>
            <a:lvl1pPr algn="l">
              <a:defRPr sz="75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5"/>
            <a:ext cx="1537747" cy="787653"/>
          </a:xfrm>
          <a:prstGeom prst="rect">
            <a:avLst/>
          </a:prstGeom>
        </p:spPr>
      </p:pic>
    </p:spTree>
    <p:extLst>
      <p:ext uri="{BB962C8B-B14F-4D97-AF65-F5344CB8AC3E}">
        <p14:creationId xmlns:p14="http://schemas.microsoft.com/office/powerpoint/2010/main" val="3539665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27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5"/>
            <a:ext cx="10515600" cy="1500187"/>
          </a:xfrm>
          <a:prstGeom prst="rect">
            <a:avLst/>
          </a:prstGeom>
        </p:spPr>
        <p:txBody>
          <a:bodyPr>
            <a:normAutofit/>
          </a:bodyPr>
          <a:lstStyle>
            <a:lvl1pPr marL="0" indent="0" algn="r">
              <a:buNone/>
              <a:defRPr sz="12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2" y="6356352"/>
            <a:ext cx="10515599" cy="442131"/>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5"/>
            <a:ext cx="1537747" cy="787653"/>
          </a:xfrm>
          <a:prstGeom prst="rect">
            <a:avLst/>
          </a:prstGeom>
        </p:spPr>
      </p:pic>
    </p:spTree>
    <p:extLst>
      <p:ext uri="{BB962C8B-B14F-4D97-AF65-F5344CB8AC3E}">
        <p14:creationId xmlns:p14="http://schemas.microsoft.com/office/powerpoint/2010/main" val="2372424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2" y="6356352"/>
            <a:ext cx="10515599" cy="442131"/>
          </a:xfrm>
          <a:prstGeom prst="rect">
            <a:avLst/>
          </a:prstGeom>
        </p:spPr>
        <p:txBody>
          <a:bodyPr vert="horz" lIns="91440" tIns="45720" rIns="91440" bIns="45720" rtlCol="0" anchor="b"/>
          <a:lstStyle>
            <a:lvl1pPr algn="l">
              <a:defRPr sz="750">
                <a:solidFill>
                  <a:schemeClr val="tx1">
                    <a:tint val="75000"/>
                  </a:schemeClr>
                </a:solidFill>
              </a:defRPr>
            </a:lvl1pPr>
          </a:lstStyle>
          <a:p>
            <a:endParaRPr lang="en-US"/>
          </a:p>
        </p:txBody>
      </p:sp>
    </p:spTree>
    <p:extLst>
      <p:ext uri="{BB962C8B-B14F-4D97-AF65-F5344CB8AC3E}">
        <p14:creationId xmlns:p14="http://schemas.microsoft.com/office/powerpoint/2010/main" val="143616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2" y="6356352"/>
            <a:ext cx="10515599" cy="442131"/>
          </a:xfrm>
          <a:prstGeom prst="rect">
            <a:avLst/>
          </a:prstGeom>
        </p:spPr>
        <p:txBody>
          <a:bodyPr vert="horz" lIns="91440" tIns="45720" rIns="91440" bIns="45720" rtlCol="0" anchor="b"/>
          <a:lstStyle>
            <a:lvl1pPr algn="l">
              <a:defRPr sz="750">
                <a:solidFill>
                  <a:schemeClr val="tx1">
                    <a:tint val="75000"/>
                  </a:schemeClr>
                </a:solidFill>
              </a:defRPr>
            </a:lvl1pPr>
          </a:lstStyle>
          <a:p>
            <a:endParaRPr lang="en-US"/>
          </a:p>
        </p:txBody>
      </p:sp>
    </p:spTree>
    <p:extLst>
      <p:ext uri="{BB962C8B-B14F-4D97-AF65-F5344CB8AC3E}">
        <p14:creationId xmlns:p14="http://schemas.microsoft.com/office/powerpoint/2010/main" val="146189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2"/>
            <a:ext cx="10744199" cy="442131"/>
          </a:xfrm>
          <a:prstGeom prst="rect">
            <a:avLst/>
          </a:prstGeom>
        </p:spPr>
        <p:txBody>
          <a:bodyPr vert="horz" lIns="91440" tIns="45720" rIns="91440" bIns="45720" rtlCol="0" anchor="b"/>
          <a:lstStyle>
            <a:lvl1pPr algn="l">
              <a:defRPr sz="75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8"/>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2605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2" y="6356352"/>
            <a:ext cx="10515599" cy="442131"/>
          </a:xfrm>
          <a:prstGeom prst="rect">
            <a:avLst/>
          </a:prstGeom>
        </p:spPr>
        <p:txBody>
          <a:bodyPr vert="horz" lIns="91440" tIns="45720" rIns="91440" bIns="45720" rtlCol="0" anchor="b"/>
          <a:lstStyle>
            <a:lvl1pPr algn="l">
              <a:defRPr sz="750">
                <a:solidFill>
                  <a:schemeClr val="tx1">
                    <a:tint val="75000"/>
                  </a:schemeClr>
                </a:solidFill>
              </a:defRPr>
            </a:lvl1pPr>
          </a:lstStyle>
          <a:p>
            <a:endParaRPr lang="en-US"/>
          </a:p>
        </p:txBody>
      </p:sp>
    </p:spTree>
    <p:extLst>
      <p:ext uri="{BB962C8B-B14F-4D97-AF65-F5344CB8AC3E}">
        <p14:creationId xmlns:p14="http://schemas.microsoft.com/office/powerpoint/2010/main" val="2853428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24AA1-4EE9-C8D6-1D66-F34AF4477B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7D4518-F83C-C714-8A03-03C6B4DF07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6D6AE-0752-C4CC-F81F-60A4839A420B}"/>
              </a:ext>
            </a:extLst>
          </p:cNvPr>
          <p:cNvSpPr>
            <a:spLocks noGrp="1"/>
          </p:cNvSpPr>
          <p:nvPr>
            <p:ph type="dt" sz="half" idx="10"/>
          </p:nvPr>
        </p:nvSpPr>
        <p:spPr/>
        <p:txBody>
          <a:bodyPr/>
          <a:lstStyle/>
          <a:p>
            <a:fld id="{7194CB69-CCD4-4742-BFA0-354D37DBDD6F}" type="datetimeFigureOut">
              <a:rPr lang="en-US" smtClean="0"/>
              <a:t>11/28/23</a:t>
            </a:fld>
            <a:endParaRPr lang="en-US"/>
          </a:p>
        </p:txBody>
      </p:sp>
      <p:sp>
        <p:nvSpPr>
          <p:cNvPr id="5" name="Footer Placeholder 4">
            <a:extLst>
              <a:ext uri="{FF2B5EF4-FFF2-40B4-BE49-F238E27FC236}">
                <a16:creationId xmlns:a16="http://schemas.microsoft.com/office/drawing/2014/main" id="{A29BC674-2CEA-F15F-544C-217794142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E632A-DD1A-3FE0-E461-BB1BA3095668}"/>
              </a:ext>
            </a:extLst>
          </p:cNvPr>
          <p:cNvSpPr>
            <a:spLocks noGrp="1"/>
          </p:cNvSpPr>
          <p:nvPr>
            <p:ph type="sldNum" sz="quarter" idx="12"/>
          </p:nvPr>
        </p:nvSpPr>
        <p:spPr/>
        <p:txBody>
          <a:bodyPr/>
          <a:lstStyle/>
          <a:p>
            <a:fld id="{0909EF49-90AC-664A-8BD6-D11465415F65}" type="slidenum">
              <a:rPr lang="en-US" smtClean="0"/>
              <a:t>‹#›</a:t>
            </a:fld>
            <a:endParaRPr lang="en-US"/>
          </a:p>
        </p:txBody>
      </p:sp>
    </p:spTree>
    <p:extLst>
      <p:ext uri="{BB962C8B-B14F-4D97-AF65-F5344CB8AC3E}">
        <p14:creationId xmlns:p14="http://schemas.microsoft.com/office/powerpoint/2010/main" val="9923075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18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171450" indent="-171450">
              <a:buClr>
                <a:schemeClr val="accent1"/>
              </a:buClr>
              <a:buSzPct val="100000"/>
              <a:buFont typeface="Arial" panose="020B0604020202020204" pitchFamily="34" charset="0"/>
              <a:buChar char="•"/>
              <a:defRPr/>
            </a:lvl1pPr>
            <a:lvl2pPr marL="514350" indent="-171450">
              <a:buClr>
                <a:schemeClr val="accent1"/>
              </a:buClr>
              <a:buSzPct val="100000"/>
              <a:buFont typeface="Arial" panose="020B0604020202020204" pitchFamily="34" charset="0"/>
              <a:buChar char="•"/>
              <a:defRPr/>
            </a:lvl2pPr>
            <a:lvl3pPr marL="857250" indent="-171450">
              <a:buClr>
                <a:schemeClr val="accent1"/>
              </a:buClr>
              <a:buSzPct val="100000"/>
              <a:buFont typeface="Arial" panose="020B0604020202020204" pitchFamily="34" charset="0"/>
              <a:buChar char="•"/>
              <a:defRPr/>
            </a:lvl3pPr>
            <a:lvl4pPr marL="1200150" indent="-171450">
              <a:buClr>
                <a:schemeClr val="accent1"/>
              </a:buClr>
              <a:buSzPct val="100000"/>
              <a:buFont typeface="Arial" panose="020B0604020202020204" pitchFamily="34" charset="0"/>
              <a:buChar char="•"/>
              <a:defRPr/>
            </a:lvl4pPr>
            <a:lvl5pPr marL="1543050" indent="-17145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4" y="1459896"/>
            <a:ext cx="5183188" cy="651538"/>
          </a:xfrm>
          <a:prstGeom prst="rect">
            <a:avLst/>
          </a:prstGeom>
        </p:spPr>
        <p:txBody>
          <a:bodyPr anchor="b"/>
          <a:lstStyle>
            <a:lvl1pPr marL="0" indent="0">
              <a:buNone/>
              <a:defRPr sz="18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4" y="2111434"/>
            <a:ext cx="5183188" cy="3956856"/>
          </a:xfrm>
          <a:prstGeom prst="rect">
            <a:avLst/>
          </a:prstGeom>
        </p:spPr>
        <p:txBody>
          <a:bodyPr/>
          <a:lstStyle>
            <a:lvl1pPr marL="171450" indent="-171450">
              <a:buClr>
                <a:schemeClr val="accent3"/>
              </a:buClr>
              <a:buFont typeface="Arial" panose="020B0604020202020204" pitchFamily="34" charset="0"/>
              <a:buChar char="•"/>
              <a:defRPr/>
            </a:lvl1pPr>
            <a:lvl2pPr marL="514350" indent="-171450">
              <a:buClr>
                <a:schemeClr val="accent3"/>
              </a:buClr>
              <a:buFont typeface="Arial" panose="020B0604020202020204" pitchFamily="34" charset="0"/>
              <a:buChar char="•"/>
              <a:defRPr/>
            </a:lvl2pPr>
            <a:lvl3pPr marL="857250" indent="-171450">
              <a:buClr>
                <a:schemeClr val="accent3"/>
              </a:buClr>
              <a:buFont typeface="Arial" panose="020B0604020202020204" pitchFamily="34" charset="0"/>
              <a:buChar char="•"/>
              <a:defRPr/>
            </a:lvl3pPr>
            <a:lvl4pPr marL="1200150" indent="-171450">
              <a:buClr>
                <a:schemeClr val="accent3"/>
              </a:buClr>
              <a:buFont typeface="Arial" panose="020B0604020202020204" pitchFamily="34" charset="0"/>
              <a:buChar char="•"/>
              <a:defRPr/>
            </a:lvl4pPr>
            <a:lvl5pPr marL="1543050" indent="-17145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2" y="6356352"/>
            <a:ext cx="10515599" cy="442131"/>
          </a:xfrm>
          <a:prstGeom prst="rect">
            <a:avLst/>
          </a:prstGeom>
        </p:spPr>
        <p:txBody>
          <a:bodyPr vert="horz" lIns="91440" tIns="45720" rIns="91440" bIns="45720" rtlCol="0" anchor="b"/>
          <a:lstStyle>
            <a:lvl1pPr algn="l">
              <a:defRPr sz="75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2400"/>
            </a:lvl1pPr>
          </a:lstStyle>
          <a:p>
            <a:r>
              <a:rPr lang="en-US"/>
              <a:t>Click to edit Master title style</a:t>
            </a:r>
          </a:p>
        </p:txBody>
      </p:sp>
    </p:spTree>
    <p:extLst>
      <p:ext uri="{BB962C8B-B14F-4D97-AF65-F5344CB8AC3E}">
        <p14:creationId xmlns:p14="http://schemas.microsoft.com/office/powerpoint/2010/main" val="26269440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2"/>
            <a:ext cx="10744199" cy="442131"/>
          </a:xfrm>
          <a:prstGeom prst="rect">
            <a:avLst/>
          </a:prstGeom>
        </p:spPr>
        <p:txBody>
          <a:bodyPr vert="horz" lIns="91440" tIns="45720" rIns="91440" bIns="45720" rtlCol="0" anchor="b"/>
          <a:lstStyle>
            <a:lvl1pPr algn="l">
              <a:defRPr sz="750">
                <a:solidFill>
                  <a:schemeClr val="tx1">
                    <a:tint val="75000"/>
                  </a:schemeClr>
                </a:solidFill>
              </a:defRPr>
            </a:lvl1pPr>
          </a:lstStyle>
          <a:p>
            <a:endParaRPr lang="en-US"/>
          </a:p>
        </p:txBody>
      </p:sp>
    </p:spTree>
    <p:extLst>
      <p:ext uri="{BB962C8B-B14F-4D97-AF65-F5344CB8AC3E}">
        <p14:creationId xmlns:p14="http://schemas.microsoft.com/office/powerpoint/2010/main" val="3121928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2"/>
            <a:ext cx="10744199" cy="442131"/>
          </a:xfrm>
          <a:prstGeom prst="rect">
            <a:avLst/>
          </a:prstGeom>
        </p:spPr>
        <p:txBody>
          <a:bodyPr vert="horz" lIns="91440" tIns="45720" rIns="91440" bIns="45720" rtlCol="0" anchor="b"/>
          <a:lstStyle>
            <a:lvl1pPr algn="l">
              <a:defRPr sz="750">
                <a:solidFill>
                  <a:schemeClr val="tx1">
                    <a:tint val="75000"/>
                  </a:schemeClr>
                </a:solidFill>
              </a:defRPr>
            </a:lvl1pPr>
          </a:lstStyle>
          <a:p>
            <a:endParaRPr lang="en-US"/>
          </a:p>
        </p:txBody>
      </p:sp>
    </p:spTree>
    <p:extLst>
      <p:ext uri="{BB962C8B-B14F-4D97-AF65-F5344CB8AC3E}">
        <p14:creationId xmlns:p14="http://schemas.microsoft.com/office/powerpoint/2010/main" val="12092641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6"/>
            <a:ext cx="617220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0" y="6356352"/>
            <a:ext cx="9020175" cy="442131"/>
          </a:xfrm>
          <a:prstGeom prst="rect">
            <a:avLst/>
          </a:prstGeom>
        </p:spPr>
        <p:txBody>
          <a:bodyPr vert="horz" lIns="91440" tIns="45720" rIns="91440" bIns="45720" rtlCol="0" anchor="b"/>
          <a:lstStyle>
            <a:lvl1pPr algn="l">
              <a:defRPr sz="750">
                <a:solidFill>
                  <a:schemeClr val="tx1">
                    <a:tint val="75000"/>
                  </a:schemeClr>
                </a:solidFill>
              </a:defRPr>
            </a:lvl1pPr>
          </a:lstStyle>
          <a:p>
            <a:endParaRPr lang="en-US"/>
          </a:p>
        </p:txBody>
      </p:sp>
    </p:spTree>
    <p:extLst>
      <p:ext uri="{BB962C8B-B14F-4D97-AF65-F5344CB8AC3E}">
        <p14:creationId xmlns:p14="http://schemas.microsoft.com/office/powerpoint/2010/main" val="249049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9" y="457199"/>
            <a:ext cx="4272539" cy="4015047"/>
          </a:xfrm>
        </p:spPr>
        <p:txBody>
          <a:bodyPr anchor="ctr"/>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2"/>
            <a:ext cx="9020175" cy="442131"/>
          </a:xfrm>
          <a:prstGeom prst="rect">
            <a:avLst/>
          </a:prstGeom>
        </p:spPr>
        <p:txBody>
          <a:bodyPr vert="horz" lIns="91440" tIns="45720" rIns="91440" bIns="45720" rtlCol="0" anchor="b"/>
          <a:lstStyle>
            <a:lvl1pPr algn="l">
              <a:defRPr sz="750">
                <a:solidFill>
                  <a:schemeClr val="tx1">
                    <a:tint val="75000"/>
                  </a:schemeClr>
                </a:solidFill>
              </a:defRPr>
            </a:lvl1pPr>
          </a:lstStyle>
          <a:p>
            <a:endParaRPr lang="en-US"/>
          </a:p>
        </p:txBody>
      </p:sp>
    </p:spTree>
    <p:extLst>
      <p:ext uri="{BB962C8B-B14F-4D97-AF65-F5344CB8AC3E}">
        <p14:creationId xmlns:p14="http://schemas.microsoft.com/office/powerpoint/2010/main" val="13876650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6"/>
            <a:ext cx="617220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2"/>
            <a:ext cx="9020175" cy="442131"/>
          </a:xfrm>
          <a:prstGeom prst="rect">
            <a:avLst/>
          </a:prstGeom>
        </p:spPr>
        <p:txBody>
          <a:bodyPr vert="horz" lIns="91440" tIns="45720" rIns="91440" bIns="45720" rtlCol="0" anchor="b"/>
          <a:lstStyle>
            <a:lvl1pPr algn="l">
              <a:defRPr sz="750">
                <a:solidFill>
                  <a:schemeClr val="tx1">
                    <a:tint val="75000"/>
                  </a:schemeClr>
                </a:solidFill>
              </a:defRPr>
            </a:lvl1pPr>
          </a:lstStyle>
          <a:p>
            <a:endParaRPr lang="en-US"/>
          </a:p>
        </p:txBody>
      </p:sp>
    </p:spTree>
    <p:extLst>
      <p:ext uri="{BB962C8B-B14F-4D97-AF65-F5344CB8AC3E}">
        <p14:creationId xmlns:p14="http://schemas.microsoft.com/office/powerpoint/2010/main" val="42844239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651614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8116292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083168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231682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4855-695B-2C73-2673-31FAD315A0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0824C6-6425-F833-84C4-7F30FE6F29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C3C88B-EFBE-7039-C09A-C60CA057E4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969E6B-30E1-B1C1-935D-87E85FF222D4}"/>
              </a:ext>
            </a:extLst>
          </p:cNvPr>
          <p:cNvSpPr>
            <a:spLocks noGrp="1"/>
          </p:cNvSpPr>
          <p:nvPr>
            <p:ph type="dt" sz="half" idx="10"/>
          </p:nvPr>
        </p:nvSpPr>
        <p:spPr/>
        <p:txBody>
          <a:bodyPr/>
          <a:lstStyle/>
          <a:p>
            <a:fld id="{7194CB69-CCD4-4742-BFA0-354D37DBDD6F}" type="datetimeFigureOut">
              <a:rPr lang="en-US" smtClean="0"/>
              <a:t>11/28/23</a:t>
            </a:fld>
            <a:endParaRPr lang="en-US"/>
          </a:p>
        </p:txBody>
      </p:sp>
      <p:sp>
        <p:nvSpPr>
          <p:cNvPr id="6" name="Footer Placeholder 5">
            <a:extLst>
              <a:ext uri="{FF2B5EF4-FFF2-40B4-BE49-F238E27FC236}">
                <a16:creationId xmlns:a16="http://schemas.microsoft.com/office/drawing/2014/main" id="{FE9971B9-70E9-0003-3A0C-B396CAA53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BAF6DD-B82C-2A96-87D2-115441C15D0D}"/>
              </a:ext>
            </a:extLst>
          </p:cNvPr>
          <p:cNvSpPr>
            <a:spLocks noGrp="1"/>
          </p:cNvSpPr>
          <p:nvPr>
            <p:ph type="sldNum" sz="quarter" idx="12"/>
          </p:nvPr>
        </p:nvSpPr>
        <p:spPr/>
        <p:txBody>
          <a:bodyPr/>
          <a:lstStyle/>
          <a:p>
            <a:fld id="{0909EF49-90AC-664A-8BD6-D11465415F65}" type="slidenum">
              <a:rPr lang="en-US" smtClean="0"/>
              <a:t>‹#›</a:t>
            </a:fld>
            <a:endParaRPr lang="en-US"/>
          </a:p>
        </p:txBody>
      </p:sp>
    </p:spTree>
    <p:extLst>
      <p:ext uri="{BB962C8B-B14F-4D97-AF65-F5344CB8AC3E}">
        <p14:creationId xmlns:p14="http://schemas.microsoft.com/office/powerpoint/2010/main" val="20781740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68650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4682132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8521436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7618946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4237772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7394222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7049816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81295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9328151" y="6415089"/>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C54EF2-C8A3-4E28-A2A5-71DB01CDB154}" type="slidenum">
              <a:rPr kumimoji="0" lang="en-US" sz="1800" b="0" i="0" u="none" strike="noStrike" kern="1200" cap="none" spc="0" normalizeH="0" baseline="0" noProof="0" smtClean="0">
                <a:ln>
                  <a:noFill/>
                </a:ln>
                <a:solidFill>
                  <a:srgbClr val="3F3F3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893765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800" b="0" i="0" u="none" strike="noStrike" kern="1200" cap="none" spc="0" normalizeH="0" baseline="0" noProof="0" smtClean="0">
                <a:ln>
                  <a:noFill/>
                </a:ln>
                <a:solidFill>
                  <a:srgbClr val="3F3F3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8"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1112047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C7DF5-3983-387E-2FA1-3B524D441C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8814B3-E7A8-6FE6-7C02-AE79A890DF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46F9A6-647A-BE05-ABAA-EA7F5A00B7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D9217-0846-8572-06DD-B09ED6D989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73824D-1BCA-F5F0-782E-C0DFE6D471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B98A91-1777-7FE6-92CE-9C70655089D9}"/>
              </a:ext>
            </a:extLst>
          </p:cNvPr>
          <p:cNvSpPr>
            <a:spLocks noGrp="1"/>
          </p:cNvSpPr>
          <p:nvPr>
            <p:ph type="dt" sz="half" idx="10"/>
          </p:nvPr>
        </p:nvSpPr>
        <p:spPr/>
        <p:txBody>
          <a:bodyPr/>
          <a:lstStyle/>
          <a:p>
            <a:fld id="{7194CB69-CCD4-4742-BFA0-354D37DBDD6F}" type="datetimeFigureOut">
              <a:rPr lang="en-US" smtClean="0"/>
              <a:t>11/28/23</a:t>
            </a:fld>
            <a:endParaRPr lang="en-US"/>
          </a:p>
        </p:txBody>
      </p:sp>
      <p:sp>
        <p:nvSpPr>
          <p:cNvPr id="8" name="Footer Placeholder 7">
            <a:extLst>
              <a:ext uri="{FF2B5EF4-FFF2-40B4-BE49-F238E27FC236}">
                <a16:creationId xmlns:a16="http://schemas.microsoft.com/office/drawing/2014/main" id="{6D8F997B-625B-3FAE-D78B-DE0DDDBDF3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407D5B-8131-0644-FB4B-91F8AAE388A7}"/>
              </a:ext>
            </a:extLst>
          </p:cNvPr>
          <p:cNvSpPr>
            <a:spLocks noGrp="1"/>
          </p:cNvSpPr>
          <p:nvPr>
            <p:ph type="sldNum" sz="quarter" idx="12"/>
          </p:nvPr>
        </p:nvSpPr>
        <p:spPr/>
        <p:txBody>
          <a:bodyPr/>
          <a:lstStyle/>
          <a:p>
            <a:fld id="{0909EF49-90AC-664A-8BD6-D11465415F65}" type="slidenum">
              <a:rPr lang="en-US" smtClean="0"/>
              <a:t>‹#›</a:t>
            </a:fld>
            <a:endParaRPr lang="en-US"/>
          </a:p>
        </p:txBody>
      </p:sp>
    </p:spTree>
    <p:extLst>
      <p:ext uri="{BB962C8B-B14F-4D97-AF65-F5344CB8AC3E}">
        <p14:creationId xmlns:p14="http://schemas.microsoft.com/office/powerpoint/2010/main" val="10305603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0BCF85-058B-4262-B233-9F16AC7A6163}" type="datetime1">
              <a:rPr lang="en-US" smtClean="0"/>
              <a:t>11/28/23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a:p>
        </p:txBody>
      </p:sp>
      <p:sp>
        <p:nvSpPr>
          <p:cNvPr id="8"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577209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9107-761B-AA6D-C5EF-908E7E4E0D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D304F5-9575-DC2D-681E-00D69C01B897}"/>
              </a:ext>
            </a:extLst>
          </p:cNvPr>
          <p:cNvSpPr>
            <a:spLocks noGrp="1"/>
          </p:cNvSpPr>
          <p:nvPr>
            <p:ph type="dt" sz="half" idx="10"/>
          </p:nvPr>
        </p:nvSpPr>
        <p:spPr/>
        <p:txBody>
          <a:bodyPr/>
          <a:lstStyle/>
          <a:p>
            <a:fld id="{7194CB69-CCD4-4742-BFA0-354D37DBDD6F}" type="datetimeFigureOut">
              <a:rPr lang="en-US" smtClean="0"/>
              <a:t>11/28/23</a:t>
            </a:fld>
            <a:endParaRPr lang="en-US"/>
          </a:p>
        </p:txBody>
      </p:sp>
      <p:sp>
        <p:nvSpPr>
          <p:cNvPr id="4" name="Footer Placeholder 3">
            <a:extLst>
              <a:ext uri="{FF2B5EF4-FFF2-40B4-BE49-F238E27FC236}">
                <a16:creationId xmlns:a16="http://schemas.microsoft.com/office/drawing/2014/main" id="{ED3FB313-28C4-2891-D795-94DFB5E358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9E8E15-7BE7-420E-022D-0476D5AC36F6}"/>
              </a:ext>
            </a:extLst>
          </p:cNvPr>
          <p:cNvSpPr>
            <a:spLocks noGrp="1"/>
          </p:cNvSpPr>
          <p:nvPr>
            <p:ph type="sldNum" sz="quarter" idx="12"/>
          </p:nvPr>
        </p:nvSpPr>
        <p:spPr/>
        <p:txBody>
          <a:bodyPr/>
          <a:lstStyle/>
          <a:p>
            <a:fld id="{0909EF49-90AC-664A-8BD6-D11465415F65}" type="slidenum">
              <a:rPr lang="en-US" smtClean="0"/>
              <a:t>‹#›</a:t>
            </a:fld>
            <a:endParaRPr lang="en-US"/>
          </a:p>
        </p:txBody>
      </p:sp>
    </p:spTree>
    <p:extLst>
      <p:ext uri="{BB962C8B-B14F-4D97-AF65-F5344CB8AC3E}">
        <p14:creationId xmlns:p14="http://schemas.microsoft.com/office/powerpoint/2010/main" val="66529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5BBDDF-38E0-AB29-4951-298D70E3D8F0}"/>
              </a:ext>
            </a:extLst>
          </p:cNvPr>
          <p:cNvSpPr>
            <a:spLocks noGrp="1"/>
          </p:cNvSpPr>
          <p:nvPr>
            <p:ph type="dt" sz="half" idx="10"/>
          </p:nvPr>
        </p:nvSpPr>
        <p:spPr/>
        <p:txBody>
          <a:bodyPr/>
          <a:lstStyle/>
          <a:p>
            <a:fld id="{7194CB69-CCD4-4742-BFA0-354D37DBDD6F}" type="datetimeFigureOut">
              <a:rPr lang="en-US" smtClean="0"/>
              <a:t>11/28/23</a:t>
            </a:fld>
            <a:endParaRPr lang="en-US"/>
          </a:p>
        </p:txBody>
      </p:sp>
      <p:sp>
        <p:nvSpPr>
          <p:cNvPr id="3" name="Footer Placeholder 2">
            <a:extLst>
              <a:ext uri="{FF2B5EF4-FFF2-40B4-BE49-F238E27FC236}">
                <a16:creationId xmlns:a16="http://schemas.microsoft.com/office/drawing/2014/main" id="{542E8803-146E-7D50-E1FA-D8DF75FAF0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1DB42E-3546-0C7F-F50B-8F011D929D19}"/>
              </a:ext>
            </a:extLst>
          </p:cNvPr>
          <p:cNvSpPr>
            <a:spLocks noGrp="1"/>
          </p:cNvSpPr>
          <p:nvPr>
            <p:ph type="sldNum" sz="quarter" idx="12"/>
          </p:nvPr>
        </p:nvSpPr>
        <p:spPr/>
        <p:txBody>
          <a:bodyPr/>
          <a:lstStyle/>
          <a:p>
            <a:fld id="{0909EF49-90AC-664A-8BD6-D11465415F65}" type="slidenum">
              <a:rPr lang="en-US" smtClean="0"/>
              <a:t>‹#›</a:t>
            </a:fld>
            <a:endParaRPr lang="en-US"/>
          </a:p>
        </p:txBody>
      </p:sp>
    </p:spTree>
    <p:extLst>
      <p:ext uri="{BB962C8B-B14F-4D97-AF65-F5344CB8AC3E}">
        <p14:creationId xmlns:p14="http://schemas.microsoft.com/office/powerpoint/2010/main" val="92133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1D26F-ED28-5F33-9D47-C985DA70CC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F2A71C-FBAB-4C49-7312-1E2833EB23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1BEE00-2123-9E65-5600-8593EA3A7D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DBF415-C4A8-3A1B-2D13-2F0CACE36244}"/>
              </a:ext>
            </a:extLst>
          </p:cNvPr>
          <p:cNvSpPr>
            <a:spLocks noGrp="1"/>
          </p:cNvSpPr>
          <p:nvPr>
            <p:ph type="dt" sz="half" idx="10"/>
          </p:nvPr>
        </p:nvSpPr>
        <p:spPr/>
        <p:txBody>
          <a:bodyPr/>
          <a:lstStyle/>
          <a:p>
            <a:fld id="{7194CB69-CCD4-4742-BFA0-354D37DBDD6F}" type="datetimeFigureOut">
              <a:rPr lang="en-US" smtClean="0"/>
              <a:t>11/28/23</a:t>
            </a:fld>
            <a:endParaRPr lang="en-US"/>
          </a:p>
        </p:txBody>
      </p:sp>
      <p:sp>
        <p:nvSpPr>
          <p:cNvPr id="6" name="Footer Placeholder 5">
            <a:extLst>
              <a:ext uri="{FF2B5EF4-FFF2-40B4-BE49-F238E27FC236}">
                <a16:creationId xmlns:a16="http://schemas.microsoft.com/office/drawing/2014/main" id="{61F85574-83AB-E466-C3E9-A5955E976B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438F84-C6EB-1EB1-8FF0-7238D7A16615}"/>
              </a:ext>
            </a:extLst>
          </p:cNvPr>
          <p:cNvSpPr>
            <a:spLocks noGrp="1"/>
          </p:cNvSpPr>
          <p:nvPr>
            <p:ph type="sldNum" sz="quarter" idx="12"/>
          </p:nvPr>
        </p:nvSpPr>
        <p:spPr/>
        <p:txBody>
          <a:bodyPr/>
          <a:lstStyle/>
          <a:p>
            <a:fld id="{0909EF49-90AC-664A-8BD6-D11465415F65}" type="slidenum">
              <a:rPr lang="en-US" smtClean="0"/>
              <a:t>‹#›</a:t>
            </a:fld>
            <a:endParaRPr lang="en-US"/>
          </a:p>
        </p:txBody>
      </p:sp>
    </p:spTree>
    <p:extLst>
      <p:ext uri="{BB962C8B-B14F-4D97-AF65-F5344CB8AC3E}">
        <p14:creationId xmlns:p14="http://schemas.microsoft.com/office/powerpoint/2010/main" val="3724041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16766-4A20-945B-4724-E662DE8449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367E90-94DF-A80A-9175-86717BCED1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624BE0-12A6-BD4B-03D1-BEA477768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EBD72A-84DF-C046-97F6-254B8D283C87}"/>
              </a:ext>
            </a:extLst>
          </p:cNvPr>
          <p:cNvSpPr>
            <a:spLocks noGrp="1"/>
          </p:cNvSpPr>
          <p:nvPr>
            <p:ph type="dt" sz="half" idx="10"/>
          </p:nvPr>
        </p:nvSpPr>
        <p:spPr/>
        <p:txBody>
          <a:bodyPr/>
          <a:lstStyle/>
          <a:p>
            <a:fld id="{7194CB69-CCD4-4742-BFA0-354D37DBDD6F}" type="datetimeFigureOut">
              <a:rPr lang="en-US" smtClean="0"/>
              <a:t>11/28/23</a:t>
            </a:fld>
            <a:endParaRPr lang="en-US"/>
          </a:p>
        </p:txBody>
      </p:sp>
      <p:sp>
        <p:nvSpPr>
          <p:cNvPr id="6" name="Footer Placeholder 5">
            <a:extLst>
              <a:ext uri="{FF2B5EF4-FFF2-40B4-BE49-F238E27FC236}">
                <a16:creationId xmlns:a16="http://schemas.microsoft.com/office/drawing/2014/main" id="{40757774-A267-390B-F235-0A87B97E9A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C808C4-142C-A337-90A4-13E981F8E56F}"/>
              </a:ext>
            </a:extLst>
          </p:cNvPr>
          <p:cNvSpPr>
            <a:spLocks noGrp="1"/>
          </p:cNvSpPr>
          <p:nvPr>
            <p:ph type="sldNum" sz="quarter" idx="12"/>
          </p:nvPr>
        </p:nvSpPr>
        <p:spPr/>
        <p:txBody>
          <a:bodyPr/>
          <a:lstStyle/>
          <a:p>
            <a:fld id="{0909EF49-90AC-664A-8BD6-D11465415F65}" type="slidenum">
              <a:rPr lang="en-US" smtClean="0"/>
              <a:t>‹#›</a:t>
            </a:fld>
            <a:endParaRPr lang="en-US"/>
          </a:p>
        </p:txBody>
      </p:sp>
    </p:spTree>
    <p:extLst>
      <p:ext uri="{BB962C8B-B14F-4D97-AF65-F5344CB8AC3E}">
        <p14:creationId xmlns:p14="http://schemas.microsoft.com/office/powerpoint/2010/main" val="2659369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7E2BED-F432-615B-C5C4-D6E98A62D5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E2A373-6935-6726-E174-E851CF17D1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76A8D-18DD-BA08-510C-6AEF0DC606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94CB69-CCD4-4742-BFA0-354D37DBDD6F}" type="datetimeFigureOut">
              <a:rPr lang="en-US" smtClean="0"/>
              <a:t>11/28/23</a:t>
            </a:fld>
            <a:endParaRPr lang="en-US"/>
          </a:p>
        </p:txBody>
      </p:sp>
      <p:sp>
        <p:nvSpPr>
          <p:cNvPr id="5" name="Footer Placeholder 4">
            <a:extLst>
              <a:ext uri="{FF2B5EF4-FFF2-40B4-BE49-F238E27FC236}">
                <a16:creationId xmlns:a16="http://schemas.microsoft.com/office/drawing/2014/main" id="{BDA36723-4A3D-8380-1D01-6C04A678C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C8559C-9AC5-0B0B-7A3D-348D683B63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9EF49-90AC-664A-8BD6-D11465415F65}" type="slidenum">
              <a:rPr lang="en-US" smtClean="0"/>
              <a:t>‹#›</a:t>
            </a:fld>
            <a:endParaRPr lang="en-US"/>
          </a:p>
        </p:txBody>
      </p:sp>
    </p:spTree>
    <p:extLst>
      <p:ext uri="{BB962C8B-B14F-4D97-AF65-F5344CB8AC3E}">
        <p14:creationId xmlns:p14="http://schemas.microsoft.com/office/powerpoint/2010/main" val="2693161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0206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8"/>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2"/>
            <a:ext cx="10744199" cy="442131"/>
          </a:xfrm>
          <a:prstGeom prst="rect">
            <a:avLst/>
          </a:prstGeom>
        </p:spPr>
        <p:txBody>
          <a:bodyPr vert="horz" lIns="91440" tIns="45720" rIns="91440" bIns="45720" rtlCol="0" anchor="b"/>
          <a:lstStyle>
            <a:lvl1pPr algn="l">
              <a:defRPr sz="750">
                <a:solidFill>
                  <a:schemeClr val="tx1">
                    <a:tint val="75000"/>
                  </a:schemeClr>
                </a:solidFill>
              </a:defRPr>
            </a:lvl1pPr>
          </a:lstStyle>
          <a:p>
            <a:endParaRPr lang="en-US" dirty="0"/>
          </a:p>
        </p:txBody>
      </p:sp>
      <p:sp>
        <p:nvSpPr>
          <p:cNvPr id="4" name="Rectangle 3">
            <a:extLst>
              <a:ext uri="{FF2B5EF4-FFF2-40B4-BE49-F238E27FC236}">
                <a16:creationId xmlns:a16="http://schemas.microsoft.com/office/drawing/2014/main" id="{84407EBC-A34E-D21F-A072-5D0473DB6948}"/>
              </a:ext>
            </a:extLst>
          </p:cNvPr>
          <p:cNvSpPr/>
          <p:nvPr userDrawn="1"/>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07896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685800" rtl="0" eaLnBrk="1" latinLnBrk="0" hangingPunct="1">
        <a:lnSpc>
          <a:spcPct val="100000"/>
        </a:lnSpc>
        <a:spcBef>
          <a:spcPct val="0"/>
        </a:spcBef>
        <a:buNone/>
        <a:defRPr sz="2400" b="1" i="0" kern="1200">
          <a:solidFill>
            <a:srgbClr val="4D4E4D"/>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1pPr>
      <a:lvl2pPr marL="514350" indent="-171450" algn="l" defTabSz="685800" rtl="0" eaLnBrk="1" latinLnBrk="0" hangingPunct="1">
        <a:lnSpc>
          <a:spcPct val="100000"/>
        </a:lnSpc>
        <a:spcBef>
          <a:spcPts val="375"/>
        </a:spcBef>
        <a:buClr>
          <a:schemeClr val="accent4"/>
        </a:buClr>
        <a:buFont typeface="Arial" panose="020B0604020202020204" pitchFamily="34" charset="0"/>
        <a:buChar char="•"/>
        <a:defRPr sz="1500" kern="1200">
          <a:solidFill>
            <a:schemeClr val="tx1">
              <a:lumMod val="75000"/>
            </a:schemeClr>
          </a:solidFill>
          <a:latin typeface="+mn-lt"/>
          <a:ea typeface="+mn-ea"/>
          <a:cs typeface="+mn-cs"/>
        </a:defRPr>
      </a:lvl2pPr>
      <a:lvl3pPr marL="857250" indent="-171450" algn="l" defTabSz="685800" rtl="0" eaLnBrk="1" latinLnBrk="0" hangingPunct="1">
        <a:lnSpc>
          <a:spcPct val="100000"/>
        </a:lnSpc>
        <a:spcBef>
          <a:spcPts val="375"/>
        </a:spcBef>
        <a:buClr>
          <a:schemeClr val="tx2">
            <a:lumMod val="60000"/>
            <a:lumOff val="40000"/>
          </a:schemeClr>
        </a:buClr>
        <a:buFont typeface="Arial" panose="020B0604020202020204" pitchFamily="34" charset="0"/>
        <a:buChar char="–"/>
        <a:defRPr sz="1350" kern="1200">
          <a:solidFill>
            <a:schemeClr val="tx1">
              <a:lumMod val="75000"/>
            </a:schemeClr>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200" kern="1200">
          <a:solidFill>
            <a:schemeClr val="tx1">
              <a:lumMod val="75000"/>
            </a:schemeClr>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20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120">
          <p15:clr>
            <a:srgbClr val="F26B43"/>
          </p15:clr>
        </p15:guide>
        <p15:guide id="3" orient="horz" pos="864">
          <p15:clr>
            <a:srgbClr val="F26B43"/>
          </p15:clr>
        </p15:guide>
        <p15:guide id="4" orient="horz" pos="1056">
          <p15:clr>
            <a:srgbClr val="F26B43"/>
          </p15:clr>
        </p15:guide>
        <p15:guide id="5" pos="8224">
          <p15:clr>
            <a:srgbClr val="F26B43"/>
          </p15:clr>
        </p15:guide>
        <p15:guide id="6" pos="809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4" name="Rectangle 3">
            <a:extLst>
              <a:ext uri="{FF2B5EF4-FFF2-40B4-BE49-F238E27FC236}">
                <a16:creationId xmlns:a16="http://schemas.microsoft.com/office/drawing/2014/main" id="{21DA9F18-B3F6-5ADB-D563-F50CA39708DA}"/>
              </a:ext>
            </a:extLst>
          </p:cNvPr>
          <p:cNvSpPr/>
          <p:nvPr userDrawn="1"/>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414830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10"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2.png"/><Relationship Id="rId7" Type="http://schemas.openxmlformats.org/officeDocument/2006/relationships/hyperlink" Target="http://www.mededonthego.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mededonthego.com/Video/program/969" TargetMode="External"/><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hyperlink" Target="mailto:support@MedEdOTG.com" TargetMode="External"/><Relationship Id="rId10" Type="http://schemas.openxmlformats.org/officeDocument/2006/relationships/image" Target="../media/image16.png"/><Relationship Id="rId4" Type="http://schemas.openxmlformats.org/officeDocument/2006/relationships/hyperlink" Target="http://www.mededonthego.com/" TargetMode="External"/><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20.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lurry background&#10;&#10;Description automatically generated">
            <a:extLst>
              <a:ext uri="{FF2B5EF4-FFF2-40B4-BE49-F238E27FC236}">
                <a16:creationId xmlns:a16="http://schemas.microsoft.com/office/drawing/2014/main" id="{9BF08945-34A3-E5F2-4BAF-7983BE49AFD6}"/>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descr="A blue lines on a black background&#10;&#10;Description automatically generated">
            <a:extLst>
              <a:ext uri="{FF2B5EF4-FFF2-40B4-BE49-F238E27FC236}">
                <a16:creationId xmlns:a16="http://schemas.microsoft.com/office/drawing/2014/main" id="{AB51C7B5-1DFB-F230-6F40-645FC46B0B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0"/>
            <a:ext cx="4927834" cy="1383323"/>
          </a:xfrm>
          <a:prstGeom prst="rect">
            <a:avLst/>
          </a:prstGeom>
        </p:spPr>
      </p:pic>
      <p:sp>
        <p:nvSpPr>
          <p:cNvPr id="13" name="Rounded Rectangle 12">
            <a:extLst>
              <a:ext uri="{FF2B5EF4-FFF2-40B4-BE49-F238E27FC236}">
                <a16:creationId xmlns:a16="http://schemas.microsoft.com/office/drawing/2014/main" id="{75343E5B-A693-2FAA-D3E6-8D4900539CEB}"/>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6F7485AE-8111-BA54-282E-6E7337310E3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359350" y="601155"/>
            <a:ext cx="5473299" cy="2684621"/>
          </a:xfrm>
          <a:prstGeom prst="rect">
            <a:avLst/>
          </a:prstGeom>
        </p:spPr>
      </p:pic>
      <p:sp>
        <p:nvSpPr>
          <p:cNvPr id="15" name="Text Placeholder 4">
            <a:extLst>
              <a:ext uri="{FF2B5EF4-FFF2-40B4-BE49-F238E27FC236}">
                <a16:creationId xmlns:a16="http://schemas.microsoft.com/office/drawing/2014/main" id="{9BDAA57A-7B75-B6FF-C407-ABDBD17ECC61}"/>
              </a:ext>
            </a:extLst>
          </p:cNvPr>
          <p:cNvSpPr txBox="1">
            <a:spLocks/>
          </p:cNvSpPr>
          <p:nvPr/>
        </p:nvSpPr>
        <p:spPr>
          <a:xfrm>
            <a:off x="2547752" y="3636296"/>
            <a:ext cx="7096496" cy="1721492"/>
          </a:xfrm>
          <a:prstGeom prst="roundRect">
            <a:avLst>
              <a:gd name="adj" fmla="val 23876"/>
            </a:avLst>
          </a:prstGeom>
          <a:solidFill>
            <a:schemeClr val="bg1"/>
          </a:solidFill>
        </p:spPr>
        <p:txBody>
          <a:bodyPr anchor="ctr">
            <a:normAutofit fontScale="850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ED7D31"/>
              </a:buClr>
              <a:buSzTx/>
              <a:buFont typeface="Arial" panose="020B0604020202020204" pitchFamily="34" charset="0"/>
              <a:buNone/>
              <a:tabLst/>
              <a:defRPr/>
            </a:pP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Saturday, October 14, 2023 </a:t>
            </a:r>
            <a:b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b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9:00am – 2:45pm CT </a:t>
            </a:r>
          </a:p>
          <a:p>
            <a:pPr marL="0" marR="0" lvl="0" indent="0" algn="ctr" defTabSz="914400" rtl="0" eaLnBrk="1" fontAlgn="auto" latinLnBrk="0" hangingPunct="1">
              <a:lnSpc>
                <a:spcPct val="120000"/>
              </a:lnSpc>
              <a:spcBef>
                <a:spcPts val="1000"/>
              </a:spcBef>
              <a:spcAft>
                <a:spcPts val="600"/>
              </a:spcAft>
              <a:buClr>
                <a:srgbClr val="ED7D31"/>
              </a:buClr>
              <a:buSzTx/>
              <a:buFont typeface="Arial" panose="020B0604020202020204" pitchFamily="34" charset="0"/>
              <a:buNone/>
              <a:tabLst/>
              <a:defRPr/>
            </a:pPr>
            <a:r>
              <a:rPr kumimoji="0" lang="en-US" sz="19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InterContinental Chicago Magnificent Mile Hotel | Chicago, IL</a:t>
            </a:r>
          </a:p>
        </p:txBody>
      </p:sp>
      <p:pic>
        <p:nvPicPr>
          <p:cNvPr id="20" name="Graphic 19">
            <a:extLst>
              <a:ext uri="{FF2B5EF4-FFF2-40B4-BE49-F238E27FC236}">
                <a16:creationId xmlns:a16="http://schemas.microsoft.com/office/drawing/2014/main" id="{BBC76106-1ECE-2681-43E6-14092E2777F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61326" y="5782647"/>
            <a:ext cx="913945" cy="443125"/>
          </a:xfrm>
          <a:prstGeom prst="rect">
            <a:avLst/>
          </a:prstGeom>
        </p:spPr>
      </p:pic>
      <p:sp>
        <p:nvSpPr>
          <p:cNvPr id="21" name="TextBox 20">
            <a:extLst>
              <a:ext uri="{FF2B5EF4-FFF2-40B4-BE49-F238E27FC236}">
                <a16:creationId xmlns:a16="http://schemas.microsoft.com/office/drawing/2014/main" id="{CC9FF750-37FB-61C7-B7B7-50EC6E352E9A}"/>
              </a:ext>
            </a:extLst>
          </p:cNvPr>
          <p:cNvSpPr txBox="1"/>
          <p:nvPr/>
        </p:nvSpPr>
        <p:spPr>
          <a:xfrm>
            <a:off x="4547555" y="5715816"/>
            <a:ext cx="5419406"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This activity is supported by independent educational grants from Actelion Pharmaceuticals US, Division of Janssen Pharmaceuticals and United Therapeutics Corporation. </a:t>
            </a:r>
            <a:b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Jointly provided by the Global Learning Collaborative (GLC) and Total CME, LLC.</a:t>
            </a:r>
          </a:p>
        </p:txBody>
      </p:sp>
      <p:pic>
        <p:nvPicPr>
          <p:cNvPr id="6" name="Picture 5" descr="A blue lines on a black background&#10;&#10;Description automatically generated">
            <a:extLst>
              <a:ext uri="{FF2B5EF4-FFF2-40B4-BE49-F238E27FC236}">
                <a16:creationId xmlns:a16="http://schemas.microsoft.com/office/drawing/2014/main" id="{980869EC-E7D9-AE56-DF99-AF0A189E5FD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688482" y="5357788"/>
            <a:ext cx="4503517" cy="1500212"/>
          </a:xfrm>
          <a:prstGeom prst="rect">
            <a:avLst/>
          </a:prstGeom>
        </p:spPr>
      </p:pic>
      <p:pic>
        <p:nvPicPr>
          <p:cNvPr id="3" name="Picture 2">
            <a:extLst>
              <a:ext uri="{FF2B5EF4-FFF2-40B4-BE49-F238E27FC236}">
                <a16:creationId xmlns:a16="http://schemas.microsoft.com/office/drawing/2014/main" id="{DECB266A-420C-E02C-C654-0975B433EE59}"/>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2148346" y="5782649"/>
            <a:ext cx="1221949" cy="452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093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736C9-5894-C092-EED0-24B1C3072E86}"/>
              </a:ext>
            </a:extLst>
          </p:cNvPr>
          <p:cNvSpPr>
            <a:spLocks noGrp="1"/>
          </p:cNvSpPr>
          <p:nvPr>
            <p:ph type="title"/>
          </p:nvPr>
        </p:nvSpPr>
        <p:spPr/>
        <p:txBody>
          <a:bodyPr>
            <a:normAutofit/>
          </a:bodyPr>
          <a:lstStyle/>
          <a:p>
            <a:r>
              <a:rPr lang="en-US" sz="3200" dirty="0"/>
              <a:t>Patient JD</a:t>
            </a:r>
          </a:p>
        </p:txBody>
      </p:sp>
      <p:pic>
        <p:nvPicPr>
          <p:cNvPr id="4" name="JD.PSS">
            <a:hlinkClick r:id="" action="ppaction://media"/>
            <a:extLst>
              <a:ext uri="{FF2B5EF4-FFF2-40B4-BE49-F238E27FC236}">
                <a16:creationId xmlns:a16="http://schemas.microsoft.com/office/drawing/2014/main" id="{4A1E4CBD-F869-5107-F849-90633ECC1D4F}"/>
              </a:ext>
            </a:extLst>
          </p:cNvPr>
          <p:cNvPicPr>
            <a:picLocks noGrp="1" noChangeAspect="1"/>
          </p:cNvPicPr>
          <p:nvPr>
            <p:ph idx="4294967295"/>
            <a:videoFile r:link="rId2"/>
            <p:extLst>
              <p:ext uri="{DAA4B4D4-6D71-4841-9C94-3DE7FCFB9230}">
                <p14:media xmlns:p14="http://schemas.microsoft.com/office/powerpoint/2010/main" r:embed="rId1"/>
              </p:ext>
            </p:extLst>
          </p:nvPr>
        </p:nvPicPr>
        <p:blipFill>
          <a:blip r:embed="rId4"/>
          <a:stretch>
            <a:fillRect/>
          </a:stretch>
        </p:blipFill>
        <p:spPr>
          <a:xfrm>
            <a:off x="2947987" y="1509713"/>
            <a:ext cx="6296025" cy="4659312"/>
          </a:xfrm>
        </p:spPr>
      </p:pic>
    </p:spTree>
    <p:extLst>
      <p:ext uri="{BB962C8B-B14F-4D97-AF65-F5344CB8AC3E}">
        <p14:creationId xmlns:p14="http://schemas.microsoft.com/office/powerpoint/2010/main" val="182705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Midwest Regional PH Summit – Management of Pulmonary Hypertension with Comorbidities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ERS/ERC guideline updates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available evidence-based data and patient management strategies for PH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opportunities to apply effective management strategies to improve patient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01C1260-64D9-8E03-9F7C-03DB71C1E2FF}"/>
              </a:ext>
            </a:extLst>
          </p:cNvPr>
          <p:cNvGrpSpPr/>
          <p:nvPr/>
        </p:nvGrpSpPr>
        <p:grpSpPr>
          <a:xfrm>
            <a:off x="0" y="0"/>
            <a:ext cx="12192000" cy="6858000"/>
            <a:chOff x="0" y="0"/>
            <a:chExt cx="12192000" cy="6858000"/>
          </a:xfrm>
        </p:grpSpPr>
        <p:pic>
          <p:nvPicPr>
            <p:cNvPr id="7" name="Picture 6" descr="A blue and white blurry background&#10;&#10;Description automatically generated">
              <a:extLst>
                <a:ext uri="{FF2B5EF4-FFF2-40B4-BE49-F238E27FC236}">
                  <a16:creationId xmlns:a16="http://schemas.microsoft.com/office/drawing/2014/main" id="{E0A1E528-6EF1-7CEF-337C-71EB5EFA7827}"/>
                </a:ext>
              </a:extLst>
            </p:cNvPr>
            <p:cNvPicPr>
              <a:picLocks noChangeAspect="1"/>
            </p:cNvPicPr>
            <p:nvPr/>
          </p:nvPicPr>
          <p:blipFill>
            <a:blip r:embed="rId3"/>
            <a:stretch>
              <a:fillRect/>
            </a:stretch>
          </p:blipFill>
          <p:spPr>
            <a:xfrm>
              <a:off x="0" y="0"/>
              <a:ext cx="12192000" cy="6858000"/>
            </a:xfrm>
            <a:prstGeom prst="rect">
              <a:avLst/>
            </a:prstGeom>
          </p:spPr>
        </p:pic>
        <p:sp>
          <p:nvSpPr>
            <p:cNvPr id="8" name="Rounded Rectangle 7">
              <a:extLst>
                <a:ext uri="{FF2B5EF4-FFF2-40B4-BE49-F238E27FC236}">
                  <a16:creationId xmlns:a16="http://schemas.microsoft.com/office/drawing/2014/main" id="{48A1FB33-FFD5-5777-2A8F-A95179416F28}"/>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4" name="Title 3">
            <a:extLst>
              <a:ext uri="{FF2B5EF4-FFF2-40B4-BE49-F238E27FC236}">
                <a16:creationId xmlns:a16="http://schemas.microsoft.com/office/drawing/2014/main" id="{0082A5D6-26E3-8ED7-EEAE-3D22F5563067}"/>
              </a:ext>
            </a:extLst>
          </p:cNvPr>
          <p:cNvSpPr>
            <a:spLocks noGrp="1"/>
          </p:cNvSpPr>
          <p:nvPr>
            <p:ph type="title" idx="4294967295"/>
          </p:nvPr>
        </p:nvSpPr>
        <p:spPr>
          <a:xfrm>
            <a:off x="1980452" y="1512230"/>
            <a:ext cx="9043708" cy="2446975"/>
          </a:xfrm>
        </p:spPr>
        <p:txBody>
          <a:bodyPr>
            <a:normAutofit/>
          </a:bodyPr>
          <a:lstStyle/>
          <a:p>
            <a:r>
              <a:rPr lang="en-US" sz="4000" b="0" dirty="0">
                <a:solidFill>
                  <a:schemeClr val="bg1"/>
                </a:solidFill>
                <a:latin typeface="Century Gothic" panose="020B0502020202020204" pitchFamily="34" charset="0"/>
              </a:rPr>
              <a:t>Case 1 &amp; Panel Discussion: </a:t>
            </a:r>
            <a:br>
              <a:rPr lang="en-US" sz="4800" b="1" dirty="0">
                <a:solidFill>
                  <a:schemeClr val="bg1"/>
                </a:solidFill>
                <a:latin typeface="Century Gothic" panose="020B0502020202020204" pitchFamily="34" charset="0"/>
              </a:rPr>
            </a:br>
            <a:r>
              <a:rPr lang="en-US" sz="4800" b="1" dirty="0">
                <a:solidFill>
                  <a:schemeClr val="bg1"/>
                </a:solidFill>
                <a:latin typeface="Century Gothic" panose="020B0502020202020204" pitchFamily="34" charset="0"/>
              </a:rPr>
              <a:t>Limitations of Risk Assessment</a:t>
            </a:r>
            <a:endParaRPr lang="en-US" sz="6600" b="1" dirty="0">
              <a:solidFill>
                <a:schemeClr val="bg1"/>
              </a:solidFill>
              <a:latin typeface="Century Gothic" panose="020B0502020202020204" pitchFamily="34" charset="0"/>
            </a:endParaRPr>
          </a:p>
        </p:txBody>
      </p:sp>
      <p:pic>
        <p:nvPicPr>
          <p:cNvPr id="5" name="Picture 4" descr="A blue lines on a black background&#10;&#10;Description automatically generated">
            <a:extLst>
              <a:ext uri="{FF2B5EF4-FFF2-40B4-BE49-F238E27FC236}">
                <a16:creationId xmlns:a16="http://schemas.microsoft.com/office/drawing/2014/main" id="{60BD0787-790E-491D-103C-4D01BF3FE90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0" y="0"/>
            <a:ext cx="4927834" cy="1383323"/>
          </a:xfrm>
          <a:prstGeom prst="rect">
            <a:avLst/>
          </a:prstGeom>
        </p:spPr>
      </p:pic>
      <p:pic>
        <p:nvPicPr>
          <p:cNvPr id="2" name="Graphic 1">
            <a:extLst>
              <a:ext uri="{FF2B5EF4-FFF2-40B4-BE49-F238E27FC236}">
                <a16:creationId xmlns:a16="http://schemas.microsoft.com/office/drawing/2014/main" id="{79311AD7-DA93-2615-E6BA-CD77B8D053D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195767" y="5011177"/>
            <a:ext cx="2196181" cy="1077214"/>
          </a:xfrm>
          <a:prstGeom prst="rect">
            <a:avLst/>
          </a:prstGeom>
        </p:spPr>
      </p:pic>
      <p:cxnSp>
        <p:nvCxnSpPr>
          <p:cNvPr id="16" name="Straight Connector 15">
            <a:extLst>
              <a:ext uri="{FF2B5EF4-FFF2-40B4-BE49-F238E27FC236}">
                <a16:creationId xmlns:a16="http://schemas.microsoft.com/office/drawing/2014/main" id="{16DC80AC-E428-1DC0-B64E-B97F81313218}"/>
              </a:ext>
            </a:extLst>
          </p:cNvPr>
          <p:cNvCxnSpPr>
            <a:cxnSpLocks/>
          </p:cNvCxnSpPr>
          <p:nvPr/>
        </p:nvCxnSpPr>
        <p:spPr>
          <a:xfrm>
            <a:off x="1483743" y="2170601"/>
            <a:ext cx="0" cy="32443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4E2E80F-0715-27E1-03C5-CB71A0042B46}"/>
              </a:ext>
            </a:extLst>
          </p:cNvPr>
          <p:cNvSpPr txBox="1"/>
          <p:nvPr/>
        </p:nvSpPr>
        <p:spPr>
          <a:xfrm>
            <a:off x="1986871" y="3660601"/>
            <a:ext cx="6379204"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Vallerie</a:t>
            </a: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V. McLaughlin, MD, FACC, FAHA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Associate Chief Clinical Officer, Cardiovascular Services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Director, Pulmonary Hypertension Program</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University of Michigan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Ann Arbor, MI </a:t>
            </a:r>
          </a:p>
        </p:txBody>
      </p:sp>
    </p:spTree>
    <p:extLst>
      <p:ext uri="{BB962C8B-B14F-4D97-AF65-F5344CB8AC3E}">
        <p14:creationId xmlns:p14="http://schemas.microsoft.com/office/powerpoint/2010/main" val="1700313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74DA-5DB1-6A92-BE4A-0C2A7C75B608}"/>
              </a:ext>
            </a:extLst>
          </p:cNvPr>
          <p:cNvSpPr>
            <a:spLocks noGrp="1"/>
          </p:cNvSpPr>
          <p:nvPr>
            <p:ph type="title"/>
          </p:nvPr>
        </p:nvSpPr>
        <p:spPr>
          <a:xfrm>
            <a:off x="609600" y="199505"/>
            <a:ext cx="10744200" cy="1185577"/>
          </a:xfrm>
        </p:spPr>
        <p:txBody>
          <a:bodyPr>
            <a:normAutofit/>
          </a:bodyPr>
          <a:lstStyle/>
          <a:p>
            <a:r>
              <a:rPr lang="en-US" sz="3200"/>
              <a:t>Patient LB</a:t>
            </a:r>
            <a:endParaRPr lang="en-US" sz="3200" dirty="0"/>
          </a:p>
        </p:txBody>
      </p:sp>
      <p:sp>
        <p:nvSpPr>
          <p:cNvPr id="3" name="Content Placeholder 2">
            <a:extLst>
              <a:ext uri="{FF2B5EF4-FFF2-40B4-BE49-F238E27FC236}">
                <a16:creationId xmlns:a16="http://schemas.microsoft.com/office/drawing/2014/main" id="{5AEB7BC9-21B6-7A1D-92F5-BFEA55384014}"/>
              </a:ext>
            </a:extLst>
          </p:cNvPr>
          <p:cNvSpPr>
            <a:spLocks noGrp="1"/>
          </p:cNvSpPr>
          <p:nvPr>
            <p:ph idx="1"/>
          </p:nvPr>
        </p:nvSpPr>
        <p:spPr>
          <a:xfrm>
            <a:off x="609600" y="1477908"/>
            <a:ext cx="10744200" cy="4722477"/>
          </a:xfrm>
        </p:spPr>
        <p:txBody>
          <a:bodyPr>
            <a:normAutofit/>
          </a:bodyPr>
          <a:lstStyle/>
          <a:p>
            <a:pPr>
              <a:spcAft>
                <a:spcPts val="600"/>
              </a:spcAft>
            </a:pPr>
            <a:r>
              <a:rPr lang="en-US" sz="2400"/>
              <a:t>45 yo woman with 5-year h/o IPAH, triple therapy</a:t>
            </a:r>
          </a:p>
          <a:p>
            <a:pPr lvl="1">
              <a:spcAft>
                <a:spcPts val="600"/>
              </a:spcAft>
            </a:pPr>
            <a:r>
              <a:rPr lang="en-US" sz="2000"/>
              <a:t>Epo at 44 ng/kg/min, tadalafil, macitentan</a:t>
            </a:r>
          </a:p>
          <a:p>
            <a:pPr>
              <a:spcAft>
                <a:spcPts val="600"/>
              </a:spcAft>
            </a:pPr>
            <a:r>
              <a:rPr lang="en-US" sz="2400"/>
              <a:t>Right heart cath November 2022</a:t>
            </a:r>
          </a:p>
          <a:p>
            <a:pPr lvl="1">
              <a:spcAft>
                <a:spcPts val="600"/>
              </a:spcAft>
            </a:pPr>
            <a:r>
              <a:rPr lang="en-US" sz="2000"/>
              <a:t>mPAP 81 mmHg, RAP 7, PCWP 14</a:t>
            </a:r>
          </a:p>
          <a:p>
            <a:pPr lvl="1">
              <a:spcAft>
                <a:spcPts val="600"/>
              </a:spcAft>
            </a:pPr>
            <a:r>
              <a:rPr lang="en-US" sz="2000"/>
              <a:t>CO/CI 5.53/3.64, PVR 16.2 Wood units</a:t>
            </a:r>
          </a:p>
          <a:p>
            <a:pPr>
              <a:spcAft>
                <a:spcPts val="600"/>
              </a:spcAft>
            </a:pPr>
            <a:r>
              <a:rPr lang="en-US" sz="2400"/>
              <a:t>Most recent office visit January 2023</a:t>
            </a:r>
          </a:p>
          <a:p>
            <a:pPr lvl="1">
              <a:spcAft>
                <a:spcPts val="600"/>
              </a:spcAft>
            </a:pPr>
            <a:r>
              <a:rPr lang="en-US" sz="2000"/>
              <a:t>FC 1, 6MW 617 m, BNP 48</a:t>
            </a:r>
          </a:p>
          <a:p>
            <a:pPr>
              <a:spcAft>
                <a:spcPts val="600"/>
              </a:spcAft>
            </a:pPr>
            <a:r>
              <a:rPr lang="en-US" sz="2400"/>
              <a:t>Low risk by both 4-Strata and REVEAL Lite 2</a:t>
            </a:r>
            <a:endParaRPr lang="en-US" sz="2400" dirty="0"/>
          </a:p>
        </p:txBody>
      </p:sp>
      <p:sp>
        <p:nvSpPr>
          <p:cNvPr id="9" name="Footer Placeholder 8">
            <a:extLst>
              <a:ext uri="{FF2B5EF4-FFF2-40B4-BE49-F238E27FC236}">
                <a16:creationId xmlns:a16="http://schemas.microsoft.com/office/drawing/2014/main" id="{CB3883D9-6CE4-7BEA-9020-082BB41CA1F9}"/>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3F3F3F">
                    <a:tint val="75000"/>
                  </a:srgbClr>
                </a:solidFill>
                <a:effectLst/>
                <a:uLnTx/>
                <a:uFillTx/>
                <a:latin typeface="Arial" charset="0"/>
                <a:ea typeface="ＭＳ Ｐゴシック" pitchFamily="-109" charset="-128"/>
                <a:cs typeface="+mn-cs"/>
              </a:rPr>
              <a:t>IPAH, idiopathic pulmonary arterial hypertension.</a:t>
            </a:r>
          </a:p>
        </p:txBody>
      </p:sp>
    </p:spTree>
    <p:extLst>
      <p:ext uri="{BB962C8B-B14F-4D97-AF65-F5344CB8AC3E}">
        <p14:creationId xmlns:p14="http://schemas.microsoft.com/office/powerpoint/2010/main" val="2255963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A7798-0877-E038-24FE-DDFAD6BB2647}"/>
              </a:ext>
            </a:extLst>
          </p:cNvPr>
          <p:cNvSpPr>
            <a:spLocks noGrp="1"/>
          </p:cNvSpPr>
          <p:nvPr>
            <p:ph type="title"/>
          </p:nvPr>
        </p:nvSpPr>
        <p:spPr/>
        <p:txBody>
          <a:bodyPr>
            <a:normAutofit/>
          </a:bodyPr>
          <a:lstStyle/>
          <a:p>
            <a:r>
              <a:rPr lang="en-US" sz="3200" dirty="0"/>
              <a:t>Patient LB-Apical 4 Chamber</a:t>
            </a:r>
          </a:p>
        </p:txBody>
      </p:sp>
      <p:pic>
        <p:nvPicPr>
          <p:cNvPr id="4" name="LB.A4">
            <a:hlinkClick r:id="" action="ppaction://media"/>
            <a:extLst>
              <a:ext uri="{FF2B5EF4-FFF2-40B4-BE49-F238E27FC236}">
                <a16:creationId xmlns:a16="http://schemas.microsoft.com/office/drawing/2014/main" id="{1A9CAADF-1A09-FEB5-ADA2-B42D7DD17D81}"/>
              </a:ext>
            </a:extLst>
          </p:cNvPr>
          <p:cNvPicPr>
            <a:picLocks noGrp="1" noChangeAspect="1"/>
          </p:cNvPicPr>
          <p:nvPr>
            <p:ph idx="4294967295"/>
            <a:videoFile r:link="rId2"/>
            <p:extLst>
              <p:ext uri="{DAA4B4D4-6D71-4841-9C94-3DE7FCFB9230}">
                <p14:media xmlns:p14="http://schemas.microsoft.com/office/powerpoint/2010/main" r:embed="rId1"/>
              </p:ext>
            </p:extLst>
          </p:nvPr>
        </p:nvPicPr>
        <p:blipFill>
          <a:blip r:embed="rId4"/>
          <a:stretch>
            <a:fillRect/>
          </a:stretch>
        </p:blipFill>
        <p:spPr>
          <a:xfrm>
            <a:off x="2947987" y="1509713"/>
            <a:ext cx="6296025" cy="4659312"/>
          </a:xfrm>
        </p:spPr>
      </p:pic>
    </p:spTree>
    <p:extLst>
      <p:ext uri="{BB962C8B-B14F-4D97-AF65-F5344CB8AC3E}">
        <p14:creationId xmlns:p14="http://schemas.microsoft.com/office/powerpoint/2010/main" val="387366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9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9EF41-531A-0E37-EC88-0E7297D82610}"/>
              </a:ext>
            </a:extLst>
          </p:cNvPr>
          <p:cNvSpPr>
            <a:spLocks noGrp="1"/>
          </p:cNvSpPr>
          <p:nvPr>
            <p:ph type="title"/>
          </p:nvPr>
        </p:nvSpPr>
        <p:spPr/>
        <p:txBody>
          <a:bodyPr>
            <a:normAutofit/>
          </a:bodyPr>
          <a:lstStyle/>
          <a:p>
            <a:r>
              <a:rPr lang="en-US" sz="3200"/>
              <a:t>Patient LB-Parasternal Short Axis</a:t>
            </a:r>
            <a:endParaRPr lang="en-US" sz="3200" dirty="0"/>
          </a:p>
        </p:txBody>
      </p:sp>
      <p:pic>
        <p:nvPicPr>
          <p:cNvPr id="4" name="lb.PSS">
            <a:hlinkClick r:id="" action="ppaction://media"/>
            <a:extLst>
              <a:ext uri="{FF2B5EF4-FFF2-40B4-BE49-F238E27FC236}">
                <a16:creationId xmlns:a16="http://schemas.microsoft.com/office/drawing/2014/main" id="{EFFF70BC-5368-C610-27C2-CA1041511D12}"/>
              </a:ext>
            </a:extLst>
          </p:cNvPr>
          <p:cNvPicPr>
            <a:picLocks noGrp="1" noChangeAspect="1"/>
          </p:cNvPicPr>
          <p:nvPr>
            <p:ph idx="4294967295"/>
            <a:videoFile r:link="rId2"/>
            <p:extLst>
              <p:ext uri="{DAA4B4D4-6D71-4841-9C94-3DE7FCFB9230}">
                <p14:media xmlns:p14="http://schemas.microsoft.com/office/powerpoint/2010/main" r:embed="rId1"/>
              </p:ext>
            </p:extLst>
          </p:nvPr>
        </p:nvPicPr>
        <p:blipFill>
          <a:blip r:embed="rId4"/>
          <a:stretch>
            <a:fillRect/>
          </a:stretch>
        </p:blipFill>
        <p:spPr>
          <a:xfrm>
            <a:off x="2947987" y="1509713"/>
            <a:ext cx="6296025" cy="4659312"/>
          </a:xfrm>
        </p:spPr>
      </p:pic>
    </p:spTree>
    <p:extLst>
      <p:ext uri="{BB962C8B-B14F-4D97-AF65-F5344CB8AC3E}">
        <p14:creationId xmlns:p14="http://schemas.microsoft.com/office/powerpoint/2010/main" val="60319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9718-A2E3-250D-3DB0-167898C1CCD6}"/>
              </a:ext>
            </a:extLst>
          </p:cNvPr>
          <p:cNvSpPr>
            <a:spLocks noGrp="1"/>
          </p:cNvSpPr>
          <p:nvPr>
            <p:ph type="title"/>
          </p:nvPr>
        </p:nvSpPr>
        <p:spPr/>
        <p:txBody>
          <a:bodyPr>
            <a:normAutofit/>
          </a:bodyPr>
          <a:lstStyle/>
          <a:p>
            <a:r>
              <a:rPr lang="en-US" sz="3200" dirty="0"/>
              <a:t>Patient JD</a:t>
            </a:r>
          </a:p>
        </p:txBody>
      </p:sp>
      <p:sp>
        <p:nvSpPr>
          <p:cNvPr id="3" name="Content Placeholder 2">
            <a:extLst>
              <a:ext uri="{FF2B5EF4-FFF2-40B4-BE49-F238E27FC236}">
                <a16:creationId xmlns:a16="http://schemas.microsoft.com/office/drawing/2014/main" id="{FCFDE786-EBAE-92DD-CE4A-767CE7ACA9D7}"/>
              </a:ext>
            </a:extLst>
          </p:cNvPr>
          <p:cNvSpPr>
            <a:spLocks noGrp="1"/>
          </p:cNvSpPr>
          <p:nvPr>
            <p:ph idx="1"/>
          </p:nvPr>
        </p:nvSpPr>
        <p:spPr/>
        <p:txBody>
          <a:bodyPr>
            <a:normAutofit/>
          </a:bodyPr>
          <a:lstStyle/>
          <a:p>
            <a:pPr marL="229870" indent="-229870">
              <a:spcAft>
                <a:spcPts val="600"/>
              </a:spcAft>
            </a:pPr>
            <a:r>
              <a:rPr lang="en-US" sz="2800" dirty="0"/>
              <a:t>75 </a:t>
            </a:r>
            <a:r>
              <a:rPr lang="en-US" sz="2800" dirty="0" err="1"/>
              <a:t>yo</a:t>
            </a:r>
            <a:r>
              <a:rPr lang="en-US" sz="2800" dirty="0"/>
              <a:t> woman with PAH  r/t scleroderma dx 2012</a:t>
            </a:r>
          </a:p>
          <a:p>
            <a:pPr lvl="1">
              <a:spcAft>
                <a:spcPts val="600"/>
              </a:spcAft>
            </a:pPr>
            <a:r>
              <a:rPr lang="en-US" sz="2400" dirty="0" err="1"/>
              <a:t>mPAP</a:t>
            </a:r>
            <a:r>
              <a:rPr lang="en-US" sz="2400" dirty="0"/>
              <a:t> 33, PCWP 11, CO/CI 5.95, 3.18</a:t>
            </a:r>
          </a:p>
          <a:p>
            <a:pPr lvl="1">
              <a:spcAft>
                <a:spcPts val="600"/>
              </a:spcAft>
            </a:pPr>
            <a:r>
              <a:rPr lang="en-US" sz="2400" dirty="0"/>
              <a:t>PVR 3.2 WU, treated with PDE5i monotherapy</a:t>
            </a:r>
          </a:p>
          <a:p>
            <a:pPr marL="229870" indent="-229870">
              <a:spcAft>
                <a:spcPts val="600"/>
              </a:spcAft>
            </a:pPr>
            <a:r>
              <a:rPr lang="en-US" sz="2800" dirty="0"/>
              <a:t>Repeat RHC 7/19, PVR 2.8</a:t>
            </a:r>
          </a:p>
          <a:p>
            <a:pPr marL="229870" indent="-229870">
              <a:spcAft>
                <a:spcPts val="600"/>
              </a:spcAft>
            </a:pPr>
            <a:r>
              <a:rPr lang="en-US" sz="2800" dirty="0"/>
              <a:t>Last office visit March 2023</a:t>
            </a:r>
          </a:p>
          <a:p>
            <a:pPr lvl="1">
              <a:spcAft>
                <a:spcPts val="600"/>
              </a:spcAft>
            </a:pPr>
            <a:r>
              <a:rPr lang="en-US" sz="2400" dirty="0"/>
              <a:t>FC3, HW 244, BNP 128</a:t>
            </a:r>
          </a:p>
          <a:p>
            <a:pPr marL="229870" indent="-229870">
              <a:spcAft>
                <a:spcPts val="600"/>
              </a:spcAft>
            </a:pPr>
            <a:r>
              <a:rPr lang="en-US" sz="2800" dirty="0"/>
              <a:t>Risk status</a:t>
            </a:r>
          </a:p>
          <a:p>
            <a:pPr lvl="1">
              <a:spcAft>
                <a:spcPts val="600"/>
              </a:spcAft>
            </a:pPr>
            <a:r>
              <a:rPr lang="en-US" sz="2400" dirty="0"/>
              <a:t>Intermediate high by 4 strata, intermediate by REVEAL Lite 2</a:t>
            </a:r>
          </a:p>
        </p:txBody>
      </p:sp>
      <p:sp>
        <p:nvSpPr>
          <p:cNvPr id="9" name="Footer Placeholder 8">
            <a:extLst>
              <a:ext uri="{FF2B5EF4-FFF2-40B4-BE49-F238E27FC236}">
                <a16:creationId xmlns:a16="http://schemas.microsoft.com/office/drawing/2014/main" id="{26D26454-FF20-FD9F-8FBD-EFF60B786539}"/>
              </a:ext>
            </a:extLst>
          </p:cNvPr>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a:ln>
                  <a:noFill/>
                </a:ln>
                <a:solidFill>
                  <a:srgbClr val="3F3F3F">
                    <a:tint val="75000"/>
                  </a:srgbClr>
                </a:solidFill>
                <a:effectLst/>
                <a:uLnTx/>
                <a:uFillTx/>
                <a:latin typeface="Arial" charset="0"/>
                <a:ea typeface="ＭＳ Ｐゴシック" pitchFamily="-109" charset="-128"/>
                <a:cs typeface="+mn-cs"/>
              </a:rPr>
              <a:t>PAH, pulmonary arterial hypertension.</a:t>
            </a:r>
          </a:p>
        </p:txBody>
      </p:sp>
    </p:spTree>
    <p:extLst>
      <p:ext uri="{BB962C8B-B14F-4D97-AF65-F5344CB8AC3E}">
        <p14:creationId xmlns:p14="http://schemas.microsoft.com/office/powerpoint/2010/main" val="3331895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53585-1D42-9FE0-EEB2-7F842E149D95}"/>
              </a:ext>
            </a:extLst>
          </p:cNvPr>
          <p:cNvSpPr>
            <a:spLocks noGrp="1"/>
          </p:cNvSpPr>
          <p:nvPr>
            <p:ph type="title"/>
          </p:nvPr>
        </p:nvSpPr>
        <p:spPr/>
        <p:txBody>
          <a:bodyPr>
            <a:normAutofit/>
          </a:bodyPr>
          <a:lstStyle/>
          <a:p>
            <a:r>
              <a:rPr lang="en-US" sz="3200" dirty="0"/>
              <a:t>Patient JD</a:t>
            </a:r>
          </a:p>
        </p:txBody>
      </p:sp>
      <p:pic>
        <p:nvPicPr>
          <p:cNvPr id="4" name="JD.A4">
            <a:hlinkClick r:id="" action="ppaction://media"/>
            <a:extLst>
              <a:ext uri="{FF2B5EF4-FFF2-40B4-BE49-F238E27FC236}">
                <a16:creationId xmlns:a16="http://schemas.microsoft.com/office/drawing/2014/main" id="{D509A0A1-33B9-7C81-2B35-E82FD71FECC8}"/>
              </a:ext>
            </a:extLst>
          </p:cNvPr>
          <p:cNvPicPr>
            <a:picLocks noGrp="1" noChangeAspect="1"/>
          </p:cNvPicPr>
          <p:nvPr>
            <p:ph idx="4294967295"/>
            <a:videoFile r:link="rId2"/>
            <p:extLst>
              <p:ext uri="{DAA4B4D4-6D71-4841-9C94-3DE7FCFB9230}">
                <p14:media xmlns:p14="http://schemas.microsoft.com/office/powerpoint/2010/main" r:embed="rId1"/>
              </p:ext>
            </p:extLst>
          </p:nvPr>
        </p:nvPicPr>
        <p:blipFill>
          <a:blip r:embed="rId5"/>
          <a:stretch>
            <a:fillRect/>
          </a:stretch>
        </p:blipFill>
        <p:spPr>
          <a:xfrm>
            <a:off x="2947987" y="1509713"/>
            <a:ext cx="6296025" cy="4659312"/>
          </a:xfrm>
        </p:spPr>
      </p:pic>
    </p:spTree>
    <p:extLst>
      <p:ext uri="{BB962C8B-B14F-4D97-AF65-F5344CB8AC3E}">
        <p14:creationId xmlns:p14="http://schemas.microsoft.com/office/powerpoint/2010/main" val="93272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lm-CC 22">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C 22" id="{531201B4-8445-4141-93B6-FA22BE945EA7}" vid="{347CFE89-6E71-2F4D-90B1-9AC42A8969BB}"/>
    </a:ext>
  </a:extLst>
</a:theme>
</file>

<file path=ppt/theme/theme3.xml><?xml version="1.0" encoding="utf-8"?>
<a:theme xmlns:a="http://schemas.openxmlformats.org/drawingml/2006/main" name="1_PulmCC-22-NewTheme">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C-22-NewTheme" id="{F921073E-A3C0-884B-8F58-CE9D520F0D44}" vid="{6DB17755-6C76-BC46-A802-900C7A32D076}"/>
    </a:ext>
  </a:extLst>
</a:theme>
</file>

<file path=ppt/theme/theme4.xml><?xml version="1.0" encoding="utf-8"?>
<a:theme xmlns:a="http://schemas.openxmlformats.org/drawingml/2006/main" name="1_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577</Words>
  <Application>Microsoft Macintosh PowerPoint</Application>
  <PresentationFormat>Widescreen</PresentationFormat>
  <Paragraphs>63</Paragraphs>
  <Slides>11</Slides>
  <Notes>4</Notes>
  <HiddenSlides>0</HiddenSlides>
  <MMClips>4</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11</vt:i4>
      </vt:variant>
    </vt:vector>
  </HeadingPairs>
  <TitlesOfParts>
    <vt:vector size="20" baseType="lpstr">
      <vt:lpstr>Arial</vt:lpstr>
      <vt:lpstr>Calibri</vt:lpstr>
      <vt:lpstr>Calibri Light</vt:lpstr>
      <vt:lpstr>Century Gothic</vt:lpstr>
      <vt:lpstr>Trebuchet MS</vt:lpstr>
      <vt:lpstr>Office Theme</vt:lpstr>
      <vt:lpstr>Pulm-CC 22</vt:lpstr>
      <vt:lpstr>1_PulmCC-22-NewTheme</vt:lpstr>
      <vt:lpstr>1_PCC20</vt:lpstr>
      <vt:lpstr>PowerPoint Presentation</vt:lpstr>
      <vt:lpstr>PowerPoint Presentation</vt:lpstr>
      <vt:lpstr>Disclaimer</vt:lpstr>
      <vt:lpstr>Case 1 &amp; Panel Discussion:  Limitations of Risk Assessment</vt:lpstr>
      <vt:lpstr>Patient LB</vt:lpstr>
      <vt:lpstr>Patient LB-Apical 4 Chamber</vt:lpstr>
      <vt:lpstr>Patient LB-Parasternal Short Axis</vt:lpstr>
      <vt:lpstr>Patient JD</vt:lpstr>
      <vt:lpstr>Patient JD</vt:lpstr>
      <vt:lpstr>Patient JD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Moriah Diethorn</cp:lastModifiedBy>
  <cp:revision>5</cp:revision>
  <dcterms:created xsi:type="dcterms:W3CDTF">2023-11-27T22:30:27Z</dcterms:created>
  <dcterms:modified xsi:type="dcterms:W3CDTF">2023-11-28T14:14:34Z</dcterms:modified>
  <cp:category/>
</cp:coreProperties>
</file>