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embedTrueTypeFonts="1" saveSubsetFonts="1">
  <p:sldMasterIdLst>
    <p:sldMasterId id="2147483672" r:id="rId1"/>
  </p:sldMasterIdLst>
  <p:notesMasterIdLst>
    <p:notesMasterId r:id="rId13"/>
  </p:notesMasterIdLst>
  <p:sldIdLst>
    <p:sldId id="1937" r:id="rId2"/>
    <p:sldId id="256" r:id="rId3"/>
    <p:sldId id="1938" r:id="rId4"/>
    <p:sldId id="3635" r:id="rId5"/>
    <p:sldId id="307" r:id="rId6"/>
    <p:sldId id="1925" r:id="rId7"/>
    <p:sldId id="1931" r:id="rId8"/>
    <p:sldId id="3636" r:id="rId9"/>
    <p:sldId id="308" r:id="rId10"/>
    <p:sldId id="1909" r:id="rId11"/>
    <p:sldId id="3637" r:id="rId12"/>
  </p:sldIdLst>
  <p:sldSz cx="18288000" cy="10287000"/>
  <p:notesSz cx="6858000" cy="9144000"/>
  <p:embeddedFontLst>
    <p:embeddedFont>
      <p:font typeface="Calibri" panose="020F0502020204030204" pitchFamily="34" charset="0"/>
      <p:regular r:id="rId14"/>
      <p:bold r:id="rId15"/>
      <p:italic r:id="rId16"/>
      <p:boldItalic r:id="rId17"/>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2" pos="8448" userDrawn="1">
          <p15:clr>
            <a:srgbClr val="A4A3A4"/>
          </p15:clr>
        </p15:guide>
        <p15:guide id="4" orient="horz" pos="1907" userDrawn="1">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0000000-0000-0000-0000-000000000000}" name="Author" initials="A" userId="Author"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46487"/>
    <a:srgbClr val="BE354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70" autoAdjust="0"/>
    <p:restoredTop sz="94807" autoAdjust="0"/>
  </p:normalViewPr>
  <p:slideViewPr>
    <p:cSldViewPr>
      <p:cViewPr varScale="1">
        <p:scale>
          <a:sx n="68" d="100"/>
          <a:sy n="68" d="100"/>
        </p:scale>
        <p:origin x="90" y="162"/>
      </p:cViewPr>
      <p:guideLst>
        <p:guide pos="8448"/>
        <p:guide orient="horz" pos="1907"/>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4.fntdata"/><Relationship Id="rId2" Type="http://schemas.openxmlformats.org/officeDocument/2006/relationships/slide" Target="slides/slide1.xml"/><Relationship Id="rId16" Type="http://schemas.openxmlformats.org/officeDocument/2006/relationships/font" Target="fonts/font3.fntdata"/><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font" Target="fonts/font2.fntdata"/><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1.fntdata"/><Relationship Id="rId22" Type="http://schemas.microsoft.com/office/2018/10/relationships/authors" Target="author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lang="cs-CZ"/>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fld id="{B7268E1E-0E44-426D-905E-8AD9B19D2182}" type="datetimeFigureOut">
              <a:rPr lang="cs-CZ" smtClean="0"/>
              <a:t>01.11.2022</a:t>
            </a:fld>
            <a:endParaRPr lang="cs-CZ"/>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lang="cs-CZ"/>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cs-CZ"/>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lang="cs-CZ"/>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fld id="{871B2431-D351-4C6E-A3CF-9DFAC0E3E050}" type="slidenum">
              <a:rPr lang="cs-CZ" smtClean="0"/>
              <a:t>‹#›</a:t>
            </a:fld>
            <a:endParaRPr lang="cs-CZ"/>
          </a:p>
        </p:txBody>
      </p:sp>
    </p:spTree>
    <p:extLst>
      <p:ext uri="{BB962C8B-B14F-4D97-AF65-F5344CB8AC3E}">
        <p14:creationId xmlns:p14="http://schemas.microsoft.com/office/powerpoint/2010/main" val="179888911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90763" y="512763"/>
            <a:ext cx="4562475" cy="2566987"/>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E75281C-4609-4658-B2BB-78C02686FB1A}"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66047421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90763" y="512763"/>
            <a:ext cx="4562475" cy="2566987"/>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E75281C-4609-4658-B2BB-78C02686FB1A}"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1338399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90763" y="512763"/>
            <a:ext cx="4562475" cy="2566987"/>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E75281C-4609-4658-B2BB-78C02686FB1A}"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74692502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E75281C-4609-4658-B2BB-78C02686FB1A}"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677839036"/>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6_Title Slide">
    <p:spTree>
      <p:nvGrpSpPr>
        <p:cNvPr id="1" name=""/>
        <p:cNvGrpSpPr/>
        <p:nvPr/>
      </p:nvGrpSpPr>
      <p:grpSpPr>
        <a:xfrm>
          <a:off x="0" y="0"/>
          <a:ext cx="0" cy="0"/>
          <a:chOff x="0" y="0"/>
          <a:chExt cx="0" cy="0"/>
        </a:xfrm>
      </p:grpSpPr>
      <p:sp>
        <p:nvSpPr>
          <p:cNvPr id="14" name="Title 1">
            <a:extLst>
              <a:ext uri="{FF2B5EF4-FFF2-40B4-BE49-F238E27FC236}">
                <a16:creationId xmlns:a16="http://schemas.microsoft.com/office/drawing/2014/main" id="{E5AE574C-C01D-4451-B818-78560B1180FA}"/>
              </a:ext>
            </a:extLst>
          </p:cNvPr>
          <p:cNvSpPr>
            <a:spLocks noGrp="1"/>
          </p:cNvSpPr>
          <p:nvPr>
            <p:ph type="title"/>
          </p:nvPr>
        </p:nvSpPr>
        <p:spPr>
          <a:xfrm>
            <a:off x="914402" y="2564608"/>
            <a:ext cx="15773400" cy="4279106"/>
          </a:xfrm>
        </p:spPr>
        <p:txBody>
          <a:bodyPr anchor="ctr">
            <a:normAutofit/>
          </a:bodyPr>
          <a:lstStyle>
            <a:lvl1pPr>
              <a:defRPr sz="7200">
                <a:solidFill>
                  <a:schemeClr val="accent1"/>
                </a:solidFill>
              </a:defRPr>
            </a:lvl1pPr>
          </a:lstStyle>
          <a:p>
            <a:r>
              <a:rPr lang="en-US"/>
              <a:t>Click to edit Master title style</a:t>
            </a:r>
            <a:endParaRPr lang="en-US" dirty="0"/>
          </a:p>
        </p:txBody>
      </p:sp>
      <p:sp>
        <p:nvSpPr>
          <p:cNvPr id="15" name="Text Placeholder 2">
            <a:extLst>
              <a:ext uri="{FF2B5EF4-FFF2-40B4-BE49-F238E27FC236}">
                <a16:creationId xmlns:a16="http://schemas.microsoft.com/office/drawing/2014/main" id="{1ECCB66C-05CB-49D9-B7E7-0C427D6D7F53}"/>
              </a:ext>
            </a:extLst>
          </p:cNvPr>
          <p:cNvSpPr>
            <a:spLocks noGrp="1"/>
          </p:cNvSpPr>
          <p:nvPr>
            <p:ph type="body" idx="1"/>
          </p:nvPr>
        </p:nvSpPr>
        <p:spPr>
          <a:xfrm>
            <a:off x="914402" y="6884195"/>
            <a:ext cx="15773400" cy="2250281"/>
          </a:xfrm>
          <a:prstGeom prst="rect">
            <a:avLst/>
          </a:prstGeom>
        </p:spPr>
        <p:txBody>
          <a:bodyPr>
            <a:normAutofit/>
          </a:bodyPr>
          <a:lstStyle>
            <a:lvl1pPr marL="0" indent="0">
              <a:buNone/>
              <a:defRPr sz="2700">
                <a:solidFill>
                  <a:schemeClr val="tx1"/>
                </a:solidFill>
              </a:defRPr>
            </a:lvl1pPr>
            <a:lvl2pPr marL="685800" indent="0">
              <a:buNone/>
              <a:defRPr sz="3000">
                <a:solidFill>
                  <a:schemeClr val="tx1">
                    <a:tint val="75000"/>
                  </a:schemeClr>
                </a:solidFill>
              </a:defRPr>
            </a:lvl2pPr>
            <a:lvl3pPr marL="1371600" indent="0">
              <a:buNone/>
              <a:defRPr sz="2700">
                <a:solidFill>
                  <a:schemeClr val="tx1">
                    <a:tint val="75000"/>
                  </a:schemeClr>
                </a:solidFill>
              </a:defRPr>
            </a:lvl3pPr>
            <a:lvl4pPr marL="2057400" indent="0">
              <a:buNone/>
              <a:defRPr sz="2400">
                <a:solidFill>
                  <a:schemeClr val="tx1">
                    <a:tint val="75000"/>
                  </a:schemeClr>
                </a:solidFill>
              </a:defRPr>
            </a:lvl4pPr>
            <a:lvl5pPr marL="2743200" indent="0">
              <a:buNone/>
              <a:defRPr sz="2400">
                <a:solidFill>
                  <a:schemeClr val="tx1">
                    <a:tint val="75000"/>
                  </a:schemeClr>
                </a:solidFill>
              </a:defRPr>
            </a:lvl5pPr>
            <a:lvl6pPr marL="3429000" indent="0">
              <a:buNone/>
              <a:defRPr sz="2400">
                <a:solidFill>
                  <a:schemeClr val="tx1">
                    <a:tint val="75000"/>
                  </a:schemeClr>
                </a:solidFill>
              </a:defRPr>
            </a:lvl6pPr>
            <a:lvl7pPr marL="4114800" indent="0">
              <a:buNone/>
              <a:defRPr sz="2400">
                <a:solidFill>
                  <a:schemeClr val="tx1">
                    <a:tint val="75000"/>
                  </a:schemeClr>
                </a:solidFill>
              </a:defRPr>
            </a:lvl7pPr>
            <a:lvl8pPr marL="4800600" indent="0">
              <a:buNone/>
              <a:defRPr sz="2400">
                <a:solidFill>
                  <a:schemeClr val="tx1">
                    <a:tint val="75000"/>
                  </a:schemeClr>
                </a:solidFill>
              </a:defRPr>
            </a:lvl8pPr>
            <a:lvl9pPr marL="5486400" indent="0">
              <a:buNone/>
              <a:defRPr sz="2400">
                <a:solidFill>
                  <a:schemeClr val="tx1">
                    <a:tint val="75000"/>
                  </a:schemeClr>
                </a:solidFill>
              </a:defRPr>
            </a:lvl9pPr>
          </a:lstStyle>
          <a:p>
            <a:pPr lvl="0"/>
            <a:r>
              <a:rPr lang="en-US"/>
              <a:t>Click to edit Master text styles</a:t>
            </a:r>
          </a:p>
        </p:txBody>
      </p:sp>
      <p:sp>
        <p:nvSpPr>
          <p:cNvPr id="18" name="Footer Placeholder 4">
            <a:extLst>
              <a:ext uri="{FF2B5EF4-FFF2-40B4-BE49-F238E27FC236}">
                <a16:creationId xmlns:a16="http://schemas.microsoft.com/office/drawing/2014/main" id="{5CD80B2F-AB86-4AC5-ADB1-2230734739B0}"/>
              </a:ext>
            </a:extLst>
          </p:cNvPr>
          <p:cNvSpPr>
            <a:spLocks noGrp="1"/>
          </p:cNvSpPr>
          <p:nvPr>
            <p:ph type="ftr" sz="quarter" idx="3"/>
          </p:nvPr>
        </p:nvSpPr>
        <p:spPr>
          <a:xfrm>
            <a:off x="914401" y="9534526"/>
            <a:ext cx="15773399" cy="663197"/>
          </a:xfrm>
          <a:prstGeom prst="rect">
            <a:avLst/>
          </a:prstGeom>
        </p:spPr>
        <p:txBody>
          <a:bodyPr vert="horz" lIns="91440" tIns="45720" rIns="91440" bIns="45720" rtlCol="0" anchor="b"/>
          <a:lstStyle>
            <a:lvl1pPr algn="l">
              <a:defRPr sz="1800">
                <a:solidFill>
                  <a:schemeClr val="tx1">
                    <a:tint val="75000"/>
                  </a:schemeClr>
                </a:solidFill>
              </a:defRPr>
            </a:lvl1pPr>
          </a:lstStyle>
          <a:p>
            <a:endParaRPr lang="en-US"/>
          </a:p>
        </p:txBody>
      </p:sp>
      <p:grpSp>
        <p:nvGrpSpPr>
          <p:cNvPr id="2" name="Group 1">
            <a:extLst>
              <a:ext uri="{FF2B5EF4-FFF2-40B4-BE49-F238E27FC236}">
                <a16:creationId xmlns:a16="http://schemas.microsoft.com/office/drawing/2014/main" id="{52B88683-F4CA-439F-8BE8-ED2F20FC2E60}"/>
              </a:ext>
            </a:extLst>
          </p:cNvPr>
          <p:cNvGrpSpPr/>
          <p:nvPr/>
        </p:nvGrpSpPr>
        <p:grpSpPr>
          <a:xfrm>
            <a:off x="0" y="0"/>
            <a:ext cx="18288000" cy="1463040"/>
            <a:chOff x="0" y="0"/>
            <a:chExt cx="12192000" cy="975360"/>
          </a:xfrm>
        </p:grpSpPr>
        <p:pic>
          <p:nvPicPr>
            <p:cNvPr id="8" name="Picture 7">
              <a:extLst>
                <a:ext uri="{FF2B5EF4-FFF2-40B4-BE49-F238E27FC236}">
                  <a16:creationId xmlns:a16="http://schemas.microsoft.com/office/drawing/2014/main" id="{812D41A0-A12B-4C60-BD42-0644A38EF1F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975360"/>
            </a:xfrm>
            <a:prstGeom prst="rect">
              <a:avLst/>
            </a:prstGeom>
          </p:spPr>
        </p:pic>
        <p:pic>
          <p:nvPicPr>
            <p:cNvPr id="9" name="Picture 8">
              <a:extLst>
                <a:ext uri="{FF2B5EF4-FFF2-40B4-BE49-F238E27FC236}">
                  <a16:creationId xmlns:a16="http://schemas.microsoft.com/office/drawing/2014/main" id="{491DB813-C245-435B-B415-FC1D6311886F}"/>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86591" y="130185"/>
              <a:ext cx="2938657" cy="749188"/>
            </a:xfrm>
            <a:prstGeom prst="rect">
              <a:avLst/>
            </a:prstGeom>
          </p:spPr>
        </p:pic>
      </p:grpSp>
      <p:pic>
        <p:nvPicPr>
          <p:cNvPr id="4" name="Picture 3" descr="Logo&#10;&#10;Description automatically generated">
            <a:extLst>
              <a:ext uri="{FF2B5EF4-FFF2-40B4-BE49-F238E27FC236}">
                <a16:creationId xmlns:a16="http://schemas.microsoft.com/office/drawing/2014/main" id="{2BCE7E22-8E2F-6F9B-D3DF-5458DD9FF7A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3949074" y="9063767"/>
            <a:ext cx="4234040" cy="1133955"/>
          </a:xfrm>
          <a:prstGeom prst="rect">
            <a:avLst/>
          </a:prstGeom>
        </p:spPr>
      </p:pic>
    </p:spTree>
    <p:extLst>
      <p:ext uri="{BB962C8B-B14F-4D97-AF65-F5344CB8AC3E}">
        <p14:creationId xmlns:p14="http://schemas.microsoft.com/office/powerpoint/2010/main" val="251647181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1_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900E2D-A488-4CA5-B001-14767B8D02A8}"/>
              </a:ext>
            </a:extLst>
          </p:cNvPr>
          <p:cNvSpPr>
            <a:spLocks noGrp="1"/>
          </p:cNvSpPr>
          <p:nvPr>
            <p:ph type="title"/>
          </p:nvPr>
        </p:nvSpPr>
        <p:spPr>
          <a:xfrm>
            <a:off x="573883" y="910244"/>
            <a:ext cx="6408809" cy="7881332"/>
          </a:xfrm>
        </p:spPr>
        <p:txBody>
          <a:bodyPr anchor="ctr"/>
          <a:lstStyle>
            <a:lvl1pPr>
              <a:defRPr sz="4800"/>
            </a:lvl1pPr>
          </a:lstStyle>
          <a:p>
            <a:r>
              <a:rPr lang="en-US"/>
              <a:t>Click to edit Master title style</a:t>
            </a:r>
          </a:p>
        </p:txBody>
      </p:sp>
      <p:sp>
        <p:nvSpPr>
          <p:cNvPr id="3" name="Picture Placeholder 2">
            <a:extLst>
              <a:ext uri="{FF2B5EF4-FFF2-40B4-BE49-F238E27FC236}">
                <a16:creationId xmlns:a16="http://schemas.microsoft.com/office/drawing/2014/main" id="{34DFDA90-9E3C-451C-9A65-E0C0C3E6FB0A}"/>
              </a:ext>
            </a:extLst>
          </p:cNvPr>
          <p:cNvSpPr>
            <a:spLocks noGrp="1"/>
          </p:cNvSpPr>
          <p:nvPr>
            <p:ph type="pic" idx="1"/>
          </p:nvPr>
        </p:nvSpPr>
        <p:spPr>
          <a:xfrm>
            <a:off x="7774782" y="910244"/>
            <a:ext cx="9939336" cy="7881332"/>
          </a:xfrm>
          <a:prstGeom prst="rect">
            <a:avLst/>
          </a:prstGeom>
        </p:spPr>
        <p:txBody>
          <a:bodyPr/>
          <a:lstStyle>
            <a:lvl1pPr marL="0" indent="0">
              <a:buNone/>
              <a:defRPr sz="4800"/>
            </a:lvl1pPr>
            <a:lvl2pPr marL="685800" indent="0">
              <a:buNone/>
              <a:defRPr sz="4200"/>
            </a:lvl2pPr>
            <a:lvl3pPr marL="1371600" indent="0">
              <a:buNone/>
              <a:defRPr sz="3600"/>
            </a:lvl3pPr>
            <a:lvl4pPr marL="2057400" indent="0">
              <a:buNone/>
              <a:defRPr sz="3000"/>
            </a:lvl4pPr>
            <a:lvl5pPr marL="2743200" indent="0">
              <a:buNone/>
              <a:defRPr sz="3000"/>
            </a:lvl5pPr>
            <a:lvl6pPr marL="3429000" indent="0">
              <a:buNone/>
              <a:defRPr sz="3000"/>
            </a:lvl6pPr>
            <a:lvl7pPr marL="4114800" indent="0">
              <a:buNone/>
              <a:defRPr sz="3000"/>
            </a:lvl7pPr>
            <a:lvl8pPr marL="4800600" indent="0">
              <a:buNone/>
              <a:defRPr sz="3000"/>
            </a:lvl8pPr>
            <a:lvl9pPr marL="5486400" indent="0">
              <a:buNone/>
              <a:defRPr sz="3000"/>
            </a:lvl9pPr>
          </a:lstStyle>
          <a:p>
            <a:r>
              <a:rPr lang="en-US"/>
              <a:t>Click icon to add picture</a:t>
            </a:r>
            <a:endParaRPr lang="en-US" dirty="0"/>
          </a:p>
        </p:txBody>
      </p:sp>
      <p:sp>
        <p:nvSpPr>
          <p:cNvPr id="10" name="Footer Placeholder 4">
            <a:extLst>
              <a:ext uri="{FF2B5EF4-FFF2-40B4-BE49-F238E27FC236}">
                <a16:creationId xmlns:a16="http://schemas.microsoft.com/office/drawing/2014/main" id="{9FB64453-E8A2-48FD-8B67-B9DC2A133255}"/>
              </a:ext>
            </a:extLst>
          </p:cNvPr>
          <p:cNvSpPr>
            <a:spLocks noGrp="1"/>
          </p:cNvSpPr>
          <p:nvPr>
            <p:ph type="ftr" sz="quarter" idx="3"/>
          </p:nvPr>
        </p:nvSpPr>
        <p:spPr>
          <a:xfrm>
            <a:off x="914401" y="9534526"/>
            <a:ext cx="16799717" cy="663197"/>
          </a:xfrm>
          <a:prstGeom prst="rect">
            <a:avLst/>
          </a:prstGeom>
        </p:spPr>
        <p:txBody>
          <a:bodyPr vert="horz" lIns="91440" tIns="45720" rIns="91440" bIns="45720" rtlCol="0" anchor="b"/>
          <a:lstStyle>
            <a:lvl1pPr algn="l">
              <a:defRPr sz="1800">
                <a:solidFill>
                  <a:schemeClr val="tx1">
                    <a:tint val="75000"/>
                  </a:schemeClr>
                </a:solidFill>
              </a:defRPr>
            </a:lvl1pPr>
          </a:lstStyle>
          <a:p>
            <a:endParaRPr lang="en-US"/>
          </a:p>
        </p:txBody>
      </p:sp>
    </p:spTree>
    <p:extLst>
      <p:ext uri="{BB962C8B-B14F-4D97-AF65-F5344CB8AC3E}">
        <p14:creationId xmlns:p14="http://schemas.microsoft.com/office/powerpoint/2010/main" val="83031756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900E2D-A488-4CA5-B001-14767B8D02A8}"/>
              </a:ext>
            </a:extLst>
          </p:cNvPr>
          <p:cNvSpPr>
            <a:spLocks noGrp="1"/>
          </p:cNvSpPr>
          <p:nvPr>
            <p:ph type="title"/>
          </p:nvPr>
        </p:nvSpPr>
        <p:spPr>
          <a:xfrm>
            <a:off x="1259683" y="685800"/>
            <a:ext cx="5898356" cy="2400300"/>
          </a:xfrm>
        </p:spPr>
        <p:txBody>
          <a:bodyPr anchor="b"/>
          <a:lstStyle>
            <a:lvl1pPr>
              <a:defRPr sz="4800"/>
            </a:lvl1pPr>
          </a:lstStyle>
          <a:p>
            <a:r>
              <a:rPr lang="en-US"/>
              <a:t>Click to edit Master title style</a:t>
            </a:r>
          </a:p>
        </p:txBody>
      </p:sp>
      <p:sp>
        <p:nvSpPr>
          <p:cNvPr id="3" name="Picture Placeholder 2">
            <a:extLst>
              <a:ext uri="{FF2B5EF4-FFF2-40B4-BE49-F238E27FC236}">
                <a16:creationId xmlns:a16="http://schemas.microsoft.com/office/drawing/2014/main" id="{34DFDA90-9E3C-451C-9A65-E0C0C3E6FB0A}"/>
              </a:ext>
            </a:extLst>
          </p:cNvPr>
          <p:cNvSpPr>
            <a:spLocks noGrp="1"/>
          </p:cNvSpPr>
          <p:nvPr>
            <p:ph type="pic" idx="1"/>
          </p:nvPr>
        </p:nvSpPr>
        <p:spPr>
          <a:xfrm>
            <a:off x="7774782" y="685802"/>
            <a:ext cx="9258300" cy="8105775"/>
          </a:xfrm>
          <a:prstGeom prst="rect">
            <a:avLst/>
          </a:prstGeom>
        </p:spPr>
        <p:txBody>
          <a:bodyPr/>
          <a:lstStyle>
            <a:lvl1pPr marL="0" indent="0">
              <a:buNone/>
              <a:defRPr sz="4800"/>
            </a:lvl1pPr>
            <a:lvl2pPr marL="685800" indent="0">
              <a:buNone/>
              <a:defRPr sz="4200"/>
            </a:lvl2pPr>
            <a:lvl3pPr marL="1371600" indent="0">
              <a:buNone/>
              <a:defRPr sz="3600"/>
            </a:lvl3pPr>
            <a:lvl4pPr marL="2057400" indent="0">
              <a:buNone/>
              <a:defRPr sz="3000"/>
            </a:lvl4pPr>
            <a:lvl5pPr marL="2743200" indent="0">
              <a:buNone/>
              <a:defRPr sz="3000"/>
            </a:lvl5pPr>
            <a:lvl6pPr marL="3429000" indent="0">
              <a:buNone/>
              <a:defRPr sz="3000"/>
            </a:lvl6pPr>
            <a:lvl7pPr marL="4114800" indent="0">
              <a:buNone/>
              <a:defRPr sz="3000"/>
            </a:lvl7pPr>
            <a:lvl8pPr marL="4800600" indent="0">
              <a:buNone/>
              <a:defRPr sz="3000"/>
            </a:lvl8pPr>
            <a:lvl9pPr marL="5486400" indent="0">
              <a:buNone/>
              <a:defRPr sz="3000"/>
            </a:lvl9pPr>
          </a:lstStyle>
          <a:p>
            <a:r>
              <a:rPr lang="en-US"/>
              <a:t>Click icon to add picture</a:t>
            </a:r>
          </a:p>
        </p:txBody>
      </p:sp>
      <p:sp>
        <p:nvSpPr>
          <p:cNvPr id="4" name="Text Placeholder 3">
            <a:extLst>
              <a:ext uri="{FF2B5EF4-FFF2-40B4-BE49-F238E27FC236}">
                <a16:creationId xmlns:a16="http://schemas.microsoft.com/office/drawing/2014/main" id="{8E26C3D8-9015-40F4-B59B-697F1260941D}"/>
              </a:ext>
            </a:extLst>
          </p:cNvPr>
          <p:cNvSpPr>
            <a:spLocks noGrp="1"/>
          </p:cNvSpPr>
          <p:nvPr>
            <p:ph type="body" sz="half" idx="2"/>
          </p:nvPr>
        </p:nvSpPr>
        <p:spPr>
          <a:xfrm>
            <a:off x="1259683" y="3086100"/>
            <a:ext cx="5898356" cy="5717382"/>
          </a:xfrm>
          <a:prstGeom prst="rect">
            <a:avLst/>
          </a:prstGeom>
        </p:spPr>
        <p:txBody>
          <a:bodyPr/>
          <a:lstStyle>
            <a:lvl1pPr marL="0" indent="0">
              <a:buNone/>
              <a:defRPr sz="2400"/>
            </a:lvl1pPr>
            <a:lvl2pPr marL="685800" indent="0">
              <a:buNone/>
              <a:defRPr sz="2100"/>
            </a:lvl2pPr>
            <a:lvl3pPr marL="1371600" indent="0">
              <a:buNone/>
              <a:defRPr sz="1800"/>
            </a:lvl3pPr>
            <a:lvl4pPr marL="2057400" indent="0">
              <a:buNone/>
              <a:defRPr sz="1500"/>
            </a:lvl4pPr>
            <a:lvl5pPr marL="2743200" indent="0">
              <a:buNone/>
              <a:defRPr sz="1500"/>
            </a:lvl5pPr>
            <a:lvl6pPr marL="3429000" indent="0">
              <a:buNone/>
              <a:defRPr sz="1500"/>
            </a:lvl6pPr>
            <a:lvl7pPr marL="4114800" indent="0">
              <a:buNone/>
              <a:defRPr sz="1500"/>
            </a:lvl7pPr>
            <a:lvl8pPr marL="4800600" indent="0">
              <a:buNone/>
              <a:defRPr sz="1500"/>
            </a:lvl8pPr>
            <a:lvl9pPr marL="5486400" indent="0">
              <a:buNone/>
              <a:defRPr sz="1500"/>
            </a:lvl9pPr>
          </a:lstStyle>
          <a:p>
            <a:pPr lvl="0"/>
            <a:r>
              <a:rPr lang="en-US"/>
              <a:t>Click to edit Master text styles</a:t>
            </a:r>
          </a:p>
        </p:txBody>
      </p:sp>
      <p:sp>
        <p:nvSpPr>
          <p:cNvPr id="10" name="Footer Placeholder 4">
            <a:extLst>
              <a:ext uri="{FF2B5EF4-FFF2-40B4-BE49-F238E27FC236}">
                <a16:creationId xmlns:a16="http://schemas.microsoft.com/office/drawing/2014/main" id="{9FB64453-E8A2-48FD-8B67-B9DC2A133255}"/>
              </a:ext>
            </a:extLst>
          </p:cNvPr>
          <p:cNvSpPr>
            <a:spLocks noGrp="1"/>
          </p:cNvSpPr>
          <p:nvPr>
            <p:ph type="ftr" sz="quarter" idx="3"/>
          </p:nvPr>
        </p:nvSpPr>
        <p:spPr>
          <a:xfrm>
            <a:off x="914401" y="9534526"/>
            <a:ext cx="16118681" cy="663197"/>
          </a:xfrm>
          <a:prstGeom prst="rect">
            <a:avLst/>
          </a:prstGeom>
        </p:spPr>
        <p:txBody>
          <a:bodyPr vert="horz" lIns="91440" tIns="45720" rIns="91440" bIns="45720" rtlCol="0" anchor="b"/>
          <a:lstStyle>
            <a:lvl1pPr algn="l">
              <a:defRPr sz="1800">
                <a:solidFill>
                  <a:schemeClr val="tx1">
                    <a:tint val="75000"/>
                  </a:schemeClr>
                </a:solidFill>
              </a:defRPr>
            </a:lvl1pPr>
          </a:lstStyle>
          <a:p>
            <a:endParaRPr lang="en-US"/>
          </a:p>
        </p:txBody>
      </p:sp>
    </p:spTree>
    <p:extLst>
      <p:ext uri="{BB962C8B-B14F-4D97-AF65-F5344CB8AC3E}">
        <p14:creationId xmlns:p14="http://schemas.microsoft.com/office/powerpoint/2010/main" val="384528305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cSld name="Titel en objec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a:t>Klik om stijl te bewerken</a:t>
            </a:r>
            <a:endParaRPr lang="en-US" dirty="0"/>
          </a:p>
        </p:txBody>
      </p:sp>
      <p:sp>
        <p:nvSpPr>
          <p:cNvPr id="3" name="Content Placeholder 2"/>
          <p:cNvSpPr>
            <a:spLocks noGrp="1"/>
          </p:cNvSpPr>
          <p:nvPr>
            <p:ph idx="1"/>
          </p:nvPr>
        </p:nvSpPr>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Date Placeholder 3"/>
          <p:cNvSpPr>
            <a:spLocks noGrp="1"/>
          </p:cNvSpPr>
          <p:nvPr>
            <p:ph type="dt" sz="half" idx="10"/>
          </p:nvPr>
        </p:nvSpPr>
        <p:spPr/>
        <p:txBody>
          <a:bodyPr/>
          <a:lstStyle/>
          <a:p>
            <a:fld id="{0FA2BC02-CBA2-449D-A591-DA58DD4BC41B}" type="datetimeFigureOut">
              <a:rPr lang="en-US" smtClean="0"/>
              <a:t>11/1/2022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F512648-66D1-4156-8E40-65A4799876D6}" type="slidenum">
              <a:rPr lang="en-US" smtClean="0"/>
              <a:t>‹#›</a:t>
            </a:fld>
            <a:endParaRPr lang="en-US"/>
          </a:p>
        </p:txBody>
      </p:sp>
    </p:spTree>
    <p:extLst>
      <p:ext uri="{BB962C8B-B14F-4D97-AF65-F5344CB8AC3E}">
        <p14:creationId xmlns:p14="http://schemas.microsoft.com/office/powerpoint/2010/main" val="90464361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Subtitle">
    <p:spTree>
      <p:nvGrpSpPr>
        <p:cNvPr id="1" name=""/>
        <p:cNvGrpSpPr/>
        <p:nvPr/>
      </p:nvGrpSpPr>
      <p:grpSpPr>
        <a:xfrm>
          <a:off x="0" y="0"/>
          <a:ext cx="0" cy="0"/>
          <a:chOff x="0" y="0"/>
          <a:chExt cx="0" cy="0"/>
        </a:xfrm>
      </p:grpSpPr>
      <p:sp>
        <p:nvSpPr>
          <p:cNvPr id="14" name="Title 1">
            <a:extLst>
              <a:ext uri="{FF2B5EF4-FFF2-40B4-BE49-F238E27FC236}">
                <a16:creationId xmlns:a16="http://schemas.microsoft.com/office/drawing/2014/main" id="{E5AE574C-C01D-4451-B818-78560B1180FA}"/>
              </a:ext>
            </a:extLst>
          </p:cNvPr>
          <p:cNvSpPr>
            <a:spLocks noGrp="1"/>
          </p:cNvSpPr>
          <p:nvPr>
            <p:ph type="title"/>
          </p:nvPr>
        </p:nvSpPr>
        <p:spPr>
          <a:xfrm>
            <a:off x="914402" y="2564608"/>
            <a:ext cx="15773400" cy="4279106"/>
          </a:xfrm>
        </p:spPr>
        <p:txBody>
          <a:bodyPr anchor="ctr">
            <a:normAutofit/>
          </a:bodyPr>
          <a:lstStyle>
            <a:lvl1pPr algn="r">
              <a:defRPr sz="6600">
                <a:solidFill>
                  <a:schemeClr val="accent1"/>
                </a:solidFill>
              </a:defRPr>
            </a:lvl1pPr>
          </a:lstStyle>
          <a:p>
            <a:r>
              <a:rPr lang="en-US"/>
              <a:t>Click to edit Master title style</a:t>
            </a:r>
            <a:endParaRPr lang="en-US" dirty="0"/>
          </a:p>
        </p:txBody>
      </p:sp>
      <p:sp>
        <p:nvSpPr>
          <p:cNvPr id="15" name="Text Placeholder 2">
            <a:extLst>
              <a:ext uri="{FF2B5EF4-FFF2-40B4-BE49-F238E27FC236}">
                <a16:creationId xmlns:a16="http://schemas.microsoft.com/office/drawing/2014/main" id="{1ECCB66C-05CB-49D9-B7E7-0C427D6D7F53}"/>
              </a:ext>
            </a:extLst>
          </p:cNvPr>
          <p:cNvSpPr>
            <a:spLocks noGrp="1"/>
          </p:cNvSpPr>
          <p:nvPr>
            <p:ph type="body" idx="1"/>
          </p:nvPr>
        </p:nvSpPr>
        <p:spPr>
          <a:xfrm>
            <a:off x="914402" y="6884195"/>
            <a:ext cx="15773400" cy="2250281"/>
          </a:xfrm>
          <a:prstGeom prst="rect">
            <a:avLst/>
          </a:prstGeom>
        </p:spPr>
        <p:txBody>
          <a:bodyPr>
            <a:normAutofit/>
          </a:bodyPr>
          <a:lstStyle>
            <a:lvl1pPr marL="0" indent="0" algn="r">
              <a:buNone/>
              <a:defRPr sz="2700">
                <a:solidFill>
                  <a:schemeClr val="tx1"/>
                </a:solidFill>
              </a:defRPr>
            </a:lvl1pPr>
            <a:lvl2pPr marL="685800" indent="0">
              <a:buNone/>
              <a:defRPr sz="3000">
                <a:solidFill>
                  <a:schemeClr val="tx1">
                    <a:tint val="75000"/>
                  </a:schemeClr>
                </a:solidFill>
              </a:defRPr>
            </a:lvl2pPr>
            <a:lvl3pPr marL="1371600" indent="0">
              <a:buNone/>
              <a:defRPr sz="2700">
                <a:solidFill>
                  <a:schemeClr val="tx1">
                    <a:tint val="75000"/>
                  </a:schemeClr>
                </a:solidFill>
              </a:defRPr>
            </a:lvl3pPr>
            <a:lvl4pPr marL="2057400" indent="0">
              <a:buNone/>
              <a:defRPr sz="2400">
                <a:solidFill>
                  <a:schemeClr val="tx1">
                    <a:tint val="75000"/>
                  </a:schemeClr>
                </a:solidFill>
              </a:defRPr>
            </a:lvl4pPr>
            <a:lvl5pPr marL="2743200" indent="0">
              <a:buNone/>
              <a:defRPr sz="2400">
                <a:solidFill>
                  <a:schemeClr val="tx1">
                    <a:tint val="75000"/>
                  </a:schemeClr>
                </a:solidFill>
              </a:defRPr>
            </a:lvl5pPr>
            <a:lvl6pPr marL="3429000" indent="0">
              <a:buNone/>
              <a:defRPr sz="2400">
                <a:solidFill>
                  <a:schemeClr val="tx1">
                    <a:tint val="75000"/>
                  </a:schemeClr>
                </a:solidFill>
              </a:defRPr>
            </a:lvl6pPr>
            <a:lvl7pPr marL="4114800" indent="0">
              <a:buNone/>
              <a:defRPr sz="2400">
                <a:solidFill>
                  <a:schemeClr val="tx1">
                    <a:tint val="75000"/>
                  </a:schemeClr>
                </a:solidFill>
              </a:defRPr>
            </a:lvl7pPr>
            <a:lvl8pPr marL="4800600" indent="0">
              <a:buNone/>
              <a:defRPr sz="2400">
                <a:solidFill>
                  <a:schemeClr val="tx1">
                    <a:tint val="75000"/>
                  </a:schemeClr>
                </a:solidFill>
              </a:defRPr>
            </a:lvl8pPr>
            <a:lvl9pPr marL="5486400" indent="0">
              <a:buNone/>
              <a:defRPr sz="2400">
                <a:solidFill>
                  <a:schemeClr val="tx1">
                    <a:tint val="75000"/>
                  </a:schemeClr>
                </a:solidFill>
              </a:defRPr>
            </a:lvl9pPr>
          </a:lstStyle>
          <a:p>
            <a:pPr lvl="0"/>
            <a:r>
              <a:rPr lang="en-US"/>
              <a:t>Click to edit Master text styles</a:t>
            </a:r>
          </a:p>
        </p:txBody>
      </p:sp>
      <p:sp>
        <p:nvSpPr>
          <p:cNvPr id="18" name="Footer Placeholder 4">
            <a:extLst>
              <a:ext uri="{FF2B5EF4-FFF2-40B4-BE49-F238E27FC236}">
                <a16:creationId xmlns:a16="http://schemas.microsoft.com/office/drawing/2014/main" id="{5CD80B2F-AB86-4AC5-ADB1-2230734739B0}"/>
              </a:ext>
            </a:extLst>
          </p:cNvPr>
          <p:cNvSpPr>
            <a:spLocks noGrp="1"/>
          </p:cNvSpPr>
          <p:nvPr>
            <p:ph type="ftr" sz="quarter" idx="3"/>
          </p:nvPr>
        </p:nvSpPr>
        <p:spPr>
          <a:xfrm>
            <a:off x="4389121" y="9534526"/>
            <a:ext cx="12298679" cy="663197"/>
          </a:xfrm>
          <a:prstGeom prst="rect">
            <a:avLst/>
          </a:prstGeom>
        </p:spPr>
        <p:txBody>
          <a:bodyPr vert="horz" lIns="91440" tIns="45720" rIns="91440" bIns="45720" rtlCol="0" anchor="b"/>
          <a:lstStyle>
            <a:lvl1pPr algn="l">
              <a:defRPr sz="1800">
                <a:solidFill>
                  <a:schemeClr val="tx1">
                    <a:tint val="75000"/>
                  </a:schemeClr>
                </a:solidFill>
              </a:defRPr>
            </a:lvl1pPr>
          </a:lstStyle>
          <a:p>
            <a:endParaRPr lang="en-US"/>
          </a:p>
        </p:txBody>
      </p:sp>
      <p:grpSp>
        <p:nvGrpSpPr>
          <p:cNvPr id="8" name="Group 7">
            <a:extLst>
              <a:ext uri="{FF2B5EF4-FFF2-40B4-BE49-F238E27FC236}">
                <a16:creationId xmlns:a16="http://schemas.microsoft.com/office/drawing/2014/main" id="{089A264A-AC5B-4283-916B-BEA290A0B0D0}"/>
              </a:ext>
            </a:extLst>
          </p:cNvPr>
          <p:cNvGrpSpPr/>
          <p:nvPr/>
        </p:nvGrpSpPr>
        <p:grpSpPr>
          <a:xfrm>
            <a:off x="0" y="0"/>
            <a:ext cx="18288000" cy="1463040"/>
            <a:chOff x="0" y="0"/>
            <a:chExt cx="12192000" cy="975360"/>
          </a:xfrm>
        </p:grpSpPr>
        <p:pic>
          <p:nvPicPr>
            <p:cNvPr id="9" name="Picture 8">
              <a:extLst>
                <a:ext uri="{FF2B5EF4-FFF2-40B4-BE49-F238E27FC236}">
                  <a16:creationId xmlns:a16="http://schemas.microsoft.com/office/drawing/2014/main" id="{96D2F3A7-2DDF-43EE-9D90-4DFF2A231EE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975360"/>
            </a:xfrm>
            <a:prstGeom prst="rect">
              <a:avLst/>
            </a:prstGeom>
          </p:spPr>
        </p:pic>
        <p:pic>
          <p:nvPicPr>
            <p:cNvPr id="10" name="Picture 9">
              <a:extLst>
                <a:ext uri="{FF2B5EF4-FFF2-40B4-BE49-F238E27FC236}">
                  <a16:creationId xmlns:a16="http://schemas.microsoft.com/office/drawing/2014/main" id="{858AA69B-06EA-4D76-8AD0-30EE6A4CE60A}"/>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86591" y="130185"/>
              <a:ext cx="2938657" cy="749188"/>
            </a:xfrm>
            <a:prstGeom prst="rect">
              <a:avLst/>
            </a:prstGeom>
          </p:spPr>
        </p:pic>
      </p:grpSp>
      <p:pic>
        <p:nvPicPr>
          <p:cNvPr id="11" name="Picture 10">
            <a:extLst>
              <a:ext uri="{FF2B5EF4-FFF2-40B4-BE49-F238E27FC236}">
                <a16:creationId xmlns:a16="http://schemas.microsoft.com/office/drawing/2014/main" id="{8C9AB0E5-B29C-4E14-A39A-DA7D5DD440EB}"/>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40965" y="9140301"/>
            <a:ext cx="1901613" cy="973626"/>
          </a:xfrm>
          <a:prstGeom prst="rect">
            <a:avLst/>
          </a:prstGeom>
        </p:spPr>
      </p:pic>
    </p:spTree>
    <p:extLst>
      <p:ext uri="{BB962C8B-B14F-4D97-AF65-F5344CB8AC3E}">
        <p14:creationId xmlns:p14="http://schemas.microsoft.com/office/powerpoint/2010/main" val="333830043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1_Subtitle">
    <p:spTree>
      <p:nvGrpSpPr>
        <p:cNvPr id="1" name=""/>
        <p:cNvGrpSpPr/>
        <p:nvPr/>
      </p:nvGrpSpPr>
      <p:grpSpPr>
        <a:xfrm>
          <a:off x="0" y="0"/>
          <a:ext cx="0" cy="0"/>
          <a:chOff x="0" y="0"/>
          <a:chExt cx="0" cy="0"/>
        </a:xfrm>
      </p:grpSpPr>
      <p:sp>
        <p:nvSpPr>
          <p:cNvPr id="14" name="Title 1">
            <a:extLst>
              <a:ext uri="{FF2B5EF4-FFF2-40B4-BE49-F238E27FC236}">
                <a16:creationId xmlns:a16="http://schemas.microsoft.com/office/drawing/2014/main" id="{E5AE574C-C01D-4451-B818-78560B1180FA}"/>
              </a:ext>
            </a:extLst>
          </p:cNvPr>
          <p:cNvSpPr>
            <a:spLocks noGrp="1"/>
          </p:cNvSpPr>
          <p:nvPr>
            <p:ph type="title"/>
          </p:nvPr>
        </p:nvSpPr>
        <p:spPr>
          <a:xfrm>
            <a:off x="914402" y="2564608"/>
            <a:ext cx="15773400" cy="4279106"/>
          </a:xfrm>
        </p:spPr>
        <p:txBody>
          <a:bodyPr anchor="ctr">
            <a:normAutofit/>
          </a:bodyPr>
          <a:lstStyle>
            <a:lvl1pPr algn="r">
              <a:defRPr sz="6600">
                <a:solidFill>
                  <a:schemeClr val="accent1"/>
                </a:solidFill>
              </a:defRPr>
            </a:lvl1pPr>
          </a:lstStyle>
          <a:p>
            <a:r>
              <a:rPr lang="en-US"/>
              <a:t>Click to edit Master title style</a:t>
            </a:r>
            <a:endParaRPr lang="en-US" dirty="0"/>
          </a:p>
        </p:txBody>
      </p:sp>
      <p:sp>
        <p:nvSpPr>
          <p:cNvPr id="15" name="Text Placeholder 2">
            <a:extLst>
              <a:ext uri="{FF2B5EF4-FFF2-40B4-BE49-F238E27FC236}">
                <a16:creationId xmlns:a16="http://schemas.microsoft.com/office/drawing/2014/main" id="{1ECCB66C-05CB-49D9-B7E7-0C427D6D7F53}"/>
              </a:ext>
            </a:extLst>
          </p:cNvPr>
          <p:cNvSpPr>
            <a:spLocks noGrp="1"/>
          </p:cNvSpPr>
          <p:nvPr>
            <p:ph type="body" idx="1"/>
          </p:nvPr>
        </p:nvSpPr>
        <p:spPr>
          <a:xfrm>
            <a:off x="9915524" y="6884195"/>
            <a:ext cx="6772277" cy="2250281"/>
          </a:xfrm>
          <a:prstGeom prst="rect">
            <a:avLst/>
          </a:prstGeom>
        </p:spPr>
        <p:txBody>
          <a:bodyPr>
            <a:normAutofit/>
          </a:bodyPr>
          <a:lstStyle>
            <a:lvl1pPr marL="0" indent="0" algn="r">
              <a:buNone/>
              <a:defRPr sz="2400">
                <a:solidFill>
                  <a:schemeClr val="tx1"/>
                </a:solidFill>
              </a:defRPr>
            </a:lvl1pPr>
            <a:lvl2pPr marL="685800" indent="0">
              <a:buNone/>
              <a:defRPr sz="3000">
                <a:solidFill>
                  <a:schemeClr val="tx1">
                    <a:tint val="75000"/>
                  </a:schemeClr>
                </a:solidFill>
              </a:defRPr>
            </a:lvl2pPr>
            <a:lvl3pPr marL="1371600" indent="0">
              <a:buNone/>
              <a:defRPr sz="2700">
                <a:solidFill>
                  <a:schemeClr val="tx1">
                    <a:tint val="75000"/>
                  </a:schemeClr>
                </a:solidFill>
              </a:defRPr>
            </a:lvl3pPr>
            <a:lvl4pPr marL="2057400" indent="0">
              <a:buNone/>
              <a:defRPr sz="2400">
                <a:solidFill>
                  <a:schemeClr val="tx1">
                    <a:tint val="75000"/>
                  </a:schemeClr>
                </a:solidFill>
              </a:defRPr>
            </a:lvl4pPr>
            <a:lvl5pPr marL="2743200" indent="0">
              <a:buNone/>
              <a:defRPr sz="2400">
                <a:solidFill>
                  <a:schemeClr val="tx1">
                    <a:tint val="75000"/>
                  </a:schemeClr>
                </a:solidFill>
              </a:defRPr>
            </a:lvl5pPr>
            <a:lvl6pPr marL="3429000" indent="0">
              <a:buNone/>
              <a:defRPr sz="2400">
                <a:solidFill>
                  <a:schemeClr val="tx1">
                    <a:tint val="75000"/>
                  </a:schemeClr>
                </a:solidFill>
              </a:defRPr>
            </a:lvl6pPr>
            <a:lvl7pPr marL="4114800" indent="0">
              <a:buNone/>
              <a:defRPr sz="2400">
                <a:solidFill>
                  <a:schemeClr val="tx1">
                    <a:tint val="75000"/>
                  </a:schemeClr>
                </a:solidFill>
              </a:defRPr>
            </a:lvl7pPr>
            <a:lvl8pPr marL="4800600" indent="0">
              <a:buNone/>
              <a:defRPr sz="2400">
                <a:solidFill>
                  <a:schemeClr val="tx1">
                    <a:tint val="75000"/>
                  </a:schemeClr>
                </a:solidFill>
              </a:defRPr>
            </a:lvl8pPr>
            <a:lvl9pPr marL="5486400" indent="0">
              <a:buNone/>
              <a:defRPr sz="2400">
                <a:solidFill>
                  <a:schemeClr val="tx1">
                    <a:tint val="75000"/>
                  </a:schemeClr>
                </a:solidFill>
              </a:defRPr>
            </a:lvl9pPr>
          </a:lstStyle>
          <a:p>
            <a:pPr lvl="0"/>
            <a:r>
              <a:rPr lang="en-US"/>
              <a:t>Click to edit Master text styles</a:t>
            </a:r>
          </a:p>
        </p:txBody>
      </p:sp>
      <p:sp>
        <p:nvSpPr>
          <p:cNvPr id="18" name="Footer Placeholder 4">
            <a:extLst>
              <a:ext uri="{FF2B5EF4-FFF2-40B4-BE49-F238E27FC236}">
                <a16:creationId xmlns:a16="http://schemas.microsoft.com/office/drawing/2014/main" id="{5CD80B2F-AB86-4AC5-ADB1-2230734739B0}"/>
              </a:ext>
            </a:extLst>
          </p:cNvPr>
          <p:cNvSpPr>
            <a:spLocks noGrp="1"/>
          </p:cNvSpPr>
          <p:nvPr>
            <p:ph type="ftr" sz="quarter" idx="3"/>
          </p:nvPr>
        </p:nvSpPr>
        <p:spPr>
          <a:xfrm>
            <a:off x="4389121" y="9534526"/>
            <a:ext cx="12298679" cy="663197"/>
          </a:xfrm>
          <a:prstGeom prst="rect">
            <a:avLst/>
          </a:prstGeom>
        </p:spPr>
        <p:txBody>
          <a:bodyPr vert="horz" lIns="91440" tIns="45720" rIns="91440" bIns="45720" rtlCol="0" anchor="b"/>
          <a:lstStyle>
            <a:lvl1pPr algn="l">
              <a:defRPr sz="1800">
                <a:solidFill>
                  <a:schemeClr val="tx1">
                    <a:tint val="75000"/>
                  </a:schemeClr>
                </a:solidFill>
              </a:defRPr>
            </a:lvl1pPr>
          </a:lstStyle>
          <a:p>
            <a:endParaRPr lang="en-US"/>
          </a:p>
        </p:txBody>
      </p:sp>
      <p:sp>
        <p:nvSpPr>
          <p:cNvPr id="11" name="Text Placeholder 2">
            <a:extLst>
              <a:ext uri="{FF2B5EF4-FFF2-40B4-BE49-F238E27FC236}">
                <a16:creationId xmlns:a16="http://schemas.microsoft.com/office/drawing/2014/main" id="{1FD911D0-DADF-4587-B77C-7892147F7563}"/>
              </a:ext>
            </a:extLst>
          </p:cNvPr>
          <p:cNvSpPr>
            <a:spLocks noGrp="1"/>
          </p:cNvSpPr>
          <p:nvPr>
            <p:ph type="body" idx="10"/>
          </p:nvPr>
        </p:nvSpPr>
        <p:spPr>
          <a:xfrm>
            <a:off x="2555315" y="6884195"/>
            <a:ext cx="6772277" cy="2250281"/>
          </a:xfrm>
          <a:prstGeom prst="rect">
            <a:avLst/>
          </a:prstGeom>
        </p:spPr>
        <p:txBody>
          <a:bodyPr>
            <a:normAutofit/>
          </a:bodyPr>
          <a:lstStyle>
            <a:lvl1pPr marL="0" indent="0" algn="r">
              <a:buNone/>
              <a:defRPr sz="2400">
                <a:solidFill>
                  <a:schemeClr val="tx1"/>
                </a:solidFill>
              </a:defRPr>
            </a:lvl1pPr>
            <a:lvl2pPr marL="685800" indent="0">
              <a:buNone/>
              <a:defRPr sz="3000">
                <a:solidFill>
                  <a:schemeClr val="tx1">
                    <a:tint val="75000"/>
                  </a:schemeClr>
                </a:solidFill>
              </a:defRPr>
            </a:lvl2pPr>
            <a:lvl3pPr marL="1371600" indent="0">
              <a:buNone/>
              <a:defRPr sz="2700">
                <a:solidFill>
                  <a:schemeClr val="tx1">
                    <a:tint val="75000"/>
                  </a:schemeClr>
                </a:solidFill>
              </a:defRPr>
            </a:lvl3pPr>
            <a:lvl4pPr marL="2057400" indent="0">
              <a:buNone/>
              <a:defRPr sz="2400">
                <a:solidFill>
                  <a:schemeClr val="tx1">
                    <a:tint val="75000"/>
                  </a:schemeClr>
                </a:solidFill>
              </a:defRPr>
            </a:lvl4pPr>
            <a:lvl5pPr marL="2743200" indent="0">
              <a:buNone/>
              <a:defRPr sz="2400">
                <a:solidFill>
                  <a:schemeClr val="tx1">
                    <a:tint val="75000"/>
                  </a:schemeClr>
                </a:solidFill>
              </a:defRPr>
            </a:lvl5pPr>
            <a:lvl6pPr marL="3429000" indent="0">
              <a:buNone/>
              <a:defRPr sz="2400">
                <a:solidFill>
                  <a:schemeClr val="tx1">
                    <a:tint val="75000"/>
                  </a:schemeClr>
                </a:solidFill>
              </a:defRPr>
            </a:lvl6pPr>
            <a:lvl7pPr marL="4114800" indent="0">
              <a:buNone/>
              <a:defRPr sz="2400">
                <a:solidFill>
                  <a:schemeClr val="tx1">
                    <a:tint val="75000"/>
                  </a:schemeClr>
                </a:solidFill>
              </a:defRPr>
            </a:lvl7pPr>
            <a:lvl8pPr marL="4800600" indent="0">
              <a:buNone/>
              <a:defRPr sz="2400">
                <a:solidFill>
                  <a:schemeClr val="tx1">
                    <a:tint val="75000"/>
                  </a:schemeClr>
                </a:solidFill>
              </a:defRPr>
            </a:lvl8pPr>
            <a:lvl9pPr marL="5486400" indent="0">
              <a:buNone/>
              <a:defRPr sz="2400">
                <a:solidFill>
                  <a:schemeClr val="tx1">
                    <a:tint val="75000"/>
                  </a:schemeClr>
                </a:solidFill>
              </a:defRPr>
            </a:lvl9pPr>
          </a:lstStyle>
          <a:p>
            <a:pPr lvl="0"/>
            <a:r>
              <a:rPr lang="en-US"/>
              <a:t>Click to edit Master text styles</a:t>
            </a:r>
          </a:p>
        </p:txBody>
      </p:sp>
      <p:grpSp>
        <p:nvGrpSpPr>
          <p:cNvPr id="9" name="Group 8">
            <a:extLst>
              <a:ext uri="{FF2B5EF4-FFF2-40B4-BE49-F238E27FC236}">
                <a16:creationId xmlns:a16="http://schemas.microsoft.com/office/drawing/2014/main" id="{3F418F41-1686-4328-9724-A570C42561FC}"/>
              </a:ext>
            </a:extLst>
          </p:cNvPr>
          <p:cNvGrpSpPr/>
          <p:nvPr/>
        </p:nvGrpSpPr>
        <p:grpSpPr>
          <a:xfrm>
            <a:off x="0" y="0"/>
            <a:ext cx="18288000" cy="1463040"/>
            <a:chOff x="0" y="0"/>
            <a:chExt cx="12192000" cy="975360"/>
          </a:xfrm>
        </p:grpSpPr>
        <p:pic>
          <p:nvPicPr>
            <p:cNvPr id="10" name="Picture 9">
              <a:extLst>
                <a:ext uri="{FF2B5EF4-FFF2-40B4-BE49-F238E27FC236}">
                  <a16:creationId xmlns:a16="http://schemas.microsoft.com/office/drawing/2014/main" id="{A9EEAEED-EB44-477F-806E-60576BE3F41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975360"/>
            </a:xfrm>
            <a:prstGeom prst="rect">
              <a:avLst/>
            </a:prstGeom>
          </p:spPr>
        </p:pic>
        <p:pic>
          <p:nvPicPr>
            <p:cNvPr id="13" name="Picture 12">
              <a:extLst>
                <a:ext uri="{FF2B5EF4-FFF2-40B4-BE49-F238E27FC236}">
                  <a16:creationId xmlns:a16="http://schemas.microsoft.com/office/drawing/2014/main" id="{798061BD-8256-4ADE-A9F4-7FDD00265136}"/>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86591" y="130185"/>
              <a:ext cx="2938657" cy="749188"/>
            </a:xfrm>
            <a:prstGeom prst="rect">
              <a:avLst/>
            </a:prstGeom>
          </p:spPr>
        </p:pic>
      </p:grpSp>
      <p:pic>
        <p:nvPicPr>
          <p:cNvPr id="17" name="Picture 16">
            <a:extLst>
              <a:ext uri="{FF2B5EF4-FFF2-40B4-BE49-F238E27FC236}">
                <a16:creationId xmlns:a16="http://schemas.microsoft.com/office/drawing/2014/main" id="{A269C1E7-9B03-4DB0-8768-BFB3B740D529}"/>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40965" y="9140301"/>
            <a:ext cx="1901613" cy="973626"/>
          </a:xfrm>
          <a:prstGeom prst="rect">
            <a:avLst/>
          </a:prstGeom>
        </p:spPr>
      </p:pic>
    </p:spTree>
    <p:extLst>
      <p:ext uri="{BB962C8B-B14F-4D97-AF65-F5344CB8AC3E}">
        <p14:creationId xmlns:p14="http://schemas.microsoft.com/office/powerpoint/2010/main" val="349601935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Title and Content">
    <p:bg>
      <p:bgPr>
        <a:solidFill>
          <a:srgbClr val="FFFFFF"/>
        </a:solidFill>
        <a:effectLst/>
      </p:bgPr>
    </p:bg>
    <p:spTree>
      <p:nvGrpSpPr>
        <p:cNvPr id="1" name=""/>
        <p:cNvGrpSpPr/>
        <p:nvPr/>
      </p:nvGrpSpPr>
      <p:grpSpPr>
        <a:xfrm>
          <a:off x="0" y="0"/>
          <a:ext cx="0" cy="0"/>
          <a:chOff x="0" y="0"/>
          <a:chExt cx="0" cy="0"/>
        </a:xfrm>
      </p:grpSpPr>
      <p:sp>
        <p:nvSpPr>
          <p:cNvPr id="9" name="Footer Placeholder 4">
            <a:extLst>
              <a:ext uri="{FF2B5EF4-FFF2-40B4-BE49-F238E27FC236}">
                <a16:creationId xmlns:a16="http://schemas.microsoft.com/office/drawing/2014/main" id="{F68C6A00-68E4-474E-9AA8-0891DD87D051}"/>
              </a:ext>
            </a:extLst>
          </p:cNvPr>
          <p:cNvSpPr>
            <a:spLocks noGrp="1"/>
          </p:cNvSpPr>
          <p:nvPr>
            <p:ph type="ftr" sz="quarter" idx="3"/>
          </p:nvPr>
        </p:nvSpPr>
        <p:spPr>
          <a:xfrm>
            <a:off x="914401" y="9534526"/>
            <a:ext cx="16116299" cy="663197"/>
          </a:xfrm>
          <a:prstGeom prst="rect">
            <a:avLst/>
          </a:prstGeom>
        </p:spPr>
        <p:txBody>
          <a:bodyPr vert="horz" lIns="91440" tIns="45720" rIns="91440" bIns="45720" rtlCol="0" anchor="b"/>
          <a:lstStyle>
            <a:lvl1pPr algn="l">
              <a:defRPr sz="1800">
                <a:solidFill>
                  <a:schemeClr val="tx1">
                    <a:tint val="75000"/>
                  </a:schemeClr>
                </a:solidFill>
              </a:defRPr>
            </a:lvl1pPr>
          </a:lstStyle>
          <a:p>
            <a:endParaRPr lang="en-US"/>
          </a:p>
        </p:txBody>
      </p:sp>
      <p:sp>
        <p:nvSpPr>
          <p:cNvPr id="6" name="Title Placeholder 1">
            <a:extLst>
              <a:ext uri="{FF2B5EF4-FFF2-40B4-BE49-F238E27FC236}">
                <a16:creationId xmlns:a16="http://schemas.microsoft.com/office/drawing/2014/main" id="{C3A58A5E-CE8B-4381-B491-4E79B68F618B}"/>
              </a:ext>
            </a:extLst>
          </p:cNvPr>
          <p:cNvSpPr>
            <a:spLocks noGrp="1"/>
          </p:cNvSpPr>
          <p:nvPr>
            <p:ph type="title"/>
          </p:nvPr>
        </p:nvSpPr>
        <p:spPr>
          <a:xfrm>
            <a:off x="914400" y="299258"/>
            <a:ext cx="16116300" cy="1778366"/>
          </a:xfrm>
          <a:prstGeom prst="rect">
            <a:avLst/>
          </a:prstGeom>
        </p:spPr>
        <p:txBody>
          <a:bodyPr vert="horz" lIns="91440" tIns="45720" rIns="91440" bIns="45720" rtlCol="0" anchor="ctr" anchorCtr="0">
            <a:normAutofit/>
          </a:bodyPr>
          <a:lstStyle/>
          <a:p>
            <a:r>
              <a:rPr lang="en-US"/>
              <a:t>Click to edit Master title style</a:t>
            </a:r>
            <a:endParaRPr lang="en-US" dirty="0"/>
          </a:p>
        </p:txBody>
      </p:sp>
      <p:sp>
        <p:nvSpPr>
          <p:cNvPr id="7" name="Text Placeholder 2">
            <a:extLst>
              <a:ext uri="{FF2B5EF4-FFF2-40B4-BE49-F238E27FC236}">
                <a16:creationId xmlns:a16="http://schemas.microsoft.com/office/drawing/2014/main" id="{B8793117-580E-4BE7-82EC-6BE8CEEDED56}"/>
              </a:ext>
            </a:extLst>
          </p:cNvPr>
          <p:cNvSpPr>
            <a:spLocks noGrp="1"/>
          </p:cNvSpPr>
          <p:nvPr>
            <p:ph idx="1"/>
          </p:nvPr>
        </p:nvSpPr>
        <p:spPr>
          <a:xfrm>
            <a:off x="914400" y="2216860"/>
            <a:ext cx="16116300" cy="7083716"/>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2" name="Picture 1" descr="Logo&#10;&#10;Description automatically generated">
            <a:extLst>
              <a:ext uri="{FF2B5EF4-FFF2-40B4-BE49-F238E27FC236}">
                <a16:creationId xmlns:a16="http://schemas.microsoft.com/office/drawing/2014/main" id="{43DE5C8B-705E-BE72-B21D-1EBE63F70699}"/>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3949074" y="9063767"/>
            <a:ext cx="4234040" cy="1133955"/>
          </a:xfrm>
          <a:prstGeom prst="rect">
            <a:avLst/>
          </a:prstGeom>
        </p:spPr>
      </p:pic>
    </p:spTree>
    <p:extLst>
      <p:ext uri="{BB962C8B-B14F-4D97-AF65-F5344CB8AC3E}">
        <p14:creationId xmlns:p14="http://schemas.microsoft.com/office/powerpoint/2010/main" val="306254980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CF8544-5F66-42F5-A339-E46C7881EF7F}"/>
              </a:ext>
            </a:extLst>
          </p:cNvPr>
          <p:cNvSpPr>
            <a:spLocks noGrp="1"/>
          </p:cNvSpPr>
          <p:nvPr>
            <p:ph type="title"/>
          </p:nvPr>
        </p:nvSpPr>
        <p:spPr/>
        <p:txBody>
          <a:bodyPr>
            <a:normAutofit/>
          </a:bodyPr>
          <a:lstStyle>
            <a:lvl1pPr>
              <a:defRPr sz="4800"/>
            </a:lvl1pPr>
          </a:lstStyle>
          <a:p>
            <a:r>
              <a:rPr lang="en-US"/>
              <a:t>Click to edit Master title style</a:t>
            </a:r>
          </a:p>
        </p:txBody>
      </p:sp>
      <p:sp>
        <p:nvSpPr>
          <p:cNvPr id="3" name="Content Placeholder 2">
            <a:extLst>
              <a:ext uri="{FF2B5EF4-FFF2-40B4-BE49-F238E27FC236}">
                <a16:creationId xmlns:a16="http://schemas.microsoft.com/office/drawing/2014/main" id="{0E98E0E9-1525-4AB4-A8AF-8BF10D89D4E7}"/>
              </a:ext>
            </a:extLst>
          </p:cNvPr>
          <p:cNvSpPr>
            <a:spLocks noGrp="1"/>
          </p:cNvSpPr>
          <p:nvPr>
            <p:ph sz="half" idx="1"/>
          </p:nvPr>
        </p:nvSpPr>
        <p:spPr>
          <a:xfrm>
            <a:off x="914400" y="2244437"/>
            <a:ext cx="7772400" cy="702100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a:extLst>
              <a:ext uri="{FF2B5EF4-FFF2-40B4-BE49-F238E27FC236}">
                <a16:creationId xmlns:a16="http://schemas.microsoft.com/office/drawing/2014/main" id="{CFA8448F-6F16-4184-A898-7F06CF6766C6}"/>
              </a:ext>
            </a:extLst>
          </p:cNvPr>
          <p:cNvSpPr>
            <a:spLocks noGrp="1"/>
          </p:cNvSpPr>
          <p:nvPr>
            <p:ph sz="half" idx="2"/>
          </p:nvPr>
        </p:nvSpPr>
        <p:spPr>
          <a:xfrm>
            <a:off x="8915400" y="2244437"/>
            <a:ext cx="7772400" cy="702100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Footer Placeholder 4">
            <a:extLst>
              <a:ext uri="{FF2B5EF4-FFF2-40B4-BE49-F238E27FC236}">
                <a16:creationId xmlns:a16="http://schemas.microsoft.com/office/drawing/2014/main" id="{DE44C219-F83B-4E76-BAE0-A183B8940696}"/>
              </a:ext>
            </a:extLst>
          </p:cNvPr>
          <p:cNvSpPr>
            <a:spLocks noGrp="1"/>
          </p:cNvSpPr>
          <p:nvPr>
            <p:ph type="ftr" sz="quarter" idx="3"/>
          </p:nvPr>
        </p:nvSpPr>
        <p:spPr>
          <a:xfrm>
            <a:off x="914401" y="9534526"/>
            <a:ext cx="15773399" cy="663197"/>
          </a:xfrm>
          <a:prstGeom prst="rect">
            <a:avLst/>
          </a:prstGeom>
        </p:spPr>
        <p:txBody>
          <a:bodyPr vert="horz" lIns="91440" tIns="45720" rIns="91440" bIns="45720" rtlCol="0" anchor="b"/>
          <a:lstStyle>
            <a:lvl1pPr algn="l">
              <a:defRPr sz="1800">
                <a:solidFill>
                  <a:schemeClr val="tx1">
                    <a:tint val="75000"/>
                  </a:schemeClr>
                </a:solidFill>
              </a:defRPr>
            </a:lvl1pPr>
          </a:lstStyle>
          <a:p>
            <a:endParaRPr lang="en-US"/>
          </a:p>
        </p:txBody>
      </p:sp>
    </p:spTree>
    <p:extLst>
      <p:ext uri="{BB962C8B-B14F-4D97-AF65-F5344CB8AC3E}">
        <p14:creationId xmlns:p14="http://schemas.microsoft.com/office/powerpoint/2010/main" val="99410061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7322D2BB-B893-45AC-B4B9-21CF5F89EABD}"/>
              </a:ext>
            </a:extLst>
          </p:cNvPr>
          <p:cNvSpPr>
            <a:spLocks noGrp="1"/>
          </p:cNvSpPr>
          <p:nvPr>
            <p:ph type="body" idx="1"/>
          </p:nvPr>
        </p:nvSpPr>
        <p:spPr>
          <a:xfrm>
            <a:off x="914402" y="2189844"/>
            <a:ext cx="7736681" cy="977307"/>
          </a:xfrm>
          <a:prstGeom prst="rect">
            <a:avLst/>
          </a:prstGeom>
        </p:spPr>
        <p:txBody>
          <a:bodyPr anchor="b"/>
          <a:lstStyle>
            <a:lvl1pPr marL="0" indent="0">
              <a:buNone/>
              <a:defRPr sz="3600" b="1">
                <a:solidFill>
                  <a:schemeClr val="accent6"/>
                </a:solidFill>
              </a:defRPr>
            </a:lvl1pPr>
            <a:lvl2pPr marL="685800" indent="0">
              <a:buNone/>
              <a:defRPr sz="3000" b="1"/>
            </a:lvl2pPr>
            <a:lvl3pPr marL="1371600" indent="0">
              <a:buNone/>
              <a:defRPr sz="2700" b="1"/>
            </a:lvl3pPr>
            <a:lvl4pPr marL="2057400" indent="0">
              <a:buNone/>
              <a:defRPr sz="2400" b="1"/>
            </a:lvl4pPr>
            <a:lvl5pPr marL="2743200" indent="0">
              <a:buNone/>
              <a:defRPr sz="2400" b="1"/>
            </a:lvl5pPr>
            <a:lvl6pPr marL="3429000" indent="0">
              <a:buNone/>
              <a:defRPr sz="2400" b="1"/>
            </a:lvl6pPr>
            <a:lvl7pPr marL="4114800" indent="0">
              <a:buNone/>
              <a:defRPr sz="2400" b="1"/>
            </a:lvl7pPr>
            <a:lvl8pPr marL="4800600" indent="0">
              <a:buNone/>
              <a:defRPr sz="2400" b="1"/>
            </a:lvl8pPr>
            <a:lvl9pPr marL="5486400" indent="0">
              <a:buNone/>
              <a:defRPr sz="2400" b="1"/>
            </a:lvl9pPr>
          </a:lstStyle>
          <a:p>
            <a:pPr lvl="0"/>
            <a:r>
              <a:rPr lang="en-US"/>
              <a:t>Click to edit Master text styles</a:t>
            </a:r>
          </a:p>
        </p:txBody>
      </p:sp>
      <p:sp>
        <p:nvSpPr>
          <p:cNvPr id="4" name="Content Placeholder 3">
            <a:extLst>
              <a:ext uri="{FF2B5EF4-FFF2-40B4-BE49-F238E27FC236}">
                <a16:creationId xmlns:a16="http://schemas.microsoft.com/office/drawing/2014/main" id="{8527EFEE-C04A-49BE-8AC8-1C93672FAC03}"/>
              </a:ext>
            </a:extLst>
          </p:cNvPr>
          <p:cNvSpPr>
            <a:spLocks noGrp="1"/>
          </p:cNvSpPr>
          <p:nvPr>
            <p:ph sz="half" idx="2"/>
          </p:nvPr>
        </p:nvSpPr>
        <p:spPr>
          <a:xfrm>
            <a:off x="914402" y="3167151"/>
            <a:ext cx="7736681" cy="5935284"/>
          </a:xfrm>
          <a:prstGeom prst="rect">
            <a:avLst/>
          </a:prstGeom>
        </p:spPr>
        <p:txBody>
          <a:bodyPr/>
          <a:lstStyle>
            <a:lvl1pPr marL="342900" indent="-342900">
              <a:buClr>
                <a:schemeClr val="accent6"/>
              </a:buClr>
              <a:buSzPct val="100000"/>
              <a:buFont typeface="Arial" panose="020B0604020202020204" pitchFamily="34" charset="0"/>
              <a:buChar char="•"/>
              <a:defRPr/>
            </a:lvl1pPr>
            <a:lvl2pPr marL="1028700" indent="-342900">
              <a:buClr>
                <a:schemeClr val="accent6"/>
              </a:buClr>
              <a:buSzPct val="100000"/>
              <a:buFont typeface="Arial" panose="020B0604020202020204" pitchFamily="34" charset="0"/>
              <a:buChar char="•"/>
              <a:defRPr/>
            </a:lvl2pPr>
            <a:lvl3pPr marL="1714500" indent="-342900">
              <a:buClr>
                <a:schemeClr val="accent6"/>
              </a:buClr>
              <a:buSzPct val="100000"/>
              <a:buFont typeface="Arial" panose="020B0604020202020204" pitchFamily="34" charset="0"/>
              <a:buChar char="•"/>
              <a:defRPr/>
            </a:lvl3pPr>
            <a:lvl4pPr marL="2400300" indent="-342900">
              <a:buClr>
                <a:schemeClr val="accent6"/>
              </a:buClr>
              <a:buSzPct val="100000"/>
              <a:buFont typeface="Arial" panose="020B0604020202020204" pitchFamily="34" charset="0"/>
              <a:buChar char="•"/>
              <a:defRPr/>
            </a:lvl4pPr>
            <a:lvl5pPr marL="3086100" indent="-342900">
              <a:buClr>
                <a:schemeClr val="accent6"/>
              </a:buClr>
              <a:buSzPct val="100000"/>
              <a:buFont typeface="Arial" panose="020B0604020202020204" pitchFamily="34" charset="0"/>
              <a:buChar cha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a:extLst>
              <a:ext uri="{FF2B5EF4-FFF2-40B4-BE49-F238E27FC236}">
                <a16:creationId xmlns:a16="http://schemas.microsoft.com/office/drawing/2014/main" id="{63B977BB-61BD-47AD-991E-2E6E5CEC0643}"/>
              </a:ext>
            </a:extLst>
          </p:cNvPr>
          <p:cNvSpPr>
            <a:spLocks noGrp="1"/>
          </p:cNvSpPr>
          <p:nvPr>
            <p:ph type="body" sz="quarter" idx="3"/>
          </p:nvPr>
        </p:nvSpPr>
        <p:spPr>
          <a:xfrm>
            <a:off x="8913020" y="2189844"/>
            <a:ext cx="7774782" cy="977307"/>
          </a:xfrm>
          <a:prstGeom prst="rect">
            <a:avLst/>
          </a:prstGeom>
        </p:spPr>
        <p:txBody>
          <a:bodyPr anchor="b"/>
          <a:lstStyle>
            <a:lvl1pPr marL="0" indent="0">
              <a:buNone/>
              <a:defRPr sz="3600" b="1">
                <a:solidFill>
                  <a:schemeClr val="accent1"/>
                </a:solidFill>
              </a:defRPr>
            </a:lvl1pPr>
            <a:lvl2pPr marL="685800" indent="0">
              <a:buNone/>
              <a:defRPr sz="3000" b="1"/>
            </a:lvl2pPr>
            <a:lvl3pPr marL="1371600" indent="0">
              <a:buNone/>
              <a:defRPr sz="2700" b="1"/>
            </a:lvl3pPr>
            <a:lvl4pPr marL="2057400" indent="0">
              <a:buNone/>
              <a:defRPr sz="2400" b="1"/>
            </a:lvl4pPr>
            <a:lvl5pPr marL="2743200" indent="0">
              <a:buNone/>
              <a:defRPr sz="2400" b="1"/>
            </a:lvl5pPr>
            <a:lvl6pPr marL="3429000" indent="0">
              <a:buNone/>
              <a:defRPr sz="2400" b="1"/>
            </a:lvl6pPr>
            <a:lvl7pPr marL="4114800" indent="0">
              <a:buNone/>
              <a:defRPr sz="2400" b="1"/>
            </a:lvl7pPr>
            <a:lvl8pPr marL="4800600" indent="0">
              <a:buNone/>
              <a:defRPr sz="2400" b="1"/>
            </a:lvl8pPr>
            <a:lvl9pPr marL="5486400" indent="0">
              <a:buNone/>
              <a:defRPr sz="2400" b="1"/>
            </a:lvl9pPr>
          </a:lstStyle>
          <a:p>
            <a:pPr lvl="0"/>
            <a:r>
              <a:rPr lang="en-US"/>
              <a:t>Click to edit Master text styles</a:t>
            </a:r>
          </a:p>
        </p:txBody>
      </p:sp>
      <p:sp>
        <p:nvSpPr>
          <p:cNvPr id="6" name="Content Placeholder 5">
            <a:extLst>
              <a:ext uri="{FF2B5EF4-FFF2-40B4-BE49-F238E27FC236}">
                <a16:creationId xmlns:a16="http://schemas.microsoft.com/office/drawing/2014/main" id="{B9B34560-D90F-4AA9-86F0-EA373D1678B8}"/>
              </a:ext>
            </a:extLst>
          </p:cNvPr>
          <p:cNvSpPr>
            <a:spLocks noGrp="1"/>
          </p:cNvSpPr>
          <p:nvPr>
            <p:ph sz="quarter" idx="4"/>
          </p:nvPr>
        </p:nvSpPr>
        <p:spPr>
          <a:xfrm>
            <a:off x="8913020" y="3167151"/>
            <a:ext cx="7774782" cy="5935284"/>
          </a:xfrm>
          <a:prstGeom prst="rect">
            <a:avLst/>
          </a:prstGeom>
        </p:spPr>
        <p:txBody>
          <a:bodyPr/>
          <a:lstStyle>
            <a:lvl1pPr marL="342900" indent="-342900">
              <a:buClr>
                <a:schemeClr val="accent1"/>
              </a:buClr>
              <a:buFont typeface="Arial" panose="020B0604020202020204" pitchFamily="34" charset="0"/>
              <a:buChar char="•"/>
              <a:defRPr/>
            </a:lvl1pPr>
            <a:lvl2pPr marL="1028700" indent="-342900">
              <a:buClr>
                <a:schemeClr val="accent1"/>
              </a:buClr>
              <a:buFont typeface="Arial" panose="020B0604020202020204" pitchFamily="34" charset="0"/>
              <a:buChar char="•"/>
              <a:defRPr/>
            </a:lvl2pPr>
            <a:lvl3pPr marL="1714500" indent="-342900">
              <a:buClr>
                <a:schemeClr val="accent1"/>
              </a:buClr>
              <a:buFont typeface="Arial" panose="020B0604020202020204" pitchFamily="34" charset="0"/>
              <a:buChar char="•"/>
              <a:defRPr/>
            </a:lvl3pPr>
            <a:lvl4pPr marL="2400300" indent="-342900">
              <a:buClr>
                <a:schemeClr val="accent1"/>
              </a:buClr>
              <a:buFont typeface="Arial" panose="020B0604020202020204" pitchFamily="34" charset="0"/>
              <a:buChar char="•"/>
              <a:defRPr/>
            </a:lvl4pPr>
            <a:lvl5pPr marL="3086100" indent="-342900">
              <a:buClr>
                <a:schemeClr val="accent1"/>
              </a:buClr>
              <a:buFont typeface="Arial" panose="020B0604020202020204" pitchFamily="34" charset="0"/>
              <a:buChar cha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Footer Placeholder 4">
            <a:extLst>
              <a:ext uri="{FF2B5EF4-FFF2-40B4-BE49-F238E27FC236}">
                <a16:creationId xmlns:a16="http://schemas.microsoft.com/office/drawing/2014/main" id="{1994057A-1166-4C4D-AF69-0BF68EE85991}"/>
              </a:ext>
            </a:extLst>
          </p:cNvPr>
          <p:cNvSpPr>
            <a:spLocks noGrp="1"/>
          </p:cNvSpPr>
          <p:nvPr>
            <p:ph type="ftr" sz="quarter" idx="12"/>
          </p:nvPr>
        </p:nvSpPr>
        <p:spPr>
          <a:xfrm>
            <a:off x="914401" y="9534526"/>
            <a:ext cx="15773399" cy="663197"/>
          </a:xfrm>
          <a:prstGeom prst="rect">
            <a:avLst/>
          </a:prstGeom>
        </p:spPr>
        <p:txBody>
          <a:bodyPr vert="horz" lIns="91440" tIns="45720" rIns="91440" bIns="45720" rtlCol="0" anchor="b"/>
          <a:lstStyle>
            <a:lvl1pPr algn="l">
              <a:defRPr sz="1800">
                <a:solidFill>
                  <a:schemeClr val="tx1">
                    <a:tint val="75000"/>
                  </a:schemeClr>
                </a:solidFill>
              </a:defRPr>
            </a:lvl1pPr>
          </a:lstStyle>
          <a:p>
            <a:endParaRPr lang="en-US"/>
          </a:p>
        </p:txBody>
      </p:sp>
      <p:sp>
        <p:nvSpPr>
          <p:cNvPr id="10" name="Title 1">
            <a:extLst>
              <a:ext uri="{FF2B5EF4-FFF2-40B4-BE49-F238E27FC236}">
                <a16:creationId xmlns:a16="http://schemas.microsoft.com/office/drawing/2014/main" id="{DAD82D1D-D8EA-40A0-9D3E-9683300C0F61}"/>
              </a:ext>
            </a:extLst>
          </p:cNvPr>
          <p:cNvSpPr>
            <a:spLocks noGrp="1"/>
          </p:cNvSpPr>
          <p:nvPr>
            <p:ph type="title"/>
          </p:nvPr>
        </p:nvSpPr>
        <p:spPr>
          <a:xfrm>
            <a:off x="914400" y="299258"/>
            <a:ext cx="16116300" cy="1778366"/>
          </a:xfrm>
        </p:spPr>
        <p:txBody>
          <a:bodyPr>
            <a:normAutofit/>
          </a:bodyPr>
          <a:lstStyle>
            <a:lvl1pPr>
              <a:defRPr sz="4800"/>
            </a:lvl1pPr>
          </a:lstStyle>
          <a:p>
            <a:r>
              <a:rPr lang="en-US"/>
              <a:t>Click to edit Master title style</a:t>
            </a:r>
          </a:p>
        </p:txBody>
      </p:sp>
    </p:spTree>
    <p:extLst>
      <p:ext uri="{BB962C8B-B14F-4D97-AF65-F5344CB8AC3E}">
        <p14:creationId xmlns:p14="http://schemas.microsoft.com/office/powerpoint/2010/main" val="71755955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E72062-0692-44AF-80AA-510E920DCD1B}"/>
              </a:ext>
            </a:extLst>
          </p:cNvPr>
          <p:cNvSpPr>
            <a:spLocks noGrp="1"/>
          </p:cNvSpPr>
          <p:nvPr>
            <p:ph type="title"/>
          </p:nvPr>
        </p:nvSpPr>
        <p:spPr/>
        <p:txBody>
          <a:bodyPr/>
          <a:lstStyle/>
          <a:p>
            <a:r>
              <a:rPr lang="en-US"/>
              <a:t>Click to edit Master title style</a:t>
            </a:r>
          </a:p>
        </p:txBody>
      </p:sp>
      <p:sp>
        <p:nvSpPr>
          <p:cNvPr id="5" name="Footer Placeholder 4">
            <a:extLst>
              <a:ext uri="{FF2B5EF4-FFF2-40B4-BE49-F238E27FC236}">
                <a16:creationId xmlns:a16="http://schemas.microsoft.com/office/drawing/2014/main" id="{42D517FC-F71A-47DC-8036-78E7C8941DC5}"/>
              </a:ext>
            </a:extLst>
          </p:cNvPr>
          <p:cNvSpPr>
            <a:spLocks noGrp="1"/>
          </p:cNvSpPr>
          <p:nvPr>
            <p:ph type="ftr" sz="quarter" idx="3"/>
          </p:nvPr>
        </p:nvSpPr>
        <p:spPr>
          <a:xfrm>
            <a:off x="914401" y="9534526"/>
            <a:ext cx="16116299" cy="663197"/>
          </a:xfrm>
          <a:prstGeom prst="rect">
            <a:avLst/>
          </a:prstGeom>
        </p:spPr>
        <p:txBody>
          <a:bodyPr vert="horz" lIns="91440" tIns="45720" rIns="91440" bIns="45720" rtlCol="0" anchor="b"/>
          <a:lstStyle>
            <a:lvl1pPr algn="l">
              <a:defRPr sz="1800">
                <a:solidFill>
                  <a:schemeClr val="tx1">
                    <a:tint val="75000"/>
                  </a:schemeClr>
                </a:solidFill>
              </a:defRPr>
            </a:lvl1pPr>
          </a:lstStyle>
          <a:p>
            <a:endParaRPr lang="en-US"/>
          </a:p>
        </p:txBody>
      </p:sp>
      <p:pic>
        <p:nvPicPr>
          <p:cNvPr id="7" name="Picture 6" descr="Logo&#10;&#10;Description automatically generated">
            <a:extLst>
              <a:ext uri="{FF2B5EF4-FFF2-40B4-BE49-F238E27FC236}">
                <a16:creationId xmlns:a16="http://schemas.microsoft.com/office/drawing/2014/main" id="{7C61671B-929B-2E1F-BEE6-F6C389DD847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949074" y="9063767"/>
            <a:ext cx="4234040" cy="1133955"/>
          </a:xfrm>
          <a:prstGeom prst="rect">
            <a:avLst/>
          </a:prstGeom>
        </p:spPr>
      </p:pic>
    </p:spTree>
    <p:extLst>
      <p:ext uri="{BB962C8B-B14F-4D97-AF65-F5344CB8AC3E}">
        <p14:creationId xmlns:p14="http://schemas.microsoft.com/office/powerpoint/2010/main" val="21918702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Footer Placeholder 4">
            <a:extLst>
              <a:ext uri="{FF2B5EF4-FFF2-40B4-BE49-F238E27FC236}">
                <a16:creationId xmlns:a16="http://schemas.microsoft.com/office/drawing/2014/main" id="{B2F6B2D7-D2F9-4F1B-8FB7-00DCD968C2C6}"/>
              </a:ext>
            </a:extLst>
          </p:cNvPr>
          <p:cNvSpPr>
            <a:spLocks noGrp="1"/>
          </p:cNvSpPr>
          <p:nvPr>
            <p:ph type="ftr" sz="quarter" idx="3"/>
          </p:nvPr>
        </p:nvSpPr>
        <p:spPr>
          <a:xfrm>
            <a:off x="914401" y="9534526"/>
            <a:ext cx="16116299" cy="663197"/>
          </a:xfrm>
          <a:prstGeom prst="rect">
            <a:avLst/>
          </a:prstGeom>
        </p:spPr>
        <p:txBody>
          <a:bodyPr vert="horz" lIns="91440" tIns="45720" rIns="91440" bIns="45720" rtlCol="0" anchor="b"/>
          <a:lstStyle>
            <a:lvl1pPr algn="l">
              <a:defRPr sz="1800">
                <a:solidFill>
                  <a:schemeClr val="tx1">
                    <a:tint val="75000"/>
                  </a:schemeClr>
                </a:solidFill>
              </a:defRPr>
            </a:lvl1pPr>
          </a:lstStyle>
          <a:p>
            <a:endParaRPr lang="en-US"/>
          </a:p>
        </p:txBody>
      </p:sp>
    </p:spTree>
    <p:extLst>
      <p:ext uri="{BB962C8B-B14F-4D97-AF65-F5344CB8AC3E}">
        <p14:creationId xmlns:p14="http://schemas.microsoft.com/office/powerpoint/2010/main" val="39573393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0426E8-50A6-47D6-B45F-134145E070B2}"/>
              </a:ext>
            </a:extLst>
          </p:cNvPr>
          <p:cNvSpPr>
            <a:spLocks noGrp="1"/>
          </p:cNvSpPr>
          <p:nvPr>
            <p:ph type="title"/>
          </p:nvPr>
        </p:nvSpPr>
        <p:spPr>
          <a:xfrm>
            <a:off x="1259683" y="685800"/>
            <a:ext cx="5898356" cy="2400300"/>
          </a:xfrm>
        </p:spPr>
        <p:txBody>
          <a:bodyPr anchor="b"/>
          <a:lstStyle>
            <a:lvl1pPr>
              <a:defRPr sz="4800"/>
            </a:lvl1pPr>
          </a:lstStyle>
          <a:p>
            <a:r>
              <a:rPr lang="en-US"/>
              <a:t>Click to edit Master title style</a:t>
            </a:r>
          </a:p>
        </p:txBody>
      </p:sp>
      <p:sp>
        <p:nvSpPr>
          <p:cNvPr id="3" name="Content Placeholder 2">
            <a:extLst>
              <a:ext uri="{FF2B5EF4-FFF2-40B4-BE49-F238E27FC236}">
                <a16:creationId xmlns:a16="http://schemas.microsoft.com/office/drawing/2014/main" id="{F65C1316-9B30-4E35-91A7-4F8799CAE8FC}"/>
              </a:ext>
            </a:extLst>
          </p:cNvPr>
          <p:cNvSpPr>
            <a:spLocks noGrp="1"/>
          </p:cNvSpPr>
          <p:nvPr>
            <p:ph idx="1"/>
          </p:nvPr>
        </p:nvSpPr>
        <p:spPr>
          <a:xfrm>
            <a:off x="7774782" y="1481138"/>
            <a:ext cx="9258300" cy="7310438"/>
          </a:xfrm>
          <a:prstGeom prst="rect">
            <a:avLst/>
          </a:prstGeom>
        </p:spPr>
        <p:txBody>
          <a:bodyPr/>
          <a:lstStyle>
            <a:lvl1pPr>
              <a:defRPr sz="4800"/>
            </a:lvl1pPr>
            <a:lvl2pPr>
              <a:defRPr sz="4200"/>
            </a:lvl2pPr>
            <a:lvl3pPr>
              <a:defRPr sz="3600"/>
            </a:lvl3pPr>
            <a:lvl4pPr>
              <a:defRPr sz="3000"/>
            </a:lvl4pPr>
            <a:lvl5pPr>
              <a:defRPr sz="3000"/>
            </a:lvl5pPr>
            <a:lvl6pPr>
              <a:defRPr sz="3000"/>
            </a:lvl6pPr>
            <a:lvl7pPr>
              <a:defRPr sz="3000"/>
            </a:lvl7pPr>
            <a:lvl8pPr>
              <a:defRPr sz="3000"/>
            </a:lvl8pPr>
            <a:lvl9pPr>
              <a:defRPr sz="3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68B594DE-1DED-4824-B3AF-6D8B99419FD8}"/>
              </a:ext>
            </a:extLst>
          </p:cNvPr>
          <p:cNvSpPr>
            <a:spLocks noGrp="1"/>
          </p:cNvSpPr>
          <p:nvPr>
            <p:ph type="body" sz="half" idx="2"/>
          </p:nvPr>
        </p:nvSpPr>
        <p:spPr>
          <a:xfrm>
            <a:off x="1259683" y="3086100"/>
            <a:ext cx="5898356" cy="5717382"/>
          </a:xfrm>
          <a:prstGeom prst="rect">
            <a:avLst/>
          </a:prstGeom>
        </p:spPr>
        <p:txBody>
          <a:bodyPr/>
          <a:lstStyle>
            <a:lvl1pPr marL="0" indent="0">
              <a:buNone/>
              <a:defRPr sz="2400"/>
            </a:lvl1pPr>
            <a:lvl2pPr marL="685800" indent="0">
              <a:buNone/>
              <a:defRPr sz="2100"/>
            </a:lvl2pPr>
            <a:lvl3pPr marL="1371600" indent="0">
              <a:buNone/>
              <a:defRPr sz="1800"/>
            </a:lvl3pPr>
            <a:lvl4pPr marL="2057400" indent="0">
              <a:buNone/>
              <a:defRPr sz="1500"/>
            </a:lvl4pPr>
            <a:lvl5pPr marL="2743200" indent="0">
              <a:buNone/>
              <a:defRPr sz="1500"/>
            </a:lvl5pPr>
            <a:lvl6pPr marL="3429000" indent="0">
              <a:buNone/>
              <a:defRPr sz="1500"/>
            </a:lvl6pPr>
            <a:lvl7pPr marL="4114800" indent="0">
              <a:buNone/>
              <a:defRPr sz="1500"/>
            </a:lvl7pPr>
            <a:lvl8pPr marL="4800600" indent="0">
              <a:buNone/>
              <a:defRPr sz="1500"/>
            </a:lvl8pPr>
            <a:lvl9pPr marL="5486400" indent="0">
              <a:buNone/>
              <a:defRPr sz="1500"/>
            </a:lvl9pPr>
          </a:lstStyle>
          <a:p>
            <a:pPr lvl="0"/>
            <a:r>
              <a:rPr lang="en-US"/>
              <a:t>Click to edit Master text styles</a:t>
            </a:r>
          </a:p>
        </p:txBody>
      </p:sp>
      <p:sp>
        <p:nvSpPr>
          <p:cNvPr id="10" name="Footer Placeholder 4">
            <a:extLst>
              <a:ext uri="{FF2B5EF4-FFF2-40B4-BE49-F238E27FC236}">
                <a16:creationId xmlns:a16="http://schemas.microsoft.com/office/drawing/2014/main" id="{67258FC2-34FC-49D0-A161-40DD5BA51713}"/>
              </a:ext>
            </a:extLst>
          </p:cNvPr>
          <p:cNvSpPr>
            <a:spLocks noGrp="1"/>
          </p:cNvSpPr>
          <p:nvPr>
            <p:ph type="ftr" sz="quarter" idx="3"/>
          </p:nvPr>
        </p:nvSpPr>
        <p:spPr>
          <a:xfrm>
            <a:off x="914401" y="9534526"/>
            <a:ext cx="16118681" cy="663197"/>
          </a:xfrm>
          <a:prstGeom prst="rect">
            <a:avLst/>
          </a:prstGeom>
        </p:spPr>
        <p:txBody>
          <a:bodyPr vert="horz" lIns="91440" tIns="45720" rIns="91440" bIns="45720" rtlCol="0" anchor="b"/>
          <a:lstStyle>
            <a:lvl1pPr algn="l">
              <a:defRPr sz="1800">
                <a:solidFill>
                  <a:schemeClr val="tx1">
                    <a:tint val="75000"/>
                  </a:schemeClr>
                </a:solidFill>
              </a:defRPr>
            </a:lvl1pPr>
          </a:lstStyle>
          <a:p>
            <a:endParaRPr lang="en-US"/>
          </a:p>
        </p:txBody>
      </p:sp>
    </p:spTree>
    <p:extLst>
      <p:ext uri="{BB962C8B-B14F-4D97-AF65-F5344CB8AC3E}">
        <p14:creationId xmlns:p14="http://schemas.microsoft.com/office/powerpoint/2010/main" val="47853211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microsoft.com/office/2007/relationships/hdphoto" Target="../media/hdphoto1.wdp"/><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1BE5A1C-F765-4923-B698-01CBA0052385}"/>
              </a:ext>
            </a:extLst>
          </p:cNvPr>
          <p:cNvSpPr>
            <a:spLocks noGrp="1"/>
          </p:cNvSpPr>
          <p:nvPr>
            <p:ph type="title"/>
          </p:nvPr>
        </p:nvSpPr>
        <p:spPr>
          <a:xfrm>
            <a:off x="914400" y="299258"/>
            <a:ext cx="16116300" cy="1778366"/>
          </a:xfrm>
          <a:prstGeom prst="rect">
            <a:avLst/>
          </a:prstGeom>
        </p:spPr>
        <p:txBody>
          <a:bodyPr vert="horz" lIns="91440" tIns="45720" rIns="91440" bIns="45720" rtlCol="0" anchor="ctr" anchorCtr="0">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9FE3F89C-32B6-4955-824F-31AA77424000}"/>
              </a:ext>
            </a:extLst>
          </p:cNvPr>
          <p:cNvSpPr>
            <a:spLocks noGrp="1"/>
          </p:cNvSpPr>
          <p:nvPr>
            <p:ph type="body" idx="1"/>
          </p:nvPr>
        </p:nvSpPr>
        <p:spPr>
          <a:xfrm>
            <a:off x="914400" y="2216860"/>
            <a:ext cx="16116300" cy="7083716"/>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6" name="Picture 5">
            <a:extLst>
              <a:ext uri="{FF2B5EF4-FFF2-40B4-BE49-F238E27FC236}">
                <a16:creationId xmlns:a16="http://schemas.microsoft.com/office/drawing/2014/main" id="{89BEF74D-8D28-4131-8F45-3779D7055172}"/>
              </a:ext>
            </a:extLst>
          </p:cNvPr>
          <p:cNvPicPr>
            <a:picLocks noChangeAspect="1"/>
          </p:cNvPicPr>
          <p:nvPr/>
        </p:nvPicPr>
        <p:blipFill rotWithShape="1">
          <a:blip r:embed="rId14" cstate="print">
            <a:extLst>
              <a:ext uri="{BEBA8EAE-BF5A-486C-A8C5-ECC9F3942E4B}">
                <a14:imgProps xmlns:a14="http://schemas.microsoft.com/office/drawing/2010/main">
                  <a14:imgLayer r:embed="rId15">
                    <a14:imgEffect>
                      <a14:sharpenSoften amount="-100000"/>
                    </a14:imgEffect>
                  </a14:imgLayer>
                </a14:imgProps>
              </a:ext>
              <a:ext uri="{28A0092B-C50C-407E-A947-70E740481C1C}">
                <a14:useLocalDpi xmlns:a14="http://schemas.microsoft.com/office/drawing/2010/main" val="0"/>
              </a:ext>
            </a:extLst>
          </a:blip>
          <a:srcRect/>
          <a:stretch/>
        </p:blipFill>
        <p:spPr>
          <a:xfrm>
            <a:off x="0" y="-5379"/>
            <a:ext cx="18288000" cy="160023"/>
          </a:xfrm>
          <a:prstGeom prst="rect">
            <a:avLst/>
          </a:prstGeom>
        </p:spPr>
      </p:pic>
      <p:sp>
        <p:nvSpPr>
          <p:cNvPr id="8" name="Footer Placeholder 4">
            <a:extLst>
              <a:ext uri="{FF2B5EF4-FFF2-40B4-BE49-F238E27FC236}">
                <a16:creationId xmlns:a16="http://schemas.microsoft.com/office/drawing/2014/main" id="{B6C3302F-87F6-4619-9382-93EEA9D2B073}"/>
              </a:ext>
            </a:extLst>
          </p:cNvPr>
          <p:cNvSpPr>
            <a:spLocks noGrp="1"/>
          </p:cNvSpPr>
          <p:nvPr>
            <p:ph type="ftr" sz="quarter" idx="3"/>
          </p:nvPr>
        </p:nvSpPr>
        <p:spPr>
          <a:xfrm>
            <a:off x="914401" y="9534526"/>
            <a:ext cx="16116299" cy="663197"/>
          </a:xfrm>
          <a:prstGeom prst="rect">
            <a:avLst/>
          </a:prstGeom>
        </p:spPr>
        <p:txBody>
          <a:bodyPr vert="horz" lIns="91440" tIns="45720" rIns="91440" bIns="45720" rtlCol="0" anchor="b"/>
          <a:lstStyle>
            <a:lvl1pPr algn="l">
              <a:defRPr sz="1800">
                <a:solidFill>
                  <a:schemeClr val="tx1">
                    <a:tint val="75000"/>
                  </a:schemeClr>
                </a:solidFill>
              </a:defRPr>
            </a:lvl1pPr>
          </a:lstStyle>
          <a:p>
            <a:endParaRPr lang="en-US"/>
          </a:p>
        </p:txBody>
      </p:sp>
    </p:spTree>
    <p:extLst>
      <p:ext uri="{BB962C8B-B14F-4D97-AF65-F5344CB8AC3E}">
        <p14:creationId xmlns:p14="http://schemas.microsoft.com/office/powerpoint/2010/main" val="2218217573"/>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Lst>
  <p:txStyles>
    <p:titleStyle>
      <a:lvl1pPr algn="l" defTabSz="1371600" rtl="0" eaLnBrk="1" latinLnBrk="0" hangingPunct="1">
        <a:lnSpc>
          <a:spcPct val="100000"/>
        </a:lnSpc>
        <a:spcBef>
          <a:spcPct val="0"/>
        </a:spcBef>
        <a:buNone/>
        <a:defRPr sz="4800" b="1" i="0" kern="1200">
          <a:solidFill>
            <a:schemeClr val="accent6">
              <a:lumMod val="50000"/>
            </a:schemeClr>
          </a:solidFill>
          <a:latin typeface="+mj-lt"/>
          <a:ea typeface="+mj-ea"/>
          <a:cs typeface="+mj-cs"/>
        </a:defRPr>
      </a:lvl1pPr>
    </p:titleStyle>
    <p:bodyStyle>
      <a:lvl1pPr marL="342900" indent="-342900" algn="l" defTabSz="1371600" rtl="0" eaLnBrk="1" latinLnBrk="0" hangingPunct="1">
        <a:lnSpc>
          <a:spcPct val="100000"/>
        </a:lnSpc>
        <a:spcBef>
          <a:spcPts val="1500"/>
        </a:spcBef>
        <a:buClr>
          <a:schemeClr val="accent3"/>
        </a:buClr>
        <a:buFont typeface="Arial" panose="020B0604020202020204" pitchFamily="34" charset="0"/>
        <a:buChar char="•"/>
        <a:defRPr sz="3600" kern="1200">
          <a:solidFill>
            <a:schemeClr val="tx1">
              <a:lumMod val="75000"/>
            </a:schemeClr>
          </a:solidFill>
          <a:latin typeface="+mn-lt"/>
          <a:ea typeface="+mn-ea"/>
          <a:cs typeface="+mn-cs"/>
        </a:defRPr>
      </a:lvl1pPr>
      <a:lvl2pPr marL="1028700" indent="-342900" algn="l" defTabSz="1371600" rtl="0" eaLnBrk="1" latinLnBrk="0" hangingPunct="1">
        <a:lnSpc>
          <a:spcPct val="100000"/>
        </a:lnSpc>
        <a:spcBef>
          <a:spcPts val="750"/>
        </a:spcBef>
        <a:buClr>
          <a:schemeClr val="accent1"/>
        </a:buClr>
        <a:buFont typeface="Arial" panose="020B0604020202020204" pitchFamily="34" charset="0"/>
        <a:buChar char="•"/>
        <a:defRPr sz="3000" kern="1200">
          <a:solidFill>
            <a:schemeClr val="tx1">
              <a:lumMod val="75000"/>
            </a:schemeClr>
          </a:solidFill>
          <a:latin typeface="+mn-lt"/>
          <a:ea typeface="+mn-ea"/>
          <a:cs typeface="+mn-cs"/>
        </a:defRPr>
      </a:lvl2pPr>
      <a:lvl3pPr marL="1714500" indent="-342900" algn="l" defTabSz="1371600" rtl="0" eaLnBrk="1" latinLnBrk="0" hangingPunct="1">
        <a:lnSpc>
          <a:spcPct val="100000"/>
        </a:lnSpc>
        <a:spcBef>
          <a:spcPts val="750"/>
        </a:spcBef>
        <a:buClr>
          <a:schemeClr val="accent6"/>
        </a:buClr>
        <a:buFont typeface="Arial" panose="020B0604020202020204" pitchFamily="34" charset="0"/>
        <a:buChar char="–"/>
        <a:defRPr sz="2700" kern="1200">
          <a:solidFill>
            <a:schemeClr val="tx1">
              <a:lumMod val="75000"/>
            </a:schemeClr>
          </a:solidFill>
          <a:latin typeface="+mn-lt"/>
          <a:ea typeface="+mn-ea"/>
          <a:cs typeface="+mn-cs"/>
        </a:defRPr>
      </a:lvl3pPr>
      <a:lvl4pPr marL="2400300" indent="-342900" algn="l" defTabSz="1371600" rtl="0" eaLnBrk="1" latinLnBrk="0" hangingPunct="1">
        <a:lnSpc>
          <a:spcPct val="100000"/>
        </a:lnSpc>
        <a:spcBef>
          <a:spcPts val="750"/>
        </a:spcBef>
        <a:buClr>
          <a:schemeClr val="accent6"/>
        </a:buClr>
        <a:buFont typeface="Arial" panose="020B0604020202020204" pitchFamily="34" charset="0"/>
        <a:buChar char="•"/>
        <a:defRPr sz="2400" kern="1200">
          <a:solidFill>
            <a:schemeClr val="tx1">
              <a:lumMod val="75000"/>
            </a:schemeClr>
          </a:solidFill>
          <a:latin typeface="+mn-lt"/>
          <a:ea typeface="+mn-ea"/>
          <a:cs typeface="+mn-cs"/>
        </a:defRPr>
      </a:lvl4pPr>
      <a:lvl5pPr marL="3086100" indent="-342900" algn="l" defTabSz="1371600" rtl="0" eaLnBrk="1" latinLnBrk="0" hangingPunct="1">
        <a:lnSpc>
          <a:spcPct val="100000"/>
        </a:lnSpc>
        <a:spcBef>
          <a:spcPts val="750"/>
        </a:spcBef>
        <a:buFont typeface="Arial" panose="020B0604020202020204" pitchFamily="34" charset="0"/>
        <a:buChar char="•"/>
        <a:defRPr sz="2400" kern="1200">
          <a:solidFill>
            <a:schemeClr val="tx1">
              <a:lumMod val="75000"/>
            </a:schemeClr>
          </a:solidFill>
          <a:latin typeface="+mn-lt"/>
          <a:ea typeface="+mn-ea"/>
          <a:cs typeface="+mn-cs"/>
        </a:defRPr>
      </a:lvl5pPr>
      <a:lvl6pPr marL="37719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6pPr>
      <a:lvl7pPr marL="44577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7pPr>
      <a:lvl8pPr marL="51435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8pPr>
      <a:lvl9pPr marL="58293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9pPr>
    </p:bodyStyle>
    <p:otherStyle>
      <a:defPPr>
        <a:defRPr lang="en-US"/>
      </a:defPPr>
      <a:lvl1pPr marL="0" algn="l" defTabSz="1371600" rtl="0" eaLnBrk="1" latinLnBrk="0" hangingPunct="1">
        <a:defRPr sz="2700" kern="1200">
          <a:solidFill>
            <a:schemeClr val="tx1"/>
          </a:solidFill>
          <a:latin typeface="+mn-lt"/>
          <a:ea typeface="+mn-ea"/>
          <a:cs typeface="+mn-cs"/>
        </a:defRPr>
      </a:lvl1pPr>
      <a:lvl2pPr marL="685800" algn="l" defTabSz="1371600" rtl="0" eaLnBrk="1" latinLnBrk="0" hangingPunct="1">
        <a:defRPr sz="2700" kern="1200">
          <a:solidFill>
            <a:schemeClr val="tx1"/>
          </a:solidFill>
          <a:latin typeface="+mn-lt"/>
          <a:ea typeface="+mn-ea"/>
          <a:cs typeface="+mn-cs"/>
        </a:defRPr>
      </a:lvl2pPr>
      <a:lvl3pPr marL="1371600" algn="l" defTabSz="1371600" rtl="0" eaLnBrk="1" latinLnBrk="0" hangingPunct="1">
        <a:defRPr sz="2700" kern="1200">
          <a:solidFill>
            <a:schemeClr val="tx1"/>
          </a:solidFill>
          <a:latin typeface="+mn-lt"/>
          <a:ea typeface="+mn-ea"/>
          <a:cs typeface="+mn-cs"/>
        </a:defRPr>
      </a:lvl3pPr>
      <a:lvl4pPr marL="2057400" algn="l" defTabSz="1371600" rtl="0" eaLnBrk="1" latinLnBrk="0" hangingPunct="1">
        <a:defRPr sz="2700" kern="1200">
          <a:solidFill>
            <a:schemeClr val="tx1"/>
          </a:solidFill>
          <a:latin typeface="+mn-lt"/>
          <a:ea typeface="+mn-ea"/>
          <a:cs typeface="+mn-cs"/>
        </a:defRPr>
      </a:lvl4pPr>
      <a:lvl5pPr marL="2743200" algn="l" defTabSz="1371600" rtl="0" eaLnBrk="1" latinLnBrk="0" hangingPunct="1">
        <a:defRPr sz="2700" kern="1200">
          <a:solidFill>
            <a:schemeClr val="tx1"/>
          </a:solidFill>
          <a:latin typeface="+mn-lt"/>
          <a:ea typeface="+mn-ea"/>
          <a:cs typeface="+mn-cs"/>
        </a:defRPr>
      </a:lvl5pPr>
      <a:lvl6pPr marL="3429000" algn="l" defTabSz="1371600" rtl="0" eaLnBrk="1" latinLnBrk="0" hangingPunct="1">
        <a:defRPr sz="2700" kern="1200">
          <a:solidFill>
            <a:schemeClr val="tx1"/>
          </a:solidFill>
          <a:latin typeface="+mn-lt"/>
          <a:ea typeface="+mn-ea"/>
          <a:cs typeface="+mn-cs"/>
        </a:defRPr>
      </a:lvl6pPr>
      <a:lvl7pPr marL="4114800" algn="l" defTabSz="1371600" rtl="0" eaLnBrk="1" latinLnBrk="0" hangingPunct="1">
        <a:defRPr sz="2700" kern="1200">
          <a:solidFill>
            <a:schemeClr val="tx1"/>
          </a:solidFill>
          <a:latin typeface="+mn-lt"/>
          <a:ea typeface="+mn-ea"/>
          <a:cs typeface="+mn-cs"/>
        </a:defRPr>
      </a:lvl7pPr>
      <a:lvl8pPr marL="4800600" algn="l" defTabSz="1371600" rtl="0" eaLnBrk="1" latinLnBrk="0" hangingPunct="1">
        <a:defRPr sz="2700" kern="1200">
          <a:solidFill>
            <a:schemeClr val="tx1"/>
          </a:solidFill>
          <a:latin typeface="+mn-lt"/>
          <a:ea typeface="+mn-ea"/>
          <a:cs typeface="+mn-cs"/>
        </a:defRPr>
      </a:lvl8pPr>
      <a:lvl9pPr marL="5486400" algn="l" defTabSz="1371600" rtl="0" eaLnBrk="1" latinLnBrk="0" hangingPunct="1">
        <a:defRPr sz="27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12F1CA06-BD5B-7A18-1973-F6233008427E}"/>
              </a:ext>
            </a:extLst>
          </p:cNvPr>
          <p:cNvSpPr>
            <a:spLocks noGrp="1"/>
          </p:cNvSpPr>
          <p:nvPr>
            <p:ph type="title"/>
          </p:nvPr>
        </p:nvSpPr>
        <p:spPr>
          <a:xfrm>
            <a:off x="914402" y="2089310"/>
            <a:ext cx="15773400" cy="4279106"/>
          </a:xfrm>
        </p:spPr>
        <p:txBody>
          <a:bodyPr/>
          <a:lstStyle/>
          <a:p>
            <a:r>
              <a:rPr lang="en-US" dirty="0"/>
              <a:t>Life-Threatening Traumatic Bleeds and Anticoagulation Reversal</a:t>
            </a:r>
            <a:br>
              <a:rPr lang="en-US" dirty="0"/>
            </a:br>
            <a:r>
              <a:rPr lang="en-US" dirty="0"/>
              <a:t>in the ED </a:t>
            </a:r>
          </a:p>
        </p:txBody>
      </p:sp>
      <p:sp>
        <p:nvSpPr>
          <p:cNvPr id="9" name="Subtitle 2">
            <a:extLst>
              <a:ext uri="{FF2B5EF4-FFF2-40B4-BE49-F238E27FC236}">
                <a16:creationId xmlns:a16="http://schemas.microsoft.com/office/drawing/2014/main" id="{AE5CD939-D1D3-46D1-99AA-7D9D9AAA7CEF}"/>
              </a:ext>
            </a:extLst>
          </p:cNvPr>
          <p:cNvSpPr>
            <a:spLocks noGrp="1"/>
          </p:cNvSpPr>
          <p:nvPr>
            <p:ph type="body" idx="1"/>
          </p:nvPr>
        </p:nvSpPr>
        <p:spPr>
          <a:xfrm>
            <a:off x="914402" y="6408898"/>
            <a:ext cx="15773400" cy="3402806"/>
          </a:xfrm>
        </p:spPr>
        <p:txBody>
          <a:bodyPr>
            <a:normAutofit lnSpcReduction="10000"/>
          </a:bodyPr>
          <a:lstStyle/>
          <a:p>
            <a:r>
              <a:rPr lang="en-US" dirty="0"/>
              <a:t>Prof. Dr. Martin </a:t>
            </a:r>
            <a:r>
              <a:rPr lang="en-US" dirty="0" err="1"/>
              <a:t>Möckel</a:t>
            </a:r>
            <a:r>
              <a:rPr lang="en-US" dirty="0"/>
              <a:t> FESC, FAHA</a:t>
            </a:r>
          </a:p>
          <a:p>
            <a:r>
              <a:rPr lang="en-US" dirty="0"/>
              <a:t>Medical Director, Emergency and Acute Medicine</a:t>
            </a:r>
          </a:p>
          <a:p>
            <a:r>
              <a:rPr lang="en-US" dirty="0"/>
              <a:t>Departments Campus Mitte and Virchow</a:t>
            </a:r>
          </a:p>
          <a:p>
            <a:r>
              <a:rPr lang="en-US" dirty="0"/>
              <a:t>Professor of Cardiovascular Process Research</a:t>
            </a:r>
          </a:p>
          <a:p>
            <a:r>
              <a:rPr lang="en-US" dirty="0"/>
              <a:t>Vice Dean for Study and Teaching</a:t>
            </a:r>
          </a:p>
          <a:p>
            <a:r>
              <a:rPr lang="en-US" dirty="0" err="1"/>
              <a:t>Charité</a:t>
            </a:r>
            <a:r>
              <a:rPr lang="en-US" dirty="0"/>
              <a:t> – </a:t>
            </a:r>
            <a:r>
              <a:rPr lang="en-US" dirty="0" err="1"/>
              <a:t>Universitätsmedizin</a:t>
            </a:r>
            <a:r>
              <a:rPr lang="en-US" dirty="0"/>
              <a:t>, Berlin, Germany</a:t>
            </a:r>
          </a:p>
        </p:txBody>
      </p:sp>
    </p:spTree>
    <p:extLst>
      <p:ext uri="{BB962C8B-B14F-4D97-AF65-F5344CB8AC3E}">
        <p14:creationId xmlns:p14="http://schemas.microsoft.com/office/powerpoint/2010/main" val="4159851028"/>
      </p:ext>
    </p:extLst>
  </p:cSld>
  <p:clrMapOvr>
    <a:masterClrMapping/>
  </p:clrMapOvr>
  <p:transition>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Approach to Managing Bleeding Complications</a:t>
            </a:r>
          </a:p>
        </p:txBody>
      </p:sp>
      <p:grpSp>
        <p:nvGrpSpPr>
          <p:cNvPr id="9" name="Group 8"/>
          <p:cNvGrpSpPr/>
          <p:nvPr/>
        </p:nvGrpSpPr>
        <p:grpSpPr>
          <a:xfrm>
            <a:off x="4111131" y="2314805"/>
            <a:ext cx="10065738" cy="6611529"/>
            <a:chOff x="1671508" y="1100212"/>
            <a:chExt cx="6710492" cy="4407686"/>
          </a:xfrm>
        </p:grpSpPr>
        <p:pic>
          <p:nvPicPr>
            <p:cNvPr id="5" name="Picture 4"/>
            <p:cNvPicPr>
              <a:picLocks noChangeAspect="1"/>
            </p:cNvPicPr>
            <p:nvPr/>
          </p:nvPicPr>
          <p:blipFill>
            <a:blip r:embed="rId2" cstate="screen">
              <a:extLst>
                <a:ext uri="{BEBA8EAE-BF5A-486C-A8C5-ECC9F3942E4B}">
                  <a14:imgProps xmlns:a14="http://schemas.microsoft.com/office/drawing/2010/main">
                    <a14:imgLayer r:embed="rId3">
                      <a14:imgEffect>
                        <a14:sharpenSoften amount="18000"/>
                      </a14:imgEffect>
                    </a14:imgLayer>
                  </a14:imgProps>
                </a:ext>
                <a:ext uri="{28A0092B-C50C-407E-A947-70E740481C1C}">
                  <a14:useLocalDpi xmlns:a14="http://schemas.microsoft.com/office/drawing/2010/main"/>
                </a:ext>
              </a:extLst>
            </a:blip>
            <a:stretch>
              <a:fillRect/>
            </a:stretch>
          </p:blipFill>
          <p:spPr>
            <a:xfrm>
              <a:off x="1671508" y="1100212"/>
              <a:ext cx="6710492" cy="4286416"/>
            </a:xfrm>
            <a:prstGeom prst="rect">
              <a:avLst/>
            </a:prstGeom>
          </p:spPr>
        </p:pic>
        <p:sp>
          <p:nvSpPr>
            <p:cNvPr id="8" name="Rounded Rectangle 7"/>
            <p:cNvSpPr/>
            <p:nvPr/>
          </p:nvSpPr>
          <p:spPr>
            <a:xfrm>
              <a:off x="6078070" y="4029635"/>
              <a:ext cx="2209800" cy="1219200"/>
            </a:xfrm>
            <a:prstGeom prst="roundRect">
              <a:avLst/>
            </a:prstGeom>
            <a:solidFill>
              <a:srgbClr val="2F559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371600">
                <a:defRPr/>
              </a:pPr>
              <a:endParaRPr lang="en-US" sz="2700">
                <a:solidFill>
                  <a:prstClr val="white"/>
                </a:solidFill>
                <a:latin typeface="Calibri" panose="020F0502020204030204"/>
              </a:endParaRPr>
            </a:p>
          </p:txBody>
        </p:sp>
        <p:sp>
          <p:nvSpPr>
            <p:cNvPr id="7" name="TextBox 6"/>
            <p:cNvSpPr txBox="1"/>
            <p:nvPr/>
          </p:nvSpPr>
          <p:spPr>
            <a:xfrm>
              <a:off x="6229697" y="3938237"/>
              <a:ext cx="1652931" cy="1569661"/>
            </a:xfrm>
            <a:prstGeom prst="rect">
              <a:avLst/>
            </a:prstGeom>
            <a:noFill/>
          </p:spPr>
          <p:txBody>
            <a:bodyPr wrap="none" rtlCol="0">
              <a:spAutoFit/>
            </a:bodyPr>
            <a:lstStyle/>
            <a:p>
              <a:pPr defTabSz="1371600">
                <a:defRPr/>
              </a:pPr>
              <a:r>
                <a:rPr lang="en-US" sz="2100" dirty="0">
                  <a:solidFill>
                    <a:prstClr val="white"/>
                  </a:solidFill>
                  <a:latin typeface="Calibri" panose="020F0502020204030204"/>
                </a:rPr>
                <a:t>Protamine</a:t>
              </a:r>
            </a:p>
            <a:p>
              <a:pPr defTabSz="1371600">
                <a:defRPr/>
              </a:pPr>
              <a:r>
                <a:rPr lang="en-US" sz="2100" dirty="0">
                  <a:solidFill>
                    <a:prstClr val="white"/>
                  </a:solidFill>
                  <a:latin typeface="Calibri" panose="020F0502020204030204"/>
                </a:rPr>
                <a:t>Andexanet alfa</a:t>
              </a:r>
            </a:p>
            <a:p>
              <a:pPr defTabSz="1371600">
                <a:defRPr/>
              </a:pPr>
              <a:r>
                <a:rPr lang="en-US" sz="2100" dirty="0" err="1">
                  <a:solidFill>
                    <a:prstClr val="white"/>
                  </a:solidFill>
                  <a:latin typeface="Calibri" panose="020F0502020204030204"/>
                </a:rPr>
                <a:t>Idarucizumab</a:t>
              </a:r>
              <a:endParaRPr lang="en-US" sz="2100" dirty="0">
                <a:solidFill>
                  <a:prstClr val="white"/>
                </a:solidFill>
                <a:latin typeface="Calibri" panose="020F0502020204030204"/>
              </a:endParaRPr>
            </a:p>
            <a:p>
              <a:pPr defTabSz="1371600">
                <a:defRPr/>
              </a:pPr>
              <a:r>
                <a:rPr lang="en-US" sz="2100" dirty="0">
                  <a:solidFill>
                    <a:prstClr val="white"/>
                  </a:solidFill>
                  <a:latin typeface="Calibri" panose="020F0502020204030204"/>
                </a:rPr>
                <a:t>4-F PCC</a:t>
              </a:r>
            </a:p>
            <a:p>
              <a:pPr defTabSz="1371600">
                <a:defRPr/>
              </a:pPr>
              <a:r>
                <a:rPr lang="en-US" sz="2100" dirty="0">
                  <a:solidFill>
                    <a:prstClr val="white"/>
                  </a:solidFill>
                  <a:latin typeface="Calibri" panose="020F0502020204030204"/>
                </a:rPr>
                <a:t>Intervention</a:t>
              </a:r>
            </a:p>
            <a:p>
              <a:pPr defTabSz="1371600">
                <a:defRPr/>
              </a:pPr>
              <a:r>
                <a:rPr lang="en-US" sz="2100" dirty="0">
                  <a:solidFill>
                    <a:prstClr val="white"/>
                  </a:solidFill>
                  <a:latin typeface="Calibri" panose="020F0502020204030204"/>
                </a:rPr>
                <a:t>Surgery, non-Surgical</a:t>
              </a:r>
            </a:p>
            <a:p>
              <a:pPr defTabSz="1371600">
                <a:defRPr/>
              </a:pPr>
              <a:endParaRPr lang="en-US" sz="2100" dirty="0">
                <a:solidFill>
                  <a:prstClr val="black"/>
                </a:solidFill>
                <a:latin typeface="Calibri" panose="020F0502020204030204"/>
              </a:endParaRPr>
            </a:p>
          </p:txBody>
        </p:sp>
      </p:grpSp>
    </p:spTree>
    <p:extLst>
      <p:ext uri="{BB962C8B-B14F-4D97-AF65-F5344CB8AC3E}">
        <p14:creationId xmlns:p14="http://schemas.microsoft.com/office/powerpoint/2010/main" val="1439984206"/>
      </p:ext>
    </p:extLst>
  </p:cSld>
  <p:clrMapOvr>
    <a:masterClrMapping/>
  </p:clrMapOvr>
  <p:transition>
    <p:fad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Content Placeholder 7">
            <a:extLst>
              <a:ext uri="{FF2B5EF4-FFF2-40B4-BE49-F238E27FC236}">
                <a16:creationId xmlns:a16="http://schemas.microsoft.com/office/drawing/2014/main" id="{07A679E0-5B17-40D1-B4AD-6AA01102475A}"/>
              </a:ext>
            </a:extLst>
          </p:cNvPr>
          <p:cNvPicPr>
            <a:picLocks noGrp="1"/>
          </p:cNvPicPr>
          <p:nvPr>
            <p:ph idx="4294967295"/>
          </p:nvPr>
        </p:nvPicPr>
        <p:blipFill>
          <a:blip r:embed="rId2">
            <a:extLst>
              <a:ext uri="{28A0092B-C50C-407E-A947-70E740481C1C}">
                <a14:useLocalDpi xmlns:a14="http://schemas.microsoft.com/office/drawing/2010/main" val="0"/>
              </a:ext>
            </a:extLst>
          </a:blip>
          <a:stretch>
            <a:fillRect/>
          </a:stretch>
        </p:blipFill>
        <p:spPr>
          <a:xfrm>
            <a:off x="2200275" y="1558957"/>
            <a:ext cx="11772900" cy="8241506"/>
          </a:xfrm>
          <a:prstGeom prst="rect">
            <a:avLst/>
          </a:prstGeom>
        </p:spPr>
      </p:pic>
      <p:sp>
        <p:nvSpPr>
          <p:cNvPr id="3" name="Rectangle 2"/>
          <p:cNvSpPr/>
          <p:nvPr/>
        </p:nvSpPr>
        <p:spPr>
          <a:xfrm>
            <a:off x="0" y="8572500"/>
            <a:ext cx="4229100" cy="1714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371600">
              <a:defRPr/>
            </a:pPr>
            <a:endParaRPr lang="en-US" sz="2700">
              <a:solidFill>
                <a:prstClr val="white"/>
              </a:solidFill>
              <a:latin typeface="Calibri" panose="020F0502020204030204"/>
            </a:endParaRPr>
          </a:p>
        </p:txBody>
      </p:sp>
      <p:sp>
        <p:nvSpPr>
          <p:cNvPr id="2" name="Title 1">
            <a:extLst>
              <a:ext uri="{FF2B5EF4-FFF2-40B4-BE49-F238E27FC236}">
                <a16:creationId xmlns:a16="http://schemas.microsoft.com/office/drawing/2014/main" id="{EDE08131-69CE-4533-851D-2002A746E278}"/>
              </a:ext>
            </a:extLst>
          </p:cNvPr>
          <p:cNvSpPr>
            <a:spLocks noGrp="1"/>
          </p:cNvSpPr>
          <p:nvPr>
            <p:ph type="title"/>
          </p:nvPr>
        </p:nvSpPr>
        <p:spPr/>
        <p:txBody>
          <a:bodyPr/>
          <a:lstStyle/>
          <a:p>
            <a:r>
              <a:rPr lang="en-US" dirty="0"/>
              <a:t>Treatment Algorithm: Reversal of Anticoagulation</a:t>
            </a:r>
          </a:p>
        </p:txBody>
      </p:sp>
      <p:grpSp>
        <p:nvGrpSpPr>
          <p:cNvPr id="6" name="Group 5">
            <a:extLst>
              <a:ext uri="{FF2B5EF4-FFF2-40B4-BE49-F238E27FC236}">
                <a16:creationId xmlns:a16="http://schemas.microsoft.com/office/drawing/2014/main" id="{57C6293D-1D56-DC5A-7129-F5E661F6088F}"/>
              </a:ext>
            </a:extLst>
          </p:cNvPr>
          <p:cNvGrpSpPr/>
          <p:nvPr/>
        </p:nvGrpSpPr>
        <p:grpSpPr>
          <a:xfrm>
            <a:off x="9402689" y="4838997"/>
            <a:ext cx="1552028" cy="491856"/>
            <a:chOff x="6268456" y="3225998"/>
            <a:chExt cx="1034685" cy="327904"/>
          </a:xfrm>
        </p:grpSpPr>
        <p:sp>
          <p:nvSpPr>
            <p:cNvPr id="5" name="Rectangle 4">
              <a:extLst>
                <a:ext uri="{FF2B5EF4-FFF2-40B4-BE49-F238E27FC236}">
                  <a16:creationId xmlns:a16="http://schemas.microsoft.com/office/drawing/2014/main" id="{96590DB1-32CB-46D4-1345-3DF4775DA2A0}"/>
                </a:ext>
              </a:extLst>
            </p:cNvPr>
            <p:cNvSpPr/>
            <p:nvPr/>
          </p:nvSpPr>
          <p:spPr>
            <a:xfrm>
              <a:off x="6294164" y="3225998"/>
              <a:ext cx="962386" cy="32790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371600"/>
              <a:endParaRPr lang="en-US" sz="2700">
                <a:solidFill>
                  <a:srgbClr val="FFFFFF"/>
                </a:solidFill>
                <a:latin typeface="Arial" panose="020B0604020202020204"/>
              </a:endParaRPr>
            </a:p>
          </p:txBody>
        </p:sp>
        <p:sp>
          <p:nvSpPr>
            <p:cNvPr id="4" name="TextBox 3">
              <a:extLst>
                <a:ext uri="{FF2B5EF4-FFF2-40B4-BE49-F238E27FC236}">
                  <a16:creationId xmlns:a16="http://schemas.microsoft.com/office/drawing/2014/main" id="{9CD2D32C-9037-6F44-6988-AB06AE92115A}"/>
                </a:ext>
              </a:extLst>
            </p:cNvPr>
            <p:cNvSpPr txBox="1"/>
            <p:nvPr/>
          </p:nvSpPr>
          <p:spPr>
            <a:xfrm>
              <a:off x="6268456" y="3227406"/>
              <a:ext cx="1034685" cy="276999"/>
            </a:xfrm>
            <a:prstGeom prst="rect">
              <a:avLst/>
            </a:prstGeom>
            <a:noFill/>
          </p:spPr>
          <p:txBody>
            <a:bodyPr wrap="none" rtlCol="0">
              <a:spAutoFit/>
            </a:bodyPr>
            <a:lstStyle/>
            <a:p>
              <a:pPr defTabSz="1371600"/>
              <a:r>
                <a:rPr lang="en-US" sz="2100" b="1" spc="-30" dirty="0">
                  <a:solidFill>
                    <a:srgbClr val="B80726"/>
                  </a:solidFill>
                  <a:latin typeface="Arial" panose="020B0604020202020204"/>
                </a:rPr>
                <a:t>Dabigatran</a:t>
              </a:r>
            </a:p>
          </p:txBody>
        </p:sp>
      </p:grpSp>
      <p:sp>
        <p:nvSpPr>
          <p:cNvPr id="7" name="Rectangle 6">
            <a:extLst>
              <a:ext uri="{FF2B5EF4-FFF2-40B4-BE49-F238E27FC236}">
                <a16:creationId xmlns:a16="http://schemas.microsoft.com/office/drawing/2014/main" id="{CB751721-8E58-EF5F-13AC-DE4DB3B60BBA}"/>
              </a:ext>
            </a:extLst>
          </p:cNvPr>
          <p:cNvSpPr/>
          <p:nvPr/>
        </p:nvSpPr>
        <p:spPr>
          <a:xfrm>
            <a:off x="6553200" y="3162300"/>
            <a:ext cx="152400" cy="609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53181833"/>
      </p:ext>
    </p:extLst>
  </p:cSld>
  <p:clrMapOvr>
    <a:masterClrMapping/>
  </p:clrMapOvr>
  <p:transition>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D8A5B30D-6EBE-AAA4-358F-AC940433A275}"/>
              </a:ext>
            </a:extLst>
          </p:cNvPr>
          <p:cNvSpPr>
            <a:spLocks noGrp="1"/>
          </p:cNvSpPr>
          <p:nvPr>
            <p:ph type="title"/>
          </p:nvPr>
        </p:nvSpPr>
        <p:spPr/>
        <p:txBody>
          <a:bodyPr/>
          <a:lstStyle/>
          <a:p>
            <a:r>
              <a:rPr lang="en-US" dirty="0"/>
              <a:t>Disclaimer</a:t>
            </a:r>
          </a:p>
        </p:txBody>
      </p:sp>
      <p:sp>
        <p:nvSpPr>
          <p:cNvPr id="10" name="Content Placeholder 4">
            <a:extLst>
              <a:ext uri="{FF2B5EF4-FFF2-40B4-BE49-F238E27FC236}">
                <a16:creationId xmlns:a16="http://schemas.microsoft.com/office/drawing/2014/main" id="{ED686F8A-DE79-29E4-3A92-6740BE7B4ED7}"/>
              </a:ext>
            </a:extLst>
          </p:cNvPr>
          <p:cNvSpPr txBox="1">
            <a:spLocks/>
          </p:cNvSpPr>
          <p:nvPr/>
        </p:nvSpPr>
        <p:spPr>
          <a:xfrm>
            <a:off x="1257300" y="2738438"/>
            <a:ext cx="15773400" cy="4843462"/>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400" dirty="0"/>
              <a:t>The views and opinions expressed in this educational activity are those of the faculty and do not necessarily represent the views of </a:t>
            </a:r>
            <a:r>
              <a:rPr lang="en-US" sz="2400" dirty="0" err="1"/>
              <a:t>TotalCME</a:t>
            </a:r>
            <a:r>
              <a:rPr lang="en-US" sz="2400" dirty="0"/>
              <a:t>, Inc., the CME providers, or the companies providing educational grants. This presentation is not intended to define an exclusive course of patient management; the participant should use their clinical judgment, knowledge, experience, and diagnostic skills in applying or adopting for professional use any of the information provided herein. Any procedures, medications, or other courses of diagnosis or treatment discussed or suggested in this activity should not be used by clinicians without evaluation of their patient's conditions and possible contraindications or dangers in use, review of any applicable manufacturer’s product information, and comparison with recommendations of other authorities. Links to other sites may be provided as additional sources of information. </a:t>
            </a:r>
          </a:p>
        </p:txBody>
      </p:sp>
    </p:spTree>
    <p:extLst>
      <p:ext uri="{BB962C8B-B14F-4D97-AF65-F5344CB8AC3E}">
        <p14:creationId xmlns:p14="http://schemas.microsoft.com/office/powerpoint/2010/main" val="330651455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4B8992-270B-4A28-AEC1-F21AA81B9FA6}"/>
              </a:ext>
            </a:extLst>
          </p:cNvPr>
          <p:cNvSpPr>
            <a:spLocks noGrp="1"/>
          </p:cNvSpPr>
          <p:nvPr>
            <p:ph type="title"/>
          </p:nvPr>
        </p:nvSpPr>
        <p:spPr/>
        <p:txBody>
          <a:bodyPr/>
          <a:lstStyle/>
          <a:p>
            <a:r>
              <a:rPr lang="en-US" dirty="0"/>
              <a:t>Disclosures</a:t>
            </a:r>
          </a:p>
        </p:txBody>
      </p:sp>
      <p:sp>
        <p:nvSpPr>
          <p:cNvPr id="3" name="Content Placeholder 2">
            <a:extLst>
              <a:ext uri="{FF2B5EF4-FFF2-40B4-BE49-F238E27FC236}">
                <a16:creationId xmlns:a16="http://schemas.microsoft.com/office/drawing/2014/main" id="{69D2168E-2867-72AB-0020-A1FF7358DC70}"/>
              </a:ext>
            </a:extLst>
          </p:cNvPr>
          <p:cNvSpPr>
            <a:spLocks noGrp="1"/>
          </p:cNvSpPr>
          <p:nvPr>
            <p:ph idx="1"/>
          </p:nvPr>
        </p:nvSpPr>
        <p:spPr/>
        <p:txBody>
          <a:bodyPr/>
          <a:lstStyle/>
          <a:p>
            <a:r>
              <a:rPr lang="en-US" dirty="0"/>
              <a:t>Martin Möckel, M.D., Ph.D, faculty for this educational event, has received consulting fees from Alexion, Bayer Healthcare, BMS, Boehringer Ingelheim, and Daiichi Sankyo.</a:t>
            </a:r>
          </a:p>
        </p:txBody>
      </p:sp>
    </p:spTree>
    <p:extLst>
      <p:ext uri="{BB962C8B-B14F-4D97-AF65-F5344CB8AC3E}">
        <p14:creationId xmlns:p14="http://schemas.microsoft.com/office/powerpoint/2010/main" val="1512984520"/>
      </p:ext>
    </p:extLst>
  </p:cSld>
  <p:clrMapOvr>
    <a:masterClrMapping/>
  </p:clrMapOvr>
  <p:transition>
    <p:fad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Coagulopathy of Trauma</a:t>
            </a:r>
          </a:p>
        </p:txBody>
      </p:sp>
      <p:sp>
        <p:nvSpPr>
          <p:cNvPr id="3" name="Content Placeholder 2"/>
          <p:cNvSpPr>
            <a:spLocks noGrp="1"/>
          </p:cNvSpPr>
          <p:nvPr>
            <p:ph idx="1"/>
          </p:nvPr>
        </p:nvSpPr>
        <p:spPr/>
        <p:txBody>
          <a:bodyPr>
            <a:normAutofit fontScale="92500" lnSpcReduction="10000"/>
          </a:bodyPr>
          <a:lstStyle/>
          <a:p>
            <a:r>
              <a:rPr lang="en-US" sz="4200" dirty="0"/>
              <a:t>Up to 40% of traumatic deaths are result of </a:t>
            </a:r>
            <a:r>
              <a:rPr lang="en-US" sz="4200" u="sng" dirty="0"/>
              <a:t>hemorrhage</a:t>
            </a:r>
          </a:p>
          <a:p>
            <a:pPr lvl="1"/>
            <a:r>
              <a:rPr lang="en-US" sz="3600" dirty="0"/>
              <a:t>Leading preventable cause of trauma-related death</a:t>
            </a:r>
          </a:p>
          <a:p>
            <a:pPr lvl="1"/>
            <a:r>
              <a:rPr lang="en-US" sz="3600" dirty="0"/>
              <a:t>A significant number of patients arrive with coagulation changes</a:t>
            </a:r>
          </a:p>
          <a:p>
            <a:pPr lvl="1"/>
            <a:endParaRPr lang="en-US" sz="3600" dirty="0"/>
          </a:p>
          <a:p>
            <a:r>
              <a:rPr lang="en-US" sz="4200" dirty="0"/>
              <a:t>Trauma patients with massive hemorrhage often die as a result of coagulopathy </a:t>
            </a:r>
            <a:r>
              <a:rPr lang="en-US" sz="4200" u="sng" dirty="0"/>
              <a:t>despite</a:t>
            </a:r>
            <a:r>
              <a:rPr lang="en-US" sz="4200" dirty="0"/>
              <a:t> surgical control of bleeding</a:t>
            </a:r>
          </a:p>
          <a:p>
            <a:endParaRPr lang="en-US" sz="4200" dirty="0"/>
          </a:p>
          <a:p>
            <a:r>
              <a:rPr lang="en-US" sz="4200" dirty="0"/>
              <a:t>Resuscitation with crystalloid and factor-poor blood products leads to </a:t>
            </a:r>
            <a:r>
              <a:rPr lang="en-US" sz="4200" u="sng" dirty="0"/>
              <a:t>dilution</a:t>
            </a:r>
            <a:r>
              <a:rPr lang="en-US" sz="4200" dirty="0"/>
              <a:t> of clotting factors</a:t>
            </a:r>
          </a:p>
          <a:p>
            <a:endParaRPr lang="en-US" sz="4200" dirty="0"/>
          </a:p>
          <a:p>
            <a:r>
              <a:rPr lang="en-US" sz="4200" u="sng" dirty="0"/>
              <a:t>Acidosis</a:t>
            </a:r>
            <a:r>
              <a:rPr lang="en-US" sz="4200" dirty="0"/>
              <a:t> and </a:t>
            </a:r>
            <a:r>
              <a:rPr lang="en-US" sz="4200" u="sng" dirty="0"/>
              <a:t>hypothermia</a:t>
            </a:r>
            <a:r>
              <a:rPr lang="en-US" sz="4200" dirty="0"/>
              <a:t> complete the “</a:t>
            </a:r>
            <a:r>
              <a:rPr lang="en-US" sz="4200" u="sng" dirty="0"/>
              <a:t>lethal triad</a:t>
            </a:r>
            <a:r>
              <a:rPr lang="en-US" sz="4200" dirty="0"/>
              <a:t>”</a:t>
            </a:r>
          </a:p>
        </p:txBody>
      </p:sp>
    </p:spTree>
    <p:extLst>
      <p:ext uri="{BB962C8B-B14F-4D97-AF65-F5344CB8AC3E}">
        <p14:creationId xmlns:p14="http://schemas.microsoft.com/office/powerpoint/2010/main" val="1044429461"/>
      </p:ext>
    </p:extLst>
  </p:cSld>
  <p:clrMapOvr>
    <a:masterClrMapping/>
  </p:clrMapOvr>
  <p:transition>
    <p:fad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Initial Approach</a:t>
            </a:r>
          </a:p>
        </p:txBody>
      </p:sp>
      <p:sp>
        <p:nvSpPr>
          <p:cNvPr id="3" name="Content Placeholder 2"/>
          <p:cNvSpPr>
            <a:spLocks noGrp="1"/>
          </p:cNvSpPr>
          <p:nvPr>
            <p:ph idx="1"/>
          </p:nvPr>
        </p:nvSpPr>
        <p:spPr>
          <a:xfrm>
            <a:off x="914400" y="2635585"/>
            <a:ext cx="16116300" cy="7083716"/>
          </a:xfrm>
        </p:spPr>
        <p:txBody>
          <a:bodyPr>
            <a:normAutofit/>
          </a:bodyPr>
          <a:lstStyle/>
          <a:p>
            <a:r>
              <a:rPr lang="en-US" dirty="0"/>
              <a:t>Evaluate as any other trauma patient </a:t>
            </a:r>
          </a:p>
          <a:p>
            <a:pPr lvl="1"/>
            <a:r>
              <a:rPr lang="en-US" dirty="0"/>
              <a:t>Primary Survey - ABCD </a:t>
            </a:r>
          </a:p>
          <a:p>
            <a:pPr lvl="1"/>
            <a:r>
              <a:rPr lang="en-US" dirty="0">
                <a:sym typeface="Wingdings" panose="05000000000000000000" pitchFamily="2" charset="2"/>
              </a:rPr>
              <a:t>Secondary survey</a:t>
            </a:r>
          </a:p>
          <a:p>
            <a:pPr marL="0" indent="0">
              <a:buNone/>
            </a:pPr>
            <a:endParaRPr lang="en-US" sz="2100" dirty="0">
              <a:sym typeface="Wingdings" panose="05000000000000000000" pitchFamily="2" charset="2"/>
            </a:endParaRPr>
          </a:p>
          <a:p>
            <a:r>
              <a:rPr lang="en-US" dirty="0">
                <a:sym typeface="Wingdings" panose="05000000000000000000" pitchFamily="2" charset="2"/>
              </a:rPr>
              <a:t>Source control</a:t>
            </a:r>
          </a:p>
          <a:p>
            <a:pPr lvl="1"/>
            <a:r>
              <a:rPr lang="en-US" dirty="0">
                <a:sym typeface="Wingdings" panose="05000000000000000000" pitchFamily="2" charset="2"/>
              </a:rPr>
              <a:t> Direct compression </a:t>
            </a:r>
          </a:p>
          <a:p>
            <a:pPr lvl="1"/>
            <a:r>
              <a:rPr lang="en-US" dirty="0">
                <a:sym typeface="Wingdings" panose="05000000000000000000" pitchFamily="2" charset="2"/>
              </a:rPr>
              <a:t>Tourniquet</a:t>
            </a:r>
          </a:p>
          <a:p>
            <a:pPr lvl="1"/>
            <a:r>
              <a:rPr lang="en-US" dirty="0">
                <a:sym typeface="Wingdings" panose="05000000000000000000" pitchFamily="2" charset="2"/>
              </a:rPr>
              <a:t>Surgery </a:t>
            </a:r>
          </a:p>
          <a:p>
            <a:pPr lvl="2"/>
            <a:r>
              <a:rPr lang="en-US" dirty="0">
                <a:sym typeface="Wingdings" panose="05000000000000000000" pitchFamily="2" charset="2"/>
              </a:rPr>
              <a:t> ex-lap, </a:t>
            </a:r>
            <a:r>
              <a:rPr lang="en-US" dirty="0" err="1">
                <a:sym typeface="Wingdings" panose="05000000000000000000" pitchFamily="2" charset="2"/>
              </a:rPr>
              <a:t>transfixation</a:t>
            </a:r>
            <a:r>
              <a:rPr lang="en-US" dirty="0">
                <a:sym typeface="Wingdings" panose="05000000000000000000" pitchFamily="2" charset="2"/>
              </a:rPr>
              <a:t>, craniotomy</a:t>
            </a:r>
          </a:p>
          <a:p>
            <a:pPr lvl="1"/>
            <a:r>
              <a:rPr lang="en-US" dirty="0">
                <a:sym typeface="Wingdings" panose="05000000000000000000" pitchFamily="2" charset="2"/>
              </a:rPr>
              <a:t>Embolization</a:t>
            </a:r>
          </a:p>
          <a:p>
            <a:endParaRPr lang="en-US" dirty="0"/>
          </a:p>
        </p:txBody>
      </p:sp>
      <p:pic>
        <p:nvPicPr>
          <p:cNvPr id="5" name="Picture 4">
            <a:extLst>
              <a:ext uri="{FF2B5EF4-FFF2-40B4-BE49-F238E27FC236}">
                <a16:creationId xmlns:a16="http://schemas.microsoft.com/office/drawing/2014/main" id="{6BCFAD53-AB97-8449-BC28-FED3F2C893D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713627" y="2540803"/>
            <a:ext cx="7659974" cy="5744981"/>
          </a:xfrm>
          <a:prstGeom prst="rect">
            <a:avLst/>
          </a:prstGeom>
        </p:spPr>
      </p:pic>
      <p:sp>
        <p:nvSpPr>
          <p:cNvPr id="4" name="TextBox 3">
            <a:extLst>
              <a:ext uri="{FF2B5EF4-FFF2-40B4-BE49-F238E27FC236}">
                <a16:creationId xmlns:a16="http://schemas.microsoft.com/office/drawing/2014/main" id="{2C75C2F2-DF0E-0196-BB3D-EC86F2A03FE7}"/>
              </a:ext>
            </a:extLst>
          </p:cNvPr>
          <p:cNvSpPr txBox="1"/>
          <p:nvPr/>
        </p:nvSpPr>
        <p:spPr>
          <a:xfrm>
            <a:off x="11630715" y="8336791"/>
            <a:ext cx="3825791" cy="346249"/>
          </a:xfrm>
          <a:prstGeom prst="rect">
            <a:avLst/>
          </a:prstGeom>
          <a:noFill/>
        </p:spPr>
        <p:txBody>
          <a:bodyPr wrap="none" rtlCol="0">
            <a:spAutoFit/>
          </a:bodyPr>
          <a:lstStyle/>
          <a:p>
            <a:pPr algn="ctr" defTabSz="1371600"/>
            <a:r>
              <a:rPr lang="en-US" sz="1650" dirty="0">
                <a:solidFill>
                  <a:srgbClr val="000000"/>
                </a:solidFill>
                <a:latin typeface="Arial" panose="020B0604020202020204"/>
              </a:rPr>
              <a:t>Image courtesy of William A Knight MD</a:t>
            </a:r>
          </a:p>
        </p:txBody>
      </p:sp>
      <p:sp>
        <p:nvSpPr>
          <p:cNvPr id="7" name="Footer Placeholder 6">
            <a:extLst>
              <a:ext uri="{FF2B5EF4-FFF2-40B4-BE49-F238E27FC236}">
                <a16:creationId xmlns:a16="http://schemas.microsoft.com/office/drawing/2014/main" id="{22B118D4-50B6-7A5D-950E-5473C05D66C5}"/>
              </a:ext>
            </a:extLst>
          </p:cNvPr>
          <p:cNvSpPr>
            <a:spLocks noGrp="1"/>
          </p:cNvSpPr>
          <p:nvPr>
            <p:ph type="ftr" sz="quarter" idx="3"/>
          </p:nvPr>
        </p:nvSpPr>
        <p:spPr/>
        <p:txBody>
          <a:bodyPr/>
          <a:lstStyle/>
          <a:p>
            <a:r>
              <a:rPr lang="en-US" dirty="0" err="1"/>
              <a:t>ABCD</a:t>
            </a:r>
            <a:r>
              <a:rPr lang="en-US" dirty="0"/>
              <a:t>, airway, breathing, circulation, disability; </a:t>
            </a:r>
            <a:r>
              <a:rPr lang="en-US" dirty="0" err="1"/>
              <a:t>ORIF</a:t>
            </a:r>
            <a:r>
              <a:rPr lang="en-US" dirty="0"/>
              <a:t>, open reduction and internal fixation</a:t>
            </a:r>
          </a:p>
        </p:txBody>
      </p:sp>
    </p:spTree>
    <p:extLst>
      <p:ext uri="{BB962C8B-B14F-4D97-AF65-F5344CB8AC3E}">
        <p14:creationId xmlns:p14="http://schemas.microsoft.com/office/powerpoint/2010/main" val="3911104419"/>
      </p:ext>
    </p:extLst>
  </p:cSld>
  <p:clrMapOvr>
    <a:masterClrMapping/>
  </p:clrMapOvr>
  <p:transition>
    <p:fad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Assess Anticoagulation Status</a:t>
            </a:r>
          </a:p>
        </p:txBody>
      </p:sp>
      <p:sp>
        <p:nvSpPr>
          <p:cNvPr id="3" name="Content Placeholder 2"/>
          <p:cNvSpPr>
            <a:spLocks noGrp="1"/>
          </p:cNvSpPr>
          <p:nvPr>
            <p:ph idx="1"/>
          </p:nvPr>
        </p:nvSpPr>
        <p:spPr>
          <a:xfrm>
            <a:off x="2078194" y="2216860"/>
            <a:ext cx="6174464" cy="7083716"/>
          </a:xfrm>
        </p:spPr>
        <p:txBody>
          <a:bodyPr>
            <a:normAutofit/>
          </a:bodyPr>
          <a:lstStyle/>
          <a:p>
            <a:r>
              <a:rPr lang="en-US" sz="4200" dirty="0">
                <a:sym typeface="Wingdings" panose="05000000000000000000" pitchFamily="2" charset="2"/>
              </a:rPr>
              <a:t>Vitamin K inhibitors</a:t>
            </a:r>
          </a:p>
          <a:p>
            <a:pPr lvl="1"/>
            <a:r>
              <a:rPr lang="en-US" sz="3600" dirty="0">
                <a:sym typeface="Wingdings" panose="05000000000000000000" pitchFamily="2" charset="2"/>
              </a:rPr>
              <a:t>PT/INR</a:t>
            </a:r>
          </a:p>
          <a:p>
            <a:pPr lvl="1"/>
            <a:endParaRPr lang="en-US" sz="3600" dirty="0">
              <a:sym typeface="Wingdings" panose="05000000000000000000" pitchFamily="2" charset="2"/>
            </a:endParaRPr>
          </a:p>
          <a:p>
            <a:pPr lvl="1"/>
            <a:endParaRPr lang="en-US" sz="3600" dirty="0">
              <a:sym typeface="Wingdings" panose="05000000000000000000" pitchFamily="2" charset="2"/>
            </a:endParaRPr>
          </a:p>
          <a:p>
            <a:r>
              <a:rPr lang="en-US" sz="4200" dirty="0">
                <a:sym typeface="Wingdings" panose="05000000000000000000" pitchFamily="2" charset="2"/>
              </a:rPr>
              <a:t>Factor </a:t>
            </a:r>
            <a:r>
              <a:rPr lang="en-US" sz="4200" dirty="0" err="1">
                <a:sym typeface="Wingdings" panose="05000000000000000000" pitchFamily="2" charset="2"/>
              </a:rPr>
              <a:t>Xa</a:t>
            </a:r>
            <a:r>
              <a:rPr lang="en-US" sz="4200" dirty="0">
                <a:sym typeface="Wingdings" panose="05000000000000000000" pitchFamily="2" charset="2"/>
              </a:rPr>
              <a:t> inhibitor</a:t>
            </a:r>
          </a:p>
          <a:p>
            <a:pPr lvl="1"/>
            <a:r>
              <a:rPr lang="en-US" sz="3600" dirty="0">
                <a:sym typeface="Wingdings" panose="05000000000000000000" pitchFamily="2" charset="2"/>
              </a:rPr>
              <a:t>PT</a:t>
            </a:r>
          </a:p>
          <a:p>
            <a:pPr lvl="1"/>
            <a:r>
              <a:rPr lang="en-US" sz="3600" dirty="0">
                <a:sym typeface="Wingdings" panose="05000000000000000000" pitchFamily="2" charset="2"/>
              </a:rPr>
              <a:t>Anti </a:t>
            </a:r>
            <a:r>
              <a:rPr lang="en-US" sz="3600" dirty="0" err="1">
                <a:sym typeface="Wingdings" panose="05000000000000000000" pitchFamily="2" charset="2"/>
              </a:rPr>
              <a:t>Xa</a:t>
            </a:r>
            <a:r>
              <a:rPr lang="en-US" sz="3600" dirty="0">
                <a:sym typeface="Wingdings" panose="05000000000000000000" pitchFamily="2" charset="2"/>
              </a:rPr>
              <a:t> level</a:t>
            </a:r>
          </a:p>
          <a:p>
            <a:pPr lvl="1"/>
            <a:r>
              <a:rPr lang="en-US" sz="3600" dirty="0">
                <a:sym typeface="Wingdings" panose="05000000000000000000" pitchFamily="2" charset="2"/>
              </a:rPr>
              <a:t>TEG</a:t>
            </a:r>
          </a:p>
          <a:p>
            <a:pPr lvl="1"/>
            <a:endParaRPr lang="en-US" sz="3600" dirty="0">
              <a:sym typeface="Wingdings" panose="05000000000000000000" pitchFamily="2" charset="2"/>
            </a:endParaRPr>
          </a:p>
        </p:txBody>
      </p:sp>
      <p:sp>
        <p:nvSpPr>
          <p:cNvPr id="7" name="Content Placeholder 2">
            <a:extLst>
              <a:ext uri="{FF2B5EF4-FFF2-40B4-BE49-F238E27FC236}">
                <a16:creationId xmlns:a16="http://schemas.microsoft.com/office/drawing/2014/main" id="{FB060698-96E8-BCDF-EB88-E4278AA4EB5D}"/>
              </a:ext>
            </a:extLst>
          </p:cNvPr>
          <p:cNvSpPr txBox="1">
            <a:spLocks/>
          </p:cNvSpPr>
          <p:nvPr/>
        </p:nvSpPr>
        <p:spPr>
          <a:xfrm>
            <a:off x="9275700" y="2216860"/>
            <a:ext cx="7599147" cy="7083716"/>
          </a:xfrm>
          <a:prstGeom prst="rect">
            <a:avLst/>
          </a:prstGeom>
        </p:spPr>
        <p:txBody>
          <a:bodyPr vert="horz" lIns="137160" tIns="68580" rIns="137160" bIns="68580" rtlCol="0">
            <a:normAutofit/>
          </a:bodyPr>
          <a:lstStyle>
            <a:lvl1pPr marL="228600" indent="-228600" algn="l" defTabSz="914400" rtl="0" eaLnBrk="1" latinLnBrk="0" hangingPunct="1">
              <a:lnSpc>
                <a:spcPct val="100000"/>
              </a:lnSpc>
              <a:spcBef>
                <a:spcPts val="1000"/>
              </a:spcBef>
              <a:buClr>
                <a:schemeClr val="accent3"/>
              </a:buClr>
              <a:buFont typeface="Arial" panose="020B0604020202020204" pitchFamily="34" charset="0"/>
              <a:buChar char="•"/>
              <a:defRPr sz="2400" kern="1200">
                <a:solidFill>
                  <a:schemeClr val="tx1">
                    <a:lumMod val="75000"/>
                  </a:schemeClr>
                </a:solidFill>
                <a:latin typeface="+mn-lt"/>
                <a:ea typeface="+mn-ea"/>
                <a:cs typeface="+mn-cs"/>
              </a:defRPr>
            </a:lvl1pPr>
            <a:lvl2pPr marL="685800" indent="-228600" algn="l" defTabSz="914400" rtl="0" eaLnBrk="1" latinLnBrk="0" hangingPunct="1">
              <a:lnSpc>
                <a:spcPct val="100000"/>
              </a:lnSpc>
              <a:spcBef>
                <a:spcPts val="500"/>
              </a:spcBef>
              <a:buClr>
                <a:schemeClr val="accent1"/>
              </a:buClr>
              <a:buFont typeface="Arial" panose="020B0604020202020204" pitchFamily="34" charset="0"/>
              <a:buChar char="•"/>
              <a:defRPr sz="2000" kern="1200">
                <a:solidFill>
                  <a:schemeClr val="tx1">
                    <a:lumMod val="75000"/>
                  </a:schemeClr>
                </a:solidFill>
                <a:latin typeface="+mn-lt"/>
                <a:ea typeface="+mn-ea"/>
                <a:cs typeface="+mn-cs"/>
              </a:defRPr>
            </a:lvl2pPr>
            <a:lvl3pPr marL="1143000" indent="-228600" algn="l" defTabSz="914400" rtl="0" eaLnBrk="1" latinLnBrk="0" hangingPunct="1">
              <a:lnSpc>
                <a:spcPct val="100000"/>
              </a:lnSpc>
              <a:spcBef>
                <a:spcPts val="500"/>
              </a:spcBef>
              <a:buClr>
                <a:schemeClr val="accent6"/>
              </a:buClr>
              <a:buFont typeface="Arial" panose="020B0604020202020204" pitchFamily="34" charset="0"/>
              <a:buChar char="–"/>
              <a:defRPr sz="1800" kern="1200">
                <a:solidFill>
                  <a:schemeClr val="tx1">
                    <a:lumMod val="75000"/>
                  </a:schemeClr>
                </a:solidFill>
                <a:latin typeface="+mn-lt"/>
                <a:ea typeface="+mn-ea"/>
                <a:cs typeface="+mn-cs"/>
              </a:defRPr>
            </a:lvl3pPr>
            <a:lvl4pPr marL="1600200" indent="-228600" algn="l" defTabSz="914400" rtl="0" eaLnBrk="1" latinLnBrk="0" hangingPunct="1">
              <a:lnSpc>
                <a:spcPct val="100000"/>
              </a:lnSpc>
              <a:spcBef>
                <a:spcPts val="500"/>
              </a:spcBef>
              <a:buClr>
                <a:schemeClr val="accent6"/>
              </a:buClr>
              <a:buFont typeface="Arial" panose="020B0604020202020204" pitchFamily="34" charset="0"/>
              <a:buChar char="•"/>
              <a:defRPr sz="1600" kern="1200">
                <a:solidFill>
                  <a:schemeClr val="tx1">
                    <a:lumMod val="75000"/>
                  </a:schemeClr>
                </a:solidFill>
                <a:latin typeface="+mn-lt"/>
                <a:ea typeface="+mn-ea"/>
                <a:cs typeface="+mn-cs"/>
              </a:defRPr>
            </a:lvl4pPr>
            <a:lvl5pPr marL="2057400" indent="-228600" algn="l" defTabSz="914400" rtl="0" eaLnBrk="1" latinLnBrk="0" hangingPunct="1">
              <a:lnSpc>
                <a:spcPct val="100000"/>
              </a:lnSpc>
              <a:spcBef>
                <a:spcPts val="500"/>
              </a:spcBef>
              <a:buFont typeface="Arial" panose="020B0604020202020204" pitchFamily="34" charset="0"/>
              <a:buChar char="•"/>
              <a:defRPr sz="1600" kern="1200">
                <a:solidFill>
                  <a:schemeClr val="tx1">
                    <a:lumMod val="7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42900" indent="-342900" defTabSz="1371600">
              <a:spcBef>
                <a:spcPts val="1500"/>
              </a:spcBef>
              <a:buClr>
                <a:srgbClr val="113854"/>
              </a:buClr>
            </a:pPr>
            <a:r>
              <a:rPr lang="en-US" sz="4200" dirty="0" err="1">
                <a:solidFill>
                  <a:srgbClr val="000000">
                    <a:lumMod val="75000"/>
                  </a:srgbClr>
                </a:solidFill>
                <a:latin typeface="Arial" panose="020B0604020202020204"/>
                <a:sym typeface="Wingdings" panose="05000000000000000000" pitchFamily="2" charset="2"/>
              </a:rPr>
              <a:t>DOACs</a:t>
            </a:r>
            <a:endParaRPr lang="en-US" sz="4200" dirty="0">
              <a:solidFill>
                <a:srgbClr val="000000">
                  <a:lumMod val="75000"/>
                </a:srgbClr>
              </a:solidFill>
              <a:latin typeface="Arial" panose="020B0604020202020204"/>
              <a:sym typeface="Wingdings" panose="05000000000000000000" pitchFamily="2" charset="2"/>
            </a:endParaRPr>
          </a:p>
          <a:p>
            <a:pPr marL="1028700" lvl="1" indent="-342900" defTabSz="1371600">
              <a:spcBef>
                <a:spcPts val="750"/>
              </a:spcBef>
              <a:buClr>
                <a:srgbClr val="BE3540"/>
              </a:buClr>
            </a:pPr>
            <a:r>
              <a:rPr lang="en-US" sz="3600" dirty="0">
                <a:solidFill>
                  <a:srgbClr val="000000">
                    <a:lumMod val="75000"/>
                  </a:srgbClr>
                </a:solidFill>
                <a:latin typeface="Arial" panose="020B0604020202020204"/>
                <a:sym typeface="Wingdings" panose="05000000000000000000" pitchFamily="2" charset="2"/>
              </a:rPr>
              <a:t>Time from last dose</a:t>
            </a:r>
          </a:p>
          <a:p>
            <a:pPr marL="1028700" lvl="1" indent="-342900" defTabSz="1371600">
              <a:spcBef>
                <a:spcPts val="750"/>
              </a:spcBef>
              <a:buClr>
                <a:srgbClr val="BE3540"/>
              </a:buClr>
            </a:pPr>
            <a:r>
              <a:rPr lang="en-US" sz="3600" dirty="0">
                <a:solidFill>
                  <a:srgbClr val="000000">
                    <a:lumMod val="75000"/>
                  </a:srgbClr>
                </a:solidFill>
                <a:latin typeface="Arial" panose="020B0604020202020204"/>
                <a:sym typeface="Wingdings" panose="05000000000000000000" pitchFamily="2" charset="2"/>
              </a:rPr>
              <a:t>Renal function</a:t>
            </a:r>
          </a:p>
          <a:p>
            <a:pPr marL="1028700" lvl="1" indent="-342900" defTabSz="1371600">
              <a:spcBef>
                <a:spcPts val="750"/>
              </a:spcBef>
              <a:buClr>
                <a:srgbClr val="BE3540"/>
              </a:buClr>
            </a:pPr>
            <a:r>
              <a:rPr lang="en-US" sz="3600" dirty="0">
                <a:solidFill>
                  <a:srgbClr val="000000">
                    <a:lumMod val="75000"/>
                  </a:srgbClr>
                </a:solidFill>
                <a:latin typeface="Arial" panose="020B0604020202020204"/>
                <a:sym typeface="Wingdings" panose="05000000000000000000" pitchFamily="2" charset="2"/>
              </a:rPr>
              <a:t>Specific assays</a:t>
            </a:r>
          </a:p>
          <a:p>
            <a:pPr marL="1028700" lvl="1" indent="-342900" defTabSz="1371600">
              <a:spcBef>
                <a:spcPts val="750"/>
              </a:spcBef>
              <a:buClr>
                <a:srgbClr val="BE3540"/>
              </a:buClr>
            </a:pPr>
            <a:endParaRPr lang="en-US" sz="4200" dirty="0">
              <a:solidFill>
                <a:srgbClr val="000000">
                  <a:lumMod val="75000"/>
                </a:srgbClr>
              </a:solidFill>
              <a:latin typeface="Arial" panose="020B0604020202020204"/>
              <a:sym typeface="Wingdings" panose="05000000000000000000" pitchFamily="2" charset="2"/>
            </a:endParaRPr>
          </a:p>
          <a:p>
            <a:pPr marL="342900" indent="-342900" defTabSz="1371600">
              <a:spcBef>
                <a:spcPts val="1500"/>
              </a:spcBef>
              <a:buClr>
                <a:srgbClr val="113854"/>
              </a:buClr>
            </a:pPr>
            <a:r>
              <a:rPr lang="en-US" sz="4200" dirty="0">
                <a:solidFill>
                  <a:srgbClr val="000000">
                    <a:lumMod val="75000"/>
                  </a:srgbClr>
                </a:solidFill>
                <a:latin typeface="Arial" panose="020B0604020202020204"/>
                <a:sym typeface="Wingdings" panose="05000000000000000000" pitchFamily="2" charset="2"/>
              </a:rPr>
              <a:t>Direct thrombin inhibitors</a:t>
            </a:r>
          </a:p>
          <a:p>
            <a:pPr marL="1028700" lvl="1" indent="-342900" defTabSz="1371600">
              <a:spcBef>
                <a:spcPts val="750"/>
              </a:spcBef>
              <a:buClr>
                <a:srgbClr val="BE3540"/>
              </a:buClr>
            </a:pPr>
            <a:r>
              <a:rPr lang="en-US" sz="3600" dirty="0">
                <a:solidFill>
                  <a:srgbClr val="000000">
                    <a:lumMod val="75000"/>
                  </a:srgbClr>
                </a:solidFill>
                <a:latin typeface="Arial" panose="020B0604020202020204"/>
                <a:sym typeface="Wingdings" panose="05000000000000000000" pitchFamily="2" charset="2"/>
              </a:rPr>
              <a:t>PTT, dilute thrombin time</a:t>
            </a:r>
          </a:p>
          <a:p>
            <a:pPr marL="1028700" lvl="1" indent="-342900" defTabSz="1371600">
              <a:spcBef>
                <a:spcPts val="750"/>
              </a:spcBef>
              <a:buClr>
                <a:srgbClr val="BE3540"/>
              </a:buClr>
            </a:pPr>
            <a:r>
              <a:rPr lang="en-US" sz="3600" dirty="0" err="1">
                <a:solidFill>
                  <a:srgbClr val="000000">
                    <a:lumMod val="75000"/>
                  </a:srgbClr>
                </a:solidFill>
                <a:latin typeface="Arial" panose="020B0604020202020204"/>
                <a:sym typeface="Wingdings" panose="05000000000000000000" pitchFamily="2" charset="2"/>
              </a:rPr>
              <a:t>Ecarin</a:t>
            </a:r>
            <a:r>
              <a:rPr lang="en-US" sz="3600" dirty="0">
                <a:solidFill>
                  <a:srgbClr val="000000">
                    <a:lumMod val="75000"/>
                  </a:srgbClr>
                </a:solidFill>
                <a:latin typeface="Arial" panose="020B0604020202020204"/>
                <a:sym typeface="Wingdings" panose="05000000000000000000" pitchFamily="2" charset="2"/>
              </a:rPr>
              <a:t> clotting time</a:t>
            </a:r>
          </a:p>
          <a:p>
            <a:pPr marL="1028700" lvl="1" indent="-342900" defTabSz="1371600">
              <a:spcBef>
                <a:spcPts val="750"/>
              </a:spcBef>
              <a:buClr>
                <a:srgbClr val="BE3540"/>
              </a:buClr>
            </a:pPr>
            <a:r>
              <a:rPr lang="en-US" sz="3600" dirty="0" err="1">
                <a:solidFill>
                  <a:srgbClr val="000000">
                    <a:lumMod val="75000"/>
                  </a:srgbClr>
                </a:solidFill>
                <a:latin typeface="Arial" panose="020B0604020202020204"/>
                <a:sym typeface="Wingdings" panose="05000000000000000000" pitchFamily="2" charset="2"/>
              </a:rPr>
              <a:t>Thromboelastography</a:t>
            </a:r>
            <a:endParaRPr lang="en-US" sz="3600" dirty="0">
              <a:solidFill>
                <a:srgbClr val="000000">
                  <a:lumMod val="75000"/>
                </a:srgbClr>
              </a:solidFill>
              <a:latin typeface="Arial" panose="020B0604020202020204"/>
              <a:sym typeface="Wingdings" panose="05000000000000000000" pitchFamily="2" charset="2"/>
            </a:endParaRPr>
          </a:p>
          <a:p>
            <a:pPr marL="1028700" lvl="1" indent="-342900" defTabSz="1371600">
              <a:spcBef>
                <a:spcPts val="750"/>
              </a:spcBef>
              <a:buClr>
                <a:srgbClr val="BE3540"/>
              </a:buClr>
            </a:pPr>
            <a:endParaRPr lang="en-US" sz="3600" dirty="0">
              <a:solidFill>
                <a:srgbClr val="000000">
                  <a:lumMod val="75000"/>
                </a:srgbClr>
              </a:solidFill>
              <a:latin typeface="Arial" panose="020B0604020202020204"/>
              <a:sym typeface="Wingdings" panose="05000000000000000000" pitchFamily="2" charset="2"/>
            </a:endParaRPr>
          </a:p>
        </p:txBody>
      </p:sp>
      <p:sp>
        <p:nvSpPr>
          <p:cNvPr id="5" name="Footer Placeholder 4">
            <a:extLst>
              <a:ext uri="{FF2B5EF4-FFF2-40B4-BE49-F238E27FC236}">
                <a16:creationId xmlns:a16="http://schemas.microsoft.com/office/drawing/2014/main" id="{7675F2EA-7A2F-BA34-A727-66083A1F555E}"/>
              </a:ext>
            </a:extLst>
          </p:cNvPr>
          <p:cNvSpPr>
            <a:spLocks noGrp="1"/>
          </p:cNvSpPr>
          <p:nvPr>
            <p:ph type="ftr" sz="quarter" idx="3"/>
          </p:nvPr>
        </p:nvSpPr>
        <p:spPr/>
        <p:txBody>
          <a:bodyPr/>
          <a:lstStyle/>
          <a:p>
            <a:r>
              <a:rPr lang="en-US" dirty="0" err="1"/>
              <a:t>DOAC</a:t>
            </a:r>
            <a:r>
              <a:rPr lang="en-US" dirty="0"/>
              <a:t>, direct oral anticoagulants; INR, international normalized ratio; PT, prothrombin time test</a:t>
            </a:r>
          </a:p>
        </p:txBody>
      </p:sp>
    </p:spTree>
    <p:extLst>
      <p:ext uri="{BB962C8B-B14F-4D97-AF65-F5344CB8AC3E}">
        <p14:creationId xmlns:p14="http://schemas.microsoft.com/office/powerpoint/2010/main" val="3741024789"/>
      </p:ext>
    </p:extLst>
  </p:cSld>
  <p:clrMapOvr>
    <a:masterClrMapping/>
  </p:clrMapOvr>
  <p:transition>
    <p:fad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179542-29F8-A842-8A2A-ACB41886D1A6}"/>
              </a:ext>
            </a:extLst>
          </p:cNvPr>
          <p:cNvSpPr>
            <a:spLocks noGrp="1"/>
          </p:cNvSpPr>
          <p:nvPr>
            <p:ph type="title"/>
          </p:nvPr>
        </p:nvSpPr>
        <p:spPr/>
        <p:txBody>
          <a:bodyPr/>
          <a:lstStyle/>
          <a:p>
            <a:r>
              <a:rPr lang="en-US" dirty="0"/>
              <a:t>Coagulopathy of Trauma</a:t>
            </a:r>
          </a:p>
        </p:txBody>
      </p:sp>
      <p:sp>
        <p:nvSpPr>
          <p:cNvPr id="3" name="Content Placeholder 2">
            <a:extLst>
              <a:ext uri="{FF2B5EF4-FFF2-40B4-BE49-F238E27FC236}">
                <a16:creationId xmlns:a16="http://schemas.microsoft.com/office/drawing/2014/main" id="{77A594EF-C3A4-8E4F-B6E1-16113D7BDE2F}"/>
              </a:ext>
            </a:extLst>
          </p:cNvPr>
          <p:cNvSpPr>
            <a:spLocks noGrp="1"/>
          </p:cNvSpPr>
          <p:nvPr>
            <p:ph idx="1"/>
          </p:nvPr>
        </p:nvSpPr>
        <p:spPr>
          <a:xfrm>
            <a:off x="914401" y="2216860"/>
            <a:ext cx="5902037" cy="7083716"/>
          </a:xfrm>
        </p:spPr>
        <p:txBody>
          <a:bodyPr>
            <a:normAutofit fontScale="92500" lnSpcReduction="20000"/>
          </a:bodyPr>
          <a:lstStyle/>
          <a:p>
            <a:r>
              <a:rPr lang="en-US" sz="3000" dirty="0"/>
              <a:t>Evidence has changed over the years</a:t>
            </a:r>
          </a:p>
          <a:p>
            <a:endParaRPr lang="en-US" sz="3000" dirty="0"/>
          </a:p>
          <a:p>
            <a:r>
              <a:rPr lang="en-US" sz="3000" dirty="0"/>
              <a:t>Crystalloid resuscitation  </a:t>
            </a:r>
          </a:p>
          <a:p>
            <a:pPr lvl="1"/>
            <a:r>
              <a:rPr lang="en-US" sz="2700" dirty="0"/>
              <a:t>2 L Normal Saline</a:t>
            </a:r>
          </a:p>
          <a:p>
            <a:pPr lvl="1"/>
            <a:endParaRPr lang="en-US" sz="2700" dirty="0"/>
          </a:p>
          <a:p>
            <a:r>
              <a:rPr lang="en-US" sz="3000" dirty="0" err="1"/>
              <a:t>pRBC</a:t>
            </a:r>
            <a:endParaRPr lang="en-US" sz="3000" dirty="0"/>
          </a:p>
          <a:p>
            <a:r>
              <a:rPr lang="en-US" sz="3000" dirty="0"/>
              <a:t>Whole blood</a:t>
            </a:r>
          </a:p>
          <a:p>
            <a:r>
              <a:rPr lang="en-US" sz="3000" dirty="0"/>
              <a:t>Fresh Frozen Plasma</a:t>
            </a:r>
          </a:p>
          <a:p>
            <a:endParaRPr lang="en-US" sz="3000" dirty="0"/>
          </a:p>
          <a:p>
            <a:r>
              <a:rPr lang="en-US" sz="3000" dirty="0"/>
              <a:t>1:1</a:t>
            </a:r>
          </a:p>
          <a:p>
            <a:pPr lvl="1"/>
            <a:r>
              <a:rPr lang="en-US" sz="2700" dirty="0" err="1"/>
              <a:t>pRBC</a:t>
            </a:r>
            <a:r>
              <a:rPr lang="en-US" sz="2700" dirty="0"/>
              <a:t>, </a:t>
            </a:r>
            <a:r>
              <a:rPr lang="en-US" sz="2700" dirty="0" err="1"/>
              <a:t>FFP</a:t>
            </a:r>
            <a:endParaRPr lang="en-US" sz="2700" dirty="0"/>
          </a:p>
          <a:p>
            <a:r>
              <a:rPr lang="en-US" sz="3000" dirty="0"/>
              <a:t>1:1:1 </a:t>
            </a:r>
          </a:p>
          <a:p>
            <a:pPr lvl="1"/>
            <a:r>
              <a:rPr lang="en-US" sz="2700" dirty="0" err="1"/>
              <a:t>pRBC</a:t>
            </a:r>
            <a:r>
              <a:rPr lang="en-US" sz="2700" dirty="0"/>
              <a:t>, FFP, platelets</a:t>
            </a:r>
          </a:p>
        </p:txBody>
      </p:sp>
      <p:grpSp>
        <p:nvGrpSpPr>
          <p:cNvPr id="23" name="Group 22">
            <a:extLst>
              <a:ext uri="{FF2B5EF4-FFF2-40B4-BE49-F238E27FC236}">
                <a16:creationId xmlns:a16="http://schemas.microsoft.com/office/drawing/2014/main" id="{F4D5489E-FD3F-3D6B-4740-C36337D45B4A}"/>
              </a:ext>
            </a:extLst>
          </p:cNvPr>
          <p:cNvGrpSpPr/>
          <p:nvPr/>
        </p:nvGrpSpPr>
        <p:grpSpPr>
          <a:xfrm>
            <a:off x="6715967" y="2216860"/>
            <a:ext cx="10038792" cy="6826037"/>
            <a:chOff x="4477311" y="1477906"/>
            <a:chExt cx="6692528" cy="4550691"/>
          </a:xfrm>
        </p:grpSpPr>
        <p:sp>
          <p:nvSpPr>
            <p:cNvPr id="16" name="Arrow: Down 15">
              <a:extLst>
                <a:ext uri="{FF2B5EF4-FFF2-40B4-BE49-F238E27FC236}">
                  <a16:creationId xmlns:a16="http://schemas.microsoft.com/office/drawing/2014/main" id="{80D0AEB0-9712-115C-937A-1FAEE4244C7A}"/>
                </a:ext>
              </a:extLst>
            </p:cNvPr>
            <p:cNvSpPr/>
            <p:nvPr/>
          </p:nvSpPr>
          <p:spPr>
            <a:xfrm>
              <a:off x="6439140" y="2186179"/>
              <a:ext cx="1182568" cy="2591227"/>
            </a:xfrm>
            <a:prstGeom prst="downArrow">
              <a:avLst>
                <a:gd name="adj1" fmla="val 50000"/>
                <a:gd name="adj2" fmla="val 98746"/>
              </a:avLst>
            </a:prstGeom>
            <a:gradFill>
              <a:gsLst>
                <a:gs pos="100000">
                  <a:schemeClr val="bg1"/>
                </a:gs>
                <a:gs pos="17000">
                  <a:schemeClr val="tx1"/>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371600"/>
              <a:endParaRPr lang="en-US" sz="2700">
                <a:solidFill>
                  <a:srgbClr val="FFFFFF"/>
                </a:solidFill>
                <a:latin typeface="Arial" panose="020B0604020202020204"/>
              </a:endParaRPr>
            </a:p>
          </p:txBody>
        </p:sp>
        <p:sp>
          <p:nvSpPr>
            <p:cNvPr id="7" name="TextBox 6">
              <a:extLst>
                <a:ext uri="{FF2B5EF4-FFF2-40B4-BE49-F238E27FC236}">
                  <a16:creationId xmlns:a16="http://schemas.microsoft.com/office/drawing/2014/main" id="{B1A2A72B-C004-33C5-91B6-BE9C9F4A4DA8}"/>
                </a:ext>
              </a:extLst>
            </p:cNvPr>
            <p:cNvSpPr txBox="1"/>
            <p:nvPr/>
          </p:nvSpPr>
          <p:spPr>
            <a:xfrm>
              <a:off x="6041620" y="1526344"/>
              <a:ext cx="2116990" cy="677109"/>
            </a:xfrm>
            <a:prstGeom prst="rect">
              <a:avLst/>
            </a:prstGeom>
            <a:solidFill>
              <a:schemeClr val="bg1"/>
            </a:solidFill>
            <a:ln>
              <a:solidFill>
                <a:schemeClr val="tx1"/>
              </a:solidFill>
            </a:ln>
          </p:spPr>
          <p:txBody>
            <a:bodyPr wrap="none" rtlCol="0">
              <a:spAutoFit/>
            </a:bodyPr>
            <a:lstStyle/>
            <a:p>
              <a:pPr algn="ctr" defTabSz="1371600"/>
              <a:r>
                <a:rPr lang="en-US" sz="3000" b="1" dirty="0">
                  <a:solidFill>
                    <a:srgbClr val="000000"/>
                  </a:solidFill>
                  <a:latin typeface="Arial" panose="020B0604020202020204"/>
                </a:rPr>
                <a:t>Acute Traumatic</a:t>
              </a:r>
            </a:p>
            <a:p>
              <a:pPr algn="ctr" defTabSz="1371600"/>
              <a:r>
                <a:rPr lang="en-US" sz="3000" b="1" dirty="0">
                  <a:solidFill>
                    <a:srgbClr val="000000"/>
                  </a:solidFill>
                  <a:latin typeface="Arial" panose="020B0604020202020204"/>
                </a:rPr>
                <a:t>Coagulopathy</a:t>
              </a:r>
            </a:p>
          </p:txBody>
        </p:sp>
        <p:sp>
          <p:nvSpPr>
            <p:cNvPr id="13" name="TextBox 12">
              <a:extLst>
                <a:ext uri="{FF2B5EF4-FFF2-40B4-BE49-F238E27FC236}">
                  <a16:creationId xmlns:a16="http://schemas.microsoft.com/office/drawing/2014/main" id="{73033A78-1F77-A548-8662-183B4C9F36DE}"/>
                </a:ext>
              </a:extLst>
            </p:cNvPr>
            <p:cNvSpPr txBox="1"/>
            <p:nvPr/>
          </p:nvSpPr>
          <p:spPr>
            <a:xfrm>
              <a:off x="5866936" y="5345724"/>
              <a:ext cx="5119932" cy="369332"/>
            </a:xfrm>
            <a:prstGeom prst="rect">
              <a:avLst/>
            </a:prstGeom>
            <a:solidFill>
              <a:schemeClr val="bg1"/>
            </a:solidFill>
            <a:ln>
              <a:solidFill>
                <a:schemeClr val="tx1"/>
              </a:solidFill>
            </a:ln>
          </p:spPr>
          <p:txBody>
            <a:bodyPr wrap="square" rtlCol="0">
              <a:spAutoFit/>
            </a:bodyPr>
            <a:lstStyle/>
            <a:p>
              <a:pPr algn="ctr" defTabSz="1371600"/>
              <a:r>
                <a:rPr lang="en-US" sz="3000" b="1" dirty="0">
                  <a:solidFill>
                    <a:srgbClr val="000000"/>
                  </a:solidFill>
                  <a:latin typeface="Arial" panose="020B0604020202020204"/>
                </a:rPr>
                <a:t>Trauma-Induced Coagulopathy</a:t>
              </a:r>
            </a:p>
          </p:txBody>
        </p:sp>
        <p:sp>
          <p:nvSpPr>
            <p:cNvPr id="14" name="Arrow: Down 13">
              <a:extLst>
                <a:ext uri="{FF2B5EF4-FFF2-40B4-BE49-F238E27FC236}">
                  <a16:creationId xmlns:a16="http://schemas.microsoft.com/office/drawing/2014/main" id="{49905020-F664-A913-4E27-17C4116F703C}"/>
                </a:ext>
              </a:extLst>
            </p:cNvPr>
            <p:cNvSpPr/>
            <p:nvPr/>
          </p:nvSpPr>
          <p:spPr>
            <a:xfrm>
              <a:off x="5613116" y="1477906"/>
              <a:ext cx="159202" cy="4550691"/>
            </a:xfrm>
            <a:prstGeom prst="downArrow">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371600"/>
              <a:endParaRPr lang="en-US" sz="2700">
                <a:solidFill>
                  <a:srgbClr val="FFFFFF"/>
                </a:solidFill>
                <a:latin typeface="Arial" panose="020B0604020202020204"/>
              </a:endParaRPr>
            </a:p>
          </p:txBody>
        </p:sp>
        <p:sp>
          <p:nvSpPr>
            <p:cNvPr id="15" name="TextBox 14">
              <a:extLst>
                <a:ext uri="{FF2B5EF4-FFF2-40B4-BE49-F238E27FC236}">
                  <a16:creationId xmlns:a16="http://schemas.microsoft.com/office/drawing/2014/main" id="{F1EFF76A-B0AC-BCB5-1B42-2286DFC2DB8F}"/>
                </a:ext>
              </a:extLst>
            </p:cNvPr>
            <p:cNvSpPr txBox="1"/>
            <p:nvPr/>
          </p:nvSpPr>
          <p:spPr>
            <a:xfrm>
              <a:off x="6223756" y="2323073"/>
              <a:ext cx="1565813" cy="400109"/>
            </a:xfrm>
            <a:prstGeom prst="rect">
              <a:avLst/>
            </a:prstGeom>
            <a:solidFill>
              <a:schemeClr val="bg1"/>
            </a:solidFill>
            <a:ln>
              <a:noFill/>
            </a:ln>
          </p:spPr>
          <p:txBody>
            <a:bodyPr wrap="none" rtlCol="0">
              <a:spAutoFit/>
            </a:bodyPr>
            <a:lstStyle/>
            <a:p>
              <a:pPr algn="ctr" defTabSz="1371600"/>
              <a:r>
                <a:rPr lang="en-US" sz="1650" b="1" dirty="0">
                  <a:solidFill>
                    <a:srgbClr val="000000"/>
                  </a:solidFill>
                  <a:latin typeface="Arial" panose="020B0604020202020204"/>
                </a:rPr>
                <a:t>Hyperfibrinolysis &amp;</a:t>
              </a:r>
            </a:p>
            <a:p>
              <a:pPr algn="ctr" defTabSz="1371600"/>
              <a:r>
                <a:rPr lang="en-US" sz="1650" b="1" dirty="0" err="1">
                  <a:solidFill>
                    <a:srgbClr val="000000"/>
                  </a:solidFill>
                  <a:latin typeface="Arial" panose="020B0604020202020204"/>
                </a:rPr>
                <a:t>hypocoagulable</a:t>
              </a:r>
              <a:r>
                <a:rPr lang="en-US" sz="1650" b="1" dirty="0">
                  <a:solidFill>
                    <a:srgbClr val="000000"/>
                  </a:solidFill>
                  <a:latin typeface="Arial" panose="020B0604020202020204"/>
                </a:rPr>
                <a:t> state</a:t>
              </a:r>
            </a:p>
          </p:txBody>
        </p:sp>
        <p:sp>
          <p:nvSpPr>
            <p:cNvPr id="17" name="Arrow: Down 16">
              <a:extLst>
                <a:ext uri="{FF2B5EF4-FFF2-40B4-BE49-F238E27FC236}">
                  <a16:creationId xmlns:a16="http://schemas.microsoft.com/office/drawing/2014/main" id="{FC97F065-EB78-4242-04E0-108500423D41}"/>
                </a:ext>
              </a:extLst>
            </p:cNvPr>
            <p:cNvSpPr/>
            <p:nvPr/>
          </p:nvSpPr>
          <p:spPr>
            <a:xfrm>
              <a:off x="8598729" y="3212734"/>
              <a:ext cx="933362" cy="2082581"/>
            </a:xfrm>
            <a:prstGeom prst="downArrow">
              <a:avLst>
                <a:gd name="adj1" fmla="val 50000"/>
                <a:gd name="adj2" fmla="val 84683"/>
              </a:avLst>
            </a:prstGeom>
            <a:gradFill>
              <a:gsLst>
                <a:gs pos="0">
                  <a:schemeClr val="bg1"/>
                </a:gs>
                <a:gs pos="71000">
                  <a:schemeClr val="tx1"/>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371600"/>
              <a:endParaRPr lang="en-US" sz="2700">
                <a:solidFill>
                  <a:srgbClr val="FFFFFF"/>
                </a:solidFill>
                <a:latin typeface="Arial" panose="020B0604020202020204"/>
              </a:endParaRPr>
            </a:p>
          </p:txBody>
        </p:sp>
        <p:sp>
          <p:nvSpPr>
            <p:cNvPr id="18" name="TextBox 17">
              <a:extLst>
                <a:ext uri="{FF2B5EF4-FFF2-40B4-BE49-F238E27FC236}">
                  <a16:creationId xmlns:a16="http://schemas.microsoft.com/office/drawing/2014/main" id="{64DDD743-915A-25ED-2A36-8C45367E0FF7}"/>
                </a:ext>
              </a:extLst>
            </p:cNvPr>
            <p:cNvSpPr txBox="1"/>
            <p:nvPr/>
          </p:nvSpPr>
          <p:spPr>
            <a:xfrm>
              <a:off x="4878978" y="1701485"/>
              <a:ext cx="680955" cy="307777"/>
            </a:xfrm>
            <a:prstGeom prst="rect">
              <a:avLst/>
            </a:prstGeom>
            <a:noFill/>
            <a:ln>
              <a:noFill/>
            </a:ln>
          </p:spPr>
          <p:txBody>
            <a:bodyPr wrap="none" rtlCol="0">
              <a:spAutoFit/>
            </a:bodyPr>
            <a:lstStyle/>
            <a:p>
              <a:pPr algn="r" defTabSz="1371600"/>
              <a:r>
                <a:rPr lang="en-US" sz="2400" b="1" dirty="0">
                  <a:solidFill>
                    <a:srgbClr val="000000"/>
                  </a:solidFill>
                  <a:latin typeface="Arial" panose="020B0604020202020204"/>
                </a:rPr>
                <a:t>Injury</a:t>
              </a:r>
            </a:p>
          </p:txBody>
        </p:sp>
        <p:sp>
          <p:nvSpPr>
            <p:cNvPr id="19" name="TextBox 18">
              <a:extLst>
                <a:ext uri="{FF2B5EF4-FFF2-40B4-BE49-F238E27FC236}">
                  <a16:creationId xmlns:a16="http://schemas.microsoft.com/office/drawing/2014/main" id="{4C95CD76-A5F7-3724-04AF-B5E1D95385A5}"/>
                </a:ext>
              </a:extLst>
            </p:cNvPr>
            <p:cNvSpPr txBox="1"/>
            <p:nvPr/>
          </p:nvSpPr>
          <p:spPr>
            <a:xfrm>
              <a:off x="4484116" y="2317617"/>
              <a:ext cx="1080638" cy="352233"/>
            </a:xfrm>
            <a:prstGeom prst="rect">
              <a:avLst/>
            </a:prstGeom>
            <a:noFill/>
            <a:ln>
              <a:noFill/>
            </a:ln>
          </p:spPr>
          <p:txBody>
            <a:bodyPr wrap="none" rtlCol="0">
              <a:spAutoFit/>
            </a:bodyPr>
            <a:lstStyle/>
            <a:p>
              <a:pPr algn="r" defTabSz="1371600">
                <a:lnSpc>
                  <a:spcPts val="1650"/>
                </a:lnSpc>
              </a:pPr>
              <a:r>
                <a:rPr lang="en-US" b="1" dirty="0">
                  <a:solidFill>
                    <a:srgbClr val="000000"/>
                  </a:solidFill>
                  <a:latin typeface="Arial" panose="020B0604020202020204"/>
                </a:rPr>
                <a:t>Pre-hospital</a:t>
              </a:r>
            </a:p>
            <a:p>
              <a:pPr algn="r" defTabSz="1371600">
                <a:lnSpc>
                  <a:spcPts val="1650"/>
                </a:lnSpc>
              </a:pPr>
              <a:r>
                <a:rPr lang="en-US" b="1" dirty="0">
                  <a:solidFill>
                    <a:srgbClr val="000000"/>
                  </a:solidFill>
                  <a:latin typeface="Arial" panose="020B0604020202020204"/>
                </a:rPr>
                <a:t>resuscitation</a:t>
              </a:r>
            </a:p>
          </p:txBody>
        </p:sp>
        <p:sp>
          <p:nvSpPr>
            <p:cNvPr id="20" name="TextBox 19">
              <a:extLst>
                <a:ext uri="{FF2B5EF4-FFF2-40B4-BE49-F238E27FC236}">
                  <a16:creationId xmlns:a16="http://schemas.microsoft.com/office/drawing/2014/main" id="{59BA7980-5F51-01B3-2C46-EDAD8281CCA2}"/>
                </a:ext>
              </a:extLst>
            </p:cNvPr>
            <p:cNvSpPr txBox="1"/>
            <p:nvPr/>
          </p:nvSpPr>
          <p:spPr>
            <a:xfrm>
              <a:off x="4480514" y="2912251"/>
              <a:ext cx="1080638" cy="352233"/>
            </a:xfrm>
            <a:prstGeom prst="rect">
              <a:avLst/>
            </a:prstGeom>
            <a:noFill/>
            <a:ln>
              <a:noFill/>
            </a:ln>
          </p:spPr>
          <p:txBody>
            <a:bodyPr wrap="none" rtlCol="0">
              <a:spAutoFit/>
            </a:bodyPr>
            <a:lstStyle/>
            <a:p>
              <a:pPr algn="r" defTabSz="1371600">
                <a:lnSpc>
                  <a:spcPts val="1650"/>
                </a:lnSpc>
              </a:pPr>
              <a:r>
                <a:rPr lang="en-US" b="1" dirty="0">
                  <a:solidFill>
                    <a:srgbClr val="000000"/>
                  </a:solidFill>
                  <a:latin typeface="Arial" panose="020B0604020202020204"/>
                </a:rPr>
                <a:t>In-hospital</a:t>
              </a:r>
            </a:p>
            <a:p>
              <a:pPr algn="r" defTabSz="1371600">
                <a:lnSpc>
                  <a:spcPts val="1650"/>
                </a:lnSpc>
              </a:pPr>
              <a:r>
                <a:rPr lang="en-US" b="1" dirty="0">
                  <a:solidFill>
                    <a:srgbClr val="000000"/>
                  </a:solidFill>
                  <a:latin typeface="Arial" panose="020B0604020202020204"/>
                </a:rPr>
                <a:t>resuscitation</a:t>
              </a:r>
            </a:p>
          </p:txBody>
        </p:sp>
        <p:sp>
          <p:nvSpPr>
            <p:cNvPr id="21" name="TextBox 20">
              <a:extLst>
                <a:ext uri="{FF2B5EF4-FFF2-40B4-BE49-F238E27FC236}">
                  <a16:creationId xmlns:a16="http://schemas.microsoft.com/office/drawing/2014/main" id="{9D33BE7E-C256-E13A-0BCE-D585E90F5522}"/>
                </a:ext>
              </a:extLst>
            </p:cNvPr>
            <p:cNvSpPr txBox="1"/>
            <p:nvPr/>
          </p:nvSpPr>
          <p:spPr>
            <a:xfrm>
              <a:off x="4558285" y="3663555"/>
              <a:ext cx="1003693" cy="352233"/>
            </a:xfrm>
            <a:prstGeom prst="rect">
              <a:avLst/>
            </a:prstGeom>
            <a:noFill/>
            <a:ln>
              <a:noFill/>
            </a:ln>
          </p:spPr>
          <p:txBody>
            <a:bodyPr wrap="none" rtlCol="0">
              <a:spAutoFit/>
            </a:bodyPr>
            <a:lstStyle/>
            <a:p>
              <a:pPr algn="r" defTabSz="1371600">
                <a:lnSpc>
                  <a:spcPts val="1650"/>
                </a:lnSpc>
              </a:pPr>
              <a:r>
                <a:rPr lang="en-US" b="1" dirty="0">
                  <a:solidFill>
                    <a:srgbClr val="000000"/>
                  </a:solidFill>
                  <a:latin typeface="Arial" panose="020B0604020202020204"/>
                </a:rPr>
                <a:t>Hemostatic</a:t>
              </a:r>
            </a:p>
            <a:p>
              <a:pPr algn="r" defTabSz="1371600">
                <a:lnSpc>
                  <a:spcPts val="1650"/>
                </a:lnSpc>
              </a:pPr>
              <a:r>
                <a:rPr lang="en-US" b="1" dirty="0">
                  <a:solidFill>
                    <a:srgbClr val="000000"/>
                  </a:solidFill>
                  <a:latin typeface="Arial" panose="020B0604020202020204"/>
                </a:rPr>
                <a:t>Intervention</a:t>
              </a:r>
            </a:p>
          </p:txBody>
        </p:sp>
        <p:sp>
          <p:nvSpPr>
            <p:cNvPr id="22" name="TextBox 21">
              <a:extLst>
                <a:ext uri="{FF2B5EF4-FFF2-40B4-BE49-F238E27FC236}">
                  <a16:creationId xmlns:a16="http://schemas.microsoft.com/office/drawing/2014/main" id="{06B029A7-4D51-9DE3-DA50-D4AFD286304F}"/>
                </a:ext>
              </a:extLst>
            </p:cNvPr>
            <p:cNvSpPr txBox="1"/>
            <p:nvPr/>
          </p:nvSpPr>
          <p:spPr>
            <a:xfrm>
              <a:off x="4477311" y="4817501"/>
              <a:ext cx="1080638" cy="352233"/>
            </a:xfrm>
            <a:prstGeom prst="rect">
              <a:avLst/>
            </a:prstGeom>
            <a:noFill/>
            <a:ln>
              <a:noFill/>
            </a:ln>
          </p:spPr>
          <p:txBody>
            <a:bodyPr wrap="none" rtlCol="0">
              <a:spAutoFit/>
            </a:bodyPr>
            <a:lstStyle/>
            <a:p>
              <a:pPr algn="r" defTabSz="1371600">
                <a:lnSpc>
                  <a:spcPts val="1650"/>
                </a:lnSpc>
              </a:pPr>
              <a:r>
                <a:rPr lang="en-US" b="1" dirty="0">
                  <a:solidFill>
                    <a:srgbClr val="000000"/>
                  </a:solidFill>
                  <a:latin typeface="Arial" panose="020B0604020202020204"/>
                </a:rPr>
                <a:t>Post-</a:t>
              </a:r>
            </a:p>
            <a:p>
              <a:pPr algn="r" defTabSz="1371600">
                <a:lnSpc>
                  <a:spcPts val="1650"/>
                </a:lnSpc>
              </a:pPr>
              <a:r>
                <a:rPr lang="en-US" b="1" dirty="0">
                  <a:solidFill>
                    <a:srgbClr val="000000"/>
                  </a:solidFill>
                  <a:latin typeface="Arial" panose="020B0604020202020204"/>
                </a:rPr>
                <a:t>resuscitation</a:t>
              </a:r>
            </a:p>
          </p:txBody>
        </p:sp>
        <p:sp>
          <p:nvSpPr>
            <p:cNvPr id="8" name="TextBox 7">
              <a:extLst>
                <a:ext uri="{FF2B5EF4-FFF2-40B4-BE49-F238E27FC236}">
                  <a16:creationId xmlns:a16="http://schemas.microsoft.com/office/drawing/2014/main" id="{95372FA8-7E92-1DB4-B9DD-83852E7F1A92}"/>
                </a:ext>
              </a:extLst>
            </p:cNvPr>
            <p:cNvSpPr txBox="1"/>
            <p:nvPr/>
          </p:nvSpPr>
          <p:spPr>
            <a:xfrm>
              <a:off x="7913392" y="2504848"/>
              <a:ext cx="3256447" cy="677109"/>
            </a:xfrm>
            <a:prstGeom prst="rect">
              <a:avLst/>
            </a:prstGeom>
            <a:noFill/>
            <a:ln>
              <a:solidFill>
                <a:schemeClr val="tx1"/>
              </a:solidFill>
            </a:ln>
          </p:spPr>
          <p:txBody>
            <a:bodyPr wrap="none" rtlCol="0">
              <a:spAutoFit/>
            </a:bodyPr>
            <a:lstStyle/>
            <a:p>
              <a:pPr algn="ctr" defTabSz="1371600"/>
              <a:r>
                <a:rPr lang="en-US" sz="3000" b="1" dirty="0">
                  <a:solidFill>
                    <a:srgbClr val="000000"/>
                  </a:solidFill>
                  <a:latin typeface="Arial" panose="020B0604020202020204"/>
                </a:rPr>
                <a:t>Resuscitation-Associated</a:t>
              </a:r>
            </a:p>
            <a:p>
              <a:pPr algn="ctr" defTabSz="1371600"/>
              <a:r>
                <a:rPr lang="en-US" sz="3000" b="1" dirty="0">
                  <a:solidFill>
                    <a:srgbClr val="000000"/>
                  </a:solidFill>
                  <a:latin typeface="Arial" panose="020B0604020202020204"/>
                </a:rPr>
                <a:t>Coagulopathy</a:t>
              </a:r>
            </a:p>
          </p:txBody>
        </p:sp>
        <p:sp>
          <p:nvSpPr>
            <p:cNvPr id="10" name="TextBox 9">
              <a:extLst>
                <a:ext uri="{FF2B5EF4-FFF2-40B4-BE49-F238E27FC236}">
                  <a16:creationId xmlns:a16="http://schemas.microsoft.com/office/drawing/2014/main" id="{00D59720-D146-2870-0C37-DD5D57A19548}"/>
                </a:ext>
              </a:extLst>
            </p:cNvPr>
            <p:cNvSpPr txBox="1"/>
            <p:nvPr/>
          </p:nvSpPr>
          <p:spPr>
            <a:xfrm>
              <a:off x="8483853" y="3577901"/>
              <a:ext cx="902534" cy="230833"/>
            </a:xfrm>
            <a:prstGeom prst="rect">
              <a:avLst/>
            </a:prstGeom>
            <a:solidFill>
              <a:schemeClr val="bg1"/>
            </a:solidFill>
            <a:ln>
              <a:solidFill>
                <a:schemeClr val="tx1"/>
              </a:solidFill>
            </a:ln>
          </p:spPr>
          <p:txBody>
            <a:bodyPr wrap="square" rtlCol="0">
              <a:spAutoFit/>
            </a:bodyPr>
            <a:lstStyle/>
            <a:p>
              <a:pPr algn="ctr" defTabSz="1371600"/>
              <a:r>
                <a:rPr lang="en-US" sz="1650" b="1" dirty="0">
                  <a:solidFill>
                    <a:srgbClr val="000000"/>
                  </a:solidFill>
                  <a:latin typeface="Arial" panose="020B0604020202020204"/>
                </a:rPr>
                <a:t>Dilution</a:t>
              </a:r>
            </a:p>
          </p:txBody>
        </p:sp>
        <p:sp>
          <p:nvSpPr>
            <p:cNvPr id="11" name="TextBox 10">
              <a:extLst>
                <a:ext uri="{FF2B5EF4-FFF2-40B4-BE49-F238E27FC236}">
                  <a16:creationId xmlns:a16="http://schemas.microsoft.com/office/drawing/2014/main" id="{96C7E67E-BC84-6A96-D507-6D6C8BEE6E8D}"/>
                </a:ext>
              </a:extLst>
            </p:cNvPr>
            <p:cNvSpPr txBox="1"/>
            <p:nvPr/>
          </p:nvSpPr>
          <p:spPr>
            <a:xfrm>
              <a:off x="8639081" y="3918759"/>
              <a:ext cx="1032100" cy="230833"/>
            </a:xfrm>
            <a:prstGeom prst="rect">
              <a:avLst/>
            </a:prstGeom>
            <a:solidFill>
              <a:schemeClr val="bg1"/>
            </a:solidFill>
            <a:ln>
              <a:solidFill>
                <a:schemeClr val="tx1"/>
              </a:solidFill>
            </a:ln>
          </p:spPr>
          <p:txBody>
            <a:bodyPr wrap="square" rtlCol="0">
              <a:spAutoFit/>
            </a:bodyPr>
            <a:lstStyle/>
            <a:p>
              <a:pPr algn="ctr" defTabSz="1371600"/>
              <a:r>
                <a:rPr lang="en-US" sz="1650" b="1" dirty="0">
                  <a:solidFill>
                    <a:srgbClr val="000000"/>
                  </a:solidFill>
                  <a:latin typeface="Arial" panose="020B0604020202020204"/>
                </a:rPr>
                <a:t>Acidosis</a:t>
              </a:r>
            </a:p>
          </p:txBody>
        </p:sp>
        <p:sp>
          <p:nvSpPr>
            <p:cNvPr id="9" name="TextBox 8">
              <a:extLst>
                <a:ext uri="{FF2B5EF4-FFF2-40B4-BE49-F238E27FC236}">
                  <a16:creationId xmlns:a16="http://schemas.microsoft.com/office/drawing/2014/main" id="{DCA53F4A-20C2-4F4E-B7BE-0C32E46F1C81}"/>
                </a:ext>
              </a:extLst>
            </p:cNvPr>
            <p:cNvSpPr txBox="1"/>
            <p:nvPr/>
          </p:nvSpPr>
          <p:spPr>
            <a:xfrm>
              <a:off x="9360273" y="3438949"/>
              <a:ext cx="1448260" cy="400109"/>
            </a:xfrm>
            <a:prstGeom prst="rect">
              <a:avLst/>
            </a:prstGeom>
            <a:solidFill>
              <a:schemeClr val="bg1"/>
            </a:solidFill>
            <a:ln>
              <a:solidFill>
                <a:schemeClr val="tx1"/>
              </a:solidFill>
            </a:ln>
          </p:spPr>
          <p:txBody>
            <a:bodyPr wrap="none" rtlCol="0">
              <a:spAutoFit/>
            </a:bodyPr>
            <a:lstStyle/>
            <a:p>
              <a:pPr algn="ctr" defTabSz="1371600"/>
              <a:r>
                <a:rPr lang="en-US" sz="1650" b="1" dirty="0">
                  <a:solidFill>
                    <a:srgbClr val="000000"/>
                  </a:solidFill>
                  <a:latin typeface="Arial" panose="020B0604020202020204"/>
                </a:rPr>
                <a:t>Consumption of</a:t>
              </a:r>
            </a:p>
            <a:p>
              <a:pPr algn="ctr" defTabSz="1371600"/>
              <a:r>
                <a:rPr lang="en-US" sz="1650" b="1" dirty="0">
                  <a:solidFill>
                    <a:srgbClr val="000000"/>
                  </a:solidFill>
                  <a:latin typeface="Arial" panose="020B0604020202020204"/>
                </a:rPr>
                <a:t>Coagulation factors</a:t>
              </a:r>
            </a:p>
          </p:txBody>
        </p:sp>
        <p:sp>
          <p:nvSpPr>
            <p:cNvPr id="12" name="TextBox 11">
              <a:extLst>
                <a:ext uri="{FF2B5EF4-FFF2-40B4-BE49-F238E27FC236}">
                  <a16:creationId xmlns:a16="http://schemas.microsoft.com/office/drawing/2014/main" id="{EBA339CA-59E9-E32F-360F-2469086B51D0}"/>
                </a:ext>
              </a:extLst>
            </p:cNvPr>
            <p:cNvSpPr txBox="1"/>
            <p:nvPr/>
          </p:nvSpPr>
          <p:spPr>
            <a:xfrm>
              <a:off x="9186443" y="4151785"/>
              <a:ext cx="984457" cy="230833"/>
            </a:xfrm>
            <a:prstGeom prst="rect">
              <a:avLst/>
            </a:prstGeom>
            <a:solidFill>
              <a:schemeClr val="bg1"/>
            </a:solidFill>
            <a:ln>
              <a:solidFill>
                <a:schemeClr val="tx1"/>
              </a:solidFill>
            </a:ln>
          </p:spPr>
          <p:txBody>
            <a:bodyPr wrap="none" rtlCol="0">
              <a:spAutoFit/>
            </a:bodyPr>
            <a:lstStyle/>
            <a:p>
              <a:pPr algn="ctr" defTabSz="1371600"/>
              <a:r>
                <a:rPr lang="en-US" sz="1650" b="1" dirty="0">
                  <a:solidFill>
                    <a:srgbClr val="000000"/>
                  </a:solidFill>
                  <a:latin typeface="Arial" panose="020B0604020202020204"/>
                </a:rPr>
                <a:t>Hypothermia</a:t>
              </a:r>
            </a:p>
          </p:txBody>
        </p:sp>
      </p:grpSp>
      <p:cxnSp>
        <p:nvCxnSpPr>
          <p:cNvPr id="5" name="Straight Connector 4">
            <a:extLst>
              <a:ext uri="{FF2B5EF4-FFF2-40B4-BE49-F238E27FC236}">
                <a16:creationId xmlns:a16="http://schemas.microsoft.com/office/drawing/2014/main" id="{B3C2B00A-894E-CA57-AB14-93850DCF4C86}"/>
              </a:ext>
            </a:extLst>
          </p:cNvPr>
          <p:cNvCxnSpPr>
            <a:cxnSpLocks/>
          </p:cNvCxnSpPr>
          <p:nvPr/>
        </p:nvCxnSpPr>
        <p:spPr>
          <a:xfrm>
            <a:off x="1676400" y="4224000"/>
            <a:ext cx="2951228"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61983872"/>
      </p:ext>
    </p:extLst>
  </p:cSld>
  <p:clrMapOvr>
    <a:masterClrMapping/>
  </p:clrMapOvr>
  <p:transition>
    <p:fad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299258"/>
            <a:ext cx="17173575" cy="1778366"/>
          </a:xfrm>
        </p:spPr>
        <p:txBody>
          <a:bodyPr/>
          <a:lstStyle/>
          <a:p>
            <a:r>
              <a:rPr lang="en-US" dirty="0"/>
              <a:t>Pharmacologic Anticoagulation vs. Trauma Coagulopathy</a:t>
            </a:r>
          </a:p>
        </p:txBody>
      </p:sp>
      <p:sp>
        <p:nvSpPr>
          <p:cNvPr id="3" name="Content Placeholder 2"/>
          <p:cNvSpPr>
            <a:spLocks noGrp="1"/>
          </p:cNvSpPr>
          <p:nvPr>
            <p:ph idx="1"/>
          </p:nvPr>
        </p:nvSpPr>
        <p:spPr/>
        <p:txBody>
          <a:bodyPr>
            <a:normAutofit/>
          </a:bodyPr>
          <a:lstStyle/>
          <a:p>
            <a:pPr marL="0" indent="0">
              <a:spcBef>
                <a:spcPts val="1800"/>
              </a:spcBef>
              <a:buNone/>
            </a:pPr>
            <a:r>
              <a:rPr lang="en-US" sz="4200" b="1" dirty="0">
                <a:solidFill>
                  <a:schemeClr val="accent1"/>
                </a:solidFill>
              </a:rPr>
              <a:t>Factors to consider</a:t>
            </a:r>
          </a:p>
          <a:p>
            <a:pPr>
              <a:spcBef>
                <a:spcPts val="1800"/>
              </a:spcBef>
            </a:pPr>
            <a:r>
              <a:rPr lang="en-US" sz="4200" dirty="0"/>
              <a:t>Last dose</a:t>
            </a:r>
          </a:p>
          <a:p>
            <a:pPr lvl="1">
              <a:spcBef>
                <a:spcPts val="1800"/>
              </a:spcBef>
            </a:pPr>
            <a:r>
              <a:rPr lang="en-US" sz="3600" dirty="0"/>
              <a:t>Half life</a:t>
            </a:r>
          </a:p>
          <a:p>
            <a:pPr>
              <a:spcBef>
                <a:spcPts val="1800"/>
              </a:spcBef>
            </a:pPr>
            <a:r>
              <a:rPr lang="en-US" sz="4200" dirty="0"/>
              <a:t>Renal function </a:t>
            </a:r>
          </a:p>
          <a:p>
            <a:pPr>
              <a:spcBef>
                <a:spcPts val="1800"/>
              </a:spcBef>
            </a:pPr>
            <a:r>
              <a:rPr lang="en-US" sz="4200" dirty="0"/>
              <a:t>Severity and location of bleed</a:t>
            </a:r>
          </a:p>
          <a:p>
            <a:pPr lvl="1">
              <a:spcBef>
                <a:spcPts val="1800"/>
              </a:spcBef>
            </a:pPr>
            <a:r>
              <a:rPr lang="en-US" sz="3600" dirty="0"/>
              <a:t>Surgical Options</a:t>
            </a:r>
          </a:p>
          <a:p>
            <a:pPr>
              <a:spcBef>
                <a:spcPts val="1800"/>
              </a:spcBef>
            </a:pPr>
            <a:r>
              <a:rPr lang="en-US" sz="4200" dirty="0"/>
              <a:t>Availability of specific reversal agent vs (off-label) use of PCC</a:t>
            </a:r>
          </a:p>
          <a:p>
            <a:pPr lvl="1">
              <a:spcBef>
                <a:spcPts val="1800"/>
              </a:spcBef>
            </a:pPr>
            <a:endParaRPr lang="en-US" sz="3600" dirty="0"/>
          </a:p>
        </p:txBody>
      </p:sp>
    </p:spTree>
    <p:extLst>
      <p:ext uri="{BB962C8B-B14F-4D97-AF65-F5344CB8AC3E}">
        <p14:creationId xmlns:p14="http://schemas.microsoft.com/office/powerpoint/2010/main" val="2449844633"/>
      </p:ext>
    </p:extLst>
  </p:cSld>
  <p:clrMapOvr>
    <a:masterClrMapping/>
  </p:clrMapOvr>
  <p:transition>
    <p:fad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Resuscitation – Reversal - Repletion</a:t>
            </a:r>
          </a:p>
        </p:txBody>
      </p:sp>
      <p:sp>
        <p:nvSpPr>
          <p:cNvPr id="3" name="Content Placeholder 2"/>
          <p:cNvSpPr>
            <a:spLocks noGrp="1"/>
          </p:cNvSpPr>
          <p:nvPr>
            <p:ph sz="half" idx="1"/>
          </p:nvPr>
        </p:nvSpPr>
        <p:spPr/>
        <p:txBody>
          <a:bodyPr>
            <a:normAutofit fontScale="70000" lnSpcReduction="20000"/>
          </a:bodyPr>
          <a:lstStyle/>
          <a:p>
            <a:r>
              <a:rPr lang="en-US" dirty="0"/>
              <a:t>Whole blood</a:t>
            </a:r>
          </a:p>
          <a:p>
            <a:r>
              <a:rPr lang="en-US" dirty="0"/>
              <a:t>Plasma</a:t>
            </a:r>
          </a:p>
          <a:p>
            <a:r>
              <a:rPr lang="en-US" dirty="0"/>
              <a:t>Platelets</a:t>
            </a:r>
          </a:p>
          <a:p>
            <a:endParaRPr lang="en-US" dirty="0"/>
          </a:p>
          <a:p>
            <a:r>
              <a:rPr lang="en-US" dirty="0"/>
              <a:t>Vitamin K antagonists</a:t>
            </a:r>
          </a:p>
          <a:p>
            <a:pPr lvl="1"/>
            <a:r>
              <a:rPr lang="en-US" dirty="0"/>
              <a:t>Vitamin K 10 mg IV</a:t>
            </a:r>
          </a:p>
          <a:p>
            <a:pPr lvl="1"/>
            <a:r>
              <a:rPr lang="en-US" dirty="0"/>
              <a:t>4-factor PCC</a:t>
            </a:r>
          </a:p>
          <a:p>
            <a:pPr lvl="1"/>
            <a:r>
              <a:rPr lang="en-US" dirty="0"/>
              <a:t>Fresh Frozen Plasma</a:t>
            </a:r>
          </a:p>
          <a:p>
            <a:endParaRPr lang="en-US" dirty="0"/>
          </a:p>
          <a:p>
            <a:r>
              <a:rPr lang="en-US" dirty="0"/>
              <a:t>Factor </a:t>
            </a:r>
            <a:r>
              <a:rPr lang="en-US" dirty="0" err="1"/>
              <a:t>Xa</a:t>
            </a:r>
            <a:r>
              <a:rPr lang="en-US" dirty="0"/>
              <a:t> inhibitors</a:t>
            </a:r>
          </a:p>
          <a:p>
            <a:pPr lvl="1"/>
            <a:r>
              <a:rPr lang="en-US" dirty="0"/>
              <a:t>Andexanet </a:t>
            </a:r>
            <a:r>
              <a:rPr lang="en-US" dirty="0" err="1"/>
              <a:t>alfa</a:t>
            </a:r>
            <a:endParaRPr lang="en-US" dirty="0"/>
          </a:p>
          <a:p>
            <a:pPr lvl="1"/>
            <a:r>
              <a:rPr lang="en-US" dirty="0"/>
              <a:t>4 factor PCC</a:t>
            </a:r>
          </a:p>
          <a:p>
            <a:endParaRPr lang="en-US" dirty="0"/>
          </a:p>
          <a:p>
            <a:r>
              <a:rPr lang="en-US" dirty="0"/>
              <a:t>Direct Thrombin Inhibitor (Dabigatran)</a:t>
            </a:r>
          </a:p>
          <a:p>
            <a:pPr lvl="1"/>
            <a:r>
              <a:rPr lang="en-US" dirty="0" err="1"/>
              <a:t>Idarucizumab</a:t>
            </a:r>
            <a:endParaRPr lang="en-US" dirty="0"/>
          </a:p>
          <a:p>
            <a:pPr lvl="1"/>
            <a:r>
              <a:rPr lang="en-US" dirty="0"/>
              <a:t>4 Factor PCC</a:t>
            </a:r>
          </a:p>
        </p:txBody>
      </p:sp>
      <p:sp>
        <p:nvSpPr>
          <p:cNvPr id="4" name="Content Placeholder 3"/>
          <p:cNvSpPr>
            <a:spLocks noGrp="1"/>
          </p:cNvSpPr>
          <p:nvPr>
            <p:ph sz="half" idx="2"/>
          </p:nvPr>
        </p:nvSpPr>
        <p:spPr/>
        <p:txBody>
          <a:bodyPr>
            <a:normAutofit fontScale="70000" lnSpcReduction="20000"/>
          </a:bodyPr>
          <a:lstStyle/>
          <a:p>
            <a:r>
              <a:rPr lang="en-US" dirty="0"/>
              <a:t>Concomitant medications</a:t>
            </a:r>
          </a:p>
          <a:p>
            <a:pPr lvl="1"/>
            <a:r>
              <a:rPr lang="en-US" dirty="0"/>
              <a:t> Antiplatelet</a:t>
            </a:r>
          </a:p>
          <a:p>
            <a:pPr lvl="2"/>
            <a:r>
              <a:rPr lang="en-US" dirty="0"/>
              <a:t>Transfuse platelets, desmopressin </a:t>
            </a:r>
          </a:p>
          <a:p>
            <a:pPr marL="1371600" lvl="2" indent="0">
              <a:buNone/>
            </a:pPr>
            <a:endParaRPr lang="en-US" dirty="0"/>
          </a:p>
          <a:p>
            <a:r>
              <a:rPr lang="en-US" dirty="0"/>
              <a:t>Comorbidities</a:t>
            </a:r>
          </a:p>
          <a:p>
            <a:pPr lvl="1"/>
            <a:r>
              <a:rPr lang="en-US" dirty="0"/>
              <a:t>Uremia </a:t>
            </a:r>
          </a:p>
          <a:p>
            <a:pPr lvl="1"/>
            <a:r>
              <a:rPr lang="en-US" dirty="0"/>
              <a:t>Liver</a:t>
            </a:r>
          </a:p>
          <a:p>
            <a:pPr lvl="1"/>
            <a:r>
              <a:rPr lang="en-US" dirty="0"/>
              <a:t>Heart disease</a:t>
            </a:r>
          </a:p>
          <a:p>
            <a:endParaRPr lang="en-US" dirty="0"/>
          </a:p>
          <a:p>
            <a:r>
              <a:rPr lang="en-US" dirty="0"/>
              <a:t>Baseline risk of thromboembolism</a:t>
            </a:r>
          </a:p>
          <a:p>
            <a:pPr marL="0" indent="0">
              <a:buNone/>
            </a:pPr>
            <a:endParaRPr lang="en-US" dirty="0"/>
          </a:p>
        </p:txBody>
      </p:sp>
    </p:spTree>
    <p:extLst>
      <p:ext uri="{BB962C8B-B14F-4D97-AF65-F5344CB8AC3E}">
        <p14:creationId xmlns:p14="http://schemas.microsoft.com/office/powerpoint/2010/main" val="1068589218"/>
      </p:ext>
    </p:extLst>
  </p:cSld>
  <p:clrMapOvr>
    <a:masterClrMapping/>
  </p:clrMapOvr>
  <p:transition>
    <p:fade/>
  </p:transition>
</p:sld>
</file>

<file path=ppt/theme/theme1.xml><?xml version="1.0" encoding="utf-8"?>
<a:theme xmlns:a="http://schemas.openxmlformats.org/drawingml/2006/main" name="EMCREG on the Go Template">
  <a:themeElements>
    <a:clrScheme name="EMCREG-MedEd-EKG-blue">
      <a:dk1>
        <a:srgbClr val="000000"/>
      </a:dk1>
      <a:lt1>
        <a:srgbClr val="FFFFFF"/>
      </a:lt1>
      <a:dk2>
        <a:srgbClr val="282525"/>
      </a:dk2>
      <a:lt2>
        <a:srgbClr val="F3F3F3"/>
      </a:lt2>
      <a:accent1>
        <a:srgbClr val="BE3540"/>
      </a:accent1>
      <a:accent2>
        <a:srgbClr val="8B8D9B"/>
      </a:accent2>
      <a:accent3>
        <a:srgbClr val="113854"/>
      </a:accent3>
      <a:accent4>
        <a:srgbClr val="246487"/>
      </a:accent4>
      <a:accent5>
        <a:srgbClr val="75D1D1"/>
      </a:accent5>
      <a:accent6>
        <a:srgbClr val="686762"/>
      </a:accent6>
      <a:hlink>
        <a:srgbClr val="75D1D1"/>
      </a:hlink>
      <a:folHlink>
        <a:srgbClr val="7F7F7F"/>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EMCREG on the Go Template" id="{A378CCDD-7DB1-4C6C-A01E-1B85D59706A1}" vid="{0F8509E2-4F7A-42C4-B797-0ABAE5D83B53}"/>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584</Words>
  <Application>Microsoft Office PowerPoint</Application>
  <PresentationFormat>Custom</PresentationFormat>
  <Paragraphs>136</Paragraphs>
  <Slides>11</Slides>
  <Notes>4</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11</vt:i4>
      </vt:variant>
    </vt:vector>
  </HeadingPairs>
  <TitlesOfParts>
    <vt:vector size="14" baseType="lpstr">
      <vt:lpstr>Arial</vt:lpstr>
      <vt:lpstr>Calibri</vt:lpstr>
      <vt:lpstr>EMCREG on the Go Template</vt:lpstr>
      <vt:lpstr>Life-Threatening Traumatic Bleeds and Anticoagulation Reversal in the ED </vt:lpstr>
      <vt:lpstr>Disclaimer</vt:lpstr>
      <vt:lpstr>Disclosures</vt:lpstr>
      <vt:lpstr>Coagulopathy of Trauma</vt:lpstr>
      <vt:lpstr>Initial Approach</vt:lpstr>
      <vt:lpstr>Assess Anticoagulation Status</vt:lpstr>
      <vt:lpstr>Coagulopathy of Trauma</vt:lpstr>
      <vt:lpstr>Pharmacologic Anticoagulation vs. Trauma Coagulopathy</vt:lpstr>
      <vt:lpstr>Resuscitation – Reversal - Repletion</vt:lpstr>
      <vt:lpstr>Approach to Managing Bleeding Complications</vt:lpstr>
      <vt:lpstr>Treatment Algorithm: Reversal of Anticoagulation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2022-11-01T14:46:43Z</dcterms:created>
  <dcterms:modified xsi:type="dcterms:W3CDTF">2022-11-01T14:47:11Z</dcterms:modified>
  <dc:identifier/>
</cp:coreProperties>
</file>