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saveSubsetFonts="1">
  <p:sldMasterIdLst>
    <p:sldMasterId id="2147483672" r:id="rId1"/>
  </p:sldMasterIdLst>
  <p:notesMasterIdLst>
    <p:notesMasterId r:id="rId7"/>
  </p:notesMasterIdLst>
  <p:sldIdLst>
    <p:sldId id="3630" r:id="rId2"/>
    <p:sldId id="256" r:id="rId3"/>
    <p:sldId id="346" r:id="rId4"/>
    <p:sldId id="1926" r:id="rId5"/>
    <p:sldId id="1941" r:id="rId6"/>
  </p:sldIdLst>
  <p:sldSz cx="18288000" cy="10287000"/>
  <p:notesSz cx="6858000" cy="9144000"/>
  <p:embeddedFontLst>
    <p:embeddedFont>
      <p:font typeface="Calibri" panose="020F0502020204030204" pitchFamily="34" charset="0"/>
      <p:regular r:id="rId8"/>
      <p:bold r:id="rId9"/>
      <p:italic r:id="rId10"/>
      <p:boldItalic r:id="rId1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8448" userDrawn="1">
          <p15:clr>
            <a:srgbClr val="A4A3A4"/>
          </p15:clr>
        </p15:guide>
        <p15:guide id="4" orient="horz" pos="1907"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6487"/>
    <a:srgbClr val="BE35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3839" autoAdjust="0"/>
    <p:restoredTop sz="94807" autoAdjust="0"/>
  </p:normalViewPr>
  <p:slideViewPr>
    <p:cSldViewPr>
      <p:cViewPr varScale="1">
        <p:scale>
          <a:sx n="36" d="100"/>
          <a:sy n="36" d="100"/>
        </p:scale>
        <p:origin x="84" y="1758"/>
      </p:cViewPr>
      <p:guideLst>
        <p:guide pos="8448"/>
        <p:guide orient="horz" pos="1907"/>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01.11.2022</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2290763" y="512763"/>
            <a:ext cx="4562475" cy="2566987"/>
          </a:xfrm>
        </p:spPr>
      </p:sp>
      <p:sp>
        <p:nvSpPr>
          <p:cNvPr id="3" name="Tijdelijke aanduiding voor notities 2"/>
          <p:cNvSpPr>
            <a:spLocks noGrp="1"/>
          </p:cNvSpPr>
          <p:nvPr>
            <p:ph type="body" idx="1"/>
          </p:nvPr>
        </p:nvSpPr>
        <p:spPr/>
        <p:txBody>
          <a:bodyPr/>
          <a:lstStyle/>
          <a:p>
            <a:pPr>
              <a:spcAft>
                <a:spcPts val="600"/>
              </a:spcAft>
            </a:pPr>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A4AFC5-810D-4EE5-AB8A-FF03D77E745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905066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2290763" y="512763"/>
            <a:ext cx="4562475" cy="2566987"/>
          </a:xfrm>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A4AFC5-810D-4EE5-AB8A-FF03D77E745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9075005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6_Title Slid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914402" y="2564608"/>
            <a:ext cx="15773400" cy="4279106"/>
          </a:xfrm>
        </p:spPr>
        <p:txBody>
          <a:bodyPr anchor="ctr">
            <a:normAutofit/>
          </a:bodyPr>
          <a:lstStyle>
            <a:lvl1pPr>
              <a:defRPr sz="7200">
                <a:solidFill>
                  <a:schemeClr val="accent1"/>
                </a:solidFill>
              </a:defRPr>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914402" y="6884195"/>
            <a:ext cx="15773400" cy="2250281"/>
          </a:xfrm>
          <a:prstGeom prst="rect">
            <a:avLst/>
          </a:prstGeom>
        </p:spPr>
        <p:txBody>
          <a:bodyPr>
            <a:normAutofit/>
          </a:bodyPr>
          <a:lstStyle>
            <a:lvl1pPr marL="0" indent="0">
              <a:buNone/>
              <a:defRPr sz="2700">
                <a:solidFill>
                  <a:schemeClr val="tx1"/>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a:t>Click to edit Master text styles</a:t>
            </a:r>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914401" y="9534526"/>
            <a:ext cx="15773399" cy="663197"/>
          </a:xfrm>
          <a:prstGeom prst="rect">
            <a:avLst/>
          </a:prstGeom>
        </p:spPr>
        <p:txBody>
          <a:bodyPr vert="horz" lIns="91440" tIns="45720" rIns="91440" bIns="45720" rtlCol="0" anchor="b"/>
          <a:lstStyle>
            <a:lvl1pPr algn="l">
              <a:defRPr sz="1800">
                <a:solidFill>
                  <a:schemeClr val="tx1">
                    <a:tint val="75000"/>
                  </a:schemeClr>
                </a:solidFill>
              </a:defRPr>
            </a:lvl1pPr>
          </a:lstStyle>
          <a:p>
            <a:endParaRPr lang="en-US"/>
          </a:p>
        </p:txBody>
      </p:sp>
      <p:grpSp>
        <p:nvGrpSpPr>
          <p:cNvPr id="2" name="Group 1">
            <a:extLst>
              <a:ext uri="{FF2B5EF4-FFF2-40B4-BE49-F238E27FC236}">
                <a16:creationId xmlns:a16="http://schemas.microsoft.com/office/drawing/2014/main" id="{52B88683-F4CA-439F-8BE8-ED2F20FC2E60}"/>
              </a:ext>
            </a:extLst>
          </p:cNvPr>
          <p:cNvGrpSpPr/>
          <p:nvPr/>
        </p:nvGrpSpPr>
        <p:grpSpPr>
          <a:xfrm>
            <a:off x="0" y="0"/>
            <a:ext cx="18288000" cy="1463040"/>
            <a:chOff x="0" y="0"/>
            <a:chExt cx="12192000" cy="975360"/>
          </a:xfrm>
        </p:grpSpPr>
        <p:pic>
          <p:nvPicPr>
            <p:cNvPr id="8" name="Picture 7">
              <a:extLst>
                <a:ext uri="{FF2B5EF4-FFF2-40B4-BE49-F238E27FC236}">
                  <a16:creationId xmlns:a16="http://schemas.microsoft.com/office/drawing/2014/main" id="{812D41A0-A12B-4C60-BD42-0644A38EF1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975360"/>
            </a:xfrm>
            <a:prstGeom prst="rect">
              <a:avLst/>
            </a:prstGeom>
          </p:spPr>
        </p:pic>
        <p:pic>
          <p:nvPicPr>
            <p:cNvPr id="9" name="Picture 8">
              <a:extLst>
                <a:ext uri="{FF2B5EF4-FFF2-40B4-BE49-F238E27FC236}">
                  <a16:creationId xmlns:a16="http://schemas.microsoft.com/office/drawing/2014/main" id="{491DB813-C245-435B-B415-FC1D6311886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6591" y="130185"/>
              <a:ext cx="2938657" cy="749188"/>
            </a:xfrm>
            <a:prstGeom prst="rect">
              <a:avLst/>
            </a:prstGeom>
          </p:spPr>
        </p:pic>
      </p:grpSp>
      <p:pic>
        <p:nvPicPr>
          <p:cNvPr id="4" name="Picture 3" descr="Logo&#10;&#10;Description automatically generated">
            <a:extLst>
              <a:ext uri="{FF2B5EF4-FFF2-40B4-BE49-F238E27FC236}">
                <a16:creationId xmlns:a16="http://schemas.microsoft.com/office/drawing/2014/main" id="{2BCE7E22-8E2F-6F9B-D3DF-5458DD9FF7A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949074" y="9063767"/>
            <a:ext cx="4234040" cy="1133955"/>
          </a:xfrm>
          <a:prstGeom prst="rect">
            <a:avLst/>
          </a:prstGeom>
        </p:spPr>
      </p:pic>
    </p:spTree>
    <p:extLst>
      <p:ext uri="{BB962C8B-B14F-4D97-AF65-F5344CB8AC3E}">
        <p14:creationId xmlns:p14="http://schemas.microsoft.com/office/powerpoint/2010/main" val="25164718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573883" y="910244"/>
            <a:ext cx="6408809" cy="7881332"/>
          </a:xfrm>
        </p:spPr>
        <p:txBody>
          <a:bodyPr anchor="ctr"/>
          <a:lstStyle>
            <a:lvl1pPr>
              <a:defRPr sz="48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7774782" y="910244"/>
            <a:ext cx="9939336" cy="7881332"/>
          </a:xfrm>
          <a:prstGeom prst="rect">
            <a:avLst/>
          </a:prstGeo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a:t>Click icon to add picture</a:t>
            </a:r>
            <a:endParaRPr lang="en-US" dirty="0"/>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914401" y="9534526"/>
            <a:ext cx="16799717" cy="663197"/>
          </a:xfrm>
          <a:prstGeom prst="rect">
            <a:avLst/>
          </a:prstGeom>
        </p:spPr>
        <p:txBody>
          <a:bodyPr vert="horz" lIns="91440" tIns="45720" rIns="91440" bIns="45720" rtlCol="0" anchor="b"/>
          <a:lstStyle>
            <a:lvl1pPr algn="l">
              <a:defRPr sz="1800">
                <a:solidFill>
                  <a:schemeClr val="tx1">
                    <a:tint val="75000"/>
                  </a:schemeClr>
                </a:solidFill>
              </a:defRPr>
            </a:lvl1pPr>
          </a:lstStyle>
          <a:p>
            <a:endParaRPr lang="en-US"/>
          </a:p>
        </p:txBody>
      </p:sp>
    </p:spTree>
    <p:extLst>
      <p:ext uri="{BB962C8B-B14F-4D97-AF65-F5344CB8AC3E}">
        <p14:creationId xmlns:p14="http://schemas.microsoft.com/office/powerpoint/2010/main" val="8303175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1259683" y="685800"/>
            <a:ext cx="5898356" cy="2400300"/>
          </a:xfrm>
        </p:spPr>
        <p:txBody>
          <a:bodyPr anchor="b"/>
          <a:lstStyle>
            <a:lvl1pPr>
              <a:defRPr sz="48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7774782" y="685802"/>
            <a:ext cx="9258300" cy="8105775"/>
          </a:xfrm>
          <a:prstGeom prst="rect">
            <a:avLst/>
          </a:prstGeo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1259683" y="3086100"/>
            <a:ext cx="5898356" cy="5717382"/>
          </a:xfrm>
          <a:prstGeom prst="rect">
            <a:avLst/>
          </a:prstGeo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914401" y="9534526"/>
            <a:ext cx="16118681" cy="663197"/>
          </a:xfrm>
          <a:prstGeom prst="rect">
            <a:avLst/>
          </a:prstGeom>
        </p:spPr>
        <p:txBody>
          <a:bodyPr vert="horz" lIns="91440" tIns="45720" rIns="91440" bIns="45720" rtlCol="0" anchor="b"/>
          <a:lstStyle>
            <a:lvl1pPr algn="l">
              <a:defRPr sz="1800">
                <a:solidFill>
                  <a:schemeClr val="tx1">
                    <a:tint val="75000"/>
                  </a:schemeClr>
                </a:solidFill>
              </a:defRPr>
            </a:lvl1pPr>
          </a:lstStyle>
          <a:p>
            <a:endParaRPr lang="en-US"/>
          </a:p>
        </p:txBody>
      </p:sp>
    </p:spTree>
    <p:extLst>
      <p:ext uri="{BB962C8B-B14F-4D97-AF65-F5344CB8AC3E}">
        <p14:creationId xmlns:p14="http://schemas.microsoft.com/office/powerpoint/2010/main" val="38452830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0FA2BC02-CBA2-449D-A591-DA58DD4BC41B}" type="datetimeFigureOut">
              <a:rPr lang="en-US" smtClean="0"/>
              <a:t>11/1/2022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512648-66D1-4156-8E40-65A4799876D6}" type="slidenum">
              <a:rPr lang="en-US" smtClean="0"/>
              <a:t>‹#›</a:t>
            </a:fld>
            <a:endParaRPr lang="en-US"/>
          </a:p>
        </p:txBody>
      </p:sp>
    </p:spTree>
    <p:extLst>
      <p:ext uri="{BB962C8B-B14F-4D97-AF65-F5344CB8AC3E}">
        <p14:creationId xmlns:p14="http://schemas.microsoft.com/office/powerpoint/2010/main" val="9046436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ub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914402" y="2564608"/>
            <a:ext cx="15773400" cy="4279106"/>
          </a:xfrm>
        </p:spPr>
        <p:txBody>
          <a:bodyPr anchor="ctr">
            <a:normAutofit/>
          </a:bodyPr>
          <a:lstStyle>
            <a:lvl1pPr algn="r">
              <a:defRPr sz="6600">
                <a:solidFill>
                  <a:schemeClr val="accent1"/>
                </a:solidFill>
              </a:defRPr>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914402" y="6884195"/>
            <a:ext cx="15773400" cy="2250281"/>
          </a:xfrm>
          <a:prstGeom prst="rect">
            <a:avLst/>
          </a:prstGeom>
        </p:spPr>
        <p:txBody>
          <a:bodyPr>
            <a:normAutofit/>
          </a:bodyPr>
          <a:lstStyle>
            <a:lvl1pPr marL="0" indent="0" algn="r">
              <a:buNone/>
              <a:defRPr sz="2700">
                <a:solidFill>
                  <a:schemeClr val="tx1"/>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a:t>Click to edit Master text styles</a:t>
            </a:r>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4389121" y="9534526"/>
            <a:ext cx="12298679" cy="663197"/>
          </a:xfrm>
          <a:prstGeom prst="rect">
            <a:avLst/>
          </a:prstGeom>
        </p:spPr>
        <p:txBody>
          <a:bodyPr vert="horz" lIns="91440" tIns="45720" rIns="91440" bIns="45720" rtlCol="0" anchor="b"/>
          <a:lstStyle>
            <a:lvl1pPr algn="l">
              <a:defRPr sz="1800">
                <a:solidFill>
                  <a:schemeClr val="tx1">
                    <a:tint val="75000"/>
                  </a:schemeClr>
                </a:solidFill>
              </a:defRPr>
            </a:lvl1pPr>
          </a:lstStyle>
          <a:p>
            <a:endParaRPr lang="en-US"/>
          </a:p>
        </p:txBody>
      </p:sp>
      <p:grpSp>
        <p:nvGrpSpPr>
          <p:cNvPr id="8" name="Group 7">
            <a:extLst>
              <a:ext uri="{FF2B5EF4-FFF2-40B4-BE49-F238E27FC236}">
                <a16:creationId xmlns:a16="http://schemas.microsoft.com/office/drawing/2014/main" id="{089A264A-AC5B-4283-916B-BEA290A0B0D0}"/>
              </a:ext>
            </a:extLst>
          </p:cNvPr>
          <p:cNvGrpSpPr/>
          <p:nvPr/>
        </p:nvGrpSpPr>
        <p:grpSpPr>
          <a:xfrm>
            <a:off x="0" y="0"/>
            <a:ext cx="18288000" cy="1463040"/>
            <a:chOff x="0" y="0"/>
            <a:chExt cx="12192000" cy="975360"/>
          </a:xfrm>
        </p:grpSpPr>
        <p:pic>
          <p:nvPicPr>
            <p:cNvPr id="9" name="Picture 8">
              <a:extLst>
                <a:ext uri="{FF2B5EF4-FFF2-40B4-BE49-F238E27FC236}">
                  <a16:creationId xmlns:a16="http://schemas.microsoft.com/office/drawing/2014/main" id="{96D2F3A7-2DDF-43EE-9D90-4DFF2A231E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975360"/>
            </a:xfrm>
            <a:prstGeom prst="rect">
              <a:avLst/>
            </a:prstGeom>
          </p:spPr>
        </p:pic>
        <p:pic>
          <p:nvPicPr>
            <p:cNvPr id="10" name="Picture 9">
              <a:extLst>
                <a:ext uri="{FF2B5EF4-FFF2-40B4-BE49-F238E27FC236}">
                  <a16:creationId xmlns:a16="http://schemas.microsoft.com/office/drawing/2014/main" id="{858AA69B-06EA-4D76-8AD0-30EE6A4CE60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6591" y="130185"/>
              <a:ext cx="2938657" cy="749188"/>
            </a:xfrm>
            <a:prstGeom prst="rect">
              <a:avLst/>
            </a:prstGeom>
          </p:spPr>
        </p:pic>
      </p:grpSp>
      <p:pic>
        <p:nvPicPr>
          <p:cNvPr id="11" name="Picture 10">
            <a:extLst>
              <a:ext uri="{FF2B5EF4-FFF2-40B4-BE49-F238E27FC236}">
                <a16:creationId xmlns:a16="http://schemas.microsoft.com/office/drawing/2014/main" id="{8C9AB0E5-B29C-4E14-A39A-DA7D5DD440E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0965" y="9140301"/>
            <a:ext cx="1901613" cy="973626"/>
          </a:xfrm>
          <a:prstGeom prst="rect">
            <a:avLst/>
          </a:prstGeom>
        </p:spPr>
      </p:pic>
    </p:spTree>
    <p:extLst>
      <p:ext uri="{BB962C8B-B14F-4D97-AF65-F5344CB8AC3E}">
        <p14:creationId xmlns:p14="http://schemas.microsoft.com/office/powerpoint/2010/main" val="33383004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Sub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914402" y="2564608"/>
            <a:ext cx="15773400" cy="4279106"/>
          </a:xfrm>
        </p:spPr>
        <p:txBody>
          <a:bodyPr anchor="ctr">
            <a:normAutofit/>
          </a:bodyPr>
          <a:lstStyle>
            <a:lvl1pPr algn="r">
              <a:defRPr sz="6600">
                <a:solidFill>
                  <a:schemeClr val="accent1"/>
                </a:solidFill>
              </a:defRPr>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9915524" y="6884195"/>
            <a:ext cx="6772277" cy="2250281"/>
          </a:xfrm>
          <a:prstGeom prst="rect">
            <a:avLst/>
          </a:prstGeom>
        </p:spPr>
        <p:txBody>
          <a:bodyPr>
            <a:normAutofit/>
          </a:bodyPr>
          <a:lstStyle>
            <a:lvl1pPr marL="0" indent="0" algn="r">
              <a:buNone/>
              <a:defRPr sz="2400">
                <a:solidFill>
                  <a:schemeClr val="tx1"/>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a:t>Click to edit Master text styles</a:t>
            </a:r>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4389121" y="9534526"/>
            <a:ext cx="12298679" cy="663197"/>
          </a:xfrm>
          <a:prstGeom prst="rect">
            <a:avLst/>
          </a:prstGeom>
        </p:spPr>
        <p:txBody>
          <a:bodyPr vert="horz" lIns="91440" tIns="45720" rIns="91440" bIns="45720" rtlCol="0" anchor="b"/>
          <a:lstStyle>
            <a:lvl1pPr algn="l">
              <a:defRPr sz="1800">
                <a:solidFill>
                  <a:schemeClr val="tx1">
                    <a:tint val="75000"/>
                  </a:schemeClr>
                </a:solidFill>
              </a:defRPr>
            </a:lvl1pPr>
          </a:lstStyle>
          <a:p>
            <a:endParaRPr lang="en-US"/>
          </a:p>
        </p:txBody>
      </p:sp>
      <p:sp>
        <p:nvSpPr>
          <p:cNvPr id="11" name="Text Placeholder 2">
            <a:extLst>
              <a:ext uri="{FF2B5EF4-FFF2-40B4-BE49-F238E27FC236}">
                <a16:creationId xmlns:a16="http://schemas.microsoft.com/office/drawing/2014/main" id="{1FD911D0-DADF-4587-B77C-7892147F7563}"/>
              </a:ext>
            </a:extLst>
          </p:cNvPr>
          <p:cNvSpPr>
            <a:spLocks noGrp="1"/>
          </p:cNvSpPr>
          <p:nvPr>
            <p:ph type="body" idx="10"/>
          </p:nvPr>
        </p:nvSpPr>
        <p:spPr>
          <a:xfrm>
            <a:off x="2555315" y="6884195"/>
            <a:ext cx="6772277" cy="2250281"/>
          </a:xfrm>
          <a:prstGeom prst="rect">
            <a:avLst/>
          </a:prstGeom>
        </p:spPr>
        <p:txBody>
          <a:bodyPr>
            <a:normAutofit/>
          </a:bodyPr>
          <a:lstStyle>
            <a:lvl1pPr marL="0" indent="0" algn="r">
              <a:buNone/>
              <a:defRPr sz="2400">
                <a:solidFill>
                  <a:schemeClr val="tx1"/>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a:t>Click to edit Master text styles</a:t>
            </a:r>
          </a:p>
        </p:txBody>
      </p:sp>
      <p:grpSp>
        <p:nvGrpSpPr>
          <p:cNvPr id="9" name="Group 8">
            <a:extLst>
              <a:ext uri="{FF2B5EF4-FFF2-40B4-BE49-F238E27FC236}">
                <a16:creationId xmlns:a16="http://schemas.microsoft.com/office/drawing/2014/main" id="{3F418F41-1686-4328-9724-A570C42561FC}"/>
              </a:ext>
            </a:extLst>
          </p:cNvPr>
          <p:cNvGrpSpPr/>
          <p:nvPr/>
        </p:nvGrpSpPr>
        <p:grpSpPr>
          <a:xfrm>
            <a:off x="0" y="0"/>
            <a:ext cx="18288000" cy="1463040"/>
            <a:chOff x="0" y="0"/>
            <a:chExt cx="12192000" cy="975360"/>
          </a:xfrm>
        </p:grpSpPr>
        <p:pic>
          <p:nvPicPr>
            <p:cNvPr id="10" name="Picture 9">
              <a:extLst>
                <a:ext uri="{FF2B5EF4-FFF2-40B4-BE49-F238E27FC236}">
                  <a16:creationId xmlns:a16="http://schemas.microsoft.com/office/drawing/2014/main" id="{A9EEAEED-EB44-477F-806E-60576BE3F4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975360"/>
            </a:xfrm>
            <a:prstGeom prst="rect">
              <a:avLst/>
            </a:prstGeom>
          </p:spPr>
        </p:pic>
        <p:pic>
          <p:nvPicPr>
            <p:cNvPr id="13" name="Picture 12">
              <a:extLst>
                <a:ext uri="{FF2B5EF4-FFF2-40B4-BE49-F238E27FC236}">
                  <a16:creationId xmlns:a16="http://schemas.microsoft.com/office/drawing/2014/main" id="{798061BD-8256-4ADE-A9F4-7FDD0026513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6591" y="130185"/>
              <a:ext cx="2938657" cy="749188"/>
            </a:xfrm>
            <a:prstGeom prst="rect">
              <a:avLst/>
            </a:prstGeom>
          </p:spPr>
        </p:pic>
      </p:grpSp>
      <p:pic>
        <p:nvPicPr>
          <p:cNvPr id="17" name="Picture 16">
            <a:extLst>
              <a:ext uri="{FF2B5EF4-FFF2-40B4-BE49-F238E27FC236}">
                <a16:creationId xmlns:a16="http://schemas.microsoft.com/office/drawing/2014/main" id="{A269C1E7-9B03-4DB0-8768-BFB3B740D52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0965" y="9140301"/>
            <a:ext cx="1901613" cy="973626"/>
          </a:xfrm>
          <a:prstGeom prst="rect">
            <a:avLst/>
          </a:prstGeom>
        </p:spPr>
      </p:pic>
    </p:spTree>
    <p:extLst>
      <p:ext uri="{BB962C8B-B14F-4D97-AF65-F5344CB8AC3E}">
        <p14:creationId xmlns:p14="http://schemas.microsoft.com/office/powerpoint/2010/main" val="34960193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p:bg>
      <p:bgPr>
        <a:solidFill>
          <a:srgbClr val="FFFFFF"/>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914401" y="9534526"/>
            <a:ext cx="16116299" cy="663197"/>
          </a:xfrm>
          <a:prstGeom prst="rect">
            <a:avLst/>
          </a:prstGeom>
        </p:spPr>
        <p:txBody>
          <a:bodyPr vert="horz" lIns="91440" tIns="45720" rIns="91440" bIns="45720" rtlCol="0" anchor="b"/>
          <a:lstStyle>
            <a:lvl1pPr algn="l">
              <a:defRPr sz="1800">
                <a:solidFill>
                  <a:schemeClr val="tx1">
                    <a:tint val="75000"/>
                  </a:schemeClr>
                </a:solidFill>
              </a:defRPr>
            </a:lvl1pPr>
          </a:lstStyle>
          <a:p>
            <a:endParaRPr lang="en-US"/>
          </a:p>
        </p:txBody>
      </p:sp>
      <p:sp>
        <p:nvSpPr>
          <p:cNvPr id="6" name="Title Placeholder 1">
            <a:extLst>
              <a:ext uri="{FF2B5EF4-FFF2-40B4-BE49-F238E27FC236}">
                <a16:creationId xmlns:a16="http://schemas.microsoft.com/office/drawing/2014/main" id="{C3A58A5E-CE8B-4381-B491-4E79B68F618B}"/>
              </a:ext>
            </a:extLst>
          </p:cNvPr>
          <p:cNvSpPr>
            <a:spLocks noGrp="1"/>
          </p:cNvSpPr>
          <p:nvPr>
            <p:ph type="title"/>
          </p:nvPr>
        </p:nvSpPr>
        <p:spPr>
          <a:xfrm>
            <a:off x="914400" y="299258"/>
            <a:ext cx="16116300" cy="1778366"/>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B8793117-580E-4BE7-82EC-6BE8CEEDED56}"/>
              </a:ext>
            </a:extLst>
          </p:cNvPr>
          <p:cNvSpPr>
            <a:spLocks noGrp="1"/>
          </p:cNvSpPr>
          <p:nvPr>
            <p:ph idx="1"/>
          </p:nvPr>
        </p:nvSpPr>
        <p:spPr>
          <a:xfrm>
            <a:off x="914400" y="2216860"/>
            <a:ext cx="16116300" cy="70837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2" name="Picture 1" descr="Logo&#10;&#10;Description automatically generated">
            <a:extLst>
              <a:ext uri="{FF2B5EF4-FFF2-40B4-BE49-F238E27FC236}">
                <a16:creationId xmlns:a16="http://schemas.microsoft.com/office/drawing/2014/main" id="{43DE5C8B-705E-BE72-B21D-1EBE63F7069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949074" y="9063767"/>
            <a:ext cx="4234040" cy="1133955"/>
          </a:xfrm>
          <a:prstGeom prst="rect">
            <a:avLst/>
          </a:prstGeom>
        </p:spPr>
      </p:pic>
    </p:spTree>
    <p:extLst>
      <p:ext uri="{BB962C8B-B14F-4D97-AF65-F5344CB8AC3E}">
        <p14:creationId xmlns:p14="http://schemas.microsoft.com/office/powerpoint/2010/main" val="30625498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4800"/>
            </a:lvl1pPr>
          </a:lstStyle>
          <a:p>
            <a:r>
              <a:rPr lang="en-US"/>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914400" y="2244437"/>
            <a:ext cx="7772400" cy="702100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8915400" y="2244437"/>
            <a:ext cx="7772400" cy="702100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914401" y="9534526"/>
            <a:ext cx="15773399" cy="663197"/>
          </a:xfrm>
          <a:prstGeom prst="rect">
            <a:avLst/>
          </a:prstGeom>
        </p:spPr>
        <p:txBody>
          <a:bodyPr vert="horz" lIns="91440" tIns="45720" rIns="91440" bIns="45720" rtlCol="0" anchor="b"/>
          <a:lstStyle>
            <a:lvl1pPr algn="l">
              <a:defRPr sz="1800">
                <a:solidFill>
                  <a:schemeClr val="tx1">
                    <a:tint val="75000"/>
                  </a:schemeClr>
                </a:solidFill>
              </a:defRPr>
            </a:lvl1pPr>
          </a:lstStyle>
          <a:p>
            <a:endParaRPr lang="en-US"/>
          </a:p>
        </p:txBody>
      </p:sp>
    </p:spTree>
    <p:extLst>
      <p:ext uri="{BB962C8B-B14F-4D97-AF65-F5344CB8AC3E}">
        <p14:creationId xmlns:p14="http://schemas.microsoft.com/office/powerpoint/2010/main" val="9941006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914402" y="2189844"/>
            <a:ext cx="7736681" cy="977307"/>
          </a:xfrm>
          <a:prstGeom prst="rect">
            <a:avLst/>
          </a:prstGeom>
        </p:spPr>
        <p:txBody>
          <a:bodyPr anchor="b"/>
          <a:lstStyle>
            <a:lvl1pPr marL="0" indent="0">
              <a:buNone/>
              <a:defRPr sz="3600" b="1">
                <a:solidFill>
                  <a:schemeClr val="accent6"/>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914402" y="3167151"/>
            <a:ext cx="7736681" cy="5935284"/>
          </a:xfrm>
          <a:prstGeom prst="rect">
            <a:avLst/>
          </a:prstGeom>
        </p:spPr>
        <p:txBody>
          <a:bodyPr/>
          <a:lstStyle>
            <a:lvl1pPr marL="342900" indent="-342900">
              <a:buClr>
                <a:schemeClr val="accent6"/>
              </a:buClr>
              <a:buSzPct val="100000"/>
              <a:buFont typeface="Arial" panose="020B0604020202020204" pitchFamily="34" charset="0"/>
              <a:buChar char="•"/>
              <a:defRPr/>
            </a:lvl1pPr>
            <a:lvl2pPr marL="1028700" indent="-342900">
              <a:buClr>
                <a:schemeClr val="accent6"/>
              </a:buClr>
              <a:buSzPct val="100000"/>
              <a:buFont typeface="Arial" panose="020B0604020202020204" pitchFamily="34" charset="0"/>
              <a:buChar char="•"/>
              <a:defRPr/>
            </a:lvl2pPr>
            <a:lvl3pPr marL="1714500" indent="-342900">
              <a:buClr>
                <a:schemeClr val="accent6"/>
              </a:buClr>
              <a:buSzPct val="100000"/>
              <a:buFont typeface="Arial" panose="020B0604020202020204" pitchFamily="34" charset="0"/>
              <a:buChar char="•"/>
              <a:defRPr/>
            </a:lvl3pPr>
            <a:lvl4pPr marL="2400300" indent="-342900">
              <a:buClr>
                <a:schemeClr val="accent6"/>
              </a:buClr>
              <a:buSzPct val="100000"/>
              <a:buFont typeface="Arial" panose="020B0604020202020204" pitchFamily="34" charset="0"/>
              <a:buChar char="•"/>
              <a:defRPr/>
            </a:lvl4pPr>
            <a:lvl5pPr marL="3086100" indent="-342900">
              <a:buClr>
                <a:schemeClr val="accent6"/>
              </a:buClr>
              <a:buSzPct val="1000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8913020" y="2189844"/>
            <a:ext cx="7774782" cy="977307"/>
          </a:xfrm>
          <a:prstGeom prst="rect">
            <a:avLst/>
          </a:prstGeom>
        </p:spPr>
        <p:txBody>
          <a:bodyPr anchor="b"/>
          <a:lstStyle>
            <a:lvl1pPr marL="0" indent="0">
              <a:buNone/>
              <a:defRPr sz="3600" b="1">
                <a:solidFill>
                  <a:schemeClr val="accent1"/>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8913020" y="3167151"/>
            <a:ext cx="7774782" cy="5935284"/>
          </a:xfrm>
          <a:prstGeom prst="rect">
            <a:avLst/>
          </a:prstGeom>
        </p:spPr>
        <p:txBody>
          <a:bodyPr/>
          <a:lstStyle>
            <a:lvl1pPr marL="342900" indent="-342900">
              <a:buClr>
                <a:schemeClr val="accent1"/>
              </a:buClr>
              <a:buFont typeface="Arial" panose="020B0604020202020204" pitchFamily="34" charset="0"/>
              <a:buChar char="•"/>
              <a:defRPr/>
            </a:lvl1pPr>
            <a:lvl2pPr marL="1028700" indent="-342900">
              <a:buClr>
                <a:schemeClr val="accent1"/>
              </a:buClr>
              <a:buFont typeface="Arial" panose="020B0604020202020204" pitchFamily="34" charset="0"/>
              <a:buChar char="•"/>
              <a:defRPr/>
            </a:lvl2pPr>
            <a:lvl3pPr marL="1714500" indent="-342900">
              <a:buClr>
                <a:schemeClr val="accent1"/>
              </a:buClr>
              <a:buFont typeface="Arial" panose="020B0604020202020204" pitchFamily="34" charset="0"/>
              <a:buChar char="•"/>
              <a:defRPr/>
            </a:lvl3pPr>
            <a:lvl4pPr marL="2400300" indent="-342900">
              <a:buClr>
                <a:schemeClr val="accent1"/>
              </a:buClr>
              <a:buFont typeface="Arial" panose="020B0604020202020204" pitchFamily="34" charset="0"/>
              <a:buChar char="•"/>
              <a:defRPr/>
            </a:lvl4pPr>
            <a:lvl5pPr marL="3086100" indent="-342900">
              <a:buClr>
                <a:schemeClr val="accent1"/>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914401" y="9534526"/>
            <a:ext cx="15773399" cy="663197"/>
          </a:xfrm>
          <a:prstGeom prst="rect">
            <a:avLst/>
          </a:prstGeom>
        </p:spPr>
        <p:txBody>
          <a:bodyPr vert="horz" lIns="91440" tIns="45720" rIns="91440" bIns="45720" rtlCol="0" anchor="b"/>
          <a:lstStyle>
            <a:lvl1pPr algn="l">
              <a:defRPr sz="1800">
                <a:solidFill>
                  <a:schemeClr val="tx1">
                    <a:tint val="75000"/>
                  </a:schemeClr>
                </a:solidFill>
              </a:defRPr>
            </a:lvl1pPr>
          </a:lstStyle>
          <a:p>
            <a:endParaRPr lang="en-US"/>
          </a:p>
        </p:txBody>
      </p:sp>
      <p:sp>
        <p:nvSpPr>
          <p:cNvPr id="10" name="Title 1">
            <a:extLst>
              <a:ext uri="{FF2B5EF4-FFF2-40B4-BE49-F238E27FC236}">
                <a16:creationId xmlns:a16="http://schemas.microsoft.com/office/drawing/2014/main" id="{DAD82D1D-D8EA-40A0-9D3E-9683300C0F61}"/>
              </a:ext>
            </a:extLst>
          </p:cNvPr>
          <p:cNvSpPr>
            <a:spLocks noGrp="1"/>
          </p:cNvSpPr>
          <p:nvPr>
            <p:ph type="title"/>
          </p:nvPr>
        </p:nvSpPr>
        <p:spPr>
          <a:xfrm>
            <a:off x="914400" y="299258"/>
            <a:ext cx="16116300" cy="1778366"/>
          </a:xfrm>
        </p:spPr>
        <p:txBody>
          <a:bodyPr>
            <a:normAutofit/>
          </a:bodyPr>
          <a:lstStyle>
            <a:lvl1pPr>
              <a:defRPr sz="4800"/>
            </a:lvl1pPr>
          </a:lstStyle>
          <a:p>
            <a:r>
              <a:rPr lang="en-US"/>
              <a:t>Click to edit Master title style</a:t>
            </a:r>
          </a:p>
        </p:txBody>
      </p:sp>
    </p:spTree>
    <p:extLst>
      <p:ext uri="{BB962C8B-B14F-4D97-AF65-F5344CB8AC3E}">
        <p14:creationId xmlns:p14="http://schemas.microsoft.com/office/powerpoint/2010/main" val="7175595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914401" y="9534526"/>
            <a:ext cx="16116299" cy="663197"/>
          </a:xfrm>
          <a:prstGeom prst="rect">
            <a:avLst/>
          </a:prstGeom>
        </p:spPr>
        <p:txBody>
          <a:bodyPr vert="horz" lIns="91440" tIns="45720" rIns="91440" bIns="45720" rtlCol="0" anchor="b"/>
          <a:lstStyle>
            <a:lvl1pPr algn="l">
              <a:defRPr sz="1800">
                <a:solidFill>
                  <a:schemeClr val="tx1">
                    <a:tint val="75000"/>
                  </a:schemeClr>
                </a:solidFill>
              </a:defRPr>
            </a:lvl1pPr>
          </a:lstStyle>
          <a:p>
            <a:endParaRPr lang="en-US"/>
          </a:p>
        </p:txBody>
      </p:sp>
      <p:pic>
        <p:nvPicPr>
          <p:cNvPr id="7" name="Picture 6" descr="Logo&#10;&#10;Description automatically generated">
            <a:extLst>
              <a:ext uri="{FF2B5EF4-FFF2-40B4-BE49-F238E27FC236}">
                <a16:creationId xmlns:a16="http://schemas.microsoft.com/office/drawing/2014/main" id="{7C61671B-929B-2E1F-BEE6-F6C389DD84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49074" y="9063767"/>
            <a:ext cx="4234040" cy="1133955"/>
          </a:xfrm>
          <a:prstGeom prst="rect">
            <a:avLst/>
          </a:prstGeom>
        </p:spPr>
      </p:pic>
    </p:spTree>
    <p:extLst>
      <p:ext uri="{BB962C8B-B14F-4D97-AF65-F5344CB8AC3E}">
        <p14:creationId xmlns:p14="http://schemas.microsoft.com/office/powerpoint/2010/main" val="2191870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2F6B2D7-D2F9-4F1B-8FB7-00DCD968C2C6}"/>
              </a:ext>
            </a:extLst>
          </p:cNvPr>
          <p:cNvSpPr>
            <a:spLocks noGrp="1"/>
          </p:cNvSpPr>
          <p:nvPr>
            <p:ph type="ftr" sz="quarter" idx="3"/>
          </p:nvPr>
        </p:nvSpPr>
        <p:spPr>
          <a:xfrm>
            <a:off x="914401" y="9534526"/>
            <a:ext cx="16116299" cy="663197"/>
          </a:xfrm>
          <a:prstGeom prst="rect">
            <a:avLst/>
          </a:prstGeom>
        </p:spPr>
        <p:txBody>
          <a:bodyPr vert="horz" lIns="91440" tIns="45720" rIns="91440" bIns="45720" rtlCol="0" anchor="b"/>
          <a:lstStyle>
            <a:lvl1pPr algn="l">
              <a:defRPr sz="1800">
                <a:solidFill>
                  <a:schemeClr val="tx1">
                    <a:tint val="75000"/>
                  </a:schemeClr>
                </a:solidFill>
              </a:defRPr>
            </a:lvl1pPr>
          </a:lstStyle>
          <a:p>
            <a:endParaRPr lang="en-US"/>
          </a:p>
        </p:txBody>
      </p:sp>
    </p:spTree>
    <p:extLst>
      <p:ext uri="{BB962C8B-B14F-4D97-AF65-F5344CB8AC3E}">
        <p14:creationId xmlns:p14="http://schemas.microsoft.com/office/powerpoint/2010/main" val="3957339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1259683" y="685800"/>
            <a:ext cx="5898356" cy="2400300"/>
          </a:xfrm>
        </p:spPr>
        <p:txBody>
          <a:bodyPr anchor="b"/>
          <a:lstStyle>
            <a:lvl1pPr>
              <a:defRPr sz="48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7774782" y="1481138"/>
            <a:ext cx="9258300" cy="7310438"/>
          </a:xfrm>
          <a:prstGeom prst="rect">
            <a:avLst/>
          </a:prstGeo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1259683" y="3086100"/>
            <a:ext cx="5898356" cy="5717382"/>
          </a:xfrm>
          <a:prstGeom prst="rect">
            <a:avLst/>
          </a:prstGeo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914401" y="9534526"/>
            <a:ext cx="16118681" cy="663197"/>
          </a:xfrm>
          <a:prstGeom prst="rect">
            <a:avLst/>
          </a:prstGeom>
        </p:spPr>
        <p:txBody>
          <a:bodyPr vert="horz" lIns="91440" tIns="45720" rIns="91440" bIns="45720" rtlCol="0" anchor="b"/>
          <a:lstStyle>
            <a:lvl1pPr algn="l">
              <a:defRPr sz="1800">
                <a:solidFill>
                  <a:schemeClr val="tx1">
                    <a:tint val="75000"/>
                  </a:schemeClr>
                </a:solidFill>
              </a:defRPr>
            </a:lvl1pPr>
          </a:lstStyle>
          <a:p>
            <a:endParaRPr lang="en-US"/>
          </a:p>
        </p:txBody>
      </p:sp>
    </p:spTree>
    <p:extLst>
      <p:ext uri="{BB962C8B-B14F-4D97-AF65-F5344CB8AC3E}">
        <p14:creationId xmlns:p14="http://schemas.microsoft.com/office/powerpoint/2010/main" val="4785321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microsoft.com/office/2007/relationships/hdphoto" Target="../media/hdphoto1.wdp"/><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914400" y="299258"/>
            <a:ext cx="16116300" cy="1778366"/>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914400" y="2216860"/>
            <a:ext cx="16116300" cy="70837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5">
            <a:extLst>
              <a:ext uri="{FF2B5EF4-FFF2-40B4-BE49-F238E27FC236}">
                <a16:creationId xmlns:a16="http://schemas.microsoft.com/office/drawing/2014/main" id="{89BEF74D-8D28-4131-8F45-3779D7055172}"/>
              </a:ext>
            </a:extLst>
          </p:cNvPr>
          <p:cNvPicPr>
            <a:picLocks noChangeAspect="1"/>
          </p:cNvPicPr>
          <p:nvPr/>
        </p:nvPicPr>
        <p:blipFill rotWithShape="1">
          <a:blip r:embed="rId14" cstate="print">
            <a:extLst>
              <a:ext uri="{BEBA8EAE-BF5A-486C-A8C5-ECC9F3942E4B}">
                <a14:imgProps xmlns:a14="http://schemas.microsoft.com/office/drawing/2010/main">
                  <a14:imgLayer r:embed="rId15">
                    <a14:imgEffect>
                      <a14:sharpenSoften amount="-100000"/>
                    </a14:imgEffect>
                  </a14:imgLayer>
                </a14:imgProps>
              </a:ext>
              <a:ext uri="{28A0092B-C50C-407E-A947-70E740481C1C}">
                <a14:useLocalDpi xmlns:a14="http://schemas.microsoft.com/office/drawing/2010/main" val="0"/>
              </a:ext>
            </a:extLst>
          </a:blip>
          <a:srcRect/>
          <a:stretch/>
        </p:blipFill>
        <p:spPr>
          <a:xfrm>
            <a:off x="0" y="-5379"/>
            <a:ext cx="18288000" cy="160023"/>
          </a:xfrm>
          <a:prstGeom prst="rect">
            <a:avLst/>
          </a:prstGeom>
        </p:spPr>
      </p:pic>
      <p:sp>
        <p:nvSpPr>
          <p:cNvPr id="8" name="Footer Placeholder 4">
            <a:extLst>
              <a:ext uri="{FF2B5EF4-FFF2-40B4-BE49-F238E27FC236}">
                <a16:creationId xmlns:a16="http://schemas.microsoft.com/office/drawing/2014/main" id="{B6C3302F-87F6-4619-9382-93EEA9D2B073}"/>
              </a:ext>
            </a:extLst>
          </p:cNvPr>
          <p:cNvSpPr>
            <a:spLocks noGrp="1"/>
          </p:cNvSpPr>
          <p:nvPr>
            <p:ph type="ftr" sz="quarter" idx="3"/>
          </p:nvPr>
        </p:nvSpPr>
        <p:spPr>
          <a:xfrm>
            <a:off x="914401" y="9534526"/>
            <a:ext cx="16116299" cy="663197"/>
          </a:xfrm>
          <a:prstGeom prst="rect">
            <a:avLst/>
          </a:prstGeom>
        </p:spPr>
        <p:txBody>
          <a:bodyPr vert="horz" lIns="91440" tIns="45720" rIns="91440" bIns="45720" rtlCol="0" anchor="b"/>
          <a:lstStyle>
            <a:lvl1pPr algn="l">
              <a:defRPr sz="1800">
                <a:solidFill>
                  <a:schemeClr val="tx1">
                    <a:tint val="75000"/>
                  </a:schemeClr>
                </a:solidFill>
              </a:defRPr>
            </a:lvl1pPr>
          </a:lstStyle>
          <a:p>
            <a:endParaRPr lang="en-US"/>
          </a:p>
        </p:txBody>
      </p:sp>
    </p:spTree>
    <p:extLst>
      <p:ext uri="{BB962C8B-B14F-4D97-AF65-F5344CB8AC3E}">
        <p14:creationId xmlns:p14="http://schemas.microsoft.com/office/powerpoint/2010/main" val="221821757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1371600" rtl="0" eaLnBrk="1" latinLnBrk="0" hangingPunct="1">
        <a:lnSpc>
          <a:spcPct val="100000"/>
        </a:lnSpc>
        <a:spcBef>
          <a:spcPct val="0"/>
        </a:spcBef>
        <a:buNone/>
        <a:defRPr sz="4800" b="1" i="0" kern="1200">
          <a:solidFill>
            <a:schemeClr val="accent6">
              <a:lumMod val="50000"/>
            </a:schemeClr>
          </a:solidFill>
          <a:latin typeface="+mj-lt"/>
          <a:ea typeface="+mj-ea"/>
          <a:cs typeface="+mj-cs"/>
        </a:defRPr>
      </a:lvl1pPr>
    </p:titleStyle>
    <p:bodyStyle>
      <a:lvl1pPr marL="342900" indent="-342900" algn="l" defTabSz="1371600" rtl="0" eaLnBrk="1" latinLnBrk="0" hangingPunct="1">
        <a:lnSpc>
          <a:spcPct val="100000"/>
        </a:lnSpc>
        <a:spcBef>
          <a:spcPts val="1500"/>
        </a:spcBef>
        <a:buClr>
          <a:schemeClr val="accent3"/>
        </a:buClr>
        <a:buFont typeface="Arial" panose="020B0604020202020204" pitchFamily="34" charset="0"/>
        <a:buChar char="•"/>
        <a:defRPr sz="3600" kern="1200">
          <a:solidFill>
            <a:schemeClr val="tx1">
              <a:lumMod val="75000"/>
            </a:schemeClr>
          </a:solidFill>
          <a:latin typeface="+mn-lt"/>
          <a:ea typeface="+mn-ea"/>
          <a:cs typeface="+mn-cs"/>
        </a:defRPr>
      </a:lvl1pPr>
      <a:lvl2pPr marL="1028700" indent="-342900" algn="l" defTabSz="1371600" rtl="0" eaLnBrk="1" latinLnBrk="0" hangingPunct="1">
        <a:lnSpc>
          <a:spcPct val="100000"/>
        </a:lnSpc>
        <a:spcBef>
          <a:spcPts val="750"/>
        </a:spcBef>
        <a:buClr>
          <a:schemeClr val="accent1"/>
        </a:buClr>
        <a:buFont typeface="Arial" panose="020B0604020202020204" pitchFamily="34" charset="0"/>
        <a:buChar char="•"/>
        <a:defRPr sz="3000" kern="1200">
          <a:solidFill>
            <a:schemeClr val="tx1">
              <a:lumMod val="75000"/>
            </a:schemeClr>
          </a:solidFill>
          <a:latin typeface="+mn-lt"/>
          <a:ea typeface="+mn-ea"/>
          <a:cs typeface="+mn-cs"/>
        </a:defRPr>
      </a:lvl2pPr>
      <a:lvl3pPr marL="1714500" indent="-342900" algn="l" defTabSz="1371600" rtl="0" eaLnBrk="1" latinLnBrk="0" hangingPunct="1">
        <a:lnSpc>
          <a:spcPct val="100000"/>
        </a:lnSpc>
        <a:spcBef>
          <a:spcPts val="750"/>
        </a:spcBef>
        <a:buClr>
          <a:schemeClr val="accent6"/>
        </a:buClr>
        <a:buFont typeface="Arial" panose="020B0604020202020204" pitchFamily="34" charset="0"/>
        <a:buChar char="–"/>
        <a:defRPr sz="2700" kern="1200">
          <a:solidFill>
            <a:schemeClr val="tx1">
              <a:lumMod val="75000"/>
            </a:schemeClr>
          </a:solidFill>
          <a:latin typeface="+mn-lt"/>
          <a:ea typeface="+mn-ea"/>
          <a:cs typeface="+mn-cs"/>
        </a:defRPr>
      </a:lvl3pPr>
      <a:lvl4pPr marL="2400300" indent="-342900" algn="l" defTabSz="1371600" rtl="0" eaLnBrk="1" latinLnBrk="0" hangingPunct="1">
        <a:lnSpc>
          <a:spcPct val="100000"/>
        </a:lnSpc>
        <a:spcBef>
          <a:spcPts val="750"/>
        </a:spcBef>
        <a:buClr>
          <a:schemeClr val="accent6"/>
        </a:buClr>
        <a:buFont typeface="Arial" panose="020B0604020202020204" pitchFamily="34" charset="0"/>
        <a:buChar char="•"/>
        <a:defRPr sz="2400" kern="1200">
          <a:solidFill>
            <a:schemeClr val="tx1">
              <a:lumMod val="75000"/>
            </a:schemeClr>
          </a:solidFill>
          <a:latin typeface="+mn-lt"/>
          <a:ea typeface="+mn-ea"/>
          <a:cs typeface="+mn-cs"/>
        </a:defRPr>
      </a:lvl4pPr>
      <a:lvl5pPr marL="3086100" indent="-342900" algn="l" defTabSz="1371600" rtl="0" eaLnBrk="1" latinLnBrk="0" hangingPunct="1">
        <a:lnSpc>
          <a:spcPct val="100000"/>
        </a:lnSpc>
        <a:spcBef>
          <a:spcPts val="750"/>
        </a:spcBef>
        <a:buFont typeface="Arial" panose="020B0604020202020204" pitchFamily="34" charset="0"/>
        <a:buChar char="•"/>
        <a:defRPr sz="2400" kern="1200">
          <a:solidFill>
            <a:schemeClr val="tx1">
              <a:lumMod val="75000"/>
            </a:schemeClr>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B95A508B-EA88-CE39-C178-C9617B62D6ED}"/>
              </a:ext>
            </a:extLst>
          </p:cNvPr>
          <p:cNvPicPr>
            <a:picLocks noChangeAspect="1"/>
          </p:cNvPicPr>
          <p:nvPr/>
        </p:nvPicPr>
        <p:blipFill>
          <a:blip r:embed="rId2"/>
          <a:stretch>
            <a:fillRect/>
          </a:stretch>
        </p:blipFill>
        <p:spPr>
          <a:xfrm>
            <a:off x="11510386" y="1943101"/>
            <a:ext cx="6360077" cy="6632843"/>
          </a:xfrm>
          <a:prstGeom prst="rect">
            <a:avLst/>
          </a:prstGeom>
        </p:spPr>
      </p:pic>
      <p:sp>
        <p:nvSpPr>
          <p:cNvPr id="2" name="Title 1"/>
          <p:cNvSpPr>
            <a:spLocks noGrp="1"/>
          </p:cNvSpPr>
          <p:nvPr>
            <p:ph type="title"/>
          </p:nvPr>
        </p:nvSpPr>
        <p:spPr>
          <a:xfrm>
            <a:off x="914402" y="2252267"/>
            <a:ext cx="15773400" cy="4279106"/>
          </a:xfrm>
        </p:spPr>
        <p:txBody>
          <a:bodyPr>
            <a:normAutofit/>
          </a:bodyPr>
          <a:lstStyle/>
          <a:p>
            <a:r>
              <a:rPr lang="en-US" sz="6000" dirty="0"/>
              <a:t>Intracranial Hemorrhage and Anticoagulation Reversal</a:t>
            </a:r>
            <a:br>
              <a:rPr lang="en-US" sz="6000" dirty="0"/>
            </a:br>
            <a:r>
              <a:rPr lang="en-US" sz="6000" dirty="0"/>
              <a:t>in the ED</a:t>
            </a:r>
          </a:p>
        </p:txBody>
      </p:sp>
      <p:sp>
        <p:nvSpPr>
          <p:cNvPr id="3" name="Subtitle 2"/>
          <p:cNvSpPr>
            <a:spLocks noGrp="1"/>
          </p:cNvSpPr>
          <p:nvPr>
            <p:ph type="body" idx="1"/>
          </p:nvPr>
        </p:nvSpPr>
        <p:spPr>
          <a:xfrm>
            <a:off x="914402" y="7060732"/>
            <a:ext cx="15773400" cy="2250281"/>
          </a:xfrm>
        </p:spPr>
        <p:txBody>
          <a:bodyPr>
            <a:normAutofit/>
          </a:bodyPr>
          <a:lstStyle/>
          <a:p>
            <a:r>
              <a:rPr lang="en-US" dirty="0"/>
              <a:t>Barbra Backus, MD, PhD</a:t>
            </a:r>
          </a:p>
          <a:p>
            <a:r>
              <a:rPr lang="en-US" dirty="0"/>
              <a:t>Emergency Physician</a:t>
            </a:r>
          </a:p>
          <a:p>
            <a:r>
              <a:rPr lang="en-US" dirty="0" err="1"/>
              <a:t>Franciscus</a:t>
            </a:r>
            <a:r>
              <a:rPr lang="en-US" dirty="0"/>
              <a:t> </a:t>
            </a:r>
            <a:r>
              <a:rPr lang="en-US" dirty="0" err="1"/>
              <a:t>Gasthuis</a:t>
            </a:r>
            <a:r>
              <a:rPr lang="en-US" dirty="0"/>
              <a:t> and </a:t>
            </a:r>
            <a:r>
              <a:rPr lang="en-US" dirty="0" err="1"/>
              <a:t>Vlietland</a:t>
            </a:r>
            <a:r>
              <a:rPr lang="en-US" dirty="0"/>
              <a:t> Rotterdam, Netherlands</a:t>
            </a:r>
          </a:p>
        </p:txBody>
      </p:sp>
      <p:pic>
        <p:nvPicPr>
          <p:cNvPr id="4" name="Picture 2" descr="Twitter - Wikipedia">
            <a:extLst>
              <a:ext uri="{FF2B5EF4-FFF2-40B4-BE49-F238E27FC236}">
                <a16:creationId xmlns:a16="http://schemas.microsoft.com/office/drawing/2014/main" id="{D4838BD8-9212-CD2E-48A3-E12EEF9D016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8852" y="9311012"/>
            <a:ext cx="581348" cy="47586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4B412CC1-6F04-5071-9625-CB77B03A7446}"/>
              </a:ext>
            </a:extLst>
          </p:cNvPr>
          <p:cNvSpPr txBox="1"/>
          <p:nvPr/>
        </p:nvSpPr>
        <p:spPr>
          <a:xfrm>
            <a:off x="1629630" y="9261700"/>
            <a:ext cx="2364750" cy="830997"/>
          </a:xfrm>
          <a:prstGeom prst="rect">
            <a:avLst/>
          </a:prstGeom>
          <a:noFill/>
        </p:spPr>
        <p:txBody>
          <a:bodyPr wrap="none" rtlCol="0">
            <a:spAutoFit/>
          </a:bodyPr>
          <a:lstStyle/>
          <a:p>
            <a:pPr defTabSz="1371600"/>
            <a:r>
              <a:rPr lang="en-US" sz="2400" i="1" dirty="0">
                <a:solidFill>
                  <a:srgbClr val="000000"/>
                </a:solidFill>
                <a:latin typeface="Arial" panose="020B0604020202020204"/>
              </a:rPr>
              <a:t>@barbrabackus</a:t>
            </a:r>
          </a:p>
          <a:p>
            <a:pPr defTabSz="1371600"/>
            <a:endParaRPr lang="en-US" sz="2400" dirty="0">
              <a:solidFill>
                <a:srgbClr val="000000"/>
              </a:solidFill>
              <a:latin typeface="Arial" panose="020B0604020202020204"/>
            </a:endParaRPr>
          </a:p>
        </p:txBody>
      </p:sp>
    </p:spTree>
    <p:extLst>
      <p:ext uri="{BB962C8B-B14F-4D97-AF65-F5344CB8AC3E}">
        <p14:creationId xmlns:p14="http://schemas.microsoft.com/office/powerpoint/2010/main" val="546102102"/>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A5B30D-6EBE-AAA4-358F-AC940433A275}"/>
              </a:ext>
            </a:extLst>
          </p:cNvPr>
          <p:cNvSpPr>
            <a:spLocks noGrp="1"/>
          </p:cNvSpPr>
          <p:nvPr>
            <p:ph type="title"/>
          </p:nvPr>
        </p:nvSpPr>
        <p:spPr/>
        <p:txBody>
          <a:bodyPr/>
          <a:lstStyle/>
          <a:p>
            <a:r>
              <a:rPr lang="en-US" dirty="0"/>
              <a:t>Disclaimer</a:t>
            </a:r>
          </a:p>
        </p:txBody>
      </p:sp>
      <p:sp>
        <p:nvSpPr>
          <p:cNvPr id="10" name="Content Placeholder 4">
            <a:extLst>
              <a:ext uri="{FF2B5EF4-FFF2-40B4-BE49-F238E27FC236}">
                <a16:creationId xmlns:a16="http://schemas.microsoft.com/office/drawing/2014/main" id="{ED686F8A-DE79-29E4-3A92-6740BE7B4ED7}"/>
              </a:ext>
            </a:extLst>
          </p:cNvPr>
          <p:cNvSpPr txBox="1">
            <a:spLocks/>
          </p:cNvSpPr>
          <p:nvPr/>
        </p:nvSpPr>
        <p:spPr>
          <a:xfrm>
            <a:off x="1257300" y="2738438"/>
            <a:ext cx="15773400" cy="484346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t>The views and opinions expressed in this educational activity are those of the faculty and do not necessarily represent the views of </a:t>
            </a:r>
            <a:r>
              <a:rPr lang="en-US" sz="2400" dirty="0" err="1"/>
              <a:t>TotalCME</a:t>
            </a:r>
            <a:r>
              <a:rPr lang="en-US" sz="2400" dirty="0"/>
              <a:t>, Inc., the CME providers, or the companies providing educational grants. This presentation is not intended to define an exclusive course of patient management; the participant should use their clinical judgment, knowledge, experience, and diagnostic skills in applying or adopting for professional use any of the information provided herein. Any procedures, medications, or other courses of diagnosis or treatment discussed or suggested in this activity should not be used by clinicians without evaluation of their patient's conditions and possible contraindications or dangers in use, review of any applicable manufacturer’s product information, and comparison with recommendations of other authorities. Links to other sites may be provided as additional sources of information. </a:t>
            </a:r>
          </a:p>
        </p:txBody>
      </p:sp>
    </p:spTree>
    <p:extLst>
      <p:ext uri="{BB962C8B-B14F-4D97-AF65-F5344CB8AC3E}">
        <p14:creationId xmlns:p14="http://schemas.microsoft.com/office/powerpoint/2010/main" val="33065145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A2A494-0E56-35EF-1FC8-827F8EDFAA34}"/>
              </a:ext>
            </a:extLst>
          </p:cNvPr>
          <p:cNvSpPr>
            <a:spLocks noGrp="1"/>
          </p:cNvSpPr>
          <p:nvPr>
            <p:ph type="title"/>
          </p:nvPr>
        </p:nvSpPr>
        <p:spPr/>
        <p:txBody>
          <a:bodyPr/>
          <a:lstStyle/>
          <a:p>
            <a:r>
              <a:rPr lang="nl-NL" dirty="0"/>
              <a:t>Intracranial Bleeding</a:t>
            </a:r>
          </a:p>
        </p:txBody>
      </p:sp>
      <p:sp>
        <p:nvSpPr>
          <p:cNvPr id="3" name="Tijdelijke aanduiding voor inhoud 2">
            <a:extLst>
              <a:ext uri="{FF2B5EF4-FFF2-40B4-BE49-F238E27FC236}">
                <a16:creationId xmlns:a16="http://schemas.microsoft.com/office/drawing/2014/main" id="{B30DE8BB-C81C-BCF4-41FF-CF950DEA97A1}"/>
              </a:ext>
            </a:extLst>
          </p:cNvPr>
          <p:cNvSpPr>
            <a:spLocks noGrp="1"/>
          </p:cNvSpPr>
          <p:nvPr>
            <p:ph idx="1"/>
          </p:nvPr>
        </p:nvSpPr>
        <p:spPr/>
        <p:txBody>
          <a:bodyPr>
            <a:normAutofit/>
          </a:bodyPr>
          <a:lstStyle/>
          <a:p>
            <a:r>
              <a:rPr lang="nl-NL" sz="4200" dirty="0" err="1"/>
              <a:t>Increasing</a:t>
            </a:r>
            <a:r>
              <a:rPr lang="nl-NL" sz="4200" dirty="0"/>
              <a:t> </a:t>
            </a:r>
            <a:r>
              <a:rPr lang="nl-NL" sz="4200" dirty="0" err="1"/>
              <a:t>with</a:t>
            </a:r>
            <a:r>
              <a:rPr lang="nl-NL" sz="4200" dirty="0"/>
              <a:t> </a:t>
            </a:r>
            <a:r>
              <a:rPr lang="nl-NL" sz="4200" dirty="0" err="1"/>
              <a:t>age</a:t>
            </a:r>
            <a:r>
              <a:rPr lang="nl-NL" sz="4200" dirty="0"/>
              <a:t>, (vascular) comorbidity and use of </a:t>
            </a:r>
            <a:r>
              <a:rPr lang="nl-NL" sz="4200" dirty="0" err="1"/>
              <a:t>anticoagulants</a:t>
            </a:r>
            <a:endParaRPr lang="nl-NL" sz="4200" dirty="0"/>
          </a:p>
          <a:p>
            <a:endParaRPr lang="nl-NL" sz="1575" dirty="0"/>
          </a:p>
          <a:p>
            <a:r>
              <a:rPr lang="en-US" sz="4200" dirty="0" err="1"/>
              <a:t>FXa</a:t>
            </a:r>
            <a:r>
              <a:rPr lang="en-US" sz="4200" dirty="0"/>
              <a:t> inhibitor-related ICH affect 0.33-0.5% of patients per year</a:t>
            </a:r>
          </a:p>
          <a:p>
            <a:pPr lvl="1"/>
            <a:r>
              <a:rPr lang="en-US" sz="3600" dirty="0"/>
              <a:t>30-day mortality range of 45-48%</a:t>
            </a:r>
          </a:p>
          <a:p>
            <a:endParaRPr lang="en-US" sz="1575" dirty="0"/>
          </a:p>
          <a:p>
            <a:r>
              <a:rPr lang="en-US" sz="4200" dirty="0"/>
              <a:t>80% of ICH patients treated with Andexanet Alfa had excellent or good hemostatic efficacy 12 hours after infusion</a:t>
            </a:r>
          </a:p>
          <a:p>
            <a:pPr lvl="1"/>
            <a:r>
              <a:rPr lang="en-US" sz="3600" dirty="0"/>
              <a:t>30-day mortality </a:t>
            </a:r>
            <a:r>
              <a:rPr lang="en-US" sz="3600" dirty="0">
                <a:sym typeface="Symbol" panose="05050102010706020507" pitchFamily="18" charset="2"/>
              </a:rPr>
              <a:t></a:t>
            </a:r>
            <a:r>
              <a:rPr lang="en-US" sz="3600" dirty="0"/>
              <a:t> to 16% (37/229) for ICH</a:t>
            </a:r>
          </a:p>
          <a:p>
            <a:endParaRPr lang="en-US" sz="4200" dirty="0"/>
          </a:p>
        </p:txBody>
      </p:sp>
    </p:spTree>
    <p:extLst>
      <p:ext uri="{BB962C8B-B14F-4D97-AF65-F5344CB8AC3E}">
        <p14:creationId xmlns:p14="http://schemas.microsoft.com/office/powerpoint/2010/main" val="15388992"/>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12F87343-9B33-43DE-B33C-CE49B77EDD5F}"/>
              </a:ext>
            </a:extLst>
          </p:cNvPr>
          <p:cNvSpPr>
            <a:spLocks noGrp="1"/>
          </p:cNvSpPr>
          <p:nvPr>
            <p:ph type="title"/>
          </p:nvPr>
        </p:nvSpPr>
        <p:spPr/>
        <p:txBody>
          <a:bodyPr/>
          <a:lstStyle/>
          <a:p>
            <a:r>
              <a:rPr lang="de-DE" dirty="0"/>
              <a:t>Oral </a:t>
            </a:r>
            <a:r>
              <a:rPr lang="de-DE" dirty="0" err="1"/>
              <a:t>Anticoagulant</a:t>
            </a:r>
            <a:r>
              <a:rPr lang="de-DE" dirty="0"/>
              <a:t> </a:t>
            </a:r>
            <a:r>
              <a:rPr lang="de-DE" dirty="0" err="1"/>
              <a:t>Related</a:t>
            </a:r>
            <a:r>
              <a:rPr lang="de-DE" dirty="0"/>
              <a:t> Bleeding</a:t>
            </a:r>
          </a:p>
        </p:txBody>
      </p:sp>
      <p:sp>
        <p:nvSpPr>
          <p:cNvPr id="3" name="Content Placeholder 2">
            <a:extLst>
              <a:ext uri="{FF2B5EF4-FFF2-40B4-BE49-F238E27FC236}">
                <a16:creationId xmlns:a16="http://schemas.microsoft.com/office/drawing/2014/main" id="{82D5BAB0-32EA-449B-A665-B5D6E954BFF6}"/>
              </a:ext>
            </a:extLst>
          </p:cNvPr>
          <p:cNvSpPr>
            <a:spLocks noGrp="1"/>
          </p:cNvSpPr>
          <p:nvPr>
            <p:ph idx="1"/>
          </p:nvPr>
        </p:nvSpPr>
        <p:spPr/>
        <p:txBody>
          <a:bodyPr>
            <a:normAutofit/>
          </a:bodyPr>
          <a:lstStyle/>
          <a:p>
            <a:pPr marL="685800" indent="-685800">
              <a:spcBef>
                <a:spcPts val="2700"/>
              </a:spcBef>
              <a:buFont typeface="+mj-lt"/>
              <a:buAutoNum type="arabicPeriod"/>
            </a:pPr>
            <a:r>
              <a:rPr lang="en-US" sz="3900" dirty="0"/>
              <a:t>Resuscitation and hemodynamic support</a:t>
            </a:r>
          </a:p>
          <a:p>
            <a:pPr marL="685800" indent="-685800">
              <a:spcBef>
                <a:spcPts val="2700"/>
              </a:spcBef>
              <a:buFont typeface="+mj-lt"/>
              <a:buAutoNum type="arabicPeriod"/>
            </a:pPr>
            <a:r>
              <a:rPr lang="en-US" sz="3900" dirty="0"/>
              <a:t>Beware of hematoma expansion, RR control </a:t>
            </a:r>
          </a:p>
          <a:p>
            <a:pPr marL="685800" indent="-685800">
              <a:spcBef>
                <a:spcPts val="2700"/>
              </a:spcBef>
              <a:buFont typeface="+mj-lt"/>
              <a:buAutoNum type="arabicPeriod"/>
            </a:pPr>
            <a:r>
              <a:rPr lang="en-US" sz="3900" dirty="0"/>
              <a:t>Order blood when needed</a:t>
            </a:r>
          </a:p>
          <a:p>
            <a:pPr marL="685800" indent="-685800">
              <a:spcBef>
                <a:spcPts val="2700"/>
              </a:spcBef>
              <a:buFont typeface="+mj-lt"/>
              <a:buAutoNum type="arabicPeriod"/>
            </a:pPr>
            <a:r>
              <a:rPr lang="en-US" sz="3900" dirty="0"/>
              <a:t>Tranexamic acid 1 gram iv </a:t>
            </a:r>
          </a:p>
          <a:p>
            <a:pPr marL="685800" indent="-685800">
              <a:spcBef>
                <a:spcPts val="2700"/>
              </a:spcBef>
              <a:buFont typeface="+mj-lt"/>
              <a:buAutoNum type="arabicPeriod"/>
            </a:pPr>
            <a:r>
              <a:rPr lang="en-US" sz="3900" dirty="0"/>
              <a:t>Targeted intervention–interventional</a:t>
            </a:r>
            <a:br>
              <a:rPr lang="en-US" sz="3900" dirty="0"/>
            </a:br>
            <a:r>
              <a:rPr lang="en-US" sz="3900" dirty="0"/>
              <a:t>radiology</a:t>
            </a:r>
          </a:p>
          <a:p>
            <a:pPr marL="685800" indent="-685800">
              <a:spcBef>
                <a:spcPts val="2700"/>
              </a:spcBef>
              <a:buFont typeface="+mj-lt"/>
              <a:buAutoNum type="arabicPeriod"/>
            </a:pPr>
            <a:r>
              <a:rPr lang="en-US" sz="3900" dirty="0"/>
              <a:t>Reversal of anticoagulants?</a:t>
            </a:r>
          </a:p>
        </p:txBody>
      </p:sp>
      <p:pic>
        <p:nvPicPr>
          <p:cNvPr id="2" name="Afbeelding 1">
            <a:extLst>
              <a:ext uri="{FF2B5EF4-FFF2-40B4-BE49-F238E27FC236}">
                <a16:creationId xmlns:a16="http://schemas.microsoft.com/office/drawing/2014/main" id="{E3E8C367-91D3-674A-9CCC-588BF76747D5}"/>
              </a:ext>
            </a:extLst>
          </p:cNvPr>
          <p:cNvPicPr>
            <a:picLocks noChangeAspect="1"/>
          </p:cNvPicPr>
          <p:nvPr/>
        </p:nvPicPr>
        <p:blipFill rotWithShape="1">
          <a:blip r:embed="rId3"/>
          <a:srcRect r="48148" b="8512"/>
          <a:stretch/>
        </p:blipFill>
        <p:spPr>
          <a:xfrm>
            <a:off x="12305945" y="1380910"/>
            <a:ext cx="3354417" cy="3482906"/>
          </a:xfrm>
          <a:prstGeom prst="rect">
            <a:avLst/>
          </a:prstGeom>
        </p:spPr>
      </p:pic>
      <p:pic>
        <p:nvPicPr>
          <p:cNvPr id="5" name="Afbeelding 4">
            <a:extLst>
              <a:ext uri="{FF2B5EF4-FFF2-40B4-BE49-F238E27FC236}">
                <a16:creationId xmlns:a16="http://schemas.microsoft.com/office/drawing/2014/main" id="{F37C58B3-5301-B5E6-7EE1-4F39E069AB52}"/>
              </a:ext>
            </a:extLst>
          </p:cNvPr>
          <p:cNvPicPr>
            <a:picLocks noChangeAspect="1"/>
          </p:cNvPicPr>
          <p:nvPr/>
        </p:nvPicPr>
        <p:blipFill rotWithShape="1">
          <a:blip r:embed="rId4"/>
          <a:srcRect l="12934" t="4218" r="60204" b="15487"/>
          <a:stretch/>
        </p:blipFill>
        <p:spPr>
          <a:xfrm>
            <a:off x="15087606" y="3481791"/>
            <a:ext cx="2624235" cy="4412433"/>
          </a:xfrm>
          <a:prstGeom prst="rect">
            <a:avLst/>
          </a:prstGeom>
        </p:spPr>
      </p:pic>
      <p:pic>
        <p:nvPicPr>
          <p:cNvPr id="6" name="Afbeelding 5">
            <a:extLst>
              <a:ext uri="{FF2B5EF4-FFF2-40B4-BE49-F238E27FC236}">
                <a16:creationId xmlns:a16="http://schemas.microsoft.com/office/drawing/2014/main" id="{8207F2F9-2B31-DC27-851E-3526786EE808}"/>
              </a:ext>
            </a:extLst>
          </p:cNvPr>
          <p:cNvPicPr>
            <a:picLocks noChangeAspect="1"/>
          </p:cNvPicPr>
          <p:nvPr/>
        </p:nvPicPr>
        <p:blipFill>
          <a:blip r:embed="rId5"/>
          <a:stretch>
            <a:fillRect/>
          </a:stretch>
        </p:blipFill>
        <p:spPr>
          <a:xfrm>
            <a:off x="11385302" y="5607996"/>
            <a:ext cx="3424544" cy="3134070"/>
          </a:xfrm>
          <a:prstGeom prst="rect">
            <a:avLst/>
          </a:prstGeom>
        </p:spPr>
      </p:pic>
    </p:spTree>
    <p:extLst>
      <p:ext uri="{BB962C8B-B14F-4D97-AF65-F5344CB8AC3E}">
        <p14:creationId xmlns:p14="http://schemas.microsoft.com/office/powerpoint/2010/main" val="3213403862"/>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1EBB5767-C270-439C-85F1-75DB34B1B692}"/>
              </a:ext>
            </a:extLst>
          </p:cNvPr>
          <p:cNvSpPr>
            <a:spLocks noGrp="1"/>
          </p:cNvSpPr>
          <p:nvPr>
            <p:ph type="title"/>
          </p:nvPr>
        </p:nvSpPr>
        <p:spPr/>
        <p:txBody>
          <a:bodyPr/>
          <a:lstStyle/>
          <a:p>
            <a:r>
              <a:rPr lang="de-DE" dirty="0" err="1"/>
              <a:t>Reversal</a:t>
            </a:r>
            <a:r>
              <a:rPr lang="de-DE" dirty="0"/>
              <a:t> </a:t>
            </a:r>
            <a:r>
              <a:rPr lang="de-DE" dirty="0" err="1"/>
              <a:t>or</a:t>
            </a:r>
            <a:r>
              <a:rPr lang="de-DE" dirty="0"/>
              <a:t> </a:t>
            </a:r>
            <a:r>
              <a:rPr lang="de-DE" dirty="0" err="1"/>
              <a:t>Repletion</a:t>
            </a:r>
            <a:r>
              <a:rPr lang="de-DE" dirty="0"/>
              <a:t> </a:t>
            </a:r>
            <a:r>
              <a:rPr lang="de-DE" dirty="0" err="1"/>
              <a:t>Indicated</a:t>
            </a:r>
            <a:r>
              <a:rPr lang="de-DE" dirty="0"/>
              <a:t>?</a:t>
            </a:r>
          </a:p>
        </p:txBody>
      </p:sp>
      <p:sp>
        <p:nvSpPr>
          <p:cNvPr id="3" name="Tijdelijke aanduiding voor inhoud 2">
            <a:extLst>
              <a:ext uri="{FF2B5EF4-FFF2-40B4-BE49-F238E27FC236}">
                <a16:creationId xmlns:a16="http://schemas.microsoft.com/office/drawing/2014/main" id="{6383A8F1-69A4-419B-8DAF-9B8EA13E926C}"/>
              </a:ext>
            </a:extLst>
          </p:cNvPr>
          <p:cNvSpPr>
            <a:spLocks noGrp="1"/>
          </p:cNvSpPr>
          <p:nvPr>
            <p:ph idx="1"/>
          </p:nvPr>
        </p:nvSpPr>
        <p:spPr/>
        <p:txBody>
          <a:bodyPr>
            <a:normAutofit/>
          </a:bodyPr>
          <a:lstStyle/>
          <a:p>
            <a:pPr marL="771525" indent="-771525">
              <a:buFont typeface="+mj-lt"/>
              <a:buAutoNum type="arabicPeriod"/>
            </a:pPr>
            <a:r>
              <a:rPr lang="en-US" sz="4200" b="1" dirty="0">
                <a:solidFill>
                  <a:schemeClr val="accent1"/>
                </a:solidFill>
              </a:rPr>
              <a:t>Is</a:t>
            </a:r>
            <a:r>
              <a:rPr lang="en-US" sz="4200" dirty="0"/>
              <a:t> this patient really anticoagulated? Medication used?</a:t>
            </a:r>
          </a:p>
          <a:p>
            <a:pPr marL="771525" indent="-771525">
              <a:buFont typeface="+mj-lt"/>
              <a:buAutoNum type="arabicPeriod"/>
            </a:pPr>
            <a:r>
              <a:rPr lang="en-US" sz="4200" b="1" dirty="0">
                <a:solidFill>
                  <a:schemeClr val="accent1"/>
                </a:solidFill>
              </a:rPr>
              <a:t>Which</a:t>
            </a:r>
            <a:r>
              <a:rPr lang="en-US" sz="4200" dirty="0"/>
              <a:t> anticoagulant is this patient using?</a:t>
            </a:r>
          </a:p>
          <a:p>
            <a:pPr marL="771525" indent="-771525">
              <a:buFont typeface="+mj-lt"/>
              <a:buAutoNum type="arabicPeriod"/>
            </a:pPr>
            <a:r>
              <a:rPr lang="en-US" sz="4200" b="1" dirty="0">
                <a:solidFill>
                  <a:schemeClr val="accent1"/>
                </a:solidFill>
              </a:rPr>
              <a:t>When</a:t>
            </a:r>
            <a:r>
              <a:rPr lang="en-US" sz="4200" dirty="0"/>
              <a:t> was the last time medication was taken?</a:t>
            </a:r>
          </a:p>
          <a:p>
            <a:pPr marL="771525" indent="-771525">
              <a:buFont typeface="+mj-lt"/>
              <a:buAutoNum type="arabicPeriod"/>
            </a:pPr>
            <a:r>
              <a:rPr lang="en-US" sz="4200" dirty="0"/>
              <a:t>What is the </a:t>
            </a:r>
            <a:r>
              <a:rPr lang="en-US" sz="4200" b="1" dirty="0">
                <a:solidFill>
                  <a:schemeClr val="accent1"/>
                </a:solidFill>
              </a:rPr>
              <a:t>half-life</a:t>
            </a:r>
            <a:r>
              <a:rPr lang="en-US" sz="4200" dirty="0"/>
              <a:t> of the medication?</a:t>
            </a:r>
          </a:p>
          <a:p>
            <a:pPr marL="771525" indent="-771525">
              <a:buFont typeface="+mj-lt"/>
              <a:buAutoNum type="arabicPeriod"/>
            </a:pPr>
            <a:r>
              <a:rPr lang="en-US" sz="4200" dirty="0"/>
              <a:t>What is the </a:t>
            </a:r>
            <a:r>
              <a:rPr lang="en-US" sz="4200" b="1" dirty="0">
                <a:solidFill>
                  <a:schemeClr val="accent1"/>
                </a:solidFill>
              </a:rPr>
              <a:t>renal function</a:t>
            </a:r>
            <a:r>
              <a:rPr lang="en-US" sz="4200" dirty="0"/>
              <a:t>? </a:t>
            </a:r>
            <a:endParaRPr lang="nl-NL" sz="4200" dirty="0"/>
          </a:p>
        </p:txBody>
      </p:sp>
      <p:graphicFrame>
        <p:nvGraphicFramePr>
          <p:cNvPr id="7" name="Table 7">
            <a:extLst>
              <a:ext uri="{FF2B5EF4-FFF2-40B4-BE49-F238E27FC236}">
                <a16:creationId xmlns:a16="http://schemas.microsoft.com/office/drawing/2014/main" id="{07ADCD89-C94A-42EA-AEDD-D925C5DD6B34}"/>
              </a:ext>
            </a:extLst>
          </p:cNvPr>
          <p:cNvGraphicFramePr>
            <a:graphicFrameLocks noGrp="1"/>
          </p:cNvGraphicFramePr>
          <p:nvPr/>
        </p:nvGraphicFramePr>
        <p:xfrm>
          <a:off x="1238390" y="6727952"/>
          <a:ext cx="12072939" cy="2699619"/>
        </p:xfrm>
        <a:graphic>
          <a:graphicData uri="http://schemas.openxmlformats.org/drawingml/2006/table">
            <a:tbl>
              <a:tblPr firstRow="1" bandRow="1">
                <a:tableStyleId>{5C22544A-7EE6-4342-B048-85BDC9FD1C3A}</a:tableStyleId>
              </a:tblPr>
              <a:tblGrid>
                <a:gridCol w="3449166">
                  <a:extLst>
                    <a:ext uri="{9D8B030D-6E8A-4147-A177-3AD203B41FA5}">
                      <a16:colId xmlns:a16="http://schemas.microsoft.com/office/drawing/2014/main" val="4193958468"/>
                    </a:ext>
                  </a:extLst>
                </a:gridCol>
                <a:gridCol w="2215662">
                  <a:extLst>
                    <a:ext uri="{9D8B030D-6E8A-4147-A177-3AD203B41FA5}">
                      <a16:colId xmlns:a16="http://schemas.microsoft.com/office/drawing/2014/main" val="1809674330"/>
                    </a:ext>
                  </a:extLst>
                </a:gridCol>
                <a:gridCol w="2245806">
                  <a:extLst>
                    <a:ext uri="{9D8B030D-6E8A-4147-A177-3AD203B41FA5}">
                      <a16:colId xmlns:a16="http://schemas.microsoft.com/office/drawing/2014/main" val="2953491449"/>
                    </a:ext>
                  </a:extLst>
                </a:gridCol>
                <a:gridCol w="2273832">
                  <a:extLst>
                    <a:ext uri="{9D8B030D-6E8A-4147-A177-3AD203B41FA5}">
                      <a16:colId xmlns:a16="http://schemas.microsoft.com/office/drawing/2014/main" val="11178680"/>
                    </a:ext>
                  </a:extLst>
                </a:gridCol>
                <a:gridCol w="1888473">
                  <a:extLst>
                    <a:ext uri="{9D8B030D-6E8A-4147-A177-3AD203B41FA5}">
                      <a16:colId xmlns:a16="http://schemas.microsoft.com/office/drawing/2014/main" val="3077629886"/>
                    </a:ext>
                  </a:extLst>
                </a:gridCol>
              </a:tblGrid>
              <a:tr h="765497">
                <a:tc>
                  <a:txBody>
                    <a:bodyPr/>
                    <a:lstStyle/>
                    <a:p>
                      <a:endParaRPr lang="en-US" sz="2600" dirty="0"/>
                    </a:p>
                  </a:txBody>
                  <a:tcPr marL="102870" marR="102870" marT="51435" marB="51435"/>
                </a:tc>
                <a:tc>
                  <a:txBody>
                    <a:bodyPr/>
                    <a:lstStyle/>
                    <a:p>
                      <a:pPr algn="ctr"/>
                      <a:r>
                        <a:rPr lang="en-US" sz="2600" dirty="0"/>
                        <a:t>Warfarin</a:t>
                      </a:r>
                    </a:p>
                  </a:txBody>
                  <a:tcPr marL="102870" marR="102870" marT="51435" marB="51435" anchor="ctr"/>
                </a:tc>
                <a:tc>
                  <a:txBody>
                    <a:bodyPr/>
                    <a:lstStyle/>
                    <a:p>
                      <a:pPr algn="ctr"/>
                      <a:r>
                        <a:rPr lang="en-US" sz="2600" dirty="0"/>
                        <a:t>Dabigatran</a:t>
                      </a:r>
                    </a:p>
                  </a:txBody>
                  <a:tcPr marL="102870" marR="102870" marT="51435" marB="51435" anchor="ctr"/>
                </a:tc>
                <a:tc>
                  <a:txBody>
                    <a:bodyPr/>
                    <a:lstStyle/>
                    <a:p>
                      <a:pPr algn="ctr"/>
                      <a:r>
                        <a:rPr lang="en-US" sz="2600" dirty="0"/>
                        <a:t>Rivaroxaban</a:t>
                      </a:r>
                    </a:p>
                  </a:txBody>
                  <a:tcPr marL="102870" marR="102870" marT="51435" marB="51435" anchor="ctr"/>
                </a:tc>
                <a:tc>
                  <a:txBody>
                    <a:bodyPr/>
                    <a:lstStyle/>
                    <a:p>
                      <a:pPr algn="ctr"/>
                      <a:r>
                        <a:rPr lang="en-US" sz="2600" dirty="0"/>
                        <a:t>Apixaban</a:t>
                      </a:r>
                    </a:p>
                  </a:txBody>
                  <a:tcPr marL="102870" marR="102870" marT="51435" marB="51435" anchor="ctr"/>
                </a:tc>
                <a:extLst>
                  <a:ext uri="{0D108BD9-81ED-4DB2-BD59-A6C34878D82A}">
                    <a16:rowId xmlns:a16="http://schemas.microsoft.com/office/drawing/2014/main" val="3769058272"/>
                  </a:ext>
                </a:extLst>
              </a:tr>
              <a:tr h="519386">
                <a:tc>
                  <a:txBody>
                    <a:bodyPr/>
                    <a:lstStyle/>
                    <a:p>
                      <a:r>
                        <a:rPr lang="en-US" sz="2600" b="0" dirty="0"/>
                        <a:t>Half-life, hour</a:t>
                      </a:r>
                    </a:p>
                  </a:txBody>
                  <a:tcPr marL="102870" marR="102870" marT="51435" marB="51435"/>
                </a:tc>
                <a:tc>
                  <a:txBody>
                    <a:bodyPr/>
                    <a:lstStyle/>
                    <a:p>
                      <a:pPr algn="ctr"/>
                      <a:r>
                        <a:rPr lang="en-US" sz="2600" b="0" dirty="0"/>
                        <a:t>40</a:t>
                      </a:r>
                    </a:p>
                  </a:txBody>
                  <a:tcPr marL="102870" marR="102870" marT="51435" marB="51435" anchor="ctr"/>
                </a:tc>
                <a:tc>
                  <a:txBody>
                    <a:bodyPr/>
                    <a:lstStyle/>
                    <a:p>
                      <a:pPr algn="ctr"/>
                      <a:r>
                        <a:rPr lang="en-US" sz="2600" b="0" dirty="0"/>
                        <a:t>14-17</a:t>
                      </a:r>
                    </a:p>
                  </a:txBody>
                  <a:tcPr marL="102870" marR="102870" marT="51435" marB="51435" anchor="ctr"/>
                </a:tc>
                <a:tc>
                  <a:txBody>
                    <a:bodyPr/>
                    <a:lstStyle/>
                    <a:p>
                      <a:pPr algn="ctr"/>
                      <a:r>
                        <a:rPr lang="en-US" sz="2600" b="0" dirty="0"/>
                        <a:t>5-9</a:t>
                      </a:r>
                    </a:p>
                  </a:txBody>
                  <a:tcPr marL="102870" marR="102870" marT="51435" marB="51435" anchor="ctr"/>
                </a:tc>
                <a:tc>
                  <a:txBody>
                    <a:bodyPr/>
                    <a:lstStyle/>
                    <a:p>
                      <a:pPr algn="ctr"/>
                      <a:r>
                        <a:rPr lang="en-US" sz="2600" b="0" dirty="0"/>
                        <a:t>10-14</a:t>
                      </a:r>
                    </a:p>
                  </a:txBody>
                  <a:tcPr marL="102870" marR="102870" marT="51435" marB="51435" anchor="ctr"/>
                </a:tc>
                <a:extLst>
                  <a:ext uri="{0D108BD9-81ED-4DB2-BD59-A6C34878D82A}">
                    <a16:rowId xmlns:a16="http://schemas.microsoft.com/office/drawing/2014/main" val="1279268818"/>
                  </a:ext>
                </a:extLst>
              </a:tr>
              <a:tr h="880110">
                <a:tc>
                  <a:txBody>
                    <a:bodyPr/>
                    <a:lstStyle/>
                    <a:p>
                      <a:r>
                        <a:rPr lang="en-US" sz="2600" b="0" dirty="0"/>
                        <a:t>Peak onset of action, hour</a:t>
                      </a:r>
                    </a:p>
                  </a:txBody>
                  <a:tcPr marL="102870" marR="102870" marT="51435" marB="51435"/>
                </a:tc>
                <a:tc>
                  <a:txBody>
                    <a:bodyPr/>
                    <a:lstStyle/>
                    <a:p>
                      <a:pPr algn="ctr"/>
                      <a:r>
                        <a:rPr lang="en-US" sz="2600" b="0" dirty="0"/>
                        <a:t>&gt; 4 </a:t>
                      </a:r>
                    </a:p>
                  </a:txBody>
                  <a:tcPr marL="102870" marR="102870" marT="51435" marB="51435" anchor="ctr"/>
                </a:tc>
                <a:tc>
                  <a:txBody>
                    <a:bodyPr/>
                    <a:lstStyle/>
                    <a:p>
                      <a:pPr algn="ctr"/>
                      <a:r>
                        <a:rPr lang="en-US" sz="2600" b="0" dirty="0"/>
                        <a:t>2</a:t>
                      </a:r>
                    </a:p>
                  </a:txBody>
                  <a:tcPr marL="102870" marR="102870" marT="51435" marB="51435" anchor="ctr"/>
                </a:tc>
                <a:tc>
                  <a:txBody>
                    <a:bodyPr/>
                    <a:lstStyle/>
                    <a:p>
                      <a:pPr algn="ctr"/>
                      <a:r>
                        <a:rPr lang="en-US" sz="2600" b="0" dirty="0"/>
                        <a:t>2-4</a:t>
                      </a:r>
                    </a:p>
                  </a:txBody>
                  <a:tcPr marL="102870" marR="102870" marT="51435" marB="51435" anchor="ctr"/>
                </a:tc>
                <a:tc>
                  <a:txBody>
                    <a:bodyPr/>
                    <a:lstStyle/>
                    <a:p>
                      <a:pPr algn="ctr"/>
                      <a:r>
                        <a:rPr lang="en-US" sz="2600" b="0" dirty="0"/>
                        <a:t>1-4</a:t>
                      </a:r>
                    </a:p>
                  </a:txBody>
                  <a:tcPr marL="102870" marR="102870" marT="51435" marB="51435" anchor="ctr"/>
                </a:tc>
                <a:extLst>
                  <a:ext uri="{0D108BD9-81ED-4DB2-BD59-A6C34878D82A}">
                    <a16:rowId xmlns:a16="http://schemas.microsoft.com/office/drawing/2014/main" val="2981473559"/>
                  </a:ext>
                </a:extLst>
              </a:tr>
              <a:tr h="519386">
                <a:tc>
                  <a:txBody>
                    <a:bodyPr/>
                    <a:lstStyle/>
                    <a:p>
                      <a:r>
                        <a:rPr lang="en-US" sz="2600" b="0" dirty="0"/>
                        <a:t>Renal clearance, %</a:t>
                      </a:r>
                    </a:p>
                  </a:txBody>
                  <a:tcPr marL="102870" marR="102870" marT="51435" marB="51435"/>
                </a:tc>
                <a:tc>
                  <a:txBody>
                    <a:bodyPr/>
                    <a:lstStyle/>
                    <a:p>
                      <a:pPr algn="ctr"/>
                      <a:r>
                        <a:rPr lang="en-US" sz="2600" b="0" dirty="0"/>
                        <a:t>negligible</a:t>
                      </a:r>
                    </a:p>
                  </a:txBody>
                  <a:tcPr marL="102870" marR="102870" marT="51435" marB="51435" anchor="ctr"/>
                </a:tc>
                <a:tc>
                  <a:txBody>
                    <a:bodyPr/>
                    <a:lstStyle/>
                    <a:p>
                      <a:pPr algn="ctr"/>
                      <a:r>
                        <a:rPr lang="en-US" sz="2600" b="0" dirty="0"/>
                        <a:t>80</a:t>
                      </a:r>
                    </a:p>
                  </a:txBody>
                  <a:tcPr marL="102870" marR="102870" marT="51435" marB="51435" anchor="ctr"/>
                </a:tc>
                <a:tc>
                  <a:txBody>
                    <a:bodyPr/>
                    <a:lstStyle/>
                    <a:p>
                      <a:pPr algn="ctr"/>
                      <a:r>
                        <a:rPr lang="en-US" sz="2600" b="0" dirty="0"/>
                        <a:t>35</a:t>
                      </a:r>
                    </a:p>
                  </a:txBody>
                  <a:tcPr marL="102870" marR="102870" marT="51435" marB="51435" anchor="ctr"/>
                </a:tc>
                <a:tc>
                  <a:txBody>
                    <a:bodyPr/>
                    <a:lstStyle/>
                    <a:p>
                      <a:pPr algn="ctr"/>
                      <a:r>
                        <a:rPr lang="en-US" sz="2600" b="0" dirty="0"/>
                        <a:t>27</a:t>
                      </a:r>
                    </a:p>
                  </a:txBody>
                  <a:tcPr marL="102870" marR="102870" marT="51435" marB="51435" anchor="ctr"/>
                </a:tc>
                <a:extLst>
                  <a:ext uri="{0D108BD9-81ED-4DB2-BD59-A6C34878D82A}">
                    <a16:rowId xmlns:a16="http://schemas.microsoft.com/office/drawing/2014/main" val="1467055782"/>
                  </a:ext>
                </a:extLst>
              </a:tr>
            </a:tbl>
          </a:graphicData>
        </a:graphic>
      </p:graphicFrame>
    </p:spTree>
    <p:extLst>
      <p:ext uri="{BB962C8B-B14F-4D97-AF65-F5344CB8AC3E}">
        <p14:creationId xmlns:p14="http://schemas.microsoft.com/office/powerpoint/2010/main" val="1229260289"/>
      </p:ext>
    </p:extLst>
  </p:cSld>
  <p:clrMapOvr>
    <a:masterClrMapping/>
  </p:clrMapOvr>
  <p:transition>
    <p:fade/>
  </p:transition>
</p:sld>
</file>

<file path=ppt/theme/theme1.xml><?xml version="1.0" encoding="utf-8"?>
<a:theme xmlns:a="http://schemas.openxmlformats.org/drawingml/2006/main" name="EMCREG on the Go Template">
  <a:themeElements>
    <a:clrScheme name="EMCREG-MedEd-EKG-blue">
      <a:dk1>
        <a:srgbClr val="000000"/>
      </a:dk1>
      <a:lt1>
        <a:srgbClr val="FFFFFF"/>
      </a:lt1>
      <a:dk2>
        <a:srgbClr val="282525"/>
      </a:dk2>
      <a:lt2>
        <a:srgbClr val="F3F3F3"/>
      </a:lt2>
      <a:accent1>
        <a:srgbClr val="BE3540"/>
      </a:accent1>
      <a:accent2>
        <a:srgbClr val="8B8D9B"/>
      </a:accent2>
      <a:accent3>
        <a:srgbClr val="113854"/>
      </a:accent3>
      <a:accent4>
        <a:srgbClr val="246487"/>
      </a:accent4>
      <a:accent5>
        <a:srgbClr val="75D1D1"/>
      </a:accent5>
      <a:accent6>
        <a:srgbClr val="686762"/>
      </a:accent6>
      <a:hlink>
        <a:srgbClr val="75D1D1"/>
      </a:hlink>
      <a:folHlink>
        <a:srgbClr val="7F7F7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MCREG on the Go Template" id="{A378CCDD-7DB1-4C6C-A01E-1B85D59706A1}" vid="{0F8509E2-4F7A-42C4-B797-0ABAE5D83B5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344</Words>
  <Application>Microsoft Office PowerPoint</Application>
  <PresentationFormat>Custom</PresentationFormat>
  <Paragraphs>49</Paragraphs>
  <Slides>5</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vt:i4>
      </vt:variant>
    </vt:vector>
  </HeadingPairs>
  <TitlesOfParts>
    <vt:vector size="8" baseType="lpstr">
      <vt:lpstr>Arial</vt:lpstr>
      <vt:lpstr>Calibri</vt:lpstr>
      <vt:lpstr>EMCREG on the Go Template</vt:lpstr>
      <vt:lpstr>Intracranial Hemorrhage and Anticoagulation Reversal in the ED</vt:lpstr>
      <vt:lpstr>Disclaimer</vt:lpstr>
      <vt:lpstr>Intracranial Bleeding</vt:lpstr>
      <vt:lpstr>Oral Anticoagulant Related Bleeding</vt:lpstr>
      <vt:lpstr>Reversal or Repletion Indicated?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2022-11-01T13:17:18Z</dcterms:created>
  <dcterms:modified xsi:type="dcterms:W3CDTF">2022-11-01T13:17:33Z</dcterms:modified>
  <dc:identifier/>
</cp:coreProperties>
</file>