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 id="2147483680" r:id="rId2"/>
    <p:sldMasterId id="2147483692" r:id="rId3"/>
  </p:sldMasterIdLst>
  <p:notesMasterIdLst>
    <p:notesMasterId r:id="rId21"/>
  </p:notesMasterIdLst>
  <p:sldIdLst>
    <p:sldId id="2464" r:id="rId4"/>
    <p:sldId id="265" r:id="rId5"/>
    <p:sldId id="256" r:id="rId6"/>
    <p:sldId id="2147327327" r:id="rId7"/>
    <p:sldId id="2802" r:id="rId8"/>
    <p:sldId id="2546" r:id="rId9"/>
    <p:sldId id="8287" r:id="rId10"/>
    <p:sldId id="2147327337" r:id="rId11"/>
    <p:sldId id="5394" r:id="rId12"/>
    <p:sldId id="2147327450" r:id="rId13"/>
    <p:sldId id="2147327451" r:id="rId14"/>
    <p:sldId id="2147327456" r:id="rId15"/>
    <p:sldId id="2147327458" r:id="rId16"/>
    <p:sldId id="2147327455" r:id="rId17"/>
    <p:sldId id="5397" r:id="rId18"/>
    <p:sldId id="2147327462" r:id="rId19"/>
    <p:sldId id="264"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19E6F2A-39BB-C595-2B1B-E0E41582E05F}" name="Robert Knight" initials="RK" userId="6061f2fc072689fa" providerId="Windows Live"/>
  <p188:author id="{52C4C9BB-C807-8705-0B08-A3DF41A8D64B}" name="Moriah Diethorn" initials="MD" userId="Moriah Diethorn" providerId="None"/>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585"/>
    <p:restoredTop sz="96327"/>
  </p:normalViewPr>
  <p:slideViewPr>
    <p:cSldViewPr snapToGrid="0">
      <p:cViewPr varScale="1">
        <p:scale>
          <a:sx n="121" d="100"/>
          <a:sy n="121" d="100"/>
        </p:scale>
        <p:origin x="200" y="2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microsoft.com/office/2018/10/relationships/authors" Target="authors.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5966EC-9A90-AD4F-B0E1-4D0E56E2642B}" type="datetimeFigureOut">
              <a:rPr lang="en-US" smtClean="0"/>
              <a:t>11/28/23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03C0B8-D0B7-8946-9C60-80A998D01B5B}" type="slidenum">
              <a:rPr lang="en-US" smtClean="0"/>
              <a:t>‹#›</a:t>
            </a:fld>
            <a:endParaRPr lang="en-US"/>
          </a:p>
        </p:txBody>
      </p:sp>
    </p:spTree>
    <p:extLst>
      <p:ext uri="{BB962C8B-B14F-4D97-AF65-F5344CB8AC3E}">
        <p14:creationId xmlns:p14="http://schemas.microsoft.com/office/powerpoint/2010/main" val="20766200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8370" name="Slide Image Placeholder 1">
            <a:extLst>
              <a:ext uri="{FF2B5EF4-FFF2-40B4-BE49-F238E27FC236}">
                <a16:creationId xmlns:a16="http://schemas.microsoft.com/office/drawing/2014/main" id="{E159B367-F515-4D1E-A4DA-CFF512B05F83}"/>
              </a:ext>
            </a:extLst>
          </p:cNvPr>
          <p:cNvSpPr>
            <a:spLocks noGrp="1" noRot="1" noChangeAspect="1" noChangeArrowheads="1" noTextEdit="1"/>
          </p:cNvSpPr>
          <p:nvPr>
            <p:ph type="sldImg"/>
          </p:nvPr>
        </p:nvSpPr>
        <p:spPr>
          <a:ln/>
        </p:spPr>
      </p:sp>
      <p:sp>
        <p:nvSpPr>
          <p:cNvPr id="698371" name="Notes Placeholder 2">
            <a:extLst>
              <a:ext uri="{FF2B5EF4-FFF2-40B4-BE49-F238E27FC236}">
                <a16:creationId xmlns:a16="http://schemas.microsoft.com/office/drawing/2014/main" id="{358FADC6-2C80-4360-9D12-CA111831704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Arial" panose="020B0604020202020204" pitchFamily="34" charset="0"/>
            </a:endParaRPr>
          </a:p>
        </p:txBody>
      </p:sp>
      <p:sp>
        <p:nvSpPr>
          <p:cNvPr id="698372" name="Slide Number Placeholder 3">
            <a:extLst>
              <a:ext uri="{FF2B5EF4-FFF2-40B4-BE49-F238E27FC236}">
                <a16:creationId xmlns:a16="http://schemas.microsoft.com/office/drawing/2014/main" id="{F79647CB-2862-4FB9-9CA0-27A54CFAA49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32AAC31B-A63B-4560-8FD2-FDCC1FF84477}" type="slidenum">
              <a:rPr lang="en-US" altLang="en-US" smtClean="0">
                <a:solidFill>
                  <a:srgbClr val="000000"/>
                </a:solidFill>
                <a:latin typeface="Arial" panose="020B0604020202020204" pitchFamily="34" charset="0"/>
              </a:rPr>
              <a:pPr/>
              <a:t>1</a:t>
            </a:fld>
            <a:endParaRPr lang="en-US" altLang="en-US">
              <a:solidFill>
                <a:srgbClr val="000000"/>
              </a:solidFill>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a:extLst>
              <a:ext uri="{FF2B5EF4-FFF2-40B4-BE49-F238E27FC236}">
                <a16:creationId xmlns:a16="http://schemas.microsoft.com/office/drawing/2014/main" id="{D08B5F6F-CDA6-4FC4-9E71-22734B0CFEA9}"/>
              </a:ext>
            </a:extLst>
          </p:cNvPr>
          <p:cNvSpPr>
            <a:spLocks noGrp="1" noRot="1" noChangeAspect="1" noChangeArrowheads="1" noTextEdit="1"/>
          </p:cNvSpPr>
          <p:nvPr>
            <p:ph type="sldImg"/>
          </p:nvPr>
        </p:nvSpPr>
        <p:spPr>
          <a:xfrm>
            <a:off x="457200" y="720725"/>
            <a:ext cx="6400800" cy="3600450"/>
          </a:xfrm>
          <a:ln/>
        </p:spPr>
      </p:sp>
      <p:sp>
        <p:nvSpPr>
          <p:cNvPr id="154627" name="Notes Placeholder 2">
            <a:extLst>
              <a:ext uri="{FF2B5EF4-FFF2-40B4-BE49-F238E27FC236}">
                <a16:creationId xmlns:a16="http://schemas.microsoft.com/office/drawing/2014/main" id="{3294D802-FD89-406D-8F62-914D5414CEC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
        <p:nvSpPr>
          <p:cNvPr id="154628" name="Slide Number Placeholder 3">
            <a:extLst>
              <a:ext uri="{FF2B5EF4-FFF2-40B4-BE49-F238E27FC236}">
                <a16:creationId xmlns:a16="http://schemas.microsoft.com/office/drawing/2014/main" id="{9B2A6F23-CA1D-4F42-B998-6C384CCFAC7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defRPr sz="2400">
                <a:solidFill>
                  <a:schemeClr val="tx1"/>
                </a:solidFill>
                <a:latin typeface="Times New Roman" panose="02020603050405020304" pitchFamily="18" charset="0"/>
                <a:ea typeface="ヒラギノ角ゴ Pro W3" charset="-128"/>
              </a:defRPr>
            </a:lvl1pPr>
            <a:lvl2pPr defTabSz="912813">
              <a:defRPr sz="2400">
                <a:solidFill>
                  <a:schemeClr val="tx1"/>
                </a:solidFill>
                <a:latin typeface="Times New Roman" panose="02020603050405020304" pitchFamily="18" charset="0"/>
                <a:ea typeface="ヒラギノ角ゴ Pro W3" charset="-128"/>
              </a:defRPr>
            </a:lvl2pPr>
            <a:lvl3pPr defTabSz="912813">
              <a:defRPr sz="2400">
                <a:solidFill>
                  <a:schemeClr val="tx1"/>
                </a:solidFill>
                <a:latin typeface="Times New Roman" panose="02020603050405020304" pitchFamily="18" charset="0"/>
                <a:ea typeface="ヒラギノ角ゴ Pro W3" charset="-128"/>
              </a:defRPr>
            </a:lvl3pPr>
            <a:lvl4pPr defTabSz="912813">
              <a:defRPr sz="2400">
                <a:solidFill>
                  <a:schemeClr val="tx1"/>
                </a:solidFill>
                <a:latin typeface="Times New Roman" panose="02020603050405020304" pitchFamily="18" charset="0"/>
                <a:ea typeface="ヒラギノ角ゴ Pro W3" charset="-128"/>
              </a:defRPr>
            </a:lvl4pPr>
            <a:lvl5pPr defTabSz="912813">
              <a:defRPr sz="2400">
                <a:solidFill>
                  <a:schemeClr val="tx1"/>
                </a:solidFill>
                <a:latin typeface="Times New Roman" panose="02020603050405020304" pitchFamily="18" charset="0"/>
                <a:ea typeface="ヒラギノ角ゴ Pro W3" charset="-128"/>
              </a:defRPr>
            </a:lvl5pPr>
            <a:lvl6pPr marL="2259013" indent="1588" defTabSz="912813" eaLnBrk="0" fontAlgn="base" hangingPunct="0">
              <a:spcBef>
                <a:spcPct val="0"/>
              </a:spcBef>
              <a:spcAft>
                <a:spcPct val="0"/>
              </a:spcAft>
              <a:defRPr sz="2400">
                <a:solidFill>
                  <a:schemeClr val="tx1"/>
                </a:solidFill>
                <a:latin typeface="Times New Roman" panose="02020603050405020304" pitchFamily="18" charset="0"/>
                <a:ea typeface="ヒラギノ角ゴ Pro W3" charset="-128"/>
              </a:defRPr>
            </a:lvl6pPr>
            <a:lvl7pPr marL="2716213" indent="1588" defTabSz="912813" eaLnBrk="0" fontAlgn="base" hangingPunct="0">
              <a:spcBef>
                <a:spcPct val="0"/>
              </a:spcBef>
              <a:spcAft>
                <a:spcPct val="0"/>
              </a:spcAft>
              <a:defRPr sz="2400">
                <a:solidFill>
                  <a:schemeClr val="tx1"/>
                </a:solidFill>
                <a:latin typeface="Times New Roman" panose="02020603050405020304" pitchFamily="18" charset="0"/>
                <a:ea typeface="ヒラギノ角ゴ Pro W3" charset="-128"/>
              </a:defRPr>
            </a:lvl7pPr>
            <a:lvl8pPr marL="3173413" indent="1588" defTabSz="912813" eaLnBrk="0" fontAlgn="base" hangingPunct="0">
              <a:spcBef>
                <a:spcPct val="0"/>
              </a:spcBef>
              <a:spcAft>
                <a:spcPct val="0"/>
              </a:spcAft>
              <a:defRPr sz="2400">
                <a:solidFill>
                  <a:schemeClr val="tx1"/>
                </a:solidFill>
                <a:latin typeface="Times New Roman" panose="02020603050405020304" pitchFamily="18" charset="0"/>
                <a:ea typeface="ヒラギノ角ゴ Pro W3" charset="-128"/>
              </a:defRPr>
            </a:lvl8pPr>
            <a:lvl9pPr marL="3630613" indent="1588" defTabSz="912813" eaLnBrk="0" fontAlgn="base" hangingPunct="0">
              <a:spcBef>
                <a:spcPct val="0"/>
              </a:spcBef>
              <a:spcAft>
                <a:spcPct val="0"/>
              </a:spcAft>
              <a:defRPr sz="2400">
                <a:solidFill>
                  <a:schemeClr val="tx1"/>
                </a:solidFill>
                <a:latin typeface="Times New Roman" panose="02020603050405020304" pitchFamily="18" charset="0"/>
                <a:ea typeface="ヒラギノ角ゴ Pro W3" charset="-128"/>
              </a:defRPr>
            </a:lvl9pPr>
          </a:lstStyle>
          <a:p>
            <a:pPr marL="0" marR="0" lvl="0" indent="0" algn="r" defTabSz="912813" rtl="0" eaLnBrk="1" fontAlgn="base" latinLnBrk="0" hangingPunct="1">
              <a:lnSpc>
                <a:spcPct val="100000"/>
              </a:lnSpc>
              <a:spcBef>
                <a:spcPct val="0"/>
              </a:spcBef>
              <a:spcAft>
                <a:spcPct val="0"/>
              </a:spcAft>
              <a:buClrTx/>
              <a:buSzTx/>
              <a:buFontTx/>
              <a:buNone/>
              <a:tabLst/>
              <a:defRPr/>
            </a:pPr>
            <a:fld id="{83449EE7-70FF-4507-9214-A089C14FA26F}" type="slidenum">
              <a:rPr kumimoji="0" lang="en-GB" altLang="en-US" sz="1300" b="0" i="0" u="none" strike="noStrike" kern="1200" cap="none" spc="0" normalizeH="0" baseline="0" noProof="0" smtClean="0">
                <a:ln>
                  <a:noFill/>
                </a:ln>
                <a:solidFill>
                  <a:srgbClr val="000000"/>
                </a:solidFill>
                <a:effectLst/>
                <a:uLnTx/>
                <a:uFillTx/>
                <a:latin typeface="Arial" panose="020B0604020202020204" pitchFamily="34" charset="0"/>
                <a:ea typeface="ヒラギノ角ゴ Pro W3" charset="-128"/>
                <a:cs typeface="+mn-cs"/>
              </a:rPr>
              <a:pPr marL="0" marR="0" lvl="0" indent="0" algn="r" defTabSz="912813" rtl="0" eaLnBrk="1" fontAlgn="base" latinLnBrk="0" hangingPunct="1">
                <a:lnSpc>
                  <a:spcPct val="100000"/>
                </a:lnSpc>
                <a:spcBef>
                  <a:spcPct val="0"/>
                </a:spcBef>
                <a:spcAft>
                  <a:spcPct val="0"/>
                </a:spcAft>
                <a:buClrTx/>
                <a:buSzTx/>
                <a:buFontTx/>
                <a:buNone/>
                <a:tabLst/>
                <a:defRPr/>
              </a:pPr>
              <a:t>11</a:t>
            </a:fld>
            <a:endParaRPr kumimoji="0" lang="en-GB" altLang="en-US" sz="1300" b="0" i="0" u="none" strike="noStrike" kern="1200" cap="none" spc="0" normalizeH="0" baseline="0" noProof="0">
              <a:ln>
                <a:noFill/>
              </a:ln>
              <a:solidFill>
                <a:srgbClr val="000000"/>
              </a:solidFill>
              <a:effectLst/>
              <a:uLnTx/>
              <a:uFillTx/>
              <a:latin typeface="Arial" panose="020B0604020202020204" pitchFamily="34" charset="0"/>
              <a:ea typeface="ヒラギノ角ゴ Pro W3" charset="-128"/>
              <a:cs typeface="+mn-cs"/>
            </a:endParaRPr>
          </a:p>
        </p:txBody>
      </p:sp>
    </p:spTree>
    <p:extLst>
      <p:ext uri="{BB962C8B-B14F-4D97-AF65-F5344CB8AC3E}">
        <p14:creationId xmlns:p14="http://schemas.microsoft.com/office/powerpoint/2010/main" val="34244535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Slide Image Placeholder 1">
            <a:extLst>
              <a:ext uri="{FF2B5EF4-FFF2-40B4-BE49-F238E27FC236}">
                <a16:creationId xmlns:a16="http://schemas.microsoft.com/office/drawing/2014/main" id="{AB488ADF-FE1E-440E-A591-83C83751D009}"/>
              </a:ext>
            </a:extLst>
          </p:cNvPr>
          <p:cNvSpPr>
            <a:spLocks noGrp="1" noRot="1" noChangeAspect="1" noChangeArrowheads="1" noTextEdit="1"/>
          </p:cNvSpPr>
          <p:nvPr>
            <p:ph type="sldImg"/>
          </p:nvPr>
        </p:nvSpPr>
        <p:spPr>
          <a:xfrm>
            <a:off x="458788" y="719138"/>
            <a:ext cx="6399212" cy="3600450"/>
          </a:xfrm>
          <a:ln/>
        </p:spPr>
      </p:sp>
      <p:sp>
        <p:nvSpPr>
          <p:cNvPr id="251907" name="Notes Placeholder 2">
            <a:extLst>
              <a:ext uri="{FF2B5EF4-FFF2-40B4-BE49-F238E27FC236}">
                <a16:creationId xmlns:a16="http://schemas.microsoft.com/office/drawing/2014/main" id="{6B1085B9-2341-458D-8E89-B444AF31BB4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altLang="en-US">
              <a:ea typeface="ヒラギノ角ゴ Pro W3"/>
              <a:cs typeface="ヒラギノ角ゴ Pro W3"/>
            </a:endParaRPr>
          </a:p>
        </p:txBody>
      </p:sp>
      <p:sp>
        <p:nvSpPr>
          <p:cNvPr id="251908" name="Slide Number Placeholder 3">
            <a:extLst>
              <a:ext uri="{FF2B5EF4-FFF2-40B4-BE49-F238E27FC236}">
                <a16:creationId xmlns:a16="http://schemas.microsoft.com/office/drawing/2014/main" id="{E08D4D62-D2C1-4BB5-8CDA-B96508C2065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ヒラギノ角ゴ Pro W3"/>
                <a:cs typeface="ヒラギノ角ゴ Pro W3"/>
              </a:defRPr>
            </a:lvl1pPr>
            <a:lvl2pPr marL="742950" indent="-285750">
              <a:defRPr sz="2400">
                <a:solidFill>
                  <a:schemeClr val="tx1"/>
                </a:solidFill>
                <a:latin typeface="Times New Roman" panose="02020603050405020304" pitchFamily="18" charset="0"/>
                <a:ea typeface="ヒラギノ角ゴ Pro W3"/>
                <a:cs typeface="ヒラギノ角ゴ Pro W3"/>
              </a:defRPr>
            </a:lvl2pPr>
            <a:lvl3pPr marL="1143000" indent="-228600">
              <a:defRPr sz="2400">
                <a:solidFill>
                  <a:schemeClr val="tx1"/>
                </a:solidFill>
                <a:latin typeface="Times New Roman" panose="02020603050405020304" pitchFamily="18" charset="0"/>
                <a:ea typeface="ヒラギノ角ゴ Pro W3"/>
                <a:cs typeface="ヒラギノ角ゴ Pro W3"/>
              </a:defRPr>
            </a:lvl3pPr>
            <a:lvl4pPr marL="1600200" indent="-228600">
              <a:defRPr sz="2400">
                <a:solidFill>
                  <a:schemeClr val="tx1"/>
                </a:solidFill>
                <a:latin typeface="Times New Roman" panose="02020603050405020304" pitchFamily="18" charset="0"/>
                <a:ea typeface="ヒラギノ角ゴ Pro W3"/>
                <a:cs typeface="ヒラギノ角ゴ Pro W3"/>
              </a:defRPr>
            </a:lvl4pPr>
            <a:lvl5pPr marL="2057400" indent="-228600">
              <a:defRPr sz="2400">
                <a:solidFill>
                  <a:schemeClr val="tx1"/>
                </a:solidFill>
                <a:latin typeface="Times New Roman" panose="02020603050405020304" pitchFamily="18"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a:cs typeface="ヒラギノ角ゴ Pro W3"/>
              </a:defRPr>
            </a:lvl9pPr>
          </a:lstStyle>
          <a:p>
            <a:pPr marL="0" marR="0" lvl="0" indent="0" algn="r" defTabSz="914266" rtl="0" eaLnBrk="1" fontAlgn="auto" latinLnBrk="0" hangingPunct="1">
              <a:lnSpc>
                <a:spcPct val="100000"/>
              </a:lnSpc>
              <a:spcBef>
                <a:spcPts val="0"/>
              </a:spcBef>
              <a:spcAft>
                <a:spcPts val="0"/>
              </a:spcAft>
              <a:buClrTx/>
              <a:buSzTx/>
              <a:buFontTx/>
              <a:buNone/>
              <a:tabLst/>
              <a:defRPr/>
            </a:pPr>
            <a:fld id="{222F623F-5DEB-432B-92BD-170CA2D77465}" type="slidenum">
              <a:rPr kumimoji="0" lang="en-GB" altLang="en-US" sz="1300" b="0" i="0" u="none" strike="noStrike" kern="1200" cap="none" spc="0" normalizeH="0" baseline="0" noProof="0" smtClean="0">
                <a:ln>
                  <a:noFill/>
                </a:ln>
                <a:solidFill>
                  <a:srgbClr val="000000"/>
                </a:solidFill>
                <a:effectLst/>
                <a:uLnTx/>
                <a:uFillTx/>
                <a:latin typeface="Calibri" panose="020F0502020204030204" pitchFamily="34" charset="0"/>
                <a:ea typeface="ヒラギノ角ゴ Pro W3"/>
              </a:rPr>
              <a:pPr marL="0" marR="0" lvl="0" indent="0" algn="r" defTabSz="914266" rtl="0" eaLnBrk="1" fontAlgn="auto" latinLnBrk="0" hangingPunct="1">
                <a:lnSpc>
                  <a:spcPct val="100000"/>
                </a:lnSpc>
                <a:spcBef>
                  <a:spcPts val="0"/>
                </a:spcBef>
                <a:spcAft>
                  <a:spcPts val="0"/>
                </a:spcAft>
                <a:buClrTx/>
                <a:buSzTx/>
                <a:buFontTx/>
                <a:buNone/>
                <a:tabLst/>
                <a:defRPr/>
              </a:pPr>
              <a:t>12</a:t>
            </a:fld>
            <a:endParaRPr kumimoji="0" lang="en-GB" altLang="en-US" sz="1300" b="0" i="0" u="none" strike="noStrike" kern="1200" cap="none" spc="0" normalizeH="0" baseline="0" noProof="0">
              <a:ln>
                <a:noFill/>
              </a:ln>
              <a:solidFill>
                <a:srgbClr val="000000"/>
              </a:solidFill>
              <a:effectLst/>
              <a:uLnTx/>
              <a:uFillTx/>
              <a:latin typeface="Calibri" panose="020F0502020204030204" pitchFamily="34" charset="0"/>
              <a:ea typeface="ヒラギノ角ゴ Pro W3"/>
            </a:endParaRPr>
          </a:p>
        </p:txBody>
      </p:sp>
    </p:spTree>
    <p:extLst>
      <p:ext uri="{BB962C8B-B14F-4D97-AF65-F5344CB8AC3E}">
        <p14:creationId xmlns:p14="http://schemas.microsoft.com/office/powerpoint/2010/main" val="12026894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Slide Image Placeholder 1">
            <a:extLst>
              <a:ext uri="{FF2B5EF4-FFF2-40B4-BE49-F238E27FC236}">
                <a16:creationId xmlns:a16="http://schemas.microsoft.com/office/drawing/2014/main" id="{AB488ADF-FE1E-440E-A591-83C83751D009}"/>
              </a:ext>
            </a:extLst>
          </p:cNvPr>
          <p:cNvSpPr>
            <a:spLocks noGrp="1" noRot="1" noChangeAspect="1" noChangeArrowheads="1" noTextEdit="1"/>
          </p:cNvSpPr>
          <p:nvPr>
            <p:ph type="sldImg"/>
          </p:nvPr>
        </p:nvSpPr>
        <p:spPr>
          <a:xfrm>
            <a:off x="458788" y="719138"/>
            <a:ext cx="6399212" cy="3600450"/>
          </a:xfrm>
          <a:ln/>
        </p:spPr>
      </p:sp>
      <p:sp>
        <p:nvSpPr>
          <p:cNvPr id="251907" name="Notes Placeholder 2">
            <a:extLst>
              <a:ext uri="{FF2B5EF4-FFF2-40B4-BE49-F238E27FC236}">
                <a16:creationId xmlns:a16="http://schemas.microsoft.com/office/drawing/2014/main" id="{6B1085B9-2341-458D-8E89-B444AF31BB4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altLang="en-US">
              <a:ea typeface="ヒラギノ角ゴ Pro W3"/>
              <a:cs typeface="ヒラギノ角ゴ Pro W3"/>
            </a:endParaRPr>
          </a:p>
        </p:txBody>
      </p:sp>
      <p:sp>
        <p:nvSpPr>
          <p:cNvPr id="251908" name="Slide Number Placeholder 3">
            <a:extLst>
              <a:ext uri="{FF2B5EF4-FFF2-40B4-BE49-F238E27FC236}">
                <a16:creationId xmlns:a16="http://schemas.microsoft.com/office/drawing/2014/main" id="{E08D4D62-D2C1-4BB5-8CDA-B96508C2065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ヒラギノ角ゴ Pro W3"/>
                <a:cs typeface="ヒラギノ角ゴ Pro W3"/>
              </a:defRPr>
            </a:lvl1pPr>
            <a:lvl2pPr marL="742950" indent="-285750">
              <a:defRPr sz="2400">
                <a:solidFill>
                  <a:schemeClr val="tx1"/>
                </a:solidFill>
                <a:latin typeface="Times New Roman" panose="02020603050405020304" pitchFamily="18" charset="0"/>
                <a:ea typeface="ヒラギノ角ゴ Pro W3"/>
                <a:cs typeface="ヒラギノ角ゴ Pro W3"/>
              </a:defRPr>
            </a:lvl2pPr>
            <a:lvl3pPr marL="1143000" indent="-228600">
              <a:defRPr sz="2400">
                <a:solidFill>
                  <a:schemeClr val="tx1"/>
                </a:solidFill>
                <a:latin typeface="Times New Roman" panose="02020603050405020304" pitchFamily="18" charset="0"/>
                <a:ea typeface="ヒラギノ角ゴ Pro W3"/>
                <a:cs typeface="ヒラギノ角ゴ Pro W3"/>
              </a:defRPr>
            </a:lvl3pPr>
            <a:lvl4pPr marL="1600200" indent="-228600">
              <a:defRPr sz="2400">
                <a:solidFill>
                  <a:schemeClr val="tx1"/>
                </a:solidFill>
                <a:latin typeface="Times New Roman" panose="02020603050405020304" pitchFamily="18" charset="0"/>
                <a:ea typeface="ヒラギノ角ゴ Pro W3"/>
                <a:cs typeface="ヒラギノ角ゴ Pro W3"/>
              </a:defRPr>
            </a:lvl4pPr>
            <a:lvl5pPr marL="2057400" indent="-228600">
              <a:defRPr sz="2400">
                <a:solidFill>
                  <a:schemeClr val="tx1"/>
                </a:solidFill>
                <a:latin typeface="Times New Roman" panose="02020603050405020304" pitchFamily="18"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a:cs typeface="ヒラギノ角ゴ Pro W3"/>
              </a:defRPr>
            </a:lvl9pPr>
          </a:lstStyle>
          <a:p>
            <a:pPr marL="0" marR="0" lvl="0" indent="0" algn="r" defTabSz="914266" rtl="0" eaLnBrk="1" fontAlgn="auto" latinLnBrk="0" hangingPunct="1">
              <a:lnSpc>
                <a:spcPct val="100000"/>
              </a:lnSpc>
              <a:spcBef>
                <a:spcPts val="0"/>
              </a:spcBef>
              <a:spcAft>
                <a:spcPts val="0"/>
              </a:spcAft>
              <a:buClrTx/>
              <a:buSzTx/>
              <a:buFontTx/>
              <a:buNone/>
              <a:tabLst/>
              <a:defRPr/>
            </a:pPr>
            <a:fld id="{222F623F-5DEB-432B-92BD-170CA2D77465}" type="slidenum">
              <a:rPr kumimoji="0" lang="en-GB" altLang="en-US" sz="1300" b="0" i="0" u="none" strike="noStrike" kern="1200" cap="none" spc="0" normalizeH="0" baseline="0" noProof="0" smtClean="0">
                <a:ln>
                  <a:noFill/>
                </a:ln>
                <a:solidFill>
                  <a:srgbClr val="000000"/>
                </a:solidFill>
                <a:effectLst/>
                <a:uLnTx/>
                <a:uFillTx/>
                <a:latin typeface="Calibri" panose="020F0502020204030204" pitchFamily="34" charset="0"/>
                <a:ea typeface="ヒラギノ角ゴ Pro W3"/>
              </a:rPr>
              <a:pPr marL="0" marR="0" lvl="0" indent="0" algn="r" defTabSz="914266" rtl="0" eaLnBrk="1" fontAlgn="auto" latinLnBrk="0" hangingPunct="1">
                <a:lnSpc>
                  <a:spcPct val="100000"/>
                </a:lnSpc>
                <a:spcBef>
                  <a:spcPts val="0"/>
                </a:spcBef>
                <a:spcAft>
                  <a:spcPts val="0"/>
                </a:spcAft>
                <a:buClrTx/>
                <a:buSzTx/>
                <a:buFontTx/>
                <a:buNone/>
                <a:tabLst/>
                <a:defRPr/>
              </a:pPr>
              <a:t>13</a:t>
            </a:fld>
            <a:endParaRPr kumimoji="0" lang="en-GB" altLang="en-US" sz="1300" b="0" i="0" u="none" strike="noStrike" kern="1200" cap="none" spc="0" normalizeH="0" baseline="0" noProof="0">
              <a:ln>
                <a:noFill/>
              </a:ln>
              <a:solidFill>
                <a:srgbClr val="000000"/>
              </a:solidFill>
              <a:effectLst/>
              <a:uLnTx/>
              <a:uFillTx/>
              <a:latin typeface="Calibri" panose="020F0502020204030204" pitchFamily="34" charset="0"/>
              <a:ea typeface="ヒラギノ角ゴ Pro W3"/>
            </a:endParaRPr>
          </a:p>
        </p:txBody>
      </p:sp>
    </p:spTree>
    <p:extLst>
      <p:ext uri="{BB962C8B-B14F-4D97-AF65-F5344CB8AC3E}">
        <p14:creationId xmlns:p14="http://schemas.microsoft.com/office/powerpoint/2010/main" val="24741466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Slide Image Placeholder 1">
            <a:extLst>
              <a:ext uri="{FF2B5EF4-FFF2-40B4-BE49-F238E27FC236}">
                <a16:creationId xmlns:a16="http://schemas.microsoft.com/office/drawing/2014/main" id="{AB488ADF-FE1E-440E-A591-83C83751D009}"/>
              </a:ext>
            </a:extLst>
          </p:cNvPr>
          <p:cNvSpPr>
            <a:spLocks noGrp="1" noRot="1" noChangeAspect="1" noChangeArrowheads="1" noTextEdit="1"/>
          </p:cNvSpPr>
          <p:nvPr>
            <p:ph type="sldImg"/>
          </p:nvPr>
        </p:nvSpPr>
        <p:spPr>
          <a:xfrm>
            <a:off x="458788" y="719138"/>
            <a:ext cx="6399212" cy="3600450"/>
          </a:xfrm>
          <a:ln/>
        </p:spPr>
      </p:sp>
      <p:sp>
        <p:nvSpPr>
          <p:cNvPr id="251907" name="Notes Placeholder 2">
            <a:extLst>
              <a:ext uri="{FF2B5EF4-FFF2-40B4-BE49-F238E27FC236}">
                <a16:creationId xmlns:a16="http://schemas.microsoft.com/office/drawing/2014/main" id="{6B1085B9-2341-458D-8E89-B444AF31BB4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altLang="en-US">
              <a:ea typeface="ヒラギノ角ゴ Pro W3"/>
              <a:cs typeface="ヒラギノ角ゴ Pro W3"/>
            </a:endParaRPr>
          </a:p>
        </p:txBody>
      </p:sp>
      <p:sp>
        <p:nvSpPr>
          <p:cNvPr id="251908" name="Slide Number Placeholder 3">
            <a:extLst>
              <a:ext uri="{FF2B5EF4-FFF2-40B4-BE49-F238E27FC236}">
                <a16:creationId xmlns:a16="http://schemas.microsoft.com/office/drawing/2014/main" id="{E08D4D62-D2C1-4BB5-8CDA-B96508C2065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ヒラギノ角ゴ Pro W3"/>
                <a:cs typeface="ヒラギノ角ゴ Pro W3"/>
              </a:defRPr>
            </a:lvl1pPr>
            <a:lvl2pPr marL="742950" indent="-285750">
              <a:defRPr sz="2400">
                <a:solidFill>
                  <a:schemeClr val="tx1"/>
                </a:solidFill>
                <a:latin typeface="Times New Roman" panose="02020603050405020304" pitchFamily="18" charset="0"/>
                <a:ea typeface="ヒラギノ角ゴ Pro W3"/>
                <a:cs typeface="ヒラギノ角ゴ Pro W3"/>
              </a:defRPr>
            </a:lvl2pPr>
            <a:lvl3pPr marL="1143000" indent="-228600">
              <a:defRPr sz="2400">
                <a:solidFill>
                  <a:schemeClr val="tx1"/>
                </a:solidFill>
                <a:latin typeface="Times New Roman" panose="02020603050405020304" pitchFamily="18" charset="0"/>
                <a:ea typeface="ヒラギノ角ゴ Pro W3"/>
                <a:cs typeface="ヒラギノ角ゴ Pro W3"/>
              </a:defRPr>
            </a:lvl3pPr>
            <a:lvl4pPr marL="1600200" indent="-228600">
              <a:defRPr sz="2400">
                <a:solidFill>
                  <a:schemeClr val="tx1"/>
                </a:solidFill>
                <a:latin typeface="Times New Roman" panose="02020603050405020304" pitchFamily="18" charset="0"/>
                <a:ea typeface="ヒラギノ角ゴ Pro W3"/>
                <a:cs typeface="ヒラギノ角ゴ Pro W3"/>
              </a:defRPr>
            </a:lvl4pPr>
            <a:lvl5pPr marL="2057400" indent="-228600">
              <a:defRPr sz="2400">
                <a:solidFill>
                  <a:schemeClr val="tx1"/>
                </a:solidFill>
                <a:latin typeface="Times New Roman" panose="02020603050405020304" pitchFamily="18"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a:cs typeface="ヒラギノ角ゴ Pro W3"/>
              </a:defRPr>
            </a:lvl9pPr>
          </a:lstStyle>
          <a:p>
            <a:pPr marL="0" marR="0" lvl="0" indent="0" algn="r" defTabSz="914266" rtl="0" eaLnBrk="1" fontAlgn="auto" latinLnBrk="0" hangingPunct="1">
              <a:lnSpc>
                <a:spcPct val="100000"/>
              </a:lnSpc>
              <a:spcBef>
                <a:spcPts val="0"/>
              </a:spcBef>
              <a:spcAft>
                <a:spcPts val="0"/>
              </a:spcAft>
              <a:buClrTx/>
              <a:buSzTx/>
              <a:buFontTx/>
              <a:buNone/>
              <a:tabLst/>
              <a:defRPr/>
            </a:pPr>
            <a:fld id="{222F623F-5DEB-432B-92BD-170CA2D77465}" type="slidenum">
              <a:rPr kumimoji="0" lang="en-GB" altLang="en-US" sz="1300" b="0" i="0" u="none" strike="noStrike" kern="1200" cap="none" spc="0" normalizeH="0" baseline="0" noProof="0" smtClean="0">
                <a:ln>
                  <a:noFill/>
                </a:ln>
                <a:solidFill>
                  <a:srgbClr val="000000"/>
                </a:solidFill>
                <a:effectLst/>
                <a:uLnTx/>
                <a:uFillTx/>
                <a:latin typeface="Calibri" panose="020F0502020204030204" pitchFamily="34" charset="0"/>
                <a:ea typeface="ヒラギノ角ゴ Pro W3"/>
              </a:rPr>
              <a:pPr marL="0" marR="0" lvl="0" indent="0" algn="r" defTabSz="914266" rtl="0" eaLnBrk="1" fontAlgn="auto" latinLnBrk="0" hangingPunct="1">
                <a:lnSpc>
                  <a:spcPct val="100000"/>
                </a:lnSpc>
                <a:spcBef>
                  <a:spcPts val="0"/>
                </a:spcBef>
                <a:spcAft>
                  <a:spcPts val="0"/>
                </a:spcAft>
                <a:buClrTx/>
                <a:buSzTx/>
                <a:buFontTx/>
                <a:buNone/>
                <a:tabLst/>
                <a:defRPr/>
              </a:pPr>
              <a:t>14</a:t>
            </a:fld>
            <a:endParaRPr kumimoji="0" lang="en-GB" altLang="en-US" sz="1300" b="0" i="0" u="none" strike="noStrike" kern="1200" cap="none" spc="0" normalizeH="0" baseline="0" noProof="0">
              <a:ln>
                <a:noFill/>
              </a:ln>
              <a:solidFill>
                <a:srgbClr val="000000"/>
              </a:solidFill>
              <a:effectLst/>
              <a:uLnTx/>
              <a:uFillTx/>
              <a:latin typeface="Calibri" panose="020F0502020204030204" pitchFamily="34" charset="0"/>
              <a:ea typeface="ヒラギノ角ゴ Pro W3"/>
            </a:endParaRPr>
          </a:p>
        </p:txBody>
      </p:sp>
    </p:spTree>
    <p:extLst>
      <p:ext uri="{BB962C8B-B14F-4D97-AF65-F5344CB8AC3E}">
        <p14:creationId xmlns:p14="http://schemas.microsoft.com/office/powerpoint/2010/main" val="8877726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94770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51541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4" name="Rectangle 2"/>
          <p:cNvSpPr>
            <a:spLocks noGrp="1" noRot="1" noChangeAspect="1" noChangeArrowheads="1" noTextEdit="1"/>
          </p:cNvSpPr>
          <p:nvPr>
            <p:ph type="sldImg"/>
          </p:nvPr>
        </p:nvSpPr>
        <p:spPr>
          <a:xfrm>
            <a:off x="450850" y="538163"/>
            <a:ext cx="6415088" cy="3609975"/>
          </a:xfrm>
          <a:solidFill>
            <a:srgbClr val="FFFFFF"/>
          </a:solidFill>
          <a:ln/>
        </p:spPr>
      </p:sp>
      <p:sp>
        <p:nvSpPr>
          <p:cNvPr id="361475" name="Rectangle 3"/>
          <p:cNvSpPr>
            <a:spLocks noGrp="1" noChangeArrowheads="1"/>
          </p:cNvSpPr>
          <p:nvPr>
            <p:ph type="body" idx="1"/>
          </p:nvPr>
        </p:nvSpPr>
        <p:spPr>
          <a:xfrm>
            <a:off x="733425" y="4400550"/>
            <a:ext cx="5849938" cy="4476750"/>
          </a:xfrm>
          <a:solidFill>
            <a:srgbClr val="FFFFFF"/>
          </a:solidFill>
          <a:ln>
            <a:solidFill>
              <a:srgbClr val="000000"/>
            </a:solidFill>
          </a:ln>
        </p:spPr>
        <p:txBody>
          <a:bodyPr lIns="97621" tIns="48811" rIns="97621" bIns="48811"/>
          <a:lstStyle/>
          <a:p>
            <a:pPr algn="ctr">
              <a:spcBef>
                <a:spcPct val="0"/>
              </a:spcBef>
            </a:pPr>
            <a:endParaRPr lang="en-GB" altLang="ko-KR" sz="3000">
              <a:solidFill>
                <a:srgbClr val="FFFF00"/>
              </a:solidFill>
            </a:endParaRPr>
          </a:p>
        </p:txBody>
      </p:sp>
    </p:spTree>
    <p:extLst>
      <p:ext uri="{BB962C8B-B14F-4D97-AF65-F5344CB8AC3E}">
        <p14:creationId xmlns:p14="http://schemas.microsoft.com/office/powerpoint/2010/main" val="11946620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2882" name="Slide Image Placeholder 1">
            <a:extLst>
              <a:ext uri="{FF2B5EF4-FFF2-40B4-BE49-F238E27FC236}">
                <a16:creationId xmlns:a16="http://schemas.microsoft.com/office/drawing/2014/main" id="{87C853F7-10F3-4EE9-BDB6-D5A065D8CC3B}"/>
              </a:ext>
            </a:extLst>
          </p:cNvPr>
          <p:cNvSpPr>
            <a:spLocks noGrp="1" noRot="1" noChangeAspect="1" noChangeArrowheads="1" noTextEdit="1"/>
          </p:cNvSpPr>
          <p:nvPr>
            <p:ph type="sldImg"/>
          </p:nvPr>
        </p:nvSpPr>
        <p:spPr>
          <a:ln/>
        </p:spPr>
      </p:sp>
      <p:sp>
        <p:nvSpPr>
          <p:cNvPr id="762883" name="Notes Placeholder 2">
            <a:extLst>
              <a:ext uri="{FF2B5EF4-FFF2-40B4-BE49-F238E27FC236}">
                <a16:creationId xmlns:a16="http://schemas.microsoft.com/office/drawing/2014/main" id="{0AB58FEF-9F89-4B12-8923-0188D2954F0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
        <p:nvSpPr>
          <p:cNvPr id="762884" name="Slide Number Placeholder 3">
            <a:extLst>
              <a:ext uri="{FF2B5EF4-FFF2-40B4-BE49-F238E27FC236}">
                <a16:creationId xmlns:a16="http://schemas.microsoft.com/office/drawing/2014/main" id="{9BDC864D-F1B4-4C25-AC64-DD3CC57DCEE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defRPr sz="2400">
                <a:solidFill>
                  <a:schemeClr val="tx1"/>
                </a:solidFill>
                <a:latin typeface="Times New Roman" panose="02020603050405020304" pitchFamily="18" charset="0"/>
                <a:ea typeface="ヒラギノ角ゴ Pro W3" charset="-128"/>
              </a:defRPr>
            </a:lvl1pPr>
            <a:lvl2pPr defTabSz="912813">
              <a:defRPr sz="2400">
                <a:solidFill>
                  <a:schemeClr val="tx1"/>
                </a:solidFill>
                <a:latin typeface="Times New Roman" panose="02020603050405020304" pitchFamily="18" charset="0"/>
                <a:ea typeface="ヒラギノ角ゴ Pro W3" charset="-128"/>
              </a:defRPr>
            </a:lvl2pPr>
            <a:lvl3pPr defTabSz="912813">
              <a:defRPr sz="2400">
                <a:solidFill>
                  <a:schemeClr val="tx1"/>
                </a:solidFill>
                <a:latin typeface="Times New Roman" panose="02020603050405020304" pitchFamily="18" charset="0"/>
                <a:ea typeface="ヒラギノ角ゴ Pro W3" charset="-128"/>
              </a:defRPr>
            </a:lvl3pPr>
            <a:lvl4pPr defTabSz="912813">
              <a:defRPr sz="2400">
                <a:solidFill>
                  <a:schemeClr val="tx1"/>
                </a:solidFill>
                <a:latin typeface="Times New Roman" panose="02020603050405020304" pitchFamily="18" charset="0"/>
                <a:ea typeface="ヒラギノ角ゴ Pro W3" charset="-128"/>
              </a:defRPr>
            </a:lvl4pPr>
            <a:lvl5pPr defTabSz="912813">
              <a:defRPr sz="2400">
                <a:solidFill>
                  <a:schemeClr val="tx1"/>
                </a:solidFill>
                <a:latin typeface="Times New Roman" panose="02020603050405020304" pitchFamily="18" charset="0"/>
                <a:ea typeface="ヒラギノ角ゴ Pro W3" charset="-128"/>
              </a:defRPr>
            </a:lvl5pPr>
            <a:lvl6pPr marL="2259013" indent="1588" defTabSz="912813" eaLnBrk="0" fontAlgn="base" hangingPunct="0">
              <a:spcBef>
                <a:spcPct val="0"/>
              </a:spcBef>
              <a:spcAft>
                <a:spcPct val="0"/>
              </a:spcAft>
              <a:defRPr sz="2400">
                <a:solidFill>
                  <a:schemeClr val="tx1"/>
                </a:solidFill>
                <a:latin typeface="Times New Roman" panose="02020603050405020304" pitchFamily="18" charset="0"/>
                <a:ea typeface="ヒラギノ角ゴ Pro W3" charset="-128"/>
              </a:defRPr>
            </a:lvl6pPr>
            <a:lvl7pPr marL="2716213" indent="1588" defTabSz="912813" eaLnBrk="0" fontAlgn="base" hangingPunct="0">
              <a:spcBef>
                <a:spcPct val="0"/>
              </a:spcBef>
              <a:spcAft>
                <a:spcPct val="0"/>
              </a:spcAft>
              <a:defRPr sz="2400">
                <a:solidFill>
                  <a:schemeClr val="tx1"/>
                </a:solidFill>
                <a:latin typeface="Times New Roman" panose="02020603050405020304" pitchFamily="18" charset="0"/>
                <a:ea typeface="ヒラギノ角ゴ Pro W3" charset="-128"/>
              </a:defRPr>
            </a:lvl7pPr>
            <a:lvl8pPr marL="3173413" indent="1588" defTabSz="912813" eaLnBrk="0" fontAlgn="base" hangingPunct="0">
              <a:spcBef>
                <a:spcPct val="0"/>
              </a:spcBef>
              <a:spcAft>
                <a:spcPct val="0"/>
              </a:spcAft>
              <a:defRPr sz="2400">
                <a:solidFill>
                  <a:schemeClr val="tx1"/>
                </a:solidFill>
                <a:latin typeface="Times New Roman" panose="02020603050405020304" pitchFamily="18" charset="0"/>
                <a:ea typeface="ヒラギノ角ゴ Pro W3" charset="-128"/>
              </a:defRPr>
            </a:lvl8pPr>
            <a:lvl9pPr marL="3630613" indent="1588" defTabSz="912813" eaLnBrk="0" fontAlgn="base" hangingPunct="0">
              <a:spcBef>
                <a:spcPct val="0"/>
              </a:spcBef>
              <a:spcAft>
                <a:spcPct val="0"/>
              </a:spcAft>
              <a:defRPr sz="2400">
                <a:solidFill>
                  <a:schemeClr val="tx1"/>
                </a:solidFill>
                <a:latin typeface="Times New Roman" panose="02020603050405020304" pitchFamily="18" charset="0"/>
                <a:ea typeface="ヒラギノ角ゴ Pro W3" charset="-128"/>
              </a:defRPr>
            </a:lvl9pPr>
          </a:lstStyle>
          <a:p>
            <a:fld id="{5CA14D29-2737-456A-8675-69B4554AEC06}" type="slidenum">
              <a:rPr lang="en-US" altLang="ko-KR" sz="1300" smtClean="0">
                <a:solidFill>
                  <a:srgbClr val="000000"/>
                </a:solidFill>
                <a:latin typeface="Calibri" panose="020F0502020204030204" pitchFamily="34" charset="0"/>
                <a:ea typeface="Malgun Gothic" panose="020B0503020000020004" pitchFamily="34" charset="-127"/>
              </a:rPr>
              <a:pPr/>
              <a:t>5</a:t>
            </a:fld>
            <a:endParaRPr lang="en-US" altLang="ko-KR" sz="1300">
              <a:solidFill>
                <a:srgbClr val="000000"/>
              </a:solidFill>
              <a:latin typeface="Calibri" panose="020F0502020204030204" pitchFamily="34" charset="0"/>
              <a:ea typeface="Malgun Gothic" panose="020B0503020000020004" pitchFamily="34" charset="-127"/>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7">
            <a:extLst>
              <a:ext uri="{FF2B5EF4-FFF2-40B4-BE49-F238E27FC236}">
                <a16:creationId xmlns:a16="http://schemas.microsoft.com/office/drawing/2014/main" id="{170194C8-E7F8-4C52-85B4-3C03344C3D06}"/>
              </a:ext>
            </a:extLst>
          </p:cNvPr>
          <p:cNvSpPr txBox="1">
            <a:spLocks noGrp="1" noChangeArrowheads="1"/>
          </p:cNvSpPr>
          <p:nvPr/>
        </p:nvSpPr>
        <p:spPr bwMode="auto">
          <a:xfrm>
            <a:off x="5213350" y="6515100"/>
            <a:ext cx="3986213"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a:spcBef>
                <a:spcPct val="30000"/>
              </a:spcBef>
              <a:defRPr sz="1200">
                <a:solidFill>
                  <a:schemeClr val="tx1"/>
                </a:solidFill>
                <a:latin typeface="Times New Roman" panose="02020603050405020304" pitchFamily="18" charset="0"/>
                <a:ea typeface="ヒラギノ角ゴ Pro W3" charset="-128"/>
              </a:defRPr>
            </a:lvl1pPr>
            <a:lvl2pPr marL="742950" indent="-285750">
              <a:spcBef>
                <a:spcPct val="30000"/>
              </a:spcBef>
              <a:defRPr sz="1200">
                <a:solidFill>
                  <a:schemeClr val="tx1"/>
                </a:solidFill>
                <a:latin typeface="Times New Roman" panose="02020603050405020304" pitchFamily="18" charset="0"/>
                <a:ea typeface="ヒラギノ角ゴ Pro W3" charset="-128"/>
              </a:defRPr>
            </a:lvl2pPr>
            <a:lvl3pPr marL="1143000" indent="-228600">
              <a:spcBef>
                <a:spcPct val="30000"/>
              </a:spcBef>
              <a:defRPr sz="1200">
                <a:solidFill>
                  <a:schemeClr val="tx1"/>
                </a:solidFill>
                <a:latin typeface="Times New Roman" panose="02020603050405020304" pitchFamily="18" charset="0"/>
                <a:ea typeface="ヒラギノ角ゴ Pro W3" charset="-128"/>
              </a:defRPr>
            </a:lvl3pPr>
            <a:lvl4pPr marL="1600200" indent="-228600">
              <a:spcBef>
                <a:spcPct val="30000"/>
              </a:spcBef>
              <a:defRPr sz="1200">
                <a:solidFill>
                  <a:schemeClr val="tx1"/>
                </a:solidFill>
                <a:latin typeface="Times New Roman" panose="02020603050405020304" pitchFamily="18" charset="0"/>
                <a:ea typeface="ヒラギノ角ゴ Pro W3" charset="-128"/>
              </a:defRPr>
            </a:lvl4pPr>
            <a:lvl5pPr marL="2057400" indent="-228600">
              <a:spcBef>
                <a:spcPct val="30000"/>
              </a:spcBef>
              <a:defRPr sz="1200">
                <a:solidFill>
                  <a:schemeClr val="tx1"/>
                </a:solidFill>
                <a:latin typeface="Times New Roman" panose="02020603050405020304" pitchFamily="18" charset="0"/>
                <a:ea typeface="ヒラギノ角ゴ Pro W3"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ヒラギノ角ゴ Pro W3"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ヒラギノ角ゴ Pro W3"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ヒラギノ角ゴ Pro W3"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ヒラギノ角ゴ Pro W3" charset="-128"/>
              </a:defRPr>
            </a:lvl9pPr>
          </a:lstStyle>
          <a:p>
            <a:pPr algn="r" eaLnBrk="1" hangingPunct="1">
              <a:spcBef>
                <a:spcPct val="0"/>
              </a:spcBef>
            </a:pPr>
            <a:fld id="{CA6C78C0-C7D5-415F-B625-8D971AEC2DE3}" type="slidenum">
              <a:rPr lang="en-US" altLang="ko-KR" sz="1300">
                <a:solidFill>
                  <a:srgbClr val="FFFFFF"/>
                </a:solidFill>
              </a:rPr>
              <a:pPr algn="r" eaLnBrk="1" hangingPunct="1">
                <a:spcBef>
                  <a:spcPct val="0"/>
                </a:spcBef>
              </a:pPr>
              <a:t>6</a:t>
            </a:fld>
            <a:endParaRPr lang="en-US" altLang="ko-KR" sz="1300">
              <a:solidFill>
                <a:srgbClr val="FFFFFF"/>
              </a:solidFill>
            </a:endParaRPr>
          </a:p>
        </p:txBody>
      </p:sp>
      <p:sp>
        <p:nvSpPr>
          <p:cNvPr id="169987" name="Rectangle 2">
            <a:extLst>
              <a:ext uri="{FF2B5EF4-FFF2-40B4-BE49-F238E27FC236}">
                <a16:creationId xmlns:a16="http://schemas.microsoft.com/office/drawing/2014/main" id="{6DFB0FDB-CE8E-4CE8-840C-100573B6946A}"/>
              </a:ext>
            </a:extLst>
          </p:cNvPr>
          <p:cNvSpPr>
            <a:spLocks noGrp="1" noRot="1" noChangeAspect="1" noChangeArrowheads="1" noTextEdit="1"/>
          </p:cNvSpPr>
          <p:nvPr>
            <p:ph type="sldImg"/>
          </p:nvPr>
        </p:nvSpPr>
        <p:spPr>
          <a:xfrm>
            <a:off x="2324100" y="515938"/>
            <a:ext cx="4564063" cy="2568575"/>
          </a:xfrm>
          <a:ln w="12700" cap="flat"/>
        </p:spPr>
      </p:sp>
      <p:sp>
        <p:nvSpPr>
          <p:cNvPr id="169988" name="Rectangle 3">
            <a:extLst>
              <a:ext uri="{FF2B5EF4-FFF2-40B4-BE49-F238E27FC236}">
                <a16:creationId xmlns:a16="http://schemas.microsoft.com/office/drawing/2014/main" id="{B0EDFC5C-CEF3-4A8C-8DA8-DB182F6887CD}"/>
              </a:ext>
            </a:extLst>
          </p:cNvPr>
          <p:cNvSpPr>
            <a:spLocks noGrp="1" noChangeArrowheads="1"/>
          </p:cNvSpPr>
          <p:nvPr>
            <p:ph type="body" idx="1"/>
          </p:nvPr>
        </p:nvSpPr>
        <p:spPr>
          <a:xfrm>
            <a:off x="1225550" y="3257550"/>
            <a:ext cx="6748463" cy="30861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197" tIns="48599" rIns="97197" bIns="48599"/>
          <a:lstStyle/>
          <a:p>
            <a:pPr eaLnBrk="1" hangingPunct="1"/>
            <a:endParaRPr lang="sv-SE" altLang="ko-KR">
              <a:ea typeface="Gulim" panose="020B0600000101010101" pitchFamily="34" charset="-127"/>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Folienbildplatzhalter 1">
            <a:extLst>
              <a:ext uri="{FF2B5EF4-FFF2-40B4-BE49-F238E27FC236}">
                <a16:creationId xmlns:a16="http://schemas.microsoft.com/office/drawing/2014/main" id="{7CACA368-5AA3-4923-AD05-DE8CB274E1F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izenplatzhalter 2">
            <a:extLst>
              <a:ext uri="{FF2B5EF4-FFF2-40B4-BE49-F238E27FC236}">
                <a16:creationId xmlns:a16="http://schemas.microsoft.com/office/drawing/2014/main" id="{88D26310-06A5-43E1-85FC-0D5E994F7574}"/>
              </a:ext>
            </a:extLst>
          </p:cNvPr>
          <p:cNvSpPr>
            <a:spLocks noGrp="1"/>
          </p:cNvSpPr>
          <p:nvPr>
            <p:ph type="body" idx="1"/>
          </p:nvPr>
        </p:nvSpPr>
        <p:spPr/>
        <p:txBody>
          <a:bodyPr/>
          <a:lstStyle/>
          <a:p>
            <a:pPr eaLnBrk="1" fontAlgn="auto" hangingPunct="1">
              <a:spcBef>
                <a:spcPts val="0"/>
              </a:spcBef>
              <a:spcAft>
                <a:spcPts val="0"/>
              </a:spcAft>
              <a:defRPr/>
            </a:pPr>
            <a:endParaRPr lang="de-DE" sz="1050" dirty="0"/>
          </a:p>
        </p:txBody>
      </p:sp>
      <p:sp>
        <p:nvSpPr>
          <p:cNvPr id="29700" name="Foliennummernplatzhalter 3">
            <a:extLst>
              <a:ext uri="{FF2B5EF4-FFF2-40B4-BE49-F238E27FC236}">
                <a16:creationId xmlns:a16="http://schemas.microsoft.com/office/drawing/2014/main" id="{924AE6B9-226C-4137-ACB6-7B7EF700F5F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92CB210-705A-45ED-973B-3ED977E7405F}" type="slidenum">
              <a:rPr kumimoji="0" lang="en-GB" altLang="en-US" sz="1300" b="0" i="0" u="none" strike="noStrike" kern="1200" cap="none" spc="0" normalizeH="0" baseline="0" noProof="0" smtClean="0">
                <a:ln>
                  <a:noFill/>
                </a:ln>
                <a:solidFill>
                  <a:prstClr val="black"/>
                </a:solidFill>
                <a:effectLst/>
                <a:uLnTx/>
                <a:uFillTx/>
                <a:latin typeface="Calibri" panose="020F0502020204030204" pitchFamily="34" charset="0"/>
                <a:ea typeface="ヒラギノ角ゴ Pro W3"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GB" altLang="en-US" sz="1300" b="0" i="0" u="none" strike="noStrike" kern="1200" cap="none" spc="0" normalizeH="0" baseline="0" noProof="0" dirty="0">
              <a:ln>
                <a:noFill/>
              </a:ln>
              <a:solidFill>
                <a:prstClr val="black"/>
              </a:solidFill>
              <a:effectLst/>
              <a:uLnTx/>
              <a:uFillTx/>
              <a:latin typeface="Calibri" panose="020F0502020204030204" pitchFamily="34" charset="0"/>
              <a:ea typeface="ヒラギノ角ゴ Pro W3" charset="-128"/>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8A579F0-8DD1-40EB-8B5C-CDB2AE6E34E5}" type="slidenum">
              <a:rPr kumimoji="0" lang="en-GB" sz="1300" b="0" i="0" u="none" strike="noStrike" kern="1200" cap="none" spc="0" normalizeH="0" baseline="0" noProof="0" smtClean="0">
                <a:ln>
                  <a:noFill/>
                </a:ln>
                <a:solidFill>
                  <a:srgbClr val="000000"/>
                </a:solidFill>
                <a:effectLst/>
                <a:uLnTx/>
                <a:uFillTx/>
                <a:latin typeface="Times New Roman" panose="02020603050405020304" pitchFamily="18" charset="0"/>
                <a:ea typeface="ヒラギノ角ゴ Pro W3"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GB" sz="1300" b="0" i="0" u="none" strike="noStrike" kern="1200" cap="none" spc="0" normalizeH="0" baseline="0" noProof="0">
              <a:ln>
                <a:noFill/>
              </a:ln>
              <a:solidFill>
                <a:srgbClr val="000000"/>
              </a:solidFill>
              <a:effectLst/>
              <a:uLnTx/>
              <a:uFillTx/>
              <a:latin typeface="Times New Roman" panose="02020603050405020304" pitchFamily="18" charset="0"/>
              <a:ea typeface="ヒラギノ角ゴ Pro W3" charset="-128"/>
              <a:cs typeface="+mn-cs"/>
            </a:endParaRPr>
          </a:p>
        </p:txBody>
      </p:sp>
    </p:spTree>
    <p:extLst>
      <p:ext uri="{BB962C8B-B14F-4D97-AF65-F5344CB8AC3E}">
        <p14:creationId xmlns:p14="http://schemas.microsoft.com/office/powerpoint/2010/main" val="25755323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a:extLst>
              <a:ext uri="{FF2B5EF4-FFF2-40B4-BE49-F238E27FC236}">
                <a16:creationId xmlns:a16="http://schemas.microsoft.com/office/drawing/2014/main" id="{7FE44017-F3E5-4F34-B2B9-969FA628E895}"/>
              </a:ext>
            </a:extLst>
          </p:cNvPr>
          <p:cNvSpPr>
            <a:spLocks noGrp="1" noRot="1" noChangeAspect="1" noChangeArrowheads="1" noTextEdit="1"/>
          </p:cNvSpPr>
          <p:nvPr>
            <p:ph type="sldImg"/>
          </p:nvPr>
        </p:nvSpPr>
        <p:spPr bwMode="auto">
          <a:xfrm>
            <a:off x="458788" y="719138"/>
            <a:ext cx="6399212"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7" name="Notes Placeholder 2">
            <a:extLst>
              <a:ext uri="{FF2B5EF4-FFF2-40B4-BE49-F238E27FC236}">
                <a16:creationId xmlns:a16="http://schemas.microsoft.com/office/drawing/2014/main" id="{2CEFDE7D-C036-4537-B6C8-6591F8939A1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29028" name="Slide Number Placeholder 3">
            <a:extLst>
              <a:ext uri="{FF2B5EF4-FFF2-40B4-BE49-F238E27FC236}">
                <a16:creationId xmlns:a16="http://schemas.microsoft.com/office/drawing/2014/main" id="{E072840E-BEC4-43E0-A518-E2EFDD5BCA3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49A8390-0DD1-4CA9-8617-F1B33EC8D188}"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a:extLst>
              <a:ext uri="{FF2B5EF4-FFF2-40B4-BE49-F238E27FC236}">
                <a16:creationId xmlns:a16="http://schemas.microsoft.com/office/drawing/2014/main" id="{D08B5F6F-CDA6-4FC4-9E71-22734B0CFEA9}"/>
              </a:ext>
            </a:extLst>
          </p:cNvPr>
          <p:cNvSpPr>
            <a:spLocks noGrp="1" noRot="1" noChangeAspect="1" noChangeArrowheads="1" noTextEdit="1"/>
          </p:cNvSpPr>
          <p:nvPr>
            <p:ph type="sldImg"/>
          </p:nvPr>
        </p:nvSpPr>
        <p:spPr>
          <a:xfrm>
            <a:off x="457200" y="720725"/>
            <a:ext cx="6400800" cy="3600450"/>
          </a:xfrm>
          <a:ln/>
        </p:spPr>
      </p:sp>
      <p:sp>
        <p:nvSpPr>
          <p:cNvPr id="154627" name="Notes Placeholder 2">
            <a:extLst>
              <a:ext uri="{FF2B5EF4-FFF2-40B4-BE49-F238E27FC236}">
                <a16:creationId xmlns:a16="http://schemas.microsoft.com/office/drawing/2014/main" id="{3294D802-FD89-406D-8F62-914D5414CEC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
        <p:nvSpPr>
          <p:cNvPr id="154628" name="Slide Number Placeholder 3">
            <a:extLst>
              <a:ext uri="{FF2B5EF4-FFF2-40B4-BE49-F238E27FC236}">
                <a16:creationId xmlns:a16="http://schemas.microsoft.com/office/drawing/2014/main" id="{9B2A6F23-CA1D-4F42-B998-6C384CCFAC7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defRPr sz="2400">
                <a:solidFill>
                  <a:schemeClr val="tx1"/>
                </a:solidFill>
                <a:latin typeface="Times New Roman" panose="02020603050405020304" pitchFamily="18" charset="0"/>
                <a:ea typeface="ヒラギノ角ゴ Pro W3" charset="-128"/>
              </a:defRPr>
            </a:lvl1pPr>
            <a:lvl2pPr defTabSz="912813">
              <a:defRPr sz="2400">
                <a:solidFill>
                  <a:schemeClr val="tx1"/>
                </a:solidFill>
                <a:latin typeface="Times New Roman" panose="02020603050405020304" pitchFamily="18" charset="0"/>
                <a:ea typeface="ヒラギノ角ゴ Pro W3" charset="-128"/>
              </a:defRPr>
            </a:lvl2pPr>
            <a:lvl3pPr defTabSz="912813">
              <a:defRPr sz="2400">
                <a:solidFill>
                  <a:schemeClr val="tx1"/>
                </a:solidFill>
                <a:latin typeface="Times New Roman" panose="02020603050405020304" pitchFamily="18" charset="0"/>
                <a:ea typeface="ヒラギノ角ゴ Pro W3" charset="-128"/>
              </a:defRPr>
            </a:lvl3pPr>
            <a:lvl4pPr defTabSz="912813">
              <a:defRPr sz="2400">
                <a:solidFill>
                  <a:schemeClr val="tx1"/>
                </a:solidFill>
                <a:latin typeface="Times New Roman" panose="02020603050405020304" pitchFamily="18" charset="0"/>
                <a:ea typeface="ヒラギノ角ゴ Pro W3" charset="-128"/>
              </a:defRPr>
            </a:lvl4pPr>
            <a:lvl5pPr defTabSz="912813">
              <a:defRPr sz="2400">
                <a:solidFill>
                  <a:schemeClr val="tx1"/>
                </a:solidFill>
                <a:latin typeface="Times New Roman" panose="02020603050405020304" pitchFamily="18" charset="0"/>
                <a:ea typeface="ヒラギノ角ゴ Pro W3" charset="-128"/>
              </a:defRPr>
            </a:lvl5pPr>
            <a:lvl6pPr marL="2259013" indent="1588" defTabSz="912813" eaLnBrk="0" fontAlgn="base" hangingPunct="0">
              <a:spcBef>
                <a:spcPct val="0"/>
              </a:spcBef>
              <a:spcAft>
                <a:spcPct val="0"/>
              </a:spcAft>
              <a:defRPr sz="2400">
                <a:solidFill>
                  <a:schemeClr val="tx1"/>
                </a:solidFill>
                <a:latin typeface="Times New Roman" panose="02020603050405020304" pitchFamily="18" charset="0"/>
                <a:ea typeface="ヒラギノ角ゴ Pro W3" charset="-128"/>
              </a:defRPr>
            </a:lvl6pPr>
            <a:lvl7pPr marL="2716213" indent="1588" defTabSz="912813" eaLnBrk="0" fontAlgn="base" hangingPunct="0">
              <a:spcBef>
                <a:spcPct val="0"/>
              </a:spcBef>
              <a:spcAft>
                <a:spcPct val="0"/>
              </a:spcAft>
              <a:defRPr sz="2400">
                <a:solidFill>
                  <a:schemeClr val="tx1"/>
                </a:solidFill>
                <a:latin typeface="Times New Roman" panose="02020603050405020304" pitchFamily="18" charset="0"/>
                <a:ea typeface="ヒラギノ角ゴ Pro W3" charset="-128"/>
              </a:defRPr>
            </a:lvl7pPr>
            <a:lvl8pPr marL="3173413" indent="1588" defTabSz="912813" eaLnBrk="0" fontAlgn="base" hangingPunct="0">
              <a:spcBef>
                <a:spcPct val="0"/>
              </a:spcBef>
              <a:spcAft>
                <a:spcPct val="0"/>
              </a:spcAft>
              <a:defRPr sz="2400">
                <a:solidFill>
                  <a:schemeClr val="tx1"/>
                </a:solidFill>
                <a:latin typeface="Times New Roman" panose="02020603050405020304" pitchFamily="18" charset="0"/>
                <a:ea typeface="ヒラギノ角ゴ Pro W3" charset="-128"/>
              </a:defRPr>
            </a:lvl8pPr>
            <a:lvl9pPr marL="3630613" indent="1588" defTabSz="912813" eaLnBrk="0" fontAlgn="base" hangingPunct="0">
              <a:spcBef>
                <a:spcPct val="0"/>
              </a:spcBef>
              <a:spcAft>
                <a:spcPct val="0"/>
              </a:spcAft>
              <a:defRPr sz="2400">
                <a:solidFill>
                  <a:schemeClr val="tx1"/>
                </a:solidFill>
                <a:latin typeface="Times New Roman" panose="02020603050405020304" pitchFamily="18" charset="0"/>
                <a:ea typeface="ヒラギノ角ゴ Pro W3" charset="-128"/>
              </a:defRPr>
            </a:lvl9pPr>
          </a:lstStyle>
          <a:p>
            <a:pPr marL="0" marR="0" lvl="0" indent="0" algn="r" defTabSz="912813" rtl="0" eaLnBrk="1" fontAlgn="base" latinLnBrk="0" hangingPunct="1">
              <a:lnSpc>
                <a:spcPct val="100000"/>
              </a:lnSpc>
              <a:spcBef>
                <a:spcPct val="0"/>
              </a:spcBef>
              <a:spcAft>
                <a:spcPct val="0"/>
              </a:spcAft>
              <a:buClrTx/>
              <a:buSzTx/>
              <a:buFontTx/>
              <a:buNone/>
              <a:tabLst/>
              <a:defRPr/>
            </a:pPr>
            <a:fld id="{83449EE7-70FF-4507-9214-A089C14FA26F}" type="slidenum">
              <a:rPr kumimoji="0" lang="en-GB" altLang="en-US" sz="1300" b="0" i="0" u="none" strike="noStrike" kern="1200" cap="none" spc="0" normalizeH="0" baseline="0" noProof="0" smtClean="0">
                <a:ln>
                  <a:noFill/>
                </a:ln>
                <a:solidFill>
                  <a:srgbClr val="000000"/>
                </a:solidFill>
                <a:effectLst/>
                <a:uLnTx/>
                <a:uFillTx/>
                <a:latin typeface="Arial" panose="020B0604020202020204" pitchFamily="34" charset="0"/>
                <a:ea typeface="ヒラギノ角ゴ Pro W3" charset="-128"/>
                <a:cs typeface="+mn-cs"/>
              </a:rPr>
              <a:pPr marL="0" marR="0" lvl="0" indent="0" algn="r" defTabSz="912813" rtl="0" eaLnBrk="1" fontAlgn="base" latinLnBrk="0" hangingPunct="1">
                <a:lnSpc>
                  <a:spcPct val="100000"/>
                </a:lnSpc>
                <a:spcBef>
                  <a:spcPct val="0"/>
                </a:spcBef>
                <a:spcAft>
                  <a:spcPct val="0"/>
                </a:spcAft>
                <a:buClrTx/>
                <a:buSzTx/>
                <a:buFontTx/>
                <a:buNone/>
                <a:tabLst/>
                <a:defRPr/>
              </a:pPr>
              <a:t>10</a:t>
            </a:fld>
            <a:endParaRPr kumimoji="0" lang="en-GB" altLang="en-US" sz="1300" b="0" i="0" u="none" strike="noStrike" kern="1200" cap="none" spc="0" normalizeH="0" baseline="0" noProof="0">
              <a:ln>
                <a:noFill/>
              </a:ln>
              <a:solidFill>
                <a:srgbClr val="000000"/>
              </a:solidFill>
              <a:effectLst/>
              <a:uLnTx/>
              <a:uFillTx/>
              <a:latin typeface="Arial" panose="020B0604020202020204" pitchFamily="34" charset="0"/>
              <a:ea typeface="ヒラギノ角ゴ Pro W3" charset="-128"/>
              <a:cs typeface="+mn-cs"/>
            </a:endParaRPr>
          </a:p>
        </p:txBody>
      </p:sp>
    </p:spTree>
    <p:extLst>
      <p:ext uri="{BB962C8B-B14F-4D97-AF65-F5344CB8AC3E}">
        <p14:creationId xmlns:p14="http://schemas.microsoft.com/office/powerpoint/2010/main" val="312633653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defRPr sz="48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2" name="Picture 1">
            <a:extLst>
              <a:ext uri="{FF2B5EF4-FFF2-40B4-BE49-F238E27FC236}">
                <a16:creationId xmlns:a16="http://schemas.microsoft.com/office/drawing/2014/main" id="{B4443BE8-4646-1FA0-681A-88D8860DD744}"/>
              </a:ext>
            </a:extLst>
          </p:cNvPr>
          <p:cNvPicPr>
            <a:picLocks noChangeAspect="1"/>
          </p:cNvPicPr>
          <p:nvPr/>
        </p:nvPicPr>
        <p:blipFill>
          <a:blip r:embed="rId2"/>
          <a:stretch>
            <a:fillRect/>
          </a:stretch>
        </p:blipFill>
        <p:spPr>
          <a:xfrm>
            <a:off x="0" y="-1"/>
            <a:ext cx="12192000" cy="975360"/>
          </a:xfrm>
          <a:prstGeom prst="rect">
            <a:avLst/>
          </a:prstGeom>
        </p:spPr>
      </p:pic>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4" name="Picture 3">
            <a:extLst>
              <a:ext uri="{FF2B5EF4-FFF2-40B4-BE49-F238E27FC236}">
                <a16:creationId xmlns:a16="http://schemas.microsoft.com/office/drawing/2014/main" id="{7F769840-AFB3-41D5-B8CE-7626D91553BC}"/>
              </a:ext>
            </a:extLst>
          </p:cNvPr>
          <p:cNvPicPr>
            <a:picLocks noChangeAspect="1"/>
          </p:cNvPicPr>
          <p:nvPr/>
        </p:nvPicPr>
        <p:blipFill rotWithShape="1">
          <a:blip r:embed="rId3">
            <a:extLst>
              <a:ext uri="{28A0092B-C50C-407E-A947-70E740481C1C}">
                <a14:useLocalDpi xmlns:a14="http://schemas.microsoft.com/office/drawing/2010/main" val="0"/>
              </a:ext>
            </a:extLst>
          </a:blip>
          <a:srcRect r="56073"/>
          <a:stretch/>
        </p:blipFill>
        <p:spPr>
          <a:xfrm>
            <a:off x="609600" y="93853"/>
            <a:ext cx="1537746" cy="787653"/>
          </a:xfrm>
          <a:prstGeom prst="rect">
            <a:avLst/>
          </a:prstGeom>
        </p:spPr>
      </p:pic>
    </p:spTree>
    <p:extLst>
      <p:ext uri="{BB962C8B-B14F-4D97-AF65-F5344CB8AC3E}">
        <p14:creationId xmlns:p14="http://schemas.microsoft.com/office/powerpoint/2010/main" val="28011676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5827778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Text Placeholder 6"/>
          <p:cNvSpPr>
            <a:spLocks noGrp="1"/>
          </p:cNvSpPr>
          <p:nvPr>
            <p:ph type="body" sz="quarter" idx="11"/>
          </p:nvPr>
        </p:nvSpPr>
        <p:spPr>
          <a:xfrm>
            <a:off x="232417" y="6453340"/>
            <a:ext cx="11496128" cy="280379"/>
          </a:xfrm>
        </p:spPr>
        <p:txBody>
          <a:bodyPr anchor="b" anchorCtr="0">
            <a:noAutofit/>
          </a:bodyPr>
          <a:lstStyle>
            <a:lvl1pPr marL="0" indent="0">
              <a:spcBef>
                <a:spcPts val="0"/>
              </a:spcBef>
              <a:spcAft>
                <a:spcPts val="0"/>
              </a:spcAft>
              <a:buClrTx/>
              <a:buFont typeface="+mj-lt"/>
              <a:buNone/>
              <a:tabLst>
                <a:tab pos="132141" algn="l"/>
              </a:tabLst>
              <a:defRPr sz="900">
                <a:latin typeface="Arial" pitchFamily="34" charset="0"/>
                <a:cs typeface="Arial" pitchFamily="34" charset="0"/>
              </a:defRPr>
            </a:lvl1pPr>
          </a:lstStyle>
          <a:p>
            <a:pPr lvl="0"/>
            <a:endParaRPr lang="en-GB" dirty="0"/>
          </a:p>
        </p:txBody>
      </p:sp>
      <p:sp>
        <p:nvSpPr>
          <p:cNvPr id="4" name="Text Placeholder 4"/>
          <p:cNvSpPr>
            <a:spLocks noGrp="1"/>
          </p:cNvSpPr>
          <p:nvPr>
            <p:ph type="body" sz="quarter" idx="12"/>
          </p:nvPr>
        </p:nvSpPr>
        <p:spPr>
          <a:xfrm>
            <a:off x="239349" y="6165850"/>
            <a:ext cx="11521280" cy="287486"/>
          </a:xfrm>
        </p:spPr>
        <p:txBody>
          <a:bodyPr anchor="b" anchorCtr="0">
            <a:noAutofit/>
          </a:bodyPr>
          <a:lstStyle>
            <a:lvl1pPr marL="0" indent="0" algn="l">
              <a:spcAft>
                <a:spcPts val="0"/>
              </a:spcAft>
              <a:buNone/>
              <a:defRPr sz="900">
                <a:latin typeface="Arial" pitchFamily="34" charset="0"/>
                <a:cs typeface="Arial" pitchFamily="34" charset="0"/>
              </a:defRPr>
            </a:lvl1pPr>
          </a:lstStyle>
          <a:p>
            <a:pPr lvl="0"/>
            <a:r>
              <a:rPr lang="en-US" dirty="0"/>
              <a:t>Click to edit Master text</a:t>
            </a:r>
            <a:endParaRPr lang="en-GB" dirty="0"/>
          </a:p>
        </p:txBody>
      </p:sp>
    </p:spTree>
    <p:extLst>
      <p:ext uri="{BB962C8B-B14F-4D97-AF65-F5344CB8AC3E}">
        <p14:creationId xmlns:p14="http://schemas.microsoft.com/office/powerpoint/2010/main" val="5193686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5" name="Text Placeholder 4"/>
          <p:cNvSpPr>
            <a:spLocks noGrp="1"/>
          </p:cNvSpPr>
          <p:nvPr>
            <p:ph type="body" sz="quarter" idx="10"/>
          </p:nvPr>
        </p:nvSpPr>
        <p:spPr>
          <a:xfrm>
            <a:off x="331790" y="1563688"/>
            <a:ext cx="11534775" cy="483711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Footer Placeholder 2">
            <a:extLst>
              <a:ext uri="{FF2B5EF4-FFF2-40B4-BE49-F238E27FC236}">
                <a16:creationId xmlns:a16="http://schemas.microsoft.com/office/drawing/2014/main" id="{43E41DF6-9A99-4C9F-BE26-9F0BFF7AAA7B}"/>
              </a:ext>
            </a:extLst>
          </p:cNvPr>
          <p:cNvSpPr>
            <a:spLocks noGrp="1"/>
          </p:cNvSpPr>
          <p:nvPr>
            <p:ph type="ftr" sz="quarter" idx="11"/>
          </p:nvPr>
        </p:nvSpPr>
        <p:spPr>
          <a:xfrm>
            <a:off x="0" y="0"/>
            <a:ext cx="0" cy="0"/>
          </a:xfrm>
        </p:spPr>
        <p:txBody>
          <a:bodyPr/>
          <a:lstStyle>
            <a:lvl1pPr>
              <a:defRPr sz="825"/>
            </a:lvl1pPr>
          </a:lstStyle>
          <a:p>
            <a:pPr>
              <a:defRPr/>
            </a:pPr>
            <a:endParaRPr lang="en-GB"/>
          </a:p>
        </p:txBody>
      </p:sp>
    </p:spTree>
    <p:extLst>
      <p:ext uri="{BB962C8B-B14F-4D97-AF65-F5344CB8AC3E}">
        <p14:creationId xmlns:p14="http://schemas.microsoft.com/office/powerpoint/2010/main" val="34390378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cSld name="1 Column/ Bullet Points">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dirty="0"/>
              <a:t>Click to edit Master title style</a:t>
            </a:r>
          </a:p>
        </p:txBody>
      </p:sp>
      <p:sp>
        <p:nvSpPr>
          <p:cNvPr id="13" name="Text Placeholder 2"/>
          <p:cNvSpPr>
            <a:spLocks noGrp="1"/>
          </p:cNvSpPr>
          <p:nvPr>
            <p:ph idx="1"/>
          </p:nvPr>
        </p:nvSpPr>
        <p:spPr>
          <a:xfrm>
            <a:off x="619694" y="1229458"/>
            <a:ext cx="10990476" cy="4071753"/>
          </a:xfrm>
          <a:prstGeom prst="rect">
            <a:avLst/>
          </a:prstGeom>
        </p:spPr>
        <p:txBody>
          <a:bodyPr rtlCol="0">
            <a:normAutofit/>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3" name="Text Placeholder 2"/>
          <p:cNvSpPr>
            <a:spLocks noGrp="1"/>
          </p:cNvSpPr>
          <p:nvPr>
            <p:ph type="body" sz="quarter" idx="10"/>
          </p:nvPr>
        </p:nvSpPr>
        <p:spPr>
          <a:xfrm>
            <a:off x="619689" y="6202045"/>
            <a:ext cx="8848936" cy="647700"/>
          </a:xfrm>
        </p:spPr>
        <p:txBody>
          <a:bodyPr anchor="b">
            <a:noAutofit/>
          </a:bodyPr>
          <a:lstStyle>
            <a:lvl1pPr marL="0" indent="0">
              <a:buNone/>
              <a:defRPr sz="675"/>
            </a:lvl1pPr>
          </a:lstStyle>
          <a:p>
            <a:pPr lvl="0"/>
            <a:r>
              <a:rPr lang="en-US" dirty="0"/>
              <a:t>Click to edit Master text styles</a:t>
            </a:r>
          </a:p>
        </p:txBody>
      </p:sp>
    </p:spTree>
    <p:extLst>
      <p:ext uri="{BB962C8B-B14F-4D97-AF65-F5344CB8AC3E}">
        <p14:creationId xmlns:p14="http://schemas.microsoft.com/office/powerpoint/2010/main" val="25053273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Text Placeholder 6"/>
          <p:cNvSpPr>
            <a:spLocks noGrp="1"/>
          </p:cNvSpPr>
          <p:nvPr>
            <p:ph type="body" sz="quarter" idx="11"/>
          </p:nvPr>
        </p:nvSpPr>
        <p:spPr>
          <a:xfrm>
            <a:off x="232417" y="6453339"/>
            <a:ext cx="11496128" cy="280379"/>
          </a:xfrm>
        </p:spPr>
        <p:txBody>
          <a:bodyPr anchor="b">
            <a:noAutofit/>
          </a:bodyPr>
          <a:lstStyle>
            <a:lvl1pPr marL="0" indent="0">
              <a:spcBef>
                <a:spcPts val="0"/>
              </a:spcBef>
              <a:spcAft>
                <a:spcPts val="0"/>
              </a:spcAft>
              <a:buClrTx/>
              <a:buFont typeface="+mj-lt"/>
              <a:buNone/>
              <a:tabLst>
                <a:tab pos="176187" algn="l"/>
              </a:tabLst>
              <a:defRPr sz="1200">
                <a:latin typeface="Arial" pitchFamily="34" charset="0"/>
                <a:cs typeface="Arial" pitchFamily="34" charset="0"/>
              </a:defRPr>
            </a:lvl1pPr>
          </a:lstStyle>
          <a:p>
            <a:pPr lvl="0"/>
            <a:endParaRPr lang="en-GB" dirty="0"/>
          </a:p>
        </p:txBody>
      </p:sp>
      <p:sp>
        <p:nvSpPr>
          <p:cNvPr id="4" name="Text Placeholder 4"/>
          <p:cNvSpPr>
            <a:spLocks noGrp="1"/>
          </p:cNvSpPr>
          <p:nvPr>
            <p:ph type="body" sz="quarter" idx="12"/>
          </p:nvPr>
        </p:nvSpPr>
        <p:spPr>
          <a:xfrm>
            <a:off x="239349" y="6165850"/>
            <a:ext cx="11521280" cy="287486"/>
          </a:xfrm>
        </p:spPr>
        <p:txBody>
          <a:bodyPr anchor="b">
            <a:noAutofit/>
          </a:bodyPr>
          <a:lstStyle>
            <a:lvl1pPr marL="0" indent="0" algn="l">
              <a:spcAft>
                <a:spcPts val="0"/>
              </a:spcAft>
              <a:buNone/>
              <a:defRPr sz="1200">
                <a:latin typeface="Arial" pitchFamily="34" charset="0"/>
                <a:cs typeface="Arial" pitchFamily="34" charset="0"/>
              </a:defRPr>
            </a:lvl1pPr>
          </a:lstStyle>
          <a:p>
            <a:pPr lvl="0"/>
            <a:r>
              <a:rPr lang="en-US" dirty="0"/>
              <a:t>Click to edit Master text</a:t>
            </a:r>
            <a:endParaRPr lang="en-GB" dirty="0"/>
          </a:p>
        </p:txBody>
      </p:sp>
    </p:spTree>
    <p:extLst>
      <p:ext uri="{BB962C8B-B14F-4D97-AF65-F5344CB8AC3E}">
        <p14:creationId xmlns:p14="http://schemas.microsoft.com/office/powerpoint/2010/main" val="31782058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609600" y="1600204"/>
            <a:ext cx="10972800" cy="4493095"/>
          </a:xfrm>
        </p:spPr>
        <p:txBody>
          <a:bodyPr>
            <a:normAutofit/>
          </a:bodyPr>
          <a:lstStyle>
            <a:lvl1pPr>
              <a:spcBef>
                <a:spcPts val="0"/>
              </a:spcBef>
              <a:spcAft>
                <a:spcPts val="400"/>
              </a:spcAft>
              <a:defRPr sz="2000"/>
            </a:lvl1pPr>
            <a:lvl2pPr>
              <a:spcBef>
                <a:spcPts val="0"/>
              </a:spcBef>
              <a:spcAft>
                <a:spcPts val="400"/>
              </a:spcAft>
              <a:defRPr sz="2000"/>
            </a:lvl2pPr>
            <a:lvl3pPr>
              <a:spcBef>
                <a:spcPts val="0"/>
              </a:spcBef>
              <a:spcAft>
                <a:spcPts val="400"/>
              </a:spcAft>
              <a:defRPr sz="1800"/>
            </a:lvl3pPr>
            <a:lvl4pPr>
              <a:spcBef>
                <a:spcPts val="0"/>
              </a:spcBef>
              <a:spcAft>
                <a:spcPts val="400"/>
              </a:spcAft>
              <a:defRPr sz="1600"/>
            </a:lvl4pPr>
            <a:lvl5pPr>
              <a:spcBef>
                <a:spcPts val="0"/>
              </a:spcBef>
              <a:spcAft>
                <a:spcPts val="4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6"/>
          <p:cNvSpPr>
            <a:spLocks noGrp="1"/>
          </p:cNvSpPr>
          <p:nvPr>
            <p:ph type="body" sz="quarter" idx="11"/>
          </p:nvPr>
        </p:nvSpPr>
        <p:spPr>
          <a:xfrm>
            <a:off x="232417" y="6453339"/>
            <a:ext cx="11496128" cy="280379"/>
          </a:xfrm>
        </p:spPr>
        <p:txBody>
          <a:bodyPr anchor="b">
            <a:noAutofit/>
          </a:bodyPr>
          <a:lstStyle>
            <a:lvl1pPr marL="0" indent="0">
              <a:spcBef>
                <a:spcPts val="0"/>
              </a:spcBef>
              <a:spcAft>
                <a:spcPts val="0"/>
              </a:spcAft>
              <a:buClrTx/>
              <a:buFont typeface="+mj-lt"/>
              <a:buNone/>
              <a:tabLst>
                <a:tab pos="176187" algn="l"/>
              </a:tabLst>
              <a:defRPr sz="1200">
                <a:latin typeface="Arial" pitchFamily="34" charset="0"/>
                <a:cs typeface="Arial" pitchFamily="34" charset="0"/>
              </a:defRPr>
            </a:lvl1pPr>
          </a:lstStyle>
          <a:p>
            <a:pPr lvl="0"/>
            <a:endParaRPr lang="en-GB" dirty="0"/>
          </a:p>
        </p:txBody>
      </p:sp>
      <p:sp>
        <p:nvSpPr>
          <p:cNvPr id="5" name="Text Placeholder 4"/>
          <p:cNvSpPr>
            <a:spLocks noGrp="1"/>
          </p:cNvSpPr>
          <p:nvPr>
            <p:ph type="body" sz="quarter" idx="12"/>
          </p:nvPr>
        </p:nvSpPr>
        <p:spPr>
          <a:xfrm>
            <a:off x="239349" y="6165850"/>
            <a:ext cx="11521280" cy="287486"/>
          </a:xfrm>
        </p:spPr>
        <p:txBody>
          <a:bodyPr anchor="b">
            <a:noAutofit/>
          </a:bodyPr>
          <a:lstStyle>
            <a:lvl1pPr marL="0" indent="0" algn="l">
              <a:spcAft>
                <a:spcPts val="0"/>
              </a:spcAft>
              <a:buNone/>
              <a:defRPr sz="1200">
                <a:latin typeface="Arial" pitchFamily="34" charset="0"/>
                <a:cs typeface="Arial" pitchFamily="34" charset="0"/>
              </a:defRPr>
            </a:lvl1pPr>
          </a:lstStyle>
          <a:p>
            <a:pPr lvl="0"/>
            <a:r>
              <a:rPr lang="en-US" dirty="0"/>
              <a:t>Click to edit Master text</a:t>
            </a:r>
            <a:endParaRPr lang="en-GB" dirty="0"/>
          </a:p>
        </p:txBody>
      </p:sp>
    </p:spTree>
    <p:extLst>
      <p:ext uri="{BB962C8B-B14F-4D97-AF65-F5344CB8AC3E}">
        <p14:creationId xmlns:p14="http://schemas.microsoft.com/office/powerpoint/2010/main" val="39794378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Text Placeholder 6"/>
          <p:cNvSpPr>
            <a:spLocks noGrp="1"/>
          </p:cNvSpPr>
          <p:nvPr>
            <p:ph type="body" sz="quarter" idx="11"/>
          </p:nvPr>
        </p:nvSpPr>
        <p:spPr>
          <a:xfrm>
            <a:off x="232417" y="6453339"/>
            <a:ext cx="11496128" cy="280379"/>
          </a:xfrm>
        </p:spPr>
        <p:txBody>
          <a:bodyPr anchor="b">
            <a:noAutofit/>
          </a:bodyPr>
          <a:lstStyle>
            <a:lvl1pPr marL="0" indent="0">
              <a:spcBef>
                <a:spcPts val="0"/>
              </a:spcBef>
              <a:spcAft>
                <a:spcPts val="0"/>
              </a:spcAft>
              <a:buClrTx/>
              <a:buFont typeface="+mj-lt"/>
              <a:buNone/>
              <a:tabLst>
                <a:tab pos="176187" algn="l"/>
              </a:tabLst>
              <a:defRPr sz="1200">
                <a:latin typeface="Arial" pitchFamily="34" charset="0"/>
                <a:cs typeface="Arial" pitchFamily="34" charset="0"/>
              </a:defRPr>
            </a:lvl1pPr>
          </a:lstStyle>
          <a:p>
            <a:pPr lvl="0"/>
            <a:endParaRPr lang="en-GB" dirty="0"/>
          </a:p>
        </p:txBody>
      </p:sp>
      <p:sp>
        <p:nvSpPr>
          <p:cNvPr id="4" name="Text Placeholder 4"/>
          <p:cNvSpPr>
            <a:spLocks noGrp="1"/>
          </p:cNvSpPr>
          <p:nvPr>
            <p:ph type="body" sz="quarter" idx="12"/>
          </p:nvPr>
        </p:nvSpPr>
        <p:spPr>
          <a:xfrm>
            <a:off x="239349" y="6165850"/>
            <a:ext cx="11521280" cy="287486"/>
          </a:xfrm>
        </p:spPr>
        <p:txBody>
          <a:bodyPr anchor="b">
            <a:noAutofit/>
          </a:bodyPr>
          <a:lstStyle>
            <a:lvl1pPr marL="0" indent="0" algn="l">
              <a:spcAft>
                <a:spcPts val="0"/>
              </a:spcAft>
              <a:buNone/>
              <a:defRPr sz="1200">
                <a:latin typeface="Arial" pitchFamily="34" charset="0"/>
                <a:cs typeface="Arial" pitchFamily="34" charset="0"/>
              </a:defRPr>
            </a:lvl1pPr>
          </a:lstStyle>
          <a:p>
            <a:pPr lvl="0"/>
            <a:r>
              <a:rPr lang="en-US" dirty="0"/>
              <a:t>Click to edit Master text</a:t>
            </a:r>
            <a:endParaRPr lang="en-GB" dirty="0"/>
          </a:p>
        </p:txBody>
      </p:sp>
    </p:spTree>
    <p:extLst>
      <p:ext uri="{BB962C8B-B14F-4D97-AF65-F5344CB8AC3E}">
        <p14:creationId xmlns:p14="http://schemas.microsoft.com/office/powerpoint/2010/main" val="18550521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4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Text Placeholder 6"/>
          <p:cNvSpPr>
            <a:spLocks noGrp="1"/>
          </p:cNvSpPr>
          <p:nvPr>
            <p:ph type="body" sz="quarter" idx="11"/>
          </p:nvPr>
        </p:nvSpPr>
        <p:spPr>
          <a:xfrm>
            <a:off x="232417" y="6453339"/>
            <a:ext cx="11496128" cy="280379"/>
          </a:xfrm>
        </p:spPr>
        <p:txBody>
          <a:bodyPr anchor="b">
            <a:noAutofit/>
          </a:bodyPr>
          <a:lstStyle>
            <a:lvl1pPr marL="0" indent="0">
              <a:spcBef>
                <a:spcPts val="0"/>
              </a:spcBef>
              <a:spcAft>
                <a:spcPts val="0"/>
              </a:spcAft>
              <a:buClrTx/>
              <a:buFont typeface="+mj-lt"/>
              <a:buNone/>
              <a:tabLst>
                <a:tab pos="176187" algn="l"/>
              </a:tabLst>
              <a:defRPr sz="1200">
                <a:latin typeface="Arial" pitchFamily="34" charset="0"/>
                <a:cs typeface="Arial" pitchFamily="34" charset="0"/>
              </a:defRPr>
            </a:lvl1pPr>
          </a:lstStyle>
          <a:p>
            <a:pPr lvl="0"/>
            <a:endParaRPr lang="en-GB" dirty="0"/>
          </a:p>
        </p:txBody>
      </p:sp>
      <p:sp>
        <p:nvSpPr>
          <p:cNvPr id="4" name="Text Placeholder 4"/>
          <p:cNvSpPr>
            <a:spLocks noGrp="1"/>
          </p:cNvSpPr>
          <p:nvPr>
            <p:ph type="body" sz="quarter" idx="12"/>
          </p:nvPr>
        </p:nvSpPr>
        <p:spPr>
          <a:xfrm>
            <a:off x="239349" y="6165850"/>
            <a:ext cx="11521280" cy="287486"/>
          </a:xfrm>
        </p:spPr>
        <p:txBody>
          <a:bodyPr anchor="b">
            <a:noAutofit/>
          </a:bodyPr>
          <a:lstStyle>
            <a:lvl1pPr marL="0" indent="0" algn="l">
              <a:spcAft>
                <a:spcPts val="0"/>
              </a:spcAft>
              <a:buNone/>
              <a:defRPr sz="1200">
                <a:latin typeface="Arial" pitchFamily="34" charset="0"/>
                <a:cs typeface="Arial" pitchFamily="34" charset="0"/>
              </a:defRPr>
            </a:lvl1pPr>
          </a:lstStyle>
          <a:p>
            <a:pPr lvl="0"/>
            <a:r>
              <a:rPr lang="en-US" dirty="0"/>
              <a:t>Click to edit Master text</a:t>
            </a:r>
            <a:endParaRPr lang="en-GB" dirty="0"/>
          </a:p>
        </p:txBody>
      </p:sp>
    </p:spTree>
    <p:extLst>
      <p:ext uri="{BB962C8B-B14F-4D97-AF65-F5344CB8AC3E}">
        <p14:creationId xmlns:p14="http://schemas.microsoft.com/office/powerpoint/2010/main" val="11275836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Title Only GW v1">
    <p:spTree>
      <p:nvGrpSpPr>
        <p:cNvPr id="1" name=""/>
        <p:cNvGrpSpPr/>
        <p:nvPr/>
      </p:nvGrpSpPr>
      <p:grpSpPr>
        <a:xfrm>
          <a:off x="0" y="0"/>
          <a:ext cx="0" cy="0"/>
          <a:chOff x="0" y="0"/>
          <a:chExt cx="0" cy="0"/>
        </a:xfrm>
      </p:grpSpPr>
      <p:sp>
        <p:nvSpPr>
          <p:cNvPr id="2" name="Title 1"/>
          <p:cNvSpPr>
            <a:spLocks noGrp="1"/>
          </p:cNvSpPr>
          <p:nvPr>
            <p:ph type="title"/>
          </p:nvPr>
        </p:nvSpPr>
        <p:spPr>
          <a:xfrm>
            <a:off x="594911" y="397327"/>
            <a:ext cx="10972800" cy="1024775"/>
          </a:xfrm>
        </p:spPr>
        <p:txBody>
          <a:bodyPr anchor="t">
            <a:noAutofit/>
          </a:bodyPr>
          <a:lstStyle/>
          <a:p>
            <a:r>
              <a:rPr lang="en-GB" dirty="0"/>
              <a:t>Click to edit Master title style</a:t>
            </a:r>
            <a:endParaRPr lang="en-US" dirty="0"/>
          </a:p>
        </p:txBody>
      </p:sp>
      <p:sp>
        <p:nvSpPr>
          <p:cNvPr id="7" name="Text Placeholder 3"/>
          <p:cNvSpPr>
            <a:spLocks noGrp="1"/>
          </p:cNvSpPr>
          <p:nvPr>
            <p:ph type="body" sz="half" idx="2"/>
          </p:nvPr>
        </p:nvSpPr>
        <p:spPr>
          <a:xfrm>
            <a:off x="599964" y="6389786"/>
            <a:ext cx="11298253" cy="468217"/>
          </a:xfrm>
        </p:spPr>
        <p:txBody>
          <a:bodyPr anchor="b">
            <a:noAutofit/>
          </a:bodyPr>
          <a:lstStyle>
            <a:lvl1pPr marL="0" indent="0">
              <a:buNone/>
              <a:defRPr sz="100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Tree>
    <p:extLst>
      <p:ext uri="{BB962C8B-B14F-4D97-AF65-F5344CB8AC3E}">
        <p14:creationId xmlns:p14="http://schemas.microsoft.com/office/powerpoint/2010/main" val="1772670205"/>
      </p:ext>
    </p:extLst>
  </p:cSld>
  <p:clrMapOvr>
    <a:masterClrMapping/>
  </p:clrMapOvr>
  <p:transition advClick="0">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D250C-6EEA-B1A1-B491-10422548427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BBD3599-E485-39AC-03C7-74F93F01CE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FF96DE3-09DA-C553-4E03-25C8490BF4CE}"/>
              </a:ext>
            </a:extLst>
          </p:cNvPr>
          <p:cNvSpPr>
            <a:spLocks noGrp="1"/>
          </p:cNvSpPr>
          <p:nvPr>
            <p:ph type="dt" sz="half" idx="10"/>
          </p:nvPr>
        </p:nvSpPr>
        <p:spPr/>
        <p:txBody>
          <a:bodyPr/>
          <a:lstStyle/>
          <a:p>
            <a:fld id="{68607845-940D-AF42-90E6-0A3F0004BE78}" type="datetimeFigureOut">
              <a:rPr lang="en-US" smtClean="0"/>
              <a:t>11/28/23</a:t>
            </a:fld>
            <a:endParaRPr lang="en-US"/>
          </a:p>
        </p:txBody>
      </p:sp>
      <p:sp>
        <p:nvSpPr>
          <p:cNvPr id="5" name="Footer Placeholder 4">
            <a:extLst>
              <a:ext uri="{FF2B5EF4-FFF2-40B4-BE49-F238E27FC236}">
                <a16:creationId xmlns:a16="http://schemas.microsoft.com/office/drawing/2014/main" id="{EFA9A60E-868C-52C6-C825-19BA338FF8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21579E-803B-BD28-2DBB-13250B0CA552}"/>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2396063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Episode 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b">
            <a:normAutofit/>
          </a:bodyPr>
          <a:lstStyle>
            <a:lvl1pPr algn="r">
              <a:defRPr sz="36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4B928810-DA6E-89D1-0245-996C3A1237F5}"/>
              </a:ext>
            </a:extLst>
          </p:cNvPr>
          <p:cNvPicPr>
            <a:picLocks noChangeAspect="1"/>
          </p:cNvPicPr>
          <p:nvPr/>
        </p:nvPicPr>
        <p:blipFill>
          <a:blip r:embed="rId2"/>
          <a:stretch>
            <a:fillRect/>
          </a:stretch>
        </p:blipFill>
        <p:spPr>
          <a:xfrm>
            <a:off x="0" y="-1"/>
            <a:ext cx="12192000" cy="975360"/>
          </a:xfrm>
          <a:prstGeom prst="rect">
            <a:avLst/>
          </a:prstGeom>
        </p:spPr>
      </p:pic>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2" name="Picture 1">
            <a:extLst>
              <a:ext uri="{FF2B5EF4-FFF2-40B4-BE49-F238E27FC236}">
                <a16:creationId xmlns:a16="http://schemas.microsoft.com/office/drawing/2014/main" id="{B8243155-C1BE-4C8F-A1B8-E05BE1DC5B68}"/>
              </a:ext>
            </a:extLst>
          </p:cNvPr>
          <p:cNvPicPr>
            <a:picLocks noChangeAspect="1"/>
          </p:cNvPicPr>
          <p:nvPr/>
        </p:nvPicPr>
        <p:blipFill rotWithShape="1">
          <a:blip r:embed="rId3">
            <a:extLst>
              <a:ext uri="{28A0092B-C50C-407E-A947-70E740481C1C}">
                <a14:useLocalDpi xmlns:a14="http://schemas.microsoft.com/office/drawing/2010/main" val="0"/>
              </a:ext>
            </a:extLst>
          </a:blip>
          <a:srcRect r="56073"/>
          <a:stretch/>
        </p:blipFill>
        <p:spPr>
          <a:xfrm>
            <a:off x="609600" y="93853"/>
            <a:ext cx="1537746" cy="787653"/>
          </a:xfrm>
          <a:prstGeom prst="rect">
            <a:avLst/>
          </a:prstGeom>
        </p:spPr>
      </p:pic>
    </p:spTree>
    <p:extLst>
      <p:ext uri="{BB962C8B-B14F-4D97-AF65-F5344CB8AC3E}">
        <p14:creationId xmlns:p14="http://schemas.microsoft.com/office/powerpoint/2010/main" val="25567057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4FC08-534A-8154-8815-A5BFFB686E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84B8B7-FC0D-4F40-EC2B-62E119F7C5C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17CCE6-3E70-D9AF-F696-4DDE3281A5DF}"/>
              </a:ext>
            </a:extLst>
          </p:cNvPr>
          <p:cNvSpPr>
            <a:spLocks noGrp="1"/>
          </p:cNvSpPr>
          <p:nvPr>
            <p:ph type="dt" sz="half" idx="10"/>
          </p:nvPr>
        </p:nvSpPr>
        <p:spPr/>
        <p:txBody>
          <a:bodyPr/>
          <a:lstStyle/>
          <a:p>
            <a:fld id="{68607845-940D-AF42-90E6-0A3F0004BE78}" type="datetimeFigureOut">
              <a:rPr lang="en-US" smtClean="0"/>
              <a:t>11/28/23</a:t>
            </a:fld>
            <a:endParaRPr lang="en-US"/>
          </a:p>
        </p:txBody>
      </p:sp>
      <p:sp>
        <p:nvSpPr>
          <p:cNvPr id="5" name="Footer Placeholder 4">
            <a:extLst>
              <a:ext uri="{FF2B5EF4-FFF2-40B4-BE49-F238E27FC236}">
                <a16:creationId xmlns:a16="http://schemas.microsoft.com/office/drawing/2014/main" id="{3693B666-A55A-067A-E47A-F4A087A8B2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18EFF9-3F62-FFA8-F4BC-890344B8B66D}"/>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7124509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025A2-2765-239F-A15A-3F2C72B2ACC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DEDEC4F-96BF-9190-2B7F-6CE6BF42144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A41C397-E997-3E50-0FFF-FB8BD85539E4}"/>
              </a:ext>
            </a:extLst>
          </p:cNvPr>
          <p:cNvSpPr>
            <a:spLocks noGrp="1"/>
          </p:cNvSpPr>
          <p:nvPr>
            <p:ph type="dt" sz="half" idx="10"/>
          </p:nvPr>
        </p:nvSpPr>
        <p:spPr/>
        <p:txBody>
          <a:bodyPr/>
          <a:lstStyle/>
          <a:p>
            <a:fld id="{68607845-940D-AF42-90E6-0A3F0004BE78}" type="datetimeFigureOut">
              <a:rPr lang="en-US" smtClean="0"/>
              <a:t>11/28/23</a:t>
            </a:fld>
            <a:endParaRPr lang="en-US"/>
          </a:p>
        </p:txBody>
      </p:sp>
      <p:sp>
        <p:nvSpPr>
          <p:cNvPr id="5" name="Footer Placeholder 4">
            <a:extLst>
              <a:ext uri="{FF2B5EF4-FFF2-40B4-BE49-F238E27FC236}">
                <a16:creationId xmlns:a16="http://schemas.microsoft.com/office/drawing/2014/main" id="{54973FE1-6DFF-CDB4-7A32-D3D242B7AD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9263AC-E06E-CCF8-C678-2295416D6BFD}"/>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491833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22703-6067-83C5-B7B3-BFB8744510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387963D-72B5-EAAA-B532-937561249D6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D0478CC-A6AE-5BA5-0C93-2ABD2CB91B2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2BF93BF-43F9-E86C-2186-7EE4544814C4}"/>
              </a:ext>
            </a:extLst>
          </p:cNvPr>
          <p:cNvSpPr>
            <a:spLocks noGrp="1"/>
          </p:cNvSpPr>
          <p:nvPr>
            <p:ph type="dt" sz="half" idx="10"/>
          </p:nvPr>
        </p:nvSpPr>
        <p:spPr/>
        <p:txBody>
          <a:bodyPr/>
          <a:lstStyle/>
          <a:p>
            <a:fld id="{68607845-940D-AF42-90E6-0A3F0004BE78}" type="datetimeFigureOut">
              <a:rPr lang="en-US" smtClean="0"/>
              <a:t>11/28/23</a:t>
            </a:fld>
            <a:endParaRPr lang="en-US"/>
          </a:p>
        </p:txBody>
      </p:sp>
      <p:sp>
        <p:nvSpPr>
          <p:cNvPr id="6" name="Footer Placeholder 5">
            <a:extLst>
              <a:ext uri="{FF2B5EF4-FFF2-40B4-BE49-F238E27FC236}">
                <a16:creationId xmlns:a16="http://schemas.microsoft.com/office/drawing/2014/main" id="{42E5678A-92ED-3CA8-25E7-1697F7B109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AA367E-BEF6-76B2-B494-82E3A4FFFA0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6399620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5067C-F02F-CA51-C76E-9AFAA77F467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B7DFFB7-D356-0068-C081-0037355B3B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2F46DE1-B636-ED1B-AB2F-C49A63505C1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FEE0272-F65F-ED84-720C-CA73A9D148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3850EF4-AE51-FB58-8AAB-D7B6106A863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FD4A651-BC82-2322-E0B4-F301EE08EC72}"/>
              </a:ext>
            </a:extLst>
          </p:cNvPr>
          <p:cNvSpPr>
            <a:spLocks noGrp="1"/>
          </p:cNvSpPr>
          <p:nvPr>
            <p:ph type="dt" sz="half" idx="10"/>
          </p:nvPr>
        </p:nvSpPr>
        <p:spPr/>
        <p:txBody>
          <a:bodyPr/>
          <a:lstStyle/>
          <a:p>
            <a:fld id="{68607845-940D-AF42-90E6-0A3F0004BE78}" type="datetimeFigureOut">
              <a:rPr lang="en-US" smtClean="0"/>
              <a:t>11/28/23</a:t>
            </a:fld>
            <a:endParaRPr lang="en-US"/>
          </a:p>
        </p:txBody>
      </p:sp>
      <p:sp>
        <p:nvSpPr>
          <p:cNvPr id="8" name="Footer Placeholder 7">
            <a:extLst>
              <a:ext uri="{FF2B5EF4-FFF2-40B4-BE49-F238E27FC236}">
                <a16:creationId xmlns:a16="http://schemas.microsoft.com/office/drawing/2014/main" id="{36DE80AA-357E-6C98-0356-40E44CEA866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DAEBF76-C709-17B1-7646-653B310FA635}"/>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7565001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A9F76-DC18-5638-D2F2-A8C5E27ACA6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492889F-0B2E-7251-3AFB-6AE4AC334F59}"/>
              </a:ext>
            </a:extLst>
          </p:cNvPr>
          <p:cNvSpPr>
            <a:spLocks noGrp="1"/>
          </p:cNvSpPr>
          <p:nvPr>
            <p:ph type="dt" sz="half" idx="10"/>
          </p:nvPr>
        </p:nvSpPr>
        <p:spPr/>
        <p:txBody>
          <a:bodyPr/>
          <a:lstStyle/>
          <a:p>
            <a:fld id="{68607845-940D-AF42-90E6-0A3F0004BE78}" type="datetimeFigureOut">
              <a:rPr lang="en-US" smtClean="0"/>
              <a:t>11/28/23</a:t>
            </a:fld>
            <a:endParaRPr lang="en-US"/>
          </a:p>
        </p:txBody>
      </p:sp>
      <p:sp>
        <p:nvSpPr>
          <p:cNvPr id="4" name="Footer Placeholder 3">
            <a:extLst>
              <a:ext uri="{FF2B5EF4-FFF2-40B4-BE49-F238E27FC236}">
                <a16:creationId xmlns:a16="http://schemas.microsoft.com/office/drawing/2014/main" id="{7303151B-2399-38C2-5A12-67FB2C49375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8D54789-EB7D-63FF-798A-50C671590E5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2052519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FAC998-1345-0A1E-D969-E2343D24E5B0}"/>
              </a:ext>
            </a:extLst>
          </p:cNvPr>
          <p:cNvSpPr>
            <a:spLocks noGrp="1"/>
          </p:cNvSpPr>
          <p:nvPr>
            <p:ph type="dt" sz="half" idx="10"/>
          </p:nvPr>
        </p:nvSpPr>
        <p:spPr/>
        <p:txBody>
          <a:bodyPr/>
          <a:lstStyle/>
          <a:p>
            <a:fld id="{68607845-940D-AF42-90E6-0A3F0004BE78}" type="datetimeFigureOut">
              <a:rPr lang="en-US" smtClean="0"/>
              <a:t>11/28/23</a:t>
            </a:fld>
            <a:endParaRPr lang="en-US"/>
          </a:p>
        </p:txBody>
      </p:sp>
      <p:sp>
        <p:nvSpPr>
          <p:cNvPr id="3" name="Footer Placeholder 2">
            <a:extLst>
              <a:ext uri="{FF2B5EF4-FFF2-40B4-BE49-F238E27FC236}">
                <a16:creationId xmlns:a16="http://schemas.microsoft.com/office/drawing/2014/main" id="{24CBE583-98EF-E399-09BA-BD0061BEF48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9234487-D257-CCB4-7728-4674E825B93B}"/>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35149158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06936-E1B0-0DD5-1952-04504CECDC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EED911E-6386-4271-B6E9-40C5066E25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FE8560E-7E00-2A07-7AE0-12A12B7093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0F7A04-C019-9FFD-A565-15FD384B2CBA}"/>
              </a:ext>
            </a:extLst>
          </p:cNvPr>
          <p:cNvSpPr>
            <a:spLocks noGrp="1"/>
          </p:cNvSpPr>
          <p:nvPr>
            <p:ph type="dt" sz="half" idx="10"/>
          </p:nvPr>
        </p:nvSpPr>
        <p:spPr/>
        <p:txBody>
          <a:bodyPr/>
          <a:lstStyle/>
          <a:p>
            <a:fld id="{68607845-940D-AF42-90E6-0A3F0004BE78}" type="datetimeFigureOut">
              <a:rPr lang="en-US" smtClean="0"/>
              <a:t>11/28/23</a:t>
            </a:fld>
            <a:endParaRPr lang="en-US"/>
          </a:p>
        </p:txBody>
      </p:sp>
      <p:sp>
        <p:nvSpPr>
          <p:cNvPr id="6" name="Footer Placeholder 5">
            <a:extLst>
              <a:ext uri="{FF2B5EF4-FFF2-40B4-BE49-F238E27FC236}">
                <a16:creationId xmlns:a16="http://schemas.microsoft.com/office/drawing/2014/main" id="{3C619466-C547-5950-58EE-EE1847F6B7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BF1FB8-9D79-225C-2626-783076682BD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8825667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E1F79-9E23-3848-6F69-35488B4C97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AEC5418-1A70-E059-01EC-1D72186415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BA7CE12-2BFD-3001-A50F-144325830B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FFDA66-E22F-675F-FEB8-63150CF7F0F3}"/>
              </a:ext>
            </a:extLst>
          </p:cNvPr>
          <p:cNvSpPr>
            <a:spLocks noGrp="1"/>
          </p:cNvSpPr>
          <p:nvPr>
            <p:ph type="dt" sz="half" idx="10"/>
          </p:nvPr>
        </p:nvSpPr>
        <p:spPr/>
        <p:txBody>
          <a:bodyPr/>
          <a:lstStyle/>
          <a:p>
            <a:fld id="{68607845-940D-AF42-90E6-0A3F0004BE78}" type="datetimeFigureOut">
              <a:rPr lang="en-US" smtClean="0"/>
              <a:t>11/28/23</a:t>
            </a:fld>
            <a:endParaRPr lang="en-US"/>
          </a:p>
        </p:txBody>
      </p:sp>
      <p:sp>
        <p:nvSpPr>
          <p:cNvPr id="6" name="Footer Placeholder 5">
            <a:extLst>
              <a:ext uri="{FF2B5EF4-FFF2-40B4-BE49-F238E27FC236}">
                <a16:creationId xmlns:a16="http://schemas.microsoft.com/office/drawing/2014/main" id="{10C83DCB-B75E-E3B9-1D31-F97DD2D654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41B311-4B71-A04A-F24B-8930E95E38DC}"/>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8853672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774C5-0A9B-18F3-9CAF-A2B1A25B925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5D017D1-B693-49B4-3D5E-A85798E9371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AF5442-7CBE-77D1-A385-C70394651352}"/>
              </a:ext>
            </a:extLst>
          </p:cNvPr>
          <p:cNvSpPr>
            <a:spLocks noGrp="1"/>
          </p:cNvSpPr>
          <p:nvPr>
            <p:ph type="dt" sz="half" idx="10"/>
          </p:nvPr>
        </p:nvSpPr>
        <p:spPr/>
        <p:txBody>
          <a:bodyPr/>
          <a:lstStyle/>
          <a:p>
            <a:fld id="{68607845-940D-AF42-90E6-0A3F0004BE78}" type="datetimeFigureOut">
              <a:rPr lang="en-US" smtClean="0"/>
              <a:t>11/28/23</a:t>
            </a:fld>
            <a:endParaRPr lang="en-US"/>
          </a:p>
        </p:txBody>
      </p:sp>
      <p:sp>
        <p:nvSpPr>
          <p:cNvPr id="5" name="Footer Placeholder 4">
            <a:extLst>
              <a:ext uri="{FF2B5EF4-FFF2-40B4-BE49-F238E27FC236}">
                <a16:creationId xmlns:a16="http://schemas.microsoft.com/office/drawing/2014/main" id="{D87A6695-506E-F21D-883F-09C59CE1C5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CE03CC-E804-AE4F-BC35-01C4F6A9E24A}"/>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408401189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70CF5B-1288-5AE1-2A77-4AA7451944B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B6E1E66-A92E-A10E-28AA-282CAF2696D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66E619-06E1-63C2-881D-5EC5E6E70BD2}"/>
              </a:ext>
            </a:extLst>
          </p:cNvPr>
          <p:cNvSpPr>
            <a:spLocks noGrp="1"/>
          </p:cNvSpPr>
          <p:nvPr>
            <p:ph type="dt" sz="half" idx="10"/>
          </p:nvPr>
        </p:nvSpPr>
        <p:spPr/>
        <p:txBody>
          <a:bodyPr/>
          <a:lstStyle/>
          <a:p>
            <a:fld id="{68607845-940D-AF42-90E6-0A3F0004BE78}" type="datetimeFigureOut">
              <a:rPr lang="en-US" smtClean="0"/>
              <a:t>11/28/23</a:t>
            </a:fld>
            <a:endParaRPr lang="en-US"/>
          </a:p>
        </p:txBody>
      </p:sp>
      <p:sp>
        <p:nvSpPr>
          <p:cNvPr id="5" name="Footer Placeholder 4">
            <a:extLst>
              <a:ext uri="{FF2B5EF4-FFF2-40B4-BE49-F238E27FC236}">
                <a16:creationId xmlns:a16="http://schemas.microsoft.com/office/drawing/2014/main" id="{F76803AB-03EE-7B44-B956-081B88BE25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01B24F-3185-E413-DA86-85FF758C4669}"/>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9468560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p:bg>
      <p:bgPr>
        <a:solidFill>
          <a:schemeClr val="bg1"/>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6" name="Title Placeholder 1">
            <a:extLst>
              <a:ext uri="{FF2B5EF4-FFF2-40B4-BE49-F238E27FC236}">
                <a16:creationId xmlns:a16="http://schemas.microsoft.com/office/drawing/2014/main" id="{C3A58A5E-CE8B-4381-B491-4E79B68F618B}"/>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B8793117-580E-4BE7-82EC-6BE8CEEDED56}"/>
              </a:ext>
            </a:extLst>
          </p:cNvPr>
          <p:cNvSpPr>
            <a:spLocks noGrp="1"/>
          </p:cNvSpPr>
          <p:nvPr>
            <p:ph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2646999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defRPr sz="48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2" name="Picture 1">
            <a:extLst>
              <a:ext uri="{FF2B5EF4-FFF2-40B4-BE49-F238E27FC236}">
                <a16:creationId xmlns:a16="http://schemas.microsoft.com/office/drawing/2014/main" id="{B4443BE8-4646-1FA0-681A-88D8860DD744}"/>
              </a:ext>
            </a:extLst>
          </p:cNvPr>
          <p:cNvPicPr>
            <a:picLocks noChangeAspect="1"/>
          </p:cNvPicPr>
          <p:nvPr/>
        </p:nvPicPr>
        <p:blipFill>
          <a:blip r:embed="rId2"/>
          <a:stretch>
            <a:fillRect/>
          </a:stretch>
        </p:blipFill>
        <p:spPr>
          <a:xfrm>
            <a:off x="0" y="-1"/>
            <a:ext cx="12192000" cy="975360"/>
          </a:xfrm>
          <a:prstGeom prst="rect">
            <a:avLst/>
          </a:prstGeom>
        </p:spPr>
      </p:pic>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r>
              <a:rPr lang="en-US"/>
              <a:t>Cahling L et al. Br J Psych Bulletin. 2017; 1-6. LAT: long-acting treatment</a:t>
            </a:r>
          </a:p>
        </p:txBody>
      </p:sp>
      <p:pic>
        <p:nvPicPr>
          <p:cNvPr id="4" name="Picture 3">
            <a:extLst>
              <a:ext uri="{FF2B5EF4-FFF2-40B4-BE49-F238E27FC236}">
                <a16:creationId xmlns:a16="http://schemas.microsoft.com/office/drawing/2014/main" id="{7F769840-AFB3-41D5-B8CE-7626D91553BC}"/>
              </a:ext>
            </a:extLst>
          </p:cNvPr>
          <p:cNvPicPr>
            <a:picLocks noChangeAspect="1"/>
          </p:cNvPicPr>
          <p:nvPr/>
        </p:nvPicPr>
        <p:blipFill rotWithShape="1">
          <a:blip r:embed="rId3">
            <a:extLst>
              <a:ext uri="{28A0092B-C50C-407E-A947-70E740481C1C}">
                <a14:useLocalDpi xmlns:a14="http://schemas.microsoft.com/office/drawing/2010/main" val="0"/>
              </a:ext>
            </a:extLst>
          </a:blip>
          <a:srcRect r="56073"/>
          <a:stretch/>
        </p:blipFill>
        <p:spPr>
          <a:xfrm>
            <a:off x="609600" y="93853"/>
            <a:ext cx="1537746" cy="787653"/>
          </a:xfrm>
          <a:prstGeom prst="rect">
            <a:avLst/>
          </a:prstGeom>
        </p:spPr>
      </p:pic>
    </p:spTree>
    <p:extLst>
      <p:ext uri="{BB962C8B-B14F-4D97-AF65-F5344CB8AC3E}">
        <p14:creationId xmlns:p14="http://schemas.microsoft.com/office/powerpoint/2010/main" val="424672443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Episode 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b">
            <a:normAutofit/>
          </a:bodyPr>
          <a:lstStyle>
            <a:lvl1pPr algn="r">
              <a:defRPr sz="36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4B928810-DA6E-89D1-0245-996C3A1237F5}"/>
              </a:ext>
            </a:extLst>
          </p:cNvPr>
          <p:cNvPicPr>
            <a:picLocks noChangeAspect="1"/>
          </p:cNvPicPr>
          <p:nvPr/>
        </p:nvPicPr>
        <p:blipFill>
          <a:blip r:embed="rId2"/>
          <a:stretch>
            <a:fillRect/>
          </a:stretch>
        </p:blipFill>
        <p:spPr>
          <a:xfrm>
            <a:off x="0" y="-1"/>
            <a:ext cx="12192000" cy="975360"/>
          </a:xfrm>
          <a:prstGeom prst="rect">
            <a:avLst/>
          </a:prstGeom>
        </p:spPr>
      </p:pic>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r>
              <a:rPr lang="en-US"/>
              <a:t>Cahling L et al. Br J Psych Bulletin. 2017; 1-6. LAT: long-acting treatment</a:t>
            </a:r>
          </a:p>
        </p:txBody>
      </p:sp>
      <p:pic>
        <p:nvPicPr>
          <p:cNvPr id="2" name="Picture 1">
            <a:extLst>
              <a:ext uri="{FF2B5EF4-FFF2-40B4-BE49-F238E27FC236}">
                <a16:creationId xmlns:a16="http://schemas.microsoft.com/office/drawing/2014/main" id="{B8243155-C1BE-4C8F-A1B8-E05BE1DC5B68}"/>
              </a:ext>
            </a:extLst>
          </p:cNvPr>
          <p:cNvPicPr>
            <a:picLocks noChangeAspect="1"/>
          </p:cNvPicPr>
          <p:nvPr/>
        </p:nvPicPr>
        <p:blipFill rotWithShape="1">
          <a:blip r:embed="rId3">
            <a:extLst>
              <a:ext uri="{28A0092B-C50C-407E-A947-70E740481C1C}">
                <a14:useLocalDpi xmlns:a14="http://schemas.microsoft.com/office/drawing/2010/main" val="0"/>
              </a:ext>
            </a:extLst>
          </a:blip>
          <a:srcRect r="56073"/>
          <a:stretch/>
        </p:blipFill>
        <p:spPr>
          <a:xfrm>
            <a:off x="609600" y="93853"/>
            <a:ext cx="1537746" cy="787653"/>
          </a:xfrm>
          <a:prstGeom prst="rect">
            <a:avLst/>
          </a:prstGeom>
        </p:spPr>
      </p:pic>
    </p:spTree>
    <p:extLst>
      <p:ext uri="{BB962C8B-B14F-4D97-AF65-F5344CB8AC3E}">
        <p14:creationId xmlns:p14="http://schemas.microsoft.com/office/powerpoint/2010/main" val="2575254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itle and Content">
    <p:bg>
      <p:bgPr>
        <a:solidFill>
          <a:schemeClr val="bg1"/>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r>
              <a:rPr lang="en-US"/>
              <a:t>Cahling L et al. Br J Psych Bulletin. 2017; 1-6. LAT: long-acting treatment</a:t>
            </a:r>
          </a:p>
        </p:txBody>
      </p:sp>
      <p:sp>
        <p:nvSpPr>
          <p:cNvPr id="6" name="Title Placeholder 1">
            <a:extLst>
              <a:ext uri="{FF2B5EF4-FFF2-40B4-BE49-F238E27FC236}">
                <a16:creationId xmlns:a16="http://schemas.microsoft.com/office/drawing/2014/main" id="{C3A58A5E-CE8B-4381-B491-4E79B68F618B}"/>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B8793117-580E-4BE7-82EC-6BE8CEEDED56}"/>
              </a:ext>
            </a:extLst>
          </p:cNvPr>
          <p:cNvSpPr>
            <a:spLocks noGrp="1"/>
          </p:cNvSpPr>
          <p:nvPr>
            <p:ph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98068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609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5943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r>
              <a:rPr lang="en-US"/>
              <a:t>Cahling L et al. Br J Psych Bulletin. 2017; 1-6. LAT: long-acting treatment</a:t>
            </a:r>
          </a:p>
        </p:txBody>
      </p:sp>
    </p:spTree>
    <p:extLst>
      <p:ext uri="{BB962C8B-B14F-4D97-AF65-F5344CB8AC3E}">
        <p14:creationId xmlns:p14="http://schemas.microsoft.com/office/powerpoint/2010/main" val="320091188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609601" y="1459896"/>
            <a:ext cx="5157787" cy="651538"/>
          </a:xfrm>
          <a:prstGeom prst="rect">
            <a:avLst/>
          </a:prstGeo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609601" y="2111434"/>
            <a:ext cx="5157787" cy="3956856"/>
          </a:xfrm>
          <a:prstGeom prst="rect">
            <a:avLst/>
          </a:prstGeom>
        </p:spPr>
        <p:txBody>
          <a:bodyPr/>
          <a:lstStyle>
            <a:lvl1pPr marL="228600" indent="-228600">
              <a:buClr>
                <a:schemeClr val="accent2"/>
              </a:buClr>
              <a:buSzPct val="100000"/>
              <a:buFont typeface="Arial" panose="020B0604020202020204" pitchFamily="34" charset="0"/>
              <a:buChar char="•"/>
              <a:defRPr/>
            </a:lvl1pPr>
            <a:lvl2pPr marL="685800" indent="-228600">
              <a:buClr>
                <a:schemeClr val="accent2"/>
              </a:buClr>
              <a:buSzPct val="100000"/>
              <a:buFont typeface="Arial" panose="020B0604020202020204" pitchFamily="34" charset="0"/>
              <a:buChar char="•"/>
              <a:defRPr/>
            </a:lvl2pPr>
            <a:lvl3pPr marL="1143000" indent="-228600">
              <a:buClr>
                <a:schemeClr val="accent2"/>
              </a:buClr>
              <a:buSzPct val="100000"/>
              <a:buFont typeface="Arial" panose="020B0604020202020204" pitchFamily="34" charset="0"/>
              <a:buChar char="•"/>
              <a:defRPr/>
            </a:lvl3pPr>
            <a:lvl4pPr marL="1600200" indent="-228600">
              <a:buClr>
                <a:schemeClr val="accent2"/>
              </a:buClr>
              <a:buSzPct val="100000"/>
              <a:buFont typeface="Arial" panose="020B0604020202020204" pitchFamily="34" charset="0"/>
              <a:buChar char="•"/>
              <a:defRPr/>
            </a:lvl4pPr>
            <a:lvl5pPr marL="2057400" indent="-228600">
              <a:buClr>
                <a:schemeClr val="accent2"/>
              </a:buClr>
              <a:buSzPct val="1000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5942013" y="1459896"/>
            <a:ext cx="5183188" cy="651538"/>
          </a:xfrm>
          <a:prstGeom prst="rect">
            <a:avLst/>
          </a:prstGeom>
        </p:spPr>
        <p:txBody>
          <a:bodyPr anchor="b"/>
          <a:lstStyle>
            <a:lvl1pPr marL="0" indent="0">
              <a:buNone/>
              <a:defRPr sz="2400" b="1">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5942013" y="2111434"/>
            <a:ext cx="5183188" cy="3956856"/>
          </a:xfrm>
          <a:prstGeom prst="rect">
            <a:avLst/>
          </a:prstGeom>
        </p:spPr>
        <p:txBody>
          <a:bodyPr/>
          <a:lstStyle>
            <a:lvl1pPr marL="228600" indent="-228600">
              <a:buClr>
                <a:schemeClr val="accent4"/>
              </a:buClr>
              <a:buFont typeface="Arial" panose="020B0604020202020204" pitchFamily="34" charset="0"/>
              <a:buChar char="•"/>
              <a:defRPr/>
            </a:lvl1pPr>
            <a:lvl2pPr marL="685800" indent="-228600">
              <a:buClr>
                <a:schemeClr val="accent4"/>
              </a:buClr>
              <a:buFont typeface="Arial" panose="020B0604020202020204" pitchFamily="34" charset="0"/>
              <a:buChar char="•"/>
              <a:defRPr/>
            </a:lvl2pPr>
            <a:lvl3pPr marL="1143000" indent="-228600">
              <a:buClr>
                <a:schemeClr val="accent4"/>
              </a:buClr>
              <a:buFont typeface="Arial" panose="020B0604020202020204" pitchFamily="34" charset="0"/>
              <a:buChar char="•"/>
              <a:defRPr/>
            </a:lvl3pPr>
            <a:lvl4pPr marL="1600200" indent="-228600">
              <a:buClr>
                <a:schemeClr val="accent4"/>
              </a:buClr>
              <a:buFont typeface="Arial" panose="020B0604020202020204" pitchFamily="34" charset="0"/>
              <a:buChar char="•"/>
              <a:defRPr/>
            </a:lvl4pPr>
            <a:lvl5pPr marL="2057400" indent="-228600">
              <a:buClr>
                <a:schemeClr val="accent4"/>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r>
              <a:rPr lang="en-US"/>
              <a:t>Cahling L et al. Br J Psych Bulletin. 2017; 1-6. LAT: long-acting treatment</a:t>
            </a:r>
          </a:p>
        </p:txBody>
      </p:sp>
      <p:sp>
        <p:nvSpPr>
          <p:cNvPr id="10" name="Title 1">
            <a:extLst>
              <a:ext uri="{FF2B5EF4-FFF2-40B4-BE49-F238E27FC236}">
                <a16:creationId xmlns:a16="http://schemas.microsoft.com/office/drawing/2014/main" id="{DAD82D1D-D8EA-40A0-9D3E-9683300C0F61}"/>
              </a:ext>
            </a:extLst>
          </p:cNvPr>
          <p:cNvSpPr>
            <a:spLocks noGrp="1"/>
          </p:cNvSpPr>
          <p:nvPr>
            <p:ph type="title"/>
          </p:nvPr>
        </p:nvSpPr>
        <p:spPr>
          <a:xfrm>
            <a:off x="609600" y="199505"/>
            <a:ext cx="10744200" cy="1185577"/>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388228604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r>
              <a:rPr lang="en-US"/>
              <a:t>Cahling L et al. Br J Psych Bulletin. 2017; 1-6. LAT: long-acting treatment</a:t>
            </a:r>
          </a:p>
        </p:txBody>
      </p:sp>
    </p:spTree>
    <p:extLst>
      <p:ext uri="{BB962C8B-B14F-4D97-AF65-F5344CB8AC3E}">
        <p14:creationId xmlns:p14="http://schemas.microsoft.com/office/powerpoint/2010/main" val="254653082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2F6B2D7-D2F9-4F1B-8FB7-00DCD968C2C6}"/>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r>
              <a:rPr lang="en-US"/>
              <a:t>Cahling L et al. Br J Psych Bulletin. 2017; 1-6. LAT: long-acting treatment</a:t>
            </a:r>
          </a:p>
        </p:txBody>
      </p:sp>
    </p:spTree>
    <p:extLst>
      <p:ext uri="{BB962C8B-B14F-4D97-AF65-F5344CB8AC3E}">
        <p14:creationId xmlns:p14="http://schemas.microsoft.com/office/powerpoint/2010/main" val="364906981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r>
              <a:rPr lang="en-US"/>
              <a:t>Cahling L et al. Br J Psych Bulletin. 2017; 1-6. LAT: long-acting treatment</a:t>
            </a:r>
          </a:p>
        </p:txBody>
      </p:sp>
    </p:spTree>
    <p:extLst>
      <p:ext uri="{BB962C8B-B14F-4D97-AF65-F5344CB8AC3E}">
        <p14:creationId xmlns:p14="http://schemas.microsoft.com/office/powerpoint/2010/main" val="273519981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382588" y="457199"/>
            <a:ext cx="4272539" cy="4015047"/>
          </a:xfr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606829"/>
            <a:ext cx="6172200" cy="52542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r>
              <a:rPr lang="en-US"/>
              <a:t>Cahling L et al. Br J Psych Bulletin. 2017; 1-6. LAT: long-acting treatment</a:t>
            </a:r>
          </a:p>
        </p:txBody>
      </p:sp>
    </p:spTree>
    <p:extLst>
      <p:ext uri="{BB962C8B-B14F-4D97-AF65-F5344CB8AC3E}">
        <p14:creationId xmlns:p14="http://schemas.microsoft.com/office/powerpoint/2010/main" val="78405737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r>
              <a:rPr lang="en-US"/>
              <a:t>Cahling L et al. Br J Psych Bulletin. 2017; 1-6. LAT: long-acting treatment</a:t>
            </a:r>
          </a:p>
        </p:txBody>
      </p:sp>
    </p:spTree>
    <p:extLst>
      <p:ext uri="{BB962C8B-B14F-4D97-AF65-F5344CB8AC3E}">
        <p14:creationId xmlns:p14="http://schemas.microsoft.com/office/powerpoint/2010/main" val="328377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609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5943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73819179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obj">
  <p:cSld name="9_Title and Content">
    <p:spTree>
      <p:nvGrpSpPr>
        <p:cNvPr id="1" name=""/>
        <p:cNvGrpSpPr/>
        <p:nvPr/>
      </p:nvGrpSpPr>
      <p:grpSpPr>
        <a:xfrm>
          <a:off x="0" y="0"/>
          <a:ext cx="0" cy="0"/>
          <a:chOff x="0" y="0"/>
          <a:chExt cx="0" cy="0"/>
        </a:xfrm>
      </p:grpSpPr>
      <p:cxnSp>
        <p:nvCxnSpPr>
          <p:cNvPr id="4" name="Straight Connector 4"/>
          <p:cNvCxnSpPr/>
          <p:nvPr userDrawn="1"/>
        </p:nvCxnSpPr>
        <p:spPr>
          <a:xfrm>
            <a:off x="603251" y="1092200"/>
            <a:ext cx="109855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p:ph type="sldNum" sz="quarter" idx="10"/>
          </p:nvPr>
        </p:nvSpPr>
        <p:spPr>
          <a:xfrm>
            <a:off x="11887203" y="6629402"/>
            <a:ext cx="209551" cy="153988"/>
          </a:xfrm>
          <a:prstGeom prst="rect">
            <a:avLst/>
          </a:prstGeom>
        </p:spPr>
        <p:txBody>
          <a:bodyPr lIns="91427" tIns="45713" rIns="91427" bIns="45713"/>
          <a:lstStyle>
            <a:lvl1pPr>
              <a:defRPr lang="en-US" sz="1000" b="0" i="0">
                <a:solidFill>
                  <a:srgbClr val="00568D"/>
                </a:solidFill>
                <a:latin typeface="Arial" pitchFamily="34" charset="0"/>
                <a:ea typeface="ＭＳ Ｐゴシック" pitchFamily="34" charset="-128"/>
                <a:cs typeface="Arial" pitchFamily="34" charset="0"/>
              </a:defRPr>
            </a:lvl1pPr>
          </a:lstStyle>
          <a:p>
            <a:pPr>
              <a:defRPr/>
            </a:pPr>
            <a:fld id="{2674CFDA-274E-4C6F-BF8F-30C22DA0542C}" type="slidenum">
              <a:rPr/>
              <a:pPr>
                <a:defRPr/>
              </a:pPr>
              <a:t>‹#›</a:t>
            </a:fld>
            <a:endParaRPr/>
          </a:p>
        </p:txBody>
      </p:sp>
    </p:spTree>
    <p:extLst>
      <p:ext uri="{BB962C8B-B14F-4D97-AF65-F5344CB8AC3E}">
        <p14:creationId xmlns:p14="http://schemas.microsoft.com/office/powerpoint/2010/main" val="54335981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userDrawn="1">
  <p:cSld name="5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609600" y="1600204"/>
            <a:ext cx="10972800" cy="4493095"/>
          </a:xfrm>
        </p:spPr>
        <p:txBody>
          <a:bodyPr>
            <a:normAutofit/>
          </a:bodyPr>
          <a:lstStyle>
            <a:lvl1pPr>
              <a:spcBef>
                <a:spcPts val="0"/>
              </a:spcBef>
              <a:spcAft>
                <a:spcPts val="450"/>
              </a:spcAft>
              <a:defRPr sz="1800"/>
            </a:lvl1pPr>
            <a:lvl2pPr>
              <a:spcBef>
                <a:spcPts val="0"/>
              </a:spcBef>
              <a:spcAft>
                <a:spcPts val="450"/>
              </a:spcAft>
              <a:defRPr sz="1500"/>
            </a:lvl2pPr>
            <a:lvl3pPr>
              <a:spcBef>
                <a:spcPts val="0"/>
              </a:spcBef>
              <a:spcAft>
                <a:spcPts val="450"/>
              </a:spcAft>
              <a:defRPr sz="1350"/>
            </a:lvl3pPr>
            <a:lvl4pPr>
              <a:spcBef>
                <a:spcPts val="0"/>
              </a:spcBef>
              <a:spcAft>
                <a:spcPts val="450"/>
              </a:spcAft>
              <a:defRPr sz="1200"/>
            </a:lvl4pPr>
            <a:lvl5pPr>
              <a:spcBef>
                <a:spcPts val="0"/>
              </a:spcBef>
              <a:spcAft>
                <a:spcPts val="450"/>
              </a:spcAft>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6"/>
          <p:cNvSpPr>
            <a:spLocks noGrp="1"/>
          </p:cNvSpPr>
          <p:nvPr>
            <p:ph type="body" sz="quarter" idx="11"/>
          </p:nvPr>
        </p:nvSpPr>
        <p:spPr>
          <a:xfrm>
            <a:off x="609600" y="6453339"/>
            <a:ext cx="10972800" cy="280379"/>
          </a:xfrm>
        </p:spPr>
        <p:txBody>
          <a:bodyPr anchor="b">
            <a:noAutofit/>
          </a:bodyPr>
          <a:lstStyle>
            <a:lvl1pPr marL="0" indent="0">
              <a:spcBef>
                <a:spcPts val="0"/>
              </a:spcBef>
              <a:spcAft>
                <a:spcPts val="0"/>
              </a:spcAft>
              <a:buClrTx/>
              <a:buFont typeface="+mj-lt"/>
              <a:buNone/>
              <a:tabLst>
                <a:tab pos="132160" algn="l"/>
              </a:tabLst>
              <a:defRPr sz="900">
                <a:latin typeface="Arial" pitchFamily="34" charset="0"/>
                <a:cs typeface="Arial" pitchFamily="34" charset="0"/>
              </a:defRPr>
            </a:lvl1pPr>
          </a:lstStyle>
          <a:p>
            <a:pPr lvl="0"/>
            <a:endParaRPr lang="en-GB" dirty="0"/>
          </a:p>
        </p:txBody>
      </p:sp>
      <p:sp>
        <p:nvSpPr>
          <p:cNvPr id="5" name="Text Placeholder 4"/>
          <p:cNvSpPr>
            <a:spLocks noGrp="1"/>
          </p:cNvSpPr>
          <p:nvPr>
            <p:ph type="body" sz="quarter" idx="12"/>
          </p:nvPr>
        </p:nvSpPr>
        <p:spPr>
          <a:xfrm>
            <a:off x="609600" y="6165850"/>
            <a:ext cx="10972800" cy="287486"/>
          </a:xfrm>
        </p:spPr>
        <p:txBody>
          <a:bodyPr anchor="b">
            <a:noAutofit/>
          </a:bodyPr>
          <a:lstStyle>
            <a:lvl1pPr marL="0" indent="0" algn="l">
              <a:spcAft>
                <a:spcPts val="0"/>
              </a:spcAft>
              <a:buNone/>
              <a:defRPr sz="900">
                <a:solidFill>
                  <a:schemeClr val="tx1"/>
                </a:solidFill>
                <a:latin typeface="Arial" pitchFamily="34" charset="0"/>
                <a:cs typeface="Arial" pitchFamily="34" charset="0"/>
              </a:defRPr>
            </a:lvl1pPr>
          </a:lstStyle>
          <a:p>
            <a:pPr lvl="0"/>
            <a:r>
              <a:rPr lang="en-US" dirty="0"/>
              <a:t>Click to edit Master text</a:t>
            </a:r>
            <a:endParaRPr lang="en-GB" dirty="0"/>
          </a:p>
        </p:txBody>
      </p:sp>
      <p:sp>
        <p:nvSpPr>
          <p:cNvPr id="6" name="Slide Number Placeholder 5">
            <a:extLst>
              <a:ext uri="{FF2B5EF4-FFF2-40B4-BE49-F238E27FC236}">
                <a16:creationId xmlns:a16="http://schemas.microsoft.com/office/drawing/2014/main" id="{A228D1A8-D59D-456B-A105-2A8DAC0323BF}"/>
              </a:ext>
            </a:extLst>
          </p:cNvPr>
          <p:cNvSpPr>
            <a:spLocks noGrp="1"/>
          </p:cNvSpPr>
          <p:nvPr>
            <p:ph type="sldNum" sz="quarter" idx="13"/>
          </p:nvPr>
        </p:nvSpPr>
        <p:spPr>
          <a:xfrm>
            <a:off x="11568113" y="6492877"/>
            <a:ext cx="625475" cy="365125"/>
          </a:xfrm>
          <a:prstGeom prst="rect">
            <a:avLst/>
          </a:prstGeom>
        </p:spPr>
        <p:txBody>
          <a:bodyPr vert="horz" wrap="square" lIns="91440" tIns="45720" rIns="91440" bIns="45720" numCol="1" anchor="ctr" anchorCtr="0" compatLnSpc="1">
            <a:prstTxWarp prst="textNoShape">
              <a:avLst/>
            </a:prstTxWarp>
          </a:bodyPr>
          <a:lstStyle>
            <a:lvl1pPr algn="r">
              <a:defRPr sz="600">
                <a:solidFill>
                  <a:srgbClr val="4BACC6"/>
                </a:solidFill>
                <a:latin typeface="Times New Roman" panose="02020603050405020304" pitchFamily="18" charset="0"/>
                <a:ea typeface="ヒラギノ角ゴ Pro W3" charset="-128"/>
                <a:cs typeface="Arial" panose="020B0604020202020204" pitchFamily="34" charset="0"/>
              </a:defRPr>
            </a:lvl1pPr>
          </a:lstStyle>
          <a:p>
            <a:pPr>
              <a:defRPr/>
            </a:pPr>
            <a:fld id="{FC0CB4A9-5BDB-48A6-8E8E-20C632403CC3}" type="slidenum">
              <a:rPr lang="en-GB" altLang="en-US"/>
              <a:pPr>
                <a:defRPr/>
              </a:pPr>
              <a:t>‹#›</a:t>
            </a:fld>
            <a:endParaRPr lang="en-GB" altLang="en-US"/>
          </a:p>
        </p:txBody>
      </p:sp>
    </p:spTree>
    <p:extLst>
      <p:ext uri="{BB962C8B-B14F-4D97-AF65-F5344CB8AC3E}">
        <p14:creationId xmlns:p14="http://schemas.microsoft.com/office/powerpoint/2010/main" val="27064625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609601" y="1459896"/>
            <a:ext cx="5157787" cy="651538"/>
          </a:xfrm>
          <a:prstGeom prst="rect">
            <a:avLst/>
          </a:prstGeo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609601" y="2111434"/>
            <a:ext cx="5157787" cy="3956856"/>
          </a:xfrm>
          <a:prstGeom prst="rect">
            <a:avLst/>
          </a:prstGeom>
        </p:spPr>
        <p:txBody>
          <a:bodyPr/>
          <a:lstStyle>
            <a:lvl1pPr marL="228600" indent="-228600">
              <a:buClr>
                <a:schemeClr val="accent2"/>
              </a:buClr>
              <a:buSzPct val="100000"/>
              <a:buFont typeface="Arial" panose="020B0604020202020204" pitchFamily="34" charset="0"/>
              <a:buChar char="•"/>
              <a:defRPr/>
            </a:lvl1pPr>
            <a:lvl2pPr marL="685800" indent="-228600">
              <a:buClr>
                <a:schemeClr val="accent2"/>
              </a:buClr>
              <a:buSzPct val="100000"/>
              <a:buFont typeface="Arial" panose="020B0604020202020204" pitchFamily="34" charset="0"/>
              <a:buChar char="•"/>
              <a:defRPr/>
            </a:lvl2pPr>
            <a:lvl3pPr marL="1143000" indent="-228600">
              <a:buClr>
                <a:schemeClr val="accent2"/>
              </a:buClr>
              <a:buSzPct val="100000"/>
              <a:buFont typeface="Arial" panose="020B0604020202020204" pitchFamily="34" charset="0"/>
              <a:buChar char="•"/>
              <a:defRPr/>
            </a:lvl3pPr>
            <a:lvl4pPr marL="1600200" indent="-228600">
              <a:buClr>
                <a:schemeClr val="accent2"/>
              </a:buClr>
              <a:buSzPct val="100000"/>
              <a:buFont typeface="Arial" panose="020B0604020202020204" pitchFamily="34" charset="0"/>
              <a:buChar char="•"/>
              <a:defRPr/>
            </a:lvl4pPr>
            <a:lvl5pPr marL="2057400" indent="-228600">
              <a:buClr>
                <a:schemeClr val="accent2"/>
              </a:buClr>
              <a:buSzPct val="1000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5942013" y="1459896"/>
            <a:ext cx="5183188" cy="651538"/>
          </a:xfrm>
          <a:prstGeom prst="rect">
            <a:avLst/>
          </a:prstGeom>
        </p:spPr>
        <p:txBody>
          <a:bodyPr anchor="b"/>
          <a:lstStyle>
            <a:lvl1pPr marL="0" indent="0">
              <a:buNone/>
              <a:defRPr sz="2400" b="1">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5942013" y="2111434"/>
            <a:ext cx="5183188" cy="3956856"/>
          </a:xfrm>
          <a:prstGeom prst="rect">
            <a:avLst/>
          </a:prstGeom>
        </p:spPr>
        <p:txBody>
          <a:bodyPr/>
          <a:lstStyle>
            <a:lvl1pPr marL="228600" indent="-228600">
              <a:buClr>
                <a:schemeClr val="accent4"/>
              </a:buClr>
              <a:buFont typeface="Arial" panose="020B0604020202020204" pitchFamily="34" charset="0"/>
              <a:buChar char="•"/>
              <a:defRPr/>
            </a:lvl1pPr>
            <a:lvl2pPr marL="685800" indent="-228600">
              <a:buClr>
                <a:schemeClr val="accent4"/>
              </a:buClr>
              <a:buFont typeface="Arial" panose="020B0604020202020204" pitchFamily="34" charset="0"/>
              <a:buChar char="•"/>
              <a:defRPr/>
            </a:lvl2pPr>
            <a:lvl3pPr marL="1143000" indent="-228600">
              <a:buClr>
                <a:schemeClr val="accent4"/>
              </a:buClr>
              <a:buFont typeface="Arial" panose="020B0604020202020204" pitchFamily="34" charset="0"/>
              <a:buChar char="•"/>
              <a:defRPr/>
            </a:lvl3pPr>
            <a:lvl4pPr marL="1600200" indent="-228600">
              <a:buClr>
                <a:schemeClr val="accent4"/>
              </a:buClr>
              <a:buFont typeface="Arial" panose="020B0604020202020204" pitchFamily="34" charset="0"/>
              <a:buChar char="•"/>
              <a:defRPr/>
            </a:lvl4pPr>
            <a:lvl5pPr marL="2057400" indent="-228600">
              <a:buClr>
                <a:schemeClr val="accent4"/>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10" name="Title 1">
            <a:extLst>
              <a:ext uri="{FF2B5EF4-FFF2-40B4-BE49-F238E27FC236}">
                <a16:creationId xmlns:a16="http://schemas.microsoft.com/office/drawing/2014/main" id="{DAD82D1D-D8EA-40A0-9D3E-9683300C0F61}"/>
              </a:ext>
            </a:extLst>
          </p:cNvPr>
          <p:cNvSpPr>
            <a:spLocks noGrp="1"/>
          </p:cNvSpPr>
          <p:nvPr>
            <p:ph type="title"/>
          </p:nvPr>
        </p:nvSpPr>
        <p:spPr>
          <a:xfrm>
            <a:off x="609600" y="199505"/>
            <a:ext cx="10744200" cy="1185577"/>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24035486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24570504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2F6B2D7-D2F9-4F1B-8FB7-00DCD968C2C6}"/>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4048210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25713742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382588" y="457199"/>
            <a:ext cx="4272539" cy="4015047"/>
          </a:xfr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606829"/>
            <a:ext cx="6172200" cy="52542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28409502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2.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theme" Target="../theme/theme3.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7" name="Rectangle 6">
            <a:extLst>
              <a:ext uri="{FF2B5EF4-FFF2-40B4-BE49-F238E27FC236}">
                <a16:creationId xmlns:a16="http://schemas.microsoft.com/office/drawing/2014/main" id="{28BAFC7C-C4EC-4B09-AB0B-7ABA6DA3C09F}"/>
              </a:ext>
            </a:extLst>
          </p:cNvPr>
          <p:cNvSpPr/>
          <p:nvPr/>
        </p:nvSpPr>
        <p:spPr>
          <a:xfrm>
            <a:off x="0" y="0"/>
            <a:ext cx="12192000" cy="106681"/>
          </a:xfrm>
          <a:prstGeom prst="rect">
            <a:avLst/>
          </a:prstGeom>
          <a:gradFill>
            <a:gsLst>
              <a:gs pos="0">
                <a:srgbClr val="898CAD"/>
              </a:gs>
              <a:gs pos="100000">
                <a:srgbClr val="1C246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465702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Lst>
  <p:txStyles>
    <p:titleStyle>
      <a:lvl1pPr algn="l" defTabSz="914400" rtl="0" eaLnBrk="1" latinLnBrk="0" hangingPunct="1">
        <a:lnSpc>
          <a:spcPct val="100000"/>
        </a:lnSpc>
        <a:spcBef>
          <a:spcPct val="0"/>
        </a:spcBef>
        <a:buNone/>
        <a:defRPr sz="3200" b="1" i="0" kern="1200">
          <a:solidFill>
            <a:srgbClr val="4D4E4D"/>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1"/>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bg1">
            <a:lumMod val="65000"/>
          </a:schemeClr>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accent2"/>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864">
          <p15:clr>
            <a:srgbClr val="F26B43"/>
          </p15:clr>
        </p15:guide>
        <p15:guide id="4" orient="horz" pos="1056">
          <p15:clr>
            <a:srgbClr val="F26B43"/>
          </p15:clr>
        </p15:guide>
        <p15:guide id="5" pos="6168">
          <p15:clr>
            <a:srgbClr val="F26B43"/>
          </p15:clr>
        </p15:guide>
        <p15:guide id="6" pos="607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BC1509-97F9-9AC9-3004-0444397C1F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283713C-9A88-4E7F-B7F0-88A5DDA067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762F71-44E5-6941-7F1B-4DA15FB3D9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607845-940D-AF42-90E6-0A3F0004BE78}" type="datetimeFigureOut">
              <a:rPr lang="en-US" smtClean="0"/>
              <a:t>11/28/23</a:t>
            </a:fld>
            <a:endParaRPr lang="en-US"/>
          </a:p>
        </p:txBody>
      </p:sp>
      <p:sp>
        <p:nvSpPr>
          <p:cNvPr id="5" name="Footer Placeholder 4">
            <a:extLst>
              <a:ext uri="{FF2B5EF4-FFF2-40B4-BE49-F238E27FC236}">
                <a16:creationId xmlns:a16="http://schemas.microsoft.com/office/drawing/2014/main" id="{2D5F44EC-2508-285C-261A-6C6D471B16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8461F35-DC72-C444-9401-DB6D2361974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3C78B3-0045-9547-874D-082F52276EB6}" type="slidenum">
              <a:rPr lang="en-US" smtClean="0"/>
              <a:t>‹#›</a:t>
            </a:fld>
            <a:endParaRPr lang="en-US"/>
          </a:p>
        </p:txBody>
      </p:sp>
    </p:spTree>
    <p:extLst>
      <p:ext uri="{BB962C8B-B14F-4D97-AF65-F5344CB8AC3E}">
        <p14:creationId xmlns:p14="http://schemas.microsoft.com/office/powerpoint/2010/main" val="1406309908"/>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r>
              <a:rPr lang="en-US"/>
              <a:t>Cahling L et al. Br J Psych Bulletin. 2017; 1-6. LAT: long-acting treatment</a:t>
            </a:r>
          </a:p>
        </p:txBody>
      </p:sp>
      <p:sp>
        <p:nvSpPr>
          <p:cNvPr id="7" name="Rectangle 6">
            <a:extLst>
              <a:ext uri="{FF2B5EF4-FFF2-40B4-BE49-F238E27FC236}">
                <a16:creationId xmlns:a16="http://schemas.microsoft.com/office/drawing/2014/main" id="{28BAFC7C-C4EC-4B09-AB0B-7ABA6DA3C09F}"/>
              </a:ext>
            </a:extLst>
          </p:cNvPr>
          <p:cNvSpPr/>
          <p:nvPr/>
        </p:nvSpPr>
        <p:spPr>
          <a:xfrm>
            <a:off x="0" y="0"/>
            <a:ext cx="12192000" cy="106681"/>
          </a:xfrm>
          <a:prstGeom prst="rect">
            <a:avLst/>
          </a:prstGeom>
          <a:gradFill>
            <a:gsLst>
              <a:gs pos="0">
                <a:srgbClr val="898CAD"/>
              </a:gs>
              <a:gs pos="100000">
                <a:srgbClr val="1C246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6330974"/>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Lst>
  <p:hf sldNum="0" hdr="0" dt="0"/>
  <p:txStyles>
    <p:titleStyle>
      <a:lvl1pPr algn="l" defTabSz="914400" rtl="0" eaLnBrk="1" latinLnBrk="0" hangingPunct="1">
        <a:lnSpc>
          <a:spcPct val="100000"/>
        </a:lnSpc>
        <a:spcBef>
          <a:spcPct val="0"/>
        </a:spcBef>
        <a:buNone/>
        <a:defRPr sz="3200" b="1" i="0" kern="1200">
          <a:solidFill>
            <a:srgbClr val="4D4E4D"/>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1"/>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bg1">
            <a:lumMod val="65000"/>
          </a:schemeClr>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accent2"/>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864">
          <p15:clr>
            <a:srgbClr val="F26B43"/>
          </p15:clr>
        </p15:guide>
        <p15:guide id="4" orient="horz" pos="1056">
          <p15:clr>
            <a:srgbClr val="F26B43"/>
          </p15:clr>
        </p15:guide>
        <p15:guide id="5" pos="6168">
          <p15:clr>
            <a:srgbClr val="F26B43"/>
          </p15:clr>
        </p15:guide>
        <p15:guide id="6" pos="6072">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8" Type="http://schemas.openxmlformats.org/officeDocument/2006/relationships/hyperlink" Target="http://www.mededotg.com/" TargetMode="External"/><Relationship Id="rId3" Type="http://schemas.openxmlformats.org/officeDocument/2006/relationships/image" Target="../media/image14.png"/><Relationship Id="rId7" Type="http://schemas.openxmlformats.org/officeDocument/2006/relationships/hyperlink" Target="http://www.mededonthego.com/" TargetMode="External"/><Relationship Id="rId2" Type="http://schemas.openxmlformats.org/officeDocument/2006/relationships/notesSlide" Target="../notesSlides/notesSlide14.xml"/><Relationship Id="rId1" Type="http://schemas.openxmlformats.org/officeDocument/2006/relationships/slideLayout" Target="../slideLayouts/slideLayout25.xml"/><Relationship Id="rId6" Type="http://schemas.openxmlformats.org/officeDocument/2006/relationships/image" Target="../media/image17.svg"/><Relationship Id="rId5" Type="http://schemas.openxmlformats.org/officeDocument/2006/relationships/image" Target="../media/image16.png"/><Relationship Id="rId10" Type="http://schemas.openxmlformats.org/officeDocument/2006/relationships/image" Target="../media/image19.svg"/><Relationship Id="rId4" Type="http://schemas.openxmlformats.org/officeDocument/2006/relationships/image" Target="../media/image15.svg"/><Relationship Id="rId9" Type="http://schemas.openxmlformats.org/officeDocument/2006/relationships/image" Target="../media/image18.png"/></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https://www.mededonthego.com/Video/program/1078" TargetMode="External"/><Relationship Id="rId7" Type="http://schemas.openxmlformats.org/officeDocument/2006/relationships/image" Target="../media/image4.svg"/><Relationship Id="rId2" Type="http://schemas.openxmlformats.org/officeDocument/2006/relationships/notesSlide" Target="../notesSlides/notesSlide2.xml"/><Relationship Id="rId1" Type="http://schemas.openxmlformats.org/officeDocument/2006/relationships/slideLayout" Target="../slideLayouts/slideLayout25.xml"/><Relationship Id="rId6" Type="http://schemas.openxmlformats.org/officeDocument/2006/relationships/image" Target="../media/image3.png"/><Relationship Id="rId11" Type="http://schemas.openxmlformats.org/officeDocument/2006/relationships/image" Target="../media/image8.svg"/><Relationship Id="rId5" Type="http://schemas.openxmlformats.org/officeDocument/2006/relationships/hyperlink" Target="mailto:support@MedEdOTG.com" TargetMode="External"/><Relationship Id="rId10" Type="http://schemas.openxmlformats.org/officeDocument/2006/relationships/image" Target="../media/image7.png"/><Relationship Id="rId4" Type="http://schemas.openxmlformats.org/officeDocument/2006/relationships/hyperlink" Target="http://www.mededonthego.com/" TargetMode="External"/><Relationship Id="rId9" Type="http://schemas.openxmlformats.org/officeDocument/2006/relationships/image" Target="../media/image6.sv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7346" name="Content Placeholder 29">
            <a:extLst>
              <a:ext uri="{FF2B5EF4-FFF2-40B4-BE49-F238E27FC236}">
                <a16:creationId xmlns:a16="http://schemas.microsoft.com/office/drawing/2014/main" id="{F3C87514-815B-4023-A2D0-848A69DF155C}"/>
              </a:ext>
            </a:extLst>
          </p:cNvPr>
          <p:cNvSpPr txBox="1">
            <a:spLocks noChangeArrowheads="1"/>
          </p:cNvSpPr>
          <p:nvPr/>
        </p:nvSpPr>
        <p:spPr bwMode="auto">
          <a:xfrm>
            <a:off x="2057400" y="2355851"/>
            <a:ext cx="8229600" cy="1185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45713" rIns="0" bIns="45713"/>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663575" indent="-369888">
              <a:spcBef>
                <a:spcPct val="20000"/>
              </a:spcBef>
              <a:buFont typeface="Arial" panose="020B0604020202020204" pitchFamily="34" charset="0"/>
              <a:buChar char="–"/>
              <a:defRPr sz="2800">
                <a:solidFill>
                  <a:schemeClr val="tx1"/>
                </a:solidFill>
                <a:latin typeface="Calibri" panose="020F0502020204030204" pitchFamily="34" charset="0"/>
              </a:defRPr>
            </a:lvl2pPr>
            <a:lvl3pPr marL="936625" indent="-250825">
              <a:spcBef>
                <a:spcPct val="20000"/>
              </a:spcBef>
              <a:buFont typeface="Arial" panose="020B0604020202020204" pitchFamily="34" charset="0"/>
              <a:buChar char="•"/>
              <a:defRPr sz="2400">
                <a:solidFill>
                  <a:schemeClr val="tx1"/>
                </a:solidFill>
                <a:latin typeface="Calibri" panose="020F0502020204030204" pitchFamily="34" charset="0"/>
              </a:defRPr>
            </a:lvl3pPr>
            <a:lvl4pPr marL="1230313" indent="-293688">
              <a:spcBef>
                <a:spcPct val="20000"/>
              </a:spcBef>
              <a:buFont typeface="Arial" panose="020B0604020202020204" pitchFamily="34" charset="0"/>
              <a:buChar char="–"/>
              <a:defRPr sz="2000">
                <a:solidFill>
                  <a:schemeClr val="tx1"/>
                </a:solidFill>
                <a:latin typeface="Calibri" panose="020F0502020204030204" pitchFamily="34" charset="0"/>
              </a:defRPr>
            </a:lvl4pPr>
            <a:lvl5pPr marL="1546225" indent="-293688">
              <a:spcBef>
                <a:spcPct val="20000"/>
              </a:spcBef>
              <a:buFont typeface="Arial" panose="020B0604020202020204" pitchFamily="34" charset="0"/>
              <a:buChar char="»"/>
              <a:defRPr sz="2000">
                <a:solidFill>
                  <a:schemeClr val="tx1"/>
                </a:solidFill>
                <a:latin typeface="Calibri" panose="020F0502020204030204" pitchFamily="34" charset="0"/>
              </a:defRPr>
            </a:lvl5pPr>
            <a:lvl6pPr marL="2003425" indent="-2936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460625" indent="-2936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2917825" indent="-2936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375025" indent="-2936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Arial" panose="020B0604020202020204" pitchFamily="34" charset="0"/>
              <a:buNone/>
            </a:pPr>
            <a:endParaRPr lang="en-GB" altLang="en-US" sz="2000">
              <a:solidFill>
                <a:srgbClr val="000000"/>
              </a:solidFill>
              <a:cs typeface="Arial" panose="020B0604020202020204" pitchFamily="34" charset="0"/>
            </a:endParaRPr>
          </a:p>
        </p:txBody>
      </p:sp>
      <p:sp>
        <p:nvSpPr>
          <p:cNvPr id="2" name="Title 1">
            <a:extLst>
              <a:ext uri="{FF2B5EF4-FFF2-40B4-BE49-F238E27FC236}">
                <a16:creationId xmlns:a16="http://schemas.microsoft.com/office/drawing/2014/main" id="{9EF85D4F-C290-C010-6B05-D4FA553E06F7}"/>
              </a:ext>
            </a:extLst>
          </p:cNvPr>
          <p:cNvSpPr>
            <a:spLocks noGrp="1"/>
          </p:cNvSpPr>
          <p:nvPr>
            <p:ph type="title"/>
          </p:nvPr>
        </p:nvSpPr>
        <p:spPr>
          <a:xfrm>
            <a:off x="609601" y="1709738"/>
            <a:ext cx="10515600" cy="2852737"/>
          </a:xfrm>
        </p:spPr>
        <p:txBody>
          <a:bodyPr>
            <a:normAutofit fontScale="90000"/>
          </a:bodyPr>
          <a:lstStyle/>
          <a:p>
            <a:r>
              <a:rPr lang="en-US" dirty="0"/>
              <a:t>Too Soon Is Not Soon Enough: Initiation of LAIs Sooner to Manage Symptoms of </a:t>
            </a:r>
            <a:r>
              <a:rPr lang="en-US" dirty="0" err="1"/>
              <a:t>Suboptimally</a:t>
            </a:r>
            <a:r>
              <a:rPr lang="en-US" dirty="0"/>
              <a:t> Treated Schizophrenia</a:t>
            </a:r>
          </a:p>
        </p:txBody>
      </p:sp>
      <p:sp>
        <p:nvSpPr>
          <p:cNvPr id="3" name="Text Placeholder 2">
            <a:extLst>
              <a:ext uri="{FF2B5EF4-FFF2-40B4-BE49-F238E27FC236}">
                <a16:creationId xmlns:a16="http://schemas.microsoft.com/office/drawing/2014/main" id="{819BBED3-53AA-9555-A8BF-75FA63BA68B5}"/>
              </a:ext>
            </a:extLst>
          </p:cNvPr>
          <p:cNvSpPr>
            <a:spLocks noGrp="1"/>
          </p:cNvSpPr>
          <p:nvPr>
            <p:ph type="body" idx="1"/>
          </p:nvPr>
        </p:nvSpPr>
        <p:spPr>
          <a:xfrm>
            <a:off x="609601" y="4589463"/>
            <a:ext cx="10515600" cy="1500187"/>
          </a:xfrm>
        </p:spPr>
        <p:txBody>
          <a:bodyPr>
            <a:normAutofit fontScale="92500" lnSpcReduction="10000"/>
          </a:bodyPr>
          <a:lstStyle/>
          <a:p>
            <a:r>
              <a:rPr lang="en-US" altLang="ko-KR" dirty="0"/>
              <a:t>Christoph U. </a:t>
            </a:r>
            <a:r>
              <a:rPr lang="en-US" altLang="ko-KR" dirty="0" err="1"/>
              <a:t>Correll</a:t>
            </a:r>
            <a:r>
              <a:rPr lang="en-US" altLang="ko-KR" dirty="0"/>
              <a:t>, MD </a:t>
            </a:r>
          </a:p>
          <a:p>
            <a:r>
              <a:rPr lang="en-US" altLang="ko-KR" dirty="0"/>
              <a:t>Professor of Psychiatry and Molecular Medicine</a:t>
            </a:r>
          </a:p>
          <a:p>
            <a:r>
              <a:rPr lang="en-US" altLang="ko-KR" dirty="0"/>
              <a:t>Zucker School of Medicine at Hofstra/Northwell</a:t>
            </a:r>
          </a:p>
          <a:p>
            <a:r>
              <a:rPr lang="en-US" altLang="ko-KR" dirty="0"/>
              <a:t>Hempstead, NY</a:t>
            </a:r>
            <a:endParaRPr lang="en-US" alt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D7C24BC-C7F5-977C-1171-869FFD193F0A}"/>
              </a:ext>
            </a:extLst>
          </p:cNvPr>
          <p:cNvSpPr>
            <a:spLocks noGrp="1"/>
          </p:cNvSpPr>
          <p:nvPr>
            <p:ph type="title"/>
          </p:nvPr>
        </p:nvSpPr>
        <p:spPr>
          <a:xfrm>
            <a:off x="609600" y="199505"/>
            <a:ext cx="10744200" cy="888942"/>
          </a:xfrm>
        </p:spPr>
        <p:txBody>
          <a:bodyPr>
            <a:normAutofit fontScale="90000"/>
          </a:bodyPr>
          <a:lstStyle/>
          <a:p>
            <a:r>
              <a:rPr lang="en-GB" altLang="en-US" sz="3200" dirty="0">
                <a:latin typeface="Arial"/>
              </a:rPr>
              <a:t>Preventive and Earlier LAT Initiation Improve Outcomes More than Reactive and Later LAT Initiation </a:t>
            </a:r>
            <a:endParaRPr lang="en-US" dirty="0"/>
          </a:p>
        </p:txBody>
      </p:sp>
      <p:grpSp>
        <p:nvGrpSpPr>
          <p:cNvPr id="73" name="Group 72">
            <a:extLst>
              <a:ext uri="{FF2B5EF4-FFF2-40B4-BE49-F238E27FC236}">
                <a16:creationId xmlns:a16="http://schemas.microsoft.com/office/drawing/2014/main" id="{2215C8EB-E9A9-5BC4-FB47-325EE21CE080}"/>
              </a:ext>
            </a:extLst>
          </p:cNvPr>
          <p:cNvGrpSpPr/>
          <p:nvPr/>
        </p:nvGrpSpPr>
        <p:grpSpPr>
          <a:xfrm>
            <a:off x="2311095" y="1207904"/>
            <a:ext cx="7569810" cy="4256389"/>
            <a:chOff x="1470690" y="1514648"/>
            <a:chExt cx="9050772" cy="4334360"/>
          </a:xfrm>
        </p:grpSpPr>
        <p:sp>
          <p:nvSpPr>
            <p:cNvPr id="5" name="TextBox 4">
              <a:extLst>
                <a:ext uri="{FF2B5EF4-FFF2-40B4-BE49-F238E27FC236}">
                  <a16:creationId xmlns:a16="http://schemas.microsoft.com/office/drawing/2014/main" id="{0CF97441-0C3D-9AA9-A274-31D23A504BFB}"/>
                </a:ext>
              </a:extLst>
            </p:cNvPr>
            <p:cNvSpPr txBox="1"/>
            <p:nvPr/>
          </p:nvSpPr>
          <p:spPr>
            <a:xfrm>
              <a:off x="4533891" y="1514648"/>
              <a:ext cx="1994742" cy="592971"/>
            </a:xfrm>
            <a:prstGeom prst="rect">
              <a:avLst/>
            </a:prstGeom>
            <a:noFill/>
          </p:spPr>
          <p:txBody>
            <a:bodyPr wrap="none" rtlCol="0">
              <a:spAutoFit/>
            </a:bodyPr>
            <a:lstStyle/>
            <a:p>
              <a:pPr algn="ctr" eaLnBrk="0" fontAlgn="base" hangingPunct="0">
                <a:spcBef>
                  <a:spcPct val="0"/>
                </a:spcBef>
                <a:spcAft>
                  <a:spcPct val="0"/>
                </a:spcAft>
                <a:defRPr/>
              </a:pPr>
              <a:r>
                <a:rPr lang="en-GB" sz="1600" dirty="0">
                  <a:solidFill>
                    <a:prstClr val="black"/>
                  </a:solidFill>
                  <a:latin typeface="Arial"/>
                  <a:ea typeface="ヒラギノ角ゴ Pro W3" charset="-128"/>
                </a:rPr>
                <a:t>Initiation of OAP</a:t>
              </a:r>
              <a:br>
                <a:rPr lang="en-GB" sz="1600" dirty="0">
                  <a:solidFill>
                    <a:prstClr val="black"/>
                  </a:solidFill>
                  <a:latin typeface="Arial"/>
                  <a:ea typeface="ヒラギノ角ゴ Pro W3" charset="-128"/>
                </a:rPr>
              </a:br>
              <a:r>
                <a:rPr lang="en-GB" sz="1600" dirty="0">
                  <a:solidFill>
                    <a:prstClr val="black"/>
                  </a:solidFill>
                  <a:latin typeface="Arial"/>
                  <a:ea typeface="ヒラギノ角ゴ Pro W3" charset="-128"/>
                </a:rPr>
                <a:t>(index date)</a:t>
              </a:r>
            </a:p>
          </p:txBody>
        </p:sp>
        <p:sp>
          <p:nvSpPr>
            <p:cNvPr id="6" name="TextBox 5">
              <a:extLst>
                <a:ext uri="{FF2B5EF4-FFF2-40B4-BE49-F238E27FC236}">
                  <a16:creationId xmlns:a16="http://schemas.microsoft.com/office/drawing/2014/main" id="{C2DE82B3-598D-A953-27B9-3E4DB2583021}"/>
                </a:ext>
              </a:extLst>
            </p:cNvPr>
            <p:cNvSpPr txBox="1"/>
            <p:nvPr/>
          </p:nvSpPr>
          <p:spPr>
            <a:xfrm>
              <a:off x="2481725" y="2798996"/>
              <a:ext cx="2076078" cy="344756"/>
            </a:xfrm>
            <a:prstGeom prst="rect">
              <a:avLst/>
            </a:prstGeom>
            <a:noFill/>
          </p:spPr>
          <p:txBody>
            <a:bodyPr wrap="none" rtlCol="0">
              <a:spAutoFit/>
            </a:bodyPr>
            <a:lstStyle/>
            <a:p>
              <a:pPr algn="ctr" eaLnBrk="0" fontAlgn="base" hangingPunct="0">
                <a:spcBef>
                  <a:spcPct val="0"/>
                </a:spcBef>
                <a:spcAft>
                  <a:spcPct val="0"/>
                </a:spcAft>
                <a:defRPr/>
              </a:pPr>
              <a:r>
                <a:rPr lang="en-GB" sz="1600">
                  <a:solidFill>
                    <a:prstClr val="black"/>
                  </a:solidFill>
                  <a:latin typeface="Arial"/>
                  <a:ea typeface="ヒラギノ角ゴ Pro W3" charset="-128"/>
                </a:rPr>
                <a:t>Adherent to OAP</a:t>
              </a:r>
            </a:p>
          </p:txBody>
        </p:sp>
        <p:sp>
          <p:nvSpPr>
            <p:cNvPr id="9" name="TextBox 8">
              <a:extLst>
                <a:ext uri="{FF2B5EF4-FFF2-40B4-BE49-F238E27FC236}">
                  <a16:creationId xmlns:a16="http://schemas.microsoft.com/office/drawing/2014/main" id="{6A6ABDB4-B935-6748-49E8-1AA5937FE822}"/>
                </a:ext>
              </a:extLst>
            </p:cNvPr>
            <p:cNvSpPr txBox="1"/>
            <p:nvPr/>
          </p:nvSpPr>
          <p:spPr>
            <a:xfrm>
              <a:off x="6220273" y="2798996"/>
              <a:ext cx="2580148" cy="344756"/>
            </a:xfrm>
            <a:prstGeom prst="rect">
              <a:avLst/>
            </a:prstGeom>
            <a:noFill/>
          </p:spPr>
          <p:txBody>
            <a:bodyPr wrap="none" rtlCol="0">
              <a:spAutoFit/>
            </a:bodyPr>
            <a:lstStyle/>
            <a:p>
              <a:pPr algn="ctr" eaLnBrk="0" fontAlgn="base" hangingPunct="0">
                <a:spcBef>
                  <a:spcPct val="0"/>
                </a:spcBef>
                <a:spcAft>
                  <a:spcPct val="0"/>
                </a:spcAft>
                <a:defRPr/>
              </a:pPr>
              <a:r>
                <a:rPr lang="en-GB" sz="1600">
                  <a:solidFill>
                    <a:prstClr val="black"/>
                  </a:solidFill>
                  <a:latin typeface="Arial"/>
                  <a:ea typeface="ヒラギノ角ゴ Pro W3" charset="-128"/>
                </a:rPr>
                <a:t>Non-adherent to OAP</a:t>
              </a:r>
            </a:p>
          </p:txBody>
        </p:sp>
        <p:sp>
          <p:nvSpPr>
            <p:cNvPr id="11" name="TextBox 10">
              <a:extLst>
                <a:ext uri="{FF2B5EF4-FFF2-40B4-BE49-F238E27FC236}">
                  <a16:creationId xmlns:a16="http://schemas.microsoft.com/office/drawing/2014/main" id="{B6CDE92D-4C3E-36BF-A9F8-EAA78A1202C0}"/>
                </a:ext>
              </a:extLst>
            </p:cNvPr>
            <p:cNvSpPr txBox="1"/>
            <p:nvPr/>
          </p:nvSpPr>
          <p:spPr>
            <a:xfrm>
              <a:off x="3627086" y="3852419"/>
              <a:ext cx="1631088" cy="592971"/>
            </a:xfrm>
            <a:prstGeom prst="rect">
              <a:avLst/>
            </a:prstGeom>
            <a:noFill/>
          </p:spPr>
          <p:txBody>
            <a:bodyPr wrap="none" rtlCol="0">
              <a:spAutoFit/>
            </a:bodyPr>
            <a:lstStyle/>
            <a:p>
              <a:pPr algn="ctr" eaLnBrk="0" fontAlgn="base" hangingPunct="0">
                <a:spcBef>
                  <a:spcPct val="0"/>
                </a:spcBef>
                <a:spcAft>
                  <a:spcPct val="0"/>
                </a:spcAft>
                <a:defRPr/>
              </a:pPr>
              <a:r>
                <a:rPr lang="en-GB" sz="1600">
                  <a:solidFill>
                    <a:prstClr val="black"/>
                  </a:solidFill>
                  <a:latin typeface="Arial"/>
                  <a:ea typeface="ヒラギノ角ゴ Pro W3" charset="-128"/>
                </a:rPr>
                <a:t>SCH-related</a:t>
              </a:r>
              <a:br>
                <a:rPr lang="en-GB" sz="1600">
                  <a:solidFill>
                    <a:prstClr val="black"/>
                  </a:solidFill>
                  <a:latin typeface="Arial"/>
                  <a:ea typeface="ヒラギノ角ゴ Pro W3" charset="-128"/>
                </a:rPr>
              </a:br>
              <a:r>
                <a:rPr lang="en-GB" sz="1600">
                  <a:solidFill>
                    <a:prstClr val="black"/>
                  </a:solidFill>
                  <a:latin typeface="Arial"/>
                  <a:ea typeface="ヒラギノ角ゴ Pro W3" charset="-128"/>
                </a:rPr>
                <a:t>IP or ER visit</a:t>
              </a:r>
            </a:p>
          </p:txBody>
        </p:sp>
        <p:sp>
          <p:nvSpPr>
            <p:cNvPr id="17" name="TextBox 16">
              <a:extLst>
                <a:ext uri="{FF2B5EF4-FFF2-40B4-BE49-F238E27FC236}">
                  <a16:creationId xmlns:a16="http://schemas.microsoft.com/office/drawing/2014/main" id="{D31DE7E9-5E6A-F42D-2E91-18EA154B2D8E}"/>
                </a:ext>
              </a:extLst>
            </p:cNvPr>
            <p:cNvSpPr txBox="1"/>
            <p:nvPr/>
          </p:nvSpPr>
          <p:spPr>
            <a:xfrm>
              <a:off x="7851390" y="3852419"/>
              <a:ext cx="1631088" cy="592971"/>
            </a:xfrm>
            <a:prstGeom prst="rect">
              <a:avLst/>
            </a:prstGeom>
            <a:noFill/>
          </p:spPr>
          <p:txBody>
            <a:bodyPr wrap="none" rtlCol="0">
              <a:spAutoFit/>
            </a:bodyPr>
            <a:lstStyle/>
            <a:p>
              <a:pPr algn="ctr" eaLnBrk="0" fontAlgn="base" hangingPunct="0">
                <a:spcBef>
                  <a:spcPct val="0"/>
                </a:spcBef>
                <a:spcAft>
                  <a:spcPct val="0"/>
                </a:spcAft>
                <a:defRPr/>
              </a:pPr>
              <a:r>
                <a:rPr lang="en-GB" sz="1600" dirty="0">
                  <a:solidFill>
                    <a:prstClr val="black"/>
                  </a:solidFill>
                  <a:latin typeface="Arial"/>
                  <a:ea typeface="ヒラギノ角ゴ Pro W3" charset="-128"/>
                </a:rPr>
                <a:t>SCH-related</a:t>
              </a:r>
              <a:br>
                <a:rPr lang="en-GB" sz="1600" dirty="0">
                  <a:solidFill>
                    <a:prstClr val="black"/>
                  </a:solidFill>
                  <a:latin typeface="Arial"/>
                  <a:ea typeface="ヒラギノ角ゴ Pro W3" charset="-128"/>
                </a:rPr>
              </a:br>
              <a:r>
                <a:rPr lang="en-GB" sz="1600" dirty="0">
                  <a:solidFill>
                    <a:prstClr val="black"/>
                  </a:solidFill>
                  <a:latin typeface="Arial"/>
                  <a:ea typeface="ヒラギノ角ゴ Pro W3" charset="-128"/>
                </a:rPr>
                <a:t>IP or ER visit</a:t>
              </a:r>
            </a:p>
          </p:txBody>
        </p:sp>
        <p:grpSp>
          <p:nvGrpSpPr>
            <p:cNvPr id="61" name="Group 60">
              <a:extLst>
                <a:ext uri="{FF2B5EF4-FFF2-40B4-BE49-F238E27FC236}">
                  <a16:creationId xmlns:a16="http://schemas.microsoft.com/office/drawing/2014/main" id="{672D7075-3961-596A-4A05-A0EFD9BDA3B4}"/>
                </a:ext>
              </a:extLst>
            </p:cNvPr>
            <p:cNvGrpSpPr/>
            <p:nvPr/>
          </p:nvGrpSpPr>
          <p:grpSpPr>
            <a:xfrm>
              <a:off x="1470690" y="3852419"/>
              <a:ext cx="1953300" cy="908922"/>
              <a:chOff x="1470690" y="3280919"/>
              <a:chExt cx="1953300" cy="908922"/>
            </a:xfrm>
          </p:grpSpPr>
          <p:sp>
            <p:nvSpPr>
              <p:cNvPr id="10" name="TextBox 9">
                <a:extLst>
                  <a:ext uri="{FF2B5EF4-FFF2-40B4-BE49-F238E27FC236}">
                    <a16:creationId xmlns:a16="http://schemas.microsoft.com/office/drawing/2014/main" id="{F0CA9BA5-9B41-CD09-D6AB-10D84D72ACA2}"/>
                  </a:ext>
                </a:extLst>
              </p:cNvPr>
              <p:cNvSpPr txBox="1"/>
              <p:nvPr/>
            </p:nvSpPr>
            <p:spPr>
              <a:xfrm>
                <a:off x="1470690" y="3280919"/>
                <a:ext cx="1953300" cy="592971"/>
              </a:xfrm>
              <a:prstGeom prst="rect">
                <a:avLst/>
              </a:prstGeom>
              <a:noFill/>
            </p:spPr>
            <p:txBody>
              <a:bodyPr wrap="none" rtlCol="0">
                <a:spAutoFit/>
              </a:bodyPr>
              <a:lstStyle/>
              <a:p>
                <a:pPr algn="ctr" eaLnBrk="0" fontAlgn="base" hangingPunct="0">
                  <a:spcBef>
                    <a:spcPct val="0"/>
                  </a:spcBef>
                  <a:spcAft>
                    <a:spcPct val="0"/>
                  </a:spcAft>
                  <a:defRPr/>
                </a:pPr>
                <a:r>
                  <a:rPr lang="en-GB" sz="1600">
                    <a:solidFill>
                      <a:prstClr val="black"/>
                    </a:solidFill>
                    <a:latin typeface="Arial"/>
                    <a:ea typeface="ヒラギノ角ゴ Pro W3" charset="-128"/>
                  </a:rPr>
                  <a:t>No SCH-related</a:t>
                </a:r>
                <a:br>
                  <a:rPr lang="en-GB" sz="1600">
                    <a:solidFill>
                      <a:prstClr val="black"/>
                    </a:solidFill>
                    <a:latin typeface="Arial"/>
                    <a:ea typeface="ヒラギノ角ゴ Pro W3" charset="-128"/>
                  </a:rPr>
                </a:br>
                <a:r>
                  <a:rPr lang="en-GB" sz="1600">
                    <a:solidFill>
                      <a:prstClr val="black"/>
                    </a:solidFill>
                    <a:latin typeface="Arial"/>
                    <a:ea typeface="ヒラギノ角ゴ Pro W3" charset="-128"/>
                  </a:rPr>
                  <a:t>IP or ER visit</a:t>
                </a:r>
              </a:p>
            </p:txBody>
          </p:sp>
          <p:sp>
            <p:nvSpPr>
              <p:cNvPr id="18" name="Rectangle 17">
                <a:extLst>
                  <a:ext uri="{FF2B5EF4-FFF2-40B4-BE49-F238E27FC236}">
                    <a16:creationId xmlns:a16="http://schemas.microsoft.com/office/drawing/2014/main" id="{B2A98002-8071-78A2-4FB0-A31B89225CB2}"/>
                  </a:ext>
                </a:extLst>
              </p:cNvPr>
              <p:cNvSpPr/>
              <p:nvPr/>
            </p:nvSpPr>
            <p:spPr>
              <a:xfrm>
                <a:off x="1652001" y="3909462"/>
                <a:ext cx="1590675" cy="28037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defRPr/>
                </a:pPr>
                <a:r>
                  <a:rPr lang="en-GB" sz="1200">
                    <a:solidFill>
                      <a:prstClr val="white"/>
                    </a:solidFill>
                    <a:latin typeface="Arial"/>
                  </a:rPr>
                  <a:t>Strategy #1</a:t>
                </a:r>
              </a:p>
            </p:txBody>
          </p:sp>
        </p:grpSp>
        <p:grpSp>
          <p:nvGrpSpPr>
            <p:cNvPr id="62" name="Group 61">
              <a:extLst>
                <a:ext uri="{FF2B5EF4-FFF2-40B4-BE49-F238E27FC236}">
                  <a16:creationId xmlns:a16="http://schemas.microsoft.com/office/drawing/2014/main" id="{BD462685-FC80-81FE-ACB1-D69B2A1BF49A}"/>
                </a:ext>
              </a:extLst>
            </p:cNvPr>
            <p:cNvGrpSpPr/>
            <p:nvPr/>
          </p:nvGrpSpPr>
          <p:grpSpPr>
            <a:xfrm>
              <a:off x="5461272" y="3852419"/>
              <a:ext cx="1953300" cy="908922"/>
              <a:chOff x="5461272" y="3280919"/>
              <a:chExt cx="1953300" cy="908922"/>
            </a:xfrm>
          </p:grpSpPr>
          <p:sp>
            <p:nvSpPr>
              <p:cNvPr id="16" name="TextBox 15">
                <a:extLst>
                  <a:ext uri="{FF2B5EF4-FFF2-40B4-BE49-F238E27FC236}">
                    <a16:creationId xmlns:a16="http://schemas.microsoft.com/office/drawing/2014/main" id="{3ECF0F3F-BDA5-81A2-6DF6-7CB00231C37F}"/>
                  </a:ext>
                </a:extLst>
              </p:cNvPr>
              <p:cNvSpPr txBox="1"/>
              <p:nvPr/>
            </p:nvSpPr>
            <p:spPr>
              <a:xfrm>
                <a:off x="5461272" y="3280919"/>
                <a:ext cx="1953300" cy="592971"/>
              </a:xfrm>
              <a:prstGeom prst="rect">
                <a:avLst/>
              </a:prstGeom>
              <a:noFill/>
            </p:spPr>
            <p:txBody>
              <a:bodyPr wrap="none" rtlCol="0">
                <a:spAutoFit/>
              </a:bodyPr>
              <a:lstStyle/>
              <a:p>
                <a:pPr algn="ctr" eaLnBrk="0" fontAlgn="base" hangingPunct="0">
                  <a:spcBef>
                    <a:spcPct val="0"/>
                  </a:spcBef>
                  <a:spcAft>
                    <a:spcPct val="0"/>
                  </a:spcAft>
                  <a:defRPr/>
                </a:pPr>
                <a:r>
                  <a:rPr lang="en-GB" sz="1600" dirty="0">
                    <a:solidFill>
                      <a:prstClr val="black"/>
                    </a:solidFill>
                    <a:latin typeface="Arial"/>
                    <a:ea typeface="ヒラギノ角ゴ Pro W3" charset="-128"/>
                  </a:rPr>
                  <a:t>No SCH-related</a:t>
                </a:r>
                <a:br>
                  <a:rPr lang="en-GB" sz="1600" dirty="0">
                    <a:solidFill>
                      <a:prstClr val="black"/>
                    </a:solidFill>
                    <a:latin typeface="Arial"/>
                    <a:ea typeface="ヒラギノ角ゴ Pro W3" charset="-128"/>
                  </a:rPr>
                </a:br>
                <a:r>
                  <a:rPr lang="en-GB" sz="1600" dirty="0">
                    <a:solidFill>
                      <a:prstClr val="black"/>
                    </a:solidFill>
                    <a:latin typeface="Arial"/>
                    <a:ea typeface="ヒラギノ角ゴ Pro W3" charset="-128"/>
                  </a:rPr>
                  <a:t>IP or ER visit</a:t>
                </a:r>
              </a:p>
            </p:txBody>
          </p:sp>
          <p:sp>
            <p:nvSpPr>
              <p:cNvPr id="19" name="Rectangle 18">
                <a:extLst>
                  <a:ext uri="{FF2B5EF4-FFF2-40B4-BE49-F238E27FC236}">
                    <a16:creationId xmlns:a16="http://schemas.microsoft.com/office/drawing/2014/main" id="{DB3B6359-8407-825B-2DDD-A945C27DF8CB}"/>
                  </a:ext>
                </a:extLst>
              </p:cNvPr>
              <p:cNvSpPr/>
              <p:nvPr/>
            </p:nvSpPr>
            <p:spPr>
              <a:xfrm>
                <a:off x="5642583" y="3909462"/>
                <a:ext cx="1590675" cy="28037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defRPr/>
                </a:pPr>
                <a:r>
                  <a:rPr lang="en-GB" sz="1200">
                    <a:solidFill>
                      <a:prstClr val="white"/>
                    </a:solidFill>
                    <a:latin typeface="Arial"/>
                  </a:rPr>
                  <a:t>Strategy #2</a:t>
                </a:r>
              </a:p>
            </p:txBody>
          </p:sp>
        </p:grpSp>
        <p:grpSp>
          <p:nvGrpSpPr>
            <p:cNvPr id="55" name="Group 54">
              <a:extLst>
                <a:ext uri="{FF2B5EF4-FFF2-40B4-BE49-F238E27FC236}">
                  <a16:creationId xmlns:a16="http://schemas.microsoft.com/office/drawing/2014/main" id="{5721716D-FEF5-50A4-1BE5-14FE5E888720}"/>
                </a:ext>
              </a:extLst>
            </p:cNvPr>
            <p:cNvGrpSpPr/>
            <p:nvPr/>
          </p:nvGrpSpPr>
          <p:grpSpPr>
            <a:xfrm>
              <a:off x="2724426" y="5258413"/>
              <a:ext cx="1610929" cy="590595"/>
              <a:chOff x="2724426" y="4686219"/>
              <a:chExt cx="1610929" cy="590595"/>
            </a:xfrm>
          </p:grpSpPr>
          <p:sp>
            <p:nvSpPr>
              <p:cNvPr id="20" name="TextBox 19">
                <a:extLst>
                  <a:ext uri="{FF2B5EF4-FFF2-40B4-BE49-F238E27FC236}">
                    <a16:creationId xmlns:a16="http://schemas.microsoft.com/office/drawing/2014/main" id="{28569FD0-040F-B977-3993-D2EB04D87A1D}"/>
                  </a:ext>
                </a:extLst>
              </p:cNvPr>
              <p:cNvSpPr txBox="1"/>
              <p:nvPr/>
            </p:nvSpPr>
            <p:spPr>
              <a:xfrm>
                <a:off x="2738981" y="4686219"/>
                <a:ext cx="1596374" cy="344756"/>
              </a:xfrm>
              <a:prstGeom prst="rect">
                <a:avLst/>
              </a:prstGeom>
              <a:noFill/>
            </p:spPr>
            <p:txBody>
              <a:bodyPr wrap="square" rtlCol="0">
                <a:spAutoFit/>
              </a:bodyPr>
              <a:lstStyle/>
              <a:p>
                <a:pPr algn="ctr" eaLnBrk="0" fontAlgn="base" hangingPunct="0">
                  <a:spcBef>
                    <a:spcPct val="0"/>
                  </a:spcBef>
                  <a:spcAft>
                    <a:spcPct val="0"/>
                  </a:spcAft>
                  <a:defRPr/>
                </a:pPr>
                <a:r>
                  <a:rPr lang="en-GB" sz="1600">
                    <a:solidFill>
                      <a:prstClr val="black"/>
                    </a:solidFill>
                    <a:latin typeface="Arial"/>
                    <a:ea typeface="ヒラギノ角ゴ Pro W3" charset="-128"/>
                  </a:rPr>
                  <a:t>1 visit</a:t>
                </a:r>
              </a:p>
            </p:txBody>
          </p:sp>
          <p:sp>
            <p:nvSpPr>
              <p:cNvPr id="24" name="Rectangle 23">
                <a:extLst>
                  <a:ext uri="{FF2B5EF4-FFF2-40B4-BE49-F238E27FC236}">
                    <a16:creationId xmlns:a16="http://schemas.microsoft.com/office/drawing/2014/main" id="{2AA932EB-556E-F918-C61D-9C47BCF22507}"/>
                  </a:ext>
                </a:extLst>
              </p:cNvPr>
              <p:cNvSpPr/>
              <p:nvPr/>
            </p:nvSpPr>
            <p:spPr>
              <a:xfrm>
                <a:off x="2724426" y="4996435"/>
                <a:ext cx="1590675" cy="28037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defRPr/>
                </a:pPr>
                <a:r>
                  <a:rPr lang="en-GB" sz="1200">
                    <a:solidFill>
                      <a:prstClr val="white"/>
                    </a:solidFill>
                    <a:latin typeface="Arial"/>
                  </a:rPr>
                  <a:t>Strategy #3</a:t>
                </a:r>
              </a:p>
            </p:txBody>
          </p:sp>
        </p:grpSp>
        <p:grpSp>
          <p:nvGrpSpPr>
            <p:cNvPr id="56" name="Group 55">
              <a:extLst>
                <a:ext uri="{FF2B5EF4-FFF2-40B4-BE49-F238E27FC236}">
                  <a16:creationId xmlns:a16="http://schemas.microsoft.com/office/drawing/2014/main" id="{EB4D308F-2CD3-F34F-480D-7C650F669D7B}"/>
                </a:ext>
              </a:extLst>
            </p:cNvPr>
            <p:cNvGrpSpPr/>
            <p:nvPr/>
          </p:nvGrpSpPr>
          <p:grpSpPr>
            <a:xfrm>
              <a:off x="4718061" y="5258413"/>
              <a:ext cx="1605229" cy="590595"/>
              <a:chOff x="4718061" y="4686219"/>
              <a:chExt cx="1605229" cy="590595"/>
            </a:xfrm>
          </p:grpSpPr>
          <p:sp>
            <p:nvSpPr>
              <p:cNvPr id="21" name="TextBox 20">
                <a:extLst>
                  <a:ext uri="{FF2B5EF4-FFF2-40B4-BE49-F238E27FC236}">
                    <a16:creationId xmlns:a16="http://schemas.microsoft.com/office/drawing/2014/main" id="{44529EA5-268C-50AA-A2AA-FDDDF8878470}"/>
                  </a:ext>
                </a:extLst>
              </p:cNvPr>
              <p:cNvSpPr txBox="1"/>
              <p:nvPr/>
            </p:nvSpPr>
            <p:spPr>
              <a:xfrm>
                <a:off x="4732616" y="4686219"/>
                <a:ext cx="1590674" cy="344756"/>
              </a:xfrm>
              <a:prstGeom prst="rect">
                <a:avLst/>
              </a:prstGeom>
              <a:noFill/>
            </p:spPr>
            <p:txBody>
              <a:bodyPr wrap="square" rtlCol="0">
                <a:spAutoFit/>
              </a:bodyPr>
              <a:lstStyle/>
              <a:p>
                <a:pPr algn="ctr" eaLnBrk="0" fontAlgn="base" hangingPunct="0">
                  <a:spcBef>
                    <a:spcPct val="0"/>
                  </a:spcBef>
                  <a:spcAft>
                    <a:spcPct val="0"/>
                  </a:spcAft>
                  <a:defRPr/>
                </a:pPr>
                <a:r>
                  <a:rPr lang="en-GB" sz="1600" dirty="0">
                    <a:solidFill>
                      <a:prstClr val="black"/>
                    </a:solidFill>
                    <a:latin typeface="Arial"/>
                    <a:ea typeface="ヒラギノ角ゴ Pro W3" charset="-128"/>
                  </a:rPr>
                  <a:t>≥2 visits</a:t>
                </a:r>
              </a:p>
            </p:txBody>
          </p:sp>
          <p:sp>
            <p:nvSpPr>
              <p:cNvPr id="25" name="Rectangle 24">
                <a:extLst>
                  <a:ext uri="{FF2B5EF4-FFF2-40B4-BE49-F238E27FC236}">
                    <a16:creationId xmlns:a16="http://schemas.microsoft.com/office/drawing/2014/main" id="{DE738DA6-5D3A-F681-CC79-BC744EF322A7}"/>
                  </a:ext>
                </a:extLst>
              </p:cNvPr>
              <p:cNvSpPr/>
              <p:nvPr/>
            </p:nvSpPr>
            <p:spPr>
              <a:xfrm>
                <a:off x="4718061" y="4996435"/>
                <a:ext cx="1590675" cy="28037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defRPr/>
                </a:pPr>
                <a:r>
                  <a:rPr lang="en-GB" sz="1200">
                    <a:solidFill>
                      <a:prstClr val="white"/>
                    </a:solidFill>
                    <a:latin typeface="Arial"/>
                  </a:rPr>
                  <a:t>Strategy #4</a:t>
                </a:r>
              </a:p>
            </p:txBody>
          </p:sp>
        </p:grpSp>
        <p:grpSp>
          <p:nvGrpSpPr>
            <p:cNvPr id="57" name="Group 56">
              <a:extLst>
                <a:ext uri="{FF2B5EF4-FFF2-40B4-BE49-F238E27FC236}">
                  <a16:creationId xmlns:a16="http://schemas.microsoft.com/office/drawing/2014/main" id="{314BEFA2-B272-6A80-BD44-FAC1E21EA58F}"/>
                </a:ext>
              </a:extLst>
            </p:cNvPr>
            <p:cNvGrpSpPr/>
            <p:nvPr/>
          </p:nvGrpSpPr>
          <p:grpSpPr>
            <a:xfrm>
              <a:off x="6937152" y="5258413"/>
              <a:ext cx="1605230" cy="590595"/>
              <a:chOff x="6937152" y="4686219"/>
              <a:chExt cx="1605230" cy="590595"/>
            </a:xfrm>
          </p:grpSpPr>
          <p:sp>
            <p:nvSpPr>
              <p:cNvPr id="22" name="TextBox 21">
                <a:extLst>
                  <a:ext uri="{FF2B5EF4-FFF2-40B4-BE49-F238E27FC236}">
                    <a16:creationId xmlns:a16="http://schemas.microsoft.com/office/drawing/2014/main" id="{EE34889A-B399-2EBF-B2BD-85FC8CD77C0C}"/>
                  </a:ext>
                </a:extLst>
              </p:cNvPr>
              <p:cNvSpPr txBox="1"/>
              <p:nvPr/>
            </p:nvSpPr>
            <p:spPr>
              <a:xfrm>
                <a:off x="6951707" y="4686219"/>
                <a:ext cx="1590675" cy="344756"/>
              </a:xfrm>
              <a:prstGeom prst="rect">
                <a:avLst/>
              </a:prstGeom>
              <a:noFill/>
            </p:spPr>
            <p:txBody>
              <a:bodyPr wrap="square" rtlCol="0">
                <a:spAutoFit/>
              </a:bodyPr>
              <a:lstStyle/>
              <a:p>
                <a:pPr algn="ctr" eaLnBrk="0" fontAlgn="base" hangingPunct="0">
                  <a:spcBef>
                    <a:spcPct val="0"/>
                  </a:spcBef>
                  <a:spcAft>
                    <a:spcPct val="0"/>
                  </a:spcAft>
                  <a:defRPr/>
                </a:pPr>
                <a:r>
                  <a:rPr lang="en-GB" sz="1600">
                    <a:solidFill>
                      <a:prstClr val="black"/>
                    </a:solidFill>
                    <a:latin typeface="Arial"/>
                    <a:ea typeface="ヒラギノ角ゴ Pro W3" charset="-128"/>
                  </a:rPr>
                  <a:t>1 visit</a:t>
                </a:r>
              </a:p>
            </p:txBody>
          </p:sp>
          <p:sp>
            <p:nvSpPr>
              <p:cNvPr id="27" name="Rectangle 26">
                <a:extLst>
                  <a:ext uri="{FF2B5EF4-FFF2-40B4-BE49-F238E27FC236}">
                    <a16:creationId xmlns:a16="http://schemas.microsoft.com/office/drawing/2014/main" id="{59AD93E3-275F-0BE1-5331-B18FA5236C46}"/>
                  </a:ext>
                </a:extLst>
              </p:cNvPr>
              <p:cNvSpPr/>
              <p:nvPr/>
            </p:nvSpPr>
            <p:spPr>
              <a:xfrm>
                <a:off x="6937152" y="4996435"/>
                <a:ext cx="1590675" cy="28037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defRPr/>
                </a:pPr>
                <a:r>
                  <a:rPr lang="en-GB" sz="1200">
                    <a:solidFill>
                      <a:prstClr val="white"/>
                    </a:solidFill>
                    <a:latin typeface="Arial"/>
                  </a:rPr>
                  <a:t>Strategy #3</a:t>
                </a:r>
              </a:p>
            </p:txBody>
          </p:sp>
        </p:grpSp>
        <p:grpSp>
          <p:nvGrpSpPr>
            <p:cNvPr id="58" name="Group 57">
              <a:extLst>
                <a:ext uri="{FF2B5EF4-FFF2-40B4-BE49-F238E27FC236}">
                  <a16:creationId xmlns:a16="http://schemas.microsoft.com/office/drawing/2014/main" id="{FB59C7DE-5342-BFF7-85EB-D674303A806C}"/>
                </a:ext>
              </a:extLst>
            </p:cNvPr>
            <p:cNvGrpSpPr/>
            <p:nvPr/>
          </p:nvGrpSpPr>
          <p:grpSpPr>
            <a:xfrm>
              <a:off x="8925087" y="5258413"/>
              <a:ext cx="1596375" cy="590595"/>
              <a:chOff x="8925087" y="4686219"/>
              <a:chExt cx="1596375" cy="590595"/>
            </a:xfrm>
          </p:grpSpPr>
          <p:sp>
            <p:nvSpPr>
              <p:cNvPr id="23" name="TextBox 22">
                <a:extLst>
                  <a:ext uri="{FF2B5EF4-FFF2-40B4-BE49-F238E27FC236}">
                    <a16:creationId xmlns:a16="http://schemas.microsoft.com/office/drawing/2014/main" id="{7FFC9831-056E-AF33-DB47-F7FCFEECA6D1}"/>
                  </a:ext>
                </a:extLst>
              </p:cNvPr>
              <p:cNvSpPr txBox="1"/>
              <p:nvPr/>
            </p:nvSpPr>
            <p:spPr>
              <a:xfrm>
                <a:off x="8925087" y="4686219"/>
                <a:ext cx="1590674" cy="344756"/>
              </a:xfrm>
              <a:prstGeom prst="rect">
                <a:avLst/>
              </a:prstGeom>
              <a:noFill/>
            </p:spPr>
            <p:txBody>
              <a:bodyPr wrap="square" rtlCol="0">
                <a:spAutoFit/>
              </a:bodyPr>
              <a:lstStyle/>
              <a:p>
                <a:pPr algn="ctr" eaLnBrk="0" fontAlgn="base" hangingPunct="0">
                  <a:spcBef>
                    <a:spcPct val="0"/>
                  </a:spcBef>
                  <a:spcAft>
                    <a:spcPct val="0"/>
                  </a:spcAft>
                  <a:defRPr/>
                </a:pPr>
                <a:r>
                  <a:rPr lang="en-GB" sz="1600" dirty="0">
                    <a:solidFill>
                      <a:prstClr val="black"/>
                    </a:solidFill>
                    <a:latin typeface="Arial"/>
                    <a:ea typeface="ヒラギノ角ゴ Pro W3" charset="-128"/>
                  </a:rPr>
                  <a:t>≥2 visits</a:t>
                </a:r>
              </a:p>
            </p:txBody>
          </p:sp>
          <p:sp>
            <p:nvSpPr>
              <p:cNvPr id="28" name="Rectangle 27">
                <a:extLst>
                  <a:ext uri="{FF2B5EF4-FFF2-40B4-BE49-F238E27FC236}">
                    <a16:creationId xmlns:a16="http://schemas.microsoft.com/office/drawing/2014/main" id="{72F0F6B1-DBFC-4E4F-2E3E-BE9F7386B837}"/>
                  </a:ext>
                </a:extLst>
              </p:cNvPr>
              <p:cNvSpPr/>
              <p:nvPr/>
            </p:nvSpPr>
            <p:spPr>
              <a:xfrm>
                <a:off x="8930787" y="4996435"/>
                <a:ext cx="1590675" cy="28037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defRPr/>
                </a:pPr>
                <a:r>
                  <a:rPr lang="en-GB" sz="1200">
                    <a:solidFill>
                      <a:prstClr val="white"/>
                    </a:solidFill>
                    <a:latin typeface="Arial"/>
                  </a:rPr>
                  <a:t>Strategy #4</a:t>
                </a:r>
              </a:p>
            </p:txBody>
          </p:sp>
        </p:grpSp>
        <p:cxnSp>
          <p:nvCxnSpPr>
            <p:cNvPr id="30" name="Straight Connector 29">
              <a:extLst>
                <a:ext uri="{FF2B5EF4-FFF2-40B4-BE49-F238E27FC236}">
                  <a16:creationId xmlns:a16="http://schemas.microsoft.com/office/drawing/2014/main" id="{D930492C-B1A8-40CA-7EA3-B98ACEE91F7B}"/>
                </a:ext>
              </a:extLst>
            </p:cNvPr>
            <p:cNvCxnSpPr>
              <a:stCxn id="5" idx="2"/>
              <a:endCxn id="6" idx="0"/>
            </p:cNvCxnSpPr>
            <p:nvPr/>
          </p:nvCxnSpPr>
          <p:spPr>
            <a:xfrm flipH="1">
              <a:off x="3519764" y="2107619"/>
              <a:ext cx="2011498" cy="69137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6482FB9A-BB2D-3222-3D79-E3DFBDBCD94B}"/>
                </a:ext>
              </a:extLst>
            </p:cNvPr>
            <p:cNvCxnSpPr>
              <a:stCxn id="5" idx="2"/>
              <a:endCxn id="9" idx="0"/>
            </p:cNvCxnSpPr>
            <p:nvPr/>
          </p:nvCxnSpPr>
          <p:spPr>
            <a:xfrm>
              <a:off x="5531262" y="2107619"/>
              <a:ext cx="1979085" cy="69137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31BBDFF-FF5D-DB10-DC67-2CD5B826835B}"/>
                </a:ext>
              </a:extLst>
            </p:cNvPr>
            <p:cNvCxnSpPr>
              <a:stCxn id="6" idx="2"/>
              <a:endCxn id="10" idx="0"/>
            </p:cNvCxnSpPr>
            <p:nvPr/>
          </p:nvCxnSpPr>
          <p:spPr>
            <a:xfrm flipH="1">
              <a:off x="2447341" y="3143752"/>
              <a:ext cx="1072424" cy="70866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3B8F8531-AA47-AD56-105E-588311DBA09F}"/>
                </a:ext>
              </a:extLst>
            </p:cNvPr>
            <p:cNvCxnSpPr>
              <a:cxnSpLocks/>
            </p:cNvCxnSpPr>
            <p:nvPr/>
          </p:nvCxnSpPr>
          <p:spPr>
            <a:xfrm>
              <a:off x="3510037" y="3158600"/>
              <a:ext cx="922866" cy="684091"/>
            </a:xfrm>
            <a:prstGeom prst="line">
              <a:avLst/>
            </a:prstGeom>
            <a:ln w="28575"/>
          </p:spPr>
          <p:style>
            <a:lnRef idx="1">
              <a:schemeClr val="dk1"/>
            </a:lnRef>
            <a:fillRef idx="0">
              <a:schemeClr val="dk1"/>
            </a:fillRef>
            <a:effectRef idx="0">
              <a:schemeClr val="dk1"/>
            </a:effectRef>
            <a:fontRef idx="minor">
              <a:schemeClr val="tx1"/>
            </a:fontRef>
          </p:style>
        </p:cxnSp>
        <p:cxnSp>
          <p:nvCxnSpPr>
            <p:cNvPr id="38" name="Straight Connector 37">
              <a:extLst>
                <a:ext uri="{FF2B5EF4-FFF2-40B4-BE49-F238E27FC236}">
                  <a16:creationId xmlns:a16="http://schemas.microsoft.com/office/drawing/2014/main" id="{16C03274-3F44-CDCA-6C22-8363F3A2130B}"/>
                </a:ext>
              </a:extLst>
            </p:cNvPr>
            <p:cNvCxnSpPr>
              <a:cxnSpLocks/>
            </p:cNvCxnSpPr>
            <p:nvPr/>
          </p:nvCxnSpPr>
          <p:spPr>
            <a:xfrm flipH="1">
              <a:off x="6447650" y="3168328"/>
              <a:ext cx="1072426" cy="684091"/>
            </a:xfrm>
            <a:prstGeom prst="line">
              <a:avLst/>
            </a:prstGeom>
            <a:ln w="28575"/>
          </p:spPr>
          <p:style>
            <a:lnRef idx="1">
              <a:schemeClr val="dk1"/>
            </a:lnRef>
            <a:fillRef idx="0">
              <a:schemeClr val="dk1"/>
            </a:fillRef>
            <a:effectRef idx="0">
              <a:schemeClr val="dk1"/>
            </a:effectRef>
            <a:fontRef idx="minor">
              <a:schemeClr val="tx1"/>
            </a:fontRef>
          </p:style>
        </p:cxnSp>
        <p:cxnSp>
          <p:nvCxnSpPr>
            <p:cNvPr id="40" name="Straight Connector 39">
              <a:extLst>
                <a:ext uri="{FF2B5EF4-FFF2-40B4-BE49-F238E27FC236}">
                  <a16:creationId xmlns:a16="http://schemas.microsoft.com/office/drawing/2014/main" id="{5F14957A-A0A4-4515-75C2-9EE7894A8ABE}"/>
                </a:ext>
              </a:extLst>
            </p:cNvPr>
            <p:cNvCxnSpPr>
              <a:cxnSpLocks/>
            </p:cNvCxnSpPr>
            <p:nvPr/>
          </p:nvCxnSpPr>
          <p:spPr>
            <a:xfrm>
              <a:off x="7500620" y="3158600"/>
              <a:ext cx="921600" cy="684091"/>
            </a:xfrm>
            <a:prstGeom prst="line">
              <a:avLst/>
            </a:prstGeom>
            <a:ln w="28575"/>
          </p:spPr>
          <p:style>
            <a:lnRef idx="1">
              <a:schemeClr val="dk1"/>
            </a:lnRef>
            <a:fillRef idx="0">
              <a:schemeClr val="dk1"/>
            </a:fillRef>
            <a:effectRef idx="0">
              <a:schemeClr val="dk1"/>
            </a:effectRef>
            <a:fontRef idx="minor">
              <a:schemeClr val="tx1"/>
            </a:fontRef>
          </p:style>
        </p:cxnSp>
        <p:cxnSp>
          <p:nvCxnSpPr>
            <p:cNvPr id="42" name="Straight Connector 41">
              <a:extLst>
                <a:ext uri="{FF2B5EF4-FFF2-40B4-BE49-F238E27FC236}">
                  <a16:creationId xmlns:a16="http://schemas.microsoft.com/office/drawing/2014/main" id="{131EEB46-E15D-1A76-DE13-4E3B7060D9A1}"/>
                </a:ext>
              </a:extLst>
            </p:cNvPr>
            <p:cNvCxnSpPr>
              <a:cxnSpLocks/>
              <a:stCxn id="11" idx="2"/>
              <a:endCxn id="20" idx="0"/>
            </p:cNvCxnSpPr>
            <p:nvPr/>
          </p:nvCxnSpPr>
          <p:spPr>
            <a:xfrm flipH="1">
              <a:off x="3537168" y="4445390"/>
              <a:ext cx="905462" cy="813022"/>
            </a:xfrm>
            <a:prstGeom prst="line">
              <a:avLst/>
            </a:prstGeom>
            <a:ln w="28575"/>
          </p:spPr>
          <p:style>
            <a:lnRef idx="1">
              <a:schemeClr val="dk1"/>
            </a:lnRef>
            <a:fillRef idx="0">
              <a:schemeClr val="dk1"/>
            </a:fillRef>
            <a:effectRef idx="0">
              <a:schemeClr val="dk1"/>
            </a:effectRef>
            <a:fontRef idx="minor">
              <a:schemeClr val="tx1"/>
            </a:fontRef>
          </p:style>
        </p:cxnSp>
        <p:cxnSp>
          <p:nvCxnSpPr>
            <p:cNvPr id="44" name="Straight Connector 43">
              <a:extLst>
                <a:ext uri="{FF2B5EF4-FFF2-40B4-BE49-F238E27FC236}">
                  <a16:creationId xmlns:a16="http://schemas.microsoft.com/office/drawing/2014/main" id="{0B98F8E8-89CA-2B3A-4634-A80C2A7FE13E}"/>
                </a:ext>
              </a:extLst>
            </p:cNvPr>
            <p:cNvCxnSpPr>
              <a:cxnSpLocks/>
            </p:cNvCxnSpPr>
            <p:nvPr/>
          </p:nvCxnSpPr>
          <p:spPr>
            <a:xfrm>
              <a:off x="4589093" y="4499009"/>
              <a:ext cx="921600" cy="684000"/>
            </a:xfrm>
            <a:prstGeom prst="line">
              <a:avLst/>
            </a:prstGeom>
            <a:ln w="28575"/>
          </p:spPr>
          <p:style>
            <a:lnRef idx="1">
              <a:schemeClr val="dk1"/>
            </a:lnRef>
            <a:fillRef idx="0">
              <a:schemeClr val="dk1"/>
            </a:fillRef>
            <a:effectRef idx="0">
              <a:schemeClr val="dk1"/>
            </a:effectRef>
            <a:fontRef idx="minor">
              <a:schemeClr val="tx1"/>
            </a:fontRef>
          </p:style>
        </p:cxnSp>
        <p:cxnSp>
          <p:nvCxnSpPr>
            <p:cNvPr id="46" name="Straight Connector 45">
              <a:extLst>
                <a:ext uri="{FF2B5EF4-FFF2-40B4-BE49-F238E27FC236}">
                  <a16:creationId xmlns:a16="http://schemas.microsoft.com/office/drawing/2014/main" id="{2CD61D3B-A5E9-969B-DF5F-69B75C0EC40B}"/>
                </a:ext>
              </a:extLst>
            </p:cNvPr>
            <p:cNvCxnSpPr>
              <a:cxnSpLocks/>
              <a:stCxn id="22" idx="0"/>
              <a:endCxn id="17" idx="2"/>
            </p:cNvCxnSpPr>
            <p:nvPr/>
          </p:nvCxnSpPr>
          <p:spPr>
            <a:xfrm flipV="1">
              <a:off x="7747044" y="4445390"/>
              <a:ext cx="919890" cy="813022"/>
            </a:xfrm>
            <a:prstGeom prst="line">
              <a:avLst/>
            </a:prstGeom>
            <a:ln w="28575"/>
          </p:spPr>
          <p:style>
            <a:lnRef idx="1">
              <a:schemeClr val="dk1"/>
            </a:lnRef>
            <a:fillRef idx="0">
              <a:schemeClr val="dk1"/>
            </a:fillRef>
            <a:effectRef idx="0">
              <a:schemeClr val="dk1"/>
            </a:effectRef>
            <a:fontRef idx="minor">
              <a:schemeClr val="tx1"/>
            </a:fontRef>
          </p:style>
        </p:cxnSp>
        <p:cxnSp>
          <p:nvCxnSpPr>
            <p:cNvPr id="48" name="Straight Connector 47">
              <a:extLst>
                <a:ext uri="{FF2B5EF4-FFF2-40B4-BE49-F238E27FC236}">
                  <a16:creationId xmlns:a16="http://schemas.microsoft.com/office/drawing/2014/main" id="{657B4D1B-33AE-0E8F-BEF0-BE7E273AA46E}"/>
                </a:ext>
              </a:extLst>
            </p:cNvPr>
            <p:cNvCxnSpPr>
              <a:cxnSpLocks/>
            </p:cNvCxnSpPr>
            <p:nvPr/>
          </p:nvCxnSpPr>
          <p:spPr>
            <a:xfrm>
              <a:off x="8811750" y="4498750"/>
              <a:ext cx="921600" cy="684000"/>
            </a:xfrm>
            <a:prstGeom prst="line">
              <a:avLst/>
            </a:prstGeom>
            <a:ln w="28575"/>
          </p:spPr>
          <p:style>
            <a:lnRef idx="1">
              <a:schemeClr val="dk1"/>
            </a:lnRef>
            <a:fillRef idx="0">
              <a:schemeClr val="dk1"/>
            </a:fillRef>
            <a:effectRef idx="0">
              <a:schemeClr val="dk1"/>
            </a:effectRef>
            <a:fontRef idx="minor">
              <a:schemeClr val="tx1"/>
            </a:fontRef>
          </p:style>
        </p:cxnSp>
      </p:grpSp>
      <p:sp>
        <p:nvSpPr>
          <p:cNvPr id="8" name="Text Placeholder 3">
            <a:extLst>
              <a:ext uri="{FF2B5EF4-FFF2-40B4-BE49-F238E27FC236}">
                <a16:creationId xmlns:a16="http://schemas.microsoft.com/office/drawing/2014/main" id="{E4C2A53F-463E-04E8-BFBE-ABDC615F0281}"/>
              </a:ext>
            </a:extLst>
          </p:cNvPr>
          <p:cNvSpPr txBox="1">
            <a:spLocks/>
          </p:cNvSpPr>
          <p:nvPr/>
        </p:nvSpPr>
        <p:spPr>
          <a:xfrm>
            <a:off x="609600" y="5658423"/>
            <a:ext cx="10972800" cy="798448"/>
          </a:xfrm>
          <a:prstGeom prst="rect">
            <a:avLst/>
          </a:prstGeom>
        </p:spPr>
        <p:txBody>
          <a:bodyPr/>
          <a:lstStyle>
            <a:lvl1pPr marL="228600" indent="-228600" algn="l" defTabSz="914400" rtl="0" eaLnBrk="1" latinLnBrk="0" hangingPunct="1">
              <a:lnSpc>
                <a:spcPct val="100000"/>
              </a:lnSpc>
              <a:spcBef>
                <a:spcPts val="1000"/>
              </a:spcBef>
              <a:buClr>
                <a:schemeClr val="accent1"/>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bg1">
                  <a:lumMod val="65000"/>
                </a:schemeClr>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accent2"/>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GB" altLang="en-US" sz="1400" dirty="0">
                <a:solidFill>
                  <a:srgbClr val="000000"/>
                </a:solidFill>
              </a:rPr>
              <a:t>Patients with schizophrenia (N=13,444) who had not received antipsychotic treatment for ≥12 months prior to starting oral antipsychotics, without ER visit or hospitalisation for schizophrenia for ≥12 months. ER, emergency room; IP, inpatient; LAT, long-acting therapy; OAP oral antipsychotic; SCH, schizophrenia. </a:t>
            </a:r>
            <a:endParaRPr lang="en-GB" altLang="en-US" sz="1600" dirty="0">
              <a:solidFill>
                <a:srgbClr val="000000"/>
              </a:solidFill>
            </a:endParaRPr>
          </a:p>
        </p:txBody>
      </p:sp>
      <p:sp>
        <p:nvSpPr>
          <p:cNvPr id="12" name="Footer Placeholder 11">
            <a:extLst>
              <a:ext uri="{FF2B5EF4-FFF2-40B4-BE49-F238E27FC236}">
                <a16:creationId xmlns:a16="http://schemas.microsoft.com/office/drawing/2014/main" id="{340413DD-0213-70F0-8DA7-9940FC3D5D15}"/>
              </a:ext>
            </a:extLst>
          </p:cNvPr>
          <p:cNvSpPr>
            <a:spLocks noGrp="1"/>
          </p:cNvSpPr>
          <p:nvPr>
            <p:ph type="ftr" sz="quarter" idx="3"/>
          </p:nvPr>
        </p:nvSpPr>
        <p:spPr/>
        <p:txBody>
          <a:bodyPr/>
          <a:lstStyle/>
          <a:p>
            <a:r>
              <a:rPr lang="en-US" dirty="0" err="1"/>
              <a:t>Correll</a:t>
            </a:r>
            <a:r>
              <a:rPr lang="en-US" dirty="0"/>
              <a:t> CU, et al. </a:t>
            </a:r>
            <a:r>
              <a:rPr lang="en-US" i="1" dirty="0"/>
              <a:t>Schizophrenia</a:t>
            </a:r>
            <a:r>
              <a:rPr lang="en-US" dirty="0"/>
              <a:t> 2023;9:9.</a:t>
            </a:r>
          </a:p>
        </p:txBody>
      </p:sp>
    </p:spTree>
    <p:extLst>
      <p:ext uri="{BB962C8B-B14F-4D97-AF65-F5344CB8AC3E}">
        <p14:creationId xmlns:p14="http://schemas.microsoft.com/office/powerpoint/2010/main" val="28534817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C810F1F-4101-CDD2-8922-0AEABE5901F0}"/>
              </a:ext>
            </a:extLst>
          </p:cNvPr>
          <p:cNvSpPr>
            <a:spLocks noGrp="1"/>
          </p:cNvSpPr>
          <p:nvPr>
            <p:ph type="title"/>
          </p:nvPr>
        </p:nvSpPr>
        <p:spPr>
          <a:xfrm>
            <a:off x="609600" y="200025"/>
            <a:ext cx="10744200" cy="854075"/>
          </a:xfrm>
        </p:spPr>
        <p:txBody>
          <a:bodyPr>
            <a:noAutofit/>
          </a:bodyPr>
          <a:lstStyle/>
          <a:p>
            <a:r>
              <a:rPr lang="en-GB" altLang="en-US" sz="2000" dirty="0"/>
              <a:t>Fewer Inpatient Admissions and ER visits from Medicaid Beneficiaries with Schizophrenia Following Earlier, Event-Driven LAT Initiation Sequencing Strategies </a:t>
            </a:r>
            <a:endParaRPr lang="en-US" sz="2000" dirty="0"/>
          </a:p>
        </p:txBody>
      </p:sp>
      <p:sp>
        <p:nvSpPr>
          <p:cNvPr id="5" name="Footer Placeholder 4">
            <a:extLst>
              <a:ext uri="{FF2B5EF4-FFF2-40B4-BE49-F238E27FC236}">
                <a16:creationId xmlns:a16="http://schemas.microsoft.com/office/drawing/2014/main" id="{E77341F5-F117-1200-CA03-47662E5096BF}"/>
              </a:ext>
            </a:extLst>
          </p:cNvPr>
          <p:cNvSpPr>
            <a:spLocks noGrp="1"/>
          </p:cNvSpPr>
          <p:nvPr>
            <p:ph type="ftr" sz="quarter" idx="3"/>
          </p:nvPr>
        </p:nvSpPr>
        <p:spPr>
          <a:xfrm>
            <a:off x="609600" y="6356350"/>
            <a:ext cx="10744199" cy="442131"/>
          </a:xfrm>
        </p:spPr>
        <p:txBody>
          <a:bodyPr/>
          <a:lstStyle/>
          <a:p>
            <a:r>
              <a:rPr lang="en-US" dirty="0"/>
              <a:t>*Significant at the 5% level.</a:t>
            </a:r>
            <a:br>
              <a:rPr lang="en-US" dirty="0"/>
            </a:br>
            <a:r>
              <a:rPr lang="en-US" dirty="0"/>
              <a:t>CI, confidence interval; ER, emergency room; IP, inpatient; LAT, long-acting therapy. </a:t>
            </a:r>
            <a:br>
              <a:rPr lang="en-US" dirty="0"/>
            </a:br>
            <a:r>
              <a:rPr lang="en-US" dirty="0" err="1"/>
              <a:t>Correll</a:t>
            </a:r>
            <a:r>
              <a:rPr lang="en-US" dirty="0"/>
              <a:t> CU, et al. </a:t>
            </a:r>
            <a:r>
              <a:rPr lang="en-US" i="1" dirty="0"/>
              <a:t>Schizophrenia</a:t>
            </a:r>
            <a:r>
              <a:rPr lang="en-US" dirty="0"/>
              <a:t> 2023;9:9. </a:t>
            </a:r>
          </a:p>
        </p:txBody>
      </p:sp>
      <p:pic>
        <p:nvPicPr>
          <p:cNvPr id="6" name="Picture 5">
            <a:extLst>
              <a:ext uri="{FF2B5EF4-FFF2-40B4-BE49-F238E27FC236}">
                <a16:creationId xmlns:a16="http://schemas.microsoft.com/office/drawing/2014/main" id="{0C0CCC2B-2D3E-B0B0-2F32-EB881278CA37}"/>
              </a:ext>
            </a:extLst>
          </p:cNvPr>
          <p:cNvPicPr>
            <a:picLocks noChangeAspect="1"/>
          </p:cNvPicPr>
          <p:nvPr/>
        </p:nvPicPr>
        <p:blipFill rotWithShape="1">
          <a:blip r:embed="rId3"/>
          <a:srcRect l="1283" t="2159" r="1291" b="1927"/>
          <a:stretch/>
        </p:blipFill>
        <p:spPr>
          <a:xfrm>
            <a:off x="2075622" y="1179513"/>
            <a:ext cx="8040755" cy="4870641"/>
          </a:xfrm>
          <a:prstGeom prst="rect">
            <a:avLst/>
          </a:prstGeom>
        </p:spPr>
      </p:pic>
    </p:spTree>
    <p:extLst>
      <p:ext uri="{BB962C8B-B14F-4D97-AF65-F5344CB8AC3E}">
        <p14:creationId xmlns:p14="http://schemas.microsoft.com/office/powerpoint/2010/main" val="10718365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Title 3">
            <a:extLst>
              <a:ext uri="{FF2B5EF4-FFF2-40B4-BE49-F238E27FC236}">
                <a16:creationId xmlns:a16="http://schemas.microsoft.com/office/drawing/2014/main" id="{017C1386-25F1-4379-A5D6-078B768961ED}"/>
              </a:ext>
            </a:extLst>
          </p:cNvPr>
          <p:cNvSpPr>
            <a:spLocks noGrp="1"/>
          </p:cNvSpPr>
          <p:nvPr>
            <p:ph type="title"/>
          </p:nvPr>
        </p:nvSpPr>
        <p:spPr>
          <a:xfrm>
            <a:off x="609600" y="199505"/>
            <a:ext cx="10744200" cy="1185577"/>
          </a:xfrm>
        </p:spPr>
        <p:txBody>
          <a:bodyPr>
            <a:normAutofit/>
          </a:bodyPr>
          <a:lstStyle/>
          <a:p>
            <a:r>
              <a:rPr lang="en-US" dirty="0"/>
              <a:t>Within-Subject Case Series Study of People with Schizophrenia in Hong Kong: Patient Characteristics</a:t>
            </a:r>
            <a:endParaRPr lang="en-US" altLang="en-US" dirty="0"/>
          </a:p>
        </p:txBody>
      </p:sp>
      <p:graphicFrame>
        <p:nvGraphicFramePr>
          <p:cNvPr id="2" name="Table 1">
            <a:extLst>
              <a:ext uri="{FF2B5EF4-FFF2-40B4-BE49-F238E27FC236}">
                <a16:creationId xmlns:a16="http://schemas.microsoft.com/office/drawing/2014/main" id="{6FBBB9CC-F667-2020-B9FD-2E9C5377DA88}"/>
              </a:ext>
            </a:extLst>
          </p:cNvPr>
          <p:cNvGraphicFramePr>
            <a:graphicFrameLocks noGrp="1"/>
          </p:cNvGraphicFramePr>
          <p:nvPr>
            <p:extLst>
              <p:ext uri="{D42A27DB-BD31-4B8C-83A1-F6EECF244321}">
                <p14:modId xmlns:p14="http://schemas.microsoft.com/office/powerpoint/2010/main" val="1899037255"/>
              </p:ext>
            </p:extLst>
          </p:nvPr>
        </p:nvGraphicFramePr>
        <p:xfrm>
          <a:off x="609600" y="1701800"/>
          <a:ext cx="10744199" cy="3048000"/>
        </p:xfrm>
        <a:graphic>
          <a:graphicData uri="http://schemas.openxmlformats.org/drawingml/2006/table">
            <a:tbl>
              <a:tblPr firstRow="1" bandRow="1">
                <a:tableStyleId>{B301B821-A1FF-4177-AEE7-76D212191A09}</a:tableStyleId>
              </a:tblPr>
              <a:tblGrid>
                <a:gridCol w="4748817">
                  <a:extLst>
                    <a:ext uri="{9D8B030D-6E8A-4147-A177-3AD203B41FA5}">
                      <a16:colId xmlns:a16="http://schemas.microsoft.com/office/drawing/2014/main" val="20002"/>
                    </a:ext>
                  </a:extLst>
                </a:gridCol>
                <a:gridCol w="2259491">
                  <a:extLst>
                    <a:ext uri="{9D8B030D-6E8A-4147-A177-3AD203B41FA5}">
                      <a16:colId xmlns:a16="http://schemas.microsoft.com/office/drawing/2014/main" val="20004"/>
                    </a:ext>
                  </a:extLst>
                </a:gridCol>
                <a:gridCol w="3735891">
                  <a:extLst>
                    <a:ext uri="{9D8B030D-6E8A-4147-A177-3AD203B41FA5}">
                      <a16:colId xmlns:a16="http://schemas.microsoft.com/office/drawing/2014/main" val="20006"/>
                    </a:ext>
                  </a:extLst>
                </a:gridCol>
              </a:tblGrid>
              <a:tr h="467603">
                <a:tc>
                  <a:txBody>
                    <a:bodyPr/>
                    <a:lstStyle/>
                    <a:p>
                      <a:r>
                        <a:rPr lang="en-US" sz="1400" b="1" u="none" strike="noStrike" kern="1200" baseline="0" dirty="0">
                          <a:solidFill>
                            <a:schemeClr val="lt1"/>
                          </a:solidFill>
                        </a:rPr>
                        <a:t>Characteristic</a:t>
                      </a:r>
                      <a:endParaRPr lang="en-US" sz="1400" b="1" dirty="0"/>
                    </a:p>
                  </a:txBody>
                  <a:tcPr marL="68580" marR="68580" marT="34290" marB="34290"/>
                </a:tc>
                <a:tc>
                  <a:txBody>
                    <a:bodyPr/>
                    <a:lstStyle/>
                    <a:p>
                      <a:r>
                        <a:rPr lang="en-US" sz="1400" b="1" u="none" strike="noStrike" kern="1200" baseline="0" dirty="0">
                          <a:solidFill>
                            <a:schemeClr val="lt1"/>
                          </a:solidFill>
                        </a:rPr>
                        <a:t>Overall</a:t>
                      </a:r>
                    </a:p>
                    <a:p>
                      <a:r>
                        <a:rPr lang="en-US" sz="1400" b="1" u="sng" strike="noStrike" kern="1200" baseline="0" dirty="0">
                          <a:solidFill>
                            <a:schemeClr val="lt1"/>
                          </a:solidFill>
                        </a:rPr>
                        <a:t>(N = 70,396)</a:t>
                      </a:r>
                      <a:endParaRPr lang="en-US" sz="1400" b="1" u="sng" dirty="0"/>
                    </a:p>
                  </a:txBody>
                  <a:tcPr marL="68580" marR="68580" marT="34290" marB="34290"/>
                </a:tc>
                <a:tc>
                  <a:txBody>
                    <a:bodyPr/>
                    <a:lstStyle/>
                    <a:p>
                      <a:r>
                        <a:rPr lang="en-US" sz="1400" b="1" u="none" strike="noStrike" kern="1200" baseline="0" dirty="0">
                          <a:solidFill>
                            <a:schemeClr val="lt1"/>
                          </a:solidFill>
                        </a:rPr>
                        <a:t>Individuals prescribed both OAs and LAIs during observation </a:t>
                      </a:r>
                      <a:r>
                        <a:rPr lang="en-US" sz="1400" b="1" u="sng" strike="noStrike" kern="1200" baseline="0" dirty="0">
                          <a:solidFill>
                            <a:schemeClr val="lt1"/>
                          </a:solidFill>
                        </a:rPr>
                        <a:t>(n = 23,719)</a:t>
                      </a:r>
                      <a:endParaRPr lang="en-US" sz="1400" b="1" u="sng" dirty="0"/>
                    </a:p>
                  </a:txBody>
                  <a:tcPr marL="68580" marR="68580" marT="34290" marB="34290"/>
                </a:tc>
                <a:extLst>
                  <a:ext uri="{0D108BD9-81ED-4DB2-BD59-A6C34878D82A}">
                    <a16:rowId xmlns:a16="http://schemas.microsoft.com/office/drawing/2014/main" val="10000"/>
                  </a:ext>
                </a:extLst>
              </a:tr>
              <a:tr h="617220">
                <a:tc>
                  <a:txBody>
                    <a:bodyPr/>
                    <a:lstStyle/>
                    <a:p>
                      <a:r>
                        <a:rPr lang="en-US" sz="1400" b="0" u="none" strike="noStrike" kern="1200" baseline="0" dirty="0">
                          <a:solidFill>
                            <a:schemeClr val="dk1"/>
                          </a:solidFill>
                        </a:rPr>
                        <a:t>Sex, No. (%)</a:t>
                      </a:r>
                    </a:p>
                    <a:p>
                      <a:r>
                        <a:rPr lang="en-US" sz="1400" b="0" i="1" u="none" strike="noStrike" kern="1200" baseline="0" dirty="0">
                          <a:solidFill>
                            <a:schemeClr val="dk1"/>
                          </a:solidFill>
                        </a:rPr>
                        <a:t>       Female</a:t>
                      </a:r>
                    </a:p>
                    <a:p>
                      <a:r>
                        <a:rPr lang="en-US" sz="1400" b="0" i="1" u="none" strike="noStrike" kern="1200" baseline="0" dirty="0">
                          <a:solidFill>
                            <a:schemeClr val="dk1"/>
                          </a:solidFill>
                        </a:rPr>
                        <a:t>       Male</a:t>
                      </a:r>
                      <a:endParaRPr lang="en-US" sz="900" i="1" dirty="0"/>
                    </a:p>
                  </a:txBody>
                  <a:tcPr marL="68580" marR="68580" marT="34290" marB="34290"/>
                </a:tc>
                <a:tc>
                  <a:txBody>
                    <a:bodyPr/>
                    <a:lstStyle/>
                    <a:p>
                      <a:endParaRPr lang="en-US" sz="1400" b="0" u="none" strike="noStrike" kern="1200" baseline="0" dirty="0">
                        <a:solidFill>
                          <a:schemeClr val="dk1"/>
                        </a:solidFill>
                      </a:endParaRPr>
                    </a:p>
                    <a:p>
                      <a:r>
                        <a:rPr lang="en-US" sz="1400" b="0" u="none" strike="noStrike" kern="1200" baseline="0" dirty="0">
                          <a:solidFill>
                            <a:schemeClr val="dk1"/>
                          </a:solidFill>
                        </a:rPr>
                        <a:t>37,200 (52.8)</a:t>
                      </a:r>
                    </a:p>
                    <a:p>
                      <a:r>
                        <a:rPr lang="en-US" sz="1400" b="0" u="none" strike="noStrike" kern="1200" baseline="0" dirty="0">
                          <a:solidFill>
                            <a:schemeClr val="dk1"/>
                          </a:solidFill>
                        </a:rPr>
                        <a:t>33,196 (47.2)</a:t>
                      </a:r>
                      <a:endParaRPr lang="en-US" sz="900" dirty="0"/>
                    </a:p>
                  </a:txBody>
                  <a:tcPr marL="68580" marR="68580" marT="34290" marB="34290"/>
                </a:tc>
                <a:tc>
                  <a:txBody>
                    <a:bodyPr/>
                    <a:lstStyle/>
                    <a:p>
                      <a:endParaRPr lang="en-US" sz="1400" dirty="0"/>
                    </a:p>
                    <a:p>
                      <a:r>
                        <a:rPr lang="en-US" sz="1400" b="0" u="none" strike="noStrike" kern="1200" baseline="0" dirty="0">
                          <a:solidFill>
                            <a:schemeClr val="dk1"/>
                          </a:solidFill>
                        </a:rPr>
                        <a:t>11,397 (48.1)</a:t>
                      </a:r>
                    </a:p>
                    <a:p>
                      <a:r>
                        <a:rPr lang="en-US" sz="1400" b="0" u="none" strike="noStrike" kern="1200" baseline="0" dirty="0">
                          <a:solidFill>
                            <a:schemeClr val="dk1"/>
                          </a:solidFill>
                        </a:rPr>
                        <a:t>12,322 (51.9)</a:t>
                      </a:r>
                      <a:endParaRPr lang="en-US" sz="900" dirty="0"/>
                    </a:p>
                  </a:txBody>
                  <a:tcPr marL="68580" marR="68580" marT="34290" marB="34290"/>
                </a:tc>
                <a:extLst>
                  <a:ext uri="{0D108BD9-81ED-4DB2-BD59-A6C34878D82A}">
                    <a16:rowId xmlns:a16="http://schemas.microsoft.com/office/drawing/2014/main" val="10001"/>
                  </a:ext>
                </a:extLst>
              </a:tr>
              <a:tr h="800100">
                <a:tc>
                  <a:txBody>
                    <a:bodyPr/>
                    <a:lstStyle/>
                    <a:p>
                      <a:r>
                        <a:rPr lang="en-US" sz="1400" b="0" u="none" strike="noStrike" kern="1200" baseline="0" dirty="0">
                          <a:solidFill>
                            <a:schemeClr val="dk1"/>
                          </a:solidFill>
                        </a:rPr>
                        <a:t>Age, mean (SD), years</a:t>
                      </a:r>
                    </a:p>
                    <a:p>
                      <a:r>
                        <a:rPr lang="en-US" sz="1400" b="0" i="1" u="none" strike="noStrike" kern="1200" baseline="0" dirty="0">
                          <a:solidFill>
                            <a:schemeClr val="dk1"/>
                          </a:solidFill>
                        </a:rPr>
                        <a:t>       At first schizophrenia diagnosis</a:t>
                      </a:r>
                    </a:p>
                    <a:p>
                      <a:r>
                        <a:rPr lang="en-US" sz="1400" b="0" i="1" u="none" strike="noStrike" kern="1200" baseline="0" dirty="0">
                          <a:solidFill>
                            <a:schemeClr val="dk1"/>
                          </a:solidFill>
                        </a:rPr>
                        <a:t>       At cohort entry</a:t>
                      </a:r>
                    </a:p>
                    <a:p>
                      <a:r>
                        <a:rPr lang="en-US" sz="1400" b="0" i="1" u="none" strike="noStrike" kern="1200" baseline="0" dirty="0">
                          <a:solidFill>
                            <a:schemeClr val="dk1"/>
                          </a:solidFill>
                        </a:rPr>
                        <a:t>       At time of event</a:t>
                      </a:r>
                      <a:endParaRPr lang="en-US" sz="900" i="1" dirty="0"/>
                    </a:p>
                  </a:txBody>
                  <a:tcPr marL="68580" marR="68580" marT="34290" marB="34290"/>
                </a:tc>
                <a:tc>
                  <a:txBody>
                    <a:bodyPr/>
                    <a:lstStyle/>
                    <a:p>
                      <a:endParaRPr lang="en-US" sz="1400" dirty="0"/>
                    </a:p>
                    <a:p>
                      <a:r>
                        <a:rPr lang="en-US" sz="1400" b="0" u="none" strike="noStrike" kern="1200" baseline="0" dirty="0">
                          <a:solidFill>
                            <a:schemeClr val="dk1"/>
                          </a:solidFill>
                        </a:rPr>
                        <a:t>42.0 (15.7)</a:t>
                      </a:r>
                      <a:endParaRPr lang="en-US" sz="1400" dirty="0"/>
                    </a:p>
                    <a:p>
                      <a:r>
                        <a:rPr lang="en-US" sz="1400" b="0" u="none" strike="noStrike" kern="1200" baseline="0" dirty="0">
                          <a:solidFill>
                            <a:schemeClr val="dk1"/>
                          </a:solidFill>
                        </a:rPr>
                        <a:t>44.2 (15.8)</a:t>
                      </a:r>
                    </a:p>
                    <a:p>
                      <a:r>
                        <a:rPr lang="en-US" sz="1400" b="0" u="none" strike="noStrike" kern="1200" baseline="0" dirty="0">
                          <a:solidFill>
                            <a:schemeClr val="dk1"/>
                          </a:solidFill>
                        </a:rPr>
                        <a:t>n/a</a:t>
                      </a:r>
                      <a:endParaRPr lang="en-US" sz="900" dirty="0"/>
                    </a:p>
                  </a:txBody>
                  <a:tcPr marL="68580" marR="68580" marT="34290" marB="34290"/>
                </a:tc>
                <a:tc>
                  <a:txBody>
                    <a:bodyPr/>
                    <a:lstStyle/>
                    <a:p>
                      <a:endParaRPr lang="en-US" sz="1400" dirty="0"/>
                    </a:p>
                    <a:p>
                      <a:r>
                        <a:rPr lang="en-US" sz="1400" b="0" u="none" strike="noStrike" kern="1200" baseline="0" dirty="0">
                          <a:solidFill>
                            <a:schemeClr val="dk1"/>
                          </a:solidFill>
                        </a:rPr>
                        <a:t>39.0 (12.7)</a:t>
                      </a:r>
                    </a:p>
                    <a:p>
                      <a:r>
                        <a:rPr lang="en-US" sz="1400" b="0" u="none" strike="noStrike" kern="1200" baseline="0" dirty="0">
                          <a:solidFill>
                            <a:schemeClr val="dk1"/>
                          </a:solidFill>
                        </a:rPr>
                        <a:t>41.7 (12.8)</a:t>
                      </a:r>
                    </a:p>
                    <a:p>
                      <a:r>
                        <a:rPr lang="en-US" sz="1400" b="0" u="none" strike="noStrike" kern="1200" baseline="0" dirty="0">
                          <a:solidFill>
                            <a:schemeClr val="dk1"/>
                          </a:solidFill>
                        </a:rPr>
                        <a:t>n/a</a:t>
                      </a:r>
                      <a:endParaRPr lang="en-US" sz="1400" dirty="0"/>
                    </a:p>
                  </a:txBody>
                  <a:tcPr marL="68580" marR="68580" marT="34290" marB="34290"/>
                </a:tc>
                <a:extLst>
                  <a:ext uri="{0D108BD9-81ED-4DB2-BD59-A6C34878D82A}">
                    <a16:rowId xmlns:a16="http://schemas.microsoft.com/office/drawing/2014/main" val="10002"/>
                  </a:ext>
                </a:extLst>
              </a:tr>
              <a:tr h="800100">
                <a:tc>
                  <a:txBody>
                    <a:bodyPr/>
                    <a:lstStyle/>
                    <a:p>
                      <a:r>
                        <a:rPr lang="en-US" sz="1400" b="0" u="none" strike="noStrike" kern="1200" baseline="0" dirty="0">
                          <a:solidFill>
                            <a:schemeClr val="dk1"/>
                          </a:solidFill>
                        </a:rPr>
                        <a:t>Death</a:t>
                      </a:r>
                    </a:p>
                    <a:p>
                      <a:r>
                        <a:rPr lang="en-US" sz="1400" b="0" i="1" u="none" strike="noStrike" kern="1200" baseline="0" dirty="0">
                          <a:solidFill>
                            <a:schemeClr val="dk1"/>
                          </a:solidFill>
                        </a:rPr>
                        <a:t>       No. (%) of patients who died </a:t>
                      </a:r>
                    </a:p>
                    <a:p>
                      <a:r>
                        <a:rPr lang="en-US" sz="1400" b="0" i="1" u="none" strike="noStrike" kern="1200" baseline="0" dirty="0">
                          <a:solidFill>
                            <a:schemeClr val="dk1"/>
                          </a:solidFill>
                        </a:rPr>
                        <a:t>      during observation period</a:t>
                      </a:r>
                    </a:p>
                    <a:p>
                      <a:r>
                        <a:rPr lang="en-US" sz="1400" b="0" i="1" u="none" strike="noStrike" kern="1200" baseline="0" dirty="0">
                          <a:solidFill>
                            <a:schemeClr val="dk1"/>
                          </a:solidFill>
                        </a:rPr>
                        <a:t>       Age at death, mean (SD), years</a:t>
                      </a:r>
                      <a:endParaRPr lang="en-US" sz="900" i="1" dirty="0"/>
                    </a:p>
                  </a:txBody>
                  <a:tcPr marL="68580" marR="68580" marT="34290" marB="34290"/>
                </a:tc>
                <a:tc>
                  <a:txBody>
                    <a:bodyPr/>
                    <a:lstStyle/>
                    <a:p>
                      <a:endParaRPr lang="en-US" sz="1400" dirty="0"/>
                    </a:p>
                    <a:p>
                      <a:r>
                        <a:rPr lang="en-US" sz="1400" b="0" u="none" strike="noStrike" kern="1200" baseline="0" dirty="0">
                          <a:solidFill>
                            <a:schemeClr val="dk1"/>
                          </a:solidFill>
                        </a:rPr>
                        <a:t>12,493 (17.7)</a:t>
                      </a:r>
                    </a:p>
                    <a:p>
                      <a:endParaRPr lang="en-US" sz="1400" b="0" u="none" strike="noStrike" kern="1200" baseline="0" dirty="0">
                        <a:solidFill>
                          <a:schemeClr val="dk1"/>
                        </a:solidFill>
                      </a:endParaRPr>
                    </a:p>
                    <a:p>
                      <a:r>
                        <a:rPr lang="en-US" sz="1400" b="0" u="none" strike="noStrike" kern="1200" baseline="0" dirty="0">
                          <a:solidFill>
                            <a:schemeClr val="dk1"/>
                          </a:solidFill>
                        </a:rPr>
                        <a:t>66.1 (16.7)</a:t>
                      </a:r>
                      <a:endParaRPr lang="en-US" sz="1400" dirty="0"/>
                    </a:p>
                  </a:txBody>
                  <a:tcPr marL="68580" marR="68580" marT="34290" marB="34290"/>
                </a:tc>
                <a:tc>
                  <a:txBody>
                    <a:bodyPr/>
                    <a:lstStyle/>
                    <a:p>
                      <a:endParaRPr lang="en-US" sz="1400" dirty="0"/>
                    </a:p>
                    <a:p>
                      <a:r>
                        <a:rPr lang="en-US" sz="1400" b="0" u="none" strike="noStrike" kern="1200" baseline="0" dirty="0">
                          <a:solidFill>
                            <a:schemeClr val="dk1"/>
                          </a:solidFill>
                        </a:rPr>
                        <a:t>3,650 (15.4)</a:t>
                      </a:r>
                    </a:p>
                    <a:p>
                      <a:endParaRPr lang="en-US" sz="1400" b="0" u="none" strike="noStrike" kern="1200" baseline="0" dirty="0">
                        <a:solidFill>
                          <a:schemeClr val="dk1"/>
                        </a:solidFill>
                      </a:endParaRPr>
                    </a:p>
                    <a:p>
                      <a:r>
                        <a:rPr lang="en-US" sz="1400" b="0" u="none" strike="noStrike" kern="1200" baseline="0" dirty="0">
                          <a:solidFill>
                            <a:schemeClr val="dk1"/>
                          </a:solidFill>
                        </a:rPr>
                        <a:t>59.5 (14.9)</a:t>
                      </a:r>
                      <a:endParaRPr lang="en-US" sz="1400" dirty="0"/>
                    </a:p>
                  </a:txBody>
                  <a:tcPr marL="68580" marR="68580" marT="34290" marB="34290"/>
                </a:tc>
                <a:extLst>
                  <a:ext uri="{0D108BD9-81ED-4DB2-BD59-A6C34878D82A}">
                    <a16:rowId xmlns:a16="http://schemas.microsoft.com/office/drawing/2014/main" val="10003"/>
                  </a:ext>
                </a:extLst>
              </a:tr>
            </a:tbl>
          </a:graphicData>
        </a:graphic>
      </p:graphicFrame>
      <p:graphicFrame>
        <p:nvGraphicFramePr>
          <p:cNvPr id="3" name="Table 2">
            <a:extLst>
              <a:ext uri="{FF2B5EF4-FFF2-40B4-BE49-F238E27FC236}">
                <a16:creationId xmlns:a16="http://schemas.microsoft.com/office/drawing/2014/main" id="{93561FB2-4205-BF22-CFBE-0FC4E846DD8E}"/>
              </a:ext>
            </a:extLst>
          </p:cNvPr>
          <p:cNvGraphicFramePr>
            <a:graphicFrameLocks noGrp="1"/>
          </p:cNvGraphicFramePr>
          <p:nvPr>
            <p:extLst>
              <p:ext uri="{D42A27DB-BD31-4B8C-83A1-F6EECF244321}">
                <p14:modId xmlns:p14="http://schemas.microsoft.com/office/powerpoint/2010/main" val="1609346034"/>
              </p:ext>
            </p:extLst>
          </p:nvPr>
        </p:nvGraphicFramePr>
        <p:xfrm>
          <a:off x="609600" y="4947920"/>
          <a:ext cx="10744198" cy="1127760"/>
        </p:xfrm>
        <a:graphic>
          <a:graphicData uri="http://schemas.openxmlformats.org/drawingml/2006/table">
            <a:tbl>
              <a:tblPr firstRow="1" bandRow="1">
                <a:tableStyleId>{B301B821-A1FF-4177-AEE7-76D212191A09}</a:tableStyleId>
              </a:tblPr>
              <a:tblGrid>
                <a:gridCol w="6263111">
                  <a:extLst>
                    <a:ext uri="{9D8B030D-6E8A-4147-A177-3AD203B41FA5}">
                      <a16:colId xmlns:a16="http://schemas.microsoft.com/office/drawing/2014/main" val="20002"/>
                    </a:ext>
                  </a:extLst>
                </a:gridCol>
                <a:gridCol w="4481087">
                  <a:extLst>
                    <a:ext uri="{9D8B030D-6E8A-4147-A177-3AD203B41FA5}">
                      <a16:colId xmlns:a16="http://schemas.microsoft.com/office/drawing/2014/main" val="20004"/>
                    </a:ext>
                  </a:extLst>
                </a:gridCol>
              </a:tblGrid>
              <a:tr h="251460">
                <a:tc>
                  <a:txBody>
                    <a:bodyPr/>
                    <a:lstStyle/>
                    <a:p>
                      <a:r>
                        <a:rPr lang="en-US" sz="1400" b="1" u="none" strike="noStrike" kern="1200" baseline="0" dirty="0">
                          <a:solidFill>
                            <a:schemeClr val="lt1"/>
                          </a:solidFill>
                        </a:rPr>
                        <a:t>Mean duration of drug exposure</a:t>
                      </a:r>
                      <a:endParaRPr lang="en-US" sz="1400" b="1" dirty="0"/>
                    </a:p>
                  </a:txBody>
                  <a:tcPr marL="68580" marR="68580" marT="34290" marB="34290"/>
                </a:tc>
                <a:tc>
                  <a:txBody>
                    <a:bodyPr/>
                    <a:lstStyle/>
                    <a:p>
                      <a:r>
                        <a:rPr lang="en-US" sz="1400" b="1" u="none" strike="noStrike" kern="1200" baseline="0" dirty="0">
                          <a:solidFill>
                            <a:schemeClr val="lt1"/>
                          </a:solidFill>
                        </a:rPr>
                        <a:t>Years (SD)</a:t>
                      </a:r>
                      <a:endParaRPr lang="en-US" sz="1400" b="1" dirty="0"/>
                    </a:p>
                  </a:txBody>
                  <a:tcPr marL="68580" marR="68580" marT="34290" marB="34290"/>
                </a:tc>
                <a:extLst>
                  <a:ext uri="{0D108BD9-81ED-4DB2-BD59-A6C34878D82A}">
                    <a16:rowId xmlns:a16="http://schemas.microsoft.com/office/drawing/2014/main" val="10000"/>
                  </a:ext>
                </a:extLst>
              </a:tr>
              <a:tr h="251460">
                <a:tc>
                  <a:txBody>
                    <a:bodyPr/>
                    <a:lstStyle/>
                    <a:p>
                      <a:r>
                        <a:rPr lang="en-US" sz="1400" b="0" u="none" strike="noStrike" kern="1200" baseline="0" dirty="0">
                          <a:solidFill>
                            <a:schemeClr val="dk1"/>
                          </a:solidFill>
                        </a:rPr>
                        <a:t>OA alone</a:t>
                      </a:r>
                      <a:endParaRPr lang="en-US" sz="900" dirty="0"/>
                    </a:p>
                  </a:txBody>
                  <a:tcPr marL="68580" marR="68580" marT="34290" marB="34290"/>
                </a:tc>
                <a:tc>
                  <a:txBody>
                    <a:bodyPr/>
                    <a:lstStyle/>
                    <a:p>
                      <a:r>
                        <a:rPr lang="en-US" sz="1400" dirty="0"/>
                        <a:t>5.0</a:t>
                      </a:r>
                      <a:r>
                        <a:rPr lang="en-US" sz="1400" baseline="0" dirty="0"/>
                        <a:t> (5.1)</a:t>
                      </a:r>
                      <a:endParaRPr lang="en-US" sz="1400" dirty="0"/>
                    </a:p>
                  </a:txBody>
                  <a:tcPr marL="68580" marR="68580" marT="34290" marB="34290"/>
                </a:tc>
                <a:extLst>
                  <a:ext uri="{0D108BD9-81ED-4DB2-BD59-A6C34878D82A}">
                    <a16:rowId xmlns:a16="http://schemas.microsoft.com/office/drawing/2014/main" val="10001"/>
                  </a:ext>
                </a:extLst>
              </a:tr>
              <a:tr h="251460">
                <a:tc>
                  <a:txBody>
                    <a:bodyPr/>
                    <a:lstStyle/>
                    <a:p>
                      <a:r>
                        <a:rPr lang="en-US" sz="1400" b="0" u="none" strike="noStrike" kern="1200" baseline="0" dirty="0">
                          <a:solidFill>
                            <a:schemeClr val="dk1"/>
                          </a:solidFill>
                        </a:rPr>
                        <a:t>LAI alone</a:t>
                      </a:r>
                      <a:endParaRPr lang="en-US" sz="900" dirty="0"/>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aseline="0" dirty="0"/>
                        <a:t>1.4 (2.8)</a:t>
                      </a:r>
                      <a:endParaRPr lang="en-US" sz="1400" dirty="0"/>
                    </a:p>
                  </a:txBody>
                  <a:tcPr marL="68580" marR="68580" marT="34290" marB="34290"/>
                </a:tc>
                <a:extLst>
                  <a:ext uri="{0D108BD9-81ED-4DB2-BD59-A6C34878D82A}">
                    <a16:rowId xmlns:a16="http://schemas.microsoft.com/office/drawing/2014/main" val="10002"/>
                  </a:ext>
                </a:extLst>
              </a:tr>
              <a:tr h="251460">
                <a:tc>
                  <a:txBody>
                    <a:bodyPr/>
                    <a:lstStyle/>
                    <a:p>
                      <a:r>
                        <a:rPr lang="en-US" sz="1400" b="0" u="none" strike="noStrike" kern="1200" baseline="0" dirty="0">
                          <a:solidFill>
                            <a:schemeClr val="dk1"/>
                          </a:solidFill>
                        </a:rPr>
                        <a:t>OA + LAI</a:t>
                      </a:r>
                      <a:endParaRPr lang="en-US" sz="900" dirty="0"/>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aseline="0" dirty="0"/>
                        <a:t>4.4 (5.1)</a:t>
                      </a:r>
                      <a:endParaRPr lang="en-US" sz="1400" dirty="0"/>
                    </a:p>
                  </a:txBody>
                  <a:tcPr marL="68580" marR="68580" marT="34290" marB="34290"/>
                </a:tc>
                <a:extLst>
                  <a:ext uri="{0D108BD9-81ED-4DB2-BD59-A6C34878D82A}">
                    <a16:rowId xmlns:a16="http://schemas.microsoft.com/office/drawing/2014/main" val="10003"/>
                  </a:ext>
                </a:extLst>
              </a:tr>
            </a:tbl>
          </a:graphicData>
        </a:graphic>
      </p:graphicFrame>
      <p:sp>
        <p:nvSpPr>
          <p:cNvPr id="7" name="Footer Placeholder 6">
            <a:extLst>
              <a:ext uri="{FF2B5EF4-FFF2-40B4-BE49-F238E27FC236}">
                <a16:creationId xmlns:a16="http://schemas.microsoft.com/office/drawing/2014/main" id="{7EEC9DC2-6E0F-4F97-C4EC-D76D0A591A56}"/>
              </a:ext>
            </a:extLst>
          </p:cNvPr>
          <p:cNvSpPr>
            <a:spLocks noGrp="1"/>
          </p:cNvSpPr>
          <p:nvPr>
            <p:ph type="ftr" sz="quarter" idx="3"/>
          </p:nvPr>
        </p:nvSpPr>
        <p:spPr/>
        <p:txBody>
          <a:bodyPr/>
          <a:lstStyle/>
          <a:p>
            <a:r>
              <a:rPr lang="en-US" dirty="0"/>
              <a:t>LAI: long-acting injectable antipsychotic; OA: oral antipsychotic; SD: standard deviation </a:t>
            </a:r>
          </a:p>
          <a:p>
            <a:r>
              <a:rPr lang="en-US" dirty="0"/>
              <a:t>Wei Y, et al. </a:t>
            </a:r>
            <a:r>
              <a:rPr lang="en-US" i="1" dirty="0"/>
              <a:t>JAMA </a:t>
            </a:r>
            <a:r>
              <a:rPr lang="en-US" i="1" dirty="0" err="1"/>
              <a:t>Netw</a:t>
            </a:r>
            <a:r>
              <a:rPr lang="en-US" i="1" dirty="0"/>
              <a:t> Open</a:t>
            </a:r>
            <a:r>
              <a:rPr lang="en-US" dirty="0"/>
              <a:t>. 2022 Jul 1;5(7):e2224163. </a:t>
            </a:r>
          </a:p>
        </p:txBody>
      </p:sp>
    </p:spTree>
    <p:extLst>
      <p:ext uri="{BB962C8B-B14F-4D97-AF65-F5344CB8AC3E}">
        <p14:creationId xmlns:p14="http://schemas.microsoft.com/office/powerpoint/2010/main" val="38292373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Title 3">
            <a:extLst>
              <a:ext uri="{FF2B5EF4-FFF2-40B4-BE49-F238E27FC236}">
                <a16:creationId xmlns:a16="http://schemas.microsoft.com/office/drawing/2014/main" id="{017C1386-25F1-4379-A5D6-078B768961ED}"/>
              </a:ext>
            </a:extLst>
          </p:cNvPr>
          <p:cNvSpPr>
            <a:spLocks noGrp="1"/>
          </p:cNvSpPr>
          <p:nvPr>
            <p:ph type="title"/>
          </p:nvPr>
        </p:nvSpPr>
        <p:spPr/>
        <p:txBody>
          <a:bodyPr>
            <a:normAutofit/>
          </a:bodyPr>
          <a:lstStyle/>
          <a:p>
            <a:r>
              <a:rPr lang="en-US" dirty="0"/>
              <a:t>Within-Subject Case Series Study of People with Schizophrenia in Hong Kong: Primary Outcomes</a:t>
            </a:r>
            <a:endParaRPr lang="en-US" altLang="en-US" sz="3600" dirty="0">
              <a:cs typeface="Arial" panose="020B0604020202020204" pitchFamily="34" charset="0"/>
            </a:endParaRPr>
          </a:p>
        </p:txBody>
      </p:sp>
      <p:sp>
        <p:nvSpPr>
          <p:cNvPr id="5" name="Content Placeholder 4">
            <a:extLst>
              <a:ext uri="{FF2B5EF4-FFF2-40B4-BE49-F238E27FC236}">
                <a16:creationId xmlns:a16="http://schemas.microsoft.com/office/drawing/2014/main" id="{D0789557-D43B-2D73-5D5E-7C96EBA0D0AA}"/>
              </a:ext>
            </a:extLst>
          </p:cNvPr>
          <p:cNvSpPr>
            <a:spLocks noGrp="1"/>
          </p:cNvSpPr>
          <p:nvPr>
            <p:ph idx="1"/>
          </p:nvPr>
        </p:nvSpPr>
        <p:spPr>
          <a:xfrm>
            <a:off x="609600" y="1653678"/>
            <a:ext cx="10744199" cy="1876921"/>
          </a:xfrm>
        </p:spPr>
        <p:txBody>
          <a:bodyPr>
            <a:normAutofit/>
          </a:bodyPr>
          <a:lstStyle/>
          <a:p>
            <a:pPr marL="257175" indent="-257175">
              <a:spcAft>
                <a:spcPts val="450"/>
              </a:spcAft>
            </a:pPr>
            <a:r>
              <a:rPr lang="en-US" sz="2000" dirty="0"/>
              <a:t>Rate of outcome events between the full treatment period of LAIs alone and the full treatment period of OAs alone was compared </a:t>
            </a:r>
            <a:r>
              <a:rPr lang="en-US" sz="2000" b="1" dirty="0"/>
              <a:t>within the same individual</a:t>
            </a:r>
            <a:r>
              <a:rPr lang="en-US" sz="2000" dirty="0"/>
              <a:t>.</a:t>
            </a:r>
          </a:p>
          <a:p>
            <a:pPr marL="257175" indent="-257175">
              <a:spcAft>
                <a:spcPts val="450"/>
              </a:spcAft>
            </a:pPr>
            <a:r>
              <a:rPr lang="en-US" sz="2000" dirty="0"/>
              <a:t>Compared with OAs, LAIs were associated with a significant reduction in hospitalizations for any cause, hospitalizations for psychiatric disorders, hospitalizations for schizophrenia, and incident suicide attempts.</a:t>
            </a:r>
          </a:p>
        </p:txBody>
      </p:sp>
      <p:graphicFrame>
        <p:nvGraphicFramePr>
          <p:cNvPr id="4" name="Table 3">
            <a:extLst>
              <a:ext uri="{FF2B5EF4-FFF2-40B4-BE49-F238E27FC236}">
                <a16:creationId xmlns:a16="http://schemas.microsoft.com/office/drawing/2014/main" id="{000AD733-B157-A498-A565-38E5C8524EC2}"/>
              </a:ext>
            </a:extLst>
          </p:cNvPr>
          <p:cNvGraphicFramePr>
            <a:graphicFrameLocks noGrp="1"/>
          </p:cNvGraphicFramePr>
          <p:nvPr>
            <p:extLst>
              <p:ext uri="{D42A27DB-BD31-4B8C-83A1-F6EECF244321}">
                <p14:modId xmlns:p14="http://schemas.microsoft.com/office/powerpoint/2010/main" val="2144787929"/>
              </p:ext>
            </p:extLst>
          </p:nvPr>
        </p:nvGraphicFramePr>
        <p:xfrm>
          <a:off x="711200" y="3697598"/>
          <a:ext cx="10744198" cy="2390155"/>
        </p:xfrm>
        <a:graphic>
          <a:graphicData uri="http://schemas.openxmlformats.org/drawingml/2006/table">
            <a:tbl>
              <a:tblPr firstRow="1" bandRow="1">
                <a:tableStyleId>{B301B821-A1FF-4177-AEE7-76D212191A09}</a:tableStyleId>
              </a:tblPr>
              <a:tblGrid>
                <a:gridCol w="3708776">
                  <a:extLst>
                    <a:ext uri="{9D8B030D-6E8A-4147-A177-3AD203B41FA5}">
                      <a16:colId xmlns:a16="http://schemas.microsoft.com/office/drawing/2014/main" val="20002"/>
                    </a:ext>
                  </a:extLst>
                </a:gridCol>
                <a:gridCol w="5264364">
                  <a:extLst>
                    <a:ext uri="{9D8B030D-6E8A-4147-A177-3AD203B41FA5}">
                      <a16:colId xmlns:a16="http://schemas.microsoft.com/office/drawing/2014/main" val="20004"/>
                    </a:ext>
                  </a:extLst>
                </a:gridCol>
                <a:gridCol w="1771058">
                  <a:extLst>
                    <a:ext uri="{9D8B030D-6E8A-4147-A177-3AD203B41FA5}">
                      <a16:colId xmlns:a16="http://schemas.microsoft.com/office/drawing/2014/main" val="20006"/>
                    </a:ext>
                  </a:extLst>
                </a:gridCol>
              </a:tblGrid>
              <a:tr h="504579">
                <a:tc>
                  <a:txBody>
                    <a:bodyPr/>
                    <a:lstStyle/>
                    <a:p>
                      <a:r>
                        <a:rPr lang="en-US" sz="1400" dirty="0"/>
                        <a:t>Primary outcome event</a:t>
                      </a:r>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u="none" strike="noStrike" kern="1200" baseline="0" dirty="0">
                          <a:solidFill>
                            <a:schemeClr val="lt1"/>
                          </a:solidFill>
                        </a:rPr>
                        <a:t>Adjusted incidence rate </a:t>
                      </a:r>
                      <a:r>
                        <a:rPr lang="en-US" sz="1400" b="1" u="none" strike="noStrike" kern="1200" baseline="0" dirty="0" err="1">
                          <a:solidFill>
                            <a:schemeClr val="lt1"/>
                          </a:solidFill>
                        </a:rPr>
                        <a:t>ratio</a:t>
                      </a:r>
                      <a:r>
                        <a:rPr lang="en-US" sz="1400" b="1" u="none" strike="noStrike" kern="1200" baseline="30000" dirty="0" err="1">
                          <a:solidFill>
                            <a:schemeClr val="lt1"/>
                          </a:solidFill>
                        </a:rPr>
                        <a:t>b</a:t>
                      </a:r>
                      <a:r>
                        <a:rPr lang="en-US" sz="1400" b="1" u="none" strike="noStrike" kern="1200" baseline="0" dirty="0">
                          <a:solidFill>
                            <a:schemeClr val="lt1"/>
                          </a:solidFill>
                        </a:rPr>
                        <a:t> (IRR) </a:t>
                      </a:r>
                      <a:r>
                        <a:rPr lang="en-US" sz="1400" dirty="0"/>
                        <a:t>(LAIs vs OAs)</a:t>
                      </a:r>
                    </a:p>
                  </a:txBody>
                  <a:tcPr marL="68580" marR="68580" marT="34290" marB="34290"/>
                </a:tc>
                <a:tc>
                  <a:txBody>
                    <a:bodyPr/>
                    <a:lstStyle/>
                    <a:p>
                      <a:r>
                        <a:rPr lang="en-US" sz="1400" dirty="0"/>
                        <a:t>P value</a:t>
                      </a:r>
                    </a:p>
                  </a:txBody>
                  <a:tcPr marL="68580" marR="68580" marT="34290" marB="34290"/>
                </a:tc>
                <a:extLst>
                  <a:ext uri="{0D108BD9-81ED-4DB2-BD59-A6C34878D82A}">
                    <a16:rowId xmlns:a16="http://schemas.microsoft.com/office/drawing/2014/main" val="10000"/>
                  </a:ext>
                </a:extLst>
              </a:tr>
              <a:tr h="434340">
                <a:tc>
                  <a:txBody>
                    <a:bodyPr/>
                    <a:lstStyle/>
                    <a:p>
                      <a:r>
                        <a:rPr lang="en-US" sz="1400" dirty="0"/>
                        <a:t>All-cause </a:t>
                      </a:r>
                      <a:r>
                        <a:rPr lang="en-US" sz="1400" b="0" u="none" strike="noStrike" kern="1200" baseline="0" dirty="0">
                          <a:solidFill>
                            <a:schemeClr val="dk1"/>
                          </a:solidFill>
                        </a:rPr>
                        <a:t>emergency department</a:t>
                      </a:r>
                      <a:r>
                        <a:rPr lang="en-US" sz="1400" baseline="0" dirty="0"/>
                        <a:t> visits</a:t>
                      </a:r>
                      <a:endParaRPr lang="en-US" sz="1400" dirty="0"/>
                    </a:p>
                  </a:txBody>
                  <a:tcPr marL="68580" marR="68580" marT="34290" marB="34290"/>
                </a:tc>
                <a:tc>
                  <a:txBody>
                    <a:bodyPr/>
                    <a:lstStyle/>
                    <a:p>
                      <a:pPr algn="ctr"/>
                      <a:r>
                        <a:rPr lang="en-US" sz="1400" dirty="0"/>
                        <a:t>0.99</a:t>
                      </a:r>
                    </a:p>
                  </a:txBody>
                  <a:tcPr marL="68580" marR="68580" marT="34290" marB="34290"/>
                </a:tc>
                <a:tc>
                  <a:txBody>
                    <a:bodyPr/>
                    <a:lstStyle/>
                    <a:p>
                      <a:r>
                        <a:rPr lang="en-US" sz="1400" dirty="0"/>
                        <a:t>0.09</a:t>
                      </a:r>
                    </a:p>
                  </a:txBody>
                  <a:tcPr marL="68580" marR="68580" marT="34290" marB="34290"/>
                </a:tc>
                <a:extLst>
                  <a:ext uri="{0D108BD9-81ED-4DB2-BD59-A6C34878D82A}">
                    <a16:rowId xmlns:a16="http://schemas.microsoft.com/office/drawing/2014/main" val="10001"/>
                  </a:ext>
                </a:extLst>
              </a:tr>
              <a:tr h="291278">
                <a:tc>
                  <a:txBody>
                    <a:bodyPr/>
                    <a:lstStyle/>
                    <a:p>
                      <a:r>
                        <a:rPr lang="en-US" sz="1400" dirty="0"/>
                        <a:t>All-cause</a:t>
                      </a:r>
                      <a:r>
                        <a:rPr lang="en-US" sz="1400" baseline="0" dirty="0"/>
                        <a:t> </a:t>
                      </a:r>
                      <a:r>
                        <a:rPr lang="en-US" sz="1400" dirty="0"/>
                        <a:t>hospitalizations</a:t>
                      </a:r>
                    </a:p>
                  </a:txBody>
                  <a:tcPr marL="68580" marR="68580" marT="34290" marB="34290"/>
                </a:tc>
                <a:tc>
                  <a:txBody>
                    <a:bodyPr/>
                    <a:lstStyle/>
                    <a:p>
                      <a:pPr algn="ctr"/>
                      <a:r>
                        <a:rPr lang="en-US" sz="1400" dirty="0"/>
                        <a:t>0.63</a:t>
                      </a:r>
                    </a:p>
                  </a:txBody>
                  <a:tcPr marL="68580" marR="68580" marT="34290" marB="34290"/>
                </a:tc>
                <a:tc>
                  <a:txBody>
                    <a:bodyPr/>
                    <a:lstStyle/>
                    <a:p>
                      <a:r>
                        <a:rPr lang="en-US" sz="1400" b="1" dirty="0"/>
                        <a:t>&lt;0.001</a:t>
                      </a:r>
                    </a:p>
                  </a:txBody>
                  <a:tcPr marL="68580" marR="68580" marT="34290" marB="34290"/>
                </a:tc>
                <a:extLst>
                  <a:ext uri="{0D108BD9-81ED-4DB2-BD59-A6C34878D82A}">
                    <a16:rowId xmlns:a16="http://schemas.microsoft.com/office/drawing/2014/main" val="10002"/>
                  </a:ext>
                </a:extLst>
              </a:tr>
              <a:tr h="434340">
                <a:tc>
                  <a:txBody>
                    <a:bodyPr/>
                    <a:lstStyle/>
                    <a:p>
                      <a:r>
                        <a:rPr lang="en-US" sz="1400" dirty="0"/>
                        <a:t>Hospitalizations for psychiatric disorders</a:t>
                      </a:r>
                    </a:p>
                  </a:txBody>
                  <a:tcPr marL="68580" marR="68580" marT="34290" marB="34290"/>
                </a:tc>
                <a:tc>
                  <a:txBody>
                    <a:bodyPr/>
                    <a:lstStyle/>
                    <a:p>
                      <a:pPr algn="ctr"/>
                      <a:r>
                        <a:rPr lang="en-US" sz="1400" dirty="0"/>
                        <a:t>0.52</a:t>
                      </a:r>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t>&lt;0.001</a:t>
                      </a:r>
                    </a:p>
                  </a:txBody>
                  <a:tcPr marL="68580" marR="68580" marT="34290" marB="34290"/>
                </a:tc>
                <a:extLst>
                  <a:ext uri="{0D108BD9-81ED-4DB2-BD59-A6C34878D82A}">
                    <a16:rowId xmlns:a16="http://schemas.microsoft.com/office/drawing/2014/main" val="10003"/>
                  </a:ext>
                </a:extLst>
              </a:tr>
              <a:tr h="434340">
                <a:tc>
                  <a:txBody>
                    <a:bodyPr/>
                    <a:lstStyle/>
                    <a:p>
                      <a:r>
                        <a:rPr lang="en-US" sz="1400" dirty="0"/>
                        <a:t>Hospitalizations for schizophrenia</a:t>
                      </a:r>
                    </a:p>
                  </a:txBody>
                  <a:tcPr marL="68580" marR="68580" marT="34290" marB="34290"/>
                </a:tc>
                <a:tc>
                  <a:txBody>
                    <a:bodyPr/>
                    <a:lstStyle/>
                    <a:p>
                      <a:pPr algn="ctr"/>
                      <a:r>
                        <a:rPr lang="en-US" sz="1400" dirty="0"/>
                        <a:t>0.53</a:t>
                      </a:r>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t>&lt;0.001</a:t>
                      </a:r>
                    </a:p>
                  </a:txBody>
                  <a:tcPr marL="68580" marR="68580" marT="34290" marB="34290"/>
                </a:tc>
                <a:extLst>
                  <a:ext uri="{0D108BD9-81ED-4DB2-BD59-A6C34878D82A}">
                    <a16:rowId xmlns:a16="http://schemas.microsoft.com/office/drawing/2014/main" val="10004"/>
                  </a:ext>
                </a:extLst>
              </a:tr>
              <a:tr h="291278">
                <a:tc>
                  <a:txBody>
                    <a:bodyPr/>
                    <a:lstStyle/>
                    <a:p>
                      <a:r>
                        <a:rPr lang="en-US" sz="1400" dirty="0"/>
                        <a:t>Incident suicide attempt</a:t>
                      </a:r>
                    </a:p>
                  </a:txBody>
                  <a:tcPr marL="68580" marR="68580" marT="34290" marB="34290"/>
                </a:tc>
                <a:tc>
                  <a:txBody>
                    <a:bodyPr/>
                    <a:lstStyle/>
                    <a:p>
                      <a:pPr algn="ctr"/>
                      <a:r>
                        <a:rPr lang="en-US" sz="1400" dirty="0"/>
                        <a:t>0.56</a:t>
                      </a:r>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t>&lt;0.001</a:t>
                      </a:r>
                    </a:p>
                  </a:txBody>
                  <a:tcPr marL="68580" marR="68580" marT="34290" marB="34290"/>
                </a:tc>
                <a:extLst>
                  <a:ext uri="{0D108BD9-81ED-4DB2-BD59-A6C34878D82A}">
                    <a16:rowId xmlns:a16="http://schemas.microsoft.com/office/drawing/2014/main" val="10005"/>
                  </a:ext>
                </a:extLst>
              </a:tr>
            </a:tbl>
          </a:graphicData>
        </a:graphic>
      </p:graphicFrame>
      <p:sp>
        <p:nvSpPr>
          <p:cNvPr id="6" name="Footer Placeholder 5">
            <a:extLst>
              <a:ext uri="{FF2B5EF4-FFF2-40B4-BE49-F238E27FC236}">
                <a16:creationId xmlns:a16="http://schemas.microsoft.com/office/drawing/2014/main" id="{0076A656-65EB-B6A3-0323-CCA9E5D07322}"/>
              </a:ext>
            </a:extLst>
          </p:cNvPr>
          <p:cNvSpPr>
            <a:spLocks noGrp="1"/>
          </p:cNvSpPr>
          <p:nvPr>
            <p:ph type="ftr" sz="quarter" idx="3"/>
          </p:nvPr>
        </p:nvSpPr>
        <p:spPr>
          <a:xfrm>
            <a:off x="711200" y="6356350"/>
            <a:ext cx="10642599" cy="442131"/>
          </a:xfrm>
        </p:spPr>
        <p:txBody>
          <a:bodyPr/>
          <a:lstStyle/>
          <a:p>
            <a:r>
              <a:rPr lang="en-US" baseline="30000" dirty="0"/>
              <a:t>b </a:t>
            </a:r>
            <a:r>
              <a:rPr lang="en-US" dirty="0"/>
              <a:t>Adjusted for age (1-year bands) and season (cut by the first date of March, May, September, and November).
Wei Y, et al. </a:t>
            </a:r>
            <a:r>
              <a:rPr lang="en-US" i="1" dirty="0"/>
              <a:t>JAMA </a:t>
            </a:r>
            <a:r>
              <a:rPr lang="en-US" i="1" dirty="0" err="1"/>
              <a:t>Netw</a:t>
            </a:r>
            <a:r>
              <a:rPr lang="en-US" i="1" dirty="0"/>
              <a:t> Open</a:t>
            </a:r>
            <a:r>
              <a:rPr lang="en-US" dirty="0"/>
              <a:t>. 2022 Jul 1;5(7):e2224163. </a:t>
            </a:r>
          </a:p>
        </p:txBody>
      </p:sp>
    </p:spTree>
    <p:extLst>
      <p:ext uri="{BB962C8B-B14F-4D97-AF65-F5344CB8AC3E}">
        <p14:creationId xmlns:p14="http://schemas.microsoft.com/office/powerpoint/2010/main" val="37118265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93624B4E-2FCA-53AB-926D-E6405C8C9832}"/>
              </a:ext>
            </a:extLst>
          </p:cNvPr>
          <p:cNvSpPr>
            <a:spLocks noGrp="1"/>
          </p:cNvSpPr>
          <p:nvPr>
            <p:ph type="ftr" sz="quarter" idx="3"/>
          </p:nvPr>
        </p:nvSpPr>
        <p:spPr>
          <a:xfrm>
            <a:off x="609600" y="5956300"/>
            <a:ext cx="10744200" cy="842963"/>
          </a:xfrm>
        </p:spPr>
        <p:txBody>
          <a:bodyPr/>
          <a:lstStyle/>
          <a:p>
            <a:r>
              <a:rPr lang="en-US" dirty="0"/>
              <a:t>The incidence rate ratio (IRR) estimated was adjusted for age (1-year bands) and season (cut by the first date of March, May, September, and November).</a:t>
            </a:r>
          </a:p>
          <a:p>
            <a:r>
              <a:rPr lang="en-US" dirty="0"/>
              <a:t>* The early LAI initiators were defined as people who started a LAI within two years of the first diagnosis of schizophrenia, while the late LAI initiators were defined as those starting LAIs after two years. </a:t>
            </a:r>
          </a:p>
          <a:p>
            <a:r>
              <a:rPr lang="en-US" dirty="0"/>
              <a:t>Wei Y, et al. </a:t>
            </a:r>
            <a:r>
              <a:rPr lang="en-US" i="1" dirty="0"/>
              <a:t>JAMA </a:t>
            </a:r>
            <a:r>
              <a:rPr lang="en-US" i="1" dirty="0" err="1"/>
              <a:t>Netw</a:t>
            </a:r>
            <a:r>
              <a:rPr lang="en-US" i="1" dirty="0"/>
              <a:t> Open</a:t>
            </a:r>
            <a:r>
              <a:rPr lang="en-US" dirty="0"/>
              <a:t>. 2022 Jul 1;5(7):e2224163. </a:t>
            </a:r>
          </a:p>
        </p:txBody>
      </p:sp>
      <p:sp>
        <p:nvSpPr>
          <p:cNvPr id="250882" name="Title 3">
            <a:extLst>
              <a:ext uri="{FF2B5EF4-FFF2-40B4-BE49-F238E27FC236}">
                <a16:creationId xmlns:a16="http://schemas.microsoft.com/office/drawing/2014/main" id="{017C1386-25F1-4379-A5D6-078B768961ED}"/>
              </a:ext>
            </a:extLst>
          </p:cNvPr>
          <p:cNvSpPr>
            <a:spLocks noGrp="1"/>
          </p:cNvSpPr>
          <p:nvPr>
            <p:ph type="title"/>
          </p:nvPr>
        </p:nvSpPr>
        <p:spPr>
          <a:xfrm>
            <a:off x="609600" y="200025"/>
            <a:ext cx="10744200" cy="897439"/>
          </a:xfrm>
        </p:spPr>
        <p:txBody>
          <a:bodyPr>
            <a:noAutofit/>
          </a:bodyPr>
          <a:lstStyle/>
          <a:p>
            <a:r>
              <a:rPr lang="en-US" sz="2400" dirty="0"/>
              <a:t>Within-Subject Case Series Study of People with Schizophrenia in Hong Kong - Subgroup analysis: Initiation time of LAIs</a:t>
            </a:r>
            <a:endParaRPr lang="en-US" altLang="en-US" sz="2400" dirty="0"/>
          </a:p>
        </p:txBody>
      </p:sp>
      <p:sp>
        <p:nvSpPr>
          <p:cNvPr id="7" name="Content Placeholder 6">
            <a:extLst>
              <a:ext uri="{FF2B5EF4-FFF2-40B4-BE49-F238E27FC236}">
                <a16:creationId xmlns:a16="http://schemas.microsoft.com/office/drawing/2014/main" id="{6B042381-4B39-1FF9-B2F6-25C4C86D4ADD}"/>
              </a:ext>
            </a:extLst>
          </p:cNvPr>
          <p:cNvSpPr>
            <a:spLocks noGrp="1"/>
          </p:cNvSpPr>
          <p:nvPr>
            <p:ph idx="1"/>
          </p:nvPr>
        </p:nvSpPr>
        <p:spPr>
          <a:xfrm>
            <a:off x="609600" y="1165729"/>
            <a:ext cx="10744200" cy="842964"/>
          </a:xfrm>
        </p:spPr>
        <p:txBody>
          <a:bodyPr>
            <a:normAutofit/>
          </a:bodyPr>
          <a:lstStyle/>
          <a:p>
            <a:pPr marL="0" indent="0">
              <a:buNone/>
            </a:pPr>
            <a:r>
              <a:rPr lang="en-US" sz="2000" dirty="0"/>
              <a:t>Early LAI initiators* have a greater reduction in primary outcome events vs late initiators (during the full treatment period).</a:t>
            </a:r>
          </a:p>
        </p:txBody>
      </p:sp>
      <p:pic>
        <p:nvPicPr>
          <p:cNvPr id="5" name="Picture 4">
            <a:extLst>
              <a:ext uri="{FF2B5EF4-FFF2-40B4-BE49-F238E27FC236}">
                <a16:creationId xmlns:a16="http://schemas.microsoft.com/office/drawing/2014/main" id="{E61A2AE6-27A4-8B9A-5065-B8F4C775FF7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2703" y="2076959"/>
            <a:ext cx="9866593" cy="3747578"/>
          </a:xfrm>
          <a:prstGeom prst="rect">
            <a:avLst/>
          </a:prstGeom>
        </p:spPr>
      </p:pic>
    </p:spTree>
    <p:extLst>
      <p:ext uri="{BB962C8B-B14F-4D97-AF65-F5344CB8AC3E}">
        <p14:creationId xmlns:p14="http://schemas.microsoft.com/office/powerpoint/2010/main" val="8469586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Title 1">
            <a:extLst>
              <a:ext uri="{FF2B5EF4-FFF2-40B4-BE49-F238E27FC236}">
                <a16:creationId xmlns:a16="http://schemas.microsoft.com/office/drawing/2014/main" id="{F1AAE64D-81D3-4D24-9B48-B3D5DD1E68C0}"/>
              </a:ext>
            </a:extLst>
          </p:cNvPr>
          <p:cNvSpPr>
            <a:spLocks noGrp="1" noChangeArrowheads="1"/>
          </p:cNvSpPr>
          <p:nvPr>
            <p:ph type="title"/>
          </p:nvPr>
        </p:nvSpPr>
        <p:spPr>
          <a:xfrm>
            <a:off x="609601" y="531341"/>
            <a:ext cx="3962400" cy="2568409"/>
          </a:xfrm>
        </p:spPr>
        <p:txBody>
          <a:bodyPr>
            <a:normAutofit/>
          </a:bodyPr>
          <a:lstStyle/>
          <a:p>
            <a:r>
              <a:rPr lang="en-GB" altLang="da-DK" dirty="0"/>
              <a:t>Florida Guidelines 2019-2020 </a:t>
            </a:r>
            <a:br>
              <a:rPr lang="en-GB" altLang="da-DK" dirty="0"/>
            </a:br>
            <a:r>
              <a:rPr lang="en-GB" altLang="da-DK" dirty="0"/>
              <a:t>for the Treatment of Schizophrenia</a:t>
            </a:r>
          </a:p>
        </p:txBody>
      </p:sp>
      <p:pic>
        <p:nvPicPr>
          <p:cNvPr id="307204" name="Picture 6">
            <a:extLst>
              <a:ext uri="{FF2B5EF4-FFF2-40B4-BE49-F238E27FC236}">
                <a16:creationId xmlns:a16="http://schemas.microsoft.com/office/drawing/2014/main" id="{1E737ACD-CE0F-4505-B4EF-A8AD2CF4D8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82089" y="355857"/>
            <a:ext cx="6700310" cy="6030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ooter Placeholder 3">
            <a:extLst>
              <a:ext uri="{FF2B5EF4-FFF2-40B4-BE49-F238E27FC236}">
                <a16:creationId xmlns:a16="http://schemas.microsoft.com/office/drawing/2014/main" id="{E15950E7-211A-F213-FEA1-A1359AF568B7}"/>
              </a:ext>
            </a:extLst>
          </p:cNvPr>
          <p:cNvSpPr>
            <a:spLocks noGrp="1"/>
          </p:cNvSpPr>
          <p:nvPr>
            <p:ph type="ftr" sz="quarter" idx="3"/>
          </p:nvPr>
        </p:nvSpPr>
        <p:spPr/>
        <p:txBody>
          <a:bodyPr/>
          <a:lstStyle/>
          <a:p>
            <a:r>
              <a:rPr lang="en-US"/>
              <a:t>https://medicaidmentalhealth.fmhi.usf.edu/ViewGuideline.cfm?GuidelineID=205</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9420C52-1E8B-8816-6933-0DAF6E8B5851}"/>
              </a:ext>
            </a:extLst>
          </p:cNvPr>
          <p:cNvSpPr>
            <a:spLocks noGrp="1"/>
          </p:cNvSpPr>
          <p:nvPr>
            <p:ph type="title"/>
          </p:nvPr>
        </p:nvSpPr>
        <p:spPr>
          <a:xfrm>
            <a:off x="609600" y="199505"/>
            <a:ext cx="10744200" cy="1185577"/>
          </a:xfrm>
        </p:spPr>
        <p:txBody>
          <a:bodyPr/>
          <a:lstStyle/>
          <a:p>
            <a:r>
              <a:rPr lang="en-GB" dirty="0"/>
              <a:t>Conclusions</a:t>
            </a:r>
            <a:endParaRPr lang="en-US" dirty="0"/>
          </a:p>
        </p:txBody>
      </p:sp>
      <p:sp>
        <p:nvSpPr>
          <p:cNvPr id="6" name="Content Placeholder 5">
            <a:extLst>
              <a:ext uri="{FF2B5EF4-FFF2-40B4-BE49-F238E27FC236}">
                <a16:creationId xmlns:a16="http://schemas.microsoft.com/office/drawing/2014/main" id="{F48E0A4F-AB95-189F-2CCC-3A270F27DEE5}"/>
              </a:ext>
            </a:extLst>
          </p:cNvPr>
          <p:cNvSpPr>
            <a:spLocks noGrp="1"/>
          </p:cNvSpPr>
          <p:nvPr>
            <p:ph idx="1"/>
          </p:nvPr>
        </p:nvSpPr>
        <p:spPr>
          <a:xfrm>
            <a:off x="609600" y="1477906"/>
            <a:ext cx="10744200" cy="4722477"/>
          </a:xfrm>
        </p:spPr>
        <p:txBody>
          <a:bodyPr>
            <a:normAutofit/>
          </a:bodyPr>
          <a:lstStyle/>
          <a:p>
            <a:r>
              <a:rPr lang="en-GB" dirty="0"/>
              <a:t>Acute and long-term goals need to be combined</a:t>
            </a:r>
          </a:p>
          <a:p>
            <a:r>
              <a:rPr lang="en-GB" dirty="0"/>
              <a:t>Maintenance therapy for relapse prevention is a critical goal o</a:t>
            </a:r>
            <a:r>
              <a:rPr lang="en-US" altLang="ko-KR" dirty="0"/>
              <a:t>n the road toward remission and recovery</a:t>
            </a:r>
          </a:p>
          <a:p>
            <a:r>
              <a:rPr lang="en-GB" dirty="0"/>
              <a:t>Risks and benefits and patient preferences need to be balanced when choosing individual treatments</a:t>
            </a:r>
          </a:p>
          <a:p>
            <a:r>
              <a:rPr lang="en-GB" dirty="0"/>
              <a:t>High-risk groups for relapse and breakthrough psychosis require extra attention</a:t>
            </a:r>
          </a:p>
          <a:p>
            <a:r>
              <a:rPr lang="en-US" altLang="ko-KR" dirty="0"/>
              <a:t>Earlier and more frequent offering of LATs is a key element of preventive psychiatry for people with schizophrenia, reducing treatment discontinuation, relapse, hospitalization and MORTALITY, and improving functioning</a:t>
            </a:r>
          </a:p>
        </p:txBody>
      </p:sp>
    </p:spTree>
    <p:extLst>
      <p:ext uri="{BB962C8B-B14F-4D97-AF65-F5344CB8AC3E}">
        <p14:creationId xmlns:p14="http://schemas.microsoft.com/office/powerpoint/2010/main" val="7965038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C52CB23-A893-F3BC-7EE2-D977C82AA838}"/>
              </a:ext>
            </a:extLst>
          </p:cNvPr>
          <p:cNvSpPr/>
          <p:nvPr/>
        </p:nvSpPr>
        <p:spPr>
          <a:xfrm>
            <a:off x="-1" y="0"/>
            <a:ext cx="12192000" cy="6858000"/>
          </a:xfrm>
          <a:prstGeom prst="rect">
            <a:avLst/>
          </a:prstGeom>
          <a:solidFill>
            <a:srgbClr val="0098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7" name="Graphic 16" descr="User with solid fill">
            <a:extLst>
              <a:ext uri="{FF2B5EF4-FFF2-40B4-BE49-F238E27FC236}">
                <a16:creationId xmlns:a16="http://schemas.microsoft.com/office/drawing/2014/main" id="{74847793-B893-A93A-FFCC-6C95F2C9FE22}"/>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28418" t="35016" r="44861" b="50079"/>
          <a:stretch/>
        </p:blipFill>
        <p:spPr>
          <a:xfrm>
            <a:off x="6250613" y="0"/>
            <a:ext cx="5941387" cy="3314044"/>
          </a:xfrm>
          <a:prstGeom prst="rect">
            <a:avLst/>
          </a:prstGeom>
        </p:spPr>
      </p:pic>
      <p:sp>
        <p:nvSpPr>
          <p:cNvPr id="7" name="TextBox 6">
            <a:extLst>
              <a:ext uri="{FF2B5EF4-FFF2-40B4-BE49-F238E27FC236}">
                <a16:creationId xmlns:a16="http://schemas.microsoft.com/office/drawing/2014/main" id="{FD65D34E-012D-57F2-01D9-E33429ED2AC6}"/>
              </a:ext>
            </a:extLst>
          </p:cNvPr>
          <p:cNvSpPr txBox="1"/>
          <p:nvPr/>
        </p:nvSpPr>
        <p:spPr>
          <a:xfrm>
            <a:off x="870978" y="550718"/>
            <a:ext cx="7793520"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Looking for more resources </a:t>
            </a:r>
            <a:b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on this topic?</a:t>
            </a:r>
          </a:p>
        </p:txBody>
      </p:sp>
      <p:pic>
        <p:nvPicPr>
          <p:cNvPr id="18" name="Graphic 17" descr="User with solid fill">
            <a:extLst>
              <a:ext uri="{FF2B5EF4-FFF2-40B4-BE49-F238E27FC236}">
                <a16:creationId xmlns:a16="http://schemas.microsoft.com/office/drawing/2014/main" id="{5C24E54E-14AB-F843-0853-616E04BAE910}"/>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l="28418" t="41261" r="53427" b="50079"/>
          <a:stretch/>
        </p:blipFill>
        <p:spPr>
          <a:xfrm flipH="1" flipV="1">
            <a:off x="-1" y="3543956"/>
            <a:ext cx="6948177" cy="3314044"/>
          </a:xfrm>
          <a:prstGeom prst="rect">
            <a:avLst/>
          </a:prstGeom>
        </p:spPr>
      </p:pic>
      <p:sp>
        <p:nvSpPr>
          <p:cNvPr id="2" name="TextBox 1">
            <a:hlinkClick r:id="rId7" tooltip="MedEd On The Go"/>
            <a:extLst>
              <a:ext uri="{FF2B5EF4-FFF2-40B4-BE49-F238E27FC236}">
                <a16:creationId xmlns:a16="http://schemas.microsoft.com/office/drawing/2014/main" id="{624C7CEC-6FAA-E8C2-47BA-84734D0A035F}"/>
              </a:ext>
            </a:extLst>
          </p:cNvPr>
          <p:cNvSpPr txBox="1"/>
          <p:nvPr/>
        </p:nvSpPr>
        <p:spPr>
          <a:xfrm>
            <a:off x="870978" y="5018509"/>
            <a:ext cx="6077198" cy="1152465"/>
          </a:xfrm>
          <a:prstGeom prst="roundRect">
            <a:avLst>
              <a:gd name="adj" fmla="val 48137"/>
            </a:avLst>
          </a:prstGeom>
          <a:solidFill>
            <a:schemeClr val="bg1"/>
          </a:solidFill>
          <a:ln>
            <a:noFill/>
          </a:ln>
          <a:effectLst/>
        </p:spPr>
        <p:txBody>
          <a:bodyPr wrap="square" tIns="182880" bIns="9144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hlinkClick r:id="rId8" tooltip="Visit us now!"/>
              </a:rPr>
              <a:t>www.MedEdOTG.com</a:t>
            </a:r>
            <a:endPar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endParaRPr>
          </a:p>
        </p:txBody>
      </p:sp>
      <p:sp>
        <p:nvSpPr>
          <p:cNvPr id="3" name="TextBox 2">
            <a:extLst>
              <a:ext uri="{FF2B5EF4-FFF2-40B4-BE49-F238E27FC236}">
                <a16:creationId xmlns:a16="http://schemas.microsoft.com/office/drawing/2014/main" id="{C54A7D02-C060-E473-59D6-ABDD4DCC19A6}"/>
              </a:ext>
            </a:extLst>
          </p:cNvPr>
          <p:cNvSpPr txBox="1"/>
          <p:nvPr/>
        </p:nvSpPr>
        <p:spPr>
          <a:xfrm>
            <a:off x="870979" y="2424875"/>
            <a:ext cx="4310622" cy="203132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CME/CE in minutes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Congress highlights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Late-breaking data</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Quizzes</a:t>
            </a:r>
          </a:p>
        </p:txBody>
      </p:sp>
      <p:sp>
        <p:nvSpPr>
          <p:cNvPr id="8" name="TextBox 7">
            <a:extLst>
              <a:ext uri="{FF2B5EF4-FFF2-40B4-BE49-F238E27FC236}">
                <a16:creationId xmlns:a16="http://schemas.microsoft.com/office/drawing/2014/main" id="{531AC232-9957-4A51-B937-C4AB6A46FA92}"/>
              </a:ext>
            </a:extLst>
          </p:cNvPr>
          <p:cNvSpPr txBox="1"/>
          <p:nvPr/>
        </p:nvSpPr>
        <p:spPr>
          <a:xfrm>
            <a:off x="5058796" y="2424875"/>
            <a:ext cx="5225023" cy="150810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Webinars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In-person events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Slides &amp; resources</a:t>
            </a:r>
          </a:p>
        </p:txBody>
      </p:sp>
      <p:pic>
        <p:nvPicPr>
          <p:cNvPr id="10" name="Graphic 9">
            <a:extLst>
              <a:ext uri="{FF2B5EF4-FFF2-40B4-BE49-F238E27FC236}">
                <a16:creationId xmlns:a16="http://schemas.microsoft.com/office/drawing/2014/main" id="{93E4D248-876E-0145-581A-20C841F43DE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036699" y="446062"/>
            <a:ext cx="2494241" cy="1255751"/>
          </a:xfrm>
          <a:prstGeom prst="rect">
            <a:avLst/>
          </a:prstGeom>
        </p:spPr>
      </p:pic>
    </p:spTree>
    <p:extLst>
      <p:ext uri="{BB962C8B-B14F-4D97-AF65-F5344CB8AC3E}">
        <p14:creationId xmlns:p14="http://schemas.microsoft.com/office/powerpoint/2010/main" val="24058161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2183204-970A-B111-5DCA-6C0B2E08FD03}"/>
              </a:ext>
            </a:extLst>
          </p:cNvPr>
          <p:cNvSpPr txBox="1"/>
          <p:nvPr/>
        </p:nvSpPr>
        <p:spPr>
          <a:xfrm>
            <a:off x="1557505" y="5707282"/>
            <a:ext cx="261296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or portions thereof may not be published, posted online or used in presentations without permission.</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0EE13496-F6DC-B1E6-63D7-6A65639436E6}"/>
              </a:ext>
            </a:extLst>
          </p:cNvPr>
          <p:cNvSpPr txBox="1"/>
          <p:nvPr/>
        </p:nvSpPr>
        <p:spPr>
          <a:xfrm>
            <a:off x="594592" y="359469"/>
            <a:ext cx="10997719" cy="692468"/>
          </a:xfrm>
          <a:prstGeom prst="roundRect">
            <a:avLst>
              <a:gd name="adj" fmla="val 50000"/>
            </a:avLst>
          </a:prstGeom>
          <a:solidFill>
            <a:srgbClr val="0098EA"/>
          </a:solidFill>
        </p:spPr>
        <p:txBody>
          <a:bodyPr wrap="square" t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Trebuchet MS" panose="020B0703020202090204" pitchFamily="34" charset="0"/>
                <a:ea typeface="+mn-ea"/>
                <a:cs typeface="Calibri" panose="020F0502020204030204" pitchFamily="34" charset="0"/>
              </a:rPr>
              <a:t>Resource Information</a:t>
            </a:r>
          </a:p>
        </p:txBody>
      </p:sp>
      <p:sp>
        <p:nvSpPr>
          <p:cNvPr id="4" name="TextBox 3">
            <a:extLst>
              <a:ext uri="{FF2B5EF4-FFF2-40B4-BE49-F238E27FC236}">
                <a16:creationId xmlns:a16="http://schemas.microsoft.com/office/drawing/2014/main" id="{821270A0-01CF-6D78-64D3-D2393CA1DB1B}"/>
              </a:ext>
            </a:extLst>
          </p:cNvPr>
          <p:cNvSpPr txBox="1"/>
          <p:nvPr/>
        </p:nvSpPr>
        <p:spPr>
          <a:xfrm>
            <a:off x="594592" y="1162619"/>
            <a:ext cx="10997719" cy="33547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mn-cs"/>
              </a:rPr>
              <a:t>About This Resource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These slides are one component of a continuing education program available online at </a:t>
            </a:r>
            <a:r>
              <a:rPr kumimoji="0" lang="en-US" sz="1500" b="0" i="0" u="none" strike="noStrike" kern="1200" cap="none" spc="0" normalizeH="0" baseline="0" noProof="0" dirty="0" err="1">
                <a:ln>
                  <a:noFill/>
                </a:ln>
                <a:solidFill>
                  <a:srgbClr val="747474"/>
                </a:solidFill>
                <a:effectLst/>
                <a:uLnTx/>
                <a:uFillTx/>
                <a:latin typeface="Arial" panose="020B0604020202020204" pitchFamily="34" charset="0"/>
                <a:ea typeface="+mn-ea"/>
                <a:cs typeface="Arial" panose="020B0604020202020204" pitchFamily="34" charset="0"/>
              </a:rPr>
              <a:t>MedEd</a:t>
            </a: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 On The Go titled </a:t>
            </a:r>
            <a:r>
              <a:rPr kumimoji="0" lang="en-US" sz="1500" b="0" i="0" u="sng" strike="noStrike" kern="1200" cap="none" spc="0" normalizeH="0" baseline="0" noProof="0" dirty="0">
                <a:ln>
                  <a:noFill/>
                </a:ln>
                <a:solidFill>
                  <a:srgbClr val="0078D7"/>
                </a:solidFill>
                <a:effectLst/>
                <a:uLnTx/>
                <a:uFillTx/>
                <a:latin typeface="Arial" panose="020B0604020202020204" pitchFamily="34" charset="0"/>
                <a:ea typeface="+mn-ea"/>
                <a:cs typeface="Arial" panose="020B0604020202020204" pitchFamily="34" charset="0"/>
                <a:hlinkClick r:id="rId3"/>
              </a:rPr>
              <a:t>LAI Antipsychotics for Schizophrenia: Early Intervention Strategies to Improve Outcomes</a:t>
            </a:r>
            <a:endParaRPr kumimoji="0" lang="en-US" sz="1500" b="0" i="0" u="sng" strike="noStrike" kern="1200" cap="none" spc="0" normalizeH="0" baseline="0" noProof="0" dirty="0">
              <a:ln>
                <a:noFill/>
              </a:ln>
              <a:solidFill>
                <a:srgbClr val="0078D7"/>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Program Learning Objectives:</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Address the barriers that prevent clinicians from switching patients with SCZ to an LAI antipsychotic medication earlier during treatment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Utilize measurement-based care in clinical practice to identify treatment nonadherence in SCZ patients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Categorize what subpopulations of SCZ patients are good candidates for LAI antipsychotic therapy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Integrate LAI antipsychotics earlier as maintenance therapy in </a:t>
            </a:r>
            <a:r>
              <a:rPr kumimoji="0" lang="en-US" sz="1500" b="0" i="0" u="none" strike="noStrike" kern="1200" cap="none" spc="0" normalizeH="0" baseline="0" noProof="0" dirty="0" err="1">
                <a:ln>
                  <a:noFill/>
                </a:ln>
                <a:solidFill>
                  <a:srgbClr val="747474"/>
                </a:solidFill>
                <a:effectLst/>
                <a:uLnTx/>
                <a:uFillTx/>
                <a:latin typeface="Arial" panose="020B0604020202020204" pitchFamily="34" charset="0"/>
                <a:ea typeface="+mn-ea"/>
                <a:cs typeface="Arial" panose="020B0604020202020204" pitchFamily="34" charset="0"/>
              </a:rPr>
              <a:t>suboptimally</a:t>
            </a: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 treated or nonadherent SCZ patients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err="1">
                <a:ln>
                  <a:noFill/>
                </a:ln>
                <a:solidFill>
                  <a:srgbClr val="0098EA"/>
                </a:solidFill>
                <a:effectLst/>
                <a:uLnTx/>
                <a:uFillTx/>
                <a:latin typeface="Century Gothic" panose="020B0502020202020204" pitchFamily="34" charset="0"/>
                <a:ea typeface="+mn-ea"/>
                <a:cs typeface="Arial" panose="020B0604020202020204" pitchFamily="34" charset="0"/>
              </a:rPr>
              <a:t>MedEd</a:t>
            </a:r>
            <a:r>
              <a:rPr kumimoji="0" lang="en-US" sz="15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Arial" panose="020B0604020202020204" pitchFamily="34" charset="0"/>
              </a:rPr>
              <a:t> On The Go</a:t>
            </a:r>
            <a:r>
              <a:rPr kumimoji="0" lang="en-US" sz="1500" b="1" i="0" u="none" strike="noStrike" kern="1200" cap="none" spc="0" normalizeH="0" baseline="30000" noProof="0" dirty="0">
                <a:ln>
                  <a:noFill/>
                </a:ln>
                <a:solidFill>
                  <a:srgbClr val="0098EA"/>
                </a:solidFill>
                <a:effectLst/>
                <a:uLnTx/>
                <a:uFillTx/>
                <a:latin typeface="Century Gothic" panose="020B0502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hlinkClick r:id="rId4"/>
              </a:rPr>
              <a:t>www.mededonthego.com</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747474"/>
              </a:solidFill>
              <a:effectLst/>
              <a:uLnTx/>
              <a:uFillTx/>
              <a:latin typeface="Calibri" panose="020F0502020204030204"/>
              <a:ea typeface="+mn-ea"/>
              <a:cs typeface="+mn-cs"/>
            </a:endParaRPr>
          </a:p>
        </p:txBody>
      </p:sp>
      <p:cxnSp>
        <p:nvCxnSpPr>
          <p:cNvPr id="25" name="Straight Connector 24">
            <a:extLst>
              <a:ext uri="{FF2B5EF4-FFF2-40B4-BE49-F238E27FC236}">
                <a16:creationId xmlns:a16="http://schemas.microsoft.com/office/drawing/2014/main" id="{6D57FF65-33DE-661D-FDBA-12500FF6E05A}"/>
              </a:ext>
            </a:extLst>
          </p:cNvPr>
          <p:cNvCxnSpPr>
            <a:cxnSpLocks/>
          </p:cNvCxnSpPr>
          <p:nvPr/>
        </p:nvCxnSpPr>
        <p:spPr>
          <a:xfrm>
            <a:off x="600876" y="5388512"/>
            <a:ext cx="10996532" cy="0"/>
          </a:xfrm>
          <a:prstGeom prst="line">
            <a:avLst/>
          </a:prstGeom>
          <a:ln>
            <a:solidFill>
              <a:srgbClr val="0098EA"/>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92187CAD-40DF-359C-4264-683025719B57}"/>
              </a:ext>
            </a:extLst>
          </p:cNvPr>
          <p:cNvSpPr txBox="1"/>
          <p:nvPr/>
        </p:nvSpPr>
        <p:spPr>
          <a:xfrm>
            <a:off x="9217940" y="5707282"/>
            <a:ext cx="2165677"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747474"/>
                </a:solidFill>
                <a:effectLst/>
                <a:uLnTx/>
                <a:uFillTx/>
                <a:latin typeface="Arial" panose="020B0604020202020204" pitchFamily="34" charset="0"/>
                <a:ea typeface="Times New Roman" panose="02020603050405020304" pitchFamily="18" charset="0"/>
                <a:cs typeface="Arial" panose="020B0604020202020204" pitchFamily="34" charset="0"/>
              </a:rPr>
              <a:t>To contact us regarding inaccuracies, omissions or permissions please email us at </a:t>
            </a:r>
            <a:r>
              <a:rPr kumimoji="0" lang="en-US" sz="1200" b="0" i="0" u="sng" strike="noStrike" kern="1200" cap="none" spc="0" normalizeH="0" baseline="0" noProof="0" dirty="0">
                <a:ln>
                  <a:noFill/>
                </a:ln>
                <a:solidFill>
                  <a:srgbClr val="3898F9"/>
                </a:solidFill>
                <a:effectLst/>
                <a:uLnTx/>
                <a:uFillTx/>
                <a:latin typeface="Arial" panose="020B0604020202020204" pitchFamily="34" charset="0"/>
                <a:ea typeface="Times New Roman" panose="02020603050405020304" pitchFamily="18" charset="0"/>
                <a:cs typeface="Arial" panose="020B0604020202020204" pitchFamily="34" charset="0"/>
                <a:hlinkClick r:id="rId5"/>
              </a:rPr>
              <a:t>support@MedEdOTG.com</a:t>
            </a: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 </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8" name="Graphic 7" descr="Chat bubble outline">
            <a:extLst>
              <a:ext uri="{FF2B5EF4-FFF2-40B4-BE49-F238E27FC236}">
                <a16:creationId xmlns:a16="http://schemas.microsoft.com/office/drawing/2014/main" id="{06F4C142-8867-0F42-B3B7-D4F09FB224B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H="1">
            <a:off x="8375917" y="5590710"/>
            <a:ext cx="787862" cy="787862"/>
          </a:xfrm>
          <a:prstGeom prst="rect">
            <a:avLst/>
          </a:prstGeom>
        </p:spPr>
      </p:pic>
      <p:pic>
        <p:nvPicPr>
          <p:cNvPr id="20" name="Graphic 19">
            <a:extLst>
              <a:ext uri="{FF2B5EF4-FFF2-40B4-BE49-F238E27FC236}">
                <a16:creationId xmlns:a16="http://schemas.microsoft.com/office/drawing/2014/main" id="{9D6FF3C3-E8EB-6F75-281D-7EC60CF26BB5}"/>
              </a:ext>
            </a:extLst>
          </p:cNvPr>
          <p:cNvPicPr>
            <a:picLocks noChangeAspect="1"/>
          </p:cNvPicPr>
          <p:nvPr/>
        </p:nvPicPr>
        <p:blipFill rotWithShape="1">
          <a:blip r:embed="rId8">
            <a:extLst>
              <a:ext uri="{96DAC541-7B7A-43D3-8B79-37D633B846F1}">
                <asvg:svgBlip xmlns:asvg="http://schemas.microsoft.com/office/drawing/2016/SVG/main" r:embed="rId9"/>
              </a:ext>
            </a:extLst>
          </a:blip>
          <a:srcRect b="17964"/>
          <a:stretch/>
        </p:blipFill>
        <p:spPr>
          <a:xfrm>
            <a:off x="618797" y="5731536"/>
            <a:ext cx="787862" cy="646331"/>
          </a:xfrm>
          <a:prstGeom prst="rect">
            <a:avLst/>
          </a:prstGeom>
        </p:spPr>
      </p:pic>
      <p:sp>
        <p:nvSpPr>
          <p:cNvPr id="2" name="TextBox 1">
            <a:extLst>
              <a:ext uri="{FF2B5EF4-FFF2-40B4-BE49-F238E27FC236}">
                <a16:creationId xmlns:a16="http://schemas.microsoft.com/office/drawing/2014/main" id="{6CFC2CE5-F394-6990-63F0-E857AC5C3519}"/>
              </a:ext>
            </a:extLst>
          </p:cNvPr>
          <p:cNvSpPr txBox="1"/>
          <p:nvPr/>
        </p:nvSpPr>
        <p:spPr>
          <a:xfrm>
            <a:off x="5366615" y="5707282"/>
            <a:ext cx="246944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can be saved for personal use (non-commercial use only) with credit given to the resource authors.</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6" name="Graphic 5" descr="Download from cloud outline">
            <a:extLst>
              <a:ext uri="{FF2B5EF4-FFF2-40B4-BE49-F238E27FC236}">
                <a16:creationId xmlns:a16="http://schemas.microsoft.com/office/drawing/2014/main" id="{2D69C189-75F0-6840-CF40-7D57A5931DA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479126" y="5625435"/>
            <a:ext cx="787862" cy="787862"/>
          </a:xfrm>
          <a:prstGeom prst="rect">
            <a:avLst/>
          </a:prstGeom>
        </p:spPr>
      </p:pic>
    </p:spTree>
    <p:extLst>
      <p:ext uri="{BB962C8B-B14F-4D97-AF65-F5344CB8AC3E}">
        <p14:creationId xmlns:p14="http://schemas.microsoft.com/office/powerpoint/2010/main" val="26007701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A5B30D-6EBE-AAA4-358F-AC940433A275}"/>
              </a:ext>
            </a:extLst>
          </p:cNvPr>
          <p:cNvSpPr>
            <a:spLocks noGrp="1"/>
          </p:cNvSpPr>
          <p:nvPr>
            <p:ph type="title"/>
          </p:nvPr>
        </p:nvSpPr>
        <p:spPr/>
        <p:txBody>
          <a:bodyPr/>
          <a:lstStyle/>
          <a:p>
            <a:r>
              <a:rPr lang="en-US" dirty="0"/>
              <a:t>Disclaimer</a:t>
            </a:r>
          </a:p>
        </p:txBody>
      </p:sp>
      <p:sp>
        <p:nvSpPr>
          <p:cNvPr id="10" name="Content Placeholder 4">
            <a:extLst>
              <a:ext uri="{FF2B5EF4-FFF2-40B4-BE49-F238E27FC236}">
                <a16:creationId xmlns:a16="http://schemas.microsoft.com/office/drawing/2014/main" id="{ED686F8A-DE79-29E4-3A92-6740BE7B4ED7}"/>
              </a:ext>
            </a:extLst>
          </p:cNvPr>
          <p:cNvSpPr txBox="1">
            <a:spLocks/>
          </p:cNvSpPr>
          <p:nvPr/>
        </p:nvSpPr>
        <p:spPr>
          <a:xfrm>
            <a:off x="838200" y="1825625"/>
            <a:ext cx="10515600" cy="284658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The views and opinions expressed in this educational activity are those of the faculty and do not necessarily represent the views of Total CME, LLC, the CME providers, or the companies providing educational grants. This presentation is not intended to define an exclusive course of patient management; the participant should use their clinical judgment, knowledge, experience, and diagnostic skills in applying or adopting for professional use any of the information provided herein. Any procedures, medications, or other courses of diagnosis or treatment discussed or suggested in this activity should not be used by clinicians without evaluation of their patient's conditions and possible contraindications or dangers in use, review of any applicable manufacturer’s product information, and comparison with recommendations of other authorities. Links to other sites may be provided as additional sources of information. </a:t>
            </a:r>
          </a:p>
        </p:txBody>
      </p:sp>
    </p:spTree>
    <p:extLst>
      <p:ext uri="{BB962C8B-B14F-4D97-AF65-F5344CB8AC3E}">
        <p14:creationId xmlns:p14="http://schemas.microsoft.com/office/powerpoint/2010/main" val="3306514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10">
            <a:extLst>
              <a:ext uri="{FF2B5EF4-FFF2-40B4-BE49-F238E27FC236}">
                <a16:creationId xmlns:a16="http://schemas.microsoft.com/office/drawing/2014/main" id="{3DA7D570-BF2B-BE41-C7A2-DFB8C862322C}"/>
              </a:ext>
            </a:extLst>
          </p:cNvPr>
          <p:cNvSpPr>
            <a:spLocks noGrp="1"/>
          </p:cNvSpPr>
          <p:nvPr>
            <p:ph type="ftr" sz="quarter" idx="3"/>
          </p:nvPr>
        </p:nvSpPr>
        <p:spPr>
          <a:xfrm>
            <a:off x="609600" y="6356350"/>
            <a:ext cx="10744199" cy="442131"/>
          </a:xfrm>
        </p:spPr>
        <p:txBody>
          <a:bodyPr/>
          <a:lstStyle/>
          <a:p>
            <a:r>
              <a:rPr lang="en-US" altLang="en-US" dirty="0"/>
              <a:t>Adapted from Carbon M and </a:t>
            </a:r>
            <a:r>
              <a:rPr lang="en-US" altLang="en-US" dirty="0" err="1"/>
              <a:t>Correll</a:t>
            </a:r>
            <a:r>
              <a:rPr lang="en-US" altLang="en-US" dirty="0"/>
              <a:t> CU. </a:t>
            </a:r>
            <a:r>
              <a:rPr lang="en-US" altLang="en-US" i="1" dirty="0"/>
              <a:t>Dialogues Clin </a:t>
            </a:r>
            <a:r>
              <a:rPr lang="en-US" altLang="en-US" i="1" dirty="0" err="1"/>
              <a:t>Neurosci</a:t>
            </a:r>
            <a:r>
              <a:rPr lang="en-US" altLang="en-US" i="1" dirty="0"/>
              <a:t> </a:t>
            </a:r>
            <a:r>
              <a:rPr lang="en-US" altLang="en-US" dirty="0"/>
              <a:t>2014. http://</a:t>
            </a:r>
            <a:r>
              <a:rPr lang="en-US" altLang="en-US" dirty="0" err="1"/>
              <a:t>creativecommons.org</a:t>
            </a:r>
            <a:r>
              <a:rPr lang="en-US" altLang="en-US" dirty="0"/>
              <a:t>/licenses/by-</a:t>
            </a:r>
            <a:r>
              <a:rPr lang="en-US" altLang="en-US" dirty="0" err="1"/>
              <a:t>nc</a:t>
            </a:r>
            <a:r>
              <a:rPr lang="en-US" altLang="en-US" dirty="0"/>
              <a:t>-</a:t>
            </a:r>
            <a:r>
              <a:rPr lang="en-US" altLang="en-US" dirty="0" err="1"/>
              <a:t>nd</a:t>
            </a:r>
            <a:r>
              <a:rPr lang="en-US" altLang="en-US" dirty="0"/>
              <a:t>/3.0/. 
</a:t>
            </a:r>
            <a:r>
              <a:rPr lang="en-US" altLang="en-US" baseline="30000" dirty="0"/>
              <a:t>†</a:t>
            </a:r>
            <a:r>
              <a:rPr lang="en-US" altLang="en-US" dirty="0"/>
              <a:t>Median (interquartile range); ‡In antipsychotic discontinuation studies. </a:t>
            </a:r>
            <a:br>
              <a:rPr lang="en-US" altLang="en-US" dirty="0"/>
            </a:br>
            <a:r>
              <a:rPr lang="en-US" altLang="en-US" dirty="0"/>
              <a:t>FES, first-episode schizophrenia; </a:t>
            </a:r>
            <a:r>
              <a:rPr lang="en-US" altLang="en-US" dirty="0" err="1"/>
              <a:t>mo</a:t>
            </a:r>
            <a:r>
              <a:rPr lang="en-US" altLang="en-US" dirty="0"/>
              <a:t>, month.</a:t>
            </a:r>
            <a:br>
              <a:rPr lang="en-US" altLang="en-US" dirty="0"/>
            </a:br>
            <a:r>
              <a:rPr lang="en-US" altLang="en-US" dirty="0"/>
              <a:t>1. Carbon M and </a:t>
            </a:r>
            <a:r>
              <a:rPr lang="en-US" altLang="en-US" dirty="0" err="1"/>
              <a:t>Correll</a:t>
            </a:r>
            <a:r>
              <a:rPr lang="en-US" altLang="en-US" dirty="0"/>
              <a:t> CU. </a:t>
            </a:r>
            <a:r>
              <a:rPr lang="en-US" altLang="en-US" i="1" dirty="0"/>
              <a:t>Dialogues Clin </a:t>
            </a:r>
            <a:r>
              <a:rPr lang="en-US" altLang="en-US" i="1" dirty="0" err="1"/>
              <a:t>Neurosci</a:t>
            </a:r>
            <a:r>
              <a:rPr lang="en-US" altLang="en-US" i="1" dirty="0"/>
              <a:t> </a:t>
            </a:r>
            <a:r>
              <a:rPr lang="en-US" altLang="en-US" dirty="0"/>
              <a:t>2014;16:505–524; 2. </a:t>
            </a:r>
            <a:r>
              <a:rPr lang="en-US" altLang="en-US" dirty="0" err="1"/>
              <a:t>Siskind</a:t>
            </a:r>
            <a:r>
              <a:rPr lang="en-US" altLang="en-US" dirty="0"/>
              <a:t> D, et al. </a:t>
            </a:r>
            <a:r>
              <a:rPr lang="en-US" altLang="en-US" i="1" dirty="0"/>
              <a:t>Br J Psychiatry </a:t>
            </a:r>
            <a:r>
              <a:rPr lang="en-US" altLang="en-US" dirty="0"/>
              <a:t>2022;220:115–120; </a:t>
            </a:r>
            <a:br>
              <a:rPr lang="en-US" altLang="en-US" dirty="0"/>
            </a:br>
            <a:r>
              <a:rPr lang="en-US" altLang="en-US" dirty="0"/>
              <a:t>3. Hansen HG, et al. </a:t>
            </a:r>
            <a:r>
              <a:rPr lang="en-US" altLang="en-US" i="1" dirty="0" err="1"/>
              <a:t>Schizophr</a:t>
            </a:r>
            <a:r>
              <a:rPr lang="en-US" altLang="en-US" i="1" dirty="0"/>
              <a:t> Bull</a:t>
            </a:r>
            <a:r>
              <a:rPr lang="en-US" altLang="en-US" dirty="0"/>
              <a:t> 2023;49:297–308. </a:t>
            </a:r>
            <a:endParaRPr lang="en-US" dirty="0"/>
          </a:p>
        </p:txBody>
      </p:sp>
      <p:sp>
        <p:nvSpPr>
          <p:cNvPr id="13" name="Title 12">
            <a:extLst>
              <a:ext uri="{FF2B5EF4-FFF2-40B4-BE49-F238E27FC236}">
                <a16:creationId xmlns:a16="http://schemas.microsoft.com/office/drawing/2014/main" id="{09C09ADB-CF0A-FC19-18A1-E46A9776F4CB}"/>
              </a:ext>
            </a:extLst>
          </p:cNvPr>
          <p:cNvSpPr>
            <a:spLocks noGrp="1"/>
          </p:cNvSpPr>
          <p:nvPr>
            <p:ph type="title"/>
          </p:nvPr>
        </p:nvSpPr>
        <p:spPr>
          <a:xfrm>
            <a:off x="609600" y="200026"/>
            <a:ext cx="10744200" cy="653086"/>
          </a:xfrm>
        </p:spPr>
        <p:txBody>
          <a:bodyPr>
            <a:normAutofit/>
          </a:bodyPr>
          <a:lstStyle/>
          <a:p>
            <a:r>
              <a:rPr lang="en-US" dirty="0"/>
              <a:t>Illness phases</a:t>
            </a:r>
            <a:r>
              <a:rPr lang="en-US" baseline="30000" dirty="0"/>
              <a:t>1–3</a:t>
            </a:r>
          </a:p>
        </p:txBody>
      </p:sp>
      <p:sp>
        <p:nvSpPr>
          <p:cNvPr id="9" name="Line 24">
            <a:extLst>
              <a:ext uri="{FF2B5EF4-FFF2-40B4-BE49-F238E27FC236}">
                <a16:creationId xmlns:a16="http://schemas.microsoft.com/office/drawing/2014/main" id="{19F0E74F-7FBA-95D3-19BE-90F44AB703B5}"/>
              </a:ext>
            </a:extLst>
          </p:cNvPr>
          <p:cNvSpPr>
            <a:spLocks noChangeShapeType="1"/>
          </p:cNvSpPr>
          <p:nvPr/>
        </p:nvSpPr>
        <p:spPr bwMode="auto">
          <a:xfrm flipH="1">
            <a:off x="3937540" y="3403864"/>
            <a:ext cx="0" cy="750791"/>
          </a:xfrm>
          <a:prstGeom prst="line">
            <a:avLst/>
          </a:prstGeom>
          <a:noFill/>
          <a:ln w="38100">
            <a:solidFill>
              <a:schemeClr val="tx1"/>
            </a:solidFill>
            <a:prstDash val="dash"/>
            <a:round/>
            <a:headEnd type="none" w="sm" len="sm"/>
            <a:tailEnd type="none" w="sm" len="sm"/>
          </a:ln>
        </p:spPr>
        <p:txBody>
          <a:bodyPr wrap="none" lIns="61328" tIns="30664" rIns="61328" bIns="30664" anchor="ctr"/>
          <a:lstStyle/>
          <a:p>
            <a:pPr algn="ctr" defTabSz="685700">
              <a:defRPr/>
            </a:pPr>
            <a:endParaRPr lang="en-US" b="1" baseline="30000" dirty="0">
              <a:ln>
                <a:solidFill>
                  <a:prstClr val="black"/>
                </a:solidFill>
              </a:ln>
              <a:solidFill>
                <a:prstClr val="black"/>
              </a:solidFill>
              <a:latin typeface="Arial" panose="020B0604020202020204" pitchFamily="34" charset="0"/>
              <a:cs typeface="Arial" panose="020B0604020202020204" pitchFamily="34" charset="0"/>
            </a:endParaRPr>
          </a:p>
        </p:txBody>
      </p:sp>
      <p:sp>
        <p:nvSpPr>
          <p:cNvPr id="263171" name="Rectangle 3"/>
          <p:cNvSpPr>
            <a:spLocks noChangeArrowheads="1"/>
          </p:cNvSpPr>
          <p:nvPr/>
        </p:nvSpPr>
        <p:spPr bwMode="auto">
          <a:xfrm>
            <a:off x="1380848" y="2212954"/>
            <a:ext cx="1835396" cy="274320"/>
          </a:xfrm>
          <a:prstGeom prst="rect">
            <a:avLst/>
          </a:prstGeom>
          <a:solidFill>
            <a:srgbClr val="FF0000"/>
          </a:solidFill>
          <a:ln w="12700">
            <a:noFill/>
            <a:miter lim="800000"/>
            <a:headEnd type="none" w="sm" len="sm"/>
            <a:tailEnd type="none" w="sm" len="sm"/>
          </a:ln>
        </p:spPr>
        <p:txBody>
          <a:bodyPr wrap="none" lIns="61328" tIns="30664" rIns="61328" bIns="30664" anchor="ctr"/>
          <a:lstStyle/>
          <a:p>
            <a:pPr algn="ctr" defTabSz="685700">
              <a:defRPr/>
            </a:pPr>
            <a:r>
              <a:rPr lang="en-US" sz="1600" b="1" dirty="0">
                <a:solidFill>
                  <a:prstClr val="white"/>
                </a:solidFill>
                <a:latin typeface="Arial" panose="020B0604020202020204" pitchFamily="34" charset="0"/>
                <a:cs typeface="Arial" panose="020B0604020202020204" pitchFamily="34" charset="0"/>
              </a:rPr>
              <a:t>Exacerbation</a:t>
            </a:r>
          </a:p>
        </p:txBody>
      </p:sp>
      <p:sp>
        <p:nvSpPr>
          <p:cNvPr id="263172" name="Rectangle 4"/>
          <p:cNvSpPr>
            <a:spLocks noChangeArrowheads="1"/>
          </p:cNvSpPr>
          <p:nvPr/>
        </p:nvSpPr>
        <p:spPr bwMode="auto">
          <a:xfrm rot="16200000">
            <a:off x="-1035113" y="3257383"/>
            <a:ext cx="3753071" cy="422082"/>
          </a:xfrm>
          <a:prstGeom prst="rect">
            <a:avLst/>
          </a:prstGeom>
          <a:noFill/>
          <a:ln w="12700">
            <a:noFill/>
            <a:miter lim="800000"/>
            <a:headEnd type="none" w="sm" len="sm"/>
            <a:tailEnd type="none" w="sm" len="sm"/>
          </a:ln>
        </p:spPr>
        <p:txBody>
          <a:bodyPr wrap="none" lIns="61328" tIns="30664" rIns="61328" bIns="30664" anchor="ctr"/>
          <a:lstStyle/>
          <a:p>
            <a:pPr algn="ctr" defTabSz="685700">
              <a:spcBef>
                <a:spcPct val="15000"/>
              </a:spcBef>
              <a:defRPr/>
            </a:pPr>
            <a:r>
              <a:rPr lang="en-US" sz="1600" b="1" dirty="0">
                <a:solidFill>
                  <a:prstClr val="black"/>
                </a:solidFill>
                <a:latin typeface="Arial" panose="020B0604020202020204" pitchFamily="34" charset="0"/>
                <a:cs typeface="Arial" panose="020B0604020202020204" pitchFamily="34" charset="0"/>
              </a:rPr>
              <a:t>Illness severity</a:t>
            </a:r>
          </a:p>
        </p:txBody>
      </p:sp>
      <p:sp>
        <p:nvSpPr>
          <p:cNvPr id="263173" name="Line 5"/>
          <p:cNvSpPr>
            <a:spLocks noChangeShapeType="1"/>
          </p:cNvSpPr>
          <p:nvPr/>
        </p:nvSpPr>
        <p:spPr bwMode="auto">
          <a:xfrm flipV="1">
            <a:off x="1068082" y="1386085"/>
            <a:ext cx="0" cy="3969288"/>
          </a:xfrm>
          <a:prstGeom prst="line">
            <a:avLst/>
          </a:prstGeom>
          <a:noFill/>
          <a:ln w="38100">
            <a:solidFill>
              <a:schemeClr val="tx1"/>
            </a:solidFill>
            <a:round/>
            <a:headEnd type="none" w="sm" len="sm"/>
            <a:tailEnd type="triangle" w="lg" len="lg"/>
          </a:ln>
        </p:spPr>
        <p:txBody>
          <a:bodyPr wrap="none" lIns="61328" tIns="30664" rIns="61328" bIns="30664" anchor="ctr"/>
          <a:lstStyle/>
          <a:p>
            <a:pPr algn="ctr" defTabSz="685700">
              <a:defRPr/>
            </a:pPr>
            <a:endParaRPr lang="en-US" sz="2800" b="1" baseline="30000" dirty="0">
              <a:ln>
                <a:solidFill>
                  <a:prstClr val="black"/>
                </a:solidFill>
              </a:ln>
              <a:solidFill>
                <a:prstClr val="black"/>
              </a:solidFill>
              <a:latin typeface="Arial" panose="020B0604020202020204" pitchFamily="34" charset="0"/>
              <a:cs typeface="Arial" panose="020B0604020202020204" pitchFamily="34" charset="0"/>
            </a:endParaRPr>
          </a:p>
        </p:txBody>
      </p:sp>
      <p:sp>
        <p:nvSpPr>
          <p:cNvPr id="263174" name="Line 6"/>
          <p:cNvSpPr>
            <a:spLocks noChangeShapeType="1"/>
          </p:cNvSpPr>
          <p:nvPr/>
        </p:nvSpPr>
        <p:spPr bwMode="auto">
          <a:xfrm flipV="1">
            <a:off x="1068082" y="5344960"/>
            <a:ext cx="10077898" cy="0"/>
          </a:xfrm>
          <a:prstGeom prst="line">
            <a:avLst/>
          </a:prstGeom>
          <a:noFill/>
          <a:ln w="38100">
            <a:solidFill>
              <a:schemeClr val="tx1"/>
            </a:solidFill>
            <a:round/>
            <a:headEnd type="none" w="sm" len="sm"/>
            <a:tailEnd type="triangle" w="lg" len="lg"/>
          </a:ln>
        </p:spPr>
        <p:txBody>
          <a:bodyPr wrap="none" lIns="61328" tIns="30664" rIns="61328" bIns="30664" anchor="ctr"/>
          <a:lstStyle/>
          <a:p>
            <a:pPr algn="ctr" defTabSz="685700">
              <a:defRPr/>
            </a:pPr>
            <a:endParaRPr lang="en-US" sz="2800" b="1" baseline="30000" dirty="0">
              <a:ln>
                <a:solidFill>
                  <a:prstClr val="black"/>
                </a:solidFill>
              </a:ln>
              <a:solidFill>
                <a:prstClr val="black"/>
              </a:solidFill>
              <a:latin typeface="Arial" panose="020B0604020202020204" pitchFamily="34" charset="0"/>
              <a:cs typeface="Arial" panose="020B0604020202020204" pitchFamily="34" charset="0"/>
            </a:endParaRPr>
          </a:p>
        </p:txBody>
      </p:sp>
      <p:sp>
        <p:nvSpPr>
          <p:cNvPr id="257030" name="Text Box 7"/>
          <p:cNvSpPr txBox="1">
            <a:spLocks noChangeArrowheads="1"/>
          </p:cNvSpPr>
          <p:nvPr/>
        </p:nvSpPr>
        <p:spPr bwMode="auto">
          <a:xfrm>
            <a:off x="2056418" y="3173765"/>
            <a:ext cx="2591552" cy="274320"/>
          </a:xfrm>
          <a:prstGeom prst="rect">
            <a:avLst/>
          </a:prstGeom>
          <a:solidFill>
            <a:srgbClr val="FFFF00"/>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lIns="61328" tIns="30664" rIns="61328" bIns="30664" anchor="ctr"/>
          <a:lstStyle>
            <a:lvl1pPr>
              <a:spcBef>
                <a:spcPct val="20000"/>
              </a:spcBef>
              <a:buClr>
                <a:schemeClr val="tx1"/>
              </a:buClr>
              <a:buSzPct val="75000"/>
              <a:buFont typeface="Wingdings" pitchFamily="2" charset="2"/>
              <a:buChar char="n"/>
              <a:defRPr sz="3200">
                <a:solidFill>
                  <a:srgbClr val="FFFFFF"/>
                </a:solidFill>
                <a:latin typeface="Arial" pitchFamily="34" charset="0"/>
                <a:ea typeface="ヒラギノ角ゴ Pro W3" charset="-128"/>
                <a:cs typeface="Arial" pitchFamily="34" charset="0"/>
              </a:defRPr>
            </a:lvl1pPr>
            <a:lvl2pPr marL="742950" indent="-285750">
              <a:spcBef>
                <a:spcPct val="20000"/>
              </a:spcBef>
              <a:buClr>
                <a:schemeClr val="tx1"/>
              </a:buClr>
              <a:buSzPct val="60000"/>
              <a:buFont typeface="Wingdings" pitchFamily="2" charset="2"/>
              <a:buChar char="u"/>
              <a:defRPr sz="3200">
                <a:solidFill>
                  <a:srgbClr val="FFFFFF"/>
                </a:solidFill>
                <a:latin typeface="Arial" pitchFamily="34" charset="0"/>
                <a:ea typeface="ヒラギノ角ゴ Pro W3" charset="-128"/>
                <a:cs typeface="Arial" pitchFamily="34" charset="0"/>
              </a:defRPr>
            </a:lvl2pPr>
            <a:lvl3pPr marL="1143000" indent="-228600">
              <a:spcBef>
                <a:spcPct val="20000"/>
              </a:spcBef>
              <a:buClr>
                <a:schemeClr val="tx1"/>
              </a:buClr>
              <a:buSzPct val="60000"/>
              <a:buFont typeface="Wingdings" pitchFamily="2" charset="2"/>
              <a:buChar char="t"/>
              <a:defRPr sz="3200">
                <a:solidFill>
                  <a:srgbClr val="FFFFFF"/>
                </a:solidFill>
                <a:latin typeface="Arial" pitchFamily="34" charset="0"/>
                <a:ea typeface="ヒラギノ角ゴ Pro W3" charset="-128"/>
                <a:cs typeface="Arial" pitchFamily="34" charset="0"/>
              </a:defRPr>
            </a:lvl3pPr>
            <a:lvl4pPr marL="1600200" indent="-228600">
              <a:spcBef>
                <a:spcPct val="20000"/>
              </a:spcBef>
              <a:buClr>
                <a:schemeClr val="tx1"/>
              </a:buClr>
              <a:buSzPct val="100000"/>
              <a:buChar char="•"/>
              <a:defRPr sz="3200">
                <a:solidFill>
                  <a:srgbClr val="FFFFFF"/>
                </a:solidFill>
                <a:latin typeface="Arial" pitchFamily="34" charset="0"/>
                <a:ea typeface="ヒラギノ角ゴ Pro W3" charset="-128"/>
                <a:cs typeface="Arial" pitchFamily="34" charset="0"/>
              </a:defRPr>
            </a:lvl4pPr>
            <a:lvl5pPr marL="2057400" indent="-228600">
              <a:spcBef>
                <a:spcPct val="20000"/>
              </a:spcBef>
              <a:buClr>
                <a:schemeClr val="tx1"/>
              </a:buClr>
              <a:buSzPct val="100000"/>
              <a:buChar char="–"/>
              <a:defRPr sz="3200">
                <a:solidFill>
                  <a:srgbClr val="FFFFFF"/>
                </a:solidFill>
                <a:latin typeface="Arial" pitchFamily="34" charset="0"/>
                <a:ea typeface="ヒラギノ角ゴ Pro W3" charset="-128"/>
                <a:cs typeface="Arial" pitchFamily="34" charset="0"/>
              </a:defRPr>
            </a:lvl5pPr>
            <a:lvl6pPr marL="2514600" indent="-228600" eaLnBrk="0" fontAlgn="base" hangingPunct="0">
              <a:spcBef>
                <a:spcPct val="20000"/>
              </a:spcBef>
              <a:spcAft>
                <a:spcPct val="0"/>
              </a:spcAft>
              <a:buClr>
                <a:schemeClr val="tx1"/>
              </a:buClr>
              <a:buSzPct val="100000"/>
              <a:buChar char="–"/>
              <a:defRPr sz="3200">
                <a:solidFill>
                  <a:srgbClr val="FFFFFF"/>
                </a:solidFill>
                <a:latin typeface="Arial" pitchFamily="34" charset="0"/>
                <a:ea typeface="ヒラギノ角ゴ Pro W3" charset="-128"/>
                <a:cs typeface="Arial" pitchFamily="34" charset="0"/>
              </a:defRPr>
            </a:lvl6pPr>
            <a:lvl7pPr marL="2971800" indent="-228600" eaLnBrk="0" fontAlgn="base" hangingPunct="0">
              <a:spcBef>
                <a:spcPct val="20000"/>
              </a:spcBef>
              <a:spcAft>
                <a:spcPct val="0"/>
              </a:spcAft>
              <a:buClr>
                <a:schemeClr val="tx1"/>
              </a:buClr>
              <a:buSzPct val="100000"/>
              <a:buChar char="–"/>
              <a:defRPr sz="3200">
                <a:solidFill>
                  <a:srgbClr val="FFFFFF"/>
                </a:solidFill>
                <a:latin typeface="Arial" pitchFamily="34" charset="0"/>
                <a:ea typeface="ヒラギノ角ゴ Pro W3" charset="-128"/>
                <a:cs typeface="Arial" pitchFamily="34" charset="0"/>
              </a:defRPr>
            </a:lvl7pPr>
            <a:lvl8pPr marL="3429000" indent="-228600" eaLnBrk="0" fontAlgn="base" hangingPunct="0">
              <a:spcBef>
                <a:spcPct val="20000"/>
              </a:spcBef>
              <a:spcAft>
                <a:spcPct val="0"/>
              </a:spcAft>
              <a:buClr>
                <a:schemeClr val="tx1"/>
              </a:buClr>
              <a:buSzPct val="100000"/>
              <a:buChar char="–"/>
              <a:defRPr sz="3200">
                <a:solidFill>
                  <a:srgbClr val="FFFFFF"/>
                </a:solidFill>
                <a:latin typeface="Arial" pitchFamily="34" charset="0"/>
                <a:ea typeface="ヒラギノ角ゴ Pro W3" charset="-128"/>
                <a:cs typeface="Arial" pitchFamily="34" charset="0"/>
              </a:defRPr>
            </a:lvl8pPr>
            <a:lvl9pPr marL="3886200" indent="-228600" eaLnBrk="0" fontAlgn="base" hangingPunct="0">
              <a:spcBef>
                <a:spcPct val="20000"/>
              </a:spcBef>
              <a:spcAft>
                <a:spcPct val="0"/>
              </a:spcAft>
              <a:buClr>
                <a:schemeClr val="tx1"/>
              </a:buClr>
              <a:buSzPct val="100000"/>
              <a:buChar char="–"/>
              <a:defRPr sz="3200">
                <a:solidFill>
                  <a:srgbClr val="FFFFFF"/>
                </a:solidFill>
                <a:latin typeface="Arial" pitchFamily="34" charset="0"/>
                <a:ea typeface="ヒラギノ角ゴ Pro W3" charset="-128"/>
                <a:cs typeface="Arial" pitchFamily="34" charset="0"/>
              </a:defRPr>
            </a:lvl9pPr>
          </a:lstStyle>
          <a:p>
            <a:pPr algn="ctr" defTabSz="685700">
              <a:spcBef>
                <a:spcPct val="0"/>
              </a:spcBef>
              <a:buClrTx/>
              <a:buSzTx/>
              <a:buNone/>
              <a:defRPr/>
            </a:pPr>
            <a:r>
              <a:rPr lang="en-US" altLang="ko-KR" sz="1600" b="1" dirty="0">
                <a:solidFill>
                  <a:prstClr val="black"/>
                </a:solidFill>
              </a:rPr>
              <a:t>Response</a:t>
            </a:r>
          </a:p>
        </p:txBody>
      </p:sp>
      <p:sp>
        <p:nvSpPr>
          <p:cNvPr id="257031" name="Text Box 8"/>
          <p:cNvSpPr txBox="1">
            <a:spLocks noChangeArrowheads="1"/>
          </p:cNvSpPr>
          <p:nvPr/>
        </p:nvSpPr>
        <p:spPr bwMode="auto">
          <a:xfrm>
            <a:off x="7129391" y="4809241"/>
            <a:ext cx="2212307" cy="308148"/>
          </a:xfrm>
          <a:prstGeom prst="rect">
            <a:avLst/>
          </a:prstGeom>
          <a:solidFill>
            <a:srgbClr val="99FF99"/>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61328" tIns="30664" rIns="61328" bIns="30664" anchor="ctr">
            <a:spAutoFit/>
          </a:bodyPr>
          <a:lstStyle>
            <a:lvl1pPr>
              <a:spcBef>
                <a:spcPct val="20000"/>
              </a:spcBef>
              <a:buClr>
                <a:schemeClr val="tx1"/>
              </a:buClr>
              <a:buSzPct val="75000"/>
              <a:buFont typeface="Wingdings" pitchFamily="2" charset="2"/>
              <a:buChar char="n"/>
              <a:defRPr sz="3200">
                <a:solidFill>
                  <a:srgbClr val="FFFFFF"/>
                </a:solidFill>
                <a:latin typeface="Arial" pitchFamily="34" charset="0"/>
                <a:ea typeface="ヒラギノ角ゴ Pro W3" charset="-128"/>
                <a:cs typeface="Arial" pitchFamily="34" charset="0"/>
              </a:defRPr>
            </a:lvl1pPr>
            <a:lvl2pPr marL="742950" indent="-285750">
              <a:spcBef>
                <a:spcPct val="20000"/>
              </a:spcBef>
              <a:buClr>
                <a:schemeClr val="tx1"/>
              </a:buClr>
              <a:buSzPct val="60000"/>
              <a:buFont typeface="Wingdings" pitchFamily="2" charset="2"/>
              <a:buChar char="u"/>
              <a:defRPr sz="3200">
                <a:solidFill>
                  <a:srgbClr val="FFFFFF"/>
                </a:solidFill>
                <a:latin typeface="Arial" pitchFamily="34" charset="0"/>
                <a:ea typeface="ヒラギノ角ゴ Pro W3" charset="-128"/>
                <a:cs typeface="Arial" pitchFamily="34" charset="0"/>
              </a:defRPr>
            </a:lvl2pPr>
            <a:lvl3pPr marL="1143000" indent="-228600">
              <a:spcBef>
                <a:spcPct val="20000"/>
              </a:spcBef>
              <a:buClr>
                <a:schemeClr val="tx1"/>
              </a:buClr>
              <a:buSzPct val="60000"/>
              <a:buFont typeface="Wingdings" pitchFamily="2" charset="2"/>
              <a:buChar char="t"/>
              <a:defRPr sz="3200">
                <a:solidFill>
                  <a:srgbClr val="FFFFFF"/>
                </a:solidFill>
                <a:latin typeface="Arial" pitchFamily="34" charset="0"/>
                <a:ea typeface="ヒラギノ角ゴ Pro W3" charset="-128"/>
                <a:cs typeface="Arial" pitchFamily="34" charset="0"/>
              </a:defRPr>
            </a:lvl3pPr>
            <a:lvl4pPr marL="1600200" indent="-228600">
              <a:spcBef>
                <a:spcPct val="20000"/>
              </a:spcBef>
              <a:buClr>
                <a:schemeClr val="tx1"/>
              </a:buClr>
              <a:buSzPct val="100000"/>
              <a:buChar char="•"/>
              <a:defRPr sz="3200">
                <a:solidFill>
                  <a:srgbClr val="FFFFFF"/>
                </a:solidFill>
                <a:latin typeface="Arial" pitchFamily="34" charset="0"/>
                <a:ea typeface="ヒラギノ角ゴ Pro W3" charset="-128"/>
                <a:cs typeface="Arial" pitchFamily="34" charset="0"/>
              </a:defRPr>
            </a:lvl4pPr>
            <a:lvl5pPr marL="2057400" indent="-228600">
              <a:spcBef>
                <a:spcPct val="20000"/>
              </a:spcBef>
              <a:buClr>
                <a:schemeClr val="tx1"/>
              </a:buClr>
              <a:buSzPct val="100000"/>
              <a:buChar char="–"/>
              <a:defRPr sz="3200">
                <a:solidFill>
                  <a:srgbClr val="FFFFFF"/>
                </a:solidFill>
                <a:latin typeface="Arial" pitchFamily="34" charset="0"/>
                <a:ea typeface="ヒラギノ角ゴ Pro W3" charset="-128"/>
                <a:cs typeface="Arial" pitchFamily="34" charset="0"/>
              </a:defRPr>
            </a:lvl5pPr>
            <a:lvl6pPr marL="2514600" indent="-228600" eaLnBrk="0" fontAlgn="base" hangingPunct="0">
              <a:spcBef>
                <a:spcPct val="20000"/>
              </a:spcBef>
              <a:spcAft>
                <a:spcPct val="0"/>
              </a:spcAft>
              <a:buClr>
                <a:schemeClr val="tx1"/>
              </a:buClr>
              <a:buSzPct val="100000"/>
              <a:buChar char="–"/>
              <a:defRPr sz="3200">
                <a:solidFill>
                  <a:srgbClr val="FFFFFF"/>
                </a:solidFill>
                <a:latin typeface="Arial" pitchFamily="34" charset="0"/>
                <a:ea typeface="ヒラギノ角ゴ Pro W3" charset="-128"/>
                <a:cs typeface="Arial" pitchFamily="34" charset="0"/>
              </a:defRPr>
            </a:lvl6pPr>
            <a:lvl7pPr marL="2971800" indent="-228600" eaLnBrk="0" fontAlgn="base" hangingPunct="0">
              <a:spcBef>
                <a:spcPct val="20000"/>
              </a:spcBef>
              <a:spcAft>
                <a:spcPct val="0"/>
              </a:spcAft>
              <a:buClr>
                <a:schemeClr val="tx1"/>
              </a:buClr>
              <a:buSzPct val="100000"/>
              <a:buChar char="–"/>
              <a:defRPr sz="3200">
                <a:solidFill>
                  <a:srgbClr val="FFFFFF"/>
                </a:solidFill>
                <a:latin typeface="Arial" pitchFamily="34" charset="0"/>
                <a:ea typeface="ヒラギノ角ゴ Pro W3" charset="-128"/>
                <a:cs typeface="Arial" pitchFamily="34" charset="0"/>
              </a:defRPr>
            </a:lvl7pPr>
            <a:lvl8pPr marL="3429000" indent="-228600" eaLnBrk="0" fontAlgn="base" hangingPunct="0">
              <a:spcBef>
                <a:spcPct val="20000"/>
              </a:spcBef>
              <a:spcAft>
                <a:spcPct val="0"/>
              </a:spcAft>
              <a:buClr>
                <a:schemeClr val="tx1"/>
              </a:buClr>
              <a:buSzPct val="100000"/>
              <a:buChar char="–"/>
              <a:defRPr sz="3200">
                <a:solidFill>
                  <a:srgbClr val="FFFFFF"/>
                </a:solidFill>
                <a:latin typeface="Arial" pitchFamily="34" charset="0"/>
                <a:ea typeface="ヒラギノ角ゴ Pro W3" charset="-128"/>
                <a:cs typeface="Arial" pitchFamily="34" charset="0"/>
              </a:defRPr>
            </a:lvl8pPr>
            <a:lvl9pPr marL="3886200" indent="-228600" eaLnBrk="0" fontAlgn="base" hangingPunct="0">
              <a:spcBef>
                <a:spcPct val="20000"/>
              </a:spcBef>
              <a:spcAft>
                <a:spcPct val="0"/>
              </a:spcAft>
              <a:buClr>
                <a:schemeClr val="tx1"/>
              </a:buClr>
              <a:buSzPct val="100000"/>
              <a:buChar char="–"/>
              <a:defRPr sz="3200">
                <a:solidFill>
                  <a:srgbClr val="FFFFFF"/>
                </a:solidFill>
                <a:latin typeface="Arial" pitchFamily="34" charset="0"/>
                <a:ea typeface="ヒラギノ角ゴ Pro W3" charset="-128"/>
                <a:cs typeface="Arial" pitchFamily="34" charset="0"/>
              </a:defRPr>
            </a:lvl9pPr>
          </a:lstStyle>
          <a:p>
            <a:pPr algn="ctr" defTabSz="685700">
              <a:spcBef>
                <a:spcPct val="50000"/>
              </a:spcBef>
              <a:buClrTx/>
              <a:buSzTx/>
              <a:buNone/>
              <a:defRPr/>
            </a:pPr>
            <a:r>
              <a:rPr lang="en-US" altLang="ko-KR" sz="1600" b="1" dirty="0">
                <a:solidFill>
                  <a:prstClr val="black"/>
                </a:solidFill>
              </a:rPr>
              <a:t>Recovery</a:t>
            </a:r>
          </a:p>
        </p:txBody>
      </p:sp>
      <p:sp>
        <p:nvSpPr>
          <p:cNvPr id="263179" name="Line 11"/>
          <p:cNvSpPr>
            <a:spLocks noChangeShapeType="1"/>
          </p:cNvSpPr>
          <p:nvPr/>
        </p:nvSpPr>
        <p:spPr bwMode="auto">
          <a:xfrm flipH="1">
            <a:off x="3216242" y="2371107"/>
            <a:ext cx="2427352" cy="0"/>
          </a:xfrm>
          <a:prstGeom prst="line">
            <a:avLst/>
          </a:prstGeom>
          <a:noFill/>
          <a:ln w="38100">
            <a:solidFill>
              <a:schemeClr val="tx1"/>
            </a:solidFill>
            <a:prstDash val="dash"/>
            <a:round/>
            <a:headEnd type="none" w="sm" len="sm"/>
            <a:tailEnd type="triangle" w="lg" len="med"/>
          </a:ln>
        </p:spPr>
        <p:txBody>
          <a:bodyPr wrap="none" lIns="61328" tIns="30664" rIns="61328" bIns="30664" anchor="ctr"/>
          <a:lstStyle/>
          <a:p>
            <a:pPr algn="ctr" defTabSz="685700">
              <a:defRPr/>
            </a:pPr>
            <a:endParaRPr lang="en-US" sz="2800" b="1" baseline="30000" dirty="0">
              <a:ln>
                <a:solidFill>
                  <a:prstClr val="black"/>
                </a:solidFill>
              </a:ln>
              <a:solidFill>
                <a:prstClr val="black"/>
              </a:solidFill>
              <a:latin typeface="Arial" panose="020B0604020202020204" pitchFamily="34" charset="0"/>
              <a:cs typeface="Arial" panose="020B0604020202020204" pitchFamily="34" charset="0"/>
            </a:endParaRPr>
          </a:p>
        </p:txBody>
      </p:sp>
      <p:sp>
        <p:nvSpPr>
          <p:cNvPr id="263180" name="Line 12"/>
          <p:cNvSpPr>
            <a:spLocks noChangeShapeType="1"/>
          </p:cNvSpPr>
          <p:nvPr/>
        </p:nvSpPr>
        <p:spPr bwMode="auto">
          <a:xfrm>
            <a:off x="7289168" y="4386669"/>
            <a:ext cx="0" cy="350791"/>
          </a:xfrm>
          <a:prstGeom prst="line">
            <a:avLst/>
          </a:prstGeom>
          <a:noFill/>
          <a:ln w="38100">
            <a:solidFill>
              <a:schemeClr val="tx1"/>
            </a:solidFill>
            <a:prstDash val="dash"/>
            <a:round/>
            <a:headEnd type="none" w="sm" len="sm"/>
            <a:tailEnd type="triangle" w="lg" len="med"/>
          </a:ln>
        </p:spPr>
        <p:txBody>
          <a:bodyPr wrap="none" lIns="61328" tIns="30664" rIns="61328" bIns="30664" anchor="ctr"/>
          <a:lstStyle/>
          <a:p>
            <a:pPr algn="ctr" defTabSz="685700">
              <a:defRPr/>
            </a:pPr>
            <a:endParaRPr lang="en-US" sz="2800" b="1" baseline="30000" dirty="0">
              <a:solidFill>
                <a:prstClr val="black"/>
              </a:solidFill>
              <a:latin typeface="Arial" panose="020B0604020202020204" pitchFamily="34" charset="0"/>
              <a:cs typeface="Arial" panose="020B0604020202020204" pitchFamily="34" charset="0"/>
            </a:endParaRPr>
          </a:p>
        </p:txBody>
      </p:sp>
      <p:sp>
        <p:nvSpPr>
          <p:cNvPr id="263181" name="Line 13"/>
          <p:cNvSpPr>
            <a:spLocks noChangeShapeType="1"/>
          </p:cNvSpPr>
          <p:nvPr/>
        </p:nvSpPr>
        <p:spPr bwMode="auto">
          <a:xfrm>
            <a:off x="10663078" y="2406782"/>
            <a:ext cx="0" cy="1656446"/>
          </a:xfrm>
          <a:prstGeom prst="line">
            <a:avLst/>
          </a:prstGeom>
          <a:noFill/>
          <a:ln w="38100">
            <a:solidFill>
              <a:schemeClr val="tx1"/>
            </a:solidFill>
            <a:prstDash val="dash"/>
            <a:round/>
            <a:headEnd type="none" w="sm" len="sm"/>
            <a:tailEnd type="none" w="sm" len="sm"/>
          </a:ln>
        </p:spPr>
        <p:txBody>
          <a:bodyPr wrap="none" lIns="61328" tIns="30664" rIns="61328" bIns="30664" anchor="ctr"/>
          <a:lstStyle/>
          <a:p>
            <a:pPr algn="ctr" defTabSz="685700">
              <a:defRPr/>
            </a:pPr>
            <a:endParaRPr lang="en-US" sz="2800" b="1" baseline="30000" dirty="0">
              <a:ln>
                <a:solidFill>
                  <a:prstClr val="black"/>
                </a:solidFill>
              </a:ln>
              <a:solidFill>
                <a:prstClr val="black"/>
              </a:solidFill>
              <a:latin typeface="Arial" panose="020B0604020202020204" pitchFamily="34" charset="0"/>
              <a:cs typeface="Arial" panose="020B0604020202020204" pitchFamily="34" charset="0"/>
            </a:endParaRPr>
          </a:p>
        </p:txBody>
      </p:sp>
      <p:sp>
        <p:nvSpPr>
          <p:cNvPr id="263182" name="Line 14"/>
          <p:cNvSpPr>
            <a:spLocks noChangeShapeType="1"/>
          </p:cNvSpPr>
          <p:nvPr/>
        </p:nvSpPr>
        <p:spPr bwMode="auto">
          <a:xfrm flipH="1" flipV="1">
            <a:off x="3815025" y="4125061"/>
            <a:ext cx="1519938" cy="0"/>
          </a:xfrm>
          <a:prstGeom prst="line">
            <a:avLst/>
          </a:prstGeom>
          <a:noFill/>
          <a:ln w="38100">
            <a:solidFill>
              <a:schemeClr val="tx1"/>
            </a:solidFill>
            <a:prstDash val="dash"/>
            <a:round/>
            <a:headEnd type="triangle" w="lg" len="med"/>
            <a:tailEnd type="none" w="lg" len="med"/>
          </a:ln>
        </p:spPr>
        <p:txBody>
          <a:bodyPr wrap="none" lIns="61328" tIns="30664" rIns="61328" bIns="30664" anchor="ctr"/>
          <a:lstStyle/>
          <a:p>
            <a:pPr algn="ctr" defTabSz="685700">
              <a:defRPr/>
            </a:pPr>
            <a:endParaRPr lang="en-US" sz="2800" b="1" baseline="30000" dirty="0">
              <a:ln>
                <a:solidFill>
                  <a:prstClr val="black"/>
                </a:solidFill>
              </a:ln>
              <a:solidFill>
                <a:prstClr val="black"/>
              </a:solidFill>
              <a:latin typeface="Arial" panose="020B0604020202020204" pitchFamily="34" charset="0"/>
              <a:cs typeface="Arial" panose="020B0604020202020204" pitchFamily="34" charset="0"/>
            </a:endParaRPr>
          </a:p>
        </p:txBody>
      </p:sp>
      <p:sp>
        <p:nvSpPr>
          <p:cNvPr id="263188" name="Line 20"/>
          <p:cNvSpPr>
            <a:spLocks noChangeShapeType="1"/>
          </p:cNvSpPr>
          <p:nvPr/>
        </p:nvSpPr>
        <p:spPr bwMode="auto">
          <a:xfrm flipH="1">
            <a:off x="7346525" y="4122683"/>
            <a:ext cx="1778040" cy="0"/>
          </a:xfrm>
          <a:prstGeom prst="line">
            <a:avLst/>
          </a:prstGeom>
          <a:noFill/>
          <a:ln w="38100">
            <a:solidFill>
              <a:schemeClr val="tx1"/>
            </a:solidFill>
            <a:prstDash val="dash"/>
            <a:round/>
            <a:headEnd type="none" w="sm" len="sm"/>
            <a:tailEnd type="none" w="sm" len="sm"/>
          </a:ln>
        </p:spPr>
        <p:txBody>
          <a:bodyPr wrap="none" lIns="61328" tIns="30664" rIns="61328" bIns="30664" anchor="ctr"/>
          <a:lstStyle/>
          <a:p>
            <a:pPr algn="ctr" defTabSz="685700">
              <a:defRPr/>
            </a:pPr>
            <a:endParaRPr lang="en-US" sz="2800" b="1" baseline="30000" dirty="0">
              <a:ln>
                <a:solidFill>
                  <a:prstClr val="black"/>
                </a:solidFill>
              </a:ln>
              <a:solidFill>
                <a:prstClr val="black"/>
              </a:solidFill>
              <a:latin typeface="Arial" panose="020B0604020202020204" pitchFamily="34" charset="0"/>
              <a:cs typeface="Arial" panose="020B0604020202020204" pitchFamily="34" charset="0"/>
            </a:endParaRPr>
          </a:p>
        </p:txBody>
      </p:sp>
      <p:sp>
        <p:nvSpPr>
          <p:cNvPr id="263189" name="Line 21"/>
          <p:cNvSpPr>
            <a:spLocks noChangeShapeType="1"/>
          </p:cNvSpPr>
          <p:nvPr/>
        </p:nvSpPr>
        <p:spPr bwMode="auto">
          <a:xfrm>
            <a:off x="7471062" y="2346135"/>
            <a:ext cx="2059774" cy="0"/>
          </a:xfrm>
          <a:prstGeom prst="line">
            <a:avLst/>
          </a:prstGeom>
          <a:noFill/>
          <a:ln w="38100">
            <a:solidFill>
              <a:schemeClr val="tx1"/>
            </a:solidFill>
            <a:prstDash val="dash"/>
            <a:round/>
            <a:headEnd type="triangle" w="lg" len="med"/>
            <a:tailEnd type="none" w="lg" len="lg"/>
          </a:ln>
        </p:spPr>
        <p:txBody>
          <a:bodyPr wrap="none" lIns="61328" tIns="30664" rIns="61328" bIns="30664" anchor="ctr"/>
          <a:lstStyle/>
          <a:p>
            <a:pPr algn="ctr" defTabSz="685700">
              <a:defRPr/>
            </a:pPr>
            <a:endParaRPr lang="en-US" sz="2800" b="1" baseline="30000" dirty="0">
              <a:ln>
                <a:solidFill>
                  <a:prstClr val="black"/>
                </a:solidFill>
              </a:ln>
              <a:solidFill>
                <a:prstClr val="black"/>
              </a:solidFill>
              <a:latin typeface="Arial" panose="020B0604020202020204" pitchFamily="34" charset="0"/>
              <a:cs typeface="Arial" panose="020B0604020202020204" pitchFamily="34" charset="0"/>
            </a:endParaRPr>
          </a:p>
        </p:txBody>
      </p:sp>
      <p:sp>
        <p:nvSpPr>
          <p:cNvPr id="257040" name="Rectangle 22"/>
          <p:cNvSpPr>
            <a:spLocks noChangeArrowheads="1"/>
          </p:cNvSpPr>
          <p:nvPr/>
        </p:nvSpPr>
        <p:spPr bwMode="auto">
          <a:xfrm>
            <a:off x="5719194" y="2217098"/>
            <a:ext cx="1624601" cy="274320"/>
          </a:xfrm>
          <a:prstGeom prst="rect">
            <a:avLst/>
          </a:prstGeom>
          <a:solidFill>
            <a:srgbClr val="FF6600"/>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lIns="61328" tIns="30664" rIns="61328" bIns="30664" anchor="ctr"/>
          <a:lstStyle>
            <a:lvl1pPr>
              <a:spcBef>
                <a:spcPct val="20000"/>
              </a:spcBef>
              <a:buClr>
                <a:schemeClr val="tx1"/>
              </a:buClr>
              <a:buSzPct val="75000"/>
              <a:buFont typeface="Wingdings" pitchFamily="2" charset="2"/>
              <a:buChar char="n"/>
              <a:defRPr sz="3200">
                <a:solidFill>
                  <a:srgbClr val="FFFFFF"/>
                </a:solidFill>
                <a:latin typeface="Arial" pitchFamily="34" charset="0"/>
                <a:ea typeface="ヒラギノ角ゴ Pro W3" charset="-128"/>
                <a:cs typeface="Arial" pitchFamily="34" charset="0"/>
              </a:defRPr>
            </a:lvl1pPr>
            <a:lvl2pPr marL="742950" indent="-285750">
              <a:spcBef>
                <a:spcPct val="20000"/>
              </a:spcBef>
              <a:buClr>
                <a:schemeClr val="tx1"/>
              </a:buClr>
              <a:buSzPct val="60000"/>
              <a:buFont typeface="Wingdings" pitchFamily="2" charset="2"/>
              <a:buChar char="u"/>
              <a:defRPr sz="3200">
                <a:solidFill>
                  <a:srgbClr val="FFFFFF"/>
                </a:solidFill>
                <a:latin typeface="Arial" pitchFamily="34" charset="0"/>
                <a:ea typeface="ヒラギノ角ゴ Pro W3" charset="-128"/>
                <a:cs typeface="Arial" pitchFamily="34" charset="0"/>
              </a:defRPr>
            </a:lvl2pPr>
            <a:lvl3pPr marL="1143000" indent="-228600">
              <a:spcBef>
                <a:spcPct val="20000"/>
              </a:spcBef>
              <a:buClr>
                <a:schemeClr val="tx1"/>
              </a:buClr>
              <a:buSzPct val="60000"/>
              <a:buFont typeface="Wingdings" pitchFamily="2" charset="2"/>
              <a:buChar char="t"/>
              <a:defRPr sz="3200">
                <a:solidFill>
                  <a:srgbClr val="FFFFFF"/>
                </a:solidFill>
                <a:latin typeface="Arial" pitchFamily="34" charset="0"/>
                <a:ea typeface="ヒラギノ角ゴ Pro W3" charset="-128"/>
                <a:cs typeface="Arial" pitchFamily="34" charset="0"/>
              </a:defRPr>
            </a:lvl3pPr>
            <a:lvl4pPr marL="1600200" indent="-228600">
              <a:spcBef>
                <a:spcPct val="20000"/>
              </a:spcBef>
              <a:buClr>
                <a:schemeClr val="tx1"/>
              </a:buClr>
              <a:buSzPct val="100000"/>
              <a:buChar char="•"/>
              <a:defRPr sz="3200">
                <a:solidFill>
                  <a:srgbClr val="FFFFFF"/>
                </a:solidFill>
                <a:latin typeface="Arial" pitchFamily="34" charset="0"/>
                <a:ea typeface="ヒラギノ角ゴ Pro W3" charset="-128"/>
                <a:cs typeface="Arial" pitchFamily="34" charset="0"/>
              </a:defRPr>
            </a:lvl4pPr>
            <a:lvl5pPr marL="2057400" indent="-228600">
              <a:spcBef>
                <a:spcPct val="20000"/>
              </a:spcBef>
              <a:buClr>
                <a:schemeClr val="tx1"/>
              </a:buClr>
              <a:buSzPct val="100000"/>
              <a:buChar char="–"/>
              <a:defRPr sz="3200">
                <a:solidFill>
                  <a:srgbClr val="FFFFFF"/>
                </a:solidFill>
                <a:latin typeface="Arial" pitchFamily="34" charset="0"/>
                <a:ea typeface="ヒラギノ角ゴ Pro W3" charset="-128"/>
                <a:cs typeface="Arial" pitchFamily="34" charset="0"/>
              </a:defRPr>
            </a:lvl5pPr>
            <a:lvl6pPr marL="2514600" indent="-228600" eaLnBrk="0" fontAlgn="base" hangingPunct="0">
              <a:spcBef>
                <a:spcPct val="20000"/>
              </a:spcBef>
              <a:spcAft>
                <a:spcPct val="0"/>
              </a:spcAft>
              <a:buClr>
                <a:schemeClr val="tx1"/>
              </a:buClr>
              <a:buSzPct val="100000"/>
              <a:buChar char="–"/>
              <a:defRPr sz="3200">
                <a:solidFill>
                  <a:srgbClr val="FFFFFF"/>
                </a:solidFill>
                <a:latin typeface="Arial" pitchFamily="34" charset="0"/>
                <a:ea typeface="ヒラギノ角ゴ Pro W3" charset="-128"/>
                <a:cs typeface="Arial" pitchFamily="34" charset="0"/>
              </a:defRPr>
            </a:lvl6pPr>
            <a:lvl7pPr marL="2971800" indent="-228600" eaLnBrk="0" fontAlgn="base" hangingPunct="0">
              <a:spcBef>
                <a:spcPct val="20000"/>
              </a:spcBef>
              <a:spcAft>
                <a:spcPct val="0"/>
              </a:spcAft>
              <a:buClr>
                <a:schemeClr val="tx1"/>
              </a:buClr>
              <a:buSzPct val="100000"/>
              <a:buChar char="–"/>
              <a:defRPr sz="3200">
                <a:solidFill>
                  <a:srgbClr val="FFFFFF"/>
                </a:solidFill>
                <a:latin typeface="Arial" pitchFamily="34" charset="0"/>
                <a:ea typeface="ヒラギノ角ゴ Pro W3" charset="-128"/>
                <a:cs typeface="Arial" pitchFamily="34" charset="0"/>
              </a:defRPr>
            </a:lvl7pPr>
            <a:lvl8pPr marL="3429000" indent="-228600" eaLnBrk="0" fontAlgn="base" hangingPunct="0">
              <a:spcBef>
                <a:spcPct val="20000"/>
              </a:spcBef>
              <a:spcAft>
                <a:spcPct val="0"/>
              </a:spcAft>
              <a:buClr>
                <a:schemeClr val="tx1"/>
              </a:buClr>
              <a:buSzPct val="100000"/>
              <a:buChar char="–"/>
              <a:defRPr sz="3200">
                <a:solidFill>
                  <a:srgbClr val="FFFFFF"/>
                </a:solidFill>
                <a:latin typeface="Arial" pitchFamily="34" charset="0"/>
                <a:ea typeface="ヒラギノ角ゴ Pro W3" charset="-128"/>
                <a:cs typeface="Arial" pitchFamily="34" charset="0"/>
              </a:defRPr>
            </a:lvl8pPr>
            <a:lvl9pPr marL="3886200" indent="-228600" eaLnBrk="0" fontAlgn="base" hangingPunct="0">
              <a:spcBef>
                <a:spcPct val="20000"/>
              </a:spcBef>
              <a:spcAft>
                <a:spcPct val="0"/>
              </a:spcAft>
              <a:buClr>
                <a:schemeClr val="tx1"/>
              </a:buClr>
              <a:buSzPct val="100000"/>
              <a:buChar char="–"/>
              <a:defRPr sz="3200">
                <a:solidFill>
                  <a:srgbClr val="FFFFFF"/>
                </a:solidFill>
                <a:latin typeface="Arial" pitchFamily="34" charset="0"/>
                <a:ea typeface="ヒラギノ角ゴ Pro W3" charset="-128"/>
                <a:cs typeface="Arial" pitchFamily="34" charset="0"/>
              </a:defRPr>
            </a:lvl9pPr>
          </a:lstStyle>
          <a:p>
            <a:pPr algn="ctr" defTabSz="685700">
              <a:spcBef>
                <a:spcPct val="0"/>
              </a:spcBef>
              <a:buClrTx/>
              <a:buSzTx/>
              <a:buNone/>
              <a:defRPr/>
            </a:pPr>
            <a:r>
              <a:rPr lang="en-US" altLang="ko-KR" sz="1600" b="1" dirty="0">
                <a:solidFill>
                  <a:prstClr val="white"/>
                </a:solidFill>
              </a:rPr>
              <a:t>Relapse</a:t>
            </a:r>
            <a:endParaRPr lang="en-US" altLang="ko-KR" sz="1600" b="1" dirty="0">
              <a:solidFill>
                <a:prstClr val="black"/>
              </a:solidFill>
            </a:endParaRPr>
          </a:p>
        </p:txBody>
      </p:sp>
      <p:sp>
        <p:nvSpPr>
          <p:cNvPr id="263192" name="Line 24"/>
          <p:cNvSpPr>
            <a:spLocks noChangeShapeType="1"/>
          </p:cNvSpPr>
          <p:nvPr/>
        </p:nvSpPr>
        <p:spPr bwMode="auto">
          <a:xfrm flipH="1">
            <a:off x="10873070" y="2337205"/>
            <a:ext cx="0" cy="2388879"/>
          </a:xfrm>
          <a:prstGeom prst="line">
            <a:avLst/>
          </a:prstGeom>
          <a:noFill/>
          <a:ln w="38100">
            <a:solidFill>
              <a:schemeClr val="tx1"/>
            </a:solidFill>
            <a:prstDash val="dash"/>
            <a:round/>
            <a:headEnd type="none" w="sm" len="sm"/>
            <a:tailEnd type="none" w="sm" len="sm"/>
          </a:ln>
        </p:spPr>
        <p:txBody>
          <a:bodyPr wrap="none" lIns="61328" tIns="30664" rIns="61328" bIns="30664" anchor="ctr"/>
          <a:lstStyle/>
          <a:p>
            <a:pPr algn="ctr" defTabSz="685700">
              <a:defRPr/>
            </a:pPr>
            <a:endParaRPr lang="en-US" sz="2800" b="1" baseline="30000" dirty="0">
              <a:ln>
                <a:solidFill>
                  <a:prstClr val="black"/>
                </a:solidFill>
              </a:ln>
              <a:solidFill>
                <a:prstClr val="black"/>
              </a:solidFill>
              <a:latin typeface="Arial" panose="020B0604020202020204" pitchFamily="34" charset="0"/>
              <a:cs typeface="Arial" panose="020B0604020202020204" pitchFamily="34" charset="0"/>
            </a:endParaRPr>
          </a:p>
        </p:txBody>
      </p:sp>
      <p:sp>
        <p:nvSpPr>
          <p:cNvPr id="263193" name="Line 25"/>
          <p:cNvSpPr>
            <a:spLocks noChangeShapeType="1"/>
          </p:cNvSpPr>
          <p:nvPr/>
        </p:nvSpPr>
        <p:spPr bwMode="auto">
          <a:xfrm flipV="1">
            <a:off x="9603333" y="2350892"/>
            <a:ext cx="1207210" cy="0"/>
          </a:xfrm>
          <a:prstGeom prst="line">
            <a:avLst/>
          </a:prstGeom>
          <a:noFill/>
          <a:ln w="38100">
            <a:solidFill>
              <a:schemeClr val="tx1"/>
            </a:solidFill>
            <a:prstDash val="dash"/>
            <a:round/>
            <a:headEnd type="triangle" w="lg" len="med"/>
            <a:tailEnd type="none" w="sm" len="sm"/>
          </a:ln>
        </p:spPr>
        <p:txBody>
          <a:bodyPr wrap="none" lIns="61328" tIns="30664" rIns="61328" bIns="30664" anchor="ctr"/>
          <a:lstStyle/>
          <a:p>
            <a:pPr algn="ctr" defTabSz="685700">
              <a:defRPr/>
            </a:pPr>
            <a:endParaRPr lang="en-US" sz="2800" b="1" baseline="30000" dirty="0">
              <a:ln>
                <a:solidFill>
                  <a:prstClr val="black"/>
                </a:solidFill>
              </a:ln>
              <a:solidFill>
                <a:prstClr val="black"/>
              </a:solidFill>
              <a:latin typeface="Arial" panose="020B0604020202020204" pitchFamily="34" charset="0"/>
              <a:cs typeface="Arial" panose="020B0604020202020204" pitchFamily="34" charset="0"/>
            </a:endParaRPr>
          </a:p>
        </p:txBody>
      </p:sp>
      <p:sp>
        <p:nvSpPr>
          <p:cNvPr id="44" name="Rectangle 3"/>
          <p:cNvSpPr>
            <a:spLocks noChangeArrowheads="1"/>
          </p:cNvSpPr>
          <p:nvPr/>
        </p:nvSpPr>
        <p:spPr bwMode="auto">
          <a:xfrm>
            <a:off x="1380848" y="1409108"/>
            <a:ext cx="1835394" cy="274320"/>
          </a:xfrm>
          <a:prstGeom prst="rect">
            <a:avLst/>
          </a:prstGeom>
          <a:solidFill>
            <a:srgbClr val="CC0099"/>
          </a:solidFill>
          <a:ln w="12700">
            <a:noFill/>
            <a:miter lim="800000"/>
            <a:headEnd type="none" w="sm" len="sm"/>
            <a:tailEnd type="none" w="sm" len="sm"/>
          </a:ln>
        </p:spPr>
        <p:txBody>
          <a:bodyPr wrap="none" lIns="61328" tIns="30664" rIns="61328" bIns="30664" anchor="ctr"/>
          <a:lstStyle/>
          <a:p>
            <a:pPr algn="ctr" defTabSz="685700">
              <a:defRPr/>
            </a:pPr>
            <a:r>
              <a:rPr lang="en-US" sz="1600" b="1" dirty="0">
                <a:solidFill>
                  <a:prstClr val="white"/>
                </a:solidFill>
                <a:latin typeface="Arial" panose="020B0604020202020204" pitchFamily="34" charset="0"/>
                <a:cs typeface="Arial" panose="020B0604020202020204" pitchFamily="34" charset="0"/>
              </a:rPr>
              <a:t>Resistance</a:t>
            </a:r>
          </a:p>
        </p:txBody>
      </p:sp>
      <p:sp>
        <p:nvSpPr>
          <p:cNvPr id="45" name="Line 32"/>
          <p:cNvSpPr>
            <a:spLocks noChangeShapeType="1"/>
          </p:cNvSpPr>
          <p:nvPr/>
        </p:nvSpPr>
        <p:spPr bwMode="auto">
          <a:xfrm flipV="1">
            <a:off x="2317348" y="1839569"/>
            <a:ext cx="0" cy="342466"/>
          </a:xfrm>
          <a:prstGeom prst="line">
            <a:avLst/>
          </a:prstGeom>
          <a:noFill/>
          <a:ln w="38100">
            <a:solidFill>
              <a:schemeClr val="tx1"/>
            </a:solidFill>
            <a:prstDash val="dash"/>
            <a:round/>
            <a:headEnd type="none" w="sm" len="sm"/>
            <a:tailEnd type="triangle" w="lg" len="lg"/>
          </a:ln>
        </p:spPr>
        <p:txBody>
          <a:bodyPr wrap="none" lIns="61328" tIns="30664" rIns="61328" bIns="30664" anchor="ctr"/>
          <a:lstStyle/>
          <a:p>
            <a:pPr algn="ctr" defTabSz="685700">
              <a:defRPr/>
            </a:pPr>
            <a:endParaRPr lang="en-US" sz="2800" b="1" baseline="30000" dirty="0">
              <a:ln>
                <a:solidFill>
                  <a:prstClr val="black"/>
                </a:solidFill>
              </a:ln>
              <a:solidFill>
                <a:prstClr val="black"/>
              </a:solidFill>
              <a:latin typeface="Arial" panose="020B0604020202020204" pitchFamily="34" charset="0"/>
              <a:cs typeface="Arial" panose="020B0604020202020204" pitchFamily="34" charset="0"/>
            </a:endParaRPr>
          </a:p>
        </p:txBody>
      </p:sp>
      <p:sp>
        <p:nvSpPr>
          <p:cNvPr id="49" name="Line 13"/>
          <p:cNvSpPr>
            <a:spLocks noChangeShapeType="1"/>
          </p:cNvSpPr>
          <p:nvPr/>
        </p:nvSpPr>
        <p:spPr bwMode="auto">
          <a:xfrm>
            <a:off x="6256797" y="2638950"/>
            <a:ext cx="0" cy="716664"/>
          </a:xfrm>
          <a:prstGeom prst="line">
            <a:avLst/>
          </a:prstGeom>
          <a:noFill/>
          <a:ln w="38100">
            <a:solidFill>
              <a:schemeClr val="tx1"/>
            </a:solidFill>
            <a:prstDash val="dash"/>
            <a:round/>
            <a:headEnd type="triangle" w="lg" len="med"/>
            <a:tailEnd type="none" w="sm" len="sm"/>
          </a:ln>
        </p:spPr>
        <p:txBody>
          <a:bodyPr wrap="none" lIns="61328" tIns="30664" rIns="61328" bIns="30664" anchor="ctr"/>
          <a:lstStyle/>
          <a:p>
            <a:pPr algn="ctr" defTabSz="685700">
              <a:defRPr/>
            </a:pPr>
            <a:endParaRPr lang="en-US" sz="2800" b="1" baseline="30000" dirty="0">
              <a:ln>
                <a:solidFill>
                  <a:prstClr val="black"/>
                </a:solidFill>
              </a:ln>
              <a:solidFill>
                <a:prstClr val="black"/>
              </a:solidFill>
              <a:latin typeface="Arial" panose="020B0604020202020204" pitchFamily="34" charset="0"/>
              <a:cs typeface="Arial" panose="020B0604020202020204" pitchFamily="34" charset="0"/>
            </a:endParaRPr>
          </a:p>
        </p:txBody>
      </p:sp>
      <p:sp>
        <p:nvSpPr>
          <p:cNvPr id="50" name="Line 20"/>
          <p:cNvSpPr>
            <a:spLocks noChangeShapeType="1"/>
          </p:cNvSpPr>
          <p:nvPr/>
        </p:nvSpPr>
        <p:spPr bwMode="auto">
          <a:xfrm flipH="1">
            <a:off x="4936201" y="3337863"/>
            <a:ext cx="1304169" cy="0"/>
          </a:xfrm>
          <a:prstGeom prst="line">
            <a:avLst/>
          </a:prstGeom>
          <a:noFill/>
          <a:ln w="38100">
            <a:solidFill>
              <a:schemeClr val="tx1"/>
            </a:solidFill>
            <a:prstDash val="dash"/>
            <a:round/>
            <a:headEnd type="none" w="sm" len="sm"/>
            <a:tailEnd type="none" w="sm" len="sm"/>
          </a:ln>
        </p:spPr>
        <p:txBody>
          <a:bodyPr wrap="none" lIns="61328" tIns="30664" rIns="61328" bIns="30664" anchor="ctr"/>
          <a:lstStyle/>
          <a:p>
            <a:pPr algn="ctr" defTabSz="685700">
              <a:defRPr/>
            </a:pPr>
            <a:endParaRPr lang="en-US" sz="2800" b="1" baseline="30000" dirty="0">
              <a:ln>
                <a:solidFill>
                  <a:prstClr val="black"/>
                </a:solidFill>
              </a:ln>
              <a:solidFill>
                <a:prstClr val="black"/>
              </a:solidFill>
              <a:latin typeface="Arial" panose="020B0604020202020204" pitchFamily="34" charset="0"/>
              <a:cs typeface="Arial" panose="020B0604020202020204" pitchFamily="34" charset="0"/>
            </a:endParaRPr>
          </a:p>
        </p:txBody>
      </p:sp>
      <p:sp>
        <p:nvSpPr>
          <p:cNvPr id="51" name="Line 13"/>
          <p:cNvSpPr>
            <a:spLocks noChangeShapeType="1"/>
          </p:cNvSpPr>
          <p:nvPr/>
        </p:nvSpPr>
        <p:spPr bwMode="auto">
          <a:xfrm>
            <a:off x="3216243" y="1572892"/>
            <a:ext cx="2550310" cy="5328"/>
          </a:xfrm>
          <a:prstGeom prst="line">
            <a:avLst/>
          </a:prstGeom>
          <a:noFill/>
          <a:ln w="38100">
            <a:solidFill>
              <a:schemeClr val="tx1"/>
            </a:solidFill>
            <a:prstDash val="dash"/>
            <a:round/>
            <a:headEnd type="triangle" w="lg" len="med"/>
            <a:tailEnd type="none" w="sm" len="sm"/>
          </a:ln>
        </p:spPr>
        <p:txBody>
          <a:bodyPr wrap="none" lIns="61328" tIns="30664" rIns="61328" bIns="30664" anchor="ctr"/>
          <a:lstStyle/>
          <a:p>
            <a:pPr algn="ctr" defTabSz="685700">
              <a:defRPr/>
            </a:pPr>
            <a:endParaRPr lang="en-US" sz="2800" b="1" baseline="30000" dirty="0">
              <a:ln>
                <a:solidFill>
                  <a:prstClr val="black"/>
                </a:solidFill>
              </a:ln>
              <a:solidFill>
                <a:prstClr val="black"/>
              </a:solidFill>
              <a:latin typeface="Arial" panose="020B0604020202020204" pitchFamily="34" charset="0"/>
              <a:cs typeface="Arial" panose="020B0604020202020204" pitchFamily="34" charset="0"/>
            </a:endParaRPr>
          </a:p>
        </p:txBody>
      </p:sp>
      <p:sp>
        <p:nvSpPr>
          <p:cNvPr id="52" name="Line 13"/>
          <p:cNvSpPr>
            <a:spLocks noChangeShapeType="1"/>
          </p:cNvSpPr>
          <p:nvPr/>
        </p:nvSpPr>
        <p:spPr bwMode="auto">
          <a:xfrm>
            <a:off x="5744084" y="1572892"/>
            <a:ext cx="0" cy="530348"/>
          </a:xfrm>
          <a:prstGeom prst="line">
            <a:avLst/>
          </a:prstGeom>
          <a:noFill/>
          <a:ln w="38100">
            <a:solidFill>
              <a:schemeClr val="tx1"/>
            </a:solidFill>
            <a:prstDash val="dash"/>
            <a:round/>
            <a:headEnd type="none" w="sm" len="sm"/>
            <a:tailEnd type="none" w="sm" len="sm"/>
          </a:ln>
        </p:spPr>
        <p:txBody>
          <a:bodyPr wrap="none" lIns="61328" tIns="30664" rIns="61328" bIns="30664" anchor="ctr"/>
          <a:lstStyle/>
          <a:p>
            <a:pPr algn="ctr" defTabSz="685700">
              <a:defRPr/>
            </a:pPr>
            <a:endParaRPr lang="en-US" sz="2800" b="1" baseline="30000" dirty="0">
              <a:solidFill>
                <a:prstClr val="black"/>
              </a:solidFill>
              <a:latin typeface="Arial" panose="020B0604020202020204" pitchFamily="34" charset="0"/>
              <a:cs typeface="Arial" panose="020B0604020202020204" pitchFamily="34" charset="0"/>
            </a:endParaRPr>
          </a:p>
        </p:txBody>
      </p:sp>
      <p:sp>
        <p:nvSpPr>
          <p:cNvPr id="7204" name="TextBox 54"/>
          <p:cNvSpPr txBox="1">
            <a:spLocks noChangeArrowheads="1"/>
          </p:cNvSpPr>
          <p:nvPr/>
        </p:nvSpPr>
        <p:spPr bwMode="auto">
          <a:xfrm>
            <a:off x="2685647" y="2675524"/>
            <a:ext cx="1962321"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685700">
              <a:defRPr/>
            </a:pPr>
            <a:r>
              <a:rPr lang="en-US" altLang="en-US" sz="1500" b="1" dirty="0">
                <a:solidFill>
                  <a:prstClr val="black"/>
                </a:solidFill>
                <a:latin typeface="Arial" panose="020B0604020202020204" pitchFamily="34" charset="0"/>
                <a:cs typeface="Arial" panose="020B0604020202020204" pitchFamily="34" charset="0"/>
              </a:rPr>
              <a:t>18–65% </a:t>
            </a:r>
          </a:p>
          <a:p>
            <a:pPr algn="ctr" defTabSz="685700">
              <a:defRPr/>
            </a:pPr>
            <a:r>
              <a:rPr lang="en-US" altLang="en-US" sz="1500" b="1" dirty="0">
                <a:solidFill>
                  <a:prstClr val="black"/>
                </a:solidFill>
                <a:latin typeface="Arial" panose="020B0604020202020204" pitchFamily="34" charset="0"/>
                <a:cs typeface="Arial" panose="020B0604020202020204" pitchFamily="34" charset="0"/>
              </a:rPr>
              <a:t>(</a:t>
            </a:r>
            <a:r>
              <a:rPr lang="en-US" altLang="en-US" sz="1500" b="1" dirty="0">
                <a:solidFill>
                  <a:srgbClr val="FF0000"/>
                </a:solidFill>
                <a:latin typeface="Arial" panose="020B0604020202020204" pitchFamily="34" charset="0"/>
                <a:cs typeface="Arial" panose="020B0604020202020204" pitchFamily="34" charset="0"/>
              </a:rPr>
              <a:t>FES: 40–87%</a:t>
            </a:r>
            <a:r>
              <a:rPr lang="en-US" altLang="en-US" sz="1500" b="1" dirty="0">
                <a:solidFill>
                  <a:prstClr val="black"/>
                </a:solidFill>
                <a:latin typeface="Arial" panose="020B0604020202020204" pitchFamily="34" charset="0"/>
                <a:cs typeface="Arial" panose="020B0604020202020204" pitchFamily="34" charset="0"/>
              </a:rPr>
              <a:t>)</a:t>
            </a:r>
          </a:p>
        </p:txBody>
      </p:sp>
      <p:sp>
        <p:nvSpPr>
          <p:cNvPr id="7205" name="TextBox 55"/>
          <p:cNvSpPr txBox="1">
            <a:spLocks noChangeArrowheads="1"/>
          </p:cNvSpPr>
          <p:nvPr/>
        </p:nvSpPr>
        <p:spPr bwMode="auto">
          <a:xfrm>
            <a:off x="1380835" y="837830"/>
            <a:ext cx="183539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685700">
              <a:defRPr/>
            </a:pPr>
            <a:r>
              <a:rPr lang="en-US" altLang="en-US" sz="1500" b="1" dirty="0">
                <a:solidFill>
                  <a:prstClr val="black"/>
                </a:solidFill>
                <a:latin typeface="Arial" panose="020B0604020202020204" pitchFamily="34" charset="0"/>
                <a:cs typeface="Arial" panose="020B0604020202020204" pitchFamily="34" charset="0"/>
              </a:rPr>
              <a:t>10–45%</a:t>
            </a:r>
            <a:endParaRPr lang="en-US" altLang="en-US" sz="1500" b="1" baseline="30000" dirty="0">
              <a:solidFill>
                <a:prstClr val="black"/>
              </a:solidFill>
              <a:latin typeface="Arial" panose="020B0604020202020204" pitchFamily="34" charset="0"/>
              <a:cs typeface="Arial" panose="020B0604020202020204" pitchFamily="34" charset="0"/>
            </a:endParaRPr>
          </a:p>
          <a:p>
            <a:pPr algn="ctr" defTabSz="685700">
              <a:defRPr/>
            </a:pPr>
            <a:r>
              <a:rPr lang="en-US" altLang="en-US" sz="1500" b="1" baseline="30000" dirty="0">
                <a:solidFill>
                  <a:prstClr val="black"/>
                </a:solidFill>
                <a:latin typeface="Arial" panose="020B0604020202020204" pitchFamily="34" charset="0"/>
                <a:cs typeface="Arial" panose="020B0604020202020204" pitchFamily="34" charset="0"/>
              </a:rPr>
              <a:t> </a:t>
            </a:r>
            <a:r>
              <a:rPr lang="en-US" altLang="en-US" sz="1500" b="1" dirty="0">
                <a:solidFill>
                  <a:prstClr val="black"/>
                </a:solidFill>
                <a:latin typeface="Arial" panose="020B0604020202020204" pitchFamily="34" charset="0"/>
                <a:cs typeface="Arial" panose="020B0604020202020204" pitchFamily="34" charset="0"/>
              </a:rPr>
              <a:t>(</a:t>
            </a:r>
            <a:r>
              <a:rPr lang="en-US" altLang="en-US" sz="1500" b="1" dirty="0">
                <a:solidFill>
                  <a:srgbClr val="FF0000"/>
                </a:solidFill>
                <a:latin typeface="Arial" panose="020B0604020202020204" pitchFamily="34" charset="0"/>
                <a:cs typeface="Arial" panose="020B0604020202020204" pitchFamily="34" charset="0"/>
              </a:rPr>
              <a:t>FES: 24%</a:t>
            </a:r>
            <a:r>
              <a:rPr lang="en-US" altLang="en-US" sz="1500" b="1" baseline="30000" dirty="0">
                <a:solidFill>
                  <a:srgbClr val="FF0000"/>
                </a:solidFill>
                <a:latin typeface="Arial" panose="020B0604020202020204" pitchFamily="34" charset="0"/>
                <a:cs typeface="Arial" panose="020B0604020202020204" pitchFamily="34" charset="0"/>
              </a:rPr>
              <a:t>2</a:t>
            </a:r>
            <a:r>
              <a:rPr lang="en-US" altLang="en-US" sz="1500" b="1" dirty="0">
                <a:solidFill>
                  <a:prstClr val="black"/>
                </a:solidFill>
                <a:latin typeface="Arial" panose="020B0604020202020204" pitchFamily="34" charset="0"/>
                <a:cs typeface="Arial" panose="020B0604020202020204" pitchFamily="34" charset="0"/>
              </a:rPr>
              <a:t>)</a:t>
            </a:r>
          </a:p>
        </p:txBody>
      </p:sp>
      <p:sp>
        <p:nvSpPr>
          <p:cNvPr id="7207" name="TextBox 57"/>
          <p:cNvSpPr txBox="1">
            <a:spLocks noChangeArrowheads="1"/>
          </p:cNvSpPr>
          <p:nvPr/>
        </p:nvSpPr>
        <p:spPr bwMode="auto">
          <a:xfrm>
            <a:off x="7358816" y="4238028"/>
            <a:ext cx="176575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685700">
              <a:defRPr/>
            </a:pPr>
            <a:r>
              <a:rPr lang="en-US" altLang="en-US" sz="1500" b="1" dirty="0">
                <a:solidFill>
                  <a:prstClr val="black"/>
                </a:solidFill>
                <a:latin typeface="Arial" panose="020B0604020202020204" pitchFamily="34" charset="0"/>
                <a:cs typeface="Arial" panose="020B0604020202020204" pitchFamily="34" charset="0"/>
              </a:rPr>
              <a:t>13.5% (8–20%)</a:t>
            </a:r>
            <a:r>
              <a:rPr lang="en-US" sz="1500" baseline="30000" dirty="0">
                <a:solidFill>
                  <a:prstClr val="black"/>
                </a:solidFill>
                <a:latin typeface="Arial"/>
              </a:rPr>
              <a:t>†</a:t>
            </a:r>
            <a:endParaRPr lang="en-US" altLang="en-US" sz="1500" b="1" baseline="30000" dirty="0">
              <a:solidFill>
                <a:prstClr val="black"/>
              </a:solidFill>
              <a:latin typeface="Arial" panose="020B0604020202020204" pitchFamily="34" charset="0"/>
              <a:cs typeface="Arial" panose="020B0604020202020204" pitchFamily="34" charset="0"/>
            </a:endParaRPr>
          </a:p>
          <a:p>
            <a:pPr algn="ctr" defTabSz="685700">
              <a:defRPr/>
            </a:pPr>
            <a:r>
              <a:rPr lang="en-US" altLang="en-US" sz="1500" b="1" dirty="0">
                <a:solidFill>
                  <a:prstClr val="black"/>
                </a:solidFill>
                <a:latin typeface="Arial" panose="020B0604020202020204" pitchFamily="34" charset="0"/>
                <a:cs typeface="Arial" panose="020B0604020202020204" pitchFamily="34" charset="0"/>
              </a:rPr>
              <a:t>(</a:t>
            </a:r>
            <a:r>
              <a:rPr lang="en-US" altLang="en-US" sz="1500" b="1" dirty="0">
                <a:solidFill>
                  <a:srgbClr val="FF0000"/>
                </a:solidFill>
                <a:latin typeface="Arial" panose="020B0604020202020204" pitchFamily="34" charset="0"/>
                <a:cs typeface="Arial" panose="020B0604020202020204" pitchFamily="34" charset="0"/>
              </a:rPr>
              <a:t>FES: 21%</a:t>
            </a:r>
            <a:r>
              <a:rPr lang="en-US" altLang="en-US" sz="1500" b="1" baseline="30000" dirty="0">
                <a:solidFill>
                  <a:srgbClr val="FF0000"/>
                </a:solidFill>
                <a:latin typeface="Arial" panose="020B0604020202020204" pitchFamily="34" charset="0"/>
                <a:cs typeface="Arial" panose="020B0604020202020204" pitchFamily="34" charset="0"/>
              </a:rPr>
              <a:t>3</a:t>
            </a:r>
            <a:r>
              <a:rPr lang="en-US" altLang="en-US" sz="1500" b="1" dirty="0">
                <a:solidFill>
                  <a:prstClr val="black"/>
                </a:solidFill>
                <a:latin typeface="Arial" panose="020B0604020202020204" pitchFamily="34" charset="0"/>
                <a:cs typeface="Arial" panose="020B0604020202020204" pitchFamily="34" charset="0"/>
              </a:rPr>
              <a:t>)</a:t>
            </a:r>
          </a:p>
          <a:p>
            <a:pPr algn="ctr" defTabSz="685700">
              <a:defRPr/>
            </a:pPr>
            <a:endParaRPr lang="en-US" altLang="en-US" sz="1500" b="1" baseline="30000" dirty="0">
              <a:solidFill>
                <a:prstClr val="black"/>
              </a:solidFill>
              <a:latin typeface="Arial" panose="020B0604020202020204" pitchFamily="34" charset="0"/>
              <a:cs typeface="Arial" panose="020B0604020202020204" pitchFamily="34" charset="0"/>
            </a:endParaRPr>
          </a:p>
        </p:txBody>
      </p:sp>
      <p:sp>
        <p:nvSpPr>
          <p:cNvPr id="59" name="Line 13"/>
          <p:cNvSpPr>
            <a:spLocks noChangeShapeType="1"/>
          </p:cNvSpPr>
          <p:nvPr/>
        </p:nvSpPr>
        <p:spPr bwMode="auto">
          <a:xfrm>
            <a:off x="6828955" y="2638950"/>
            <a:ext cx="1365" cy="716664"/>
          </a:xfrm>
          <a:prstGeom prst="line">
            <a:avLst/>
          </a:prstGeom>
          <a:noFill/>
          <a:ln w="38100">
            <a:solidFill>
              <a:schemeClr val="tx1"/>
            </a:solidFill>
            <a:prstDash val="dash"/>
            <a:round/>
            <a:headEnd type="triangle" w="lg" len="med"/>
            <a:tailEnd type="none" w="sm" len="sm"/>
          </a:ln>
        </p:spPr>
        <p:txBody>
          <a:bodyPr wrap="none" lIns="61328" tIns="30664" rIns="61328" bIns="30664" anchor="ctr"/>
          <a:lstStyle/>
          <a:p>
            <a:pPr algn="ctr" defTabSz="685700">
              <a:defRPr/>
            </a:pPr>
            <a:endParaRPr lang="en-US" sz="2800" b="1" baseline="30000" dirty="0">
              <a:ln>
                <a:solidFill>
                  <a:prstClr val="black"/>
                </a:solidFill>
              </a:ln>
              <a:solidFill>
                <a:prstClr val="black"/>
              </a:solidFill>
              <a:latin typeface="Arial" panose="020B0604020202020204" pitchFamily="34" charset="0"/>
              <a:cs typeface="Arial" panose="020B0604020202020204" pitchFamily="34" charset="0"/>
            </a:endParaRPr>
          </a:p>
        </p:txBody>
      </p:sp>
      <p:sp>
        <p:nvSpPr>
          <p:cNvPr id="7209" name="Rectangle 2"/>
          <p:cNvSpPr>
            <a:spLocks noChangeArrowheads="1"/>
          </p:cNvSpPr>
          <p:nvPr/>
        </p:nvSpPr>
        <p:spPr bwMode="auto">
          <a:xfrm>
            <a:off x="5736864" y="1591889"/>
            <a:ext cx="160693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685700">
              <a:defRPr/>
            </a:pPr>
            <a:r>
              <a:rPr lang="en-US" altLang="en-US" sz="1500" b="1" dirty="0">
                <a:solidFill>
                  <a:prstClr val="black"/>
                </a:solidFill>
                <a:latin typeface="Arial" panose="020B0604020202020204" pitchFamily="34" charset="0"/>
                <a:cs typeface="Arial" panose="020B0604020202020204" pitchFamily="34" charset="0"/>
              </a:rPr>
              <a:t>Any duration:</a:t>
            </a:r>
            <a:r>
              <a:rPr lang="en-US" sz="1500" b="1" baseline="30000" dirty="0">
                <a:solidFill>
                  <a:prstClr val="black"/>
                </a:solidFill>
                <a:latin typeface="Arial"/>
              </a:rPr>
              <a:t>‡</a:t>
            </a:r>
            <a:endParaRPr lang="en-US" altLang="en-US" sz="1500" b="1" dirty="0">
              <a:solidFill>
                <a:prstClr val="black"/>
              </a:solidFill>
              <a:latin typeface="Arial" panose="020B0604020202020204" pitchFamily="34" charset="0"/>
              <a:cs typeface="Arial" panose="020B0604020202020204" pitchFamily="34" charset="0"/>
            </a:endParaRPr>
          </a:p>
          <a:p>
            <a:pPr algn="ctr" defTabSz="685700">
              <a:defRPr/>
            </a:pPr>
            <a:r>
              <a:rPr lang="en-US" altLang="en-US" sz="1500" b="1" dirty="0">
                <a:solidFill>
                  <a:prstClr val="black"/>
                </a:solidFill>
                <a:latin typeface="Arial" panose="020B0604020202020204" pitchFamily="34" charset="0"/>
                <a:cs typeface="Arial" panose="020B0604020202020204" pitchFamily="34" charset="0"/>
              </a:rPr>
              <a:t>57.3%</a:t>
            </a:r>
          </a:p>
        </p:txBody>
      </p:sp>
      <p:sp>
        <p:nvSpPr>
          <p:cNvPr id="61" name="Line 12"/>
          <p:cNvSpPr>
            <a:spLocks noChangeShapeType="1"/>
          </p:cNvSpPr>
          <p:nvPr/>
        </p:nvSpPr>
        <p:spPr bwMode="auto">
          <a:xfrm flipH="1">
            <a:off x="2317348" y="2706439"/>
            <a:ext cx="0" cy="418571"/>
          </a:xfrm>
          <a:prstGeom prst="line">
            <a:avLst/>
          </a:prstGeom>
          <a:noFill/>
          <a:ln w="38100">
            <a:solidFill>
              <a:schemeClr val="tx1"/>
            </a:solidFill>
            <a:prstDash val="dash"/>
            <a:round/>
            <a:headEnd type="none" w="sm" len="sm"/>
            <a:tailEnd type="triangle" w="lg" len="med"/>
          </a:ln>
        </p:spPr>
        <p:txBody>
          <a:bodyPr wrap="none" lIns="61328" tIns="30664" rIns="61328" bIns="30664" anchor="ctr"/>
          <a:lstStyle/>
          <a:p>
            <a:pPr algn="ctr" defTabSz="685700">
              <a:defRPr/>
            </a:pPr>
            <a:endParaRPr lang="en-US" sz="2800" b="1" baseline="30000" dirty="0">
              <a:ln>
                <a:solidFill>
                  <a:prstClr val="black"/>
                </a:solidFill>
              </a:ln>
              <a:solidFill>
                <a:prstClr val="black"/>
              </a:solidFill>
              <a:latin typeface="Arial" panose="020B0604020202020204" pitchFamily="34" charset="0"/>
              <a:cs typeface="Arial" panose="020B0604020202020204" pitchFamily="34" charset="0"/>
            </a:endParaRPr>
          </a:p>
        </p:txBody>
      </p:sp>
      <p:sp>
        <p:nvSpPr>
          <p:cNvPr id="43" name="TextBox 56"/>
          <p:cNvSpPr txBox="1">
            <a:spLocks noChangeArrowheads="1"/>
          </p:cNvSpPr>
          <p:nvPr/>
        </p:nvSpPr>
        <p:spPr bwMode="auto">
          <a:xfrm>
            <a:off x="4667175" y="3403863"/>
            <a:ext cx="3176438"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685700">
              <a:defRPr/>
            </a:pPr>
            <a:r>
              <a:rPr lang="en-US" altLang="en-US" sz="1500" b="1" dirty="0">
                <a:solidFill>
                  <a:prstClr val="black"/>
                </a:solidFill>
                <a:latin typeface="Arial" panose="020B0604020202020204" pitchFamily="34" charset="0"/>
                <a:cs typeface="Arial" panose="020B0604020202020204" pitchFamily="34" charset="0"/>
              </a:rPr>
              <a:t>Any duration: 7–52% </a:t>
            </a:r>
          </a:p>
          <a:p>
            <a:pPr algn="ctr" defTabSz="685700">
              <a:defRPr/>
            </a:pPr>
            <a:r>
              <a:rPr lang="en-US" altLang="en-US" sz="1500" b="1" baseline="30000" dirty="0">
                <a:solidFill>
                  <a:prstClr val="black"/>
                </a:solidFill>
                <a:latin typeface="Arial" panose="020B0604020202020204" pitchFamily="34" charset="0"/>
                <a:cs typeface="Arial" panose="020B0604020202020204" pitchFamily="34" charset="0"/>
              </a:rPr>
              <a:t> </a:t>
            </a:r>
            <a:r>
              <a:rPr lang="en-US" altLang="en-US" sz="1500" b="1" dirty="0">
                <a:solidFill>
                  <a:prstClr val="black"/>
                </a:solidFill>
                <a:latin typeface="Arial" panose="020B0604020202020204" pitchFamily="34" charset="0"/>
                <a:cs typeface="Arial" panose="020B0604020202020204" pitchFamily="34" charset="0"/>
              </a:rPr>
              <a:t>(</a:t>
            </a:r>
            <a:r>
              <a:rPr lang="en-US" altLang="en-US" sz="1500" b="1" dirty="0">
                <a:solidFill>
                  <a:srgbClr val="FF0000"/>
                </a:solidFill>
                <a:latin typeface="Arial" panose="020B0604020202020204" pitchFamily="34" charset="0"/>
                <a:cs typeface="Arial" panose="020B0604020202020204" pitchFamily="34" charset="0"/>
              </a:rPr>
              <a:t>FES: 17–81%</a:t>
            </a:r>
            <a:r>
              <a:rPr lang="en-US" altLang="en-US" sz="1500" b="1" dirty="0">
                <a:solidFill>
                  <a:prstClr val="black"/>
                </a:solidFill>
                <a:latin typeface="Arial" panose="020B0604020202020204" pitchFamily="34" charset="0"/>
                <a:cs typeface="Arial" panose="020B0604020202020204" pitchFamily="34" charset="0"/>
              </a:rPr>
              <a:t>)</a:t>
            </a:r>
          </a:p>
        </p:txBody>
      </p:sp>
      <p:sp>
        <p:nvSpPr>
          <p:cNvPr id="257060" name="Text Box 8"/>
          <p:cNvSpPr txBox="1">
            <a:spLocks noChangeArrowheads="1"/>
          </p:cNvSpPr>
          <p:nvPr/>
        </p:nvSpPr>
        <p:spPr bwMode="auto">
          <a:xfrm>
            <a:off x="5388224" y="3958025"/>
            <a:ext cx="1980152" cy="308148"/>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1328" tIns="30664" rIns="61328" bIns="30664" anchor="ctr">
            <a:spAutoFit/>
          </a:bodyPr>
          <a:lstStyle>
            <a:lvl1pPr>
              <a:spcBef>
                <a:spcPct val="20000"/>
              </a:spcBef>
              <a:buClr>
                <a:schemeClr val="tx1"/>
              </a:buClr>
              <a:buSzPct val="75000"/>
              <a:buFont typeface="Wingdings" pitchFamily="2" charset="2"/>
              <a:buChar char="n"/>
              <a:defRPr sz="3200">
                <a:solidFill>
                  <a:srgbClr val="FFFFFF"/>
                </a:solidFill>
                <a:latin typeface="Arial" pitchFamily="34" charset="0"/>
                <a:ea typeface="ヒラギノ角ゴ Pro W3" charset="-128"/>
                <a:cs typeface="Arial" pitchFamily="34" charset="0"/>
              </a:defRPr>
            </a:lvl1pPr>
            <a:lvl2pPr marL="742950" indent="-285750">
              <a:spcBef>
                <a:spcPct val="20000"/>
              </a:spcBef>
              <a:buClr>
                <a:schemeClr val="tx1"/>
              </a:buClr>
              <a:buSzPct val="60000"/>
              <a:buFont typeface="Wingdings" pitchFamily="2" charset="2"/>
              <a:buChar char="u"/>
              <a:defRPr sz="3200">
                <a:solidFill>
                  <a:srgbClr val="FFFFFF"/>
                </a:solidFill>
                <a:latin typeface="Arial" pitchFamily="34" charset="0"/>
                <a:ea typeface="ヒラギノ角ゴ Pro W3" charset="-128"/>
                <a:cs typeface="Arial" pitchFamily="34" charset="0"/>
              </a:defRPr>
            </a:lvl2pPr>
            <a:lvl3pPr marL="1143000" indent="-228600">
              <a:spcBef>
                <a:spcPct val="20000"/>
              </a:spcBef>
              <a:buClr>
                <a:schemeClr val="tx1"/>
              </a:buClr>
              <a:buSzPct val="60000"/>
              <a:buFont typeface="Wingdings" pitchFamily="2" charset="2"/>
              <a:buChar char="t"/>
              <a:defRPr sz="3200">
                <a:solidFill>
                  <a:srgbClr val="FFFFFF"/>
                </a:solidFill>
                <a:latin typeface="Arial" pitchFamily="34" charset="0"/>
                <a:ea typeface="ヒラギノ角ゴ Pro W3" charset="-128"/>
                <a:cs typeface="Arial" pitchFamily="34" charset="0"/>
              </a:defRPr>
            </a:lvl3pPr>
            <a:lvl4pPr marL="1600200" indent="-228600">
              <a:spcBef>
                <a:spcPct val="20000"/>
              </a:spcBef>
              <a:buClr>
                <a:schemeClr val="tx1"/>
              </a:buClr>
              <a:buSzPct val="100000"/>
              <a:buChar char="•"/>
              <a:defRPr sz="3200">
                <a:solidFill>
                  <a:srgbClr val="FFFFFF"/>
                </a:solidFill>
                <a:latin typeface="Arial" pitchFamily="34" charset="0"/>
                <a:ea typeface="ヒラギノ角ゴ Pro W3" charset="-128"/>
                <a:cs typeface="Arial" pitchFamily="34" charset="0"/>
              </a:defRPr>
            </a:lvl4pPr>
            <a:lvl5pPr marL="2057400" indent="-228600">
              <a:spcBef>
                <a:spcPct val="20000"/>
              </a:spcBef>
              <a:buClr>
                <a:schemeClr val="tx1"/>
              </a:buClr>
              <a:buSzPct val="100000"/>
              <a:buChar char="–"/>
              <a:defRPr sz="3200">
                <a:solidFill>
                  <a:srgbClr val="FFFFFF"/>
                </a:solidFill>
                <a:latin typeface="Arial" pitchFamily="34" charset="0"/>
                <a:ea typeface="ヒラギノ角ゴ Pro W3" charset="-128"/>
                <a:cs typeface="Arial" pitchFamily="34" charset="0"/>
              </a:defRPr>
            </a:lvl5pPr>
            <a:lvl6pPr marL="2514600" indent="-228600" eaLnBrk="0" fontAlgn="base" hangingPunct="0">
              <a:spcBef>
                <a:spcPct val="20000"/>
              </a:spcBef>
              <a:spcAft>
                <a:spcPct val="0"/>
              </a:spcAft>
              <a:buClr>
                <a:schemeClr val="tx1"/>
              </a:buClr>
              <a:buSzPct val="100000"/>
              <a:buChar char="–"/>
              <a:defRPr sz="3200">
                <a:solidFill>
                  <a:srgbClr val="FFFFFF"/>
                </a:solidFill>
                <a:latin typeface="Arial" pitchFamily="34" charset="0"/>
                <a:ea typeface="ヒラギノ角ゴ Pro W3" charset="-128"/>
                <a:cs typeface="Arial" pitchFamily="34" charset="0"/>
              </a:defRPr>
            </a:lvl6pPr>
            <a:lvl7pPr marL="2971800" indent="-228600" eaLnBrk="0" fontAlgn="base" hangingPunct="0">
              <a:spcBef>
                <a:spcPct val="20000"/>
              </a:spcBef>
              <a:spcAft>
                <a:spcPct val="0"/>
              </a:spcAft>
              <a:buClr>
                <a:schemeClr val="tx1"/>
              </a:buClr>
              <a:buSzPct val="100000"/>
              <a:buChar char="–"/>
              <a:defRPr sz="3200">
                <a:solidFill>
                  <a:srgbClr val="FFFFFF"/>
                </a:solidFill>
                <a:latin typeface="Arial" pitchFamily="34" charset="0"/>
                <a:ea typeface="ヒラギノ角ゴ Pro W3" charset="-128"/>
                <a:cs typeface="Arial" pitchFamily="34" charset="0"/>
              </a:defRPr>
            </a:lvl7pPr>
            <a:lvl8pPr marL="3429000" indent="-228600" eaLnBrk="0" fontAlgn="base" hangingPunct="0">
              <a:spcBef>
                <a:spcPct val="20000"/>
              </a:spcBef>
              <a:spcAft>
                <a:spcPct val="0"/>
              </a:spcAft>
              <a:buClr>
                <a:schemeClr val="tx1"/>
              </a:buClr>
              <a:buSzPct val="100000"/>
              <a:buChar char="–"/>
              <a:defRPr sz="3200">
                <a:solidFill>
                  <a:srgbClr val="FFFFFF"/>
                </a:solidFill>
                <a:latin typeface="Arial" pitchFamily="34" charset="0"/>
                <a:ea typeface="ヒラギノ角ゴ Pro W3" charset="-128"/>
                <a:cs typeface="Arial" pitchFamily="34" charset="0"/>
              </a:defRPr>
            </a:lvl8pPr>
            <a:lvl9pPr marL="3886200" indent="-228600" eaLnBrk="0" fontAlgn="base" hangingPunct="0">
              <a:spcBef>
                <a:spcPct val="20000"/>
              </a:spcBef>
              <a:spcAft>
                <a:spcPct val="0"/>
              </a:spcAft>
              <a:buClr>
                <a:schemeClr val="tx1"/>
              </a:buClr>
              <a:buSzPct val="100000"/>
              <a:buChar char="–"/>
              <a:defRPr sz="3200">
                <a:solidFill>
                  <a:srgbClr val="FFFFFF"/>
                </a:solidFill>
                <a:latin typeface="Arial" pitchFamily="34" charset="0"/>
                <a:ea typeface="ヒラギノ角ゴ Pro W3" charset="-128"/>
                <a:cs typeface="Arial" pitchFamily="34" charset="0"/>
              </a:defRPr>
            </a:lvl9pPr>
          </a:lstStyle>
          <a:p>
            <a:pPr algn="ctr" defTabSz="685700">
              <a:spcBef>
                <a:spcPct val="50000"/>
              </a:spcBef>
              <a:buClrTx/>
              <a:buSzTx/>
              <a:buNone/>
              <a:defRPr/>
            </a:pPr>
            <a:r>
              <a:rPr lang="en-US" altLang="ko-KR" sz="1600" b="1" dirty="0">
                <a:solidFill>
                  <a:prstClr val="black"/>
                </a:solidFill>
              </a:rPr>
              <a:t>Remission</a:t>
            </a:r>
          </a:p>
        </p:txBody>
      </p:sp>
      <p:sp>
        <p:nvSpPr>
          <p:cNvPr id="8" name="TextBox 52">
            <a:extLst>
              <a:ext uri="{FF2B5EF4-FFF2-40B4-BE49-F238E27FC236}">
                <a16:creationId xmlns:a16="http://schemas.microsoft.com/office/drawing/2014/main" id="{470081A5-5D4F-5A6E-C963-2DB5063CC5E1}"/>
              </a:ext>
            </a:extLst>
          </p:cNvPr>
          <p:cNvSpPr txBox="1">
            <a:spLocks noChangeArrowheads="1"/>
          </p:cNvSpPr>
          <p:nvPr/>
        </p:nvSpPr>
        <p:spPr bwMode="auto">
          <a:xfrm>
            <a:off x="8695320" y="962760"/>
            <a:ext cx="2317457" cy="1246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defRPr/>
            </a:pPr>
            <a:r>
              <a:rPr lang="en-US" altLang="en-US" sz="1500" dirty="0">
                <a:latin typeface="Arial" panose="020B0604020202020204" pitchFamily="34" charset="0"/>
                <a:cs typeface="Arial" panose="020B0604020202020204" pitchFamily="34" charset="0"/>
              </a:rPr>
              <a:t>Relapse (placebo</a:t>
            </a:r>
            <a:r>
              <a:rPr lang="en-US" sz="1500" dirty="0">
                <a:latin typeface="Arial" panose="020B0604020202020204" pitchFamily="34" charset="0"/>
                <a:cs typeface="Arial" panose="020B0604020202020204" pitchFamily="34" charset="0"/>
              </a:rPr>
              <a:t> ‡</a:t>
            </a:r>
            <a:r>
              <a:rPr lang="en-US" altLang="en-US" sz="1500" dirty="0">
                <a:latin typeface="Arial" panose="020B0604020202020204" pitchFamily="34" charset="0"/>
                <a:cs typeface="Arial" panose="020B0604020202020204" pitchFamily="34" charset="0"/>
              </a:rPr>
              <a:t>):</a:t>
            </a:r>
          </a:p>
          <a:p>
            <a:pPr algn="r">
              <a:defRPr/>
            </a:pPr>
            <a:r>
              <a:rPr lang="en-US" altLang="en-US" sz="1500" dirty="0">
                <a:latin typeface="Arial" panose="020B0604020202020204" pitchFamily="34" charset="0"/>
                <a:cs typeface="Arial" panose="020B0604020202020204" pitchFamily="34" charset="0"/>
              </a:rPr>
              <a:t>≤3 </a:t>
            </a:r>
            <a:r>
              <a:rPr lang="en-US" altLang="en-US" sz="1500" dirty="0" err="1">
                <a:latin typeface="Arial" panose="020B0604020202020204" pitchFamily="34" charset="0"/>
                <a:cs typeface="Arial" panose="020B0604020202020204" pitchFamily="34" charset="0"/>
              </a:rPr>
              <a:t>mo</a:t>
            </a:r>
            <a:r>
              <a:rPr lang="en-US" altLang="en-US" sz="1500" dirty="0">
                <a:latin typeface="Arial" panose="020B0604020202020204" pitchFamily="34" charset="0"/>
                <a:cs typeface="Arial" panose="020B0604020202020204" pitchFamily="34" charset="0"/>
              </a:rPr>
              <a:t>: 37%</a:t>
            </a:r>
          </a:p>
          <a:p>
            <a:pPr algn="r">
              <a:defRPr/>
            </a:pPr>
            <a:r>
              <a:rPr lang="en-US" altLang="en-US" sz="1500" dirty="0">
                <a:latin typeface="Arial" panose="020B0604020202020204" pitchFamily="34" charset="0"/>
                <a:cs typeface="Arial" panose="020B0604020202020204" pitchFamily="34" charset="0"/>
              </a:rPr>
              <a:t>4-6 </a:t>
            </a:r>
            <a:r>
              <a:rPr lang="en-US" altLang="en-US" sz="1500" dirty="0" err="1">
                <a:latin typeface="Arial" panose="020B0604020202020204" pitchFamily="34" charset="0"/>
                <a:cs typeface="Arial" panose="020B0604020202020204" pitchFamily="34" charset="0"/>
              </a:rPr>
              <a:t>mo</a:t>
            </a:r>
            <a:r>
              <a:rPr lang="en-US" altLang="en-US" sz="1500" dirty="0">
                <a:latin typeface="Arial" panose="020B0604020202020204" pitchFamily="34" charset="0"/>
                <a:cs typeface="Arial" panose="020B0604020202020204" pitchFamily="34" charset="0"/>
              </a:rPr>
              <a:t>: 50%</a:t>
            </a:r>
            <a:endParaRPr lang="en-US" sz="1500" dirty="0">
              <a:latin typeface="Arial" panose="020B0604020202020204" pitchFamily="34" charset="0"/>
              <a:cs typeface="Arial" panose="020B0604020202020204" pitchFamily="34" charset="0"/>
            </a:endParaRPr>
          </a:p>
          <a:p>
            <a:pPr algn="r">
              <a:defRPr/>
            </a:pPr>
            <a:r>
              <a:rPr lang="en-US" altLang="en-US" sz="1500" dirty="0">
                <a:latin typeface="Arial" panose="020B0604020202020204" pitchFamily="34" charset="0"/>
                <a:cs typeface="Arial" panose="020B0604020202020204" pitchFamily="34" charset="0"/>
              </a:rPr>
              <a:t> 7-12 </a:t>
            </a:r>
            <a:r>
              <a:rPr lang="en-US" altLang="en-US" sz="1500" dirty="0" err="1">
                <a:latin typeface="Arial" panose="020B0604020202020204" pitchFamily="34" charset="0"/>
                <a:cs typeface="Arial" panose="020B0604020202020204" pitchFamily="34" charset="0"/>
              </a:rPr>
              <a:t>mo</a:t>
            </a:r>
            <a:r>
              <a:rPr lang="en-US" altLang="en-US" sz="1500" dirty="0">
                <a:latin typeface="Arial" panose="020B0604020202020204" pitchFamily="34" charset="0"/>
                <a:cs typeface="Arial" panose="020B0604020202020204" pitchFamily="34" charset="0"/>
              </a:rPr>
              <a:t>: 64%</a:t>
            </a:r>
            <a:endParaRPr lang="en-US" sz="1500" dirty="0">
              <a:latin typeface="Arial" panose="020B0604020202020204" pitchFamily="34" charset="0"/>
              <a:cs typeface="Arial" panose="020B0604020202020204" pitchFamily="34" charset="0"/>
            </a:endParaRPr>
          </a:p>
          <a:p>
            <a:pPr algn="r">
              <a:defRPr/>
            </a:pPr>
            <a:r>
              <a:rPr lang="en-US" altLang="en-US" sz="1500" dirty="0">
                <a:latin typeface="Arial" panose="020B0604020202020204" pitchFamily="34" charset="0"/>
                <a:cs typeface="Arial" panose="020B0604020202020204" pitchFamily="34" charset="0"/>
              </a:rPr>
              <a:t> 13-36 </a:t>
            </a:r>
            <a:r>
              <a:rPr lang="en-US" altLang="en-US" sz="1500" dirty="0" err="1">
                <a:latin typeface="Arial" panose="020B0604020202020204" pitchFamily="34" charset="0"/>
                <a:cs typeface="Arial" panose="020B0604020202020204" pitchFamily="34" charset="0"/>
              </a:rPr>
              <a:t>mo</a:t>
            </a:r>
            <a:r>
              <a:rPr lang="en-US" altLang="en-US" sz="1500" dirty="0">
                <a:latin typeface="Arial" panose="020B0604020202020204" pitchFamily="34" charset="0"/>
                <a:cs typeface="Arial" panose="020B0604020202020204" pitchFamily="34" charset="0"/>
              </a:rPr>
              <a:t>: 79%</a:t>
            </a:r>
          </a:p>
        </p:txBody>
      </p:sp>
      <p:sp>
        <p:nvSpPr>
          <p:cNvPr id="10" name="TextBox 52">
            <a:extLst>
              <a:ext uri="{FF2B5EF4-FFF2-40B4-BE49-F238E27FC236}">
                <a16:creationId xmlns:a16="http://schemas.microsoft.com/office/drawing/2014/main" id="{D80DB13F-0976-F8E5-2142-BE98B53229AC}"/>
              </a:ext>
            </a:extLst>
          </p:cNvPr>
          <p:cNvSpPr txBox="1">
            <a:spLocks noChangeArrowheads="1"/>
          </p:cNvSpPr>
          <p:nvPr/>
        </p:nvSpPr>
        <p:spPr bwMode="auto">
          <a:xfrm>
            <a:off x="8839657" y="2514064"/>
            <a:ext cx="1698534"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defRPr/>
            </a:pPr>
            <a:r>
              <a:rPr lang="en-US" altLang="en-US" sz="1500" b="1" dirty="0">
                <a:solidFill>
                  <a:srgbClr val="FF0000"/>
                </a:solidFill>
                <a:latin typeface="Arial" panose="020B0604020202020204" pitchFamily="34" charset="0"/>
                <a:cs typeface="Arial" panose="020B0604020202020204" pitchFamily="34" charset="0"/>
              </a:rPr>
              <a:t>Relapse (FES):</a:t>
            </a:r>
          </a:p>
          <a:p>
            <a:pPr algn="r">
              <a:defRPr/>
            </a:pPr>
            <a:r>
              <a:rPr lang="en-US" altLang="en-US" sz="1500" dirty="0">
                <a:solidFill>
                  <a:srgbClr val="FF0000"/>
                </a:solidFill>
                <a:latin typeface="Arial" panose="020B0604020202020204" pitchFamily="34" charset="0"/>
                <a:cs typeface="Arial" panose="020B0604020202020204" pitchFamily="34" charset="0"/>
              </a:rPr>
              <a:t>12 </a:t>
            </a:r>
            <a:r>
              <a:rPr lang="en-US" altLang="en-US" sz="1500" dirty="0" err="1">
                <a:solidFill>
                  <a:srgbClr val="FF0000"/>
                </a:solidFill>
                <a:latin typeface="Arial" panose="020B0604020202020204" pitchFamily="34" charset="0"/>
                <a:cs typeface="Arial" panose="020B0604020202020204" pitchFamily="34" charset="0"/>
              </a:rPr>
              <a:t>mo</a:t>
            </a:r>
            <a:r>
              <a:rPr lang="en-US" altLang="en-US" sz="1500" dirty="0">
                <a:solidFill>
                  <a:srgbClr val="FF0000"/>
                </a:solidFill>
                <a:latin typeface="Arial" panose="020B0604020202020204" pitchFamily="34" charset="0"/>
                <a:cs typeface="Arial" panose="020B0604020202020204" pitchFamily="34" charset="0"/>
              </a:rPr>
              <a:t>: 16%</a:t>
            </a:r>
          </a:p>
          <a:p>
            <a:pPr algn="r">
              <a:defRPr/>
            </a:pPr>
            <a:r>
              <a:rPr lang="en-US" altLang="en-US" sz="1500" dirty="0">
                <a:solidFill>
                  <a:srgbClr val="FF0000"/>
                </a:solidFill>
                <a:latin typeface="Arial" panose="020B0604020202020204" pitchFamily="34" charset="0"/>
                <a:cs typeface="Arial" panose="020B0604020202020204" pitchFamily="34" charset="0"/>
              </a:rPr>
              <a:t>24 </a:t>
            </a:r>
            <a:r>
              <a:rPr lang="en-US" altLang="en-US" sz="1500" dirty="0" err="1">
                <a:solidFill>
                  <a:srgbClr val="FF0000"/>
                </a:solidFill>
                <a:latin typeface="Arial" panose="020B0604020202020204" pitchFamily="34" charset="0"/>
                <a:cs typeface="Arial" panose="020B0604020202020204" pitchFamily="34" charset="0"/>
              </a:rPr>
              <a:t>mo</a:t>
            </a:r>
            <a:r>
              <a:rPr lang="en-US" altLang="en-US" sz="1500" dirty="0">
                <a:solidFill>
                  <a:srgbClr val="FF0000"/>
                </a:solidFill>
                <a:latin typeface="Arial" panose="020B0604020202020204" pitchFamily="34" charset="0"/>
                <a:cs typeface="Arial" panose="020B0604020202020204" pitchFamily="34" charset="0"/>
              </a:rPr>
              <a:t>: 54%</a:t>
            </a:r>
          </a:p>
          <a:p>
            <a:pPr algn="r">
              <a:defRPr/>
            </a:pPr>
            <a:r>
              <a:rPr lang="en-US" altLang="en-US" sz="1500" dirty="0">
                <a:solidFill>
                  <a:srgbClr val="FF0000"/>
                </a:solidFill>
                <a:latin typeface="Arial" panose="020B0604020202020204" pitchFamily="34" charset="0"/>
                <a:cs typeface="Arial" panose="020B0604020202020204" pitchFamily="34" charset="0"/>
              </a:rPr>
              <a:t>36 </a:t>
            </a:r>
            <a:r>
              <a:rPr lang="en-US" altLang="en-US" sz="1500" dirty="0" err="1">
                <a:solidFill>
                  <a:srgbClr val="FF0000"/>
                </a:solidFill>
                <a:latin typeface="Arial" panose="020B0604020202020204" pitchFamily="34" charset="0"/>
                <a:cs typeface="Arial" panose="020B0604020202020204" pitchFamily="34" charset="0"/>
              </a:rPr>
              <a:t>mo</a:t>
            </a:r>
            <a:r>
              <a:rPr lang="en-US" altLang="en-US" sz="1500" dirty="0">
                <a:solidFill>
                  <a:srgbClr val="FF0000"/>
                </a:solidFill>
                <a:latin typeface="Arial" panose="020B0604020202020204" pitchFamily="34" charset="0"/>
                <a:cs typeface="Arial" panose="020B0604020202020204" pitchFamily="34" charset="0"/>
              </a:rPr>
              <a:t>: 63%</a:t>
            </a:r>
          </a:p>
          <a:p>
            <a:pPr algn="r">
              <a:defRPr/>
            </a:pPr>
            <a:r>
              <a:rPr lang="en-US" altLang="en-US" sz="1500" dirty="0">
                <a:solidFill>
                  <a:srgbClr val="FF0000"/>
                </a:solidFill>
                <a:latin typeface="Arial" panose="020B0604020202020204" pitchFamily="34" charset="0"/>
                <a:cs typeface="Arial" panose="020B0604020202020204" pitchFamily="34" charset="0"/>
              </a:rPr>
              <a:t>48 </a:t>
            </a:r>
            <a:r>
              <a:rPr lang="en-US" altLang="en-US" sz="1500" dirty="0" err="1">
                <a:solidFill>
                  <a:srgbClr val="FF0000"/>
                </a:solidFill>
                <a:latin typeface="Arial" panose="020B0604020202020204" pitchFamily="34" charset="0"/>
                <a:cs typeface="Arial" panose="020B0604020202020204" pitchFamily="34" charset="0"/>
              </a:rPr>
              <a:t>mo</a:t>
            </a:r>
            <a:r>
              <a:rPr lang="en-US" altLang="en-US" sz="1500" dirty="0">
                <a:solidFill>
                  <a:srgbClr val="FF0000"/>
                </a:solidFill>
                <a:latin typeface="Arial" panose="020B0604020202020204" pitchFamily="34" charset="0"/>
                <a:cs typeface="Arial" panose="020B0604020202020204" pitchFamily="34" charset="0"/>
              </a:rPr>
              <a:t>: 75%</a:t>
            </a:r>
          </a:p>
          <a:p>
            <a:pPr algn="r">
              <a:defRPr/>
            </a:pPr>
            <a:r>
              <a:rPr lang="en-US" altLang="en-US" sz="1500" dirty="0">
                <a:solidFill>
                  <a:srgbClr val="FF0000"/>
                </a:solidFill>
                <a:latin typeface="Arial" panose="020B0604020202020204" pitchFamily="34" charset="0"/>
                <a:cs typeface="Arial" panose="020B0604020202020204" pitchFamily="34" charset="0"/>
              </a:rPr>
              <a:t>60 </a:t>
            </a:r>
            <a:r>
              <a:rPr lang="en-US" altLang="en-US" sz="1500" dirty="0" err="1">
                <a:solidFill>
                  <a:srgbClr val="FF0000"/>
                </a:solidFill>
                <a:latin typeface="Arial" panose="020B0604020202020204" pitchFamily="34" charset="0"/>
                <a:cs typeface="Arial" panose="020B0604020202020204" pitchFamily="34" charset="0"/>
              </a:rPr>
              <a:t>mo</a:t>
            </a:r>
            <a:r>
              <a:rPr lang="en-US" altLang="en-US" sz="1500" dirty="0">
                <a:solidFill>
                  <a:srgbClr val="FF0000"/>
                </a:solidFill>
                <a:latin typeface="Arial" panose="020B0604020202020204" pitchFamily="34" charset="0"/>
                <a:cs typeface="Arial" panose="020B0604020202020204" pitchFamily="34" charset="0"/>
              </a:rPr>
              <a:t>: 82%</a:t>
            </a:r>
          </a:p>
        </p:txBody>
      </p:sp>
      <p:sp>
        <p:nvSpPr>
          <p:cNvPr id="5" name="Textfeld 1">
            <a:extLst>
              <a:ext uri="{FF2B5EF4-FFF2-40B4-BE49-F238E27FC236}">
                <a16:creationId xmlns:a16="http://schemas.microsoft.com/office/drawing/2014/main" id="{B75E1ABD-2B7F-193C-7019-3E0FF06B7AE9}"/>
              </a:ext>
            </a:extLst>
          </p:cNvPr>
          <p:cNvSpPr txBox="1"/>
          <p:nvPr/>
        </p:nvSpPr>
        <p:spPr>
          <a:xfrm>
            <a:off x="3024328" y="4122683"/>
            <a:ext cx="2135833" cy="1223375"/>
          </a:xfrm>
          <a:prstGeom prst="rect">
            <a:avLst/>
          </a:prstGeom>
          <a:noFill/>
        </p:spPr>
        <p:txBody>
          <a:bodyPr wrap="square" lIns="68545" tIns="34272" rIns="68545" bIns="34272">
            <a:spAutoFit/>
          </a:bodyPr>
          <a:lstStyle/>
          <a:p>
            <a:pPr algn="r" defTabSz="685800">
              <a:defRPr/>
            </a:pPr>
            <a:r>
              <a:rPr lang="en-US" sz="1500" b="1" dirty="0">
                <a:solidFill>
                  <a:prstClr val="black"/>
                </a:solidFill>
                <a:latin typeface="Arial" panose="020B0604020202020204" pitchFamily="34" charset="0"/>
                <a:cs typeface="Arial" panose="020B0604020202020204" pitchFamily="34" charset="0"/>
              </a:rPr>
              <a:t>Remission:</a:t>
            </a:r>
          </a:p>
          <a:p>
            <a:pPr algn="r" defTabSz="685800">
              <a:defRPr/>
            </a:pPr>
            <a:r>
              <a:rPr lang="en-US" sz="1500" b="1" dirty="0">
                <a:solidFill>
                  <a:prstClr val="black"/>
                </a:solidFill>
                <a:latin typeface="Arial" panose="020B0604020202020204" pitchFamily="34" charset="0"/>
                <a:cs typeface="Arial" panose="020B0604020202020204" pitchFamily="34" charset="0"/>
              </a:rPr>
              <a:t>6 </a:t>
            </a:r>
            <a:r>
              <a:rPr lang="en-US" sz="1500" b="1" dirty="0" err="1">
                <a:solidFill>
                  <a:prstClr val="black"/>
                </a:solidFill>
                <a:latin typeface="Arial" panose="020B0604020202020204" pitchFamily="34" charset="0"/>
                <a:cs typeface="Arial" panose="020B0604020202020204" pitchFamily="34" charset="0"/>
              </a:rPr>
              <a:t>mos</a:t>
            </a:r>
            <a:r>
              <a:rPr lang="en-US" sz="1500" b="1" dirty="0">
                <a:solidFill>
                  <a:prstClr val="black"/>
                </a:solidFill>
                <a:latin typeface="Arial" panose="020B0604020202020204" pitchFamily="34" charset="0"/>
                <a:cs typeface="Arial" panose="020B0604020202020204" pitchFamily="34" charset="0"/>
              </a:rPr>
              <a:t>: 44%</a:t>
            </a:r>
          </a:p>
          <a:p>
            <a:pPr algn="r" defTabSz="685800">
              <a:defRPr/>
            </a:pPr>
            <a:r>
              <a:rPr lang="en-US" sz="1500" b="1" dirty="0">
                <a:solidFill>
                  <a:prstClr val="black"/>
                </a:solidFill>
                <a:latin typeface="Arial" panose="020B0604020202020204" pitchFamily="34" charset="0"/>
                <a:cs typeface="Arial" panose="020B0604020202020204" pitchFamily="34" charset="0"/>
              </a:rPr>
              <a:t>12 </a:t>
            </a:r>
            <a:r>
              <a:rPr lang="en-US" sz="1500" b="1" dirty="0" err="1">
                <a:solidFill>
                  <a:prstClr val="black"/>
                </a:solidFill>
                <a:latin typeface="Arial" panose="020B0604020202020204" pitchFamily="34" charset="0"/>
                <a:cs typeface="Arial" panose="020B0604020202020204" pitchFamily="34" charset="0"/>
              </a:rPr>
              <a:t>mos</a:t>
            </a:r>
            <a:r>
              <a:rPr lang="en-US" sz="1500" b="1" dirty="0">
                <a:solidFill>
                  <a:prstClr val="black"/>
                </a:solidFill>
                <a:latin typeface="Arial" panose="020B0604020202020204" pitchFamily="34" charset="0"/>
                <a:cs typeface="Arial" panose="020B0604020202020204" pitchFamily="34" charset="0"/>
              </a:rPr>
              <a:t>: 52%</a:t>
            </a:r>
          </a:p>
          <a:p>
            <a:pPr algn="r" defTabSz="685800">
              <a:defRPr/>
            </a:pPr>
            <a:r>
              <a:rPr lang="en-US" sz="1500" b="1" dirty="0">
                <a:solidFill>
                  <a:prstClr val="black"/>
                </a:solidFill>
                <a:latin typeface="Arial" panose="020B0604020202020204" pitchFamily="34" charset="0"/>
                <a:cs typeface="Arial" panose="020B0604020202020204" pitchFamily="34" charset="0"/>
              </a:rPr>
              <a:t>24 </a:t>
            </a:r>
            <a:r>
              <a:rPr lang="en-US" sz="1500" b="1" dirty="0" err="1">
                <a:solidFill>
                  <a:prstClr val="black"/>
                </a:solidFill>
                <a:latin typeface="Arial" panose="020B0604020202020204" pitchFamily="34" charset="0"/>
                <a:cs typeface="Arial" panose="020B0604020202020204" pitchFamily="34" charset="0"/>
              </a:rPr>
              <a:t>mos</a:t>
            </a:r>
            <a:r>
              <a:rPr lang="en-US" sz="1500" b="1" dirty="0">
                <a:solidFill>
                  <a:prstClr val="black"/>
                </a:solidFill>
                <a:latin typeface="Arial" panose="020B0604020202020204" pitchFamily="34" charset="0"/>
                <a:cs typeface="Arial" panose="020B0604020202020204" pitchFamily="34" charset="0"/>
              </a:rPr>
              <a:t>: 47%</a:t>
            </a:r>
          </a:p>
          <a:p>
            <a:pPr algn="r" defTabSz="685800">
              <a:defRPr/>
            </a:pPr>
            <a:r>
              <a:rPr lang="en-US" sz="1500" b="1" dirty="0">
                <a:solidFill>
                  <a:prstClr val="black"/>
                </a:solidFill>
                <a:latin typeface="Arial" panose="020B0604020202020204" pitchFamily="34" charset="0"/>
                <a:cs typeface="Arial" panose="020B0604020202020204" pitchFamily="34" charset="0"/>
              </a:rPr>
              <a:t>&gt;24 </a:t>
            </a:r>
            <a:r>
              <a:rPr lang="en-US" sz="1500" b="1" dirty="0" err="1">
                <a:solidFill>
                  <a:prstClr val="black"/>
                </a:solidFill>
                <a:latin typeface="Arial" panose="020B0604020202020204" pitchFamily="34" charset="0"/>
                <a:cs typeface="Arial" panose="020B0604020202020204" pitchFamily="34" charset="0"/>
              </a:rPr>
              <a:t>mos</a:t>
            </a:r>
            <a:r>
              <a:rPr lang="en-US" sz="1500" b="1" dirty="0">
                <a:solidFill>
                  <a:prstClr val="black"/>
                </a:solidFill>
                <a:latin typeface="Arial" panose="020B0604020202020204" pitchFamily="34" charset="0"/>
                <a:cs typeface="Arial" panose="020B0604020202020204" pitchFamily="34" charset="0"/>
              </a:rPr>
              <a:t>: 49%</a:t>
            </a:r>
          </a:p>
        </p:txBody>
      </p:sp>
      <p:sp>
        <p:nvSpPr>
          <p:cNvPr id="17" name="TextBox 16">
            <a:extLst>
              <a:ext uri="{FF2B5EF4-FFF2-40B4-BE49-F238E27FC236}">
                <a16:creationId xmlns:a16="http://schemas.microsoft.com/office/drawing/2014/main" id="{B8CAC2C7-37B0-45BE-F7AA-806958EC1ECD}"/>
              </a:ext>
            </a:extLst>
          </p:cNvPr>
          <p:cNvSpPr txBox="1"/>
          <p:nvPr/>
        </p:nvSpPr>
        <p:spPr>
          <a:xfrm>
            <a:off x="1068081" y="5395360"/>
            <a:ext cx="9804987" cy="338554"/>
          </a:xfrm>
          <a:prstGeom prst="rect">
            <a:avLst/>
          </a:prstGeom>
          <a:noFill/>
        </p:spPr>
        <p:txBody>
          <a:bodyPr wrap="square" rtlCol="0" anchor="ctr">
            <a:spAutoFit/>
          </a:bodyPr>
          <a:lstStyle/>
          <a:p>
            <a:pPr algn="ctr"/>
            <a:r>
              <a:rPr lang="en-US" sz="1600" b="1" dirty="0"/>
              <a:t>Acute		Stabilization		Maintenance		Treatment Phase</a:t>
            </a:r>
          </a:p>
        </p:txBody>
      </p:sp>
    </p:spTree>
    <p:extLst>
      <p:ext uri="{BB962C8B-B14F-4D97-AF65-F5344CB8AC3E}">
        <p14:creationId xmlns:p14="http://schemas.microsoft.com/office/powerpoint/2010/main" val="8763648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F17469F-C166-4E2C-BE9D-3B2DB1F5BE0B}"/>
              </a:ext>
            </a:extLst>
          </p:cNvPr>
          <p:cNvSpPr>
            <a:spLocks noGrp="1"/>
          </p:cNvSpPr>
          <p:nvPr>
            <p:ph type="ftr" sz="quarter" idx="3"/>
          </p:nvPr>
        </p:nvSpPr>
        <p:spPr>
          <a:xfrm>
            <a:off x="609600" y="6356350"/>
            <a:ext cx="10744199" cy="442131"/>
          </a:xfrm>
        </p:spPr>
        <p:txBody>
          <a:bodyPr/>
          <a:lstStyle/>
          <a:p>
            <a:r>
              <a:rPr lang="en-GB" altLang="en-US" dirty="0" err="1"/>
              <a:t>Correll</a:t>
            </a:r>
            <a:r>
              <a:rPr lang="en-GB" altLang="en-US" dirty="0"/>
              <a:t> CU et al. </a:t>
            </a:r>
            <a:r>
              <a:rPr lang="en-GB" altLang="en-US" i="1" dirty="0"/>
              <a:t>World Psychiatry</a:t>
            </a:r>
            <a:r>
              <a:rPr lang="en-GB" altLang="en-US" dirty="0"/>
              <a:t>. 2018 Jun;17(2):149-160. </a:t>
            </a:r>
          </a:p>
          <a:p>
            <a:r>
              <a:rPr lang="en-GB" altLang="en-US" dirty="0" err="1"/>
              <a:t>Correll</a:t>
            </a:r>
            <a:r>
              <a:rPr lang="en-GB" altLang="en-US" dirty="0"/>
              <a:t> CU &amp; </a:t>
            </a:r>
            <a:r>
              <a:rPr lang="en-GB" altLang="en-US" dirty="0" err="1"/>
              <a:t>Lauriello</a:t>
            </a:r>
            <a:r>
              <a:rPr lang="en-GB" altLang="en-US" dirty="0"/>
              <a:t> J. </a:t>
            </a:r>
            <a:r>
              <a:rPr lang="en-GB" altLang="en-US" i="1" dirty="0"/>
              <a:t>J Clin Psychiatry </a:t>
            </a:r>
            <a:r>
              <a:rPr lang="en-GB" altLang="en-US" dirty="0"/>
              <a:t>2020;81:MS19053AH5C</a:t>
            </a:r>
          </a:p>
        </p:txBody>
      </p:sp>
      <p:sp>
        <p:nvSpPr>
          <p:cNvPr id="761858" name="Title 1">
            <a:extLst>
              <a:ext uri="{FF2B5EF4-FFF2-40B4-BE49-F238E27FC236}">
                <a16:creationId xmlns:a16="http://schemas.microsoft.com/office/drawing/2014/main" id="{C9CC2CF6-3A7E-46F2-94AE-E0FA9033533C}"/>
              </a:ext>
            </a:extLst>
          </p:cNvPr>
          <p:cNvSpPr>
            <a:spLocks noGrp="1" noChangeArrowheads="1"/>
          </p:cNvSpPr>
          <p:nvPr>
            <p:ph type="title"/>
          </p:nvPr>
        </p:nvSpPr>
        <p:spPr>
          <a:xfrm>
            <a:off x="609600" y="199505"/>
            <a:ext cx="10744200" cy="1185577"/>
          </a:xfrm>
        </p:spPr>
        <p:txBody>
          <a:bodyPr>
            <a:normAutofit/>
          </a:bodyPr>
          <a:lstStyle/>
          <a:p>
            <a:r>
              <a:rPr lang="en-GB" altLang="en-US"/>
              <a:t>Relapse Prevention is of Crucial Importance</a:t>
            </a:r>
          </a:p>
        </p:txBody>
      </p:sp>
      <p:grpSp>
        <p:nvGrpSpPr>
          <p:cNvPr id="761860" name="Group 9">
            <a:extLst>
              <a:ext uri="{FF2B5EF4-FFF2-40B4-BE49-F238E27FC236}">
                <a16:creationId xmlns:a16="http://schemas.microsoft.com/office/drawing/2014/main" id="{71D7BCDB-7FA3-4C09-BC89-4B22B810C862}"/>
              </a:ext>
            </a:extLst>
          </p:cNvPr>
          <p:cNvGrpSpPr>
            <a:grpSpLocks/>
          </p:cNvGrpSpPr>
          <p:nvPr/>
        </p:nvGrpSpPr>
        <p:grpSpPr bwMode="auto">
          <a:xfrm>
            <a:off x="1781175" y="1333999"/>
            <a:ext cx="8401050" cy="4983162"/>
            <a:chOff x="1550797" y="1178261"/>
            <a:chExt cx="8583803" cy="5038887"/>
          </a:xfrm>
        </p:grpSpPr>
        <p:sp>
          <p:nvSpPr>
            <p:cNvPr id="6" name="Arrow: Right 5">
              <a:extLst>
                <a:ext uri="{FF2B5EF4-FFF2-40B4-BE49-F238E27FC236}">
                  <a16:creationId xmlns:a16="http://schemas.microsoft.com/office/drawing/2014/main" id="{5BD93D12-4799-4AD0-9B4E-DD3F8CEC69F2}"/>
                </a:ext>
              </a:extLst>
            </p:cNvPr>
            <p:cNvSpPr/>
            <p:nvPr/>
          </p:nvSpPr>
          <p:spPr>
            <a:xfrm>
              <a:off x="1550797" y="2850934"/>
              <a:ext cx="4622796" cy="1677488"/>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66">
                <a:defRPr/>
              </a:pPr>
              <a:r>
                <a:rPr lang="en-GB" dirty="0">
                  <a:solidFill>
                    <a:prstClr val="white"/>
                  </a:solidFill>
                </a:rPr>
                <a:t>Multiple relapses and subsequent exacerbations</a:t>
              </a:r>
            </a:p>
          </p:txBody>
        </p:sp>
        <p:sp>
          <p:nvSpPr>
            <p:cNvPr id="8" name="Hexagon 7">
              <a:extLst>
                <a:ext uri="{FF2B5EF4-FFF2-40B4-BE49-F238E27FC236}">
                  <a16:creationId xmlns:a16="http://schemas.microsoft.com/office/drawing/2014/main" id="{1DA54C41-14A4-441D-A188-37F46EA46797}"/>
                </a:ext>
              </a:extLst>
            </p:cNvPr>
            <p:cNvSpPr/>
            <p:nvPr/>
          </p:nvSpPr>
          <p:spPr>
            <a:xfrm rot="5400000">
              <a:off x="5306751" y="1129372"/>
              <a:ext cx="1828800" cy="1926578"/>
            </a:xfrm>
            <a:prstGeom prst="hexagon">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wrap="none" lIns="0" rIns="0" anchor="ctr"/>
            <a:lstStyle/>
            <a:p>
              <a:pPr algn="ctr" defTabSz="914266">
                <a:defRPr/>
              </a:pPr>
              <a:r>
                <a:rPr lang="en-GB" sz="2000" dirty="0">
                  <a:solidFill>
                    <a:prstClr val="white"/>
                  </a:solidFill>
                </a:rPr>
                <a:t>Long-term </a:t>
              </a:r>
              <a:br>
                <a:rPr lang="en-GB" sz="2000" dirty="0">
                  <a:solidFill>
                    <a:prstClr val="white"/>
                  </a:solidFill>
                </a:rPr>
              </a:br>
              <a:r>
                <a:rPr lang="en-GB" sz="2000" dirty="0">
                  <a:solidFill>
                    <a:prstClr val="white"/>
                  </a:solidFill>
                </a:rPr>
                <a:t>symptoms </a:t>
              </a:r>
              <a:br>
                <a:rPr lang="en-GB" sz="2000" dirty="0">
                  <a:solidFill>
                    <a:prstClr val="white"/>
                  </a:solidFill>
                </a:rPr>
              </a:br>
              <a:r>
                <a:rPr lang="en-GB" sz="2000" dirty="0">
                  <a:solidFill>
                    <a:prstClr val="white"/>
                  </a:solidFill>
                </a:rPr>
                <a:t>and disability</a:t>
              </a:r>
              <a:endParaRPr lang="en-GB" sz="2000" baseline="30000" dirty="0">
                <a:solidFill>
                  <a:prstClr val="white"/>
                </a:solidFill>
              </a:endParaRPr>
            </a:p>
          </p:txBody>
        </p:sp>
        <p:sp>
          <p:nvSpPr>
            <p:cNvPr id="11" name="Hexagon 10">
              <a:extLst>
                <a:ext uri="{FF2B5EF4-FFF2-40B4-BE49-F238E27FC236}">
                  <a16:creationId xmlns:a16="http://schemas.microsoft.com/office/drawing/2014/main" id="{B6B48FD1-7B43-4B74-B977-B1F5BE25701C}"/>
                </a:ext>
              </a:extLst>
            </p:cNvPr>
            <p:cNvSpPr/>
            <p:nvPr/>
          </p:nvSpPr>
          <p:spPr>
            <a:xfrm rot="5400000">
              <a:off x="7424769" y="1132586"/>
              <a:ext cx="1828800" cy="1926579"/>
            </a:xfrm>
            <a:prstGeom prst="hexag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wrap="none" lIns="0" rIns="0" anchor="ctr"/>
            <a:lstStyle/>
            <a:p>
              <a:pPr algn="ctr" defTabSz="914266">
                <a:defRPr/>
              </a:pPr>
              <a:r>
                <a:rPr lang="en-GB" sz="2000" dirty="0">
                  <a:solidFill>
                    <a:prstClr val="white"/>
                  </a:solidFill>
                </a:rPr>
                <a:t>Increased risk</a:t>
              </a:r>
              <a:br>
                <a:rPr lang="en-GB" sz="2000" dirty="0">
                  <a:solidFill>
                    <a:prstClr val="white"/>
                  </a:solidFill>
                </a:rPr>
              </a:br>
              <a:r>
                <a:rPr lang="en-GB" sz="2000" dirty="0">
                  <a:solidFill>
                    <a:prstClr val="white"/>
                  </a:solidFill>
                </a:rPr>
                <a:t> of suicide </a:t>
              </a:r>
              <a:br>
                <a:rPr lang="en-GB" sz="2000" dirty="0">
                  <a:solidFill>
                    <a:prstClr val="white"/>
                  </a:solidFill>
                </a:rPr>
              </a:br>
              <a:r>
                <a:rPr lang="en-GB" sz="2000" dirty="0">
                  <a:solidFill>
                    <a:prstClr val="white"/>
                  </a:solidFill>
                </a:rPr>
                <a:t>attempts</a:t>
              </a:r>
              <a:endParaRPr lang="en-GB" sz="2000" baseline="30000" dirty="0">
                <a:solidFill>
                  <a:prstClr val="white"/>
                </a:solidFill>
              </a:endParaRPr>
            </a:p>
          </p:txBody>
        </p:sp>
        <p:sp>
          <p:nvSpPr>
            <p:cNvPr id="12" name="Hexagon 11">
              <a:extLst>
                <a:ext uri="{FF2B5EF4-FFF2-40B4-BE49-F238E27FC236}">
                  <a16:creationId xmlns:a16="http://schemas.microsoft.com/office/drawing/2014/main" id="{E891F528-D7FF-4BDC-950F-F1FC11287E23}"/>
                </a:ext>
              </a:extLst>
            </p:cNvPr>
            <p:cNvSpPr/>
            <p:nvPr/>
          </p:nvSpPr>
          <p:spPr>
            <a:xfrm rot="5400000">
              <a:off x="6273187" y="2725862"/>
              <a:ext cx="1828800" cy="1926576"/>
            </a:xfrm>
            <a:prstGeom prst="hexag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defTabSz="914266">
                <a:defRPr/>
              </a:pPr>
              <a:r>
                <a:rPr lang="en-GB" sz="2000" dirty="0">
                  <a:solidFill>
                    <a:prstClr val="white"/>
                  </a:solidFill>
                </a:rPr>
                <a:t>Decrease in treatment response</a:t>
              </a:r>
              <a:endParaRPr lang="en-GB" sz="2000" baseline="30000" dirty="0">
                <a:solidFill>
                  <a:prstClr val="white"/>
                </a:solidFill>
              </a:endParaRPr>
            </a:p>
          </p:txBody>
        </p:sp>
        <p:sp>
          <p:nvSpPr>
            <p:cNvPr id="13" name="Hexagon 12">
              <a:extLst>
                <a:ext uri="{FF2B5EF4-FFF2-40B4-BE49-F238E27FC236}">
                  <a16:creationId xmlns:a16="http://schemas.microsoft.com/office/drawing/2014/main" id="{8AC8E62C-3BBF-46E0-B3E3-DE0931EE9B8D}"/>
                </a:ext>
              </a:extLst>
            </p:cNvPr>
            <p:cNvSpPr/>
            <p:nvPr/>
          </p:nvSpPr>
          <p:spPr>
            <a:xfrm rot="5400000">
              <a:off x="8337550" y="2818770"/>
              <a:ext cx="1828800" cy="1765300"/>
            </a:xfrm>
            <a:prstGeom prst="hexagon">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wrap="none" lIns="0" rIns="0" anchor="ctr"/>
            <a:lstStyle/>
            <a:p>
              <a:pPr algn="ctr" defTabSz="914266">
                <a:defRPr/>
              </a:pPr>
              <a:r>
                <a:rPr lang="en-GB" sz="2000" dirty="0">
                  <a:solidFill>
                    <a:prstClr val="white"/>
                  </a:solidFill>
                </a:rPr>
                <a:t>Progressive </a:t>
              </a:r>
              <a:br>
                <a:rPr lang="en-GB" sz="2000" dirty="0">
                  <a:solidFill>
                    <a:prstClr val="white"/>
                  </a:solidFill>
                </a:rPr>
              </a:br>
              <a:r>
                <a:rPr lang="en-GB" sz="2000" dirty="0">
                  <a:solidFill>
                    <a:prstClr val="white"/>
                  </a:solidFill>
                </a:rPr>
                <a:t>decline in </a:t>
              </a:r>
              <a:br>
                <a:rPr lang="en-GB" sz="2000" dirty="0">
                  <a:solidFill>
                    <a:prstClr val="white"/>
                  </a:solidFill>
                </a:rPr>
              </a:br>
              <a:r>
                <a:rPr lang="en-GB" sz="2000" dirty="0">
                  <a:solidFill>
                    <a:prstClr val="white"/>
                  </a:solidFill>
                </a:rPr>
                <a:t>brain structure</a:t>
              </a:r>
              <a:endParaRPr lang="en-GB" sz="2000" baseline="30000" dirty="0">
                <a:solidFill>
                  <a:prstClr val="white"/>
                </a:solidFill>
              </a:endParaRPr>
            </a:p>
          </p:txBody>
        </p:sp>
        <p:sp>
          <p:nvSpPr>
            <p:cNvPr id="14" name="Hexagon 13">
              <a:extLst>
                <a:ext uri="{FF2B5EF4-FFF2-40B4-BE49-F238E27FC236}">
                  <a16:creationId xmlns:a16="http://schemas.microsoft.com/office/drawing/2014/main" id="{19F8964E-8CA2-49C6-AC98-E1C45DBDD8B3}"/>
                </a:ext>
              </a:extLst>
            </p:cNvPr>
            <p:cNvSpPr/>
            <p:nvPr/>
          </p:nvSpPr>
          <p:spPr>
            <a:xfrm rot="5400000">
              <a:off x="7362239" y="4260179"/>
              <a:ext cx="1873747" cy="2040189"/>
            </a:xfrm>
            <a:prstGeom prst="hexagon">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defTabSz="914266">
                <a:defRPr/>
              </a:pPr>
              <a:r>
                <a:rPr lang="en-GB" sz="2000" dirty="0">
                  <a:solidFill>
                    <a:prstClr val="white"/>
                  </a:solidFill>
                </a:rPr>
                <a:t>Increased burden on family and caregivers</a:t>
              </a:r>
              <a:endParaRPr lang="en-GB" sz="2000" baseline="30000" dirty="0">
                <a:solidFill>
                  <a:prstClr val="white"/>
                </a:solidFill>
              </a:endParaRPr>
            </a:p>
          </p:txBody>
        </p:sp>
        <p:sp>
          <p:nvSpPr>
            <p:cNvPr id="15" name="Hexagon 14">
              <a:extLst>
                <a:ext uri="{FF2B5EF4-FFF2-40B4-BE49-F238E27FC236}">
                  <a16:creationId xmlns:a16="http://schemas.microsoft.com/office/drawing/2014/main" id="{64BC349E-B1F2-4588-AC14-DFBA89B1736D}"/>
                </a:ext>
              </a:extLst>
            </p:cNvPr>
            <p:cNvSpPr/>
            <p:nvPr/>
          </p:nvSpPr>
          <p:spPr>
            <a:xfrm rot="5400000">
              <a:off x="5284277" y="4316985"/>
              <a:ext cx="1873748" cy="1926577"/>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wrap="none" lIns="0" rIns="0" anchor="ctr"/>
            <a:lstStyle/>
            <a:p>
              <a:pPr algn="ctr" defTabSz="914266">
                <a:defRPr/>
              </a:pPr>
              <a:r>
                <a:rPr lang="en-GB" sz="2000" dirty="0">
                  <a:solidFill>
                    <a:prstClr val="white"/>
                  </a:solidFill>
                </a:rPr>
                <a:t>Greater use </a:t>
              </a:r>
              <a:br>
                <a:rPr lang="en-GB" sz="2000" dirty="0">
                  <a:solidFill>
                    <a:prstClr val="white"/>
                  </a:solidFill>
                </a:rPr>
              </a:br>
              <a:r>
                <a:rPr lang="en-GB" sz="2000" dirty="0">
                  <a:solidFill>
                    <a:prstClr val="white"/>
                  </a:solidFill>
                </a:rPr>
                <a:t>of healthcare </a:t>
              </a:r>
              <a:br>
                <a:rPr lang="en-GB" sz="2000" dirty="0">
                  <a:solidFill>
                    <a:prstClr val="white"/>
                  </a:solidFill>
                </a:rPr>
              </a:br>
              <a:r>
                <a:rPr lang="en-GB" sz="2000" dirty="0">
                  <a:solidFill>
                    <a:prstClr val="white"/>
                  </a:solidFill>
                </a:rPr>
                <a:t>resources</a:t>
              </a:r>
              <a:endParaRPr lang="en-GB" sz="2000" baseline="30000" dirty="0">
                <a:solidFill>
                  <a:prstClr val="white"/>
                </a:solidFill>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8962" name="Picture 1">
            <a:extLst>
              <a:ext uri="{FF2B5EF4-FFF2-40B4-BE49-F238E27FC236}">
                <a16:creationId xmlns:a16="http://schemas.microsoft.com/office/drawing/2014/main" id="{D2B306CA-C03C-4EA0-B2B3-BA216C1639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8922" y="278014"/>
            <a:ext cx="6594156" cy="6301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7BAFEBC1-83A1-4781-8B69-8A0F919E9BA0}"/>
              </a:ext>
            </a:extLst>
          </p:cNvPr>
          <p:cNvSpPr/>
          <p:nvPr/>
        </p:nvSpPr>
        <p:spPr>
          <a:xfrm>
            <a:off x="6239691" y="4572001"/>
            <a:ext cx="2989828" cy="29602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D30C9BA-F0F8-439F-AEC3-732E2F0FAA01}"/>
              </a:ext>
            </a:extLst>
          </p:cNvPr>
          <p:cNvSpPr/>
          <p:nvPr/>
        </p:nvSpPr>
        <p:spPr>
          <a:xfrm>
            <a:off x="705394" y="3004457"/>
            <a:ext cx="9570694" cy="2196003"/>
          </a:xfrm>
          <a:prstGeom prst="rect">
            <a:avLst/>
          </a:prstGeom>
          <a:ln w="28575">
            <a:solidFill>
              <a:schemeClr val="accent1"/>
            </a:solidFill>
          </a:ln>
        </p:spPr>
        <p:style>
          <a:lnRef idx="2">
            <a:schemeClr val="accent2"/>
          </a:lnRef>
          <a:fillRef idx="1">
            <a:schemeClr val="lt1"/>
          </a:fillRef>
          <a:effectRef idx="0">
            <a:schemeClr val="accent2"/>
          </a:effectRef>
          <a:fontRef idx="minor">
            <a:schemeClr val="dk1"/>
          </a:fontRef>
        </p:style>
        <p:txBody>
          <a:bodyPr rtlCol="0" anchor="ctr"/>
          <a:lstStyle/>
          <a:p>
            <a:pPr algn="ctr" defTabSz="685800" eaLnBrk="0" fontAlgn="base" hangingPunct="0">
              <a:spcBef>
                <a:spcPct val="0"/>
              </a:spcBef>
              <a:spcAft>
                <a:spcPct val="0"/>
              </a:spcAft>
              <a:defRPr/>
            </a:pPr>
            <a:endParaRPr lang="en-GB" sz="1400" dirty="0">
              <a:solidFill>
                <a:srgbClr val="505050"/>
              </a:solidFill>
              <a:latin typeface="Verdana" panose="020B0604030504040204" pitchFamily="34" charset="0"/>
              <a:ea typeface="Verdana" panose="020B0604030504040204" pitchFamily="34" charset="0"/>
            </a:endParaRPr>
          </a:p>
        </p:txBody>
      </p:sp>
      <p:sp>
        <p:nvSpPr>
          <p:cNvPr id="28674" name="Titel 1">
            <a:extLst>
              <a:ext uri="{FF2B5EF4-FFF2-40B4-BE49-F238E27FC236}">
                <a16:creationId xmlns:a16="http://schemas.microsoft.com/office/drawing/2014/main" id="{7953B3C1-ABEA-4363-995C-B49431FB7926}"/>
              </a:ext>
            </a:extLst>
          </p:cNvPr>
          <p:cNvSpPr>
            <a:spLocks noGrp="1" noChangeArrowheads="1"/>
          </p:cNvSpPr>
          <p:nvPr>
            <p:ph type="title"/>
          </p:nvPr>
        </p:nvSpPr>
        <p:spPr>
          <a:xfrm>
            <a:off x="609600" y="199505"/>
            <a:ext cx="11277600" cy="1185577"/>
          </a:xfrm>
        </p:spPr>
        <p:txBody>
          <a:bodyPr>
            <a:normAutofit fontScale="90000"/>
          </a:bodyPr>
          <a:lstStyle/>
          <a:p>
            <a:r>
              <a:rPr lang="en-GB" altLang="en-US" dirty="0"/>
              <a:t>Long-Acting vs Oral Antipsychotics: Meta-analytic Comparison of 137 Studies (n=397,319) Across Three Designs</a:t>
            </a:r>
          </a:p>
        </p:txBody>
      </p:sp>
      <p:graphicFrame>
        <p:nvGraphicFramePr>
          <p:cNvPr id="5" name="Tabelle 4">
            <a:extLst>
              <a:ext uri="{FF2B5EF4-FFF2-40B4-BE49-F238E27FC236}">
                <a16:creationId xmlns:a16="http://schemas.microsoft.com/office/drawing/2014/main" id="{518EDC90-0C78-4D2A-8918-EF16D796B2A5}"/>
              </a:ext>
            </a:extLst>
          </p:cNvPr>
          <p:cNvGraphicFramePr>
            <a:graphicFrameLocks noGrp="1"/>
          </p:cNvGraphicFramePr>
          <p:nvPr>
            <p:extLst>
              <p:ext uri="{D42A27DB-BD31-4B8C-83A1-F6EECF244321}">
                <p14:modId xmlns:p14="http://schemas.microsoft.com/office/powerpoint/2010/main" val="854625564"/>
              </p:ext>
            </p:extLst>
          </p:nvPr>
        </p:nvGraphicFramePr>
        <p:xfrm>
          <a:off x="1123257" y="3826900"/>
          <a:ext cx="8752114" cy="1137390"/>
        </p:xfrm>
        <a:graphic>
          <a:graphicData uri="http://schemas.openxmlformats.org/drawingml/2006/table">
            <a:tbl>
              <a:tblPr bandRow="1">
                <a:tableStyleId>{7E9639D4-E3E2-4D34-9284-5A2195B3D0D7}</a:tableStyleId>
              </a:tblPr>
              <a:tblGrid>
                <a:gridCol w="2430967">
                  <a:extLst>
                    <a:ext uri="{9D8B030D-6E8A-4147-A177-3AD203B41FA5}">
                      <a16:colId xmlns:a16="http://schemas.microsoft.com/office/drawing/2014/main" val="20000"/>
                    </a:ext>
                  </a:extLst>
                </a:gridCol>
                <a:gridCol w="778036">
                  <a:extLst>
                    <a:ext uri="{9D8B030D-6E8A-4147-A177-3AD203B41FA5}">
                      <a16:colId xmlns:a16="http://schemas.microsoft.com/office/drawing/2014/main" val="20001"/>
                    </a:ext>
                  </a:extLst>
                </a:gridCol>
                <a:gridCol w="1481138">
                  <a:extLst>
                    <a:ext uri="{9D8B030D-6E8A-4147-A177-3AD203B41FA5}">
                      <a16:colId xmlns:a16="http://schemas.microsoft.com/office/drawing/2014/main" val="20002"/>
                    </a:ext>
                  </a:extLst>
                </a:gridCol>
                <a:gridCol w="1318262">
                  <a:extLst>
                    <a:ext uri="{9D8B030D-6E8A-4147-A177-3AD203B41FA5}">
                      <a16:colId xmlns:a16="http://schemas.microsoft.com/office/drawing/2014/main" val="20003"/>
                    </a:ext>
                  </a:extLst>
                </a:gridCol>
                <a:gridCol w="1550700">
                  <a:extLst>
                    <a:ext uri="{9D8B030D-6E8A-4147-A177-3AD203B41FA5}">
                      <a16:colId xmlns:a16="http://schemas.microsoft.com/office/drawing/2014/main" val="20004"/>
                    </a:ext>
                  </a:extLst>
                </a:gridCol>
                <a:gridCol w="1193011">
                  <a:extLst>
                    <a:ext uri="{9D8B030D-6E8A-4147-A177-3AD203B41FA5}">
                      <a16:colId xmlns:a16="http://schemas.microsoft.com/office/drawing/2014/main" val="20005"/>
                    </a:ext>
                  </a:extLst>
                </a:gridCol>
              </a:tblGrid>
              <a:tr h="261045">
                <a:tc>
                  <a:txBody>
                    <a:bodyPr/>
                    <a:lstStyle/>
                    <a:p>
                      <a:endParaRPr lang="de-DE" sz="1600" dirty="0">
                        <a:solidFill>
                          <a:schemeClr val="tx1"/>
                        </a:solidFill>
                        <a:latin typeface="Arial" panose="020B0604020202020204" pitchFamily="34" charset="0"/>
                        <a:ea typeface="Verdana" panose="020B0604030504040204" pitchFamily="34" charset="0"/>
                        <a:cs typeface="Arial" panose="020B0604020202020204" pitchFamily="34" charset="0"/>
                      </a:endParaRPr>
                    </a:p>
                  </a:txBody>
                  <a:tcPr marL="68574" marR="68574" marT="16203" marB="16203">
                    <a:lnL w="6350" cap="flat" cmpd="sng" algn="ctr">
                      <a:noFill/>
                      <a:prstDash val="solid"/>
                      <a:miter lim="800000"/>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de-DE" sz="1600" dirty="0">
                          <a:solidFill>
                            <a:schemeClr val="tx1"/>
                          </a:solidFill>
                        </a:rPr>
                        <a:t>N</a:t>
                      </a:r>
                      <a:endParaRPr lang="de-DE" sz="1600" dirty="0">
                        <a:solidFill>
                          <a:schemeClr val="tx1"/>
                        </a:solidFill>
                        <a:latin typeface="Arial" panose="020B0604020202020204" pitchFamily="34" charset="0"/>
                        <a:ea typeface="Verdana" panose="020B0604030504040204" pitchFamily="34" charset="0"/>
                        <a:cs typeface="Arial" panose="020B0604020202020204" pitchFamily="34" charset="0"/>
                      </a:endParaRPr>
                    </a:p>
                  </a:txBody>
                  <a:tcPr marL="68574" marR="68574" marT="16203" marB="16203">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de-DE" sz="1600" dirty="0">
                          <a:solidFill>
                            <a:schemeClr val="tx1"/>
                          </a:solidFill>
                        </a:rPr>
                        <a:t>n</a:t>
                      </a:r>
                      <a:endParaRPr lang="de-DE" sz="1600" dirty="0">
                        <a:solidFill>
                          <a:schemeClr val="tx1"/>
                        </a:solidFill>
                        <a:latin typeface="Arial" panose="020B0604020202020204" pitchFamily="34" charset="0"/>
                        <a:ea typeface="Verdana" panose="020B0604030504040204" pitchFamily="34" charset="0"/>
                        <a:cs typeface="Arial" panose="020B0604020202020204" pitchFamily="34" charset="0"/>
                      </a:endParaRPr>
                    </a:p>
                  </a:txBody>
                  <a:tcPr marL="68574" marR="68574" marT="16203" marB="16203">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de-DE" sz="1600" dirty="0">
                          <a:solidFill>
                            <a:schemeClr val="tx1"/>
                          </a:solidFill>
                        </a:rPr>
                        <a:t>RR</a:t>
                      </a:r>
                      <a:endParaRPr lang="de-DE" sz="1600" dirty="0">
                        <a:solidFill>
                          <a:schemeClr val="tx1"/>
                        </a:solidFill>
                        <a:latin typeface="Arial" panose="020B0604020202020204" pitchFamily="34" charset="0"/>
                        <a:ea typeface="Verdana" panose="020B0604030504040204" pitchFamily="34" charset="0"/>
                        <a:cs typeface="Arial" panose="020B0604020202020204" pitchFamily="34" charset="0"/>
                      </a:endParaRPr>
                    </a:p>
                  </a:txBody>
                  <a:tcPr marL="68574" marR="68574" marT="16203" marB="16203">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de-DE" sz="1600" dirty="0">
                          <a:solidFill>
                            <a:schemeClr val="tx1"/>
                          </a:solidFill>
                        </a:rPr>
                        <a:t>95% CI</a:t>
                      </a:r>
                      <a:endParaRPr lang="de-DE" sz="1600" dirty="0">
                        <a:solidFill>
                          <a:schemeClr val="tx1"/>
                        </a:solidFill>
                        <a:latin typeface="Arial" panose="020B0604020202020204" pitchFamily="34" charset="0"/>
                        <a:ea typeface="Verdana" panose="020B0604030504040204" pitchFamily="34" charset="0"/>
                        <a:cs typeface="Arial" panose="020B0604020202020204" pitchFamily="34" charset="0"/>
                      </a:endParaRPr>
                    </a:p>
                  </a:txBody>
                  <a:tcPr marL="68574" marR="68574" marT="16203" marB="16203">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de-DE" sz="1600" dirty="0">
                          <a:solidFill>
                            <a:schemeClr val="tx1"/>
                          </a:solidFill>
                        </a:rPr>
                        <a:t>  p</a:t>
                      </a:r>
                      <a:endParaRPr lang="de-DE" sz="1600" dirty="0">
                        <a:solidFill>
                          <a:schemeClr val="tx1"/>
                        </a:solidFill>
                        <a:latin typeface="Arial" panose="020B0604020202020204" pitchFamily="34" charset="0"/>
                        <a:ea typeface="Verdana" panose="020B0604030504040204" pitchFamily="34" charset="0"/>
                        <a:cs typeface="Arial" panose="020B0604020202020204" pitchFamily="34" charset="0"/>
                      </a:endParaRPr>
                    </a:p>
                  </a:txBody>
                  <a:tcPr marL="68574" marR="68574" marT="16203" marB="16203">
                    <a:lnL>
                      <a:noFill/>
                    </a:lnL>
                    <a:lnR w="6350" cap="flat" cmpd="sng" algn="ctr">
                      <a:noFill/>
                      <a:prstDash val="solid"/>
                      <a:miter lim="800000"/>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61045">
                <a:tc>
                  <a:txBody>
                    <a:bodyPr/>
                    <a:lstStyle/>
                    <a:p>
                      <a:r>
                        <a:rPr lang="en-US" sz="1600" dirty="0"/>
                        <a:t>RCT</a:t>
                      </a:r>
                      <a:endParaRPr lang="de-DE" sz="1600" dirty="0">
                        <a:latin typeface="Arial" panose="020B0604020202020204" pitchFamily="34" charset="0"/>
                        <a:ea typeface="Verdana" panose="020B0604030504040204" pitchFamily="34" charset="0"/>
                        <a:cs typeface="Arial" panose="020B0604020202020204" pitchFamily="34" charset="0"/>
                      </a:endParaRPr>
                    </a:p>
                  </a:txBody>
                  <a:tcPr marL="0" marR="68574" marT="16203" marB="16203">
                    <a:lnL w="6350" cap="flat" cmpd="sng" algn="ctr">
                      <a:noFill/>
                      <a:prstDash val="solid"/>
                      <a:miter lim="800000"/>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de-DE" sz="1600" dirty="0"/>
                        <a:t>29</a:t>
                      </a:r>
                      <a:endParaRPr lang="de-DE" sz="1600" dirty="0">
                        <a:latin typeface="Arial" panose="020B0604020202020204" pitchFamily="34" charset="0"/>
                        <a:cs typeface="Arial" panose="020B0604020202020204" pitchFamily="34" charset="0"/>
                      </a:endParaRPr>
                    </a:p>
                  </a:txBody>
                  <a:tcPr marL="91432" marR="91432" marT="21604" marB="21604">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t>7,833</a:t>
                      </a:r>
                      <a:endParaRPr lang="de-DE" sz="1600" dirty="0">
                        <a:latin typeface="Arial" panose="020B0604020202020204" pitchFamily="34" charset="0"/>
                        <a:cs typeface="Arial" panose="020B0604020202020204" pitchFamily="34" charset="0"/>
                      </a:endParaRPr>
                    </a:p>
                  </a:txBody>
                  <a:tcPr marL="91432" marR="91432" marT="21604" marB="21604">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t>0·88</a:t>
                      </a:r>
                      <a:endParaRPr lang="de-DE" sz="1600" dirty="0">
                        <a:latin typeface="Arial" panose="020B0604020202020204" pitchFamily="34" charset="0"/>
                        <a:cs typeface="Arial" panose="020B0604020202020204" pitchFamily="34" charset="0"/>
                      </a:endParaRPr>
                    </a:p>
                  </a:txBody>
                  <a:tcPr marL="91432" marR="91432" marT="21604" marB="21604">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t>0·79–0·99</a:t>
                      </a:r>
                      <a:endParaRPr lang="de-DE" sz="1600" dirty="0">
                        <a:latin typeface="Arial" panose="020B0604020202020204" pitchFamily="34" charset="0"/>
                        <a:cs typeface="Arial" panose="020B0604020202020204" pitchFamily="34" charset="0"/>
                      </a:endParaRPr>
                    </a:p>
                  </a:txBody>
                  <a:tcPr marL="91432" marR="91432" marT="21604" marB="21604">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t>  0·033 </a:t>
                      </a:r>
                      <a:endParaRPr lang="de-DE" sz="1600" dirty="0">
                        <a:latin typeface="Arial" panose="020B0604020202020204" pitchFamily="34" charset="0"/>
                        <a:cs typeface="Arial" panose="020B0604020202020204" pitchFamily="34" charset="0"/>
                      </a:endParaRPr>
                    </a:p>
                  </a:txBody>
                  <a:tcPr marL="91432" marR="91432" marT="21604" marB="21604">
                    <a:lnL>
                      <a:noFill/>
                    </a:lnL>
                    <a:lnR w="6350" cap="flat" cmpd="sng" algn="ctr">
                      <a:noFill/>
                      <a:prstDash val="solid"/>
                      <a:miter lim="800000"/>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61045">
                <a:tc>
                  <a:txBody>
                    <a:bodyPr/>
                    <a:lstStyle/>
                    <a:p>
                      <a:r>
                        <a:rPr lang="en-US" sz="1600" dirty="0"/>
                        <a:t>Cohort studies</a:t>
                      </a:r>
                      <a:endParaRPr lang="de-DE" sz="1600" dirty="0">
                        <a:latin typeface="Arial" panose="020B0604020202020204" pitchFamily="34" charset="0"/>
                        <a:ea typeface="Verdana" panose="020B0604030504040204" pitchFamily="34" charset="0"/>
                        <a:cs typeface="Arial" panose="020B0604020202020204" pitchFamily="34" charset="0"/>
                      </a:endParaRPr>
                    </a:p>
                  </a:txBody>
                  <a:tcPr marL="0" marR="68574" marT="16203" marB="16203">
                    <a:lnL w="6350" cap="flat" cmpd="sng" algn="ctr">
                      <a:noFill/>
                      <a:prstDash val="solid"/>
                      <a:miter lim="800000"/>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de-DE" sz="1600"/>
                        <a:t>44</a:t>
                      </a:r>
                      <a:endParaRPr lang="de-DE" sz="1600">
                        <a:latin typeface="Arial" panose="020B0604020202020204" pitchFamily="34" charset="0"/>
                        <a:cs typeface="Arial" panose="020B0604020202020204" pitchFamily="34" charset="0"/>
                      </a:endParaRPr>
                    </a:p>
                  </a:txBody>
                  <a:tcPr marL="91432" marR="91432" marT="21604" marB="21604">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t>106,136</a:t>
                      </a:r>
                      <a:endParaRPr lang="de-DE" sz="1600" dirty="0">
                        <a:latin typeface="Arial" panose="020B0604020202020204" pitchFamily="34" charset="0"/>
                        <a:cs typeface="Arial" panose="020B0604020202020204" pitchFamily="34" charset="0"/>
                      </a:endParaRPr>
                    </a:p>
                  </a:txBody>
                  <a:tcPr marL="91432" marR="91432" marT="21604" marB="21604">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t>0·92</a:t>
                      </a:r>
                      <a:endParaRPr lang="de-DE" sz="1600" dirty="0">
                        <a:latin typeface="Arial" panose="020B0604020202020204" pitchFamily="34" charset="0"/>
                        <a:cs typeface="Arial" panose="020B0604020202020204" pitchFamily="34" charset="0"/>
                      </a:endParaRPr>
                    </a:p>
                  </a:txBody>
                  <a:tcPr marL="91432" marR="91432" marT="21604" marB="21604">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t>0·88–0·98</a:t>
                      </a:r>
                      <a:endParaRPr lang="de-DE" sz="1600" dirty="0">
                        <a:latin typeface="Arial" panose="020B0604020202020204" pitchFamily="34" charset="0"/>
                        <a:cs typeface="Arial" panose="020B0604020202020204" pitchFamily="34" charset="0"/>
                      </a:endParaRPr>
                    </a:p>
                  </a:txBody>
                  <a:tcPr marL="91432" marR="91432" marT="21604" marB="21604">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t>  0·004</a:t>
                      </a:r>
                      <a:endParaRPr lang="de-DE" sz="1600" dirty="0">
                        <a:latin typeface="Arial" panose="020B0604020202020204" pitchFamily="34" charset="0"/>
                        <a:cs typeface="Arial" panose="020B0604020202020204" pitchFamily="34" charset="0"/>
                      </a:endParaRPr>
                    </a:p>
                  </a:txBody>
                  <a:tcPr marL="91432" marR="91432" marT="21604" marB="21604">
                    <a:lnL>
                      <a:noFill/>
                    </a:lnL>
                    <a:lnR w="6350" cap="flat" cmpd="sng" algn="ctr">
                      <a:noFill/>
                      <a:prstDash val="solid"/>
                      <a:miter lim="800000"/>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61045">
                <a:tc>
                  <a:txBody>
                    <a:bodyPr/>
                    <a:lstStyle/>
                    <a:p>
                      <a:r>
                        <a:rPr lang="en-US" sz="1600" dirty="0"/>
                        <a:t>Pre-post studies</a:t>
                      </a:r>
                      <a:endParaRPr lang="de-DE" sz="1600" dirty="0">
                        <a:latin typeface="Arial" panose="020B0604020202020204" pitchFamily="34" charset="0"/>
                        <a:ea typeface="Verdana" panose="020B0604030504040204" pitchFamily="34" charset="0"/>
                        <a:cs typeface="Arial" panose="020B0604020202020204" pitchFamily="34" charset="0"/>
                      </a:endParaRPr>
                    </a:p>
                  </a:txBody>
                  <a:tcPr marL="0" marR="68574" marT="16203" marB="16203">
                    <a:lnL w="6350" cap="flat" cmpd="sng" algn="ctr">
                      <a:noFill/>
                      <a:prstDash val="solid"/>
                      <a:miter lim="800000"/>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de-DE" sz="1600"/>
                        <a:t>28</a:t>
                      </a:r>
                      <a:endParaRPr lang="de-DE" sz="1600">
                        <a:latin typeface="Arial" panose="020B0604020202020204" pitchFamily="34" charset="0"/>
                        <a:cs typeface="Arial" panose="020B0604020202020204" pitchFamily="34" charset="0"/>
                      </a:endParaRPr>
                    </a:p>
                  </a:txBody>
                  <a:tcPr marL="91432" marR="91432" marT="21604" marB="21604">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t>17,876</a:t>
                      </a:r>
                      <a:endParaRPr lang="de-DE" sz="1600">
                        <a:latin typeface="Arial" panose="020B0604020202020204" pitchFamily="34" charset="0"/>
                        <a:cs typeface="Arial" panose="020B0604020202020204" pitchFamily="34" charset="0"/>
                      </a:endParaRPr>
                    </a:p>
                  </a:txBody>
                  <a:tcPr marL="91432" marR="91432" marT="21604" marB="21604">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t>0·44</a:t>
                      </a:r>
                      <a:endParaRPr lang="de-DE" sz="1600">
                        <a:latin typeface="Arial" panose="020B0604020202020204" pitchFamily="34" charset="0"/>
                        <a:cs typeface="Arial" panose="020B0604020202020204" pitchFamily="34" charset="0"/>
                      </a:endParaRPr>
                    </a:p>
                  </a:txBody>
                  <a:tcPr marL="91432" marR="91432" marT="21604" marB="21604">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t>0·39–0·51</a:t>
                      </a:r>
                      <a:endParaRPr lang="de-DE" sz="1600" dirty="0">
                        <a:latin typeface="Arial" panose="020B0604020202020204" pitchFamily="34" charset="0"/>
                        <a:cs typeface="Arial" panose="020B0604020202020204" pitchFamily="34" charset="0"/>
                      </a:endParaRPr>
                    </a:p>
                  </a:txBody>
                  <a:tcPr marL="91432" marR="91432" marT="21604" marB="21604">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t>&lt;0·001</a:t>
                      </a:r>
                      <a:endParaRPr lang="de-DE" sz="1600" dirty="0">
                        <a:latin typeface="Arial" panose="020B0604020202020204" pitchFamily="34" charset="0"/>
                        <a:cs typeface="Arial" panose="020B0604020202020204" pitchFamily="34" charset="0"/>
                      </a:endParaRPr>
                    </a:p>
                  </a:txBody>
                  <a:tcPr marL="91432" marR="91432" marT="21604" marB="21604">
                    <a:lnL>
                      <a:noFill/>
                    </a:lnL>
                    <a:lnR w="6350" cap="flat" cmpd="sng" algn="ctr">
                      <a:noFill/>
                      <a:prstDash val="solid"/>
                      <a:miter lim="800000"/>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bl>
          </a:graphicData>
        </a:graphic>
      </p:graphicFrame>
      <p:graphicFrame>
        <p:nvGraphicFramePr>
          <p:cNvPr id="6" name="Tabelle 5">
            <a:extLst>
              <a:ext uri="{FF2B5EF4-FFF2-40B4-BE49-F238E27FC236}">
                <a16:creationId xmlns:a16="http://schemas.microsoft.com/office/drawing/2014/main" id="{C4D8ED5F-A9CB-4B07-8258-F240DBC6653B}"/>
              </a:ext>
            </a:extLst>
          </p:cNvPr>
          <p:cNvGraphicFramePr>
            <a:graphicFrameLocks noGrp="1"/>
          </p:cNvGraphicFramePr>
          <p:nvPr>
            <p:extLst>
              <p:ext uri="{D42A27DB-BD31-4B8C-83A1-F6EECF244321}">
                <p14:modId xmlns:p14="http://schemas.microsoft.com/office/powerpoint/2010/main" val="730883837"/>
              </p:ext>
            </p:extLst>
          </p:nvPr>
        </p:nvGraphicFramePr>
        <p:xfrm>
          <a:off x="705394" y="1511513"/>
          <a:ext cx="7602583" cy="1104984"/>
        </p:xfrm>
        <a:graphic>
          <a:graphicData uri="http://schemas.openxmlformats.org/drawingml/2006/table">
            <a:tbl>
              <a:tblPr bandRow="1">
                <a:tableStyleId>{7E9639D4-E3E2-4D34-9284-5A2195B3D0D7}</a:tableStyleId>
              </a:tblPr>
              <a:tblGrid>
                <a:gridCol w="2675296">
                  <a:extLst>
                    <a:ext uri="{9D8B030D-6E8A-4147-A177-3AD203B41FA5}">
                      <a16:colId xmlns:a16="http://schemas.microsoft.com/office/drawing/2014/main" val="20000"/>
                    </a:ext>
                  </a:extLst>
                </a:gridCol>
                <a:gridCol w="2843167">
                  <a:extLst>
                    <a:ext uri="{9D8B030D-6E8A-4147-A177-3AD203B41FA5}">
                      <a16:colId xmlns:a16="http://schemas.microsoft.com/office/drawing/2014/main" val="20001"/>
                    </a:ext>
                  </a:extLst>
                </a:gridCol>
                <a:gridCol w="2084120">
                  <a:extLst>
                    <a:ext uri="{9D8B030D-6E8A-4147-A177-3AD203B41FA5}">
                      <a16:colId xmlns:a16="http://schemas.microsoft.com/office/drawing/2014/main" val="20002"/>
                    </a:ext>
                  </a:extLst>
                </a:gridCol>
              </a:tblGrid>
              <a:tr h="261045">
                <a:tc>
                  <a:txBody>
                    <a:bodyPr/>
                    <a:lstStyle/>
                    <a:p>
                      <a:endParaRPr lang="de-DE" sz="1600" dirty="0">
                        <a:solidFill>
                          <a:srgbClr val="000000"/>
                        </a:solidFill>
                        <a:latin typeface="Arial" panose="020B0604020202020204" pitchFamily="34" charset="0"/>
                        <a:ea typeface="Verdana" panose="020B0604030504040204" pitchFamily="34" charset="0"/>
                        <a:cs typeface="Arial" panose="020B0604020202020204" pitchFamily="34" charset="0"/>
                      </a:endParaRPr>
                    </a:p>
                  </a:txBody>
                  <a:tcPr marL="68586" marR="68586" marT="16203" marB="16203">
                    <a:lnL w="6350" cap="flat" cmpd="sng" algn="ctr">
                      <a:noFill/>
                      <a:prstDash val="solid"/>
                      <a:miter lim="800000"/>
                    </a:lnL>
                    <a:lnR>
                      <a:noFill/>
                    </a:lnR>
                    <a:lnT w="6350" cap="flat" cmpd="sng" algn="ctr">
                      <a:noFill/>
                      <a:prstDash val="solid"/>
                      <a:miter lim="800000"/>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de-DE" sz="1600" kern="1200" dirty="0">
                          <a:solidFill>
                            <a:schemeClr val="dk1"/>
                          </a:solidFill>
                        </a:rPr>
                        <a:t>Number of studies</a:t>
                      </a:r>
                      <a:endParaRPr lang="de-DE" sz="1600" kern="1200" dirty="0">
                        <a:solidFill>
                          <a:schemeClr val="dk1"/>
                        </a:solidFill>
                        <a:latin typeface="Arial" panose="020B0604020202020204" pitchFamily="34" charset="0"/>
                        <a:ea typeface="Verdana" panose="020B0604030504040204" pitchFamily="34" charset="0"/>
                        <a:cs typeface="Arial" panose="020B0604020202020204" pitchFamily="34" charset="0"/>
                      </a:endParaRPr>
                    </a:p>
                  </a:txBody>
                  <a:tcPr marL="68586" marR="68586" marT="16203" marB="16203">
                    <a:lnL>
                      <a:noFill/>
                    </a:lnL>
                    <a:lnR>
                      <a:noFill/>
                    </a:lnR>
                    <a:lnT w="6350" cap="flat" cmpd="sng" algn="ctr">
                      <a:noFill/>
                      <a:prstDash val="solid"/>
                      <a:miter lim="800000"/>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de-DE" sz="1600" kern="1200" dirty="0">
                          <a:solidFill>
                            <a:schemeClr val="dk1"/>
                          </a:solidFill>
                        </a:rPr>
                        <a:t>N</a:t>
                      </a:r>
                      <a:endParaRPr lang="de-DE" sz="1600" kern="1200" dirty="0">
                        <a:solidFill>
                          <a:schemeClr val="dk1"/>
                        </a:solidFill>
                        <a:latin typeface="Arial" panose="020B0604020202020204" pitchFamily="34" charset="0"/>
                        <a:ea typeface="Verdana" panose="020B0604030504040204" pitchFamily="34" charset="0"/>
                        <a:cs typeface="Arial" panose="020B0604020202020204" pitchFamily="34" charset="0"/>
                      </a:endParaRPr>
                    </a:p>
                  </a:txBody>
                  <a:tcPr marL="68586" marR="68586" marT="16203" marB="16203">
                    <a:lnL>
                      <a:noFill/>
                    </a:lnL>
                    <a:lnR w="6350" cap="flat" cmpd="sng" algn="ctr">
                      <a:noFill/>
                      <a:prstDash val="solid"/>
                      <a:miter lim="800000"/>
                    </a:lnR>
                    <a:lnT w="6350" cap="flat" cmpd="sng" algn="ctr">
                      <a:noFill/>
                      <a:prstDash val="solid"/>
                      <a:miter lim="800000"/>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61045">
                <a:tc>
                  <a:txBody>
                    <a:bodyPr/>
                    <a:lstStyle/>
                    <a:p>
                      <a:r>
                        <a:rPr lang="en-US" sz="1600" dirty="0"/>
                        <a:t>RCT</a:t>
                      </a:r>
                      <a:endParaRPr lang="de-DE" sz="1600" dirty="0">
                        <a:latin typeface="Arial" panose="020B0604020202020204" pitchFamily="34" charset="0"/>
                        <a:ea typeface="Verdana" panose="020B0604030504040204" pitchFamily="34" charset="0"/>
                        <a:cs typeface="Arial" panose="020B0604020202020204" pitchFamily="34" charset="0"/>
                      </a:endParaRPr>
                    </a:p>
                  </a:txBody>
                  <a:tcPr marL="0" marR="68586" marT="16203" marB="16203">
                    <a:lnL w="6350" cap="flat" cmpd="sng" algn="ctr">
                      <a:noFill/>
                      <a:prstDash val="solid"/>
                      <a:miter lim="800000"/>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de-DE" sz="1600" dirty="0"/>
                        <a:t>32</a:t>
                      </a:r>
                      <a:endParaRPr lang="de-DE" sz="1600" dirty="0">
                        <a:latin typeface="Arial" panose="020B0604020202020204" pitchFamily="34" charset="0"/>
                        <a:ea typeface="Verdana" panose="020B0604030504040204" pitchFamily="34" charset="0"/>
                        <a:cs typeface="Arial" panose="020B0604020202020204" pitchFamily="34" charset="0"/>
                      </a:endParaRPr>
                    </a:p>
                  </a:txBody>
                  <a:tcPr marL="68586" marR="68586" marT="16203" marB="16203">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uk-UA" sz="1600" dirty="0"/>
                        <a:t>8577</a:t>
                      </a:r>
                      <a:endParaRPr lang="uk-UA" sz="1600" dirty="0">
                        <a:latin typeface="Arial" panose="020B0604020202020204" pitchFamily="34" charset="0"/>
                        <a:ea typeface="Verdana" panose="020B0604030504040204" pitchFamily="34" charset="0"/>
                        <a:cs typeface="Arial" panose="020B0604020202020204" pitchFamily="34" charset="0"/>
                      </a:endParaRPr>
                    </a:p>
                  </a:txBody>
                  <a:tcPr marL="68586" marR="68586" marT="16203" marB="16203">
                    <a:lnL>
                      <a:noFill/>
                    </a:lnL>
                    <a:lnR w="6350" cap="flat" cmpd="sng" algn="ctr">
                      <a:noFill/>
                      <a:prstDash val="solid"/>
                      <a:miter lim="800000"/>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61045">
                <a:tc>
                  <a:txBody>
                    <a:bodyPr/>
                    <a:lstStyle/>
                    <a:p>
                      <a:r>
                        <a:rPr lang="en-US" sz="1600" dirty="0"/>
                        <a:t>Cohort studies</a:t>
                      </a:r>
                      <a:endParaRPr lang="de-DE" sz="1600" dirty="0">
                        <a:latin typeface="Arial" panose="020B0604020202020204" pitchFamily="34" charset="0"/>
                        <a:ea typeface="Verdana" panose="020B0604030504040204" pitchFamily="34" charset="0"/>
                        <a:cs typeface="Arial" panose="020B0604020202020204" pitchFamily="34" charset="0"/>
                      </a:endParaRPr>
                    </a:p>
                  </a:txBody>
                  <a:tcPr marL="0" marR="68586" marT="16203" marB="16203">
                    <a:lnL w="6350" cap="flat" cmpd="sng" algn="ctr">
                      <a:noFill/>
                      <a:prstDash val="solid"/>
                      <a:miter lim="800000"/>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de-DE" sz="1600" dirty="0"/>
                        <a:t>65</a:t>
                      </a:r>
                      <a:endParaRPr lang="de-DE" sz="1600" dirty="0">
                        <a:latin typeface="Arial" panose="020B0604020202020204" pitchFamily="34" charset="0"/>
                        <a:ea typeface="Verdana" panose="020B0604030504040204" pitchFamily="34" charset="0"/>
                        <a:cs typeface="Arial" panose="020B0604020202020204" pitchFamily="34" charset="0"/>
                      </a:endParaRPr>
                    </a:p>
                  </a:txBody>
                  <a:tcPr marL="68586" marR="68586" marT="16203" marB="16203">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uk-UA" sz="1600" dirty="0"/>
                        <a:t>377,447</a:t>
                      </a:r>
                      <a:endParaRPr lang="uk-UA" sz="1600" dirty="0">
                        <a:latin typeface="Arial" panose="020B0604020202020204" pitchFamily="34" charset="0"/>
                        <a:ea typeface="Verdana" panose="020B0604030504040204" pitchFamily="34" charset="0"/>
                        <a:cs typeface="Arial" panose="020B0604020202020204" pitchFamily="34" charset="0"/>
                      </a:endParaRPr>
                    </a:p>
                  </a:txBody>
                  <a:tcPr marL="68586" marR="68586" marT="16203" marB="16203">
                    <a:lnL>
                      <a:noFill/>
                    </a:lnL>
                    <a:lnR w="6350" cap="flat" cmpd="sng" algn="ctr">
                      <a:noFill/>
                      <a:prstDash val="solid"/>
                      <a:miter lim="800000"/>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61045">
                <a:tc>
                  <a:txBody>
                    <a:bodyPr/>
                    <a:lstStyle/>
                    <a:p>
                      <a:r>
                        <a:rPr lang="en-US" sz="1600" dirty="0"/>
                        <a:t>Pre-post studies</a:t>
                      </a:r>
                      <a:endParaRPr lang="de-DE" sz="1600" dirty="0">
                        <a:latin typeface="Arial" panose="020B0604020202020204" pitchFamily="34" charset="0"/>
                        <a:ea typeface="Verdana" panose="020B0604030504040204" pitchFamily="34" charset="0"/>
                        <a:cs typeface="Arial" panose="020B0604020202020204" pitchFamily="34" charset="0"/>
                      </a:endParaRPr>
                    </a:p>
                  </a:txBody>
                  <a:tcPr marL="0" marR="68586" marT="16203" marB="16203">
                    <a:lnL w="6350" cap="flat" cmpd="sng" algn="ctr">
                      <a:noFill/>
                      <a:prstDash val="solid"/>
                      <a:miter lim="800000"/>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de-DE" sz="1600" dirty="0"/>
                        <a:t>40</a:t>
                      </a:r>
                      <a:endParaRPr lang="de-DE" sz="1600" dirty="0">
                        <a:latin typeface="Arial" panose="020B0604020202020204" pitchFamily="34" charset="0"/>
                        <a:ea typeface="Verdana" panose="020B0604030504040204" pitchFamily="34" charset="0"/>
                        <a:cs typeface="Arial" panose="020B0604020202020204" pitchFamily="34" charset="0"/>
                      </a:endParaRPr>
                    </a:p>
                  </a:txBody>
                  <a:tcPr marL="68586" marR="68586" marT="16203" marB="16203">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cs-CZ" sz="1600" dirty="0"/>
                        <a:t>11,295</a:t>
                      </a:r>
                      <a:endParaRPr lang="de-DE" sz="1600" dirty="0">
                        <a:latin typeface="Arial" panose="020B0604020202020204" pitchFamily="34" charset="0"/>
                        <a:ea typeface="Verdana" panose="020B0604030504040204" pitchFamily="34" charset="0"/>
                        <a:cs typeface="Arial" panose="020B0604020202020204" pitchFamily="34" charset="0"/>
                      </a:endParaRPr>
                    </a:p>
                  </a:txBody>
                  <a:tcPr marL="68586" marR="68586" marT="16203" marB="16203">
                    <a:lnL>
                      <a:noFill/>
                    </a:lnL>
                    <a:lnR w="6350" cap="flat" cmpd="sng" algn="ctr">
                      <a:noFill/>
                      <a:prstDash val="solid"/>
                      <a:miter lim="800000"/>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bl>
          </a:graphicData>
        </a:graphic>
      </p:graphicFrame>
      <p:sp>
        <p:nvSpPr>
          <p:cNvPr id="28728" name="Content Placeholder 2">
            <a:extLst>
              <a:ext uri="{FF2B5EF4-FFF2-40B4-BE49-F238E27FC236}">
                <a16:creationId xmlns:a16="http://schemas.microsoft.com/office/drawing/2014/main" id="{C3733BC3-3002-4D3B-8BA2-15A74CA26DE3}"/>
              </a:ext>
            </a:extLst>
          </p:cNvPr>
          <p:cNvSpPr txBox="1">
            <a:spLocks noChangeArrowheads="1"/>
          </p:cNvSpPr>
          <p:nvPr/>
        </p:nvSpPr>
        <p:spPr bwMode="auto">
          <a:xfrm>
            <a:off x="1123257" y="3121094"/>
            <a:ext cx="8752114" cy="64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06375" indent="-206375" defTabSz="457200">
              <a:spcBef>
                <a:spcPct val="20000"/>
              </a:spcBef>
              <a:spcAft>
                <a:spcPts val="400"/>
              </a:spcAft>
              <a:buFont typeface="Arial" panose="020B0604020202020204" pitchFamily="34" charset="0"/>
              <a:buChar char="•"/>
              <a:defRPr sz="20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06375" indent="-285750" defTabSz="457200">
              <a:spcBef>
                <a:spcPct val="20000"/>
              </a:spcBef>
              <a:spcAft>
                <a:spcPts val="400"/>
              </a:spcAft>
              <a:buFont typeface="Arial" panose="020B0604020202020204" pitchFamily="34" charset="0"/>
              <a:buChar char="–"/>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defTabSz="457200">
              <a:spcBef>
                <a:spcPct val="20000"/>
              </a:spcBef>
              <a:spcAft>
                <a:spcPts val="400"/>
              </a:spcAft>
              <a:buFont typeface="Wingdings" panose="05000000000000000000" pitchFamily="2" charset="2"/>
              <a:buChar char="§"/>
              <a:defRPr sz="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defTabSz="457200">
              <a:spcBef>
                <a:spcPct val="20000"/>
              </a:spcBef>
              <a:spcAft>
                <a:spcPts val="400"/>
              </a:spcAft>
              <a:buFont typeface="Arial" panose="020B0604020202020204" pitchFamily="34" charset="0"/>
              <a:buChar char="–"/>
              <a:defRPr sz="10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ea typeface="Verdana" panose="020B0604030504040204" pitchFamily="34" charset="0"/>
                <a:cs typeface="Verdana" panose="020B06040305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ea typeface="Verdana" panose="020B0604030504040204" pitchFamily="34" charset="0"/>
                <a:cs typeface="Verdana" panose="020B06040305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ea typeface="Verdana" panose="020B0604030504040204" pitchFamily="34" charset="0"/>
                <a:cs typeface="Verdana" panose="020B06040305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ea typeface="Verdana" panose="020B0604030504040204" pitchFamily="34" charset="0"/>
                <a:cs typeface="Verdana" panose="020B0604030504040204" pitchFamily="34" charset="0"/>
              </a:defRPr>
            </a:lvl9pPr>
          </a:lstStyle>
          <a:p>
            <a:pPr marL="0" indent="0" algn="ctr" defTabSz="342900" fontAlgn="base">
              <a:spcBef>
                <a:spcPts val="450"/>
              </a:spcBef>
              <a:spcAft>
                <a:spcPct val="0"/>
              </a:spcAft>
              <a:buClr>
                <a:srgbClr val="505050"/>
              </a:buClr>
              <a:buSzPct val="120000"/>
              <a:buNone/>
              <a:defRPr/>
            </a:pPr>
            <a:r>
              <a:rPr lang="en-GB" altLang="en-US" sz="1800" dirty="0">
                <a:solidFill>
                  <a:srgbClr val="505050"/>
                </a:solidFill>
                <a:latin typeface="Arial" panose="020B0604020202020204" pitchFamily="34" charset="0"/>
                <a:cs typeface="Arial" panose="020B0604020202020204" pitchFamily="34" charset="0"/>
              </a:rPr>
              <a:t>LATs were associated with a </a:t>
            </a:r>
            <a:r>
              <a:rPr lang="en-GB" altLang="en-US" sz="1800" b="1" dirty="0">
                <a:solidFill>
                  <a:schemeClr val="accent1"/>
                </a:solidFill>
                <a:latin typeface="Arial" panose="020B0604020202020204" pitchFamily="34" charset="0"/>
                <a:cs typeface="Arial" panose="020B0604020202020204" pitchFamily="34" charset="0"/>
              </a:rPr>
              <a:t>lower risk of admission to hospital or relapse </a:t>
            </a:r>
            <a:br>
              <a:rPr lang="en-GB" altLang="en-US" sz="1800" b="1" dirty="0">
                <a:solidFill>
                  <a:schemeClr val="accent1"/>
                </a:solidFill>
                <a:latin typeface="Arial" panose="020B0604020202020204" pitchFamily="34" charset="0"/>
                <a:cs typeface="Arial" panose="020B0604020202020204" pitchFamily="34" charset="0"/>
              </a:rPr>
            </a:br>
            <a:r>
              <a:rPr lang="en-GB" altLang="en-US" sz="1800" dirty="0">
                <a:solidFill>
                  <a:srgbClr val="505050"/>
                </a:solidFill>
                <a:latin typeface="Arial" panose="020B0604020202020204" pitchFamily="34" charset="0"/>
                <a:cs typeface="Arial" panose="020B0604020202020204" pitchFamily="34" charset="0"/>
              </a:rPr>
              <a:t>than OAPs in all three study designs</a:t>
            </a:r>
            <a:endParaRPr lang="en-GB" altLang="ko-KR" sz="1800" dirty="0">
              <a:solidFill>
                <a:srgbClr val="505050"/>
              </a:solidFill>
              <a:latin typeface="Arial" panose="020B0604020202020204" pitchFamily="34" charset="0"/>
              <a:cs typeface="Arial" panose="020B0604020202020204" pitchFamily="34" charset="0"/>
            </a:endParaRPr>
          </a:p>
        </p:txBody>
      </p:sp>
      <p:sp>
        <p:nvSpPr>
          <p:cNvPr id="13" name="Flowchart: Connector 12">
            <a:extLst>
              <a:ext uri="{FF2B5EF4-FFF2-40B4-BE49-F238E27FC236}">
                <a16:creationId xmlns:a16="http://schemas.microsoft.com/office/drawing/2014/main" id="{992687B4-A091-4D77-AAE2-4E7880D2E6A6}"/>
              </a:ext>
            </a:extLst>
          </p:cNvPr>
          <p:cNvSpPr/>
          <p:nvPr/>
        </p:nvSpPr>
        <p:spPr>
          <a:xfrm>
            <a:off x="9692191" y="2481533"/>
            <a:ext cx="1112444" cy="1050131"/>
          </a:xfrm>
          <a:prstGeom prst="flowChartConnector">
            <a:avLst/>
          </a:prstGeom>
          <a:ln w="28575">
            <a:solidFill>
              <a:schemeClr val="accent1"/>
            </a:solidFill>
          </a:ln>
        </p:spPr>
        <p:style>
          <a:lnRef idx="2">
            <a:schemeClr val="accent2"/>
          </a:lnRef>
          <a:fillRef idx="1">
            <a:schemeClr val="lt1"/>
          </a:fillRef>
          <a:effectRef idx="0">
            <a:schemeClr val="accent2"/>
          </a:effectRef>
          <a:fontRef idx="minor">
            <a:schemeClr val="dk1"/>
          </a:fontRef>
        </p:style>
        <p:txBody>
          <a:bodyPr rtlCol="0" anchor="ctr"/>
          <a:lstStyle/>
          <a:p>
            <a:pPr algn="ctr" defTabSz="685800" eaLnBrk="0" fontAlgn="base" hangingPunct="0">
              <a:spcBef>
                <a:spcPct val="0"/>
              </a:spcBef>
              <a:spcAft>
                <a:spcPct val="0"/>
              </a:spcAft>
              <a:defRPr/>
            </a:pPr>
            <a:endParaRPr lang="en-GB" sz="1400" dirty="0">
              <a:solidFill>
                <a:srgbClr val="505050"/>
              </a:solidFill>
              <a:latin typeface="Verdana" panose="020B0604030504040204" pitchFamily="34" charset="0"/>
              <a:ea typeface="Verdana" panose="020B0604030504040204" pitchFamily="34" charset="0"/>
            </a:endParaRPr>
          </a:p>
        </p:txBody>
      </p:sp>
      <p:pic>
        <p:nvPicPr>
          <p:cNvPr id="9" name="Picture 8" descr="Shape&#10;&#10;Description automatically generated with low confidence">
            <a:extLst>
              <a:ext uri="{FF2B5EF4-FFF2-40B4-BE49-F238E27FC236}">
                <a16:creationId xmlns:a16="http://schemas.microsoft.com/office/drawing/2014/main" id="{F34080F4-E95C-4A41-8529-B5AC5BAAF1BA}"/>
              </a:ext>
            </a:extLst>
          </p:cNvPr>
          <p:cNvPicPr>
            <a:picLocks noChangeAspect="1"/>
          </p:cNvPicPr>
          <p:nvPr/>
        </p:nvPicPr>
        <p:blipFill rotWithShape="1">
          <a:blip r:embed="rId3">
            <a:duotone>
              <a:schemeClr val="accent2">
                <a:shade val="45000"/>
                <a:satMod val="135000"/>
              </a:schemeClr>
              <a:prstClr val="white"/>
            </a:duotone>
          </a:blip>
          <a:srcRect l="16970" t="28326" r="17889" b="23677"/>
          <a:stretch/>
        </p:blipFill>
        <p:spPr>
          <a:xfrm>
            <a:off x="9823119" y="2669244"/>
            <a:ext cx="905938" cy="667512"/>
          </a:xfrm>
          <a:prstGeom prst="rect">
            <a:avLst/>
          </a:prstGeom>
        </p:spPr>
      </p:pic>
      <p:sp>
        <p:nvSpPr>
          <p:cNvPr id="10" name="Footer Placeholder 9">
            <a:extLst>
              <a:ext uri="{FF2B5EF4-FFF2-40B4-BE49-F238E27FC236}">
                <a16:creationId xmlns:a16="http://schemas.microsoft.com/office/drawing/2014/main" id="{148C5F15-935B-DD6F-299C-5A59CF21A095}"/>
              </a:ext>
            </a:extLst>
          </p:cNvPr>
          <p:cNvSpPr>
            <a:spLocks noGrp="1"/>
          </p:cNvSpPr>
          <p:nvPr>
            <p:ph type="ftr" sz="quarter" idx="3"/>
          </p:nvPr>
        </p:nvSpPr>
        <p:spPr/>
        <p:txBody>
          <a:bodyPr/>
          <a:lstStyle/>
          <a:p>
            <a:r>
              <a:rPr lang="en-US"/>
              <a:t>Kishimoto T et al. </a:t>
            </a:r>
            <a:r>
              <a:rPr lang="en-US" i="1"/>
              <a:t>Lancet Psychiatry </a:t>
            </a:r>
            <a:r>
              <a:rPr lang="en-US"/>
              <a:t>2021 May;8(5):387-404. </a:t>
            </a:r>
            <a:endParaRPr lang="en-US" dirty="0"/>
          </a:p>
        </p:txBody>
      </p:sp>
      <p:sp>
        <p:nvSpPr>
          <p:cNvPr id="14" name="Text Placeholder 6">
            <a:extLst>
              <a:ext uri="{FF2B5EF4-FFF2-40B4-BE49-F238E27FC236}">
                <a16:creationId xmlns:a16="http://schemas.microsoft.com/office/drawing/2014/main" id="{00683CB2-C7AE-DC31-6F4B-FF543AD23E83}"/>
              </a:ext>
            </a:extLst>
          </p:cNvPr>
          <p:cNvSpPr txBox="1">
            <a:spLocks/>
          </p:cNvSpPr>
          <p:nvPr/>
        </p:nvSpPr>
        <p:spPr>
          <a:xfrm>
            <a:off x="605143" y="5347155"/>
            <a:ext cx="10744200" cy="1116113"/>
          </a:xfrm>
          <a:prstGeom prst="rect">
            <a:avLst/>
          </a:prstGeom>
        </p:spPr>
        <p:txBody>
          <a:bodyPr/>
          <a:lstStyle>
            <a:lvl1pPr marL="228600" indent="-228600" algn="l" defTabSz="914400" rtl="0" eaLnBrk="1" latinLnBrk="0" hangingPunct="1">
              <a:lnSpc>
                <a:spcPct val="100000"/>
              </a:lnSpc>
              <a:spcBef>
                <a:spcPts val="1000"/>
              </a:spcBef>
              <a:buClr>
                <a:schemeClr val="accent1"/>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bg1">
                  <a:lumMod val="65000"/>
                </a:schemeClr>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accent2"/>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US" sz="1600" b="1" dirty="0">
                <a:latin typeface="Arial" panose="020B0604020202020204" pitchFamily="34" charset="0"/>
                <a:cs typeface="Arial" panose="020B0604020202020204" pitchFamily="34" charset="0"/>
              </a:rPr>
              <a:t>LAIs were superior to oral antipsychotics in 60 (18·3%) of 328 comparisons, no different in 252 (76·8%), and less beneficial in 16 (4·9%) comparisons</a:t>
            </a:r>
          </a:p>
          <a:p>
            <a:pPr marL="0" indent="0">
              <a:buNone/>
              <a:defRPr/>
            </a:pPr>
            <a:r>
              <a:rPr lang="en-GB" sz="1200" dirty="0">
                <a:latin typeface="Arial" panose="020B0604020202020204" pitchFamily="34" charset="0"/>
                <a:cs typeface="Arial" panose="020B0604020202020204" pitchFamily="34" charset="0"/>
              </a:rPr>
              <a:t>CI, confidence interval; LAT, long-acting therapy; N, studies; n, subjects; OAP, oral antipsychotic; RCT, randomised controlled trial; RR, risk ratio. </a:t>
            </a:r>
            <a:r>
              <a:rPr lang="en-GB" altLang="en-US" sz="1200" dirty="0">
                <a:solidFill>
                  <a:srgbClr val="505050"/>
                </a:solidFill>
                <a:latin typeface="Arial" panose="020B0604020202020204" pitchFamily="34" charset="0"/>
                <a:ea typeface="Verdana" panose="020B0604030504040204" pitchFamily="34" charset="0"/>
                <a:cs typeface="Arial" panose="020B0604020202020204" pitchFamily="34" charset="0"/>
              </a:rPr>
              <a:t>LATs were also superior to OAPs when preferential order of hospitalisation/relapse was reversed</a:t>
            </a:r>
            <a:endParaRPr lang="en-US" sz="1200" dirty="0">
              <a:solidFill>
                <a:srgbClr val="000000"/>
              </a:solidFill>
              <a:latin typeface="Arial" panose="020B0604020202020204" pitchFamily="34" charset="0"/>
              <a:cs typeface="Arial" panose="020B0604020202020204" pitchFamily="34" charset="0"/>
            </a:endParaRPr>
          </a:p>
        </p:txBody>
      </p:sp>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0A6B97-9616-4C3B-9674-505C48B7D341}"/>
              </a:ext>
            </a:extLst>
          </p:cNvPr>
          <p:cNvSpPr>
            <a:spLocks noGrp="1"/>
          </p:cNvSpPr>
          <p:nvPr>
            <p:ph type="title"/>
          </p:nvPr>
        </p:nvSpPr>
        <p:spPr>
          <a:xfrm>
            <a:off x="609600" y="124412"/>
            <a:ext cx="10744195" cy="724868"/>
          </a:xfrm>
        </p:spPr>
        <p:txBody>
          <a:bodyPr>
            <a:normAutofit/>
          </a:bodyPr>
          <a:lstStyle/>
          <a:p>
            <a:r>
              <a:rPr lang="en-GB" sz="2000" dirty="0"/>
              <a:t>Reduction in any-, suicide- and natural-cause mortality in patients with schizophrenia on vs. off antipsychotics</a:t>
            </a:r>
          </a:p>
        </p:txBody>
      </p:sp>
      <p:grpSp>
        <p:nvGrpSpPr>
          <p:cNvPr id="6" name="Group 5">
            <a:extLst>
              <a:ext uri="{FF2B5EF4-FFF2-40B4-BE49-F238E27FC236}">
                <a16:creationId xmlns:a16="http://schemas.microsoft.com/office/drawing/2014/main" id="{6D304961-99A8-1754-8901-8BDD324F1F6C}"/>
              </a:ext>
            </a:extLst>
          </p:cNvPr>
          <p:cNvGrpSpPr/>
          <p:nvPr/>
        </p:nvGrpSpPr>
        <p:grpSpPr>
          <a:xfrm>
            <a:off x="1645505" y="917355"/>
            <a:ext cx="8897784" cy="5407196"/>
            <a:chOff x="1462974" y="1392896"/>
            <a:chExt cx="8289679" cy="4942658"/>
          </a:xfrm>
        </p:grpSpPr>
        <p:sp>
          <p:nvSpPr>
            <p:cNvPr id="7" name="TextBox 6">
              <a:extLst>
                <a:ext uri="{FF2B5EF4-FFF2-40B4-BE49-F238E27FC236}">
                  <a16:creationId xmlns:a16="http://schemas.microsoft.com/office/drawing/2014/main" id="{18DC2436-27C1-D4AE-532A-EF27D312D978}"/>
                </a:ext>
              </a:extLst>
            </p:cNvPr>
            <p:cNvSpPr txBox="1"/>
            <p:nvPr/>
          </p:nvSpPr>
          <p:spPr>
            <a:xfrm>
              <a:off x="3375373" y="1392896"/>
              <a:ext cx="1045414" cy="140667"/>
            </a:xfrm>
            <a:prstGeom prst="rect">
              <a:avLst/>
            </a:prstGeom>
            <a:noFill/>
          </p:spPr>
          <p:txBody>
            <a:bodyPr wrap="none" lIns="0" tIns="0" rIns="0" bIns="0" rtlCol="0">
              <a:spAutoFit/>
            </a:bodyPr>
            <a:lstStyle/>
            <a:p>
              <a:pPr algn="ctr" eaLnBrk="0" fontAlgn="base" hangingPunct="0">
                <a:spcBef>
                  <a:spcPct val="0"/>
                </a:spcBef>
                <a:spcAft>
                  <a:spcPct val="0"/>
                </a:spcAft>
                <a:defRPr/>
              </a:pPr>
              <a:r>
                <a:rPr lang="en-GB" sz="1000" b="1">
                  <a:solidFill>
                    <a:prstClr val="black"/>
                  </a:solidFill>
                  <a:latin typeface="Arial" panose="020B0604020202020204" pitchFamily="34" charset="0"/>
                  <a:ea typeface="ヒラギノ角ゴ Pro W3" charset="-128"/>
                  <a:cs typeface="Arial" panose="020B0604020202020204" pitchFamily="34" charset="0"/>
                </a:rPr>
                <a:t>Risk ratio (95% CI)</a:t>
              </a:r>
            </a:p>
          </p:txBody>
        </p:sp>
        <p:sp>
          <p:nvSpPr>
            <p:cNvPr id="8" name="TextBox 7">
              <a:extLst>
                <a:ext uri="{FF2B5EF4-FFF2-40B4-BE49-F238E27FC236}">
                  <a16:creationId xmlns:a16="http://schemas.microsoft.com/office/drawing/2014/main" id="{62271135-3D2D-CD62-4181-579E80F8E4C0}"/>
                </a:ext>
              </a:extLst>
            </p:cNvPr>
            <p:cNvSpPr txBox="1"/>
            <p:nvPr/>
          </p:nvSpPr>
          <p:spPr>
            <a:xfrm>
              <a:off x="1599721" y="1392896"/>
              <a:ext cx="516733" cy="140667"/>
            </a:xfrm>
            <a:prstGeom prst="rect">
              <a:avLst/>
            </a:prstGeom>
            <a:noFill/>
          </p:spPr>
          <p:txBody>
            <a:bodyPr wrap="none" lIns="0" tIns="0" rIns="0" bIns="0" rtlCol="0">
              <a:spAutoFit/>
            </a:bodyPr>
            <a:lstStyle/>
            <a:p>
              <a:pPr algn="ctr" eaLnBrk="0" fontAlgn="base" hangingPunct="0">
                <a:spcBef>
                  <a:spcPct val="0"/>
                </a:spcBef>
                <a:spcAft>
                  <a:spcPct val="0"/>
                </a:spcAft>
                <a:defRPr/>
              </a:pPr>
              <a:r>
                <a:rPr lang="en-GB" sz="1000" b="1" dirty="0">
                  <a:solidFill>
                    <a:prstClr val="black"/>
                  </a:solidFill>
                  <a:latin typeface="Arial" panose="020B0604020202020204" pitchFamily="34" charset="0"/>
                  <a:ea typeface="ヒラギノ角ゴ Pro W3" charset="-128"/>
                  <a:cs typeface="Arial" panose="020B0604020202020204" pitchFamily="34" charset="0"/>
                </a:rPr>
                <a:t>Outcome</a:t>
              </a:r>
            </a:p>
          </p:txBody>
        </p:sp>
        <p:sp>
          <p:nvSpPr>
            <p:cNvPr id="9" name="TextBox 8">
              <a:extLst>
                <a:ext uri="{FF2B5EF4-FFF2-40B4-BE49-F238E27FC236}">
                  <a16:creationId xmlns:a16="http://schemas.microsoft.com/office/drawing/2014/main" id="{DB9E83D6-7F87-5A88-4FA2-4537FF42DA2B}"/>
                </a:ext>
              </a:extLst>
            </p:cNvPr>
            <p:cNvSpPr txBox="1"/>
            <p:nvPr/>
          </p:nvSpPr>
          <p:spPr>
            <a:xfrm>
              <a:off x="1556955" y="1577586"/>
              <a:ext cx="1660714" cy="4445741"/>
            </a:xfrm>
            <a:prstGeom prst="rect">
              <a:avLst/>
            </a:prstGeom>
            <a:noFill/>
          </p:spPr>
          <p:txBody>
            <a:bodyPr wrap="none" lIns="0" tIns="0" rIns="0" bIns="0" rtlCol="0">
              <a:spAutoFit/>
            </a:bodyPr>
            <a:lstStyle/>
            <a:p>
              <a:pPr eaLnBrk="0" fontAlgn="base" hangingPunct="0">
                <a:lnSpc>
                  <a:spcPct val="122000"/>
                </a:lnSpc>
                <a:spcBef>
                  <a:spcPct val="0"/>
                </a:spcBef>
                <a:spcAft>
                  <a:spcPct val="0"/>
                </a:spcAft>
                <a:defRPr/>
              </a:pPr>
              <a:r>
                <a:rPr lang="en-GB" sz="1000" b="1" dirty="0">
                  <a:solidFill>
                    <a:prstClr val="black"/>
                  </a:solidFill>
                  <a:latin typeface="Arial" panose="020B0604020202020204" pitchFamily="34" charset="0"/>
                  <a:ea typeface="ヒラギノ角ゴ Pro W3" charset="-128"/>
                  <a:cs typeface="Arial" panose="020B0604020202020204" pitchFamily="34" charset="0"/>
                </a:rPr>
                <a:t>Mortality from all causes</a:t>
              </a:r>
            </a:p>
            <a:p>
              <a:pPr eaLnBrk="0" fontAlgn="base" hangingPunct="0">
                <a:lnSpc>
                  <a:spcPct val="122000"/>
                </a:lnSpc>
                <a:spcBef>
                  <a:spcPct val="0"/>
                </a:spcBef>
                <a:spcAft>
                  <a:spcPct val="0"/>
                </a:spcAft>
                <a:defRPr/>
              </a:pPr>
              <a:r>
                <a:rPr lang="en-GB" sz="1000" dirty="0">
                  <a:solidFill>
                    <a:prstClr val="black"/>
                  </a:solidFill>
                  <a:latin typeface="Arial" panose="020B0604020202020204" pitchFamily="34" charset="0"/>
                  <a:ea typeface="ヒラギノ角ゴ Pro W3" charset="-128"/>
                  <a:cs typeface="Arial" panose="020B0604020202020204" pitchFamily="34" charset="0"/>
                </a:rPr>
                <a:t>Any SGA LAT (n=3)</a:t>
              </a:r>
            </a:p>
            <a:p>
              <a:pPr eaLnBrk="0" fontAlgn="base" hangingPunct="0">
                <a:lnSpc>
                  <a:spcPct val="122000"/>
                </a:lnSpc>
                <a:spcBef>
                  <a:spcPct val="0"/>
                </a:spcBef>
                <a:spcAft>
                  <a:spcPct val="0"/>
                </a:spcAft>
                <a:defRPr/>
              </a:pPr>
              <a:r>
                <a:rPr lang="en-GB" sz="1000" dirty="0">
                  <a:solidFill>
                    <a:prstClr val="black"/>
                  </a:solidFill>
                  <a:latin typeface="Arial" panose="020B0604020202020204" pitchFamily="34" charset="0"/>
                  <a:ea typeface="ヒラギノ角ゴ Pro W3" charset="-128"/>
                  <a:cs typeface="Arial" panose="020B0604020202020204" pitchFamily="34" charset="0"/>
                </a:rPr>
                <a:t>Clozapine (n=3)</a:t>
              </a:r>
            </a:p>
            <a:p>
              <a:pPr eaLnBrk="0" fontAlgn="base" hangingPunct="0">
                <a:lnSpc>
                  <a:spcPct val="122000"/>
                </a:lnSpc>
                <a:spcBef>
                  <a:spcPct val="0"/>
                </a:spcBef>
                <a:spcAft>
                  <a:spcPct val="0"/>
                </a:spcAft>
                <a:defRPr/>
              </a:pPr>
              <a:r>
                <a:rPr lang="en-GB" sz="1000" dirty="0">
                  <a:solidFill>
                    <a:prstClr val="black"/>
                  </a:solidFill>
                  <a:latin typeface="Arial" panose="020B0604020202020204" pitchFamily="34" charset="0"/>
                  <a:ea typeface="ヒラギノ角ゴ Pro W3" charset="-128"/>
                  <a:cs typeface="Arial" panose="020B0604020202020204" pitchFamily="34" charset="0"/>
                </a:rPr>
                <a:t>Any LAT (n=2)</a:t>
              </a:r>
            </a:p>
            <a:p>
              <a:pPr eaLnBrk="0" fontAlgn="base" hangingPunct="0">
                <a:lnSpc>
                  <a:spcPct val="122000"/>
                </a:lnSpc>
                <a:spcBef>
                  <a:spcPct val="0"/>
                </a:spcBef>
                <a:spcAft>
                  <a:spcPct val="0"/>
                </a:spcAft>
                <a:defRPr/>
              </a:pPr>
              <a:r>
                <a:rPr lang="en-GB" sz="1000" dirty="0">
                  <a:solidFill>
                    <a:prstClr val="black"/>
                  </a:solidFill>
                  <a:latin typeface="Arial" panose="020B0604020202020204" pitchFamily="34" charset="0"/>
                  <a:ea typeface="ヒラギノ角ゴ Pro W3" charset="-128"/>
                  <a:cs typeface="Arial" panose="020B0604020202020204" pitchFamily="34" charset="0"/>
                </a:rPr>
                <a:t>Any oral SGA (n=4)</a:t>
              </a:r>
            </a:p>
            <a:p>
              <a:pPr eaLnBrk="0" fontAlgn="base" hangingPunct="0">
                <a:lnSpc>
                  <a:spcPct val="122000"/>
                </a:lnSpc>
                <a:spcBef>
                  <a:spcPct val="0"/>
                </a:spcBef>
                <a:spcAft>
                  <a:spcPct val="0"/>
                </a:spcAft>
                <a:defRPr/>
              </a:pPr>
              <a:r>
                <a:rPr lang="en-GB" sz="1000" dirty="0">
                  <a:solidFill>
                    <a:prstClr val="black"/>
                  </a:solidFill>
                  <a:latin typeface="Arial" panose="020B0604020202020204" pitchFamily="34" charset="0"/>
                  <a:ea typeface="ヒラギノ角ゴ Pro W3" charset="-128"/>
                  <a:cs typeface="Arial" panose="020B0604020202020204" pitchFamily="34" charset="0"/>
                </a:rPr>
                <a:t>Any FGA LAT (n=3)</a:t>
              </a:r>
            </a:p>
            <a:p>
              <a:pPr eaLnBrk="0" fontAlgn="base" hangingPunct="0">
                <a:lnSpc>
                  <a:spcPct val="122000"/>
                </a:lnSpc>
                <a:spcBef>
                  <a:spcPct val="0"/>
                </a:spcBef>
                <a:spcAft>
                  <a:spcPct val="0"/>
                </a:spcAft>
                <a:defRPr/>
              </a:pPr>
              <a:r>
                <a:rPr lang="en-GB" sz="1000" dirty="0">
                  <a:solidFill>
                    <a:prstClr val="black"/>
                  </a:solidFill>
                  <a:latin typeface="Arial" panose="020B0604020202020204" pitchFamily="34" charset="0"/>
                  <a:ea typeface="ヒラギノ角ゴ Pro W3" charset="-128"/>
                  <a:cs typeface="Arial" panose="020B0604020202020204" pitchFamily="34" charset="0"/>
                </a:rPr>
                <a:t>Any SGA (n=4)</a:t>
              </a:r>
            </a:p>
            <a:p>
              <a:pPr eaLnBrk="0" fontAlgn="base" hangingPunct="0">
                <a:lnSpc>
                  <a:spcPct val="122000"/>
                </a:lnSpc>
                <a:spcBef>
                  <a:spcPct val="0"/>
                </a:spcBef>
                <a:spcAft>
                  <a:spcPct val="0"/>
                </a:spcAft>
                <a:defRPr/>
              </a:pPr>
              <a:r>
                <a:rPr lang="en-GB" sz="1000" dirty="0">
                  <a:solidFill>
                    <a:prstClr val="black"/>
                  </a:solidFill>
                  <a:latin typeface="Arial" panose="020B0604020202020204" pitchFamily="34" charset="0"/>
                  <a:ea typeface="ヒラギノ角ゴ Pro W3" charset="-128"/>
                  <a:cs typeface="Arial" panose="020B0604020202020204" pitchFamily="34" charset="0"/>
                </a:rPr>
                <a:t>Any oral antipsychotic (n=4)</a:t>
              </a:r>
            </a:p>
            <a:p>
              <a:pPr eaLnBrk="0" fontAlgn="base" hangingPunct="0">
                <a:lnSpc>
                  <a:spcPct val="122000"/>
                </a:lnSpc>
                <a:spcBef>
                  <a:spcPct val="0"/>
                </a:spcBef>
                <a:spcAft>
                  <a:spcPct val="0"/>
                </a:spcAft>
                <a:defRPr/>
              </a:pPr>
              <a:r>
                <a:rPr lang="en-GB" sz="1000" dirty="0">
                  <a:solidFill>
                    <a:prstClr val="black"/>
                  </a:solidFill>
                  <a:latin typeface="Arial" panose="020B0604020202020204" pitchFamily="34" charset="0"/>
                  <a:ea typeface="ヒラギノ角ゴ Pro W3" charset="-128"/>
                  <a:cs typeface="Arial" panose="020B0604020202020204" pitchFamily="34" charset="0"/>
                </a:rPr>
                <a:t>Any antipsychotic (n=11)</a:t>
              </a:r>
            </a:p>
            <a:p>
              <a:pPr eaLnBrk="0" fontAlgn="base" hangingPunct="0">
                <a:lnSpc>
                  <a:spcPct val="122000"/>
                </a:lnSpc>
                <a:spcBef>
                  <a:spcPct val="0"/>
                </a:spcBef>
                <a:spcAft>
                  <a:spcPct val="0"/>
                </a:spcAft>
                <a:defRPr/>
              </a:pPr>
              <a:r>
                <a:rPr lang="en-GB" sz="1000" dirty="0">
                  <a:solidFill>
                    <a:prstClr val="black"/>
                  </a:solidFill>
                  <a:latin typeface="Arial" panose="020B0604020202020204" pitchFamily="34" charset="0"/>
                  <a:ea typeface="ヒラギノ角ゴ Pro W3" charset="-128"/>
                  <a:cs typeface="Arial" panose="020B0604020202020204" pitchFamily="34" charset="0"/>
                </a:rPr>
                <a:t>Any FGA (n=5)</a:t>
              </a:r>
            </a:p>
            <a:p>
              <a:pPr eaLnBrk="0" fontAlgn="base" hangingPunct="0">
                <a:lnSpc>
                  <a:spcPct val="122000"/>
                </a:lnSpc>
                <a:spcBef>
                  <a:spcPct val="0"/>
                </a:spcBef>
                <a:spcAft>
                  <a:spcPct val="0"/>
                </a:spcAft>
                <a:defRPr/>
              </a:pPr>
              <a:r>
                <a:rPr lang="en-GB" sz="1000" b="1" dirty="0">
                  <a:solidFill>
                    <a:prstClr val="black"/>
                  </a:solidFill>
                  <a:latin typeface="Arial" panose="020B0604020202020204" pitchFamily="34" charset="0"/>
                  <a:ea typeface="ヒラギノ角ゴ Pro W3" charset="-128"/>
                  <a:cs typeface="Arial" panose="020B0604020202020204" pitchFamily="34" charset="0"/>
                </a:rPr>
                <a:t>Mortality from suicide</a:t>
              </a:r>
            </a:p>
            <a:p>
              <a:pPr eaLnBrk="0" fontAlgn="base" hangingPunct="0">
                <a:lnSpc>
                  <a:spcPct val="122000"/>
                </a:lnSpc>
                <a:spcBef>
                  <a:spcPct val="0"/>
                </a:spcBef>
                <a:spcAft>
                  <a:spcPct val="0"/>
                </a:spcAft>
                <a:defRPr/>
              </a:pPr>
              <a:r>
                <a:rPr lang="en-GB" sz="1000" dirty="0">
                  <a:solidFill>
                    <a:prstClr val="black"/>
                  </a:solidFill>
                  <a:latin typeface="Arial" panose="020B0604020202020204" pitchFamily="34" charset="0"/>
                  <a:ea typeface="ヒラギノ角ゴ Pro W3" charset="-128"/>
                  <a:cs typeface="Arial" panose="020B0604020202020204" pitchFamily="34" charset="0"/>
                </a:rPr>
                <a:t>Clozapine (n=2)</a:t>
              </a:r>
            </a:p>
            <a:p>
              <a:pPr eaLnBrk="0" fontAlgn="base" hangingPunct="0">
                <a:lnSpc>
                  <a:spcPct val="122000"/>
                </a:lnSpc>
                <a:spcBef>
                  <a:spcPct val="0"/>
                </a:spcBef>
                <a:spcAft>
                  <a:spcPct val="0"/>
                </a:spcAft>
                <a:defRPr/>
              </a:pPr>
              <a:r>
                <a:rPr lang="en-GB" sz="1000" dirty="0">
                  <a:solidFill>
                    <a:prstClr val="black"/>
                  </a:solidFill>
                  <a:latin typeface="Arial" panose="020B0604020202020204" pitchFamily="34" charset="0"/>
                  <a:ea typeface="ヒラギノ角ゴ Pro W3" charset="-128"/>
                  <a:cs typeface="Arial" panose="020B0604020202020204" pitchFamily="34" charset="0"/>
                </a:rPr>
                <a:t>Any SGA LAT (n=1)</a:t>
              </a:r>
            </a:p>
            <a:p>
              <a:pPr eaLnBrk="0" fontAlgn="base" hangingPunct="0">
                <a:lnSpc>
                  <a:spcPct val="122000"/>
                </a:lnSpc>
                <a:spcBef>
                  <a:spcPct val="0"/>
                </a:spcBef>
                <a:spcAft>
                  <a:spcPct val="0"/>
                </a:spcAft>
                <a:defRPr/>
              </a:pPr>
              <a:r>
                <a:rPr lang="en-GB" sz="1000" dirty="0">
                  <a:solidFill>
                    <a:prstClr val="black"/>
                  </a:solidFill>
                  <a:latin typeface="Arial" panose="020B0604020202020204" pitchFamily="34" charset="0"/>
                  <a:ea typeface="ヒラギノ角ゴ Pro W3" charset="-128"/>
                  <a:cs typeface="Arial" panose="020B0604020202020204" pitchFamily="34" charset="0"/>
                </a:rPr>
                <a:t>Any LAT (n=1)</a:t>
              </a:r>
            </a:p>
            <a:p>
              <a:pPr eaLnBrk="0" fontAlgn="base" hangingPunct="0">
                <a:lnSpc>
                  <a:spcPct val="122000"/>
                </a:lnSpc>
                <a:spcBef>
                  <a:spcPct val="0"/>
                </a:spcBef>
                <a:spcAft>
                  <a:spcPct val="0"/>
                </a:spcAft>
                <a:defRPr/>
              </a:pPr>
              <a:r>
                <a:rPr lang="en-GB" sz="1000" dirty="0">
                  <a:solidFill>
                    <a:prstClr val="black"/>
                  </a:solidFill>
                  <a:latin typeface="Arial" panose="020B0604020202020204" pitchFamily="34" charset="0"/>
                  <a:ea typeface="ヒラギノ角ゴ Pro W3" charset="-128"/>
                  <a:cs typeface="Arial" panose="020B0604020202020204" pitchFamily="34" charset="0"/>
                </a:rPr>
                <a:t>Any oral SGA (n=2)</a:t>
              </a:r>
            </a:p>
            <a:p>
              <a:pPr eaLnBrk="0" fontAlgn="base" hangingPunct="0">
                <a:lnSpc>
                  <a:spcPct val="122000"/>
                </a:lnSpc>
                <a:spcBef>
                  <a:spcPct val="0"/>
                </a:spcBef>
                <a:spcAft>
                  <a:spcPct val="0"/>
                </a:spcAft>
                <a:defRPr/>
              </a:pPr>
              <a:r>
                <a:rPr lang="en-GB" sz="1000" dirty="0">
                  <a:solidFill>
                    <a:prstClr val="black"/>
                  </a:solidFill>
                  <a:latin typeface="Arial" panose="020B0604020202020204" pitchFamily="34" charset="0"/>
                  <a:ea typeface="ヒラギノ角ゴ Pro W3" charset="-128"/>
                  <a:cs typeface="Arial" panose="020B0604020202020204" pitchFamily="34" charset="0"/>
                </a:rPr>
                <a:t>Any FGA LAT (n=1)</a:t>
              </a:r>
            </a:p>
            <a:p>
              <a:pPr eaLnBrk="0" fontAlgn="base" hangingPunct="0">
                <a:lnSpc>
                  <a:spcPct val="122000"/>
                </a:lnSpc>
                <a:spcBef>
                  <a:spcPct val="0"/>
                </a:spcBef>
                <a:spcAft>
                  <a:spcPct val="0"/>
                </a:spcAft>
                <a:defRPr/>
              </a:pPr>
              <a:r>
                <a:rPr lang="en-GB" sz="1000" dirty="0">
                  <a:solidFill>
                    <a:prstClr val="black"/>
                  </a:solidFill>
                  <a:latin typeface="Arial" panose="020B0604020202020204" pitchFamily="34" charset="0"/>
                  <a:ea typeface="ヒラギノ角ゴ Pro W3" charset="-128"/>
                  <a:cs typeface="Arial" panose="020B0604020202020204" pitchFamily="34" charset="0"/>
                </a:rPr>
                <a:t>Any SGA (n=2)</a:t>
              </a:r>
            </a:p>
            <a:p>
              <a:pPr eaLnBrk="0" fontAlgn="base" hangingPunct="0">
                <a:lnSpc>
                  <a:spcPct val="122000"/>
                </a:lnSpc>
                <a:spcBef>
                  <a:spcPct val="0"/>
                </a:spcBef>
                <a:spcAft>
                  <a:spcPct val="0"/>
                </a:spcAft>
                <a:defRPr/>
              </a:pPr>
              <a:r>
                <a:rPr lang="en-GB" sz="1000" b="1" dirty="0">
                  <a:solidFill>
                    <a:prstClr val="black"/>
                  </a:solidFill>
                  <a:latin typeface="Arial" panose="020B0604020202020204" pitchFamily="34" charset="0"/>
                  <a:ea typeface="ヒラギノ角ゴ Pro W3" charset="-128"/>
                  <a:cs typeface="Arial" panose="020B0604020202020204" pitchFamily="34" charset="0"/>
                </a:rPr>
                <a:t>Mortality from natural causes</a:t>
              </a:r>
            </a:p>
            <a:p>
              <a:pPr eaLnBrk="0" fontAlgn="base" hangingPunct="0">
                <a:lnSpc>
                  <a:spcPct val="122000"/>
                </a:lnSpc>
                <a:spcBef>
                  <a:spcPct val="0"/>
                </a:spcBef>
                <a:spcAft>
                  <a:spcPct val="0"/>
                </a:spcAft>
                <a:defRPr/>
              </a:pPr>
              <a:r>
                <a:rPr lang="en-GB" sz="1000" dirty="0">
                  <a:solidFill>
                    <a:prstClr val="black"/>
                  </a:solidFill>
                  <a:latin typeface="Arial" panose="020B0604020202020204" pitchFamily="34" charset="0"/>
                  <a:ea typeface="ヒラギノ角ゴ Pro W3" charset="-128"/>
                  <a:cs typeface="Arial" panose="020B0604020202020204" pitchFamily="34" charset="0"/>
                </a:rPr>
                <a:t>Clozapine (n=2)</a:t>
              </a:r>
            </a:p>
            <a:p>
              <a:pPr eaLnBrk="0" fontAlgn="base" hangingPunct="0">
                <a:lnSpc>
                  <a:spcPct val="122000"/>
                </a:lnSpc>
                <a:spcBef>
                  <a:spcPct val="0"/>
                </a:spcBef>
                <a:spcAft>
                  <a:spcPct val="0"/>
                </a:spcAft>
                <a:defRPr/>
              </a:pPr>
              <a:r>
                <a:rPr lang="en-GB" sz="1000" dirty="0">
                  <a:solidFill>
                    <a:prstClr val="black"/>
                  </a:solidFill>
                  <a:latin typeface="Arial" panose="020B0604020202020204" pitchFamily="34" charset="0"/>
                  <a:ea typeface="ヒラギノ角ゴ Pro W3" charset="-128"/>
                  <a:cs typeface="Arial" panose="020B0604020202020204" pitchFamily="34" charset="0"/>
                </a:rPr>
                <a:t>Any oral SGA (n=2)</a:t>
              </a:r>
            </a:p>
            <a:p>
              <a:pPr eaLnBrk="0" fontAlgn="base" hangingPunct="0">
                <a:lnSpc>
                  <a:spcPct val="122000"/>
                </a:lnSpc>
                <a:spcBef>
                  <a:spcPct val="0"/>
                </a:spcBef>
                <a:spcAft>
                  <a:spcPct val="0"/>
                </a:spcAft>
                <a:defRPr/>
              </a:pPr>
              <a:r>
                <a:rPr lang="en-GB" sz="1000" dirty="0">
                  <a:solidFill>
                    <a:prstClr val="black"/>
                  </a:solidFill>
                  <a:latin typeface="Arial" panose="020B0604020202020204" pitchFamily="34" charset="0"/>
                  <a:ea typeface="ヒラギノ角ゴ Pro W3" charset="-128"/>
                  <a:cs typeface="Arial" panose="020B0604020202020204" pitchFamily="34" charset="0"/>
                </a:rPr>
                <a:t>Any oral antipsychotic (n=1)</a:t>
              </a:r>
            </a:p>
            <a:p>
              <a:pPr eaLnBrk="0" fontAlgn="base" hangingPunct="0">
                <a:lnSpc>
                  <a:spcPct val="122000"/>
                </a:lnSpc>
                <a:spcBef>
                  <a:spcPct val="0"/>
                </a:spcBef>
                <a:spcAft>
                  <a:spcPct val="0"/>
                </a:spcAft>
                <a:defRPr/>
              </a:pPr>
              <a:r>
                <a:rPr lang="en-GB" sz="1000" dirty="0">
                  <a:solidFill>
                    <a:prstClr val="black"/>
                  </a:solidFill>
                  <a:latin typeface="Arial" panose="020B0604020202020204" pitchFamily="34" charset="0"/>
                  <a:ea typeface="ヒラギノ角ゴ Pro W3" charset="-128"/>
                  <a:cs typeface="Arial" panose="020B0604020202020204" pitchFamily="34" charset="0"/>
                </a:rPr>
                <a:t>Any SGA (n=2)</a:t>
              </a:r>
            </a:p>
            <a:p>
              <a:pPr eaLnBrk="0" fontAlgn="base" hangingPunct="0">
                <a:lnSpc>
                  <a:spcPct val="122000"/>
                </a:lnSpc>
                <a:spcBef>
                  <a:spcPct val="0"/>
                </a:spcBef>
                <a:spcAft>
                  <a:spcPct val="0"/>
                </a:spcAft>
                <a:defRPr/>
              </a:pPr>
              <a:r>
                <a:rPr lang="en-GB" sz="1000" dirty="0">
                  <a:solidFill>
                    <a:prstClr val="black"/>
                  </a:solidFill>
                  <a:latin typeface="Arial" panose="020B0604020202020204" pitchFamily="34" charset="0"/>
                  <a:ea typeface="ヒラギノ角ゴ Pro W3" charset="-128"/>
                  <a:cs typeface="Arial" panose="020B0604020202020204" pitchFamily="34" charset="0"/>
                </a:rPr>
                <a:t>Any SGA LAT (n=1)</a:t>
              </a:r>
            </a:p>
            <a:p>
              <a:pPr eaLnBrk="0" fontAlgn="base" hangingPunct="0">
                <a:lnSpc>
                  <a:spcPct val="122000"/>
                </a:lnSpc>
                <a:spcBef>
                  <a:spcPct val="0"/>
                </a:spcBef>
                <a:spcAft>
                  <a:spcPct val="0"/>
                </a:spcAft>
                <a:defRPr/>
              </a:pPr>
              <a:r>
                <a:rPr lang="en-GB" sz="1000" dirty="0">
                  <a:solidFill>
                    <a:prstClr val="black"/>
                  </a:solidFill>
                  <a:latin typeface="Arial" panose="020B0604020202020204" pitchFamily="34" charset="0"/>
                  <a:ea typeface="ヒラギノ角ゴ Pro W3" charset="-128"/>
                  <a:cs typeface="Arial" panose="020B0604020202020204" pitchFamily="34" charset="0"/>
                </a:rPr>
                <a:t>Any LAT (n=1)</a:t>
              </a:r>
            </a:p>
            <a:p>
              <a:pPr eaLnBrk="0" fontAlgn="base" hangingPunct="0">
                <a:lnSpc>
                  <a:spcPct val="122000"/>
                </a:lnSpc>
                <a:spcBef>
                  <a:spcPct val="0"/>
                </a:spcBef>
                <a:spcAft>
                  <a:spcPct val="0"/>
                </a:spcAft>
                <a:defRPr/>
              </a:pPr>
              <a:r>
                <a:rPr lang="en-GB" sz="1000" dirty="0">
                  <a:solidFill>
                    <a:prstClr val="black"/>
                  </a:solidFill>
                  <a:latin typeface="Arial" panose="020B0604020202020204" pitchFamily="34" charset="0"/>
                  <a:ea typeface="ヒラギノ角ゴ Pro W3" charset="-128"/>
                  <a:cs typeface="Arial" panose="020B0604020202020204" pitchFamily="34" charset="0"/>
                </a:rPr>
                <a:t>Any FGA LAT (n=1)</a:t>
              </a:r>
            </a:p>
            <a:p>
              <a:pPr eaLnBrk="0" fontAlgn="base" hangingPunct="0">
                <a:lnSpc>
                  <a:spcPct val="122000"/>
                </a:lnSpc>
                <a:spcBef>
                  <a:spcPct val="0"/>
                </a:spcBef>
                <a:spcAft>
                  <a:spcPct val="0"/>
                </a:spcAft>
                <a:defRPr/>
              </a:pPr>
              <a:r>
                <a:rPr lang="en-GB" sz="1000" dirty="0">
                  <a:solidFill>
                    <a:prstClr val="black"/>
                  </a:solidFill>
                  <a:latin typeface="Arial" panose="020B0604020202020204" pitchFamily="34" charset="0"/>
                  <a:ea typeface="ヒラギノ角ゴ Pro W3" charset="-128"/>
                  <a:cs typeface="Arial" panose="020B0604020202020204" pitchFamily="34" charset="0"/>
                </a:rPr>
                <a:t>Any antipsychotic (n=3)</a:t>
              </a:r>
            </a:p>
          </p:txBody>
        </p:sp>
        <p:grpSp>
          <p:nvGrpSpPr>
            <p:cNvPr id="10" name="Group 9">
              <a:extLst>
                <a:ext uri="{FF2B5EF4-FFF2-40B4-BE49-F238E27FC236}">
                  <a16:creationId xmlns:a16="http://schemas.microsoft.com/office/drawing/2014/main" id="{61607E19-4311-9D24-363C-D10A4E4FDACA}"/>
                </a:ext>
              </a:extLst>
            </p:cNvPr>
            <p:cNvGrpSpPr/>
            <p:nvPr/>
          </p:nvGrpSpPr>
          <p:grpSpPr>
            <a:xfrm>
              <a:off x="4657874" y="1577585"/>
              <a:ext cx="5094779" cy="4757969"/>
              <a:chOff x="4657874" y="1577585"/>
              <a:chExt cx="5094779" cy="4757969"/>
            </a:xfrm>
          </p:grpSpPr>
          <p:grpSp>
            <p:nvGrpSpPr>
              <p:cNvPr id="62" name="Group 61">
                <a:extLst>
                  <a:ext uri="{FF2B5EF4-FFF2-40B4-BE49-F238E27FC236}">
                    <a16:creationId xmlns:a16="http://schemas.microsoft.com/office/drawing/2014/main" id="{41D2C5CC-EFB6-453C-C4F0-D05CC8D3E332}"/>
                  </a:ext>
                </a:extLst>
              </p:cNvPr>
              <p:cNvGrpSpPr/>
              <p:nvPr/>
            </p:nvGrpSpPr>
            <p:grpSpPr>
              <a:xfrm>
                <a:off x="4657874" y="5949919"/>
                <a:ext cx="5094779" cy="385635"/>
                <a:chOff x="5407021" y="5546667"/>
                <a:chExt cx="5094779" cy="385635"/>
              </a:xfrm>
            </p:grpSpPr>
            <p:cxnSp>
              <p:nvCxnSpPr>
                <p:cNvPr id="70" name="Straight Connector 69">
                  <a:extLst>
                    <a:ext uri="{FF2B5EF4-FFF2-40B4-BE49-F238E27FC236}">
                      <a16:creationId xmlns:a16="http://schemas.microsoft.com/office/drawing/2014/main" id="{8B11B3B5-1365-24B5-A9AE-532602161B25}"/>
                    </a:ext>
                  </a:extLst>
                </p:cNvPr>
                <p:cNvCxnSpPr>
                  <a:cxnSpLocks/>
                </p:cNvCxnSpPr>
                <p:nvPr/>
              </p:nvCxnSpPr>
              <p:spPr>
                <a:xfrm>
                  <a:off x="10478995" y="5546667"/>
                  <a:ext cx="0" cy="7200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DF48D47E-9D07-6B67-A2DF-6C1696E9ACAE}"/>
                    </a:ext>
                  </a:extLst>
                </p:cNvPr>
                <p:cNvCxnSpPr/>
                <p:nvPr/>
              </p:nvCxnSpPr>
              <p:spPr>
                <a:xfrm>
                  <a:off x="8480204" y="5546667"/>
                  <a:ext cx="0" cy="7200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A942F56E-0ECF-0F7E-7DB7-48A13136E18A}"/>
                    </a:ext>
                  </a:extLst>
                </p:cNvPr>
                <p:cNvCxnSpPr/>
                <p:nvPr/>
              </p:nvCxnSpPr>
              <p:spPr>
                <a:xfrm>
                  <a:off x="7485853" y="5546667"/>
                  <a:ext cx="0" cy="7200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73" name="TextBox 72">
                  <a:extLst>
                    <a:ext uri="{FF2B5EF4-FFF2-40B4-BE49-F238E27FC236}">
                      <a16:creationId xmlns:a16="http://schemas.microsoft.com/office/drawing/2014/main" id="{E7D6D96E-0B5E-5FA3-FE32-566FDF112218}"/>
                    </a:ext>
                  </a:extLst>
                </p:cNvPr>
                <p:cNvSpPr txBox="1"/>
                <p:nvPr/>
              </p:nvSpPr>
              <p:spPr>
                <a:xfrm>
                  <a:off x="7403719" y="5624446"/>
                  <a:ext cx="164279" cy="140667"/>
                </a:xfrm>
                <a:prstGeom prst="rect">
                  <a:avLst/>
                </a:prstGeom>
                <a:noFill/>
              </p:spPr>
              <p:txBody>
                <a:bodyPr wrap="none" lIns="0" tIns="0" rIns="0" bIns="0" rtlCol="0">
                  <a:spAutoFit/>
                </a:bodyPr>
                <a:lstStyle/>
                <a:p>
                  <a:pPr algn="ctr" eaLnBrk="0" fontAlgn="base" hangingPunct="0">
                    <a:spcBef>
                      <a:spcPct val="0"/>
                    </a:spcBef>
                    <a:spcAft>
                      <a:spcPct val="0"/>
                    </a:spcAft>
                    <a:defRPr/>
                  </a:pPr>
                  <a:r>
                    <a:rPr lang="en-GB" sz="1000">
                      <a:solidFill>
                        <a:prstClr val="black"/>
                      </a:solidFill>
                      <a:latin typeface="Arial" panose="020B0604020202020204" pitchFamily="34" charset="0"/>
                      <a:ea typeface="ヒラギノ角ゴ Pro W3" charset="-128"/>
                      <a:cs typeface="Arial" panose="020B0604020202020204" pitchFamily="34" charset="0"/>
                    </a:rPr>
                    <a:t>0.4</a:t>
                  </a:r>
                </a:p>
              </p:txBody>
            </p:sp>
            <p:sp>
              <p:nvSpPr>
                <p:cNvPr id="74" name="TextBox 73">
                  <a:extLst>
                    <a:ext uri="{FF2B5EF4-FFF2-40B4-BE49-F238E27FC236}">
                      <a16:creationId xmlns:a16="http://schemas.microsoft.com/office/drawing/2014/main" id="{8423EB33-6CFF-9988-FB30-CBB5CFA57787}"/>
                    </a:ext>
                  </a:extLst>
                </p:cNvPr>
                <p:cNvSpPr txBox="1"/>
                <p:nvPr/>
              </p:nvSpPr>
              <p:spPr>
                <a:xfrm>
                  <a:off x="8398064" y="5624446"/>
                  <a:ext cx="164279" cy="140667"/>
                </a:xfrm>
                <a:prstGeom prst="rect">
                  <a:avLst/>
                </a:prstGeom>
                <a:noFill/>
              </p:spPr>
              <p:txBody>
                <a:bodyPr wrap="none" lIns="0" tIns="0" rIns="0" bIns="0" rtlCol="0">
                  <a:spAutoFit/>
                </a:bodyPr>
                <a:lstStyle/>
                <a:p>
                  <a:pPr algn="ctr" eaLnBrk="0" fontAlgn="base" hangingPunct="0">
                    <a:spcBef>
                      <a:spcPct val="0"/>
                    </a:spcBef>
                    <a:spcAft>
                      <a:spcPct val="0"/>
                    </a:spcAft>
                    <a:defRPr/>
                  </a:pPr>
                  <a:r>
                    <a:rPr lang="en-GB" sz="1000" dirty="0">
                      <a:solidFill>
                        <a:prstClr val="black"/>
                      </a:solidFill>
                      <a:latin typeface="Arial" panose="020B0604020202020204" pitchFamily="34" charset="0"/>
                      <a:ea typeface="ヒラギノ角ゴ Pro W3" charset="-128"/>
                      <a:cs typeface="Arial" panose="020B0604020202020204" pitchFamily="34" charset="0"/>
                    </a:rPr>
                    <a:t>0.6</a:t>
                  </a:r>
                </a:p>
              </p:txBody>
            </p:sp>
            <p:sp>
              <p:nvSpPr>
                <p:cNvPr id="75" name="TextBox 74">
                  <a:extLst>
                    <a:ext uri="{FF2B5EF4-FFF2-40B4-BE49-F238E27FC236}">
                      <a16:creationId xmlns:a16="http://schemas.microsoft.com/office/drawing/2014/main" id="{06485379-C787-A061-9E57-AF1D0671AF7F}"/>
                    </a:ext>
                  </a:extLst>
                </p:cNvPr>
                <p:cNvSpPr txBox="1"/>
                <p:nvPr/>
              </p:nvSpPr>
              <p:spPr>
                <a:xfrm>
                  <a:off x="10436088" y="5624446"/>
                  <a:ext cx="65712" cy="140667"/>
                </a:xfrm>
                <a:prstGeom prst="rect">
                  <a:avLst/>
                </a:prstGeom>
                <a:noFill/>
              </p:spPr>
              <p:txBody>
                <a:bodyPr wrap="none" lIns="0" tIns="0" rIns="0" bIns="0" rtlCol="0">
                  <a:spAutoFit/>
                </a:bodyPr>
                <a:lstStyle/>
                <a:p>
                  <a:pPr algn="ctr" eaLnBrk="0" fontAlgn="base" hangingPunct="0">
                    <a:spcBef>
                      <a:spcPct val="0"/>
                    </a:spcBef>
                    <a:spcAft>
                      <a:spcPct val="0"/>
                    </a:spcAft>
                    <a:defRPr/>
                  </a:pPr>
                  <a:r>
                    <a:rPr lang="en-GB" sz="1000">
                      <a:solidFill>
                        <a:prstClr val="black"/>
                      </a:solidFill>
                      <a:latin typeface="Arial" panose="020B0604020202020204" pitchFamily="34" charset="0"/>
                      <a:ea typeface="ヒラギノ角ゴ Pro W3" charset="-128"/>
                      <a:cs typeface="Arial" panose="020B0604020202020204" pitchFamily="34" charset="0"/>
                    </a:rPr>
                    <a:t>1</a:t>
                  </a:r>
                </a:p>
              </p:txBody>
            </p:sp>
            <p:sp>
              <p:nvSpPr>
                <p:cNvPr id="76" name="TextBox 75">
                  <a:extLst>
                    <a:ext uri="{FF2B5EF4-FFF2-40B4-BE49-F238E27FC236}">
                      <a16:creationId xmlns:a16="http://schemas.microsoft.com/office/drawing/2014/main" id="{DCDF2B45-5B47-B315-351B-EBD5089DD222}"/>
                    </a:ext>
                  </a:extLst>
                </p:cNvPr>
                <p:cNvSpPr txBox="1"/>
                <p:nvPr/>
              </p:nvSpPr>
              <p:spPr>
                <a:xfrm>
                  <a:off x="7464444" y="5791635"/>
                  <a:ext cx="1000610" cy="140667"/>
                </a:xfrm>
                <a:prstGeom prst="rect">
                  <a:avLst/>
                </a:prstGeom>
                <a:noFill/>
              </p:spPr>
              <p:txBody>
                <a:bodyPr wrap="none" lIns="0" tIns="0" rIns="0" bIns="0" rtlCol="0">
                  <a:spAutoFit/>
                </a:bodyPr>
                <a:lstStyle/>
                <a:p>
                  <a:pPr algn="ctr" eaLnBrk="0" fontAlgn="base" hangingPunct="0">
                    <a:spcBef>
                      <a:spcPct val="0"/>
                    </a:spcBef>
                    <a:spcAft>
                      <a:spcPct val="0"/>
                    </a:spcAft>
                    <a:defRPr/>
                  </a:pPr>
                  <a:r>
                    <a:rPr lang="en-GB" sz="1000" dirty="0">
                      <a:solidFill>
                        <a:prstClr val="black"/>
                      </a:solidFill>
                      <a:latin typeface="Arial" panose="020B0604020202020204" pitchFamily="34" charset="0"/>
                      <a:ea typeface="ヒラギノ角ゴ Pro W3" charset="-128"/>
                      <a:cs typeface="Arial" panose="020B0604020202020204" pitchFamily="34" charset="0"/>
                    </a:rPr>
                    <a:t>Risk ratio (95% CI)</a:t>
                  </a:r>
                </a:p>
              </p:txBody>
            </p:sp>
            <p:cxnSp>
              <p:nvCxnSpPr>
                <p:cNvPr id="77" name="Straight Connector 76">
                  <a:extLst>
                    <a:ext uri="{FF2B5EF4-FFF2-40B4-BE49-F238E27FC236}">
                      <a16:creationId xmlns:a16="http://schemas.microsoft.com/office/drawing/2014/main" id="{3206E31B-A280-1E53-BB82-0F960EC8D8C2}"/>
                    </a:ext>
                  </a:extLst>
                </p:cNvPr>
                <p:cNvCxnSpPr>
                  <a:cxnSpLocks/>
                </p:cNvCxnSpPr>
                <p:nvPr/>
              </p:nvCxnSpPr>
              <p:spPr>
                <a:xfrm>
                  <a:off x="5479328" y="5546667"/>
                  <a:ext cx="0" cy="7200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78" name="TextBox 77">
                  <a:extLst>
                    <a:ext uri="{FF2B5EF4-FFF2-40B4-BE49-F238E27FC236}">
                      <a16:creationId xmlns:a16="http://schemas.microsoft.com/office/drawing/2014/main" id="{38719814-F353-BB56-F01F-183A33470096}"/>
                    </a:ext>
                  </a:extLst>
                </p:cNvPr>
                <p:cNvSpPr txBox="1"/>
                <p:nvPr/>
              </p:nvSpPr>
              <p:spPr>
                <a:xfrm>
                  <a:off x="5407021" y="5624446"/>
                  <a:ext cx="164279" cy="140667"/>
                </a:xfrm>
                <a:prstGeom prst="rect">
                  <a:avLst/>
                </a:prstGeom>
                <a:noFill/>
              </p:spPr>
              <p:txBody>
                <a:bodyPr wrap="none" lIns="0" tIns="0" rIns="0" bIns="0" rtlCol="0">
                  <a:spAutoFit/>
                </a:bodyPr>
                <a:lstStyle/>
                <a:p>
                  <a:pPr algn="ctr" eaLnBrk="0" fontAlgn="base" hangingPunct="0">
                    <a:spcBef>
                      <a:spcPct val="0"/>
                    </a:spcBef>
                    <a:spcAft>
                      <a:spcPct val="0"/>
                    </a:spcAft>
                    <a:defRPr/>
                  </a:pPr>
                  <a:r>
                    <a:rPr lang="en-GB" sz="1000" dirty="0">
                      <a:solidFill>
                        <a:prstClr val="black"/>
                      </a:solidFill>
                      <a:latin typeface="Arial" panose="020B0604020202020204" pitchFamily="34" charset="0"/>
                      <a:ea typeface="ヒラギノ角ゴ Pro W3" charset="-128"/>
                      <a:cs typeface="Arial" panose="020B0604020202020204" pitchFamily="34" charset="0"/>
                    </a:rPr>
                    <a:t>0.0</a:t>
                  </a:r>
                </a:p>
              </p:txBody>
            </p:sp>
            <p:cxnSp>
              <p:nvCxnSpPr>
                <p:cNvPr id="79" name="Straight Connector 78">
                  <a:extLst>
                    <a:ext uri="{FF2B5EF4-FFF2-40B4-BE49-F238E27FC236}">
                      <a16:creationId xmlns:a16="http://schemas.microsoft.com/office/drawing/2014/main" id="{FEB439CD-A598-6F99-8CA9-D76F8639A04D}"/>
                    </a:ext>
                  </a:extLst>
                </p:cNvPr>
                <p:cNvCxnSpPr/>
                <p:nvPr/>
              </p:nvCxnSpPr>
              <p:spPr>
                <a:xfrm>
                  <a:off x="6494350" y="5546667"/>
                  <a:ext cx="0" cy="7200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80" name="TextBox 79">
                  <a:extLst>
                    <a:ext uri="{FF2B5EF4-FFF2-40B4-BE49-F238E27FC236}">
                      <a16:creationId xmlns:a16="http://schemas.microsoft.com/office/drawing/2014/main" id="{36833EEB-FB2E-7B7C-BC57-F3DE34945A12}"/>
                    </a:ext>
                  </a:extLst>
                </p:cNvPr>
                <p:cNvSpPr txBox="1"/>
                <p:nvPr/>
              </p:nvSpPr>
              <p:spPr>
                <a:xfrm>
                  <a:off x="6412210" y="5624446"/>
                  <a:ext cx="164279" cy="140667"/>
                </a:xfrm>
                <a:prstGeom prst="rect">
                  <a:avLst/>
                </a:prstGeom>
                <a:noFill/>
              </p:spPr>
              <p:txBody>
                <a:bodyPr wrap="none" lIns="0" tIns="0" rIns="0" bIns="0" rtlCol="0">
                  <a:spAutoFit/>
                </a:bodyPr>
                <a:lstStyle/>
                <a:p>
                  <a:pPr algn="ctr" eaLnBrk="0" fontAlgn="base" hangingPunct="0">
                    <a:spcBef>
                      <a:spcPct val="0"/>
                    </a:spcBef>
                    <a:spcAft>
                      <a:spcPct val="0"/>
                    </a:spcAft>
                    <a:defRPr/>
                  </a:pPr>
                  <a:r>
                    <a:rPr lang="en-GB" sz="1000">
                      <a:solidFill>
                        <a:prstClr val="black"/>
                      </a:solidFill>
                      <a:latin typeface="Arial" panose="020B0604020202020204" pitchFamily="34" charset="0"/>
                      <a:ea typeface="ヒラギノ角ゴ Pro W3" charset="-128"/>
                      <a:cs typeface="Arial" panose="020B0604020202020204" pitchFamily="34" charset="0"/>
                    </a:rPr>
                    <a:t>0.2</a:t>
                  </a:r>
                </a:p>
              </p:txBody>
            </p:sp>
            <p:cxnSp>
              <p:nvCxnSpPr>
                <p:cNvPr id="81" name="Straight Connector 80">
                  <a:extLst>
                    <a:ext uri="{FF2B5EF4-FFF2-40B4-BE49-F238E27FC236}">
                      <a16:creationId xmlns:a16="http://schemas.microsoft.com/office/drawing/2014/main" id="{D009F0D0-19F6-0728-CDC0-B09D5DBFC483}"/>
                    </a:ext>
                  </a:extLst>
                </p:cNvPr>
                <p:cNvCxnSpPr/>
                <p:nvPr/>
              </p:nvCxnSpPr>
              <p:spPr>
                <a:xfrm>
                  <a:off x="9473498" y="5546667"/>
                  <a:ext cx="0" cy="7200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2E3F6D55-276B-CA62-0502-077C9A3754FD}"/>
                    </a:ext>
                  </a:extLst>
                </p:cNvPr>
                <p:cNvSpPr txBox="1"/>
                <p:nvPr/>
              </p:nvSpPr>
              <p:spPr>
                <a:xfrm>
                  <a:off x="9391357" y="5624446"/>
                  <a:ext cx="164279" cy="140667"/>
                </a:xfrm>
                <a:prstGeom prst="rect">
                  <a:avLst/>
                </a:prstGeom>
                <a:noFill/>
              </p:spPr>
              <p:txBody>
                <a:bodyPr wrap="none" lIns="0" tIns="0" rIns="0" bIns="0" rtlCol="0">
                  <a:spAutoFit/>
                </a:bodyPr>
                <a:lstStyle/>
                <a:p>
                  <a:pPr algn="ctr" eaLnBrk="0" fontAlgn="base" hangingPunct="0">
                    <a:spcBef>
                      <a:spcPct val="0"/>
                    </a:spcBef>
                    <a:spcAft>
                      <a:spcPct val="0"/>
                    </a:spcAft>
                    <a:defRPr/>
                  </a:pPr>
                  <a:r>
                    <a:rPr lang="en-GB" sz="1000">
                      <a:solidFill>
                        <a:prstClr val="black"/>
                      </a:solidFill>
                      <a:latin typeface="Arial" panose="020B0604020202020204" pitchFamily="34" charset="0"/>
                      <a:ea typeface="ヒラギノ角ゴ Pro W3" charset="-128"/>
                      <a:cs typeface="Arial" panose="020B0604020202020204" pitchFamily="34" charset="0"/>
                    </a:rPr>
                    <a:t>0.8</a:t>
                  </a:r>
                </a:p>
              </p:txBody>
            </p:sp>
            <p:cxnSp>
              <p:nvCxnSpPr>
                <p:cNvPr id="83" name="Straight Connector 82">
                  <a:extLst>
                    <a:ext uri="{FF2B5EF4-FFF2-40B4-BE49-F238E27FC236}">
                      <a16:creationId xmlns:a16="http://schemas.microsoft.com/office/drawing/2014/main" id="{996E5D85-F094-330A-9E04-07462212BDB8}"/>
                    </a:ext>
                  </a:extLst>
                </p:cNvPr>
                <p:cNvCxnSpPr>
                  <a:cxnSpLocks/>
                </p:cNvCxnSpPr>
                <p:nvPr/>
              </p:nvCxnSpPr>
              <p:spPr>
                <a:xfrm flipH="1">
                  <a:off x="5479328" y="5546668"/>
                  <a:ext cx="4999656" cy="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grpSp>
            <p:nvGrpSpPr>
              <p:cNvPr id="63" name="Group 62">
                <a:extLst>
                  <a:ext uri="{FF2B5EF4-FFF2-40B4-BE49-F238E27FC236}">
                    <a16:creationId xmlns:a16="http://schemas.microsoft.com/office/drawing/2014/main" id="{F1E331A2-D740-4227-5AFC-B3E60F979255}"/>
                  </a:ext>
                </a:extLst>
              </p:cNvPr>
              <p:cNvGrpSpPr/>
              <p:nvPr/>
            </p:nvGrpSpPr>
            <p:grpSpPr>
              <a:xfrm>
                <a:off x="4730631" y="1577585"/>
                <a:ext cx="4999217" cy="4384008"/>
                <a:chOff x="4730631" y="2266895"/>
                <a:chExt cx="4999217" cy="3694699"/>
              </a:xfrm>
            </p:grpSpPr>
            <p:cxnSp>
              <p:nvCxnSpPr>
                <p:cNvPr id="64" name="Straight Connector 63">
                  <a:extLst>
                    <a:ext uri="{FF2B5EF4-FFF2-40B4-BE49-F238E27FC236}">
                      <a16:creationId xmlns:a16="http://schemas.microsoft.com/office/drawing/2014/main" id="{4437821B-01D7-6CFB-1A09-AFF1E556BA07}"/>
                    </a:ext>
                  </a:extLst>
                </p:cNvPr>
                <p:cNvCxnSpPr>
                  <a:cxnSpLocks/>
                </p:cNvCxnSpPr>
                <p:nvPr/>
              </p:nvCxnSpPr>
              <p:spPr>
                <a:xfrm>
                  <a:off x="4730631" y="2266895"/>
                  <a:ext cx="0" cy="3694699"/>
                </a:xfrm>
                <a:prstGeom prst="line">
                  <a:avLst/>
                </a:prstGeom>
                <a:ln w="9525">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FFA116E6-FF72-2E16-29F7-EB142AF87AC7}"/>
                    </a:ext>
                  </a:extLst>
                </p:cNvPr>
                <p:cNvCxnSpPr>
                  <a:cxnSpLocks/>
                </p:cNvCxnSpPr>
                <p:nvPr/>
              </p:nvCxnSpPr>
              <p:spPr>
                <a:xfrm>
                  <a:off x="5745203" y="2266895"/>
                  <a:ext cx="0" cy="3694699"/>
                </a:xfrm>
                <a:prstGeom prst="line">
                  <a:avLst/>
                </a:prstGeom>
                <a:ln w="9525">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055E9D15-41E2-AAD1-380E-1D887FECDA00}"/>
                    </a:ext>
                  </a:extLst>
                </p:cNvPr>
                <p:cNvCxnSpPr>
                  <a:cxnSpLocks/>
                </p:cNvCxnSpPr>
                <p:nvPr/>
              </p:nvCxnSpPr>
              <p:spPr>
                <a:xfrm>
                  <a:off x="6738927" y="2266895"/>
                  <a:ext cx="0" cy="3694699"/>
                </a:xfrm>
                <a:prstGeom prst="line">
                  <a:avLst/>
                </a:prstGeom>
                <a:ln w="9525">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45E1BAD7-B2C3-D109-21DF-A0B54D63C2EF}"/>
                    </a:ext>
                  </a:extLst>
                </p:cNvPr>
                <p:cNvCxnSpPr>
                  <a:cxnSpLocks/>
                </p:cNvCxnSpPr>
                <p:nvPr/>
              </p:nvCxnSpPr>
              <p:spPr>
                <a:xfrm>
                  <a:off x="7733541" y="2266895"/>
                  <a:ext cx="0" cy="3694699"/>
                </a:xfrm>
                <a:prstGeom prst="line">
                  <a:avLst/>
                </a:prstGeom>
                <a:ln w="9525">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E9CFB7C0-7CC4-8866-9773-D0230D0797F3}"/>
                    </a:ext>
                  </a:extLst>
                </p:cNvPr>
                <p:cNvCxnSpPr>
                  <a:cxnSpLocks/>
                </p:cNvCxnSpPr>
                <p:nvPr/>
              </p:nvCxnSpPr>
              <p:spPr>
                <a:xfrm>
                  <a:off x="8722850" y="2266895"/>
                  <a:ext cx="0" cy="3694699"/>
                </a:xfrm>
                <a:prstGeom prst="line">
                  <a:avLst/>
                </a:prstGeom>
                <a:ln w="9525">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0C80953C-6319-6D4D-68B1-D0C91472E8B0}"/>
                    </a:ext>
                  </a:extLst>
                </p:cNvPr>
                <p:cNvCxnSpPr>
                  <a:cxnSpLocks/>
                </p:cNvCxnSpPr>
                <p:nvPr/>
              </p:nvCxnSpPr>
              <p:spPr>
                <a:xfrm>
                  <a:off x="9729848" y="2266895"/>
                  <a:ext cx="0" cy="3694699"/>
                </a:xfrm>
                <a:prstGeom prst="line">
                  <a:avLst/>
                </a:prstGeom>
                <a:ln w="9525">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grpSp>
        </p:grpSp>
        <p:sp>
          <p:nvSpPr>
            <p:cNvPr id="11" name="TextBox 10">
              <a:extLst>
                <a:ext uri="{FF2B5EF4-FFF2-40B4-BE49-F238E27FC236}">
                  <a16:creationId xmlns:a16="http://schemas.microsoft.com/office/drawing/2014/main" id="{2B673D41-8463-8449-6F3A-22AF35C7856C}"/>
                </a:ext>
              </a:extLst>
            </p:cNvPr>
            <p:cNvSpPr txBox="1"/>
            <p:nvPr/>
          </p:nvSpPr>
          <p:spPr>
            <a:xfrm>
              <a:off x="3450994" y="1753647"/>
              <a:ext cx="869187" cy="4274126"/>
            </a:xfrm>
            <a:prstGeom prst="rect">
              <a:avLst/>
            </a:prstGeom>
            <a:noFill/>
          </p:spPr>
          <p:txBody>
            <a:bodyPr wrap="none" lIns="0" tIns="0" rIns="0" bIns="0" rtlCol="0">
              <a:spAutoFit/>
            </a:bodyPr>
            <a:lstStyle/>
            <a:p>
              <a:pPr eaLnBrk="0" fontAlgn="base" hangingPunct="0">
                <a:lnSpc>
                  <a:spcPct val="122000"/>
                </a:lnSpc>
                <a:spcBef>
                  <a:spcPct val="0"/>
                </a:spcBef>
                <a:spcAft>
                  <a:spcPct val="0"/>
                </a:spcAft>
                <a:defRPr/>
              </a:pPr>
              <a:r>
                <a:rPr lang="en-GB" sz="1000" dirty="0">
                  <a:solidFill>
                    <a:prstClr val="black"/>
                  </a:solidFill>
                  <a:latin typeface="Arial" panose="020B0604020202020204" pitchFamily="34" charset="0"/>
                  <a:ea typeface="ヒラギノ角ゴ Pro W3" charset="-128"/>
                  <a:cs typeface="Arial" panose="020B0604020202020204" pitchFamily="34" charset="0"/>
                </a:rPr>
                <a:t>0.39 (0.27–0.56)</a:t>
              </a:r>
            </a:p>
            <a:p>
              <a:pPr eaLnBrk="0" fontAlgn="base" hangingPunct="0">
                <a:lnSpc>
                  <a:spcPct val="122000"/>
                </a:lnSpc>
                <a:spcBef>
                  <a:spcPct val="0"/>
                </a:spcBef>
                <a:spcAft>
                  <a:spcPct val="0"/>
                </a:spcAft>
                <a:defRPr/>
              </a:pPr>
              <a:r>
                <a:rPr lang="en-GB" sz="1000" dirty="0">
                  <a:solidFill>
                    <a:prstClr val="black"/>
                  </a:solidFill>
                  <a:latin typeface="Arial" panose="020B0604020202020204" pitchFamily="34" charset="0"/>
                  <a:ea typeface="ヒラギノ角ゴ Pro W3" charset="-128"/>
                  <a:cs typeface="Arial" panose="020B0604020202020204" pitchFamily="34" charset="0"/>
                </a:rPr>
                <a:t>0.43 (0.34–0.55)</a:t>
              </a:r>
            </a:p>
            <a:p>
              <a:pPr eaLnBrk="0" fontAlgn="base" hangingPunct="0">
                <a:lnSpc>
                  <a:spcPct val="122000"/>
                </a:lnSpc>
                <a:spcBef>
                  <a:spcPct val="0"/>
                </a:spcBef>
                <a:spcAft>
                  <a:spcPct val="0"/>
                </a:spcAft>
                <a:defRPr/>
              </a:pPr>
              <a:r>
                <a:rPr lang="en-GB" sz="1000" dirty="0">
                  <a:solidFill>
                    <a:prstClr val="black"/>
                  </a:solidFill>
                  <a:latin typeface="Arial" panose="020B0604020202020204" pitchFamily="34" charset="0"/>
                  <a:ea typeface="ヒラギノ角ゴ Pro W3" charset="-128"/>
                  <a:cs typeface="Arial" panose="020B0604020202020204" pitchFamily="34" charset="0"/>
                </a:rPr>
                <a:t>0.47 (0.39–0.58)</a:t>
              </a:r>
            </a:p>
            <a:p>
              <a:pPr eaLnBrk="0" fontAlgn="base" hangingPunct="0">
                <a:lnSpc>
                  <a:spcPct val="122000"/>
                </a:lnSpc>
                <a:spcBef>
                  <a:spcPct val="0"/>
                </a:spcBef>
                <a:spcAft>
                  <a:spcPct val="0"/>
                </a:spcAft>
                <a:defRPr/>
              </a:pPr>
              <a:r>
                <a:rPr lang="en-GB" sz="1000" dirty="0">
                  <a:solidFill>
                    <a:prstClr val="black"/>
                  </a:solidFill>
                  <a:latin typeface="Arial" panose="020B0604020202020204" pitchFamily="34" charset="0"/>
                  <a:ea typeface="ヒラギノ角ゴ Pro W3" charset="-128"/>
                  <a:cs typeface="Arial" panose="020B0604020202020204" pitchFamily="34" charset="0"/>
                </a:rPr>
                <a:t>0.47 (0.45–0.50)</a:t>
              </a:r>
            </a:p>
            <a:p>
              <a:pPr eaLnBrk="0" fontAlgn="base" hangingPunct="0">
                <a:lnSpc>
                  <a:spcPct val="122000"/>
                </a:lnSpc>
                <a:spcBef>
                  <a:spcPct val="0"/>
                </a:spcBef>
                <a:spcAft>
                  <a:spcPct val="0"/>
                </a:spcAft>
                <a:defRPr/>
              </a:pPr>
              <a:r>
                <a:rPr lang="en-GB" sz="1000" dirty="0">
                  <a:solidFill>
                    <a:prstClr val="black"/>
                  </a:solidFill>
                  <a:latin typeface="Arial" panose="020B0604020202020204" pitchFamily="34" charset="0"/>
                  <a:ea typeface="ヒラギノ角ゴ Pro W3" charset="-128"/>
                  <a:cs typeface="Arial" panose="020B0604020202020204" pitchFamily="34" charset="0"/>
                </a:rPr>
                <a:t>0.50 (0.43–0.57)</a:t>
              </a:r>
            </a:p>
            <a:p>
              <a:pPr eaLnBrk="0" fontAlgn="base" hangingPunct="0">
                <a:lnSpc>
                  <a:spcPct val="122000"/>
                </a:lnSpc>
                <a:spcBef>
                  <a:spcPct val="0"/>
                </a:spcBef>
                <a:spcAft>
                  <a:spcPct val="0"/>
                </a:spcAft>
                <a:defRPr/>
              </a:pPr>
              <a:r>
                <a:rPr lang="en-GB" sz="1000" dirty="0">
                  <a:solidFill>
                    <a:prstClr val="black"/>
                  </a:solidFill>
                  <a:latin typeface="Arial" panose="020B0604020202020204" pitchFamily="34" charset="0"/>
                  <a:ea typeface="ヒラギノ角ゴ Pro W3" charset="-128"/>
                  <a:cs typeface="Arial" panose="020B0604020202020204" pitchFamily="34" charset="0"/>
                </a:rPr>
                <a:t>0.53 (0.44–0.63)</a:t>
              </a:r>
            </a:p>
            <a:p>
              <a:pPr eaLnBrk="0" fontAlgn="base" hangingPunct="0">
                <a:lnSpc>
                  <a:spcPct val="122000"/>
                </a:lnSpc>
                <a:spcBef>
                  <a:spcPct val="0"/>
                </a:spcBef>
                <a:spcAft>
                  <a:spcPct val="0"/>
                </a:spcAft>
                <a:defRPr/>
              </a:pPr>
              <a:r>
                <a:rPr lang="en-GB" sz="1000" dirty="0">
                  <a:solidFill>
                    <a:prstClr val="black"/>
                  </a:solidFill>
                  <a:latin typeface="Arial" panose="020B0604020202020204" pitchFamily="34" charset="0"/>
                  <a:ea typeface="ヒラギノ角ゴ Pro W3" charset="-128"/>
                  <a:cs typeface="Arial" panose="020B0604020202020204" pitchFamily="34" charset="0"/>
                </a:rPr>
                <a:t>0.64 (0.51–0.80)</a:t>
              </a:r>
            </a:p>
            <a:p>
              <a:pPr eaLnBrk="0" fontAlgn="base" hangingPunct="0">
                <a:lnSpc>
                  <a:spcPct val="122000"/>
                </a:lnSpc>
                <a:spcBef>
                  <a:spcPct val="0"/>
                </a:spcBef>
                <a:spcAft>
                  <a:spcPct val="0"/>
                </a:spcAft>
                <a:defRPr/>
              </a:pPr>
              <a:r>
                <a:rPr lang="en-GB" sz="1000" dirty="0">
                  <a:solidFill>
                    <a:prstClr val="black"/>
                  </a:solidFill>
                  <a:latin typeface="Arial" panose="020B0604020202020204" pitchFamily="34" charset="0"/>
                  <a:ea typeface="ヒラギノ角ゴ Pro W3" charset="-128"/>
                  <a:cs typeface="Arial" panose="020B0604020202020204" pitchFamily="34" charset="0"/>
                </a:rPr>
                <a:t>0.71 (0.59–0.84)</a:t>
              </a:r>
            </a:p>
            <a:p>
              <a:pPr eaLnBrk="0" fontAlgn="base" hangingPunct="0">
                <a:lnSpc>
                  <a:spcPct val="122000"/>
                </a:lnSpc>
                <a:spcBef>
                  <a:spcPct val="0"/>
                </a:spcBef>
                <a:spcAft>
                  <a:spcPct val="0"/>
                </a:spcAft>
                <a:defRPr/>
              </a:pPr>
              <a:r>
                <a:rPr lang="en-GB" sz="1000" dirty="0">
                  <a:solidFill>
                    <a:prstClr val="black"/>
                  </a:solidFill>
                  <a:latin typeface="Arial" panose="020B0604020202020204" pitchFamily="34" charset="0"/>
                  <a:ea typeface="ヒラギノ角ゴ Pro W3" charset="-128"/>
                  <a:cs typeface="Arial" panose="020B0604020202020204" pitchFamily="34" charset="0"/>
                </a:rPr>
                <a:t>0.73 (0.55–0.97)</a:t>
              </a:r>
            </a:p>
            <a:p>
              <a:pPr eaLnBrk="0" fontAlgn="base" hangingPunct="0">
                <a:lnSpc>
                  <a:spcPct val="122000"/>
                </a:lnSpc>
                <a:spcBef>
                  <a:spcPct val="0"/>
                </a:spcBef>
                <a:spcAft>
                  <a:spcPct val="0"/>
                </a:spcAft>
                <a:defRPr/>
              </a:pPr>
              <a:endParaRPr lang="en-GB" sz="1000" dirty="0">
                <a:solidFill>
                  <a:prstClr val="black"/>
                </a:solidFill>
                <a:latin typeface="Arial" panose="020B0604020202020204" pitchFamily="34" charset="0"/>
                <a:ea typeface="ヒラギノ角ゴ Pro W3" charset="-128"/>
                <a:cs typeface="Arial" panose="020B0604020202020204" pitchFamily="34" charset="0"/>
              </a:endParaRPr>
            </a:p>
            <a:p>
              <a:pPr eaLnBrk="0" fontAlgn="base" hangingPunct="0">
                <a:lnSpc>
                  <a:spcPct val="122000"/>
                </a:lnSpc>
                <a:spcBef>
                  <a:spcPct val="0"/>
                </a:spcBef>
                <a:spcAft>
                  <a:spcPct val="0"/>
                </a:spcAft>
                <a:defRPr/>
              </a:pPr>
              <a:r>
                <a:rPr lang="en-GB" sz="1000" dirty="0">
                  <a:solidFill>
                    <a:prstClr val="black"/>
                  </a:solidFill>
                  <a:latin typeface="Arial" panose="020B0604020202020204" pitchFamily="34" charset="0"/>
                  <a:ea typeface="ヒラギノ角ゴ Pro W3" charset="-128"/>
                  <a:cs typeface="Arial" panose="020B0604020202020204" pitchFamily="34" charset="0"/>
                </a:rPr>
                <a:t>0.22 (0.16–0.30)</a:t>
              </a:r>
            </a:p>
            <a:p>
              <a:pPr eaLnBrk="0" fontAlgn="base" hangingPunct="0">
                <a:lnSpc>
                  <a:spcPct val="122000"/>
                </a:lnSpc>
                <a:spcBef>
                  <a:spcPct val="0"/>
                </a:spcBef>
                <a:spcAft>
                  <a:spcPct val="0"/>
                </a:spcAft>
                <a:defRPr/>
              </a:pPr>
              <a:r>
                <a:rPr lang="en-GB" sz="1000" dirty="0">
                  <a:solidFill>
                    <a:prstClr val="black"/>
                  </a:solidFill>
                  <a:latin typeface="Arial" panose="020B0604020202020204" pitchFamily="34" charset="0"/>
                  <a:ea typeface="ヒラギノ角ゴ Pro W3" charset="-128"/>
                  <a:cs typeface="Arial" panose="020B0604020202020204" pitchFamily="34" charset="0"/>
                </a:rPr>
                <a:t>0.43 (0.24–0.78)</a:t>
              </a:r>
            </a:p>
            <a:p>
              <a:pPr eaLnBrk="0" fontAlgn="base" hangingPunct="0">
                <a:lnSpc>
                  <a:spcPct val="122000"/>
                </a:lnSpc>
                <a:spcBef>
                  <a:spcPct val="0"/>
                </a:spcBef>
                <a:spcAft>
                  <a:spcPct val="0"/>
                </a:spcAft>
                <a:defRPr/>
              </a:pPr>
              <a:r>
                <a:rPr lang="en-GB" sz="1000" dirty="0">
                  <a:solidFill>
                    <a:prstClr val="black"/>
                  </a:solidFill>
                  <a:latin typeface="Arial" panose="020B0604020202020204" pitchFamily="34" charset="0"/>
                  <a:ea typeface="ヒラギノ角ゴ Pro W3" charset="-128"/>
                  <a:cs typeface="Arial" panose="020B0604020202020204" pitchFamily="34" charset="0"/>
                </a:rPr>
                <a:t>0.60 (0.47–0.77)</a:t>
              </a:r>
            </a:p>
            <a:p>
              <a:pPr eaLnBrk="0" fontAlgn="base" hangingPunct="0">
                <a:lnSpc>
                  <a:spcPct val="122000"/>
                </a:lnSpc>
                <a:spcBef>
                  <a:spcPct val="0"/>
                </a:spcBef>
                <a:spcAft>
                  <a:spcPct val="0"/>
                </a:spcAft>
                <a:defRPr/>
              </a:pPr>
              <a:r>
                <a:rPr lang="en-GB" sz="1000" dirty="0">
                  <a:solidFill>
                    <a:prstClr val="black"/>
                  </a:solidFill>
                  <a:latin typeface="Arial" panose="020B0604020202020204" pitchFamily="34" charset="0"/>
                  <a:ea typeface="ヒラギノ角ゴ Pro W3" charset="-128"/>
                  <a:cs typeface="Arial" panose="020B0604020202020204" pitchFamily="34" charset="0"/>
                </a:rPr>
                <a:t>0.64 (0.54–0.74)</a:t>
              </a:r>
            </a:p>
            <a:p>
              <a:pPr eaLnBrk="0" fontAlgn="base" hangingPunct="0">
                <a:lnSpc>
                  <a:spcPct val="122000"/>
                </a:lnSpc>
                <a:spcBef>
                  <a:spcPct val="0"/>
                </a:spcBef>
                <a:spcAft>
                  <a:spcPct val="0"/>
                </a:spcAft>
                <a:defRPr/>
              </a:pPr>
              <a:r>
                <a:rPr lang="en-GB" sz="1000" dirty="0">
                  <a:solidFill>
                    <a:prstClr val="black"/>
                  </a:solidFill>
                  <a:latin typeface="Arial" panose="020B0604020202020204" pitchFamily="34" charset="0"/>
                  <a:ea typeface="ヒラギノ角ゴ Pro W3" charset="-128"/>
                  <a:cs typeface="Arial" panose="020B0604020202020204" pitchFamily="34" charset="0"/>
                </a:rPr>
                <a:t>0.64 (0.49–0.85)</a:t>
              </a:r>
            </a:p>
            <a:p>
              <a:pPr eaLnBrk="0" fontAlgn="base" hangingPunct="0">
                <a:lnSpc>
                  <a:spcPct val="122000"/>
                </a:lnSpc>
                <a:spcBef>
                  <a:spcPct val="0"/>
                </a:spcBef>
                <a:spcAft>
                  <a:spcPct val="0"/>
                </a:spcAft>
                <a:defRPr/>
              </a:pPr>
              <a:r>
                <a:rPr lang="en-GB" sz="1000" dirty="0">
                  <a:solidFill>
                    <a:prstClr val="black"/>
                  </a:solidFill>
                  <a:latin typeface="Arial" panose="020B0604020202020204" pitchFamily="34" charset="0"/>
                  <a:ea typeface="ヒラギノ角ゴ Pro W3" charset="-128"/>
                  <a:cs typeface="Arial" panose="020B0604020202020204" pitchFamily="34" charset="0"/>
                </a:rPr>
                <a:t>0.68 (0.56–0.82)</a:t>
              </a:r>
            </a:p>
            <a:p>
              <a:pPr eaLnBrk="0" fontAlgn="base" hangingPunct="0">
                <a:lnSpc>
                  <a:spcPct val="122000"/>
                </a:lnSpc>
                <a:spcBef>
                  <a:spcPct val="0"/>
                </a:spcBef>
                <a:spcAft>
                  <a:spcPct val="0"/>
                </a:spcAft>
                <a:defRPr/>
              </a:pPr>
              <a:endParaRPr lang="en-GB" sz="1000" dirty="0">
                <a:solidFill>
                  <a:prstClr val="black"/>
                </a:solidFill>
                <a:latin typeface="Arial" panose="020B0604020202020204" pitchFamily="34" charset="0"/>
                <a:ea typeface="ヒラギノ角ゴ Pro W3" charset="-128"/>
                <a:cs typeface="Arial" panose="020B0604020202020204" pitchFamily="34" charset="0"/>
              </a:endParaRPr>
            </a:p>
            <a:p>
              <a:pPr eaLnBrk="0" fontAlgn="base" hangingPunct="0">
                <a:lnSpc>
                  <a:spcPct val="122000"/>
                </a:lnSpc>
                <a:spcBef>
                  <a:spcPct val="0"/>
                </a:spcBef>
                <a:spcAft>
                  <a:spcPct val="0"/>
                </a:spcAft>
                <a:defRPr/>
              </a:pPr>
              <a:r>
                <a:rPr lang="en-GB" sz="1000" dirty="0">
                  <a:solidFill>
                    <a:prstClr val="black"/>
                  </a:solidFill>
                  <a:latin typeface="Arial" panose="020B0604020202020204" pitchFamily="34" charset="0"/>
                  <a:ea typeface="ヒラギノ角ゴ Pro W3" charset="-128"/>
                  <a:cs typeface="Arial" panose="020B0604020202020204" pitchFamily="34" charset="0"/>
                </a:rPr>
                <a:t>0.50 (0.29–0.86)</a:t>
              </a:r>
            </a:p>
            <a:p>
              <a:pPr eaLnBrk="0" fontAlgn="base" hangingPunct="0">
                <a:lnSpc>
                  <a:spcPct val="122000"/>
                </a:lnSpc>
                <a:spcBef>
                  <a:spcPct val="0"/>
                </a:spcBef>
                <a:spcAft>
                  <a:spcPct val="0"/>
                </a:spcAft>
                <a:defRPr/>
              </a:pPr>
              <a:r>
                <a:rPr lang="en-GB" sz="1000" dirty="0">
                  <a:solidFill>
                    <a:prstClr val="black"/>
                  </a:solidFill>
                  <a:latin typeface="Arial" panose="020B0604020202020204" pitchFamily="34" charset="0"/>
                  <a:ea typeface="ヒラギノ角ゴ Pro W3" charset="-128"/>
                  <a:cs typeface="Arial" panose="020B0604020202020204" pitchFamily="34" charset="0"/>
                </a:rPr>
                <a:t>0.57 (0.52–0.62)</a:t>
              </a:r>
            </a:p>
            <a:p>
              <a:pPr eaLnBrk="0" fontAlgn="base" hangingPunct="0">
                <a:lnSpc>
                  <a:spcPct val="122000"/>
                </a:lnSpc>
                <a:spcBef>
                  <a:spcPct val="0"/>
                </a:spcBef>
                <a:spcAft>
                  <a:spcPct val="0"/>
                </a:spcAft>
                <a:defRPr/>
              </a:pPr>
              <a:r>
                <a:rPr lang="en-GB" sz="1000" dirty="0">
                  <a:solidFill>
                    <a:prstClr val="black"/>
                  </a:solidFill>
                  <a:latin typeface="Arial" panose="020B0604020202020204" pitchFamily="34" charset="0"/>
                  <a:ea typeface="ヒラギノ角ゴ Pro W3" charset="-128"/>
                  <a:cs typeface="Arial" panose="020B0604020202020204" pitchFamily="34" charset="0"/>
                </a:rPr>
                <a:t>0.62 (0.59–0.66)</a:t>
              </a:r>
            </a:p>
            <a:p>
              <a:pPr eaLnBrk="0" fontAlgn="base" hangingPunct="0">
                <a:lnSpc>
                  <a:spcPct val="122000"/>
                </a:lnSpc>
                <a:spcBef>
                  <a:spcPct val="0"/>
                </a:spcBef>
                <a:spcAft>
                  <a:spcPct val="0"/>
                </a:spcAft>
                <a:defRPr/>
              </a:pPr>
              <a:r>
                <a:rPr lang="en-GB" sz="1000" dirty="0">
                  <a:solidFill>
                    <a:prstClr val="black"/>
                  </a:solidFill>
                  <a:latin typeface="Arial" panose="020B0604020202020204" pitchFamily="34" charset="0"/>
                  <a:ea typeface="ヒラギノ角ゴ Pro W3" charset="-128"/>
                  <a:cs typeface="Arial" panose="020B0604020202020204" pitchFamily="34" charset="0"/>
                </a:rPr>
                <a:t>0.65 (0.48–0.89)</a:t>
              </a:r>
            </a:p>
            <a:p>
              <a:pPr eaLnBrk="0" fontAlgn="base" hangingPunct="0">
                <a:lnSpc>
                  <a:spcPct val="122000"/>
                </a:lnSpc>
                <a:spcBef>
                  <a:spcPct val="0"/>
                </a:spcBef>
                <a:spcAft>
                  <a:spcPct val="0"/>
                </a:spcAft>
                <a:defRPr/>
              </a:pPr>
              <a:r>
                <a:rPr lang="en-GB" sz="1000" dirty="0">
                  <a:solidFill>
                    <a:prstClr val="black"/>
                  </a:solidFill>
                  <a:latin typeface="Arial" panose="020B0604020202020204" pitchFamily="34" charset="0"/>
                  <a:ea typeface="ヒラギノ角ゴ Pro W3" charset="-128"/>
                  <a:cs typeface="Arial" panose="020B0604020202020204" pitchFamily="34" charset="0"/>
                </a:rPr>
                <a:t>0.66 (0.52–0.84)</a:t>
              </a:r>
            </a:p>
            <a:p>
              <a:pPr eaLnBrk="0" fontAlgn="base" hangingPunct="0">
                <a:lnSpc>
                  <a:spcPct val="122000"/>
                </a:lnSpc>
                <a:spcBef>
                  <a:spcPct val="0"/>
                </a:spcBef>
                <a:spcAft>
                  <a:spcPct val="0"/>
                </a:spcAft>
                <a:defRPr/>
              </a:pPr>
              <a:r>
                <a:rPr lang="en-GB" sz="1000" dirty="0">
                  <a:solidFill>
                    <a:prstClr val="black"/>
                  </a:solidFill>
                  <a:latin typeface="Arial" panose="020B0604020202020204" pitchFamily="34" charset="0"/>
                  <a:ea typeface="ヒラギノ角ゴ Pro W3" charset="-128"/>
                  <a:cs typeface="Arial" panose="020B0604020202020204" pitchFamily="34" charset="0"/>
                </a:rPr>
                <a:t>0.69 (0.62–0.77)</a:t>
              </a:r>
            </a:p>
            <a:p>
              <a:pPr eaLnBrk="0" fontAlgn="base" hangingPunct="0">
                <a:lnSpc>
                  <a:spcPct val="122000"/>
                </a:lnSpc>
                <a:spcBef>
                  <a:spcPct val="0"/>
                </a:spcBef>
                <a:spcAft>
                  <a:spcPct val="0"/>
                </a:spcAft>
                <a:defRPr/>
              </a:pPr>
              <a:r>
                <a:rPr lang="en-GB" sz="1000" dirty="0">
                  <a:solidFill>
                    <a:prstClr val="black"/>
                  </a:solidFill>
                  <a:latin typeface="Arial" panose="020B0604020202020204" pitchFamily="34" charset="0"/>
                  <a:ea typeface="ヒラギノ角ゴ Pro W3" charset="-128"/>
                  <a:cs typeface="Arial" panose="020B0604020202020204" pitchFamily="34" charset="0"/>
                </a:rPr>
                <a:t>0.70 (0.62–0.78)</a:t>
              </a:r>
            </a:p>
            <a:p>
              <a:pPr eaLnBrk="0" fontAlgn="base" hangingPunct="0">
                <a:lnSpc>
                  <a:spcPct val="122000"/>
                </a:lnSpc>
                <a:spcBef>
                  <a:spcPct val="0"/>
                </a:spcBef>
                <a:spcAft>
                  <a:spcPct val="0"/>
                </a:spcAft>
                <a:defRPr/>
              </a:pPr>
              <a:r>
                <a:rPr lang="en-GB" sz="1000" dirty="0">
                  <a:solidFill>
                    <a:prstClr val="black"/>
                  </a:solidFill>
                  <a:latin typeface="Arial" panose="020B0604020202020204" pitchFamily="34" charset="0"/>
                  <a:ea typeface="ヒラギノ角ゴ Pro W3" charset="-128"/>
                  <a:cs typeface="Arial" panose="020B0604020202020204" pitchFamily="34" charset="0"/>
                </a:rPr>
                <a:t>0.76 (0.59–0.97)</a:t>
              </a:r>
            </a:p>
          </p:txBody>
        </p:sp>
        <p:cxnSp>
          <p:nvCxnSpPr>
            <p:cNvPr id="12" name="Straight Connector 11">
              <a:extLst>
                <a:ext uri="{FF2B5EF4-FFF2-40B4-BE49-F238E27FC236}">
                  <a16:creationId xmlns:a16="http://schemas.microsoft.com/office/drawing/2014/main" id="{6371D532-7BF2-3F9A-CDEE-5DC976FC0199}"/>
                </a:ext>
              </a:extLst>
            </p:cNvPr>
            <p:cNvCxnSpPr>
              <a:cxnSpLocks/>
            </p:cNvCxnSpPr>
            <p:nvPr/>
          </p:nvCxnSpPr>
          <p:spPr>
            <a:xfrm>
              <a:off x="6083591" y="1840530"/>
              <a:ext cx="1441159" cy="0"/>
            </a:xfrm>
            <a:prstGeom prst="line">
              <a:avLst/>
            </a:prstGeom>
            <a:ln w="12700">
              <a:solidFill>
                <a:schemeClr val="tx1"/>
              </a:solidFill>
              <a:tailEnd type="none" w="sm" len="med"/>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36FE17DD-A1E0-5EB9-607C-44853E124716}"/>
                </a:ext>
              </a:extLst>
            </p:cNvPr>
            <p:cNvSpPr>
              <a:spLocks noChangeAspect="1"/>
            </p:cNvSpPr>
            <p:nvPr/>
          </p:nvSpPr>
          <p:spPr>
            <a:xfrm>
              <a:off x="6633804" y="1804530"/>
              <a:ext cx="72000" cy="72000"/>
            </a:xfrm>
            <a:prstGeom prst="ellipse">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defRPr/>
              </a:pPr>
              <a:endParaRPr lang="en-GB">
                <a:solidFill>
                  <a:prstClr val="white"/>
                </a:solidFill>
                <a:latin typeface="Arial"/>
              </a:endParaRPr>
            </a:p>
          </p:txBody>
        </p:sp>
        <p:cxnSp>
          <p:nvCxnSpPr>
            <p:cNvPr id="14" name="Straight Connector 13">
              <a:extLst>
                <a:ext uri="{FF2B5EF4-FFF2-40B4-BE49-F238E27FC236}">
                  <a16:creationId xmlns:a16="http://schemas.microsoft.com/office/drawing/2014/main" id="{226D90D4-2B62-1C8C-9E30-6B0441A8DD5D}"/>
                </a:ext>
              </a:extLst>
            </p:cNvPr>
            <p:cNvCxnSpPr>
              <a:cxnSpLocks/>
            </p:cNvCxnSpPr>
            <p:nvPr/>
          </p:nvCxnSpPr>
          <p:spPr>
            <a:xfrm>
              <a:off x="6400916" y="1999280"/>
              <a:ext cx="109843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02FD6017-F21D-F63B-74CE-BEE8FEB9710F}"/>
                </a:ext>
              </a:extLst>
            </p:cNvPr>
            <p:cNvSpPr>
              <a:spLocks noChangeAspect="1"/>
            </p:cNvSpPr>
            <p:nvPr/>
          </p:nvSpPr>
          <p:spPr>
            <a:xfrm>
              <a:off x="6844379" y="1963280"/>
              <a:ext cx="72000" cy="72000"/>
            </a:xfrm>
            <a:prstGeom prst="ellipse">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defRPr/>
              </a:pPr>
              <a:endParaRPr lang="en-GB">
                <a:solidFill>
                  <a:prstClr val="white"/>
                </a:solidFill>
                <a:latin typeface="Arial"/>
              </a:endParaRPr>
            </a:p>
          </p:txBody>
        </p:sp>
        <p:cxnSp>
          <p:nvCxnSpPr>
            <p:cNvPr id="16" name="Straight Connector 15">
              <a:extLst>
                <a:ext uri="{FF2B5EF4-FFF2-40B4-BE49-F238E27FC236}">
                  <a16:creationId xmlns:a16="http://schemas.microsoft.com/office/drawing/2014/main" id="{C9DB8883-5C4D-1E18-25F5-83944AE4D950}"/>
                </a:ext>
              </a:extLst>
            </p:cNvPr>
            <p:cNvCxnSpPr>
              <a:cxnSpLocks/>
            </p:cNvCxnSpPr>
            <p:nvPr/>
          </p:nvCxnSpPr>
          <p:spPr>
            <a:xfrm>
              <a:off x="6660345" y="2161205"/>
              <a:ext cx="95965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Oval 16">
              <a:extLst>
                <a:ext uri="{FF2B5EF4-FFF2-40B4-BE49-F238E27FC236}">
                  <a16:creationId xmlns:a16="http://schemas.microsoft.com/office/drawing/2014/main" id="{10E55FD2-22BF-21A9-2897-178633C4D8B1}"/>
                </a:ext>
              </a:extLst>
            </p:cNvPr>
            <p:cNvSpPr>
              <a:spLocks noChangeAspect="1"/>
            </p:cNvSpPr>
            <p:nvPr/>
          </p:nvSpPr>
          <p:spPr>
            <a:xfrm>
              <a:off x="7074016" y="2125205"/>
              <a:ext cx="72000" cy="72000"/>
            </a:xfrm>
            <a:prstGeom prst="ellipse">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defRPr/>
              </a:pPr>
              <a:endParaRPr lang="en-GB">
                <a:solidFill>
                  <a:prstClr val="white"/>
                </a:solidFill>
                <a:latin typeface="Arial"/>
              </a:endParaRPr>
            </a:p>
          </p:txBody>
        </p:sp>
        <p:cxnSp>
          <p:nvCxnSpPr>
            <p:cNvPr id="18" name="Straight Connector 17">
              <a:extLst>
                <a:ext uri="{FF2B5EF4-FFF2-40B4-BE49-F238E27FC236}">
                  <a16:creationId xmlns:a16="http://schemas.microsoft.com/office/drawing/2014/main" id="{8DBF4AE8-F7D7-E5C5-484E-B75C4F808B3A}"/>
                </a:ext>
              </a:extLst>
            </p:cNvPr>
            <p:cNvCxnSpPr>
              <a:cxnSpLocks/>
            </p:cNvCxnSpPr>
            <p:nvPr/>
          </p:nvCxnSpPr>
          <p:spPr>
            <a:xfrm>
              <a:off x="6963393" y="2332655"/>
              <a:ext cx="31053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17E620F6-1EB5-482D-5F29-FBCEF3845A7F}"/>
                </a:ext>
              </a:extLst>
            </p:cNvPr>
            <p:cNvSpPr>
              <a:spLocks noChangeAspect="1"/>
            </p:cNvSpPr>
            <p:nvPr/>
          </p:nvSpPr>
          <p:spPr>
            <a:xfrm>
              <a:off x="7080366" y="2296655"/>
              <a:ext cx="72000" cy="72000"/>
            </a:xfrm>
            <a:prstGeom prst="ellipse">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defRPr/>
              </a:pPr>
              <a:endParaRPr lang="en-GB">
                <a:solidFill>
                  <a:prstClr val="white"/>
                </a:solidFill>
                <a:latin typeface="Arial"/>
              </a:endParaRPr>
            </a:p>
          </p:txBody>
        </p:sp>
        <p:cxnSp>
          <p:nvCxnSpPr>
            <p:cNvPr id="20" name="Straight Connector 19">
              <a:extLst>
                <a:ext uri="{FF2B5EF4-FFF2-40B4-BE49-F238E27FC236}">
                  <a16:creationId xmlns:a16="http://schemas.microsoft.com/office/drawing/2014/main" id="{B701BFF1-D062-77C8-E76F-2EE1DD614E3A}"/>
                </a:ext>
              </a:extLst>
            </p:cNvPr>
            <p:cNvCxnSpPr>
              <a:cxnSpLocks/>
            </p:cNvCxnSpPr>
            <p:nvPr/>
          </p:nvCxnSpPr>
          <p:spPr>
            <a:xfrm>
              <a:off x="6880379" y="2494580"/>
              <a:ext cx="73962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id="{0B7AD54A-84F9-8177-9789-023D586F010C}"/>
                </a:ext>
              </a:extLst>
            </p:cNvPr>
            <p:cNvSpPr>
              <a:spLocks noChangeAspect="1"/>
            </p:cNvSpPr>
            <p:nvPr/>
          </p:nvSpPr>
          <p:spPr>
            <a:xfrm>
              <a:off x="7182875" y="2458580"/>
              <a:ext cx="72000" cy="72000"/>
            </a:xfrm>
            <a:prstGeom prst="ellipse">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defRPr/>
              </a:pPr>
              <a:endParaRPr lang="en-GB">
                <a:solidFill>
                  <a:prstClr val="white"/>
                </a:solidFill>
                <a:latin typeface="Arial"/>
              </a:endParaRPr>
            </a:p>
          </p:txBody>
        </p:sp>
        <p:cxnSp>
          <p:nvCxnSpPr>
            <p:cNvPr id="22" name="Straight Connector 21">
              <a:extLst>
                <a:ext uri="{FF2B5EF4-FFF2-40B4-BE49-F238E27FC236}">
                  <a16:creationId xmlns:a16="http://schemas.microsoft.com/office/drawing/2014/main" id="{EF02A1ED-35AB-652A-D033-97709590EDAE}"/>
                </a:ext>
              </a:extLst>
            </p:cNvPr>
            <p:cNvCxnSpPr>
              <a:cxnSpLocks/>
            </p:cNvCxnSpPr>
            <p:nvPr/>
          </p:nvCxnSpPr>
          <p:spPr>
            <a:xfrm>
              <a:off x="6923157" y="2666030"/>
              <a:ext cx="96036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Oval 22">
              <a:extLst>
                <a:ext uri="{FF2B5EF4-FFF2-40B4-BE49-F238E27FC236}">
                  <a16:creationId xmlns:a16="http://schemas.microsoft.com/office/drawing/2014/main" id="{099F9730-C808-68FB-598D-90F82E38FE2F}"/>
                </a:ext>
              </a:extLst>
            </p:cNvPr>
            <p:cNvSpPr>
              <a:spLocks noChangeAspect="1"/>
            </p:cNvSpPr>
            <p:nvPr/>
          </p:nvSpPr>
          <p:spPr>
            <a:xfrm>
              <a:off x="7330000" y="2630030"/>
              <a:ext cx="72000" cy="72000"/>
            </a:xfrm>
            <a:prstGeom prst="ellipse">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defRPr/>
              </a:pPr>
              <a:endParaRPr lang="en-GB">
                <a:solidFill>
                  <a:prstClr val="white"/>
                </a:solidFill>
                <a:latin typeface="Arial"/>
              </a:endParaRPr>
            </a:p>
          </p:txBody>
        </p:sp>
        <p:cxnSp>
          <p:nvCxnSpPr>
            <p:cNvPr id="24" name="Straight Connector 23">
              <a:extLst>
                <a:ext uri="{FF2B5EF4-FFF2-40B4-BE49-F238E27FC236}">
                  <a16:creationId xmlns:a16="http://schemas.microsoft.com/office/drawing/2014/main" id="{D57FC427-3FFF-A7AC-ED0C-9BAD4B85F99C}"/>
                </a:ext>
              </a:extLst>
            </p:cNvPr>
            <p:cNvCxnSpPr>
              <a:cxnSpLocks/>
            </p:cNvCxnSpPr>
            <p:nvPr/>
          </p:nvCxnSpPr>
          <p:spPr>
            <a:xfrm>
              <a:off x="7273925" y="2827955"/>
              <a:ext cx="145415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FCC893DD-62B1-A322-BECB-7DDEA50CCBA9}"/>
                </a:ext>
              </a:extLst>
            </p:cNvPr>
            <p:cNvSpPr>
              <a:spLocks noChangeAspect="1"/>
            </p:cNvSpPr>
            <p:nvPr/>
          </p:nvSpPr>
          <p:spPr>
            <a:xfrm>
              <a:off x="7880350" y="2791955"/>
              <a:ext cx="72000" cy="72000"/>
            </a:xfrm>
            <a:prstGeom prst="ellipse">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defRPr/>
              </a:pPr>
              <a:endParaRPr lang="en-GB">
                <a:solidFill>
                  <a:prstClr val="white"/>
                </a:solidFill>
                <a:latin typeface="Arial"/>
              </a:endParaRPr>
            </a:p>
          </p:txBody>
        </p:sp>
        <p:cxnSp>
          <p:nvCxnSpPr>
            <p:cNvPr id="26" name="Straight Connector 25">
              <a:extLst>
                <a:ext uri="{FF2B5EF4-FFF2-40B4-BE49-F238E27FC236}">
                  <a16:creationId xmlns:a16="http://schemas.microsoft.com/office/drawing/2014/main" id="{8FDF1AA5-B649-CF04-7BCB-E6A7D7D033B5}"/>
                </a:ext>
              </a:extLst>
            </p:cNvPr>
            <p:cNvCxnSpPr>
              <a:cxnSpLocks/>
            </p:cNvCxnSpPr>
            <p:nvPr/>
          </p:nvCxnSpPr>
          <p:spPr>
            <a:xfrm>
              <a:off x="7691389" y="3005755"/>
              <a:ext cx="126211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Oval 26">
              <a:extLst>
                <a:ext uri="{FF2B5EF4-FFF2-40B4-BE49-F238E27FC236}">
                  <a16:creationId xmlns:a16="http://schemas.microsoft.com/office/drawing/2014/main" id="{B43DCCB1-342B-B5A7-C18F-B8107D28659E}"/>
                </a:ext>
              </a:extLst>
            </p:cNvPr>
            <p:cNvSpPr>
              <a:spLocks noChangeAspect="1"/>
            </p:cNvSpPr>
            <p:nvPr/>
          </p:nvSpPr>
          <p:spPr>
            <a:xfrm>
              <a:off x="8227694" y="2969755"/>
              <a:ext cx="72000" cy="72000"/>
            </a:xfrm>
            <a:prstGeom prst="ellipse">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defRPr/>
              </a:pPr>
              <a:endParaRPr lang="en-GB">
                <a:solidFill>
                  <a:prstClr val="white"/>
                </a:solidFill>
                <a:latin typeface="Arial"/>
              </a:endParaRPr>
            </a:p>
          </p:txBody>
        </p:sp>
        <p:cxnSp>
          <p:nvCxnSpPr>
            <p:cNvPr id="28" name="Straight Connector 27">
              <a:extLst>
                <a:ext uri="{FF2B5EF4-FFF2-40B4-BE49-F238E27FC236}">
                  <a16:creationId xmlns:a16="http://schemas.microsoft.com/office/drawing/2014/main" id="{EC9B5A58-DC72-53D3-947F-19FAFE361F0F}"/>
                </a:ext>
              </a:extLst>
            </p:cNvPr>
            <p:cNvCxnSpPr>
              <a:cxnSpLocks/>
            </p:cNvCxnSpPr>
            <p:nvPr/>
          </p:nvCxnSpPr>
          <p:spPr>
            <a:xfrm>
              <a:off x="7475434" y="3174135"/>
              <a:ext cx="208131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Oval 28">
              <a:extLst>
                <a:ext uri="{FF2B5EF4-FFF2-40B4-BE49-F238E27FC236}">
                  <a16:creationId xmlns:a16="http://schemas.microsoft.com/office/drawing/2014/main" id="{95D89D95-AEAB-A704-D83B-81A278BB5586}"/>
                </a:ext>
              </a:extLst>
            </p:cNvPr>
            <p:cNvSpPr>
              <a:spLocks noChangeAspect="1"/>
            </p:cNvSpPr>
            <p:nvPr/>
          </p:nvSpPr>
          <p:spPr>
            <a:xfrm>
              <a:off x="8335632" y="3138135"/>
              <a:ext cx="72000" cy="72000"/>
            </a:xfrm>
            <a:prstGeom prst="ellipse">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defRPr/>
              </a:pPr>
              <a:endParaRPr lang="en-GB">
                <a:solidFill>
                  <a:prstClr val="white"/>
                </a:solidFill>
                <a:latin typeface="Arial"/>
              </a:endParaRPr>
            </a:p>
          </p:txBody>
        </p:sp>
        <p:cxnSp>
          <p:nvCxnSpPr>
            <p:cNvPr id="30" name="Straight Connector 29">
              <a:extLst>
                <a:ext uri="{FF2B5EF4-FFF2-40B4-BE49-F238E27FC236}">
                  <a16:creationId xmlns:a16="http://schemas.microsoft.com/office/drawing/2014/main" id="{0AE78145-0FB7-E1E4-D6F9-07AD44857DCC}"/>
                </a:ext>
              </a:extLst>
            </p:cNvPr>
            <p:cNvCxnSpPr>
              <a:cxnSpLocks/>
            </p:cNvCxnSpPr>
            <p:nvPr/>
          </p:nvCxnSpPr>
          <p:spPr>
            <a:xfrm>
              <a:off x="5555842" y="3510580"/>
              <a:ext cx="66823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Oval 30">
              <a:extLst>
                <a:ext uri="{FF2B5EF4-FFF2-40B4-BE49-F238E27FC236}">
                  <a16:creationId xmlns:a16="http://schemas.microsoft.com/office/drawing/2014/main" id="{7536DD2A-4391-4588-9409-CCE33294E9FB}"/>
                </a:ext>
              </a:extLst>
            </p:cNvPr>
            <p:cNvSpPr>
              <a:spLocks noChangeAspect="1"/>
            </p:cNvSpPr>
            <p:nvPr/>
          </p:nvSpPr>
          <p:spPr>
            <a:xfrm>
              <a:off x="5813248" y="3474580"/>
              <a:ext cx="72000" cy="72000"/>
            </a:xfrm>
            <a:prstGeom prst="ellipse">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defRPr/>
              </a:pPr>
              <a:endParaRPr lang="en-GB">
                <a:solidFill>
                  <a:prstClr val="white"/>
                </a:solidFill>
                <a:latin typeface="Arial"/>
              </a:endParaRPr>
            </a:p>
          </p:txBody>
        </p:sp>
        <p:cxnSp>
          <p:nvCxnSpPr>
            <p:cNvPr id="32" name="Straight Connector 31">
              <a:extLst>
                <a:ext uri="{FF2B5EF4-FFF2-40B4-BE49-F238E27FC236}">
                  <a16:creationId xmlns:a16="http://schemas.microsoft.com/office/drawing/2014/main" id="{2680E9A2-78B9-2062-6D77-1BAAB51C4607}"/>
                </a:ext>
              </a:extLst>
            </p:cNvPr>
            <p:cNvCxnSpPr>
              <a:cxnSpLocks/>
            </p:cNvCxnSpPr>
            <p:nvPr/>
          </p:nvCxnSpPr>
          <p:spPr>
            <a:xfrm>
              <a:off x="5917800" y="3682030"/>
              <a:ext cx="27055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Oval 32">
              <a:extLst>
                <a:ext uri="{FF2B5EF4-FFF2-40B4-BE49-F238E27FC236}">
                  <a16:creationId xmlns:a16="http://schemas.microsoft.com/office/drawing/2014/main" id="{2A6F53EA-E221-567C-4FBD-DBCBCD38A7E7}"/>
                </a:ext>
              </a:extLst>
            </p:cNvPr>
            <p:cNvSpPr>
              <a:spLocks noChangeAspect="1"/>
            </p:cNvSpPr>
            <p:nvPr/>
          </p:nvSpPr>
          <p:spPr>
            <a:xfrm>
              <a:off x="6852702" y="3646030"/>
              <a:ext cx="72000" cy="72000"/>
            </a:xfrm>
            <a:prstGeom prst="ellipse">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defRPr/>
              </a:pPr>
              <a:endParaRPr lang="en-GB">
                <a:solidFill>
                  <a:prstClr val="white"/>
                </a:solidFill>
                <a:latin typeface="Arial"/>
              </a:endParaRPr>
            </a:p>
          </p:txBody>
        </p:sp>
        <p:cxnSp>
          <p:nvCxnSpPr>
            <p:cNvPr id="34" name="Straight Connector 33">
              <a:extLst>
                <a:ext uri="{FF2B5EF4-FFF2-40B4-BE49-F238E27FC236}">
                  <a16:creationId xmlns:a16="http://schemas.microsoft.com/office/drawing/2014/main" id="{CA6D48E6-0050-5FDD-6599-6A5B6A29DB41}"/>
                </a:ext>
              </a:extLst>
            </p:cNvPr>
            <p:cNvCxnSpPr>
              <a:cxnSpLocks/>
            </p:cNvCxnSpPr>
            <p:nvPr/>
          </p:nvCxnSpPr>
          <p:spPr>
            <a:xfrm>
              <a:off x="7055828" y="3850305"/>
              <a:ext cx="151984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Oval 34">
              <a:extLst>
                <a:ext uri="{FF2B5EF4-FFF2-40B4-BE49-F238E27FC236}">
                  <a16:creationId xmlns:a16="http://schemas.microsoft.com/office/drawing/2014/main" id="{F24F2C1C-42EB-78AE-F95E-54285C0EB76D}"/>
                </a:ext>
              </a:extLst>
            </p:cNvPr>
            <p:cNvSpPr>
              <a:spLocks noChangeAspect="1"/>
            </p:cNvSpPr>
            <p:nvPr/>
          </p:nvSpPr>
          <p:spPr>
            <a:xfrm>
              <a:off x="7691389" y="3814305"/>
              <a:ext cx="72000" cy="72000"/>
            </a:xfrm>
            <a:prstGeom prst="ellipse">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defRPr/>
              </a:pPr>
              <a:endParaRPr lang="en-GB">
                <a:solidFill>
                  <a:prstClr val="white"/>
                </a:solidFill>
                <a:latin typeface="Arial"/>
              </a:endParaRPr>
            </a:p>
          </p:txBody>
        </p:sp>
        <p:cxnSp>
          <p:nvCxnSpPr>
            <p:cNvPr id="36" name="Straight Connector 35">
              <a:extLst>
                <a:ext uri="{FF2B5EF4-FFF2-40B4-BE49-F238E27FC236}">
                  <a16:creationId xmlns:a16="http://schemas.microsoft.com/office/drawing/2014/main" id="{480CE85E-BF31-AB2B-F7F3-7A3732F36C80}"/>
                </a:ext>
              </a:extLst>
            </p:cNvPr>
            <p:cNvCxnSpPr>
              <a:cxnSpLocks/>
            </p:cNvCxnSpPr>
            <p:nvPr/>
          </p:nvCxnSpPr>
          <p:spPr>
            <a:xfrm>
              <a:off x="7449734" y="4015405"/>
              <a:ext cx="101799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55B4382B-0D58-6EB5-A576-0B842DE602CD}"/>
                </a:ext>
              </a:extLst>
            </p:cNvPr>
            <p:cNvSpPr>
              <a:spLocks noChangeAspect="1"/>
            </p:cNvSpPr>
            <p:nvPr/>
          </p:nvSpPr>
          <p:spPr>
            <a:xfrm>
              <a:off x="7880350" y="3979405"/>
              <a:ext cx="72000" cy="72000"/>
            </a:xfrm>
            <a:prstGeom prst="ellipse">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defRPr/>
              </a:pPr>
              <a:endParaRPr lang="en-GB">
                <a:solidFill>
                  <a:prstClr val="white"/>
                </a:solidFill>
                <a:latin typeface="Arial"/>
              </a:endParaRPr>
            </a:p>
          </p:txBody>
        </p:sp>
        <p:cxnSp>
          <p:nvCxnSpPr>
            <p:cNvPr id="38" name="Straight Connector 37">
              <a:extLst>
                <a:ext uri="{FF2B5EF4-FFF2-40B4-BE49-F238E27FC236}">
                  <a16:creationId xmlns:a16="http://schemas.microsoft.com/office/drawing/2014/main" id="{F8F3E77A-3684-7D9C-C01D-1FAA7A3F9155}"/>
                </a:ext>
              </a:extLst>
            </p:cNvPr>
            <p:cNvCxnSpPr>
              <a:cxnSpLocks/>
            </p:cNvCxnSpPr>
            <p:nvPr/>
          </p:nvCxnSpPr>
          <p:spPr>
            <a:xfrm>
              <a:off x="7171907" y="4183692"/>
              <a:ext cx="178159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Oval 38">
              <a:extLst>
                <a:ext uri="{FF2B5EF4-FFF2-40B4-BE49-F238E27FC236}">
                  <a16:creationId xmlns:a16="http://schemas.microsoft.com/office/drawing/2014/main" id="{996BEB2A-C9F3-91AC-C203-09634691E5E0}"/>
                </a:ext>
              </a:extLst>
            </p:cNvPr>
            <p:cNvSpPr>
              <a:spLocks noChangeAspect="1"/>
            </p:cNvSpPr>
            <p:nvPr/>
          </p:nvSpPr>
          <p:spPr>
            <a:xfrm>
              <a:off x="7906825" y="4147692"/>
              <a:ext cx="72000" cy="72000"/>
            </a:xfrm>
            <a:prstGeom prst="ellipse">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defRPr/>
              </a:pPr>
              <a:endParaRPr lang="en-GB">
                <a:solidFill>
                  <a:prstClr val="white"/>
                </a:solidFill>
                <a:latin typeface="Arial"/>
              </a:endParaRPr>
            </a:p>
          </p:txBody>
        </p:sp>
        <p:cxnSp>
          <p:nvCxnSpPr>
            <p:cNvPr id="40" name="Straight Connector 39">
              <a:extLst>
                <a:ext uri="{FF2B5EF4-FFF2-40B4-BE49-F238E27FC236}">
                  <a16:creationId xmlns:a16="http://schemas.microsoft.com/office/drawing/2014/main" id="{5EE12348-9921-4CCB-32CF-456330AA2C1B}"/>
                </a:ext>
              </a:extLst>
            </p:cNvPr>
            <p:cNvCxnSpPr>
              <a:cxnSpLocks/>
            </p:cNvCxnSpPr>
            <p:nvPr/>
          </p:nvCxnSpPr>
          <p:spPr>
            <a:xfrm>
              <a:off x="7512513" y="4348792"/>
              <a:ext cx="132351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Oval 40">
              <a:extLst>
                <a:ext uri="{FF2B5EF4-FFF2-40B4-BE49-F238E27FC236}">
                  <a16:creationId xmlns:a16="http://schemas.microsoft.com/office/drawing/2014/main" id="{39846643-357B-5655-3673-E1D9F93718F3}"/>
                </a:ext>
              </a:extLst>
            </p:cNvPr>
            <p:cNvSpPr>
              <a:spLocks noChangeAspect="1"/>
            </p:cNvSpPr>
            <p:nvPr/>
          </p:nvSpPr>
          <p:spPr>
            <a:xfrm>
              <a:off x="8074776" y="4312792"/>
              <a:ext cx="72000" cy="72000"/>
            </a:xfrm>
            <a:prstGeom prst="ellipse">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defRPr/>
              </a:pPr>
              <a:endParaRPr lang="en-GB">
                <a:solidFill>
                  <a:prstClr val="white"/>
                </a:solidFill>
                <a:latin typeface="Arial"/>
              </a:endParaRPr>
            </a:p>
          </p:txBody>
        </p:sp>
        <p:cxnSp>
          <p:nvCxnSpPr>
            <p:cNvPr id="42" name="Straight Connector 41">
              <a:extLst>
                <a:ext uri="{FF2B5EF4-FFF2-40B4-BE49-F238E27FC236}">
                  <a16:creationId xmlns:a16="http://schemas.microsoft.com/office/drawing/2014/main" id="{F9934F09-F9F4-25F8-C0F4-B2D4A440EC06}"/>
                </a:ext>
              </a:extLst>
            </p:cNvPr>
            <p:cNvCxnSpPr>
              <a:cxnSpLocks/>
            </p:cNvCxnSpPr>
            <p:nvPr/>
          </p:nvCxnSpPr>
          <p:spPr>
            <a:xfrm>
              <a:off x="6173909" y="4678992"/>
              <a:ext cx="284944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Oval 42">
              <a:extLst>
                <a:ext uri="{FF2B5EF4-FFF2-40B4-BE49-F238E27FC236}">
                  <a16:creationId xmlns:a16="http://schemas.microsoft.com/office/drawing/2014/main" id="{2190A7E9-9D12-14F4-7977-6DF201F4DC14}"/>
                </a:ext>
              </a:extLst>
            </p:cNvPr>
            <p:cNvSpPr>
              <a:spLocks noChangeAspect="1"/>
            </p:cNvSpPr>
            <p:nvPr/>
          </p:nvSpPr>
          <p:spPr>
            <a:xfrm>
              <a:off x="7187437" y="4642992"/>
              <a:ext cx="72000" cy="72000"/>
            </a:xfrm>
            <a:prstGeom prst="ellipse">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defRPr/>
              </a:pPr>
              <a:endParaRPr lang="en-GB">
                <a:solidFill>
                  <a:prstClr val="white"/>
                </a:solidFill>
                <a:latin typeface="Arial"/>
              </a:endParaRPr>
            </a:p>
          </p:txBody>
        </p:sp>
        <p:cxnSp>
          <p:nvCxnSpPr>
            <p:cNvPr id="44" name="Straight Connector 43">
              <a:extLst>
                <a:ext uri="{FF2B5EF4-FFF2-40B4-BE49-F238E27FC236}">
                  <a16:creationId xmlns:a16="http://schemas.microsoft.com/office/drawing/2014/main" id="{C96B4F63-697B-2379-493D-A1EBCB430527}"/>
                </a:ext>
              </a:extLst>
            </p:cNvPr>
            <p:cNvCxnSpPr>
              <a:cxnSpLocks/>
            </p:cNvCxnSpPr>
            <p:nvPr/>
          </p:nvCxnSpPr>
          <p:spPr>
            <a:xfrm>
              <a:off x="7347925" y="4844092"/>
              <a:ext cx="46782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Oval 44">
              <a:extLst>
                <a:ext uri="{FF2B5EF4-FFF2-40B4-BE49-F238E27FC236}">
                  <a16:creationId xmlns:a16="http://schemas.microsoft.com/office/drawing/2014/main" id="{116BA7C3-12F3-7E15-F840-494689AE17E4}"/>
                </a:ext>
              </a:extLst>
            </p:cNvPr>
            <p:cNvSpPr>
              <a:spLocks noChangeAspect="1"/>
            </p:cNvSpPr>
            <p:nvPr/>
          </p:nvSpPr>
          <p:spPr>
            <a:xfrm>
              <a:off x="7546481" y="4808092"/>
              <a:ext cx="72000" cy="72000"/>
            </a:xfrm>
            <a:prstGeom prst="ellipse">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defRPr/>
              </a:pPr>
              <a:endParaRPr lang="en-GB">
                <a:solidFill>
                  <a:prstClr val="white"/>
                </a:solidFill>
                <a:latin typeface="Arial"/>
              </a:endParaRPr>
            </a:p>
          </p:txBody>
        </p:sp>
        <p:sp>
          <p:nvSpPr>
            <p:cNvPr id="46" name="Oval 45">
              <a:extLst>
                <a:ext uri="{FF2B5EF4-FFF2-40B4-BE49-F238E27FC236}">
                  <a16:creationId xmlns:a16="http://schemas.microsoft.com/office/drawing/2014/main" id="{64E7C785-D13A-F35C-A75A-7C021ED53B95}"/>
                </a:ext>
              </a:extLst>
            </p:cNvPr>
            <p:cNvSpPr>
              <a:spLocks noChangeAspect="1"/>
            </p:cNvSpPr>
            <p:nvPr/>
          </p:nvSpPr>
          <p:spPr>
            <a:xfrm>
              <a:off x="7803656" y="4977460"/>
              <a:ext cx="72000" cy="72000"/>
            </a:xfrm>
            <a:prstGeom prst="ellipse">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defRPr/>
              </a:pPr>
              <a:endParaRPr lang="en-GB">
                <a:solidFill>
                  <a:prstClr val="white"/>
                </a:solidFill>
                <a:latin typeface="Arial"/>
              </a:endParaRPr>
            </a:p>
          </p:txBody>
        </p:sp>
        <p:cxnSp>
          <p:nvCxnSpPr>
            <p:cNvPr id="47" name="Straight Connector 46">
              <a:extLst>
                <a:ext uri="{FF2B5EF4-FFF2-40B4-BE49-F238E27FC236}">
                  <a16:creationId xmlns:a16="http://schemas.microsoft.com/office/drawing/2014/main" id="{2B5FDE8A-66D2-95ED-CF67-7D39E03E8E33}"/>
                </a:ext>
              </a:extLst>
            </p:cNvPr>
            <p:cNvCxnSpPr>
              <a:cxnSpLocks/>
            </p:cNvCxnSpPr>
            <p:nvPr/>
          </p:nvCxnSpPr>
          <p:spPr>
            <a:xfrm>
              <a:off x="7120938" y="5183817"/>
              <a:ext cx="205163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8" name="Oval 47">
              <a:extLst>
                <a:ext uri="{FF2B5EF4-FFF2-40B4-BE49-F238E27FC236}">
                  <a16:creationId xmlns:a16="http://schemas.microsoft.com/office/drawing/2014/main" id="{9A285B2F-2578-E534-1C7E-CE45F800C4D4}"/>
                </a:ext>
              </a:extLst>
            </p:cNvPr>
            <p:cNvSpPr>
              <a:spLocks noChangeAspect="1"/>
            </p:cNvSpPr>
            <p:nvPr/>
          </p:nvSpPr>
          <p:spPr>
            <a:xfrm>
              <a:off x="7943827" y="5147817"/>
              <a:ext cx="72000" cy="72000"/>
            </a:xfrm>
            <a:prstGeom prst="ellipse">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defRPr/>
              </a:pPr>
              <a:endParaRPr lang="en-GB">
                <a:solidFill>
                  <a:prstClr val="white"/>
                </a:solidFill>
                <a:latin typeface="Arial"/>
              </a:endParaRPr>
            </a:p>
          </p:txBody>
        </p:sp>
        <p:cxnSp>
          <p:nvCxnSpPr>
            <p:cNvPr id="49" name="Straight Connector 48">
              <a:extLst>
                <a:ext uri="{FF2B5EF4-FFF2-40B4-BE49-F238E27FC236}">
                  <a16:creationId xmlns:a16="http://schemas.microsoft.com/office/drawing/2014/main" id="{FA70453F-614A-CA60-C0B3-A5F51A528564}"/>
                </a:ext>
              </a:extLst>
            </p:cNvPr>
            <p:cNvCxnSpPr>
              <a:cxnSpLocks/>
            </p:cNvCxnSpPr>
            <p:nvPr/>
          </p:nvCxnSpPr>
          <p:spPr>
            <a:xfrm>
              <a:off x="7346944" y="5345742"/>
              <a:ext cx="160655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Oval 49">
              <a:extLst>
                <a:ext uri="{FF2B5EF4-FFF2-40B4-BE49-F238E27FC236}">
                  <a16:creationId xmlns:a16="http://schemas.microsoft.com/office/drawing/2014/main" id="{BF8D1583-295A-5053-98B2-5FE6FE8A654E}"/>
                </a:ext>
              </a:extLst>
            </p:cNvPr>
            <p:cNvSpPr>
              <a:spLocks noChangeAspect="1"/>
            </p:cNvSpPr>
            <p:nvPr/>
          </p:nvSpPr>
          <p:spPr>
            <a:xfrm>
              <a:off x="8026703" y="5309742"/>
              <a:ext cx="72000" cy="72000"/>
            </a:xfrm>
            <a:prstGeom prst="ellipse">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defRPr/>
              </a:pPr>
              <a:endParaRPr lang="en-GB">
                <a:solidFill>
                  <a:prstClr val="white"/>
                </a:solidFill>
                <a:latin typeface="Arial"/>
              </a:endParaRPr>
            </a:p>
          </p:txBody>
        </p:sp>
        <p:cxnSp>
          <p:nvCxnSpPr>
            <p:cNvPr id="51" name="Straight Connector 50">
              <a:extLst>
                <a:ext uri="{FF2B5EF4-FFF2-40B4-BE49-F238E27FC236}">
                  <a16:creationId xmlns:a16="http://schemas.microsoft.com/office/drawing/2014/main" id="{F01BF387-C17B-1A14-8732-DF639203C3FA}"/>
                </a:ext>
              </a:extLst>
            </p:cNvPr>
            <p:cNvCxnSpPr>
              <a:cxnSpLocks/>
            </p:cNvCxnSpPr>
            <p:nvPr/>
          </p:nvCxnSpPr>
          <p:spPr>
            <a:xfrm>
              <a:off x="7847320" y="5504492"/>
              <a:ext cx="72835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Oval 51">
              <a:extLst>
                <a:ext uri="{FF2B5EF4-FFF2-40B4-BE49-F238E27FC236}">
                  <a16:creationId xmlns:a16="http://schemas.microsoft.com/office/drawing/2014/main" id="{951DE4FD-9064-0BA4-A142-1380A4848FBE}"/>
                </a:ext>
              </a:extLst>
            </p:cNvPr>
            <p:cNvSpPr>
              <a:spLocks noChangeAspect="1"/>
            </p:cNvSpPr>
            <p:nvPr/>
          </p:nvSpPr>
          <p:spPr>
            <a:xfrm>
              <a:off x="8149864" y="5468492"/>
              <a:ext cx="72000" cy="72000"/>
            </a:xfrm>
            <a:prstGeom prst="ellipse">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defRPr/>
              </a:pPr>
              <a:endParaRPr lang="en-GB">
                <a:solidFill>
                  <a:prstClr val="white"/>
                </a:solidFill>
                <a:latin typeface="Arial"/>
              </a:endParaRPr>
            </a:p>
          </p:txBody>
        </p:sp>
        <p:cxnSp>
          <p:nvCxnSpPr>
            <p:cNvPr id="53" name="Straight Connector 52">
              <a:extLst>
                <a:ext uri="{FF2B5EF4-FFF2-40B4-BE49-F238E27FC236}">
                  <a16:creationId xmlns:a16="http://schemas.microsoft.com/office/drawing/2014/main" id="{EEBB15B5-54A8-94B7-A215-F0685788A9FD}"/>
                </a:ext>
              </a:extLst>
            </p:cNvPr>
            <p:cNvCxnSpPr>
              <a:cxnSpLocks/>
            </p:cNvCxnSpPr>
            <p:nvPr/>
          </p:nvCxnSpPr>
          <p:spPr>
            <a:xfrm>
              <a:off x="7839656" y="5672767"/>
              <a:ext cx="82809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4" name="Oval 53">
              <a:extLst>
                <a:ext uri="{FF2B5EF4-FFF2-40B4-BE49-F238E27FC236}">
                  <a16:creationId xmlns:a16="http://schemas.microsoft.com/office/drawing/2014/main" id="{2E413D92-631E-180A-6CB7-399099BA499A}"/>
                </a:ext>
              </a:extLst>
            </p:cNvPr>
            <p:cNvSpPr>
              <a:spLocks noChangeAspect="1"/>
            </p:cNvSpPr>
            <p:nvPr/>
          </p:nvSpPr>
          <p:spPr>
            <a:xfrm>
              <a:off x="8192573" y="5636767"/>
              <a:ext cx="72000" cy="72000"/>
            </a:xfrm>
            <a:prstGeom prst="ellipse">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defRPr/>
              </a:pPr>
              <a:endParaRPr lang="en-GB">
                <a:solidFill>
                  <a:prstClr val="white"/>
                </a:solidFill>
                <a:latin typeface="Arial"/>
              </a:endParaRPr>
            </a:p>
          </p:txBody>
        </p:sp>
        <p:cxnSp>
          <p:nvCxnSpPr>
            <p:cNvPr id="55" name="Straight Connector 54">
              <a:extLst>
                <a:ext uri="{FF2B5EF4-FFF2-40B4-BE49-F238E27FC236}">
                  <a16:creationId xmlns:a16="http://schemas.microsoft.com/office/drawing/2014/main" id="{6B75E9CC-C713-7CE4-E212-C31050D36720}"/>
                </a:ext>
              </a:extLst>
            </p:cNvPr>
            <p:cNvCxnSpPr>
              <a:cxnSpLocks/>
            </p:cNvCxnSpPr>
            <p:nvPr/>
          </p:nvCxnSpPr>
          <p:spPr>
            <a:xfrm>
              <a:off x="7680040" y="5850567"/>
              <a:ext cx="187671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6" name="Oval 55">
              <a:extLst>
                <a:ext uri="{FF2B5EF4-FFF2-40B4-BE49-F238E27FC236}">
                  <a16:creationId xmlns:a16="http://schemas.microsoft.com/office/drawing/2014/main" id="{88196C6D-1879-A872-3C95-0FCA39371169}"/>
                </a:ext>
              </a:extLst>
            </p:cNvPr>
            <p:cNvSpPr>
              <a:spLocks noChangeAspect="1"/>
            </p:cNvSpPr>
            <p:nvPr/>
          </p:nvSpPr>
          <p:spPr>
            <a:xfrm>
              <a:off x="8470567" y="5814567"/>
              <a:ext cx="72000" cy="72000"/>
            </a:xfrm>
            <a:prstGeom prst="ellipse">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defRPr/>
              </a:pPr>
              <a:endParaRPr lang="en-GB">
                <a:solidFill>
                  <a:prstClr val="white"/>
                </a:solidFill>
                <a:latin typeface="Arial"/>
              </a:endParaRPr>
            </a:p>
          </p:txBody>
        </p:sp>
        <p:cxnSp>
          <p:nvCxnSpPr>
            <p:cNvPr id="57" name="Straight Connector 56">
              <a:extLst>
                <a:ext uri="{FF2B5EF4-FFF2-40B4-BE49-F238E27FC236}">
                  <a16:creationId xmlns:a16="http://schemas.microsoft.com/office/drawing/2014/main" id="{F5D9832C-23FB-474F-F795-226D1FECFA92}"/>
                </a:ext>
              </a:extLst>
            </p:cNvPr>
            <p:cNvCxnSpPr>
              <a:cxnSpLocks/>
            </p:cNvCxnSpPr>
            <p:nvPr/>
          </p:nvCxnSpPr>
          <p:spPr>
            <a:xfrm>
              <a:off x="7649612" y="5013955"/>
              <a:ext cx="41309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Rectangle 57">
              <a:extLst>
                <a:ext uri="{FF2B5EF4-FFF2-40B4-BE49-F238E27FC236}">
                  <a16:creationId xmlns:a16="http://schemas.microsoft.com/office/drawing/2014/main" id="{12F84FD3-3017-28BE-F582-37EF3F9E5E3E}"/>
                </a:ext>
              </a:extLst>
            </p:cNvPr>
            <p:cNvSpPr/>
            <p:nvPr/>
          </p:nvSpPr>
          <p:spPr>
            <a:xfrm>
              <a:off x="1462974" y="1758107"/>
              <a:ext cx="8266863" cy="488912"/>
            </a:xfrm>
            <a:prstGeom prst="rect">
              <a:avLst/>
            </a:prstGeom>
            <a:noFill/>
            <a:ln w="190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00">
                <a:defRPr/>
              </a:pPr>
              <a:endParaRPr lang="en-GB" sz="1350" dirty="0">
                <a:solidFill>
                  <a:prstClr val="white"/>
                </a:solidFill>
                <a:latin typeface="Arial"/>
              </a:endParaRPr>
            </a:p>
          </p:txBody>
        </p:sp>
        <p:sp>
          <p:nvSpPr>
            <p:cNvPr id="59" name="Rectangle 58">
              <a:extLst>
                <a:ext uri="{FF2B5EF4-FFF2-40B4-BE49-F238E27FC236}">
                  <a16:creationId xmlns:a16="http://schemas.microsoft.com/office/drawing/2014/main" id="{F66AE084-3039-AFC8-8D80-05CBA43A53B8}"/>
                </a:ext>
              </a:extLst>
            </p:cNvPr>
            <p:cNvSpPr/>
            <p:nvPr/>
          </p:nvSpPr>
          <p:spPr>
            <a:xfrm>
              <a:off x="1462974" y="3457129"/>
              <a:ext cx="8266863" cy="488912"/>
            </a:xfrm>
            <a:prstGeom prst="rect">
              <a:avLst/>
            </a:prstGeom>
            <a:noFill/>
            <a:ln w="190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00">
                <a:defRPr/>
              </a:pPr>
              <a:endParaRPr lang="en-GB" sz="1350">
                <a:solidFill>
                  <a:prstClr val="white"/>
                </a:solidFill>
                <a:latin typeface="Arial"/>
              </a:endParaRPr>
            </a:p>
          </p:txBody>
        </p:sp>
        <p:sp>
          <p:nvSpPr>
            <p:cNvPr id="60" name="Rectangle 59">
              <a:extLst>
                <a:ext uri="{FF2B5EF4-FFF2-40B4-BE49-F238E27FC236}">
                  <a16:creationId xmlns:a16="http://schemas.microsoft.com/office/drawing/2014/main" id="{30E3D0A2-FDD9-BD52-0FA3-78BA1E170E4F}"/>
                </a:ext>
              </a:extLst>
            </p:cNvPr>
            <p:cNvSpPr/>
            <p:nvPr/>
          </p:nvSpPr>
          <p:spPr>
            <a:xfrm>
              <a:off x="1462974" y="4632014"/>
              <a:ext cx="8266863" cy="205832"/>
            </a:xfrm>
            <a:prstGeom prst="rect">
              <a:avLst/>
            </a:prstGeom>
            <a:noFill/>
            <a:ln w="190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00">
                <a:defRPr/>
              </a:pPr>
              <a:r>
                <a:rPr lang="en-GB" sz="1350">
                  <a:solidFill>
                    <a:prstClr val="white"/>
                  </a:solidFill>
                  <a:latin typeface="Arial"/>
                </a:rPr>
                <a:t>.</a:t>
              </a:r>
            </a:p>
          </p:txBody>
        </p:sp>
        <p:sp>
          <p:nvSpPr>
            <p:cNvPr id="61" name="Rectangle 60">
              <a:extLst>
                <a:ext uri="{FF2B5EF4-FFF2-40B4-BE49-F238E27FC236}">
                  <a16:creationId xmlns:a16="http://schemas.microsoft.com/office/drawing/2014/main" id="{82FE6131-2822-6EDC-D840-8A8A55526CA5}"/>
                </a:ext>
              </a:extLst>
            </p:cNvPr>
            <p:cNvSpPr/>
            <p:nvPr/>
          </p:nvSpPr>
          <p:spPr>
            <a:xfrm>
              <a:off x="1462974" y="5297594"/>
              <a:ext cx="8266863" cy="511333"/>
            </a:xfrm>
            <a:prstGeom prst="rect">
              <a:avLst/>
            </a:prstGeom>
            <a:noFill/>
            <a:ln w="190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00">
                <a:defRPr/>
              </a:pPr>
              <a:endParaRPr lang="en-GB" sz="1350">
                <a:solidFill>
                  <a:prstClr val="white"/>
                </a:solidFill>
                <a:latin typeface="Arial"/>
              </a:endParaRPr>
            </a:p>
          </p:txBody>
        </p:sp>
      </p:grpSp>
      <p:sp>
        <p:nvSpPr>
          <p:cNvPr id="84" name="Footer Placeholder 83">
            <a:extLst>
              <a:ext uri="{FF2B5EF4-FFF2-40B4-BE49-F238E27FC236}">
                <a16:creationId xmlns:a16="http://schemas.microsoft.com/office/drawing/2014/main" id="{029E6591-204E-5E89-466B-FB570AA48CF7}"/>
              </a:ext>
            </a:extLst>
          </p:cNvPr>
          <p:cNvSpPr>
            <a:spLocks noGrp="1"/>
          </p:cNvSpPr>
          <p:nvPr>
            <p:ph type="ftr" sz="quarter" idx="3"/>
          </p:nvPr>
        </p:nvSpPr>
        <p:spPr/>
        <p:txBody>
          <a:bodyPr/>
          <a:lstStyle/>
          <a:p>
            <a:r>
              <a:rPr lang="en-US" dirty="0"/>
              <a:t>CI, confidence interval; FGA, first-generation antipsychotic; LAT, long-acting therapy; SGA, second-generation antipsychotic.</a:t>
            </a:r>
            <a:br>
              <a:rPr lang="en-US" dirty="0"/>
            </a:br>
            <a:r>
              <a:rPr lang="en-US" dirty="0" err="1"/>
              <a:t>Correll</a:t>
            </a:r>
            <a:r>
              <a:rPr lang="en-US" dirty="0"/>
              <a:t> CU, et al. </a:t>
            </a:r>
            <a:r>
              <a:rPr lang="en-US" i="1" dirty="0"/>
              <a:t>World Psychiatry </a:t>
            </a:r>
            <a:r>
              <a:rPr lang="en-US" dirty="0"/>
              <a:t>2022;21:248–271.</a:t>
            </a:r>
          </a:p>
        </p:txBody>
      </p:sp>
    </p:spTree>
    <p:extLst>
      <p:ext uri="{BB962C8B-B14F-4D97-AF65-F5344CB8AC3E}">
        <p14:creationId xmlns:p14="http://schemas.microsoft.com/office/powerpoint/2010/main" val="1070838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Title 3">
            <a:extLst>
              <a:ext uri="{FF2B5EF4-FFF2-40B4-BE49-F238E27FC236}">
                <a16:creationId xmlns:a16="http://schemas.microsoft.com/office/drawing/2014/main" id="{4082CDEA-DF16-44C6-980B-E5FDC0D3B644}"/>
              </a:ext>
            </a:extLst>
          </p:cNvPr>
          <p:cNvSpPr>
            <a:spLocks noGrp="1"/>
          </p:cNvSpPr>
          <p:nvPr>
            <p:ph type="title"/>
          </p:nvPr>
        </p:nvSpPr>
        <p:spPr/>
        <p:txBody>
          <a:bodyPr>
            <a:normAutofit/>
          </a:bodyPr>
          <a:lstStyle/>
          <a:p>
            <a:r>
              <a:rPr lang="en-GB" altLang="en-US" dirty="0"/>
              <a:t>Overlapping dimensions of remission in </a:t>
            </a:r>
            <a:br>
              <a:rPr lang="en-GB" altLang="en-US" dirty="0"/>
            </a:br>
            <a:r>
              <a:rPr lang="en-GB" altLang="en-US" dirty="0"/>
              <a:t>first-episode schizophrenia</a:t>
            </a:r>
          </a:p>
        </p:txBody>
      </p:sp>
      <p:sp>
        <p:nvSpPr>
          <p:cNvPr id="5" name="Content Placeholder 4">
            <a:extLst>
              <a:ext uri="{FF2B5EF4-FFF2-40B4-BE49-F238E27FC236}">
                <a16:creationId xmlns:a16="http://schemas.microsoft.com/office/drawing/2014/main" id="{5DE50346-2861-4487-8238-3CF59A79653A}"/>
              </a:ext>
            </a:extLst>
          </p:cNvPr>
          <p:cNvSpPr>
            <a:spLocks noGrp="1"/>
          </p:cNvSpPr>
          <p:nvPr>
            <p:ph sz="half" idx="1"/>
          </p:nvPr>
        </p:nvSpPr>
        <p:spPr>
          <a:xfrm>
            <a:off x="609599" y="1496291"/>
            <a:ext cx="5417813" cy="4680672"/>
          </a:xfrm>
        </p:spPr>
        <p:txBody>
          <a:bodyPr>
            <a:noAutofit/>
          </a:bodyPr>
          <a:lstStyle/>
          <a:p>
            <a:r>
              <a:rPr lang="en-GB" altLang="en-US" sz="1800" dirty="0"/>
              <a:t>First-episode schizophrenia: n=98 </a:t>
            </a:r>
            <a:br>
              <a:rPr lang="en-GB" altLang="en-US" sz="1800" dirty="0"/>
            </a:br>
            <a:r>
              <a:rPr lang="en-GB" altLang="en-US" sz="1800" dirty="0"/>
              <a:t>Follow-up: 24 months on a </a:t>
            </a:r>
            <a:br>
              <a:rPr lang="en-GB" altLang="en-US" sz="1800" dirty="0"/>
            </a:br>
            <a:r>
              <a:rPr lang="en-GB" altLang="en-US" sz="1800" dirty="0"/>
              <a:t>long-acting antipsychotic </a:t>
            </a:r>
          </a:p>
          <a:p>
            <a:r>
              <a:rPr lang="en-GB" altLang="en-US" sz="1800" dirty="0"/>
              <a:t>Robust improvement in core psychopathology (Cohen’s d=3.36) and functionality (d=1.78), mostly occurring within the first 6 months of treatment</a:t>
            </a:r>
          </a:p>
          <a:p>
            <a:r>
              <a:rPr lang="en-GB" altLang="en-US" sz="1800" dirty="0"/>
              <a:t>Improvement in subjective </a:t>
            </a:r>
            <a:r>
              <a:rPr lang="en-GB" sz="1800" dirty="0"/>
              <a:t>quality of life</a:t>
            </a:r>
            <a:r>
              <a:rPr lang="en-GB" altLang="en-US" sz="1800" dirty="0"/>
              <a:t> was less marked (d=0.37) and slower, only reaching significance after 12 months </a:t>
            </a:r>
            <a:br>
              <a:rPr lang="en-GB" altLang="en-US" sz="1800" dirty="0"/>
            </a:br>
            <a:r>
              <a:rPr lang="en-GB" altLang="en-US" sz="1800" dirty="0"/>
              <a:t>of treatment</a:t>
            </a:r>
          </a:p>
          <a:p>
            <a:r>
              <a:rPr lang="en-GB" altLang="en-US" sz="1800" dirty="0"/>
              <a:t>Only 9% of patients achieved functional remission and good </a:t>
            </a:r>
            <a:r>
              <a:rPr lang="en-GB" sz="1800" dirty="0"/>
              <a:t>quality of life</a:t>
            </a:r>
            <a:r>
              <a:rPr lang="en-GB" altLang="en-US" sz="1800" dirty="0"/>
              <a:t> without </a:t>
            </a:r>
            <a:br>
              <a:rPr lang="en-GB" altLang="en-US" sz="1800" dirty="0"/>
            </a:br>
            <a:r>
              <a:rPr lang="en-GB" altLang="en-US" sz="1800" dirty="0"/>
              <a:t>symptomatic remission</a:t>
            </a:r>
          </a:p>
        </p:txBody>
      </p:sp>
      <p:grpSp>
        <p:nvGrpSpPr>
          <p:cNvPr id="3" name="Group 2">
            <a:extLst>
              <a:ext uri="{FF2B5EF4-FFF2-40B4-BE49-F238E27FC236}">
                <a16:creationId xmlns:a16="http://schemas.microsoft.com/office/drawing/2014/main" id="{62509FF7-B6F0-56F3-571E-3685454D5DDA}"/>
              </a:ext>
            </a:extLst>
          </p:cNvPr>
          <p:cNvGrpSpPr/>
          <p:nvPr/>
        </p:nvGrpSpPr>
        <p:grpSpPr>
          <a:xfrm>
            <a:off x="6590935" y="1433047"/>
            <a:ext cx="4724400" cy="4963446"/>
            <a:chOff x="6590935" y="1433047"/>
            <a:chExt cx="4724400" cy="4963446"/>
          </a:xfrm>
        </p:grpSpPr>
        <p:sp>
          <p:nvSpPr>
            <p:cNvPr id="7" name="Oval 6">
              <a:extLst>
                <a:ext uri="{FF2B5EF4-FFF2-40B4-BE49-F238E27FC236}">
                  <a16:creationId xmlns:a16="http://schemas.microsoft.com/office/drawing/2014/main" id="{F17C475F-28B3-4184-B8B9-9FD516B08A7C}"/>
                </a:ext>
              </a:extLst>
            </p:cNvPr>
            <p:cNvSpPr/>
            <p:nvPr/>
          </p:nvSpPr>
          <p:spPr>
            <a:xfrm>
              <a:off x="7587531" y="1433047"/>
              <a:ext cx="2774388" cy="2865888"/>
            </a:xfrm>
            <a:prstGeom prst="ellipse">
              <a:avLst/>
            </a:prstGeom>
            <a:solidFill>
              <a:schemeClr val="accent3">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a:solidFill>
                  <a:prstClr val="white"/>
                </a:solidFill>
                <a:latin typeface="Arial"/>
              </a:endParaRPr>
            </a:p>
          </p:txBody>
        </p:sp>
        <p:sp>
          <p:nvSpPr>
            <p:cNvPr id="8" name="Oval 7">
              <a:extLst>
                <a:ext uri="{FF2B5EF4-FFF2-40B4-BE49-F238E27FC236}">
                  <a16:creationId xmlns:a16="http://schemas.microsoft.com/office/drawing/2014/main" id="{97085800-8BB9-405B-9598-E1E76E39C0C2}"/>
                </a:ext>
              </a:extLst>
            </p:cNvPr>
            <p:cNvSpPr/>
            <p:nvPr/>
          </p:nvSpPr>
          <p:spPr>
            <a:xfrm>
              <a:off x="6590935" y="3044148"/>
              <a:ext cx="2774388" cy="2865888"/>
            </a:xfrm>
            <a:prstGeom prst="ellipse">
              <a:avLst/>
            </a:prstGeom>
            <a:solidFill>
              <a:schemeClr val="accent1">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dirty="0">
                <a:solidFill>
                  <a:prstClr val="white"/>
                </a:solidFill>
                <a:latin typeface="Arial"/>
              </a:endParaRPr>
            </a:p>
          </p:txBody>
        </p:sp>
        <p:sp>
          <p:nvSpPr>
            <p:cNvPr id="9" name="Oval 8">
              <a:extLst>
                <a:ext uri="{FF2B5EF4-FFF2-40B4-BE49-F238E27FC236}">
                  <a16:creationId xmlns:a16="http://schemas.microsoft.com/office/drawing/2014/main" id="{3CDCE8BA-83D0-4A02-B29C-DE67E13AB311}"/>
                </a:ext>
              </a:extLst>
            </p:cNvPr>
            <p:cNvSpPr/>
            <p:nvPr/>
          </p:nvSpPr>
          <p:spPr>
            <a:xfrm>
              <a:off x="8540947" y="3044149"/>
              <a:ext cx="2774388" cy="2865888"/>
            </a:xfrm>
            <a:prstGeom prst="ellipse">
              <a:avLst/>
            </a:prstGeom>
            <a:solidFill>
              <a:schemeClr val="accent2">
                <a:lumMod val="40000"/>
                <a:lumOff val="6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dirty="0">
                <a:solidFill>
                  <a:prstClr val="white"/>
                </a:solidFill>
                <a:latin typeface="Arial"/>
              </a:endParaRPr>
            </a:p>
          </p:txBody>
        </p:sp>
        <p:sp>
          <p:nvSpPr>
            <p:cNvPr id="10" name="TextBox 9">
              <a:extLst>
                <a:ext uri="{FF2B5EF4-FFF2-40B4-BE49-F238E27FC236}">
                  <a16:creationId xmlns:a16="http://schemas.microsoft.com/office/drawing/2014/main" id="{A0C695E9-8DA2-4680-A7D0-139D05923966}"/>
                </a:ext>
              </a:extLst>
            </p:cNvPr>
            <p:cNvSpPr txBox="1"/>
            <p:nvPr/>
          </p:nvSpPr>
          <p:spPr>
            <a:xfrm>
              <a:off x="8067265" y="2280548"/>
              <a:ext cx="1814920" cy="461665"/>
            </a:xfrm>
            <a:prstGeom prst="rect">
              <a:avLst/>
            </a:prstGeom>
            <a:noFill/>
          </p:spPr>
          <p:txBody>
            <a:bodyPr wrap="none" rtlCol="0">
              <a:spAutoFit/>
            </a:bodyPr>
            <a:lstStyle/>
            <a:p>
              <a:pPr algn="ctr" defTabSz="685800">
                <a:defRPr/>
              </a:pPr>
              <a:r>
                <a:rPr lang="en-GB" sz="1200" dirty="0">
                  <a:solidFill>
                    <a:prstClr val="black"/>
                  </a:solidFill>
                  <a:latin typeface="Arial"/>
                </a:rPr>
                <a:t>Symptomatic remission,</a:t>
              </a:r>
            </a:p>
            <a:p>
              <a:pPr algn="ctr" defTabSz="685800">
                <a:defRPr/>
              </a:pPr>
              <a:r>
                <a:rPr lang="en-GB" sz="1200" dirty="0">
                  <a:solidFill>
                    <a:prstClr val="black"/>
                  </a:solidFill>
                  <a:latin typeface="Arial"/>
                </a:rPr>
                <a:t>70%</a:t>
              </a:r>
            </a:p>
          </p:txBody>
        </p:sp>
        <p:sp>
          <p:nvSpPr>
            <p:cNvPr id="11" name="TextBox 10">
              <a:extLst>
                <a:ext uri="{FF2B5EF4-FFF2-40B4-BE49-F238E27FC236}">
                  <a16:creationId xmlns:a16="http://schemas.microsoft.com/office/drawing/2014/main" id="{5064D1A5-EF35-4B54-A1F8-7BB589ECA72E}"/>
                </a:ext>
              </a:extLst>
            </p:cNvPr>
            <p:cNvSpPr txBox="1"/>
            <p:nvPr/>
          </p:nvSpPr>
          <p:spPr>
            <a:xfrm>
              <a:off x="9671068" y="4221179"/>
              <a:ext cx="1080744" cy="646331"/>
            </a:xfrm>
            <a:prstGeom prst="rect">
              <a:avLst/>
            </a:prstGeom>
            <a:noFill/>
          </p:spPr>
          <p:txBody>
            <a:bodyPr wrap="none" rtlCol="0">
              <a:spAutoFit/>
            </a:bodyPr>
            <a:lstStyle/>
            <a:p>
              <a:pPr algn="ctr" defTabSz="685800">
                <a:defRPr/>
              </a:pPr>
              <a:r>
                <a:rPr lang="en-GB" sz="1200">
                  <a:solidFill>
                    <a:prstClr val="black"/>
                  </a:solidFill>
                  <a:latin typeface="Arial"/>
                </a:rPr>
                <a:t>Good overall</a:t>
              </a:r>
              <a:br>
                <a:rPr lang="en-GB" sz="1200">
                  <a:solidFill>
                    <a:prstClr val="black"/>
                  </a:solidFill>
                  <a:latin typeface="Arial"/>
                </a:rPr>
              </a:br>
              <a:r>
                <a:rPr lang="en-GB" sz="1200">
                  <a:solidFill>
                    <a:prstClr val="black"/>
                  </a:solidFill>
                  <a:latin typeface="Arial"/>
                </a:rPr>
                <a:t>quality of life,</a:t>
              </a:r>
            </a:p>
            <a:p>
              <a:pPr algn="ctr" defTabSz="685800">
                <a:defRPr/>
              </a:pPr>
              <a:r>
                <a:rPr lang="en-GB" sz="1200">
                  <a:solidFill>
                    <a:prstClr val="black"/>
                  </a:solidFill>
                  <a:latin typeface="Arial"/>
                </a:rPr>
                <a:t>61%</a:t>
              </a:r>
            </a:p>
          </p:txBody>
        </p:sp>
        <p:sp>
          <p:nvSpPr>
            <p:cNvPr id="12" name="TextBox 11">
              <a:extLst>
                <a:ext uri="{FF2B5EF4-FFF2-40B4-BE49-F238E27FC236}">
                  <a16:creationId xmlns:a16="http://schemas.microsoft.com/office/drawing/2014/main" id="{6819FA57-F11B-4073-ACAA-BB1433C48587}"/>
                </a:ext>
              </a:extLst>
            </p:cNvPr>
            <p:cNvSpPr txBox="1"/>
            <p:nvPr/>
          </p:nvSpPr>
          <p:spPr>
            <a:xfrm>
              <a:off x="6795074" y="4221179"/>
              <a:ext cx="1713557" cy="646331"/>
            </a:xfrm>
            <a:prstGeom prst="rect">
              <a:avLst/>
            </a:prstGeom>
            <a:noFill/>
          </p:spPr>
          <p:txBody>
            <a:bodyPr wrap="square" rtlCol="0">
              <a:spAutoFit/>
            </a:bodyPr>
            <a:lstStyle/>
            <a:p>
              <a:pPr algn="ctr" defTabSz="685800">
                <a:defRPr/>
              </a:pPr>
              <a:r>
                <a:rPr lang="en-GB" sz="1200" dirty="0">
                  <a:solidFill>
                    <a:prstClr val="black"/>
                  </a:solidFill>
                  <a:latin typeface="Arial"/>
                </a:rPr>
                <a:t>Functional</a:t>
              </a:r>
              <a:br>
                <a:rPr lang="en-GB" sz="1200" dirty="0">
                  <a:solidFill>
                    <a:prstClr val="black"/>
                  </a:solidFill>
                  <a:latin typeface="Arial"/>
                </a:rPr>
              </a:br>
              <a:r>
                <a:rPr lang="en-GB" sz="1200" dirty="0">
                  <a:solidFill>
                    <a:prstClr val="black"/>
                  </a:solidFill>
                  <a:latin typeface="Arial"/>
                </a:rPr>
                <a:t>remission,</a:t>
              </a:r>
            </a:p>
            <a:p>
              <a:pPr algn="ctr" defTabSz="685800">
                <a:defRPr/>
              </a:pPr>
              <a:r>
                <a:rPr lang="en-GB" sz="1200" dirty="0">
                  <a:solidFill>
                    <a:prstClr val="black"/>
                  </a:solidFill>
                  <a:latin typeface="Arial"/>
                </a:rPr>
                <a:t>56%</a:t>
              </a:r>
            </a:p>
          </p:txBody>
        </p:sp>
        <p:sp>
          <p:nvSpPr>
            <p:cNvPr id="13" name="TextBox 12">
              <a:extLst>
                <a:ext uri="{FF2B5EF4-FFF2-40B4-BE49-F238E27FC236}">
                  <a16:creationId xmlns:a16="http://schemas.microsoft.com/office/drawing/2014/main" id="{691195FA-615E-4A57-AAC5-29E346CCA33C}"/>
                </a:ext>
              </a:extLst>
            </p:cNvPr>
            <p:cNvSpPr txBox="1"/>
            <p:nvPr/>
          </p:nvSpPr>
          <p:spPr>
            <a:xfrm>
              <a:off x="7971901" y="3328770"/>
              <a:ext cx="490838" cy="276999"/>
            </a:xfrm>
            <a:prstGeom prst="rect">
              <a:avLst/>
            </a:prstGeom>
            <a:noFill/>
          </p:spPr>
          <p:txBody>
            <a:bodyPr wrap="none" rtlCol="0">
              <a:spAutoFit/>
            </a:bodyPr>
            <a:lstStyle/>
            <a:p>
              <a:pPr algn="ctr" defTabSz="685800">
                <a:defRPr/>
              </a:pPr>
              <a:r>
                <a:rPr lang="en-GB" sz="1200" dirty="0">
                  <a:solidFill>
                    <a:prstClr val="black"/>
                  </a:solidFill>
                  <a:latin typeface="Arial"/>
                </a:rPr>
                <a:t>44%</a:t>
              </a:r>
            </a:p>
          </p:txBody>
        </p:sp>
        <p:sp>
          <p:nvSpPr>
            <p:cNvPr id="14" name="TextBox 13">
              <a:extLst>
                <a:ext uri="{FF2B5EF4-FFF2-40B4-BE49-F238E27FC236}">
                  <a16:creationId xmlns:a16="http://schemas.microsoft.com/office/drawing/2014/main" id="{B7EA1B46-516C-4B4D-898B-0A745ADDDCFE}"/>
                </a:ext>
              </a:extLst>
            </p:cNvPr>
            <p:cNvSpPr txBox="1"/>
            <p:nvPr/>
          </p:nvSpPr>
          <p:spPr>
            <a:xfrm>
              <a:off x="8704013" y="4463645"/>
              <a:ext cx="490838" cy="276999"/>
            </a:xfrm>
            <a:prstGeom prst="rect">
              <a:avLst/>
            </a:prstGeom>
            <a:noFill/>
          </p:spPr>
          <p:txBody>
            <a:bodyPr wrap="none" rtlCol="0">
              <a:spAutoFit/>
            </a:bodyPr>
            <a:lstStyle/>
            <a:p>
              <a:pPr algn="ctr" defTabSz="685800">
                <a:defRPr/>
              </a:pPr>
              <a:r>
                <a:rPr lang="en-GB" sz="1200">
                  <a:solidFill>
                    <a:prstClr val="black"/>
                  </a:solidFill>
                  <a:latin typeface="Arial"/>
                </a:rPr>
                <a:t>38%</a:t>
              </a:r>
            </a:p>
          </p:txBody>
        </p:sp>
        <p:sp>
          <p:nvSpPr>
            <p:cNvPr id="15" name="TextBox 14">
              <a:extLst>
                <a:ext uri="{FF2B5EF4-FFF2-40B4-BE49-F238E27FC236}">
                  <a16:creationId xmlns:a16="http://schemas.microsoft.com/office/drawing/2014/main" id="{ED5BA971-53FB-4DA6-AFB8-5772D6239346}"/>
                </a:ext>
              </a:extLst>
            </p:cNvPr>
            <p:cNvSpPr txBox="1"/>
            <p:nvPr/>
          </p:nvSpPr>
          <p:spPr>
            <a:xfrm>
              <a:off x="9414801" y="3328770"/>
              <a:ext cx="490838" cy="276999"/>
            </a:xfrm>
            <a:prstGeom prst="rect">
              <a:avLst/>
            </a:prstGeom>
            <a:noFill/>
          </p:spPr>
          <p:txBody>
            <a:bodyPr wrap="none" rtlCol="0">
              <a:spAutoFit/>
            </a:bodyPr>
            <a:lstStyle/>
            <a:p>
              <a:pPr algn="ctr" defTabSz="685800">
                <a:defRPr/>
              </a:pPr>
              <a:r>
                <a:rPr lang="en-GB" sz="1200">
                  <a:solidFill>
                    <a:prstClr val="black"/>
                  </a:solidFill>
                  <a:latin typeface="Arial"/>
                </a:rPr>
                <a:t>43%</a:t>
              </a:r>
            </a:p>
          </p:txBody>
        </p:sp>
        <p:sp>
          <p:nvSpPr>
            <p:cNvPr id="16" name="TextBox 15">
              <a:extLst>
                <a:ext uri="{FF2B5EF4-FFF2-40B4-BE49-F238E27FC236}">
                  <a16:creationId xmlns:a16="http://schemas.microsoft.com/office/drawing/2014/main" id="{2FAA1036-E809-40A3-9194-8F409B606CDD}"/>
                </a:ext>
              </a:extLst>
            </p:cNvPr>
            <p:cNvSpPr txBox="1"/>
            <p:nvPr/>
          </p:nvSpPr>
          <p:spPr>
            <a:xfrm>
              <a:off x="8628672" y="3865278"/>
              <a:ext cx="641522" cy="334835"/>
            </a:xfrm>
            <a:prstGeom prst="rect">
              <a:avLst/>
            </a:prstGeom>
            <a:noFill/>
          </p:spPr>
          <p:txBody>
            <a:bodyPr wrap="none" rtlCol="0">
              <a:spAutoFit/>
            </a:bodyPr>
            <a:lstStyle/>
            <a:p>
              <a:pPr algn="ctr" defTabSz="685800">
                <a:defRPr/>
              </a:pPr>
              <a:r>
                <a:rPr lang="en-GB" sz="788" b="1">
                  <a:solidFill>
                    <a:prstClr val="black"/>
                  </a:solidFill>
                  <a:latin typeface="Arial"/>
                </a:rPr>
                <a:t>Recovery</a:t>
              </a:r>
            </a:p>
            <a:p>
              <a:pPr algn="ctr" defTabSz="685800">
                <a:defRPr/>
              </a:pPr>
              <a:r>
                <a:rPr lang="en-GB" sz="788" b="1">
                  <a:solidFill>
                    <a:prstClr val="black"/>
                  </a:solidFill>
                  <a:latin typeface="Arial"/>
                </a:rPr>
                <a:t>29%</a:t>
              </a:r>
            </a:p>
          </p:txBody>
        </p:sp>
        <p:sp>
          <p:nvSpPr>
            <p:cNvPr id="17" name="Freeform: Shape 16">
              <a:extLst>
                <a:ext uri="{FF2B5EF4-FFF2-40B4-BE49-F238E27FC236}">
                  <a16:creationId xmlns:a16="http://schemas.microsoft.com/office/drawing/2014/main" id="{4F2889A7-E2D7-4497-A26A-81782BDB7F4C}"/>
                </a:ext>
              </a:extLst>
            </p:cNvPr>
            <p:cNvSpPr/>
            <p:nvPr/>
          </p:nvSpPr>
          <p:spPr>
            <a:xfrm>
              <a:off x="7623851" y="3044150"/>
              <a:ext cx="1713558" cy="1226647"/>
            </a:xfrm>
            <a:custGeom>
              <a:avLst/>
              <a:gdLst>
                <a:gd name="connsiteX0" fmla="*/ 314846 w 1544092"/>
                <a:gd name="connsiteY0" fmla="*/ 0 h 1070045"/>
                <a:gd name="connsiteX1" fmla="*/ 1539455 w 1544092"/>
                <a:gd name="connsiteY1" fmla="*/ 998085 h 1070045"/>
                <a:gd name="connsiteX2" fmla="*/ 1544092 w 1544092"/>
                <a:gd name="connsiteY2" fmla="*/ 1028469 h 1070045"/>
                <a:gd name="connsiteX3" fmla="*/ 1481166 w 1544092"/>
                <a:gd name="connsiteY3" fmla="*/ 1044649 h 1070045"/>
                <a:gd name="connsiteX4" fmla="*/ 1229246 w 1544092"/>
                <a:gd name="connsiteY4" fmla="*/ 1070045 h 1070045"/>
                <a:gd name="connsiteX5" fmla="*/ 4637 w 1544092"/>
                <a:gd name="connsiteY5" fmla="*/ 71960 h 1070045"/>
                <a:gd name="connsiteX6" fmla="*/ 0 w 1544092"/>
                <a:gd name="connsiteY6" fmla="*/ 41576 h 1070045"/>
                <a:gd name="connsiteX7" fmla="*/ 62926 w 1544092"/>
                <a:gd name="connsiteY7" fmla="*/ 25396 h 1070045"/>
                <a:gd name="connsiteX8" fmla="*/ 314846 w 1544092"/>
                <a:gd name="connsiteY8" fmla="*/ 0 h 1070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44092" h="1070045">
                  <a:moveTo>
                    <a:pt x="314846" y="0"/>
                  </a:moveTo>
                  <a:cubicBezTo>
                    <a:pt x="918910" y="0"/>
                    <a:pt x="1422897" y="428479"/>
                    <a:pt x="1539455" y="998085"/>
                  </a:cubicBezTo>
                  <a:lnTo>
                    <a:pt x="1544092" y="1028469"/>
                  </a:lnTo>
                  <a:lnTo>
                    <a:pt x="1481166" y="1044649"/>
                  </a:lnTo>
                  <a:cubicBezTo>
                    <a:pt x="1399793" y="1061301"/>
                    <a:pt x="1315541" y="1070045"/>
                    <a:pt x="1229246" y="1070045"/>
                  </a:cubicBezTo>
                  <a:cubicBezTo>
                    <a:pt x="625182" y="1070045"/>
                    <a:pt x="121195" y="641566"/>
                    <a:pt x="4637" y="71960"/>
                  </a:cubicBezTo>
                  <a:lnTo>
                    <a:pt x="0" y="41576"/>
                  </a:lnTo>
                  <a:lnTo>
                    <a:pt x="62926" y="25396"/>
                  </a:lnTo>
                  <a:cubicBezTo>
                    <a:pt x="144299" y="8745"/>
                    <a:pt x="228551" y="0"/>
                    <a:pt x="314846" y="0"/>
                  </a:cubicBezTo>
                  <a:close/>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defRPr/>
              </a:pPr>
              <a:endParaRPr lang="en-GB" sz="1350">
                <a:solidFill>
                  <a:prstClr val="white"/>
                </a:solidFill>
                <a:latin typeface="Arial"/>
              </a:endParaRPr>
            </a:p>
          </p:txBody>
        </p:sp>
        <p:sp>
          <p:nvSpPr>
            <p:cNvPr id="18" name="Text Placeholder 2">
              <a:extLst>
                <a:ext uri="{FF2B5EF4-FFF2-40B4-BE49-F238E27FC236}">
                  <a16:creationId xmlns:a16="http://schemas.microsoft.com/office/drawing/2014/main" id="{8D1AE749-EB89-9B91-613A-9253B212A0BA}"/>
                </a:ext>
              </a:extLst>
            </p:cNvPr>
            <p:cNvSpPr txBox="1">
              <a:spLocks/>
            </p:cNvSpPr>
            <p:nvPr/>
          </p:nvSpPr>
          <p:spPr>
            <a:xfrm>
              <a:off x="6590935" y="6054285"/>
              <a:ext cx="4724400" cy="342208"/>
            </a:xfrm>
            <a:prstGeom prst="rect">
              <a:avLst/>
            </a:prstGeom>
          </p:spPr>
          <p:txBody>
            <a:bodyPr vert="horz" lIns="0" tIns="34285" rIns="0" bIns="34285" rtlCol="0" anchor="ctr" anchorCtr="0">
              <a:noAutofit/>
            </a:bodyPr>
            <a:lstStyle>
              <a:lvl1pPr marL="0" indent="0" algn="l" defTabSz="914266" rtl="0" eaLnBrk="1" latinLnBrk="0" hangingPunct="1">
                <a:spcBef>
                  <a:spcPts val="0"/>
                </a:spcBef>
                <a:spcAft>
                  <a:spcPts val="0"/>
                </a:spcAft>
                <a:buClrTx/>
                <a:buFont typeface="+mj-lt"/>
                <a:buNone/>
                <a:tabLst>
                  <a:tab pos="176187" algn="l"/>
                </a:tabLst>
                <a:defRPr sz="1200" kern="1200">
                  <a:solidFill>
                    <a:schemeClr val="tx1"/>
                  </a:solidFill>
                  <a:latin typeface="Arial" pitchFamily="34" charset="0"/>
                  <a:ea typeface="+mn-ea"/>
                  <a:cs typeface="Arial" pitchFamily="34" charset="0"/>
                </a:defRPr>
              </a:lvl1pPr>
              <a:lvl2pPr marL="663477" indent="-369834" algn="l" defTabSz="914266"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936487" indent="-250789" algn="l" defTabSz="914266"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230133" indent="-293646" algn="l" defTabSz="914266"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1545998" indent="-293646" algn="l" defTabSz="914266"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231" indent="-228566" algn="l" defTabSz="9142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64" indent="-228566" algn="l" defTabSz="9142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498" indent="-228566" algn="l" defTabSz="9142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630" indent="-228566" algn="l" defTabSz="914266"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defTabSz="685700">
                <a:tabLst>
                  <a:tab pos="132140" algn="l"/>
                </a:tabLst>
                <a:defRPr/>
              </a:pPr>
              <a:r>
                <a:rPr lang="en-GB" altLang="en-US" sz="1050" dirty="0">
                  <a:solidFill>
                    <a:prstClr val="black"/>
                  </a:solidFill>
                </a:rPr>
                <a:t>Adapted from </a:t>
              </a:r>
              <a:r>
                <a:rPr lang="en-GB" altLang="en-US" sz="1050" dirty="0" err="1">
                  <a:solidFill>
                    <a:prstClr val="black"/>
                  </a:solidFill>
                </a:rPr>
                <a:t>Phahladira</a:t>
              </a:r>
              <a:r>
                <a:rPr lang="en-GB" altLang="en-US" sz="1050" dirty="0">
                  <a:solidFill>
                    <a:prstClr val="black"/>
                  </a:solidFill>
                </a:rPr>
                <a:t> L, et al. </a:t>
              </a:r>
              <a:r>
                <a:rPr lang="en-GB" altLang="en-US" sz="1050" i="1" dirty="0">
                  <a:solidFill>
                    <a:prstClr val="black"/>
                  </a:solidFill>
                </a:rPr>
                <a:t>NPJ </a:t>
              </a:r>
              <a:r>
                <a:rPr lang="en-GB" altLang="en-US" sz="1050" i="1" dirty="0" err="1">
                  <a:solidFill>
                    <a:prstClr val="black"/>
                  </a:solidFill>
                </a:rPr>
                <a:t>Schizophr</a:t>
              </a:r>
              <a:r>
                <a:rPr lang="en-GB" altLang="en-US" sz="1050" dirty="0">
                  <a:solidFill>
                    <a:prstClr val="black"/>
                  </a:solidFill>
                </a:rPr>
                <a:t> 2020.</a:t>
              </a:r>
            </a:p>
          </p:txBody>
        </p:sp>
        <p:sp>
          <p:nvSpPr>
            <p:cNvPr id="4" name="Oval 3">
              <a:extLst>
                <a:ext uri="{FF2B5EF4-FFF2-40B4-BE49-F238E27FC236}">
                  <a16:creationId xmlns:a16="http://schemas.microsoft.com/office/drawing/2014/main" id="{5945B197-A97E-FAC8-D7D2-2FF500521B41}"/>
                </a:ext>
              </a:extLst>
            </p:cNvPr>
            <p:cNvSpPr/>
            <p:nvPr/>
          </p:nvSpPr>
          <p:spPr>
            <a:xfrm>
              <a:off x="7896648" y="3317352"/>
              <a:ext cx="571500" cy="342900"/>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00">
                <a:defRPr/>
              </a:pPr>
              <a:endParaRPr lang="en-GB" sz="1350">
                <a:solidFill>
                  <a:prstClr val="white"/>
                </a:solidFill>
                <a:latin typeface="Arial"/>
              </a:endParaRPr>
            </a:p>
          </p:txBody>
        </p:sp>
      </p:grpSp>
      <p:sp>
        <p:nvSpPr>
          <p:cNvPr id="32" name="Footer Placeholder 31">
            <a:extLst>
              <a:ext uri="{FF2B5EF4-FFF2-40B4-BE49-F238E27FC236}">
                <a16:creationId xmlns:a16="http://schemas.microsoft.com/office/drawing/2014/main" id="{9FF5D9F1-7D8F-B72A-C221-DB5468730F71}"/>
              </a:ext>
            </a:extLst>
          </p:cNvPr>
          <p:cNvSpPr>
            <a:spLocks noGrp="1"/>
          </p:cNvSpPr>
          <p:nvPr>
            <p:ph type="ftr" sz="quarter" idx="3"/>
          </p:nvPr>
        </p:nvSpPr>
        <p:spPr/>
        <p:txBody>
          <a:bodyPr/>
          <a:lstStyle/>
          <a:p>
            <a:r>
              <a:rPr lang="en-US" dirty="0"/>
              <a:t>d, effect size. </a:t>
            </a:r>
            <a:br>
              <a:rPr lang="en-US" dirty="0"/>
            </a:br>
            <a:r>
              <a:rPr lang="en-US" dirty="0" err="1"/>
              <a:t>Phahladira</a:t>
            </a:r>
            <a:r>
              <a:rPr lang="en-US" dirty="0"/>
              <a:t> L, et al. </a:t>
            </a:r>
            <a:r>
              <a:rPr lang="en-US" i="1" dirty="0"/>
              <a:t>NPJ </a:t>
            </a:r>
            <a:r>
              <a:rPr lang="en-US" i="1" dirty="0" err="1"/>
              <a:t>Schizophr</a:t>
            </a:r>
            <a:r>
              <a:rPr lang="en-US" i="1" dirty="0"/>
              <a:t> </a:t>
            </a:r>
            <a:r>
              <a:rPr lang="en-US" dirty="0"/>
              <a:t>2020;6:2.</a:t>
            </a:r>
          </a:p>
        </p:txBody>
      </p:sp>
    </p:spTree>
  </p:cSld>
  <p:clrMapOvr>
    <a:masterClrMapping/>
  </p:clrMapOvr>
</p:sld>
</file>

<file path=ppt/theme/theme1.xml><?xml version="1.0" encoding="utf-8"?>
<a:theme xmlns:a="http://schemas.openxmlformats.org/drawingml/2006/main" name="Psychiatry-2023-NewTheme">
  <a:themeElements>
    <a:clrScheme name="NeuroPsych23">
      <a:dk1>
        <a:srgbClr val="3F3F3F"/>
      </a:dk1>
      <a:lt1>
        <a:srgbClr val="FFFFFF"/>
      </a:lt1>
      <a:dk2>
        <a:srgbClr val="5E5E5E"/>
      </a:dk2>
      <a:lt2>
        <a:srgbClr val="FFFFFF"/>
      </a:lt2>
      <a:accent1>
        <a:srgbClr val="2B407E"/>
      </a:accent1>
      <a:accent2>
        <a:srgbClr val="A84657"/>
      </a:accent2>
      <a:accent3>
        <a:srgbClr val="98E9ED"/>
      </a:accent3>
      <a:accent4>
        <a:srgbClr val="8589A7"/>
      </a:accent4>
      <a:accent5>
        <a:srgbClr val="642C50"/>
      </a:accent5>
      <a:accent6>
        <a:srgbClr val="1D224C"/>
      </a:accent6>
      <a:hlink>
        <a:srgbClr val="3500FF"/>
      </a:hlink>
      <a:folHlink>
        <a:srgbClr val="9C266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sychiatry-2023-NewTheme" id="{53ADE1DE-A503-2344-AF83-58F230C1DEAB}" vid="{0FEBCB89-32B7-0C4C-A8F7-3ACC3E38809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Psychiatry-2023-NewTheme">
  <a:themeElements>
    <a:clrScheme name="NeuroPsych23">
      <a:dk1>
        <a:srgbClr val="3F3F3F"/>
      </a:dk1>
      <a:lt1>
        <a:srgbClr val="FFFFFF"/>
      </a:lt1>
      <a:dk2>
        <a:srgbClr val="5E5E5E"/>
      </a:dk2>
      <a:lt2>
        <a:srgbClr val="FFFFFF"/>
      </a:lt2>
      <a:accent1>
        <a:srgbClr val="2B407E"/>
      </a:accent1>
      <a:accent2>
        <a:srgbClr val="A84657"/>
      </a:accent2>
      <a:accent3>
        <a:srgbClr val="98E9ED"/>
      </a:accent3>
      <a:accent4>
        <a:srgbClr val="8589A7"/>
      </a:accent4>
      <a:accent5>
        <a:srgbClr val="642C50"/>
      </a:accent5>
      <a:accent6>
        <a:srgbClr val="1D224C"/>
      </a:accent6>
      <a:hlink>
        <a:srgbClr val="3500FF"/>
      </a:hlink>
      <a:folHlink>
        <a:srgbClr val="9C266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sychiatry-2023-NewTheme" id="{53ADE1DE-A503-2344-AF83-58F230C1DEAB}" vid="{0FEBCB89-32B7-0C4C-A8F7-3ACC3E38809C}"/>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Psychiatry-2023-NewTheme</Template>
  <TotalTime>194</TotalTime>
  <Words>2180</Words>
  <Application>Microsoft Macintosh PowerPoint</Application>
  <PresentationFormat>Widescreen</PresentationFormat>
  <Paragraphs>315</Paragraphs>
  <Slides>17</Slides>
  <Notes>14</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17</vt:i4>
      </vt:variant>
    </vt:vector>
  </HeadingPairs>
  <TitlesOfParts>
    <vt:vector size="28" baseType="lpstr">
      <vt:lpstr>Arial</vt:lpstr>
      <vt:lpstr>Calibri</vt:lpstr>
      <vt:lpstr>Calibri Light</vt:lpstr>
      <vt:lpstr>Century Gothic</vt:lpstr>
      <vt:lpstr>Times New Roman</vt:lpstr>
      <vt:lpstr>Trebuchet MS</vt:lpstr>
      <vt:lpstr>Verdana</vt:lpstr>
      <vt:lpstr>Wingdings</vt:lpstr>
      <vt:lpstr>Psychiatry-2023-NewTheme</vt:lpstr>
      <vt:lpstr>Office Theme</vt:lpstr>
      <vt:lpstr>1_Psychiatry-2023-NewTheme</vt:lpstr>
      <vt:lpstr>Too Soon Is Not Soon Enough: Initiation of LAIs Sooner to Manage Symptoms of Suboptimally Treated Schizophrenia</vt:lpstr>
      <vt:lpstr>PowerPoint Presentation</vt:lpstr>
      <vt:lpstr>Disclaimer</vt:lpstr>
      <vt:lpstr>Illness phases1–3</vt:lpstr>
      <vt:lpstr>Relapse Prevention is of Crucial Importance</vt:lpstr>
      <vt:lpstr>PowerPoint Presentation</vt:lpstr>
      <vt:lpstr>Long-Acting vs Oral Antipsychotics: Meta-analytic Comparison of 137 Studies (n=397,319) Across Three Designs</vt:lpstr>
      <vt:lpstr>Reduction in any-, suicide- and natural-cause mortality in patients with schizophrenia on vs. off antipsychotics</vt:lpstr>
      <vt:lpstr>Overlapping dimensions of remission in  first-episode schizophrenia</vt:lpstr>
      <vt:lpstr>Preventive and Earlier LAT Initiation Improve Outcomes More than Reactive and Later LAT Initiation </vt:lpstr>
      <vt:lpstr>Fewer Inpatient Admissions and ER visits from Medicaid Beneficiaries with Schizophrenia Following Earlier, Event-Driven LAT Initiation Sequencing Strategies </vt:lpstr>
      <vt:lpstr>Within-Subject Case Series Study of People with Schizophrenia in Hong Kong: Patient Characteristics</vt:lpstr>
      <vt:lpstr>Within-Subject Case Series Study of People with Schizophrenia in Hong Kong: Primary Outcomes</vt:lpstr>
      <vt:lpstr>Within-Subject Case Series Study of People with Schizophrenia in Hong Kong - Subgroup analysis: Initiation time of LAIs</vt:lpstr>
      <vt:lpstr>Florida Guidelines 2019-2020  for the Treatment of Schizophrenia</vt:lpstr>
      <vt:lpstr>Conclusions</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Too Soon Is Not Soon Enough: Initiation of LAIs Sooner to Manage Symptoms of Suboptimally Treated Schizophrenia</dc:title>
  <dc:subject/>
  <dc:creator/>
  <cp:keywords/>
  <dc:description/>
  <cp:lastModifiedBy>Moriah Diethorn</cp:lastModifiedBy>
  <cp:revision>22</cp:revision>
  <dcterms:created xsi:type="dcterms:W3CDTF">2023-11-09T15:24:54Z</dcterms:created>
  <dcterms:modified xsi:type="dcterms:W3CDTF">2023-11-28T14:46:07Z</dcterms:modified>
  <cp:category/>
</cp:coreProperties>
</file>