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9"/>
  </p:notesMasterIdLst>
  <p:sldIdLst>
    <p:sldId id="314" r:id="rId5"/>
    <p:sldId id="2147375353" r:id="rId6"/>
    <p:sldId id="2147375350" r:id="rId7"/>
    <p:sldId id="214737535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20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pos="720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95131-F131-DD8D-EC92-75A68C2343BF}" name="Tim Person" initials="TP" userId="S::tperson@ushealthconnect.com::b2b484d9-01a2-453c-8946-0f01071f09e2" providerId="AD"/>
  <p188:author id="{D152F57E-B2C8-EFF5-D23B-2510005833EF}" name="Miranda Rafferty" initials="MR" userId="S::mrafferty@ushealthconnect.com::5da9b471-329d-4caa-811b-8b7f79d54e2d" providerId="AD"/>
  <p188:author id="{1171E8C0-19C7-4427-0209-D105C15A2C31}" name="Katie Sheridan" initials="KS" userId="S::ksheridan@ushealthconnect.com::ba375d21-2c20-4dd0-9850-7896869392b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A31"/>
    <a:srgbClr val="DF1918"/>
    <a:srgbClr val="E68229"/>
    <a:srgbClr val="4D4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4189" autoAdjust="0"/>
  </p:normalViewPr>
  <p:slideViewPr>
    <p:cSldViewPr snapToGrid="0">
      <p:cViewPr varScale="1">
        <p:scale>
          <a:sx n="94" d="100"/>
          <a:sy n="94" d="100"/>
        </p:scale>
        <p:origin x="936" y="84"/>
      </p:cViewPr>
      <p:guideLst>
        <p:guide orient="horz" pos="2160"/>
        <p:guide pos="3840"/>
        <p:guide orient="horz" pos="720"/>
        <p:guide pos="528"/>
        <p:guide pos="720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Sheridan" userId="S::ksheridan@ushealthconnect.com::ba375d21-2c20-4dd0-9850-7896869392b2" providerId="AD" clId="Web-{4D2111F0-D1CE-4F00-27DE-E093672C66FE}"/>
    <pc:docChg chg="modSld">
      <pc:chgData name="Katie Sheridan" userId="S::ksheridan@ushealthconnect.com::ba375d21-2c20-4dd0-9850-7896869392b2" providerId="AD" clId="Web-{4D2111F0-D1CE-4F00-27DE-E093672C66FE}" dt="2024-04-18T20:37:11.865" v="14" actId="20577"/>
      <pc:docMkLst>
        <pc:docMk/>
      </pc:docMkLst>
      <pc:sldChg chg="modSp">
        <pc:chgData name="Katie Sheridan" userId="S::ksheridan@ushealthconnect.com::ba375d21-2c20-4dd0-9850-7896869392b2" providerId="AD" clId="Web-{4D2111F0-D1CE-4F00-27DE-E093672C66FE}" dt="2024-04-18T20:37:11.865" v="14" actId="20577"/>
        <pc:sldMkLst>
          <pc:docMk/>
          <pc:sldMk cId="3138900616" sldId="2134959405"/>
        </pc:sldMkLst>
        <pc:spChg chg="mod">
          <ac:chgData name="Katie Sheridan" userId="S::ksheridan@ushealthconnect.com::ba375d21-2c20-4dd0-9850-7896869392b2" providerId="AD" clId="Web-{4D2111F0-D1CE-4F00-27DE-E093672C66FE}" dt="2024-04-18T20:37:11.865" v="14" actId="20577"/>
          <ac:spMkLst>
            <pc:docMk/>
            <pc:sldMk cId="3138900616" sldId="2134959405"/>
            <ac:spMk id="3" creationId="{C2C3ED43-A441-5D58-0561-585C797D93A0}"/>
          </ac:spMkLst>
        </pc:spChg>
      </pc:sldChg>
    </pc:docChg>
  </pc:docChgLst>
  <pc:docChgLst>
    <pc:chgData name="Miranda Rafferty" userId="5da9b471-329d-4caa-811b-8b7f79d54e2d" providerId="ADAL" clId="{17566EE3-1DFF-492C-ACF0-65EFC96BE48B}"/>
    <pc:docChg chg="custSel modSld">
      <pc:chgData name="Miranda Rafferty" userId="5da9b471-329d-4caa-811b-8b7f79d54e2d" providerId="ADAL" clId="{17566EE3-1DFF-492C-ACF0-65EFC96BE48B}" dt="2024-04-18T20:38:43.381" v="55" actId="1076"/>
      <pc:docMkLst>
        <pc:docMk/>
      </pc:docMkLst>
      <pc:sldChg chg="modSp mod modCm">
        <pc:chgData name="Miranda Rafferty" userId="5da9b471-329d-4caa-811b-8b7f79d54e2d" providerId="ADAL" clId="{17566EE3-1DFF-492C-ACF0-65EFC96BE48B}" dt="2024-04-18T20:20:17.905" v="15" actId="20577"/>
        <pc:sldMkLst>
          <pc:docMk/>
          <pc:sldMk cId="1395302814" sldId="261"/>
        </pc:sldMkLst>
        <pc:spChg chg="mod">
          <ac:chgData name="Miranda Rafferty" userId="5da9b471-329d-4caa-811b-8b7f79d54e2d" providerId="ADAL" clId="{17566EE3-1DFF-492C-ACF0-65EFC96BE48B}" dt="2024-04-18T20:19:58.172" v="6" actId="20577"/>
          <ac:spMkLst>
            <pc:docMk/>
            <pc:sldMk cId="1395302814" sldId="261"/>
            <ac:spMk id="4" creationId="{042719FA-685F-680B-E353-796BC958D43B}"/>
          </ac:spMkLst>
        </pc:spChg>
        <pc:spChg chg="mod">
          <ac:chgData name="Miranda Rafferty" userId="5da9b471-329d-4caa-811b-8b7f79d54e2d" providerId="ADAL" clId="{17566EE3-1DFF-492C-ACF0-65EFC96BE48B}" dt="2024-04-18T20:20:17.905" v="15" actId="20577"/>
          <ac:spMkLst>
            <pc:docMk/>
            <pc:sldMk cId="1395302814" sldId="261"/>
            <ac:spMk id="5" creationId="{0BBE89DE-2B51-ABBA-DB01-34F61E90B45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randa Rafferty" userId="5da9b471-329d-4caa-811b-8b7f79d54e2d" providerId="ADAL" clId="{17566EE3-1DFF-492C-ACF0-65EFC96BE48B}" dt="2024-04-18T20:19:58.172" v="6" actId="20577"/>
              <pc2:cmMkLst xmlns:pc2="http://schemas.microsoft.com/office/powerpoint/2019/9/main/command">
                <pc:docMk/>
                <pc:sldMk cId="1395302814" sldId="261"/>
                <pc2:cmMk id="{5C0689B8-1B6F-4881-9834-92AEA9A88CB6}"/>
              </pc2:cmMkLst>
            </pc226:cmChg>
          </p:ext>
        </pc:extLst>
      </pc:sldChg>
      <pc:sldChg chg="delSp mod">
        <pc:chgData name="Miranda Rafferty" userId="5da9b471-329d-4caa-811b-8b7f79d54e2d" providerId="ADAL" clId="{17566EE3-1DFF-492C-ACF0-65EFC96BE48B}" dt="2024-04-18T20:22:00.838" v="16" actId="478"/>
        <pc:sldMkLst>
          <pc:docMk/>
          <pc:sldMk cId="3941872500" sldId="308"/>
        </pc:sldMkLst>
        <pc:spChg chg="del">
          <ac:chgData name="Miranda Rafferty" userId="5da9b471-329d-4caa-811b-8b7f79d54e2d" providerId="ADAL" clId="{17566EE3-1DFF-492C-ACF0-65EFC96BE48B}" dt="2024-04-18T20:22:00.838" v="16" actId="478"/>
          <ac:spMkLst>
            <pc:docMk/>
            <pc:sldMk cId="3941872500" sldId="308"/>
            <ac:spMk id="37" creationId="{7A966164-018B-3337-BBF7-587DF504DAAF}"/>
          </ac:spMkLst>
        </pc:spChg>
      </pc:sldChg>
      <pc:sldChg chg="modSp mod">
        <pc:chgData name="Miranda Rafferty" userId="5da9b471-329d-4caa-811b-8b7f79d54e2d" providerId="ADAL" clId="{17566EE3-1DFF-492C-ACF0-65EFC96BE48B}" dt="2024-04-18T20:26:10.515" v="31" actId="20577"/>
        <pc:sldMkLst>
          <pc:docMk/>
          <pc:sldMk cId="1347417825" sldId="314"/>
        </pc:sldMkLst>
        <pc:spChg chg="mod">
          <ac:chgData name="Miranda Rafferty" userId="5da9b471-329d-4caa-811b-8b7f79d54e2d" providerId="ADAL" clId="{17566EE3-1DFF-492C-ACF0-65EFC96BE48B}" dt="2024-04-18T20:26:00.139" v="22" actId="1076"/>
          <ac:spMkLst>
            <pc:docMk/>
            <pc:sldMk cId="1347417825" sldId="314"/>
            <ac:spMk id="4" creationId="{71C5C52C-728B-2703-1135-3B1C63E2C984}"/>
          </ac:spMkLst>
        </pc:spChg>
        <pc:spChg chg="mod">
          <ac:chgData name="Miranda Rafferty" userId="5da9b471-329d-4caa-811b-8b7f79d54e2d" providerId="ADAL" clId="{17566EE3-1DFF-492C-ACF0-65EFC96BE48B}" dt="2024-04-18T20:26:10.515" v="31" actId="20577"/>
          <ac:spMkLst>
            <pc:docMk/>
            <pc:sldMk cId="1347417825" sldId="314"/>
            <ac:spMk id="5" creationId="{66D5C9F4-3608-E44D-5342-9AB846BAD540}"/>
          </ac:spMkLst>
        </pc:spChg>
      </pc:sldChg>
      <pc:sldChg chg="modSp mod">
        <pc:chgData name="Miranda Rafferty" userId="5da9b471-329d-4caa-811b-8b7f79d54e2d" providerId="ADAL" clId="{17566EE3-1DFF-492C-ACF0-65EFC96BE48B}" dt="2024-04-18T20:31:19.134" v="39" actId="20577"/>
        <pc:sldMkLst>
          <pc:docMk/>
          <pc:sldMk cId="1699219558" sldId="315"/>
        </pc:sldMkLst>
        <pc:spChg chg="mod">
          <ac:chgData name="Miranda Rafferty" userId="5da9b471-329d-4caa-811b-8b7f79d54e2d" providerId="ADAL" clId="{17566EE3-1DFF-492C-ACF0-65EFC96BE48B}" dt="2024-04-18T20:30:56.085" v="38" actId="1076"/>
          <ac:spMkLst>
            <pc:docMk/>
            <pc:sldMk cId="1699219558" sldId="315"/>
            <ac:spMk id="4" creationId="{A9B43AE2-5573-FC6F-C3F2-10B858DB55AD}"/>
          </ac:spMkLst>
        </pc:spChg>
        <pc:spChg chg="mod">
          <ac:chgData name="Miranda Rafferty" userId="5da9b471-329d-4caa-811b-8b7f79d54e2d" providerId="ADAL" clId="{17566EE3-1DFF-492C-ACF0-65EFC96BE48B}" dt="2024-04-18T20:31:19.134" v="39" actId="20577"/>
          <ac:spMkLst>
            <pc:docMk/>
            <pc:sldMk cId="1699219558" sldId="315"/>
            <ac:spMk id="5" creationId="{9091A3B3-1D78-AA08-95F5-1693F6FA09D7}"/>
          </ac:spMkLst>
        </pc:spChg>
      </pc:sldChg>
      <pc:sldChg chg="delSp mod">
        <pc:chgData name="Miranda Rafferty" userId="5da9b471-329d-4caa-811b-8b7f79d54e2d" providerId="ADAL" clId="{17566EE3-1DFF-492C-ACF0-65EFC96BE48B}" dt="2024-04-18T20:24:31.147" v="17" actId="478"/>
        <pc:sldMkLst>
          <pc:docMk/>
          <pc:sldMk cId="556437131" sldId="318"/>
        </pc:sldMkLst>
        <pc:spChg chg="del">
          <ac:chgData name="Miranda Rafferty" userId="5da9b471-329d-4caa-811b-8b7f79d54e2d" providerId="ADAL" clId="{17566EE3-1DFF-492C-ACF0-65EFC96BE48B}" dt="2024-04-18T20:24:31.147" v="17" actId="478"/>
          <ac:spMkLst>
            <pc:docMk/>
            <pc:sldMk cId="556437131" sldId="318"/>
            <ac:spMk id="37" creationId="{E55325A8-2B7D-E5FA-8FE9-09AA32383D03}"/>
          </ac:spMkLst>
        </pc:spChg>
      </pc:sldChg>
      <pc:sldChg chg="addCm">
        <pc:chgData name="Miranda Rafferty" userId="5da9b471-329d-4caa-811b-8b7f79d54e2d" providerId="ADAL" clId="{17566EE3-1DFF-492C-ACF0-65EFC96BE48B}" dt="2024-04-18T20:34:07.182" v="42"/>
        <pc:sldMkLst>
          <pc:docMk/>
          <pc:sldMk cId="2581956532" sldId="53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5da9b471-329d-4caa-811b-8b7f79d54e2d" providerId="ADAL" clId="{17566EE3-1DFF-492C-ACF0-65EFC96BE48B}" dt="2024-04-18T20:34:07.182" v="42"/>
              <pc2:cmMkLst xmlns:pc2="http://schemas.microsoft.com/office/powerpoint/2019/9/main/command">
                <pc:docMk/>
                <pc:sldMk cId="2581956532" sldId="537"/>
                <pc2:cmMk id="{A90B4323-C63C-4742-A20D-A42AD9D6D36C}"/>
              </pc2:cmMkLst>
            </pc226:cmChg>
          </p:ext>
        </pc:extLst>
      </pc:sldChg>
      <pc:sldChg chg="modSp mod">
        <pc:chgData name="Miranda Rafferty" userId="5da9b471-329d-4caa-811b-8b7f79d54e2d" providerId="ADAL" clId="{17566EE3-1DFF-492C-ACF0-65EFC96BE48B}" dt="2024-04-18T20:37:40.277" v="53" actId="20577"/>
        <pc:sldMkLst>
          <pc:docMk/>
          <pc:sldMk cId="2197510635" sldId="2134959395"/>
        </pc:sldMkLst>
        <pc:spChg chg="mod">
          <ac:chgData name="Miranda Rafferty" userId="5da9b471-329d-4caa-811b-8b7f79d54e2d" providerId="ADAL" clId="{17566EE3-1DFF-492C-ACF0-65EFC96BE48B}" dt="2024-04-18T20:37:37.668" v="52" actId="27636"/>
          <ac:spMkLst>
            <pc:docMk/>
            <pc:sldMk cId="2197510635" sldId="2134959395"/>
            <ac:spMk id="4" creationId="{3D069581-424A-EE23-7DFC-B634FEC9DBBF}"/>
          </ac:spMkLst>
        </pc:spChg>
        <pc:spChg chg="mod">
          <ac:chgData name="Miranda Rafferty" userId="5da9b471-329d-4caa-811b-8b7f79d54e2d" providerId="ADAL" clId="{17566EE3-1DFF-492C-ACF0-65EFC96BE48B}" dt="2024-04-18T20:37:40.277" v="53" actId="20577"/>
          <ac:spMkLst>
            <pc:docMk/>
            <pc:sldMk cId="2197510635" sldId="2134959395"/>
            <ac:spMk id="5" creationId="{E61799F4-84BD-0B0F-4871-3D39C2BD1F71}"/>
          </ac:spMkLst>
        </pc:spChg>
      </pc:sldChg>
      <pc:sldChg chg="mod modShow">
        <pc:chgData name="Miranda Rafferty" userId="5da9b471-329d-4caa-811b-8b7f79d54e2d" providerId="ADAL" clId="{17566EE3-1DFF-492C-ACF0-65EFC96BE48B}" dt="2024-04-18T20:32:35.781" v="40" actId="729"/>
        <pc:sldMkLst>
          <pc:docMk/>
          <pc:sldMk cId="3653735463" sldId="2134959396"/>
        </pc:sldMkLst>
      </pc:sldChg>
      <pc:sldChg chg="delSp mod">
        <pc:chgData name="Miranda Rafferty" userId="5da9b471-329d-4caa-811b-8b7f79d54e2d" providerId="ADAL" clId="{17566EE3-1DFF-492C-ACF0-65EFC96BE48B}" dt="2024-04-18T20:32:52.641" v="41" actId="478"/>
        <pc:sldMkLst>
          <pc:docMk/>
          <pc:sldMk cId="39900741" sldId="2134959397"/>
        </pc:sldMkLst>
        <pc:spChg chg="del">
          <ac:chgData name="Miranda Rafferty" userId="5da9b471-329d-4caa-811b-8b7f79d54e2d" providerId="ADAL" clId="{17566EE3-1DFF-492C-ACF0-65EFC96BE48B}" dt="2024-04-18T20:32:52.641" v="41" actId="478"/>
          <ac:spMkLst>
            <pc:docMk/>
            <pc:sldMk cId="39900741" sldId="2134959397"/>
            <ac:spMk id="37" creationId="{8B73E4D6-08BD-FD3B-CD38-9B7A8C1F0CBD}"/>
          </ac:spMkLst>
        </pc:spChg>
      </pc:sldChg>
      <pc:sldChg chg="modSp">
        <pc:chgData name="Miranda Rafferty" userId="5da9b471-329d-4caa-811b-8b7f79d54e2d" providerId="ADAL" clId="{17566EE3-1DFF-492C-ACF0-65EFC96BE48B}" dt="2024-04-18T20:35:34.333" v="43"/>
        <pc:sldMkLst>
          <pc:docMk/>
          <pc:sldMk cId="1072917998" sldId="2134959407"/>
        </pc:sldMkLst>
        <pc:graphicFrameChg chg="mod">
          <ac:chgData name="Miranda Rafferty" userId="5da9b471-329d-4caa-811b-8b7f79d54e2d" providerId="ADAL" clId="{17566EE3-1DFF-492C-ACF0-65EFC96BE48B}" dt="2024-04-18T20:35:34.333" v="43"/>
          <ac:graphicFrameMkLst>
            <pc:docMk/>
            <pc:sldMk cId="1072917998" sldId="2134959407"/>
            <ac:graphicFrameMk id="2" creationId="{A2E1D09E-F083-BF14-561D-E26369DFB022}"/>
          </ac:graphicFrameMkLst>
        </pc:graphicFrameChg>
      </pc:sldChg>
      <pc:sldChg chg="modSp mod">
        <pc:chgData name="Miranda Rafferty" userId="5da9b471-329d-4caa-811b-8b7f79d54e2d" providerId="ADAL" clId="{17566EE3-1DFF-492C-ACF0-65EFC96BE48B}" dt="2024-04-18T20:38:43.381" v="55" actId="1076"/>
        <pc:sldMkLst>
          <pc:docMk/>
          <pc:sldMk cId="1721712741" sldId="2134959413"/>
        </pc:sldMkLst>
        <pc:spChg chg="mod">
          <ac:chgData name="Miranda Rafferty" userId="5da9b471-329d-4caa-811b-8b7f79d54e2d" providerId="ADAL" clId="{17566EE3-1DFF-492C-ACF0-65EFC96BE48B}" dt="2024-04-18T20:38:33.413" v="54" actId="1076"/>
          <ac:spMkLst>
            <pc:docMk/>
            <pc:sldMk cId="1721712741" sldId="2134959413"/>
            <ac:spMk id="5" creationId="{D5D90F1B-B85A-4E4C-EC84-2A43B521DEDC}"/>
          </ac:spMkLst>
        </pc:spChg>
        <pc:picChg chg="mod">
          <ac:chgData name="Miranda Rafferty" userId="5da9b471-329d-4caa-811b-8b7f79d54e2d" providerId="ADAL" clId="{17566EE3-1DFF-492C-ACF0-65EFC96BE48B}" dt="2024-04-18T20:38:43.381" v="55" actId="1076"/>
          <ac:picMkLst>
            <pc:docMk/>
            <pc:sldMk cId="1721712741" sldId="2134959413"/>
            <ac:picMk id="3" creationId="{055657CF-6CCB-E1BF-2701-C1FC0B9905EC}"/>
          </ac:picMkLst>
        </pc:picChg>
      </pc:sldChg>
      <pc:sldChg chg="modSp mod addCm">
        <pc:chgData name="Miranda Rafferty" userId="5da9b471-329d-4caa-811b-8b7f79d54e2d" providerId="ADAL" clId="{17566EE3-1DFF-492C-ACF0-65EFC96BE48B}" dt="2024-04-18T20:30:11.647" v="33"/>
        <pc:sldMkLst>
          <pc:docMk/>
          <pc:sldMk cId="3709963366" sldId="2147375354"/>
        </pc:sldMkLst>
        <pc:spChg chg="mod">
          <ac:chgData name="Miranda Rafferty" userId="5da9b471-329d-4caa-811b-8b7f79d54e2d" providerId="ADAL" clId="{17566EE3-1DFF-492C-ACF0-65EFC96BE48B}" dt="2024-04-18T20:29:31.220" v="32" actId="1076"/>
          <ac:spMkLst>
            <pc:docMk/>
            <pc:sldMk cId="3709963366" sldId="2147375354"/>
            <ac:spMk id="6" creationId="{B5019825-5B63-A0BC-7836-69051F1D36D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5da9b471-329d-4caa-811b-8b7f79d54e2d" providerId="ADAL" clId="{17566EE3-1DFF-492C-ACF0-65EFC96BE48B}" dt="2024-04-18T20:30:11.647" v="33"/>
              <pc2:cmMkLst xmlns:pc2="http://schemas.microsoft.com/office/powerpoint/2019/9/main/command">
                <pc:docMk/>
                <pc:sldMk cId="3709963366" sldId="2147375354"/>
                <pc2:cmMk id="{002B72FE-C001-43F0-93E0-A72CA4A784D2}"/>
              </pc2:cmMkLst>
            </pc226:cmChg>
          </p:ext>
        </pc:extLst>
      </pc:sldChg>
    </pc:docChg>
  </pc:docChgLst>
  <pc:docChgLst>
    <pc:chgData name="Pat Daniels" userId="86daaabd-8219-4d78-97e4-3e43d69765b9" providerId="ADAL" clId="{DE6A3FED-3C35-A447-88FF-274F1C24528F}"/>
    <pc:docChg chg="undo custSel modSld">
      <pc:chgData name="Pat Daniels" userId="86daaabd-8219-4d78-97e4-3e43d69765b9" providerId="ADAL" clId="{DE6A3FED-3C35-A447-88FF-274F1C24528F}" dt="2024-04-22T20:14:37.212" v="205" actId="255"/>
      <pc:docMkLst>
        <pc:docMk/>
      </pc:docMkLst>
      <pc:sldChg chg="modSp mod">
        <pc:chgData name="Pat Daniels" userId="86daaabd-8219-4d78-97e4-3e43d69765b9" providerId="ADAL" clId="{DE6A3FED-3C35-A447-88FF-274F1C24528F}" dt="2024-04-22T19:43:30.588" v="0" actId="14100"/>
        <pc:sldMkLst>
          <pc:docMk/>
          <pc:sldMk cId="1395302814" sldId="261"/>
        </pc:sldMkLst>
        <pc:spChg chg="mod">
          <ac:chgData name="Pat Daniels" userId="86daaabd-8219-4d78-97e4-3e43d69765b9" providerId="ADAL" clId="{DE6A3FED-3C35-A447-88FF-274F1C24528F}" dt="2024-04-22T19:43:30.588" v="0" actId="14100"/>
          <ac:spMkLst>
            <pc:docMk/>
            <pc:sldMk cId="1395302814" sldId="261"/>
            <ac:spMk id="4" creationId="{042719FA-685F-680B-E353-796BC958D43B}"/>
          </ac:spMkLst>
        </pc:spChg>
      </pc:sldChg>
      <pc:sldChg chg="modSp mod">
        <pc:chgData name="Pat Daniels" userId="86daaabd-8219-4d78-97e4-3e43d69765b9" providerId="ADAL" clId="{DE6A3FED-3C35-A447-88FF-274F1C24528F}" dt="2024-04-22T20:10:04.150" v="161" actId="12"/>
        <pc:sldMkLst>
          <pc:docMk/>
          <pc:sldMk cId="3941872500" sldId="308"/>
        </pc:sldMkLst>
        <pc:spChg chg="mod">
          <ac:chgData name="Pat Daniels" userId="86daaabd-8219-4d78-97e4-3e43d69765b9" providerId="ADAL" clId="{DE6A3FED-3C35-A447-88FF-274F1C24528F}" dt="2024-04-22T20:10:04.150" v="161" actId="12"/>
          <ac:spMkLst>
            <pc:docMk/>
            <pc:sldMk cId="3941872500" sldId="308"/>
            <ac:spMk id="7" creationId="{2FD8CF06-E075-6073-34C6-ABD66D99B1E7}"/>
          </ac:spMkLst>
        </pc:spChg>
      </pc:sldChg>
      <pc:sldChg chg="delSp modSp mod">
        <pc:chgData name="Pat Daniels" userId="86daaabd-8219-4d78-97e4-3e43d69765b9" providerId="ADAL" clId="{DE6A3FED-3C35-A447-88FF-274F1C24528F}" dt="2024-04-22T19:43:45.339" v="2" actId="478"/>
        <pc:sldMkLst>
          <pc:docMk/>
          <pc:sldMk cId="3820510981" sldId="310"/>
        </pc:sldMkLst>
        <pc:spChg chg="del">
          <ac:chgData name="Pat Daniels" userId="86daaabd-8219-4d78-97e4-3e43d69765b9" providerId="ADAL" clId="{DE6A3FED-3C35-A447-88FF-274F1C24528F}" dt="2024-04-22T19:43:45.339" v="2" actId="478"/>
          <ac:spMkLst>
            <pc:docMk/>
            <pc:sldMk cId="3820510981" sldId="310"/>
            <ac:spMk id="8" creationId="{31505D89-8C46-5547-AB74-6467261035DD}"/>
          </ac:spMkLst>
        </pc:spChg>
        <pc:picChg chg="mod">
          <ac:chgData name="Pat Daniels" userId="86daaabd-8219-4d78-97e4-3e43d69765b9" providerId="ADAL" clId="{DE6A3FED-3C35-A447-88FF-274F1C24528F}" dt="2024-04-22T19:43:42.295" v="1" actId="14100"/>
          <ac:picMkLst>
            <pc:docMk/>
            <pc:sldMk cId="3820510981" sldId="310"/>
            <ac:picMk id="4" creationId="{AFE264D0-120F-3ED6-E5A1-95F0D8FDFFDD}"/>
          </ac:picMkLst>
        </pc:picChg>
      </pc:sldChg>
      <pc:sldChg chg="modSp mod">
        <pc:chgData name="Pat Daniels" userId="86daaabd-8219-4d78-97e4-3e43d69765b9" providerId="ADAL" clId="{DE6A3FED-3C35-A447-88FF-274F1C24528F}" dt="2024-04-22T20:11:07.477" v="172" actId="14100"/>
        <pc:sldMkLst>
          <pc:docMk/>
          <pc:sldMk cId="1974899553" sldId="313"/>
        </pc:sldMkLst>
        <pc:spChg chg="mod">
          <ac:chgData name="Pat Daniels" userId="86daaabd-8219-4d78-97e4-3e43d69765b9" providerId="ADAL" clId="{DE6A3FED-3C35-A447-88FF-274F1C24528F}" dt="2024-04-22T20:11:07.477" v="172" actId="14100"/>
          <ac:spMkLst>
            <pc:docMk/>
            <pc:sldMk cId="1974899553" sldId="313"/>
            <ac:spMk id="8" creationId="{72D06965-6575-E0CF-0C85-80DF7A681BB0}"/>
          </ac:spMkLst>
        </pc:spChg>
        <pc:spChg chg="mod">
          <ac:chgData name="Pat Daniels" userId="86daaabd-8219-4d78-97e4-3e43d69765b9" providerId="ADAL" clId="{DE6A3FED-3C35-A447-88FF-274F1C24528F}" dt="2024-04-22T20:11:07.477" v="172" actId="14100"/>
          <ac:spMkLst>
            <pc:docMk/>
            <pc:sldMk cId="1974899553" sldId="313"/>
            <ac:spMk id="10" creationId="{62E65C01-2153-A659-F790-6A02ECEA480E}"/>
          </ac:spMkLst>
        </pc:spChg>
        <pc:spChg chg="mod">
          <ac:chgData name="Pat Daniels" userId="86daaabd-8219-4d78-97e4-3e43d69765b9" providerId="ADAL" clId="{DE6A3FED-3C35-A447-88FF-274F1C24528F}" dt="2024-04-22T20:11:00.220" v="170" actId="14100"/>
          <ac:spMkLst>
            <pc:docMk/>
            <pc:sldMk cId="1974899553" sldId="313"/>
            <ac:spMk id="11" creationId="{38740338-67D6-50F8-8ECF-AAC75D371E7D}"/>
          </ac:spMkLst>
        </pc:spChg>
        <pc:spChg chg="mod">
          <ac:chgData name="Pat Daniels" userId="86daaabd-8219-4d78-97e4-3e43d69765b9" providerId="ADAL" clId="{DE6A3FED-3C35-A447-88FF-274F1C24528F}" dt="2024-04-22T20:11:00.220" v="170" actId="14100"/>
          <ac:spMkLst>
            <pc:docMk/>
            <pc:sldMk cId="1974899553" sldId="313"/>
            <ac:spMk id="12" creationId="{1DDEFEF4-F48A-7998-9173-0FEBAB6158AA}"/>
          </ac:spMkLst>
        </pc:spChg>
        <pc:spChg chg="mod">
          <ac:chgData name="Pat Daniels" userId="86daaabd-8219-4d78-97e4-3e43d69765b9" providerId="ADAL" clId="{DE6A3FED-3C35-A447-88FF-274F1C24528F}" dt="2024-04-22T19:45:50.190" v="18" actId="1038"/>
          <ac:spMkLst>
            <pc:docMk/>
            <pc:sldMk cId="1974899553" sldId="313"/>
            <ac:spMk id="14" creationId="{228A4990-1578-91DF-BD29-268263767C1C}"/>
          </ac:spMkLst>
        </pc:spChg>
      </pc:sldChg>
      <pc:sldChg chg="modSp mod">
        <pc:chgData name="Pat Daniels" userId="86daaabd-8219-4d78-97e4-3e43d69765b9" providerId="ADAL" clId="{DE6A3FED-3C35-A447-88FF-274F1C24528F}" dt="2024-04-22T19:46:43.658" v="19" actId="14100"/>
        <pc:sldMkLst>
          <pc:docMk/>
          <pc:sldMk cId="1347417825" sldId="314"/>
        </pc:sldMkLst>
        <pc:spChg chg="mod">
          <ac:chgData name="Pat Daniels" userId="86daaabd-8219-4d78-97e4-3e43d69765b9" providerId="ADAL" clId="{DE6A3FED-3C35-A447-88FF-274F1C24528F}" dt="2024-04-22T19:46:43.658" v="19" actId="14100"/>
          <ac:spMkLst>
            <pc:docMk/>
            <pc:sldMk cId="1347417825" sldId="314"/>
            <ac:spMk id="4" creationId="{71C5C52C-728B-2703-1135-3B1C63E2C984}"/>
          </ac:spMkLst>
        </pc:spChg>
      </pc:sldChg>
      <pc:sldChg chg="modSp mod">
        <pc:chgData name="Pat Daniels" userId="86daaabd-8219-4d78-97e4-3e43d69765b9" providerId="ADAL" clId="{DE6A3FED-3C35-A447-88FF-274F1C24528F}" dt="2024-04-22T20:10:26.268" v="163" actId="14100"/>
        <pc:sldMkLst>
          <pc:docMk/>
          <pc:sldMk cId="556437131" sldId="318"/>
        </pc:sldMkLst>
        <pc:spChg chg="mod">
          <ac:chgData name="Pat Daniels" userId="86daaabd-8219-4d78-97e4-3e43d69765b9" providerId="ADAL" clId="{DE6A3FED-3C35-A447-88FF-274F1C24528F}" dt="2024-04-22T20:10:26.268" v="163" actId="14100"/>
          <ac:spMkLst>
            <pc:docMk/>
            <pc:sldMk cId="556437131" sldId="318"/>
            <ac:spMk id="6" creationId="{3B1A3655-CA09-6AD8-2719-A8F7BF025959}"/>
          </ac:spMkLst>
        </pc:spChg>
      </pc:sldChg>
      <pc:sldChg chg="modSp mod">
        <pc:chgData name="Pat Daniels" userId="86daaabd-8219-4d78-97e4-3e43d69765b9" providerId="ADAL" clId="{DE6A3FED-3C35-A447-88FF-274F1C24528F}" dt="2024-04-22T20:13:12.728" v="185" actId="14100"/>
        <pc:sldMkLst>
          <pc:docMk/>
          <pc:sldMk cId="39900741" sldId="2134959397"/>
        </pc:sldMkLst>
        <pc:spChg chg="mod">
          <ac:chgData name="Pat Daniels" userId="86daaabd-8219-4d78-97e4-3e43d69765b9" providerId="ADAL" clId="{DE6A3FED-3C35-A447-88FF-274F1C24528F}" dt="2024-04-22T20:13:12.728" v="185" actId="14100"/>
          <ac:spMkLst>
            <pc:docMk/>
            <pc:sldMk cId="39900741" sldId="2134959397"/>
            <ac:spMk id="6" creationId="{9D8DDA8C-AACD-BF8C-4174-A09E9ACFF4B2}"/>
          </ac:spMkLst>
        </pc:spChg>
      </pc:sldChg>
      <pc:sldChg chg="modSp mod">
        <pc:chgData name="Pat Daniels" userId="86daaabd-8219-4d78-97e4-3e43d69765b9" providerId="ADAL" clId="{DE6A3FED-3C35-A447-88FF-274F1C24528F}" dt="2024-04-22T20:13:35.817" v="194" actId="1037"/>
        <pc:sldMkLst>
          <pc:docMk/>
          <pc:sldMk cId="736039335" sldId="2134959399"/>
        </pc:sldMkLst>
        <pc:picChg chg="mod">
          <ac:chgData name="Pat Daniels" userId="86daaabd-8219-4d78-97e4-3e43d69765b9" providerId="ADAL" clId="{DE6A3FED-3C35-A447-88FF-274F1C24528F}" dt="2024-04-22T20:13:35.817" v="194" actId="1037"/>
          <ac:picMkLst>
            <pc:docMk/>
            <pc:sldMk cId="736039335" sldId="2134959399"/>
            <ac:picMk id="2" creationId="{03AB004F-1C0A-4510-06A9-3F4FC81DF452}"/>
          </ac:picMkLst>
        </pc:picChg>
      </pc:sldChg>
      <pc:sldChg chg="modSp mod">
        <pc:chgData name="Pat Daniels" userId="86daaabd-8219-4d78-97e4-3e43d69765b9" providerId="ADAL" clId="{DE6A3FED-3C35-A447-88FF-274F1C24528F}" dt="2024-04-22T19:49:29.206" v="40" actId="1582"/>
        <pc:sldMkLst>
          <pc:docMk/>
          <pc:sldMk cId="2802918032" sldId="2134959400"/>
        </pc:sldMkLst>
        <pc:spChg chg="mod">
          <ac:chgData name="Pat Daniels" userId="86daaabd-8219-4d78-97e4-3e43d69765b9" providerId="ADAL" clId="{DE6A3FED-3C35-A447-88FF-274F1C24528F}" dt="2024-04-22T19:49:29.206" v="40" actId="1582"/>
          <ac:spMkLst>
            <pc:docMk/>
            <pc:sldMk cId="2802918032" sldId="2134959400"/>
            <ac:spMk id="22" creationId="{5657ABBD-1F89-A46F-CC0A-9176B7D88571}"/>
          </ac:spMkLst>
        </pc:spChg>
        <pc:spChg chg="mod">
          <ac:chgData name="Pat Daniels" userId="86daaabd-8219-4d78-97e4-3e43d69765b9" providerId="ADAL" clId="{DE6A3FED-3C35-A447-88FF-274F1C24528F}" dt="2024-04-22T19:48:51.428" v="31" actId="1076"/>
          <ac:spMkLst>
            <pc:docMk/>
            <pc:sldMk cId="2802918032" sldId="2134959400"/>
            <ac:spMk id="23" creationId="{B9FB4927-FB8A-25B8-DC6E-C5BC353A5C29}"/>
          </ac:spMkLst>
        </pc:spChg>
        <pc:spChg chg="mod">
          <ac:chgData name="Pat Daniels" userId="86daaabd-8219-4d78-97e4-3e43d69765b9" providerId="ADAL" clId="{DE6A3FED-3C35-A447-88FF-274F1C24528F}" dt="2024-04-22T19:48:54.747" v="35" actId="1035"/>
          <ac:spMkLst>
            <pc:docMk/>
            <pc:sldMk cId="2802918032" sldId="2134959400"/>
            <ac:spMk id="28" creationId="{68CAFE87-4709-7138-931C-0C4ABCD35E32}"/>
          </ac:spMkLst>
        </pc:spChg>
        <pc:spChg chg="mod">
          <ac:chgData name="Pat Daniels" userId="86daaabd-8219-4d78-97e4-3e43d69765b9" providerId="ADAL" clId="{DE6A3FED-3C35-A447-88FF-274F1C24528F}" dt="2024-04-22T19:49:15.358" v="39" actId="122"/>
          <ac:spMkLst>
            <pc:docMk/>
            <pc:sldMk cId="2802918032" sldId="2134959400"/>
            <ac:spMk id="30" creationId="{B90DBF51-709A-2DD9-F5EB-34FEAC534E51}"/>
          </ac:spMkLst>
        </pc:spChg>
        <pc:cxnChg chg="mod">
          <ac:chgData name="Pat Daniels" userId="86daaabd-8219-4d78-97e4-3e43d69765b9" providerId="ADAL" clId="{DE6A3FED-3C35-A447-88FF-274F1C24528F}" dt="2024-04-22T19:48:54.747" v="35" actId="1035"/>
          <ac:cxnSpMkLst>
            <pc:docMk/>
            <pc:sldMk cId="2802918032" sldId="2134959400"/>
            <ac:cxnSpMk id="27" creationId="{003A59A3-79AC-A8B4-1278-238A865D4891}"/>
          </ac:cxnSpMkLst>
        </pc:cxnChg>
      </pc:sldChg>
      <pc:sldChg chg="modSp mod">
        <pc:chgData name="Pat Daniels" userId="86daaabd-8219-4d78-97e4-3e43d69765b9" providerId="ADAL" clId="{DE6A3FED-3C35-A447-88FF-274F1C24528F}" dt="2024-04-22T20:13:48.880" v="195" actId="1038"/>
        <pc:sldMkLst>
          <pc:docMk/>
          <pc:sldMk cId="276387260" sldId="2134959401"/>
        </pc:sldMkLst>
        <pc:spChg chg="mod">
          <ac:chgData name="Pat Daniels" userId="86daaabd-8219-4d78-97e4-3e43d69765b9" providerId="ADAL" clId="{DE6A3FED-3C35-A447-88FF-274F1C24528F}" dt="2024-04-22T19:49:52.298" v="42" actId="14100"/>
          <ac:spMkLst>
            <pc:docMk/>
            <pc:sldMk cId="276387260" sldId="2134959401"/>
            <ac:spMk id="24" creationId="{40FCE100-ACDF-D185-46AE-65999C8D2A41}"/>
          </ac:spMkLst>
        </pc:spChg>
        <pc:spChg chg="mod">
          <ac:chgData name="Pat Daniels" userId="86daaabd-8219-4d78-97e4-3e43d69765b9" providerId="ADAL" clId="{DE6A3FED-3C35-A447-88FF-274F1C24528F}" dt="2024-04-22T20:13:48.880" v="195" actId="1038"/>
          <ac:spMkLst>
            <pc:docMk/>
            <pc:sldMk cId="276387260" sldId="2134959401"/>
            <ac:spMk id="25" creationId="{DA03B40D-EBA8-2B4F-0724-08363D3F439E}"/>
          </ac:spMkLst>
        </pc:spChg>
      </pc:sldChg>
      <pc:sldChg chg="modSp mod">
        <pc:chgData name="Pat Daniels" userId="86daaabd-8219-4d78-97e4-3e43d69765b9" providerId="ADAL" clId="{DE6A3FED-3C35-A447-88FF-274F1C24528F}" dt="2024-04-22T19:52:50.512" v="44" actId="14100"/>
        <pc:sldMkLst>
          <pc:docMk/>
          <pc:sldMk cId="3138900616" sldId="2134959405"/>
        </pc:sldMkLst>
        <pc:spChg chg="mod">
          <ac:chgData name="Pat Daniels" userId="86daaabd-8219-4d78-97e4-3e43d69765b9" providerId="ADAL" clId="{DE6A3FED-3C35-A447-88FF-274F1C24528F}" dt="2024-04-22T19:52:50.512" v="44" actId="14100"/>
          <ac:spMkLst>
            <pc:docMk/>
            <pc:sldMk cId="3138900616" sldId="2134959405"/>
            <ac:spMk id="6" creationId="{294194D0-9DBC-FC77-30EF-A2C3C482EA2B}"/>
          </ac:spMkLst>
        </pc:spChg>
      </pc:sldChg>
      <pc:sldChg chg="modSp mod">
        <pc:chgData name="Pat Daniels" userId="86daaabd-8219-4d78-97e4-3e43d69765b9" providerId="ADAL" clId="{DE6A3FED-3C35-A447-88FF-274F1C24528F}" dt="2024-04-22T20:14:10.327" v="203" actId="1036"/>
        <pc:sldMkLst>
          <pc:docMk/>
          <pc:sldMk cId="3758936681" sldId="2134959408"/>
        </pc:sldMkLst>
        <pc:spChg chg="mod">
          <ac:chgData name="Pat Daniels" userId="86daaabd-8219-4d78-97e4-3e43d69765b9" providerId="ADAL" clId="{DE6A3FED-3C35-A447-88FF-274F1C24528F}" dt="2024-04-22T20:14:10.327" v="203" actId="1036"/>
          <ac:spMkLst>
            <pc:docMk/>
            <pc:sldMk cId="3758936681" sldId="2134959408"/>
            <ac:spMk id="4" creationId="{F348332D-2FA2-1F31-1335-ABA326F78E0C}"/>
          </ac:spMkLst>
        </pc:spChg>
      </pc:sldChg>
      <pc:sldChg chg="modSp mod">
        <pc:chgData name="Pat Daniels" userId="86daaabd-8219-4d78-97e4-3e43d69765b9" providerId="ADAL" clId="{DE6A3FED-3C35-A447-88FF-274F1C24528F}" dt="2024-04-22T19:54:39.973" v="63" actId="1035"/>
        <pc:sldMkLst>
          <pc:docMk/>
          <pc:sldMk cId="184362317" sldId="2134959410"/>
        </pc:sldMkLst>
        <pc:spChg chg="mod">
          <ac:chgData name="Pat Daniels" userId="86daaabd-8219-4d78-97e4-3e43d69765b9" providerId="ADAL" clId="{DE6A3FED-3C35-A447-88FF-274F1C24528F}" dt="2024-04-22T19:54:39.973" v="63" actId="1035"/>
          <ac:spMkLst>
            <pc:docMk/>
            <pc:sldMk cId="184362317" sldId="2134959410"/>
            <ac:spMk id="16" creationId="{B434571A-B227-F203-A4BD-60B358168220}"/>
          </ac:spMkLst>
        </pc:spChg>
        <pc:grpChg chg="mod">
          <ac:chgData name="Pat Daniels" userId="86daaabd-8219-4d78-97e4-3e43d69765b9" providerId="ADAL" clId="{DE6A3FED-3C35-A447-88FF-274F1C24528F}" dt="2024-04-22T19:54:27.367" v="59" actId="1038"/>
          <ac:grpSpMkLst>
            <pc:docMk/>
            <pc:sldMk cId="184362317" sldId="2134959410"/>
            <ac:grpSpMk id="11" creationId="{9058D1F6-BD19-998C-5E91-CAD3934FDEB0}"/>
          </ac:grpSpMkLst>
        </pc:grpChg>
        <pc:picChg chg="mod">
          <ac:chgData name="Pat Daniels" userId="86daaabd-8219-4d78-97e4-3e43d69765b9" providerId="ADAL" clId="{DE6A3FED-3C35-A447-88FF-274F1C24528F}" dt="2024-04-22T19:54:27.367" v="59" actId="1038"/>
          <ac:picMkLst>
            <pc:docMk/>
            <pc:sldMk cId="184362317" sldId="2134959410"/>
            <ac:picMk id="15" creationId="{5AAF18B0-9687-2A09-A80C-F302B6DF0C11}"/>
          </ac:picMkLst>
        </pc:picChg>
      </pc:sldChg>
      <pc:sldChg chg="modSp mod">
        <pc:chgData name="Pat Daniels" userId="86daaabd-8219-4d78-97e4-3e43d69765b9" providerId="ADAL" clId="{DE6A3FED-3C35-A447-88FF-274F1C24528F}" dt="2024-04-22T19:54:57.454" v="77" actId="1037"/>
        <pc:sldMkLst>
          <pc:docMk/>
          <pc:sldMk cId="1721712741" sldId="2134959413"/>
        </pc:sldMkLst>
        <pc:picChg chg="mod">
          <ac:chgData name="Pat Daniels" userId="86daaabd-8219-4d78-97e4-3e43d69765b9" providerId="ADAL" clId="{DE6A3FED-3C35-A447-88FF-274F1C24528F}" dt="2024-04-22T19:54:57.454" v="77" actId="1037"/>
          <ac:picMkLst>
            <pc:docMk/>
            <pc:sldMk cId="1721712741" sldId="2134959413"/>
            <ac:picMk id="2" creationId="{3FCE2CD1-1467-8BE5-1868-888626113232}"/>
          </ac:picMkLst>
        </pc:picChg>
      </pc:sldChg>
      <pc:sldChg chg="modSp mod">
        <pc:chgData name="Pat Daniels" userId="86daaabd-8219-4d78-97e4-3e43d69765b9" providerId="ADAL" clId="{DE6A3FED-3C35-A447-88FF-274F1C24528F}" dt="2024-04-22T19:55:34.448" v="87" actId="1035"/>
        <pc:sldMkLst>
          <pc:docMk/>
          <pc:sldMk cId="1863893500" sldId="2134959414"/>
        </pc:sldMkLst>
        <pc:spChg chg="mod">
          <ac:chgData name="Pat Daniels" userId="86daaabd-8219-4d78-97e4-3e43d69765b9" providerId="ADAL" clId="{DE6A3FED-3C35-A447-88FF-274F1C24528F}" dt="2024-04-22T19:55:29.966" v="86" actId="1036"/>
          <ac:spMkLst>
            <pc:docMk/>
            <pc:sldMk cId="1863893500" sldId="2134959414"/>
            <ac:spMk id="44" creationId="{E766C914-CDFD-D9F8-5F1A-B3A2D71F0EC8}"/>
          </ac:spMkLst>
        </pc:spChg>
        <pc:spChg chg="mod">
          <ac:chgData name="Pat Daniels" userId="86daaabd-8219-4d78-97e4-3e43d69765b9" providerId="ADAL" clId="{DE6A3FED-3C35-A447-88FF-274F1C24528F}" dt="2024-04-22T19:55:34.448" v="87" actId="1035"/>
          <ac:spMkLst>
            <pc:docMk/>
            <pc:sldMk cId="1863893500" sldId="2134959414"/>
            <ac:spMk id="51" creationId="{3A13693A-6CC1-22ED-34F5-9ACE4636F2B0}"/>
          </ac:spMkLst>
        </pc:spChg>
        <pc:spChg chg="mod">
          <ac:chgData name="Pat Daniels" userId="86daaabd-8219-4d78-97e4-3e43d69765b9" providerId="ADAL" clId="{DE6A3FED-3C35-A447-88FF-274F1C24528F}" dt="2024-04-22T19:55:23.130" v="84" actId="1035"/>
          <ac:spMkLst>
            <pc:docMk/>
            <pc:sldMk cId="1863893500" sldId="2134959414"/>
            <ac:spMk id="52" creationId="{9BF9AF7F-18D6-7FCA-4115-E2E7E9203013}"/>
          </ac:spMkLst>
        </pc:spChg>
      </pc:sldChg>
      <pc:sldChg chg="modSp mod">
        <pc:chgData name="Pat Daniels" userId="86daaabd-8219-4d78-97e4-3e43d69765b9" providerId="ADAL" clId="{DE6A3FED-3C35-A447-88FF-274F1C24528F}" dt="2024-04-22T20:14:37.212" v="205" actId="255"/>
        <pc:sldMkLst>
          <pc:docMk/>
          <pc:sldMk cId="67608663" sldId="2147375346"/>
        </pc:sldMkLst>
        <pc:spChg chg="mod">
          <ac:chgData name="Pat Daniels" userId="86daaabd-8219-4d78-97e4-3e43d69765b9" providerId="ADAL" clId="{DE6A3FED-3C35-A447-88FF-274F1C24528F}" dt="2024-04-22T20:14:37.212" v="205" actId="255"/>
          <ac:spMkLst>
            <pc:docMk/>
            <pc:sldMk cId="67608663" sldId="2147375346"/>
            <ac:spMk id="7" creationId="{5D3EA4E5-8EDD-9F9F-3EAD-BD9B2D8CE663}"/>
          </ac:spMkLst>
        </pc:spChg>
        <pc:spChg chg="mod">
          <ac:chgData name="Pat Daniels" userId="86daaabd-8219-4d78-97e4-3e43d69765b9" providerId="ADAL" clId="{DE6A3FED-3C35-A447-88FF-274F1C24528F}" dt="2024-04-22T19:55:10.864" v="79" actId="1076"/>
          <ac:spMkLst>
            <pc:docMk/>
            <pc:sldMk cId="67608663" sldId="2147375346"/>
            <ac:spMk id="86" creationId="{7CD2852C-BC93-E1B0-011C-3EA5CFEEEC5A}"/>
          </ac:spMkLst>
        </pc:spChg>
      </pc:sldChg>
      <pc:sldChg chg="modSp mod">
        <pc:chgData name="Pat Daniels" userId="86daaabd-8219-4d78-97e4-3e43d69765b9" providerId="ADAL" clId="{DE6A3FED-3C35-A447-88FF-274F1C24528F}" dt="2024-04-22T19:56:21.405" v="90" actId="1076"/>
        <pc:sldMkLst>
          <pc:docMk/>
          <pc:sldMk cId="2337764562" sldId="2147375347"/>
        </pc:sldMkLst>
        <pc:spChg chg="mod">
          <ac:chgData name="Pat Daniels" userId="86daaabd-8219-4d78-97e4-3e43d69765b9" providerId="ADAL" clId="{DE6A3FED-3C35-A447-88FF-274F1C24528F}" dt="2024-04-22T19:56:21.405" v="90" actId="1076"/>
          <ac:spMkLst>
            <pc:docMk/>
            <pc:sldMk cId="2337764562" sldId="2147375347"/>
            <ac:spMk id="6" creationId="{810D4759-03F2-98A5-3526-1EB60801ED0A}"/>
          </ac:spMkLst>
        </pc:spChg>
      </pc:sldChg>
      <pc:sldChg chg="modSp mod">
        <pc:chgData name="Pat Daniels" userId="86daaabd-8219-4d78-97e4-3e43d69765b9" providerId="ADAL" clId="{DE6A3FED-3C35-A447-88FF-274F1C24528F}" dt="2024-04-22T20:00:57.613" v="144" actId="20577"/>
        <pc:sldMkLst>
          <pc:docMk/>
          <pc:sldMk cId="4015591093" sldId="2147375350"/>
        </pc:sldMkLst>
        <pc:spChg chg="mod">
          <ac:chgData name="Pat Daniels" userId="86daaabd-8219-4d78-97e4-3e43d69765b9" providerId="ADAL" clId="{DE6A3FED-3C35-A447-88FF-274F1C24528F}" dt="2024-04-22T20:00:57.613" v="144" actId="20577"/>
          <ac:spMkLst>
            <pc:docMk/>
            <pc:sldMk cId="4015591093" sldId="2147375350"/>
            <ac:spMk id="8" creationId="{CBB652A9-690F-BEA0-3EA7-23847215E5A8}"/>
          </ac:spMkLst>
        </pc:spChg>
      </pc:sldChg>
      <pc:sldChg chg="modSp mod">
        <pc:chgData name="Pat Daniels" userId="86daaabd-8219-4d78-97e4-3e43d69765b9" providerId="ADAL" clId="{DE6A3FED-3C35-A447-88FF-274F1C24528F}" dt="2024-04-22T20:01:53.695" v="159" actId="1076"/>
        <pc:sldMkLst>
          <pc:docMk/>
          <pc:sldMk cId="1159379627" sldId="2147375353"/>
        </pc:sldMkLst>
        <pc:spChg chg="mod">
          <ac:chgData name="Pat Daniels" userId="86daaabd-8219-4d78-97e4-3e43d69765b9" providerId="ADAL" clId="{DE6A3FED-3C35-A447-88FF-274F1C24528F}" dt="2024-04-22T20:01:38.484" v="156" actId="1076"/>
          <ac:spMkLst>
            <pc:docMk/>
            <pc:sldMk cId="1159379627" sldId="2147375353"/>
            <ac:spMk id="5" creationId="{C4B57966-D1E8-D5A5-D068-F3A7FA8D9A11}"/>
          </ac:spMkLst>
        </pc:spChg>
        <pc:picChg chg="mod modCrop">
          <ac:chgData name="Pat Daniels" userId="86daaabd-8219-4d78-97e4-3e43d69765b9" providerId="ADAL" clId="{DE6A3FED-3C35-A447-88FF-274F1C24528F}" dt="2024-04-22T20:01:53.695" v="159" actId="1076"/>
          <ac:picMkLst>
            <pc:docMk/>
            <pc:sldMk cId="1159379627" sldId="2147375353"/>
            <ac:picMk id="3" creationId="{1BC00C98-BF05-0AAD-1A3D-5740FBEC919B}"/>
          </ac:picMkLst>
        </pc:picChg>
      </pc:sldChg>
    </pc:docChg>
  </pc:docChgLst>
  <pc:docChgLst>
    <pc:chgData name="Miranda Rafferty" userId="5da9b471-329d-4caa-811b-8b7f79d54e2d" providerId="ADAL" clId="{17FF4BBE-AE90-4921-AA51-C3A4D3371E3E}"/>
    <pc:docChg chg="delSld modSld sldOrd">
      <pc:chgData name="Miranda Rafferty" userId="5da9b471-329d-4caa-811b-8b7f79d54e2d" providerId="ADAL" clId="{17FF4BBE-AE90-4921-AA51-C3A4D3371E3E}" dt="2024-04-30T14:26:24.366" v="30" actId="47"/>
      <pc:docMkLst>
        <pc:docMk/>
      </pc:docMkLst>
      <pc:sldChg chg="del ord delCm">
        <pc:chgData name="Miranda Rafferty" userId="5da9b471-329d-4caa-811b-8b7f79d54e2d" providerId="ADAL" clId="{17FF4BBE-AE90-4921-AA51-C3A4D3371E3E}" dt="2024-04-30T14:25:22.345" v="3" actId="2696"/>
        <pc:sldMkLst>
          <pc:docMk/>
          <pc:sldMk cId="1395302814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1395302814" sldId="261"/>
                <pc2:cmMk id="{5C0689B8-1B6F-4881-9834-92AEA9A88CB6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5:25.560" v="5" actId="2696"/>
        <pc:sldMkLst>
          <pc:docMk/>
          <pc:sldMk cId="3941872500" sldId="308"/>
        </pc:sldMkLst>
      </pc:sldChg>
      <pc:sldChg chg="del delCm">
        <pc:chgData name="Miranda Rafferty" userId="5da9b471-329d-4caa-811b-8b7f79d54e2d" providerId="ADAL" clId="{17FF4BBE-AE90-4921-AA51-C3A4D3371E3E}" dt="2024-04-30T14:25:24.016" v="4" actId="2696"/>
        <pc:sldMkLst>
          <pc:docMk/>
          <pc:sldMk cId="3820510981" sldId="31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820510981" sldId="310"/>
                <pc2:cmMk id="{10D8AB7A-5417-4ED2-ACF3-04349FB2E2B1}"/>
              </pc2:cmMkLst>
            </pc226:cmChg>
          </p:ext>
        </pc:extLst>
      </pc:sldChg>
      <pc:sldChg chg="del delCm">
        <pc:chgData name="Miranda Rafferty" userId="5da9b471-329d-4caa-811b-8b7f79d54e2d" providerId="ADAL" clId="{17FF4BBE-AE90-4921-AA51-C3A4D3371E3E}" dt="2024-04-30T14:25:28.832" v="7" actId="2696"/>
        <pc:sldMkLst>
          <pc:docMk/>
          <pc:sldMk cId="3604592473" sldId="31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604592473" sldId="312"/>
                <pc2:cmMk id="{5A6C3517-5FB6-4CAD-8ABD-740D10DBE0E2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604592473" sldId="312"/>
                <pc2:cmMk id="{2ACBE839-AE21-4292-B610-C115881A64D8}"/>
              </pc2:cmMkLst>
            </pc226:cmChg>
          </p:ext>
        </pc:extLst>
      </pc:sldChg>
      <pc:sldChg chg="del delCm">
        <pc:chgData name="Miranda Rafferty" userId="5da9b471-329d-4caa-811b-8b7f79d54e2d" providerId="ADAL" clId="{17FF4BBE-AE90-4921-AA51-C3A4D3371E3E}" dt="2024-04-30T14:25:27.046" v="6" actId="2696"/>
        <pc:sldMkLst>
          <pc:docMk/>
          <pc:sldMk cId="1974899553" sldId="31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1974899553" sldId="313"/>
                <pc2:cmMk id="{00453D90-F604-4F1A-B1CE-D8814986055B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1974899553" sldId="313"/>
                <pc2:cmMk id="{E7188EBD-95CD-4556-B320-3A747CAB5133}"/>
              </pc2:cmMkLst>
            </pc226:cmChg>
          </p:ext>
        </pc:extLst>
      </pc:sldChg>
      <pc:sldChg chg="del ord delCm">
        <pc:chgData name="Miranda Rafferty" userId="5da9b471-329d-4caa-811b-8b7f79d54e2d" providerId="ADAL" clId="{17FF4BBE-AE90-4921-AA51-C3A4D3371E3E}" dt="2024-04-30T14:26:19.283" v="13" actId="47"/>
        <pc:sldMkLst>
          <pc:docMk/>
          <pc:sldMk cId="1699219558" sldId="31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1699219558" sldId="315"/>
                <pc2:cmMk id="{5EC52A43-4F5C-4351-812F-552C4799C6E8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5:30.452" v="8" actId="2696"/>
        <pc:sldMkLst>
          <pc:docMk/>
          <pc:sldMk cId="556437131" sldId="318"/>
        </pc:sldMkLst>
      </pc:sldChg>
      <pc:sldChg chg="del delCm">
        <pc:chgData name="Miranda Rafferty" userId="5da9b471-329d-4caa-811b-8b7f79d54e2d" providerId="ADAL" clId="{17FF4BBE-AE90-4921-AA51-C3A4D3371E3E}" dt="2024-04-30T14:26:20.717" v="16" actId="47"/>
        <pc:sldMkLst>
          <pc:docMk/>
          <pc:sldMk cId="2581956532" sldId="53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2581956532" sldId="537"/>
                <pc2:cmMk id="{A90B4323-C63C-4742-A20D-A42AD9D6D36C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6:22.166" v="24" actId="47"/>
        <pc:sldMkLst>
          <pc:docMk/>
          <pc:sldMk cId="2197510635" sldId="2134959395"/>
        </pc:sldMkLst>
      </pc:sldChg>
      <pc:sldChg chg="del delCm">
        <pc:chgData name="Miranda Rafferty" userId="5da9b471-329d-4caa-811b-8b7f79d54e2d" providerId="ADAL" clId="{17FF4BBE-AE90-4921-AA51-C3A4D3371E3E}" dt="2024-04-30T14:26:19.989" v="14" actId="47"/>
        <pc:sldMkLst>
          <pc:docMk/>
          <pc:sldMk cId="3653735463" sldId="213495939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653735463" sldId="2134959396"/>
                <pc2:cmMk id="{8DE0E4F8-D3C1-434D-BAF0-91B3C15F27C4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6:20.449" v="15" actId="47"/>
        <pc:sldMkLst>
          <pc:docMk/>
          <pc:sldMk cId="39900741" sldId="2134959397"/>
        </pc:sldMkLst>
      </pc:sldChg>
      <pc:sldChg chg="del">
        <pc:chgData name="Miranda Rafferty" userId="5da9b471-329d-4caa-811b-8b7f79d54e2d" providerId="ADAL" clId="{17FF4BBE-AE90-4921-AA51-C3A4D3371E3E}" dt="2024-04-30T14:26:21.062" v="18" actId="47"/>
        <pc:sldMkLst>
          <pc:docMk/>
          <pc:sldMk cId="736039335" sldId="2134959399"/>
        </pc:sldMkLst>
      </pc:sldChg>
      <pc:sldChg chg="del">
        <pc:chgData name="Miranda Rafferty" userId="5da9b471-329d-4caa-811b-8b7f79d54e2d" providerId="ADAL" clId="{17FF4BBE-AE90-4921-AA51-C3A4D3371E3E}" dt="2024-04-30T14:26:21.208" v="19" actId="47"/>
        <pc:sldMkLst>
          <pc:docMk/>
          <pc:sldMk cId="2802918032" sldId="2134959400"/>
        </pc:sldMkLst>
      </pc:sldChg>
      <pc:sldChg chg="del">
        <pc:chgData name="Miranda Rafferty" userId="5da9b471-329d-4caa-811b-8b7f79d54e2d" providerId="ADAL" clId="{17FF4BBE-AE90-4921-AA51-C3A4D3371E3E}" dt="2024-04-30T14:26:21.352" v="20" actId="47"/>
        <pc:sldMkLst>
          <pc:docMk/>
          <pc:sldMk cId="276387260" sldId="2134959401"/>
        </pc:sldMkLst>
      </pc:sldChg>
      <pc:sldChg chg="del delCm">
        <pc:chgData name="Miranda Rafferty" userId="5da9b471-329d-4caa-811b-8b7f79d54e2d" providerId="ADAL" clId="{17FF4BBE-AE90-4921-AA51-C3A4D3371E3E}" dt="2024-04-30T14:26:21.597" v="22" actId="47"/>
        <pc:sldMkLst>
          <pc:docMk/>
          <pc:sldMk cId="3138900616" sldId="213495940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138900616" sldId="2134959405"/>
                <pc2:cmMk id="{3E8CA994-4A3E-4716-9BD2-181A6ECBB130}"/>
              </pc2:cmMkLst>
            </pc226:cmChg>
          </p:ext>
        </pc:extLst>
      </pc:sldChg>
      <pc:sldChg chg="del delCm">
        <pc:chgData name="Miranda Rafferty" userId="5da9b471-329d-4caa-811b-8b7f79d54e2d" providerId="ADAL" clId="{17FF4BBE-AE90-4921-AA51-C3A4D3371E3E}" dt="2024-04-30T14:26:21.494" v="21" actId="47"/>
        <pc:sldMkLst>
          <pc:docMk/>
          <pc:sldMk cId="1072917998" sldId="213495940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1072917998" sldId="2134959407"/>
                <pc2:cmMk id="{47F01934-4DA2-49C4-867F-FA69BC9BCA2C}"/>
              </pc2:cmMkLst>
            </pc226:cmChg>
          </p:ext>
        </pc:extLst>
      </pc:sldChg>
      <pc:sldChg chg="del delCm">
        <pc:chgData name="Miranda Rafferty" userId="5da9b471-329d-4caa-811b-8b7f79d54e2d" providerId="ADAL" clId="{17FF4BBE-AE90-4921-AA51-C3A4D3371E3E}" dt="2024-04-30T14:26:21.818" v="23" actId="47"/>
        <pc:sldMkLst>
          <pc:docMk/>
          <pc:sldMk cId="3758936681" sldId="213495940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758936681" sldId="2134959408"/>
                <pc2:cmMk id="{3E4F2957-9A1D-4473-8A5C-67AB8C0B9EE8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6:22.454" v="25" actId="47"/>
        <pc:sldMkLst>
          <pc:docMk/>
          <pc:sldMk cId="184362317" sldId="2134959410"/>
        </pc:sldMkLst>
      </pc:sldChg>
      <pc:sldChg chg="del">
        <pc:chgData name="Miranda Rafferty" userId="5da9b471-329d-4caa-811b-8b7f79d54e2d" providerId="ADAL" clId="{17FF4BBE-AE90-4921-AA51-C3A4D3371E3E}" dt="2024-04-30T14:26:22.652" v="26" actId="47"/>
        <pc:sldMkLst>
          <pc:docMk/>
          <pc:sldMk cId="1721712741" sldId="2134959413"/>
        </pc:sldMkLst>
      </pc:sldChg>
      <pc:sldChg chg="del">
        <pc:chgData name="Miranda Rafferty" userId="5da9b471-329d-4caa-811b-8b7f79d54e2d" providerId="ADAL" clId="{17FF4BBE-AE90-4921-AA51-C3A4D3371E3E}" dt="2024-04-30T14:26:23.208" v="28" actId="47"/>
        <pc:sldMkLst>
          <pc:docMk/>
          <pc:sldMk cId="1863893500" sldId="2134959414"/>
        </pc:sldMkLst>
      </pc:sldChg>
      <pc:sldChg chg="del delCm">
        <pc:chgData name="Miranda Rafferty" userId="5da9b471-329d-4caa-811b-8b7f79d54e2d" providerId="ADAL" clId="{17FF4BBE-AE90-4921-AA51-C3A4D3371E3E}" dt="2024-04-30T14:26:22.843" v="27" actId="47"/>
        <pc:sldMkLst>
          <pc:docMk/>
          <pc:sldMk cId="67608663" sldId="214737534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67608663" sldId="2147375346"/>
                <pc2:cmMk id="{1C71BEDC-C228-4E5C-9DB2-CDC3D11B9157}"/>
              </pc2:cmMkLst>
            </pc226:cmChg>
          </p:ext>
        </pc:extLst>
      </pc:sldChg>
      <pc:sldChg chg="del ord delCm">
        <pc:chgData name="Miranda Rafferty" userId="5da9b471-329d-4caa-811b-8b7f79d54e2d" providerId="ADAL" clId="{17FF4BBE-AE90-4921-AA51-C3A4D3371E3E}" dt="2024-04-30T14:26:24.366" v="30" actId="47"/>
        <pc:sldMkLst>
          <pc:docMk/>
          <pc:sldMk cId="2337764562" sldId="21473753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2337764562" sldId="2147375347"/>
                <pc2:cmMk id="{5AFD6ED1-E036-4F7B-A557-28F80CC31CB8}"/>
              </pc2:cmMkLst>
            </pc226:cmChg>
          </p:ext>
        </pc:extLst>
      </pc:sldChg>
      <pc:sldChg chg="del delCm">
        <pc:chgData name="Miranda Rafferty" userId="5da9b471-329d-4caa-811b-8b7f79d54e2d" providerId="ADAL" clId="{17FF4BBE-AE90-4921-AA51-C3A4D3371E3E}" dt="2024-04-30T14:26:23.845" v="29" actId="47"/>
        <pc:sldMkLst>
          <pc:docMk/>
          <pc:sldMk cId="2059467524" sldId="214737534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2059467524" sldId="2147375348"/>
                <pc2:cmMk id="{E1934698-56A5-431B-B8BF-F2BD64549A92}"/>
              </pc2:cmMkLst>
            </pc226:cmChg>
          </p:ext>
        </pc:extLst>
      </pc:sldChg>
      <pc:sldChg chg="delCm">
        <pc:chgData name="Miranda Rafferty" userId="5da9b471-329d-4caa-811b-8b7f79d54e2d" providerId="ADAL" clId="{17FF4BBE-AE90-4921-AA51-C3A4D3371E3E}" dt="2024-04-30T14:25:18.198" v="0"/>
        <pc:sldMkLst>
          <pc:docMk/>
          <pc:sldMk cId="3709963366" sldId="214737535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709963366" sldId="2147375354"/>
                <pc2:cmMk id="{E7C81EA9-2194-4060-8BA8-789065A111F0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17FF4BBE-AE90-4921-AA51-C3A4D3371E3E}" dt="2024-04-30T14:25:18.198" v="0"/>
              <pc2:cmMkLst xmlns:pc2="http://schemas.microsoft.com/office/powerpoint/2019/9/main/command">
                <pc:docMk/>
                <pc:sldMk cId="3709963366" sldId="2147375354"/>
                <pc2:cmMk id="{002B72FE-C001-43F0-93E0-A72CA4A784D2}"/>
              </pc2:cmMkLst>
            </pc226:cmChg>
          </p:ext>
        </pc:extLst>
      </pc:sldChg>
      <pc:sldChg chg="del">
        <pc:chgData name="Miranda Rafferty" userId="5da9b471-329d-4caa-811b-8b7f79d54e2d" providerId="ADAL" clId="{17FF4BBE-AE90-4921-AA51-C3A4D3371E3E}" dt="2024-04-30T14:26:20.892" v="17" actId="47"/>
        <pc:sldMkLst>
          <pc:docMk/>
          <pc:sldMk cId="1235220877" sldId="2147375355"/>
        </pc:sldMkLst>
      </pc:sldChg>
    </pc:docChg>
  </pc:docChgLst>
  <pc:docChgLst>
    <pc:chgData name="Katie Sheridan" userId="ba375d21-2c20-4dd0-9850-7896869392b2" providerId="ADAL" clId="{8113ECDA-64A6-4B6E-9E71-EADCDBD25C99}"/>
    <pc:docChg chg="undo redo custSel addSld delSld modSld sldOrd">
      <pc:chgData name="Katie Sheridan" userId="ba375d21-2c20-4dd0-9850-7896869392b2" providerId="ADAL" clId="{8113ECDA-64A6-4B6E-9E71-EADCDBD25C99}" dt="2024-04-17T22:14:48.119" v="2218"/>
      <pc:docMkLst>
        <pc:docMk/>
      </pc:docMkLst>
      <pc:sldChg chg="addCm">
        <pc:chgData name="Katie Sheridan" userId="ba375d21-2c20-4dd0-9850-7896869392b2" providerId="ADAL" clId="{8113ECDA-64A6-4B6E-9E71-EADCDBD25C99}" dt="2024-04-17T22:13:58.075" v="2216"/>
        <pc:sldMkLst>
          <pc:docMk/>
          <pc:sldMk cId="3820510981" sldId="31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ba375d21-2c20-4dd0-9850-7896869392b2" providerId="ADAL" clId="{8113ECDA-64A6-4B6E-9E71-EADCDBD25C99}" dt="2024-04-17T22:13:58.075" v="2216"/>
              <pc2:cmMkLst xmlns:pc2="http://schemas.microsoft.com/office/powerpoint/2019/9/main/command">
                <pc:docMk/>
                <pc:sldMk cId="3820510981" sldId="310"/>
                <pc2:cmMk id="{10D8AB7A-5417-4ED2-ACF3-04349FB2E2B1}"/>
              </pc2:cmMkLst>
            </pc226:cmChg>
          </p:ext>
        </pc:extLst>
      </pc:sldChg>
      <pc:sldChg chg="addCm">
        <pc:chgData name="Katie Sheridan" userId="ba375d21-2c20-4dd0-9850-7896869392b2" providerId="ADAL" clId="{8113ECDA-64A6-4B6E-9E71-EADCDBD25C99}" dt="2024-04-17T22:14:48.119" v="2218"/>
        <pc:sldMkLst>
          <pc:docMk/>
          <pc:sldMk cId="3604592473" sldId="31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ba375d21-2c20-4dd0-9850-7896869392b2" providerId="ADAL" clId="{8113ECDA-64A6-4B6E-9E71-EADCDBD25C99}" dt="2024-04-17T22:14:48.119" v="2218"/>
              <pc2:cmMkLst xmlns:pc2="http://schemas.microsoft.com/office/powerpoint/2019/9/main/command">
                <pc:docMk/>
                <pc:sldMk cId="3604592473" sldId="312"/>
                <pc2:cmMk id="{2ACBE839-AE21-4292-B610-C115881A64D8}"/>
              </pc2:cmMkLst>
            </pc226:cmChg>
          </p:ext>
        </pc:extLst>
      </pc:sldChg>
      <pc:sldChg chg="modSp mod addCm">
        <pc:chgData name="Katie Sheridan" userId="ba375d21-2c20-4dd0-9850-7896869392b2" providerId="ADAL" clId="{8113ECDA-64A6-4B6E-9E71-EADCDBD25C99}" dt="2024-04-17T22:14:40.735" v="2217"/>
        <pc:sldMkLst>
          <pc:docMk/>
          <pc:sldMk cId="1974899553" sldId="313"/>
        </pc:sldMkLst>
        <pc:spChg chg="mod">
          <ac:chgData name="Katie Sheridan" userId="ba375d21-2c20-4dd0-9850-7896869392b2" providerId="ADAL" clId="{8113ECDA-64A6-4B6E-9E71-EADCDBD25C99}" dt="2024-04-17T22:01:23.469" v="2159" actId="14100"/>
          <ac:spMkLst>
            <pc:docMk/>
            <pc:sldMk cId="1974899553" sldId="313"/>
            <ac:spMk id="8" creationId="{72D06965-6575-E0CF-0C85-80DF7A681BB0}"/>
          </ac:spMkLst>
        </pc:spChg>
        <pc:spChg chg="mod">
          <ac:chgData name="Katie Sheridan" userId="ba375d21-2c20-4dd0-9850-7896869392b2" providerId="ADAL" clId="{8113ECDA-64A6-4B6E-9E71-EADCDBD25C99}" dt="2024-04-17T22:01:14.515" v="2155" actId="1076"/>
          <ac:spMkLst>
            <pc:docMk/>
            <pc:sldMk cId="1974899553" sldId="313"/>
            <ac:spMk id="9" creationId="{1F309DF6-9669-5DEB-F550-4C5A60349E4F}"/>
          </ac:spMkLst>
        </pc:spChg>
        <pc:spChg chg="mod">
          <ac:chgData name="Katie Sheridan" userId="ba375d21-2c20-4dd0-9850-7896869392b2" providerId="ADAL" clId="{8113ECDA-64A6-4B6E-9E71-EADCDBD25C99}" dt="2024-04-17T22:00:50.423" v="2146" actId="14100"/>
          <ac:spMkLst>
            <pc:docMk/>
            <pc:sldMk cId="1974899553" sldId="313"/>
            <ac:spMk id="10" creationId="{62E65C01-2153-A659-F790-6A02ECEA480E}"/>
          </ac:spMkLst>
        </pc:spChg>
        <pc:spChg chg="mod">
          <ac:chgData name="Katie Sheridan" userId="ba375d21-2c20-4dd0-9850-7896869392b2" providerId="ADAL" clId="{8113ECDA-64A6-4B6E-9E71-EADCDBD25C99}" dt="2024-04-17T22:00:55.054" v="2148" actId="14100"/>
          <ac:spMkLst>
            <pc:docMk/>
            <pc:sldMk cId="1974899553" sldId="313"/>
            <ac:spMk id="11" creationId="{38740338-67D6-50F8-8ECF-AAC75D371E7D}"/>
          </ac:spMkLst>
        </pc:spChg>
        <pc:spChg chg="mod">
          <ac:chgData name="Katie Sheridan" userId="ba375d21-2c20-4dd0-9850-7896869392b2" providerId="ADAL" clId="{8113ECDA-64A6-4B6E-9E71-EADCDBD25C99}" dt="2024-04-17T22:01:30.121" v="2160" actId="1076"/>
          <ac:spMkLst>
            <pc:docMk/>
            <pc:sldMk cId="1974899553" sldId="313"/>
            <ac:spMk id="14" creationId="{228A4990-1578-91DF-BD29-268263767C1C}"/>
          </ac:spMkLst>
        </pc:spChg>
        <pc:picChg chg="mod">
          <ac:chgData name="Katie Sheridan" userId="ba375d21-2c20-4dd0-9850-7896869392b2" providerId="ADAL" clId="{8113ECDA-64A6-4B6E-9E71-EADCDBD25C99}" dt="2024-04-17T22:01:18.417" v="2157" actId="1076"/>
          <ac:picMkLst>
            <pc:docMk/>
            <pc:sldMk cId="1974899553" sldId="313"/>
            <ac:picMk id="4" creationId="{7624905C-2E8C-6FE8-80B5-8DC90E0749C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ba375d21-2c20-4dd0-9850-7896869392b2" providerId="ADAL" clId="{8113ECDA-64A6-4B6E-9E71-EADCDBD25C99}" dt="2024-04-17T22:14:40.735" v="2217"/>
              <pc2:cmMkLst xmlns:pc2="http://schemas.microsoft.com/office/powerpoint/2019/9/main/command">
                <pc:docMk/>
                <pc:sldMk cId="1974899553" sldId="313"/>
                <pc2:cmMk id="{00453D90-F604-4F1A-B1CE-D8814986055B}"/>
              </pc2:cmMkLst>
            </pc226:cmChg>
          </p:ext>
        </pc:ext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4216176012" sldId="316"/>
        </pc:sldMk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1420890093" sldId="317"/>
        </pc:sldMkLst>
      </pc:sldChg>
      <pc:sldChg chg="modSp mod">
        <pc:chgData name="Katie Sheridan" userId="ba375d21-2c20-4dd0-9850-7896869392b2" providerId="ADAL" clId="{8113ECDA-64A6-4B6E-9E71-EADCDBD25C99}" dt="2024-04-17T22:03:57.831" v="2206" actId="113"/>
        <pc:sldMkLst>
          <pc:docMk/>
          <pc:sldMk cId="556437131" sldId="318"/>
        </pc:sldMkLst>
        <pc:spChg chg="mod">
          <ac:chgData name="Katie Sheridan" userId="ba375d21-2c20-4dd0-9850-7896869392b2" providerId="ADAL" clId="{8113ECDA-64A6-4B6E-9E71-EADCDBD25C99}" dt="2024-04-17T22:03:57.831" v="2206" actId="113"/>
          <ac:spMkLst>
            <pc:docMk/>
            <pc:sldMk cId="556437131" sldId="318"/>
            <ac:spMk id="30" creationId="{7AFEB633-5528-ABF9-F875-42C851DA5660}"/>
          </ac:spMkLst>
        </pc:spChg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2541853071" sldId="319"/>
        </pc:sldMkLst>
      </pc:sldChg>
      <pc:sldChg chg="del">
        <pc:chgData name="Katie Sheridan" userId="ba375d21-2c20-4dd0-9850-7896869392b2" providerId="ADAL" clId="{8113ECDA-64A6-4B6E-9E71-EADCDBD25C99}" dt="2024-04-17T22:10:15.775" v="2214" actId="2696"/>
        <pc:sldMkLst>
          <pc:docMk/>
          <pc:sldMk cId="801163980" sldId="521"/>
        </pc:sldMkLst>
      </pc:sldChg>
      <pc:sldChg chg="addSp delSp modSp mod">
        <pc:chgData name="Katie Sheridan" userId="ba375d21-2c20-4dd0-9850-7896869392b2" providerId="ADAL" clId="{8113ECDA-64A6-4B6E-9E71-EADCDBD25C99}" dt="2024-04-17T22:10:08.504" v="2213"/>
        <pc:sldMkLst>
          <pc:docMk/>
          <pc:sldMk cId="2581956532" sldId="537"/>
        </pc:sldMkLst>
        <pc:spChg chg="mod">
          <ac:chgData name="Katie Sheridan" userId="ba375d21-2c20-4dd0-9850-7896869392b2" providerId="ADAL" clId="{8113ECDA-64A6-4B6E-9E71-EADCDBD25C99}" dt="2024-04-17T22:10:08.504" v="2213"/>
          <ac:spMkLst>
            <pc:docMk/>
            <pc:sldMk cId="2581956532" sldId="537"/>
            <ac:spMk id="2" creationId="{1256879E-6FA9-B94A-D7FB-AB9CD4FDE296}"/>
          </ac:spMkLst>
        </pc:spChg>
        <pc:spChg chg="add mod">
          <ac:chgData name="Katie Sheridan" userId="ba375d21-2c20-4dd0-9850-7896869392b2" providerId="ADAL" clId="{8113ECDA-64A6-4B6E-9E71-EADCDBD25C99}" dt="2024-04-17T22:09:48.921" v="2212" actId="1076"/>
          <ac:spMkLst>
            <pc:docMk/>
            <pc:sldMk cId="2581956532" sldId="537"/>
            <ac:spMk id="3" creationId="{D25A0F0A-E506-34C6-ED3D-56D355D043B6}"/>
          </ac:spMkLst>
        </pc:spChg>
        <pc:graphicFrameChg chg="del">
          <ac:chgData name="Katie Sheridan" userId="ba375d21-2c20-4dd0-9850-7896869392b2" providerId="ADAL" clId="{8113ECDA-64A6-4B6E-9E71-EADCDBD25C99}" dt="2024-04-17T22:09:39.827" v="2209" actId="478"/>
          <ac:graphicFrameMkLst>
            <pc:docMk/>
            <pc:sldMk cId="2581956532" sldId="537"/>
            <ac:graphicFrameMk id="6" creationId="{00000000-0000-0000-0000-000000000000}"/>
          </ac:graphicFrameMkLst>
        </pc:graphicFrameChg>
        <pc:picChg chg="add mod">
          <ac:chgData name="Katie Sheridan" userId="ba375d21-2c20-4dd0-9850-7896869392b2" providerId="ADAL" clId="{8113ECDA-64A6-4B6E-9E71-EADCDBD25C99}" dt="2024-04-17T22:09:48.921" v="2212" actId="1076"/>
          <ac:picMkLst>
            <pc:docMk/>
            <pc:sldMk cId="2581956532" sldId="537"/>
            <ac:picMk id="4" creationId="{C564CAC0-9890-48EA-A23C-6D54B45CD8CF}"/>
          </ac:picMkLst>
        </pc:picChg>
      </pc:sldChg>
      <pc:sldChg chg="delSp del mod ord">
        <pc:chgData name="Katie Sheridan" userId="ba375d21-2c20-4dd0-9850-7896869392b2" providerId="ADAL" clId="{8113ECDA-64A6-4B6E-9E71-EADCDBD25C99}" dt="2024-04-17T20:49:27.738" v="5" actId="2696"/>
        <pc:sldMkLst>
          <pc:docMk/>
          <pc:sldMk cId="1063115798" sldId="2134959385"/>
        </pc:sldMkLst>
        <pc:graphicFrameChg chg="del">
          <ac:chgData name="Katie Sheridan" userId="ba375d21-2c20-4dd0-9850-7896869392b2" providerId="ADAL" clId="{8113ECDA-64A6-4B6E-9E71-EADCDBD25C99}" dt="2024-04-17T20:49:19.965" v="4" actId="478"/>
          <ac:graphicFrameMkLst>
            <pc:docMk/>
            <pc:sldMk cId="1063115798" sldId="2134959385"/>
            <ac:graphicFrameMk id="4" creationId="{E0AD9251-25AF-C9C4-55A2-39D28167776A}"/>
          </ac:graphicFrameMkLst>
        </pc:graphicFrameChg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4137180460" sldId="2134959388"/>
        </pc:sldMk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819004859" sldId="2134959390"/>
        </pc:sldMk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1462858370" sldId="2134959393"/>
        </pc:sldMk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2476933480" sldId="2134959394"/>
        </pc:sldMkLst>
      </pc:sldChg>
      <pc:sldChg chg="del">
        <pc:chgData name="Katie Sheridan" userId="ba375d21-2c20-4dd0-9850-7896869392b2" providerId="ADAL" clId="{8113ECDA-64A6-4B6E-9E71-EADCDBD25C99}" dt="2024-04-17T22:13:34.166" v="2215" actId="2696"/>
        <pc:sldMkLst>
          <pc:docMk/>
          <pc:sldMk cId="2939463393" sldId="2134959409"/>
        </pc:sldMkLst>
      </pc:sldChg>
      <pc:sldChg chg="modSp del mod">
        <pc:chgData name="Katie Sheridan" userId="ba375d21-2c20-4dd0-9850-7896869392b2" providerId="ADAL" clId="{8113ECDA-64A6-4B6E-9E71-EADCDBD25C99}" dt="2024-04-17T22:13:34.166" v="2215" actId="2696"/>
        <pc:sldMkLst>
          <pc:docMk/>
          <pc:sldMk cId="3796133384" sldId="2134959411"/>
        </pc:sldMkLst>
        <pc:spChg chg="mod">
          <ac:chgData name="Katie Sheridan" userId="ba375d21-2c20-4dd0-9850-7896869392b2" providerId="ADAL" clId="{8113ECDA-64A6-4B6E-9E71-EADCDBD25C99}" dt="2024-04-17T21:12:52.508" v="446"/>
          <ac:spMkLst>
            <pc:docMk/>
            <pc:sldMk cId="3796133384" sldId="2134959411"/>
            <ac:spMk id="22" creationId="{ED46E85D-BA4A-477B-9A71-06C5AF6189DA}"/>
          </ac:spMkLst>
        </pc:spChg>
      </pc:sldChg>
      <pc:sldChg chg="delSp modSp mod addCm">
        <pc:chgData name="Katie Sheridan" userId="ba375d21-2c20-4dd0-9850-7896869392b2" providerId="ADAL" clId="{8113ECDA-64A6-4B6E-9E71-EADCDBD25C99}" dt="2024-04-17T22:05:25.376" v="2207"/>
        <pc:sldMkLst>
          <pc:docMk/>
          <pc:sldMk cId="2337764562" sldId="2147375347"/>
        </pc:sldMkLst>
        <pc:spChg chg="del">
          <ac:chgData name="Katie Sheridan" userId="ba375d21-2c20-4dd0-9850-7896869392b2" providerId="ADAL" clId="{8113ECDA-64A6-4B6E-9E71-EADCDBD25C99}" dt="2024-04-17T20:49:36.558" v="6" actId="478"/>
          <ac:spMkLst>
            <pc:docMk/>
            <pc:sldMk cId="2337764562" sldId="2147375347"/>
            <ac:spMk id="2" creationId="{35C09B46-369C-6213-4F46-7C447B377A19}"/>
          </ac:spMkLst>
        </pc:spChg>
        <pc:spChg chg="del">
          <ac:chgData name="Katie Sheridan" userId="ba375d21-2c20-4dd0-9850-7896869392b2" providerId="ADAL" clId="{8113ECDA-64A6-4B6E-9E71-EADCDBD25C99}" dt="2024-04-17T20:49:39.234" v="7" actId="478"/>
          <ac:spMkLst>
            <pc:docMk/>
            <pc:sldMk cId="2337764562" sldId="2147375347"/>
            <ac:spMk id="3" creationId="{01BAFE75-B632-D270-8410-D83157116A3A}"/>
          </ac:spMkLst>
        </pc:spChg>
        <pc:spChg chg="mod">
          <ac:chgData name="Katie Sheridan" userId="ba375d21-2c20-4dd0-9850-7896869392b2" providerId="ADAL" clId="{8113ECDA-64A6-4B6E-9E71-EADCDBD25C99}" dt="2024-04-17T20:50:09.421" v="15" actId="1076"/>
          <ac:spMkLst>
            <pc:docMk/>
            <pc:sldMk cId="2337764562" sldId="2147375347"/>
            <ac:spMk id="6" creationId="{810D4759-03F2-98A5-3526-1EB60801ED0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ba375d21-2c20-4dd0-9850-7896869392b2" providerId="ADAL" clId="{8113ECDA-64A6-4B6E-9E71-EADCDBD25C99}" dt="2024-04-17T22:05:25.376" v="2207"/>
              <pc2:cmMkLst xmlns:pc2="http://schemas.microsoft.com/office/powerpoint/2019/9/main/command">
                <pc:docMk/>
                <pc:sldMk cId="2337764562" sldId="2147375347"/>
                <pc2:cmMk id="{5AFD6ED1-E036-4F7B-A557-28F80CC31CB8}"/>
              </pc2:cmMkLst>
            </pc226:cmChg>
          </p:ext>
        </pc:extLst>
      </pc:sldChg>
      <pc:sldChg chg="modSp add del mod ord">
        <pc:chgData name="Katie Sheridan" userId="ba375d21-2c20-4dd0-9850-7896869392b2" providerId="ADAL" clId="{8113ECDA-64A6-4B6E-9E71-EADCDBD25C99}" dt="2024-04-17T22:13:34.166" v="2215" actId="2696"/>
        <pc:sldMkLst>
          <pc:docMk/>
          <pc:sldMk cId="1550886713" sldId="2147375349"/>
        </pc:sldMkLst>
        <pc:spChg chg="mod">
          <ac:chgData name="Katie Sheridan" userId="ba375d21-2c20-4dd0-9850-7896869392b2" providerId="ADAL" clId="{8113ECDA-64A6-4B6E-9E71-EADCDBD25C99}" dt="2024-04-17T20:57:33.918" v="104" actId="20577"/>
          <ac:spMkLst>
            <pc:docMk/>
            <pc:sldMk cId="1550886713" sldId="2147375349"/>
            <ac:spMk id="2" creationId="{05EFFE69-0B70-E73C-D564-99777859AE12}"/>
          </ac:spMkLst>
        </pc:spChg>
        <pc:spChg chg="mod">
          <ac:chgData name="Katie Sheridan" userId="ba375d21-2c20-4dd0-9850-7896869392b2" providerId="ADAL" clId="{8113ECDA-64A6-4B6E-9E71-EADCDBD25C99}" dt="2024-04-17T21:28:01.280" v="1927" actId="20577"/>
          <ac:spMkLst>
            <pc:docMk/>
            <pc:sldMk cId="1550886713" sldId="2147375349"/>
            <ac:spMk id="30" creationId="{01168A90-CA67-9BD2-5EB3-BC374C20AB8B}"/>
          </ac:spMkLst>
        </pc:spChg>
      </pc:sldChg>
      <pc:sldChg chg="addSp modSp add mod ord">
        <pc:chgData name="Katie Sheridan" userId="ba375d21-2c20-4dd0-9850-7896869392b2" providerId="ADAL" clId="{8113ECDA-64A6-4B6E-9E71-EADCDBD25C99}" dt="2024-04-17T21:42:42.031" v="2093" actId="20577"/>
        <pc:sldMkLst>
          <pc:docMk/>
          <pc:sldMk cId="4015591093" sldId="2147375350"/>
        </pc:sldMkLst>
        <pc:spChg chg="add mod">
          <ac:chgData name="Katie Sheridan" userId="ba375d21-2c20-4dd0-9850-7896869392b2" providerId="ADAL" clId="{8113ECDA-64A6-4B6E-9E71-EADCDBD25C99}" dt="2024-04-17T21:42:42.031" v="2093" actId="20577"/>
          <ac:spMkLst>
            <pc:docMk/>
            <pc:sldMk cId="4015591093" sldId="2147375350"/>
            <ac:spMk id="4" creationId="{1BC8766E-9817-1717-CC5E-D72A8693170B}"/>
          </ac:spMkLst>
        </pc:spChg>
        <pc:spChg chg="add mod">
          <ac:chgData name="Katie Sheridan" userId="ba375d21-2c20-4dd0-9850-7896869392b2" providerId="ADAL" clId="{8113ECDA-64A6-4B6E-9E71-EADCDBD25C99}" dt="2024-04-17T21:37:45.521" v="2010" actId="113"/>
          <ac:spMkLst>
            <pc:docMk/>
            <pc:sldMk cId="4015591093" sldId="2147375350"/>
            <ac:spMk id="5" creationId="{09B5FCE5-46BF-A86A-DD06-F90324FD1489}"/>
          </ac:spMkLst>
        </pc:spChg>
        <pc:spChg chg="mod">
          <ac:chgData name="Katie Sheridan" userId="ba375d21-2c20-4dd0-9850-7896869392b2" providerId="ADAL" clId="{8113ECDA-64A6-4B6E-9E71-EADCDBD25C99}" dt="2024-04-17T21:11:45.947" v="443" actId="1076"/>
          <ac:spMkLst>
            <pc:docMk/>
            <pc:sldMk cId="4015591093" sldId="2147375350"/>
            <ac:spMk id="6" creationId="{0382343F-0E46-1202-CDB7-378281401F1F}"/>
          </ac:spMkLst>
        </pc:spChg>
        <pc:picChg chg="add mod">
          <ac:chgData name="Katie Sheridan" userId="ba375d21-2c20-4dd0-9850-7896869392b2" providerId="ADAL" clId="{8113ECDA-64A6-4B6E-9E71-EADCDBD25C99}" dt="2024-04-17T21:35:48.520" v="1997" actId="1076"/>
          <ac:picMkLst>
            <pc:docMk/>
            <pc:sldMk cId="4015591093" sldId="2147375350"/>
            <ac:picMk id="3" creationId="{0079B6E0-BF20-412E-E0BC-5407C8089CA5}"/>
          </ac:picMkLst>
        </pc:picChg>
      </pc:sldChg>
      <pc:sldChg chg="modSp add del mod ord">
        <pc:chgData name="Katie Sheridan" userId="ba375d21-2c20-4dd0-9850-7896869392b2" providerId="ADAL" clId="{8113ECDA-64A6-4B6E-9E71-EADCDBD25C99}" dt="2024-04-17T22:13:34.166" v="2215" actId="2696"/>
        <pc:sldMkLst>
          <pc:docMk/>
          <pc:sldMk cId="2682993552" sldId="2147375351"/>
        </pc:sldMkLst>
        <pc:spChg chg="mod">
          <ac:chgData name="Katie Sheridan" userId="ba375d21-2c20-4dd0-9850-7896869392b2" providerId="ADAL" clId="{8113ECDA-64A6-4B6E-9E71-EADCDBD25C99}" dt="2024-04-17T21:20:54.471" v="1778" actId="6549"/>
          <ac:spMkLst>
            <pc:docMk/>
            <pc:sldMk cId="2682993552" sldId="2147375351"/>
            <ac:spMk id="30" creationId="{B5539AB5-6212-00BA-7C16-CC2C85726AD3}"/>
          </ac:spMkLst>
        </pc:spChg>
      </pc:sldChg>
      <pc:sldChg chg="delSp modSp add del mod">
        <pc:chgData name="Katie Sheridan" userId="ba375d21-2c20-4dd0-9850-7896869392b2" providerId="ADAL" clId="{8113ECDA-64A6-4B6E-9E71-EADCDBD25C99}" dt="2024-04-17T22:13:34.166" v="2215" actId="2696"/>
        <pc:sldMkLst>
          <pc:docMk/>
          <pc:sldMk cId="56735106" sldId="2147375352"/>
        </pc:sldMkLst>
        <pc:spChg chg="mod">
          <ac:chgData name="Katie Sheridan" userId="ba375d21-2c20-4dd0-9850-7896869392b2" providerId="ADAL" clId="{8113ECDA-64A6-4B6E-9E71-EADCDBD25C99}" dt="2024-04-17T21:28:35.315" v="1939" actId="20577"/>
          <ac:spMkLst>
            <pc:docMk/>
            <pc:sldMk cId="56735106" sldId="2147375352"/>
            <ac:spMk id="6" creationId="{3EE8A4E4-1FC0-C79F-E0D8-B31C218E6AA0}"/>
          </ac:spMkLst>
        </pc:spChg>
        <pc:picChg chg="del">
          <ac:chgData name="Katie Sheridan" userId="ba375d21-2c20-4dd0-9850-7896869392b2" providerId="ADAL" clId="{8113ECDA-64A6-4B6E-9E71-EADCDBD25C99}" dt="2024-04-17T21:28:38.916" v="1940" actId="478"/>
          <ac:picMkLst>
            <pc:docMk/>
            <pc:sldMk cId="56735106" sldId="2147375352"/>
            <ac:picMk id="3" creationId="{D853907F-7788-CF4F-7CE9-218A7F9C2583}"/>
          </ac:picMkLst>
        </pc:picChg>
      </pc:sldChg>
      <pc:sldChg chg="addSp delSp modSp add mod">
        <pc:chgData name="Katie Sheridan" userId="ba375d21-2c20-4dd0-9850-7896869392b2" providerId="ADAL" clId="{8113ECDA-64A6-4B6E-9E71-EADCDBD25C99}" dt="2024-04-17T21:42:27.439" v="2032" actId="6549"/>
        <pc:sldMkLst>
          <pc:docMk/>
          <pc:sldMk cId="1159379627" sldId="2147375353"/>
        </pc:sldMkLst>
        <pc:spChg chg="add del mod">
          <ac:chgData name="Katie Sheridan" userId="ba375d21-2c20-4dd0-9850-7896869392b2" providerId="ADAL" clId="{8113ECDA-64A6-4B6E-9E71-EADCDBD25C99}" dt="2024-04-17T21:35:19.330" v="1990"/>
          <ac:spMkLst>
            <pc:docMk/>
            <pc:sldMk cId="1159379627" sldId="2147375353"/>
            <ac:spMk id="4" creationId="{7CF928F7-E1EC-2946-1F33-4CDFC12D585E}"/>
          </ac:spMkLst>
        </pc:spChg>
        <pc:spChg chg="mod">
          <ac:chgData name="Katie Sheridan" userId="ba375d21-2c20-4dd0-9850-7896869392b2" providerId="ADAL" clId="{8113ECDA-64A6-4B6E-9E71-EADCDBD25C99}" dt="2024-04-17T21:33:16.366" v="1957" actId="1076"/>
          <ac:spMkLst>
            <pc:docMk/>
            <pc:sldMk cId="1159379627" sldId="2147375353"/>
            <ac:spMk id="6" creationId="{47E1EBFA-BECE-1E7C-1634-59BCE4AC7D80}"/>
          </ac:spMkLst>
        </pc:spChg>
        <pc:spChg chg="add mod">
          <ac:chgData name="Katie Sheridan" userId="ba375d21-2c20-4dd0-9850-7896869392b2" providerId="ADAL" clId="{8113ECDA-64A6-4B6E-9E71-EADCDBD25C99}" dt="2024-04-17T21:35:16.891" v="1988" actId="20577"/>
          <ac:spMkLst>
            <pc:docMk/>
            <pc:sldMk cId="1159379627" sldId="2147375353"/>
            <ac:spMk id="7" creationId="{9F34CC08-6CA0-C9D4-5629-4A875B99C836}"/>
          </ac:spMkLst>
        </pc:spChg>
        <pc:spChg chg="add mod">
          <ac:chgData name="Katie Sheridan" userId="ba375d21-2c20-4dd0-9850-7896869392b2" providerId="ADAL" clId="{8113ECDA-64A6-4B6E-9E71-EADCDBD25C99}" dt="2024-04-17T21:42:27.439" v="2032" actId="6549"/>
          <ac:spMkLst>
            <pc:docMk/>
            <pc:sldMk cId="1159379627" sldId="2147375353"/>
            <ac:spMk id="8" creationId="{CF25DB93-D6B5-A7C1-0EF1-EFE7CC5917C0}"/>
          </ac:spMkLst>
        </pc:spChg>
        <pc:picChg chg="add mod">
          <ac:chgData name="Katie Sheridan" userId="ba375d21-2c20-4dd0-9850-7896869392b2" providerId="ADAL" clId="{8113ECDA-64A6-4B6E-9E71-EADCDBD25C99}" dt="2024-04-17T21:34:21.373" v="1970" actId="1076"/>
          <ac:picMkLst>
            <pc:docMk/>
            <pc:sldMk cId="1159379627" sldId="2147375353"/>
            <ac:picMk id="3" creationId="{1BC00C98-BF05-0AAD-1A3D-5740FBEC919B}"/>
          </ac:picMkLst>
        </pc:picChg>
      </pc:sldChg>
      <pc:sldChg chg="addSp delSp modSp add mod">
        <pc:chgData name="Katie Sheridan" userId="ba375d21-2c20-4dd0-9850-7896869392b2" providerId="ADAL" clId="{8113ECDA-64A6-4B6E-9E71-EADCDBD25C99}" dt="2024-04-17T21:52:52.848" v="2140" actId="1076"/>
        <pc:sldMkLst>
          <pc:docMk/>
          <pc:sldMk cId="3709963366" sldId="2147375354"/>
        </pc:sldMkLst>
        <pc:spChg chg="del mod">
          <ac:chgData name="Katie Sheridan" userId="ba375d21-2c20-4dd0-9850-7896869392b2" providerId="ADAL" clId="{8113ECDA-64A6-4B6E-9E71-EADCDBD25C99}" dt="2024-04-17T21:50:23.955" v="2131" actId="478"/>
          <ac:spMkLst>
            <pc:docMk/>
            <pc:sldMk cId="3709963366" sldId="2147375354"/>
            <ac:spMk id="4" creationId="{CDCCD81E-E985-A35B-1F6A-97ABF037220D}"/>
          </ac:spMkLst>
        </pc:spChg>
        <pc:spChg chg="del mod">
          <ac:chgData name="Katie Sheridan" userId="ba375d21-2c20-4dd0-9850-7896869392b2" providerId="ADAL" clId="{8113ECDA-64A6-4B6E-9E71-EADCDBD25C99}" dt="2024-04-17T21:52:27.906" v="2133" actId="478"/>
          <ac:spMkLst>
            <pc:docMk/>
            <pc:sldMk cId="3709963366" sldId="2147375354"/>
            <ac:spMk id="5" creationId="{BD61DC7B-EEF8-8811-E986-B63A8A106159}"/>
          </ac:spMkLst>
        </pc:spChg>
        <pc:spChg chg="mod">
          <ac:chgData name="Katie Sheridan" userId="ba375d21-2c20-4dd0-9850-7896869392b2" providerId="ADAL" clId="{8113ECDA-64A6-4B6E-9E71-EADCDBD25C99}" dt="2024-04-17T21:49:12.386" v="2118" actId="1076"/>
          <ac:spMkLst>
            <pc:docMk/>
            <pc:sldMk cId="3709963366" sldId="2147375354"/>
            <ac:spMk id="6" creationId="{B5019825-5B63-A0BC-7836-69051F1D36D9}"/>
          </ac:spMkLst>
        </pc:spChg>
        <pc:spChg chg="add mod">
          <ac:chgData name="Katie Sheridan" userId="ba375d21-2c20-4dd0-9850-7896869392b2" providerId="ADAL" clId="{8113ECDA-64A6-4B6E-9E71-EADCDBD25C99}" dt="2024-04-17T21:50:24.411" v="2132"/>
          <ac:spMkLst>
            <pc:docMk/>
            <pc:sldMk cId="3709963366" sldId="2147375354"/>
            <ac:spMk id="10" creationId="{D78F2C1A-7288-9BA5-85F8-52FDC1D224F7}"/>
          </ac:spMkLst>
        </pc:spChg>
        <pc:picChg chg="del">
          <ac:chgData name="Katie Sheridan" userId="ba375d21-2c20-4dd0-9850-7896869392b2" providerId="ADAL" clId="{8113ECDA-64A6-4B6E-9E71-EADCDBD25C99}" dt="2024-04-17T21:47:35.353" v="2095" actId="478"/>
          <ac:picMkLst>
            <pc:docMk/>
            <pc:sldMk cId="3709963366" sldId="2147375354"/>
            <ac:picMk id="3" creationId="{66E693D4-B759-5E6D-5EA4-73165650C3C5}"/>
          </ac:picMkLst>
        </pc:picChg>
        <pc:picChg chg="add mod modCrop">
          <ac:chgData name="Katie Sheridan" userId="ba375d21-2c20-4dd0-9850-7896869392b2" providerId="ADAL" clId="{8113ECDA-64A6-4B6E-9E71-EADCDBD25C99}" dt="2024-04-17T21:52:52.848" v="2140" actId="1076"/>
          <ac:picMkLst>
            <pc:docMk/>
            <pc:sldMk cId="3709963366" sldId="2147375354"/>
            <ac:picMk id="7" creationId="{13ED061E-0C90-B03B-E65D-BF5FA9520E31}"/>
          </ac:picMkLst>
        </pc:picChg>
        <pc:picChg chg="add mod modCrop">
          <ac:chgData name="Katie Sheridan" userId="ba375d21-2c20-4dd0-9850-7896869392b2" providerId="ADAL" clId="{8113ECDA-64A6-4B6E-9E71-EADCDBD25C99}" dt="2024-04-17T21:52:39.161" v="2137" actId="1076"/>
          <ac:picMkLst>
            <pc:docMk/>
            <pc:sldMk cId="3709963366" sldId="2147375354"/>
            <ac:picMk id="9" creationId="{5A87C97A-6ECB-E11B-3DEE-479311D6368A}"/>
          </ac:picMkLst>
        </pc:picChg>
      </pc:sldChg>
      <pc:sldChg chg="new del">
        <pc:chgData name="Katie Sheridan" userId="ba375d21-2c20-4dd0-9850-7896869392b2" providerId="ADAL" clId="{8113ECDA-64A6-4B6E-9E71-EADCDBD25C99}" dt="2024-04-17T22:02:49.864" v="2162" actId="680"/>
        <pc:sldMkLst>
          <pc:docMk/>
          <pc:sldMk cId="155041192" sldId="2147375355"/>
        </pc:sldMkLst>
      </pc:sldChg>
      <pc:sldChg chg="add">
        <pc:chgData name="Katie Sheridan" userId="ba375d21-2c20-4dd0-9850-7896869392b2" providerId="ADAL" clId="{8113ECDA-64A6-4B6E-9E71-EADCDBD25C99}" dt="2024-04-17T22:08:41.686" v="2208" actId="2890"/>
        <pc:sldMkLst>
          <pc:docMk/>
          <pc:sldMk cId="1235220877" sldId="2147375355"/>
        </pc:sldMkLst>
      </pc:sldChg>
    </pc:docChg>
  </pc:docChgLst>
  <pc:docChgLst>
    <pc:chgData name="Cindy Davidson" userId="S::cdavidson@ushealthconnect.com::03062326-39c5-45f7-aba2-5036e27cfdbd" providerId="AD" clId="Web-{5B694180-0390-5A20-9CB0-9EA5363F3D17}"/>
    <pc:docChg chg="modSld">
      <pc:chgData name="Cindy Davidson" userId="S::cdavidson@ushealthconnect.com::03062326-39c5-45f7-aba2-5036e27cfdbd" providerId="AD" clId="Web-{5B694180-0390-5A20-9CB0-9EA5363F3D17}" dt="2024-04-18T20:37:33.823" v="7" actId="20577"/>
      <pc:docMkLst>
        <pc:docMk/>
      </pc:docMkLst>
      <pc:sldChg chg="modSp">
        <pc:chgData name="Cindy Davidson" userId="S::cdavidson@ushealthconnect.com::03062326-39c5-45f7-aba2-5036e27cfdbd" providerId="AD" clId="Web-{5B694180-0390-5A20-9CB0-9EA5363F3D17}" dt="2024-04-18T20:37:33.823" v="7" actId="20577"/>
        <pc:sldMkLst>
          <pc:docMk/>
          <pc:sldMk cId="3138900616" sldId="2134959405"/>
        </pc:sldMkLst>
        <pc:spChg chg="mod">
          <ac:chgData name="Cindy Davidson" userId="S::cdavidson@ushealthconnect.com::03062326-39c5-45f7-aba2-5036e27cfdbd" providerId="AD" clId="Web-{5B694180-0390-5A20-9CB0-9EA5363F3D17}" dt="2024-04-18T20:37:33.823" v="7" actId="20577"/>
          <ac:spMkLst>
            <pc:docMk/>
            <pc:sldMk cId="3138900616" sldId="2134959405"/>
            <ac:spMk id="3" creationId="{C2C3ED43-A441-5D58-0561-585C797D93A0}"/>
          </ac:spMkLst>
        </pc:spChg>
      </pc:sldChg>
    </pc:docChg>
  </pc:docChgLst>
  <pc:docChgLst>
    <pc:chgData name="Katie Sheridan" userId="S::ksheridan@ushealthconnect.com::ba375d21-2c20-4dd0-9850-7896869392b2" providerId="AD" clId="Web-{6F8317B5-5EB0-F3AB-E7A7-C17A81654664}"/>
    <pc:docChg chg="modSld">
      <pc:chgData name="Katie Sheridan" userId="S::ksheridan@ushealthconnect.com::ba375d21-2c20-4dd0-9850-7896869392b2" providerId="AD" clId="Web-{6F8317B5-5EB0-F3AB-E7A7-C17A81654664}" dt="2024-04-22T21:16:55.749" v="44" actId="20577"/>
      <pc:docMkLst>
        <pc:docMk/>
      </pc:docMkLst>
      <pc:sldChg chg="modSp">
        <pc:chgData name="Katie Sheridan" userId="S::ksheridan@ushealthconnect.com::ba375d21-2c20-4dd0-9850-7896869392b2" providerId="AD" clId="Web-{6F8317B5-5EB0-F3AB-E7A7-C17A81654664}" dt="2024-04-22T21:14:14.385" v="6" actId="20577"/>
        <pc:sldMkLst>
          <pc:docMk/>
          <pc:sldMk cId="2581956532" sldId="537"/>
        </pc:sldMkLst>
        <pc:spChg chg="mod">
          <ac:chgData name="Katie Sheridan" userId="S::ksheridan@ushealthconnect.com::ba375d21-2c20-4dd0-9850-7896869392b2" providerId="AD" clId="Web-{6F8317B5-5EB0-F3AB-E7A7-C17A81654664}" dt="2024-04-22T21:14:14.385" v="6" actId="20577"/>
          <ac:spMkLst>
            <pc:docMk/>
            <pc:sldMk cId="2581956532" sldId="537"/>
            <ac:spMk id="3" creationId="{D25A0F0A-E506-34C6-ED3D-56D355D043B6}"/>
          </ac:spMkLst>
        </pc:spChg>
      </pc:sldChg>
      <pc:sldChg chg="modSp">
        <pc:chgData name="Katie Sheridan" userId="S::ksheridan@ushealthconnect.com::ba375d21-2c20-4dd0-9850-7896869392b2" providerId="AD" clId="Web-{6F8317B5-5EB0-F3AB-E7A7-C17A81654664}" dt="2024-04-22T21:13:44.212" v="3" actId="20577"/>
        <pc:sldMkLst>
          <pc:docMk/>
          <pc:sldMk cId="39900741" sldId="2134959397"/>
        </pc:sldMkLst>
        <pc:spChg chg="mod">
          <ac:chgData name="Katie Sheridan" userId="S::ksheridan@ushealthconnect.com::ba375d21-2c20-4dd0-9850-7896869392b2" providerId="AD" clId="Web-{6F8317B5-5EB0-F3AB-E7A7-C17A81654664}" dt="2024-04-22T21:13:44.212" v="3" actId="20577"/>
          <ac:spMkLst>
            <pc:docMk/>
            <pc:sldMk cId="39900741" sldId="2134959397"/>
            <ac:spMk id="6" creationId="{9D8DDA8C-AACD-BF8C-4174-A09E9ACFF4B2}"/>
          </ac:spMkLst>
        </pc:spChg>
      </pc:sldChg>
      <pc:sldChg chg="addSp modSp">
        <pc:chgData name="Katie Sheridan" userId="S::ksheridan@ushealthconnect.com::ba375d21-2c20-4dd0-9850-7896869392b2" providerId="AD" clId="Web-{6F8317B5-5EB0-F3AB-E7A7-C17A81654664}" dt="2024-04-22T21:16:55.749" v="44" actId="20577"/>
        <pc:sldMkLst>
          <pc:docMk/>
          <pc:sldMk cId="1235220877" sldId="2147375355"/>
        </pc:sldMkLst>
        <pc:spChg chg="add mod">
          <ac:chgData name="Katie Sheridan" userId="S::ksheridan@ushealthconnect.com::ba375d21-2c20-4dd0-9850-7896869392b2" providerId="AD" clId="Web-{6F8317B5-5EB0-F3AB-E7A7-C17A81654664}" dt="2024-04-22T21:15:19.871" v="34" actId="20577"/>
          <ac:spMkLst>
            <pc:docMk/>
            <pc:sldMk cId="1235220877" sldId="2147375355"/>
            <ac:spMk id="4" creationId="{12F9B5CA-A81E-D671-24FD-76BC633983DE}"/>
          </ac:spMkLst>
        </pc:spChg>
        <pc:spChg chg="add mod">
          <ac:chgData name="Katie Sheridan" userId="S::ksheridan@ushealthconnect.com::ba375d21-2c20-4dd0-9850-7896869392b2" providerId="AD" clId="Web-{6F8317B5-5EB0-F3AB-E7A7-C17A81654664}" dt="2024-04-22T21:16:55.749" v="44" actId="20577"/>
          <ac:spMkLst>
            <pc:docMk/>
            <pc:sldMk cId="1235220877" sldId="2147375355"/>
            <ac:spMk id="7" creationId="{68C9E78C-B266-AD57-AA4C-F45AFD4B4F4F}"/>
          </ac:spMkLst>
        </pc:spChg>
      </pc:sldChg>
    </pc:docChg>
  </pc:docChgLst>
  <pc:docChgLst>
    <pc:chgData name="Cindy Davidson" userId="S::cdavidson@ushealthconnect.com::03062326-39c5-45f7-aba2-5036e27cfdbd" providerId="AD" clId="Web-{84240518-4DB0-1E71-993E-E3082476A71B}"/>
    <pc:docChg chg="modSld">
      <pc:chgData name="Cindy Davidson" userId="S::cdavidson@ushealthconnect.com::03062326-39c5-45f7-aba2-5036e27cfdbd" providerId="AD" clId="Web-{84240518-4DB0-1E71-993E-E3082476A71B}" dt="2024-04-18T20:05:37.068" v="39" actId="20577"/>
      <pc:docMkLst>
        <pc:docMk/>
      </pc:docMkLst>
      <pc:sldChg chg="modSp modCm">
        <pc:chgData name="Cindy Davidson" userId="S::cdavidson@ushealthconnect.com::03062326-39c5-45f7-aba2-5036e27cfdbd" providerId="AD" clId="Web-{84240518-4DB0-1E71-993E-E3082476A71B}" dt="2024-04-18T20:04:06.146" v="21"/>
        <pc:sldMkLst>
          <pc:docMk/>
          <pc:sldMk cId="3604592473" sldId="312"/>
        </pc:sldMkLst>
        <pc:spChg chg="mod">
          <ac:chgData name="Cindy Davidson" userId="S::cdavidson@ushealthconnect.com::03062326-39c5-45f7-aba2-5036e27cfdbd" providerId="AD" clId="Web-{84240518-4DB0-1E71-993E-E3082476A71B}" dt="2024-04-18T20:01:54.507" v="3" actId="20577"/>
          <ac:spMkLst>
            <pc:docMk/>
            <pc:sldMk cId="3604592473" sldId="312"/>
            <ac:spMk id="5" creationId="{1EAACE13-8FE6-0C2C-742D-4F3D710A472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indy Davidson" userId="S::cdavidson@ushealthconnect.com::03062326-39c5-45f7-aba2-5036e27cfdbd" providerId="AD" clId="Web-{84240518-4DB0-1E71-993E-E3082476A71B}" dt="2024-04-18T20:04:06.146" v="21"/>
              <pc2:cmMkLst xmlns:pc2="http://schemas.microsoft.com/office/powerpoint/2019/9/main/command">
                <pc:docMk/>
                <pc:sldMk cId="3604592473" sldId="312"/>
                <pc2:cmMk id="{5A6C3517-5FB6-4CAD-8ABD-740D10DBE0E2}"/>
              </pc2:cmMkLst>
            </pc226:cmChg>
          </p:ext>
        </pc:extLst>
      </pc:sldChg>
      <pc:sldChg chg="modSp modCm">
        <pc:chgData name="Cindy Davidson" userId="S::cdavidson@ushealthconnect.com::03062326-39c5-45f7-aba2-5036e27cfdbd" providerId="AD" clId="Web-{84240518-4DB0-1E71-993E-E3082476A71B}" dt="2024-04-18T20:03:57.990" v="20"/>
        <pc:sldMkLst>
          <pc:docMk/>
          <pc:sldMk cId="1974899553" sldId="313"/>
        </pc:sldMkLst>
        <pc:spChg chg="mod">
          <ac:chgData name="Cindy Davidson" userId="S::cdavidson@ushealthconnect.com::03062326-39c5-45f7-aba2-5036e27cfdbd" providerId="AD" clId="Web-{84240518-4DB0-1E71-993E-E3082476A71B}" dt="2024-04-18T20:01:47.929" v="1" actId="20577"/>
          <ac:spMkLst>
            <pc:docMk/>
            <pc:sldMk cId="1974899553" sldId="313"/>
            <ac:spMk id="7" creationId="{3295E570-23E5-C78A-DE21-D422BECDA31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indy Davidson" userId="S::cdavidson@ushealthconnect.com::03062326-39c5-45f7-aba2-5036e27cfdbd" providerId="AD" clId="Web-{84240518-4DB0-1E71-993E-E3082476A71B}" dt="2024-04-18T20:03:57.990" v="20"/>
              <pc2:cmMkLst xmlns:pc2="http://schemas.microsoft.com/office/powerpoint/2019/9/main/command">
                <pc:docMk/>
                <pc:sldMk cId="1974899553" sldId="313"/>
                <pc2:cmMk id="{E7188EBD-95CD-4556-B320-3A747CAB5133}"/>
              </pc2:cmMkLst>
            </pc226:cmChg>
          </p:ext>
        </pc:extLst>
      </pc:sldChg>
      <pc:sldChg chg="modCm">
        <pc:chgData name="Cindy Davidson" userId="S::cdavidson@ushealthconnect.com::03062326-39c5-45f7-aba2-5036e27cfdbd" providerId="AD" clId="Web-{84240518-4DB0-1E71-993E-E3082476A71B}" dt="2024-04-18T20:02:02.960" v="4"/>
        <pc:sldMkLst>
          <pc:docMk/>
          <pc:sldMk cId="3653735463" sldId="213495939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indy Davidson" userId="S::cdavidson@ushealthconnect.com::03062326-39c5-45f7-aba2-5036e27cfdbd" providerId="AD" clId="Web-{84240518-4DB0-1E71-993E-E3082476A71B}" dt="2024-04-18T20:02:02.960" v="4"/>
              <pc2:cmMkLst xmlns:pc2="http://schemas.microsoft.com/office/powerpoint/2019/9/main/command">
                <pc:docMk/>
                <pc:sldMk cId="3653735463" sldId="2134959396"/>
                <pc2:cmMk id="{8DE0E4F8-D3C1-434D-BAF0-91B3C15F27C4}"/>
              </pc2:cmMkLst>
            </pc226:cmChg>
          </p:ext>
        </pc:extLst>
      </pc:sldChg>
      <pc:sldChg chg="modSp">
        <pc:chgData name="Cindy Davidson" userId="S::cdavidson@ushealthconnect.com::03062326-39c5-45f7-aba2-5036e27cfdbd" providerId="AD" clId="Web-{84240518-4DB0-1E71-993E-E3082476A71B}" dt="2024-04-18T20:04:35.740" v="25" actId="20577"/>
        <pc:sldMkLst>
          <pc:docMk/>
          <pc:sldMk cId="736039335" sldId="2134959399"/>
        </pc:sldMkLst>
        <pc:spChg chg="mod">
          <ac:chgData name="Cindy Davidson" userId="S::cdavidson@ushealthconnect.com::03062326-39c5-45f7-aba2-5036e27cfdbd" providerId="AD" clId="Web-{84240518-4DB0-1E71-993E-E3082476A71B}" dt="2024-04-18T20:04:35.740" v="25" actId="20577"/>
          <ac:spMkLst>
            <pc:docMk/>
            <pc:sldMk cId="736039335" sldId="2134959399"/>
            <ac:spMk id="3" creationId="{E48B4D2E-F98C-002B-BEF5-92C51076DAD5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4:38.615" v="26" actId="20577"/>
        <pc:sldMkLst>
          <pc:docMk/>
          <pc:sldMk cId="2802918032" sldId="2134959400"/>
        </pc:sldMkLst>
        <pc:spChg chg="mod">
          <ac:chgData name="Cindy Davidson" userId="S::cdavidson@ushealthconnect.com::03062326-39c5-45f7-aba2-5036e27cfdbd" providerId="AD" clId="Web-{84240518-4DB0-1E71-993E-E3082476A71B}" dt="2024-04-18T20:04:38.615" v="26" actId="20577"/>
          <ac:spMkLst>
            <pc:docMk/>
            <pc:sldMk cId="2802918032" sldId="2134959400"/>
            <ac:spMk id="39" creationId="{1D8F2F02-EB4A-CD24-CE8A-FC74E42C3627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4:48.599" v="33" actId="20577"/>
        <pc:sldMkLst>
          <pc:docMk/>
          <pc:sldMk cId="276387260" sldId="2134959401"/>
        </pc:sldMkLst>
        <pc:spChg chg="mod">
          <ac:chgData name="Cindy Davidson" userId="S::cdavidson@ushealthconnect.com::03062326-39c5-45f7-aba2-5036e27cfdbd" providerId="AD" clId="Web-{84240518-4DB0-1E71-993E-E3082476A71B}" dt="2024-04-18T20:04:48.599" v="33" actId="20577"/>
          <ac:spMkLst>
            <pc:docMk/>
            <pc:sldMk cId="276387260" sldId="2134959401"/>
            <ac:spMk id="3" creationId="{26288D4A-C860-D9E9-E2E1-8750F274B65A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5:13.271" v="36" actId="20577"/>
        <pc:sldMkLst>
          <pc:docMk/>
          <pc:sldMk cId="3138900616" sldId="2134959405"/>
        </pc:sldMkLst>
        <pc:spChg chg="mod">
          <ac:chgData name="Cindy Davidson" userId="S::cdavidson@ushealthconnect.com::03062326-39c5-45f7-aba2-5036e27cfdbd" providerId="AD" clId="Web-{84240518-4DB0-1E71-993E-E3082476A71B}" dt="2024-04-18T20:05:13.271" v="36" actId="20577"/>
          <ac:spMkLst>
            <pc:docMk/>
            <pc:sldMk cId="3138900616" sldId="2134959405"/>
            <ac:spMk id="3" creationId="{C2C3ED43-A441-5D58-0561-585C797D93A0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4:57.099" v="34" actId="20577"/>
        <pc:sldMkLst>
          <pc:docMk/>
          <pc:sldMk cId="1072917998" sldId="2134959407"/>
        </pc:sldMkLst>
        <pc:spChg chg="mod">
          <ac:chgData name="Cindy Davidson" userId="S::cdavidson@ushealthconnect.com::03062326-39c5-45f7-aba2-5036e27cfdbd" providerId="AD" clId="Web-{84240518-4DB0-1E71-993E-E3082476A71B}" dt="2024-04-18T20:04:57.099" v="34" actId="20577"/>
          <ac:spMkLst>
            <pc:docMk/>
            <pc:sldMk cId="1072917998" sldId="2134959407"/>
            <ac:spMk id="3" creationId="{5290FBFC-2828-B381-D536-7424CE5699B0}"/>
          </ac:spMkLst>
        </pc:spChg>
      </pc:sldChg>
      <pc:sldChg chg="modSp modCm">
        <pc:chgData name="Cindy Davidson" userId="S::cdavidson@ushealthconnect.com::03062326-39c5-45f7-aba2-5036e27cfdbd" providerId="AD" clId="Web-{84240518-4DB0-1E71-993E-E3082476A71B}" dt="2024-04-18T20:03:11.053" v="19" actId="20577"/>
        <pc:sldMkLst>
          <pc:docMk/>
          <pc:sldMk cId="3758936681" sldId="2134959408"/>
        </pc:sldMkLst>
        <pc:spChg chg="mod">
          <ac:chgData name="Cindy Davidson" userId="S::cdavidson@ushealthconnect.com::03062326-39c5-45f7-aba2-5036e27cfdbd" providerId="AD" clId="Web-{84240518-4DB0-1E71-993E-E3082476A71B}" dt="2024-04-18T20:03:11.053" v="19" actId="20577"/>
          <ac:spMkLst>
            <pc:docMk/>
            <pc:sldMk cId="3758936681" sldId="2134959408"/>
            <ac:spMk id="3" creationId="{A94CC058-EA79-801F-3E86-04956CEC418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Cindy Davidson" userId="S::cdavidson@ushealthconnect.com::03062326-39c5-45f7-aba2-5036e27cfdbd" providerId="AD" clId="Web-{84240518-4DB0-1E71-993E-E3082476A71B}" dt="2024-04-18T20:03:08.428" v="18"/>
              <pc2:cmMkLst xmlns:pc2="http://schemas.microsoft.com/office/powerpoint/2019/9/main/command">
                <pc:docMk/>
                <pc:sldMk cId="3758936681" sldId="2134959408"/>
                <pc2:cmMk id="{3E4F2957-9A1D-4473-8A5C-67AB8C0B9EE8}"/>
              </pc2:cmMkLst>
              <pc226:cmRplyChg chg="add">
                <pc226:chgData name="Cindy Davidson" userId="S::cdavidson@ushealthconnect.com::03062326-39c5-45f7-aba2-5036e27cfdbd" providerId="AD" clId="Web-{84240518-4DB0-1E71-993E-E3082476A71B}" dt="2024-04-18T20:03:08.428" v="18"/>
                <pc2:cmRplyMkLst xmlns:pc2="http://schemas.microsoft.com/office/powerpoint/2019/9/main/command">
                  <pc:docMk/>
                  <pc:sldMk cId="3758936681" sldId="2134959408"/>
                  <pc2:cmMk id="{3E4F2957-9A1D-4473-8A5C-67AB8C0B9EE8}"/>
                  <pc2:cmRplyMk id="{D33687B3-DB26-419E-8425-F0A4B0D82568}"/>
                </pc2:cmRplyMkLst>
              </pc226:cmRplyChg>
            </pc226:cmChg>
          </p:ext>
        </pc:extLst>
      </pc:sldChg>
      <pc:sldChg chg="modSp">
        <pc:chgData name="Cindy Davidson" userId="S::cdavidson@ushealthconnect.com::03062326-39c5-45f7-aba2-5036e27cfdbd" providerId="AD" clId="Web-{84240518-4DB0-1E71-993E-E3082476A71B}" dt="2024-04-18T20:05:22.708" v="37" actId="20577"/>
        <pc:sldMkLst>
          <pc:docMk/>
          <pc:sldMk cId="1721712741" sldId="2134959413"/>
        </pc:sldMkLst>
        <pc:spChg chg="mod">
          <ac:chgData name="Cindy Davidson" userId="S::cdavidson@ushealthconnect.com::03062326-39c5-45f7-aba2-5036e27cfdbd" providerId="AD" clId="Web-{84240518-4DB0-1E71-993E-E3082476A71B}" dt="2024-04-18T20:05:22.708" v="37" actId="20577"/>
          <ac:spMkLst>
            <pc:docMk/>
            <pc:sldMk cId="1721712741" sldId="2134959413"/>
            <ac:spMk id="4" creationId="{50F8EDC1-9787-54C9-790D-1F3086942D68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5:37.068" v="39" actId="20577"/>
        <pc:sldMkLst>
          <pc:docMk/>
          <pc:sldMk cId="1863893500" sldId="2134959414"/>
        </pc:sldMkLst>
        <pc:spChg chg="mod">
          <ac:chgData name="Cindy Davidson" userId="S::cdavidson@ushealthconnect.com::03062326-39c5-45f7-aba2-5036e27cfdbd" providerId="AD" clId="Web-{84240518-4DB0-1E71-993E-E3082476A71B}" dt="2024-04-18T20:05:37.068" v="39" actId="20577"/>
          <ac:spMkLst>
            <pc:docMk/>
            <pc:sldMk cId="1863893500" sldId="2134959414"/>
            <ac:spMk id="4" creationId="{A0847587-3E1B-4136-DB13-43D8F564203E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5:31.677" v="38" actId="20577"/>
        <pc:sldMkLst>
          <pc:docMk/>
          <pc:sldMk cId="67608663" sldId="2147375346"/>
        </pc:sldMkLst>
        <pc:spChg chg="mod">
          <ac:chgData name="Cindy Davidson" userId="S::cdavidson@ushealthconnect.com::03062326-39c5-45f7-aba2-5036e27cfdbd" providerId="AD" clId="Web-{84240518-4DB0-1E71-993E-E3082476A71B}" dt="2024-04-18T20:05:31.677" v="38" actId="20577"/>
          <ac:spMkLst>
            <pc:docMk/>
            <pc:sldMk cId="67608663" sldId="2147375346"/>
            <ac:spMk id="11" creationId="{4DC60271-7BF8-B935-AD6E-9653E208AD3B}"/>
          </ac:spMkLst>
        </pc:spChg>
      </pc:sldChg>
      <pc:sldChg chg="modSp">
        <pc:chgData name="Cindy Davidson" userId="S::cdavidson@ushealthconnect.com::03062326-39c5-45f7-aba2-5036e27cfdbd" providerId="AD" clId="Web-{84240518-4DB0-1E71-993E-E3082476A71B}" dt="2024-04-18T20:04:26.724" v="23" actId="20577"/>
        <pc:sldMkLst>
          <pc:docMk/>
          <pc:sldMk cId="1235220877" sldId="2147375355"/>
        </pc:sldMkLst>
        <pc:spChg chg="mod">
          <ac:chgData name="Cindy Davidson" userId="S::cdavidson@ushealthconnect.com::03062326-39c5-45f7-aba2-5036e27cfdbd" providerId="AD" clId="Web-{84240518-4DB0-1E71-993E-E3082476A71B}" dt="2024-04-18T20:04:26.724" v="23" actId="20577"/>
          <ac:spMkLst>
            <pc:docMk/>
            <pc:sldMk cId="1235220877" sldId="2147375355"/>
            <ac:spMk id="2" creationId="{65D0450F-C6CE-6F1C-9AAF-2E5414E5F578}"/>
          </ac:spMkLst>
        </pc:spChg>
      </pc:sldChg>
    </pc:docChg>
  </pc:docChgLst>
  <pc:docChgLst>
    <pc:chgData name="Katie Sheridan" userId="ba375d21-2c20-4dd0-9850-7896869392b2" providerId="ADAL" clId="{29ACEA41-4B44-4741-A16A-53DD67BC71A1}"/>
    <pc:docChg chg="modSld">
      <pc:chgData name="Katie Sheridan" userId="ba375d21-2c20-4dd0-9850-7896869392b2" providerId="ADAL" clId="{29ACEA41-4B44-4741-A16A-53DD67BC71A1}" dt="2024-04-22T21:22:36.472" v="141" actId="14100"/>
      <pc:docMkLst>
        <pc:docMk/>
      </pc:docMkLst>
      <pc:sldChg chg="addSp modSp mod">
        <pc:chgData name="Katie Sheridan" userId="ba375d21-2c20-4dd0-9850-7896869392b2" providerId="ADAL" clId="{29ACEA41-4B44-4741-A16A-53DD67BC71A1}" dt="2024-04-22T21:21:12.387" v="140" actId="14100"/>
        <pc:sldMkLst>
          <pc:docMk/>
          <pc:sldMk cId="736039335" sldId="2134959399"/>
        </pc:sldMkLst>
        <pc:spChg chg="add mod">
          <ac:chgData name="Katie Sheridan" userId="ba375d21-2c20-4dd0-9850-7896869392b2" providerId="ADAL" clId="{29ACEA41-4B44-4741-A16A-53DD67BC71A1}" dt="2024-04-22T21:19:41.777" v="58"/>
          <ac:spMkLst>
            <pc:docMk/>
            <pc:sldMk cId="736039335" sldId="2134959399"/>
            <ac:spMk id="3" creationId="{228A4990-1578-91DF-BD29-268263767C1C}"/>
          </ac:spMkLst>
        </pc:spChg>
        <pc:spChg chg="add mod">
          <ac:chgData name="Katie Sheridan" userId="ba375d21-2c20-4dd0-9850-7896869392b2" providerId="ADAL" clId="{29ACEA41-4B44-4741-A16A-53DD67BC71A1}" dt="2024-04-22T21:21:12.387" v="140" actId="14100"/>
          <ac:spMkLst>
            <pc:docMk/>
            <pc:sldMk cId="736039335" sldId="2134959399"/>
            <ac:spMk id="5" creationId="{1E2F2512-1070-8D42-590C-5E4632273B60}"/>
          </ac:spMkLst>
        </pc:spChg>
        <pc:picChg chg="mod modCrop">
          <ac:chgData name="Katie Sheridan" userId="ba375d21-2c20-4dd0-9850-7896869392b2" providerId="ADAL" clId="{29ACEA41-4B44-4741-A16A-53DD67BC71A1}" dt="2024-04-22T21:21:01.216" v="138" actId="732"/>
          <ac:picMkLst>
            <pc:docMk/>
            <pc:sldMk cId="736039335" sldId="2134959399"/>
            <ac:picMk id="2" creationId="{03AB004F-1C0A-4510-06A9-3F4FC81DF452}"/>
          </ac:picMkLst>
        </pc:picChg>
      </pc:sldChg>
      <pc:sldChg chg="modSp mod">
        <pc:chgData name="Katie Sheridan" userId="ba375d21-2c20-4dd0-9850-7896869392b2" providerId="ADAL" clId="{29ACEA41-4B44-4741-A16A-53DD67BC71A1}" dt="2024-04-22T21:22:36.472" v="141" actId="14100"/>
        <pc:sldMkLst>
          <pc:docMk/>
          <pc:sldMk cId="1159379627" sldId="2147375353"/>
        </pc:sldMkLst>
        <pc:picChg chg="mod">
          <ac:chgData name="Katie Sheridan" userId="ba375d21-2c20-4dd0-9850-7896869392b2" providerId="ADAL" clId="{29ACEA41-4B44-4741-A16A-53DD67BC71A1}" dt="2024-04-22T21:22:36.472" v="141" actId="14100"/>
          <ac:picMkLst>
            <pc:docMk/>
            <pc:sldMk cId="1159379627" sldId="2147375353"/>
            <ac:picMk id="3" creationId="{1BC00C98-BF05-0AAD-1A3D-5740FBEC919B}"/>
          </ac:picMkLst>
        </pc:picChg>
      </pc:sldChg>
      <pc:sldChg chg="modSp mod">
        <pc:chgData name="Katie Sheridan" userId="ba375d21-2c20-4dd0-9850-7896869392b2" providerId="ADAL" clId="{29ACEA41-4B44-4741-A16A-53DD67BC71A1}" dt="2024-04-22T21:19:53.745" v="59" actId="208"/>
        <pc:sldMkLst>
          <pc:docMk/>
          <pc:sldMk cId="1235220877" sldId="2147375355"/>
        </pc:sldMkLst>
        <pc:spChg chg="mod">
          <ac:chgData name="Katie Sheridan" userId="ba375d21-2c20-4dd0-9850-7896869392b2" providerId="ADAL" clId="{29ACEA41-4B44-4741-A16A-53DD67BC71A1}" dt="2024-04-22T21:19:12.971" v="56" actId="1076"/>
          <ac:spMkLst>
            <pc:docMk/>
            <pc:sldMk cId="1235220877" sldId="2147375355"/>
            <ac:spMk id="4" creationId="{12F9B5CA-A81E-D671-24FD-76BC633983DE}"/>
          </ac:spMkLst>
        </pc:spChg>
        <pc:spChg chg="mod">
          <ac:chgData name="Katie Sheridan" userId="ba375d21-2c20-4dd0-9850-7896869392b2" providerId="ADAL" clId="{29ACEA41-4B44-4741-A16A-53DD67BC71A1}" dt="2024-04-22T21:19:53.745" v="59" actId="208"/>
          <ac:spMkLst>
            <pc:docMk/>
            <pc:sldMk cId="1235220877" sldId="2147375355"/>
            <ac:spMk id="7" creationId="{68C9E78C-B266-AD57-AA4C-F45AFD4B4F4F}"/>
          </ac:spMkLst>
        </pc:spChg>
        <pc:graphicFrameChg chg="mod">
          <ac:chgData name="Katie Sheridan" userId="ba375d21-2c20-4dd0-9850-7896869392b2" providerId="ADAL" clId="{29ACEA41-4B44-4741-A16A-53DD67BC71A1}" dt="2024-04-22T21:18:36.935" v="53" actId="6549"/>
          <ac:graphicFrameMkLst>
            <pc:docMk/>
            <pc:sldMk cId="1235220877" sldId="2147375355"/>
            <ac:graphicFrameMk id="6" creationId="{9A2964D8-FA18-0800-4545-1EBAA33E3378}"/>
          </ac:graphicFrameMkLst>
        </pc:graphicFrameChg>
      </pc:sldChg>
    </pc:docChg>
  </pc:docChgLst>
  <pc:docChgLst>
    <pc:chgData name="Katie Sheridan" userId="S::ksheridan@ushealthconnect.com::ba375d21-2c20-4dd0-9850-7896869392b2" providerId="AD" clId="Web-{8E049642-E222-EDF9-B4B0-8DCD787CD001}"/>
    <pc:docChg chg="modSld">
      <pc:chgData name="Katie Sheridan" userId="S::ksheridan@ushealthconnect.com::ba375d21-2c20-4dd0-9850-7896869392b2" providerId="AD" clId="Web-{8E049642-E222-EDF9-B4B0-8DCD787CD001}" dt="2024-04-18T19:43:23.316" v="196" actId="20577"/>
      <pc:docMkLst>
        <pc:docMk/>
      </pc:docMkLst>
      <pc:sldChg chg="modCm">
        <pc:chgData name="Katie Sheridan" userId="S::ksheridan@ushealthconnect.com::ba375d21-2c20-4dd0-9850-7896869392b2" providerId="AD" clId="Web-{8E049642-E222-EDF9-B4B0-8DCD787CD001}" dt="2024-04-18T19:20:56.231" v="0"/>
        <pc:sldMkLst>
          <pc:docMk/>
          <pc:sldMk cId="1395302814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Katie Sheridan" userId="S::ksheridan@ushealthconnect.com::ba375d21-2c20-4dd0-9850-7896869392b2" providerId="AD" clId="Web-{8E049642-E222-EDF9-B4B0-8DCD787CD001}" dt="2024-04-18T19:20:56.231" v="0"/>
              <pc2:cmMkLst xmlns:pc2="http://schemas.microsoft.com/office/powerpoint/2019/9/main/command">
                <pc:docMk/>
                <pc:sldMk cId="1395302814" sldId="261"/>
                <pc2:cmMk id="{5C0689B8-1B6F-4881-9834-92AEA9A88CB6}"/>
              </pc2:cmMkLst>
              <pc226:cmRplyChg chg="add">
                <pc226:chgData name="Katie Sheridan" userId="S::ksheridan@ushealthconnect.com::ba375d21-2c20-4dd0-9850-7896869392b2" providerId="AD" clId="Web-{8E049642-E222-EDF9-B4B0-8DCD787CD001}" dt="2024-04-18T19:20:56.231" v="0"/>
                <pc2:cmRplyMkLst xmlns:pc2="http://schemas.microsoft.com/office/powerpoint/2019/9/main/command">
                  <pc:docMk/>
                  <pc:sldMk cId="1395302814" sldId="261"/>
                  <pc2:cmMk id="{5C0689B8-1B6F-4881-9834-92AEA9A88CB6}"/>
                  <pc2:cmRplyMk id="{ABDE41A0-669A-4934-8072-83FF99D06BD4}"/>
                </pc2:cmRplyMkLst>
              </pc226:cmRplyChg>
            </pc226:cmChg>
          </p:ext>
        </pc:extLst>
      </pc:sldChg>
      <pc:sldChg chg="modSp">
        <pc:chgData name="Katie Sheridan" userId="S::ksheridan@ushealthconnect.com::ba375d21-2c20-4dd0-9850-7896869392b2" providerId="AD" clId="Web-{8E049642-E222-EDF9-B4B0-8DCD787CD001}" dt="2024-04-18T19:23:17.688" v="16" actId="20577"/>
        <pc:sldMkLst>
          <pc:docMk/>
          <pc:sldMk cId="3604592473" sldId="312"/>
        </pc:sldMkLst>
        <pc:spChg chg="mod">
          <ac:chgData name="Katie Sheridan" userId="S::ksheridan@ushealthconnect.com::ba375d21-2c20-4dd0-9850-7896869392b2" providerId="AD" clId="Web-{8E049642-E222-EDF9-B4B0-8DCD787CD001}" dt="2024-04-18T19:23:17.688" v="16" actId="20577"/>
          <ac:spMkLst>
            <pc:docMk/>
            <pc:sldMk cId="3604592473" sldId="312"/>
            <ac:spMk id="5" creationId="{1EAACE13-8FE6-0C2C-742D-4F3D710A4728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23:05.907" v="13" actId="20577"/>
        <pc:sldMkLst>
          <pc:docMk/>
          <pc:sldMk cId="1974899553" sldId="313"/>
        </pc:sldMkLst>
        <pc:spChg chg="mod">
          <ac:chgData name="Katie Sheridan" userId="S::ksheridan@ushealthconnect.com::ba375d21-2c20-4dd0-9850-7896869392b2" providerId="AD" clId="Web-{8E049642-E222-EDF9-B4B0-8DCD787CD001}" dt="2024-04-18T19:23:05.907" v="13" actId="20577"/>
          <ac:spMkLst>
            <pc:docMk/>
            <pc:sldMk cId="1974899553" sldId="313"/>
            <ac:spMk id="7" creationId="{3295E570-23E5-C78A-DE21-D422BECDA312}"/>
          </ac:spMkLst>
        </pc:spChg>
      </pc:sldChg>
      <pc:sldChg chg="modCm">
        <pc:chgData name="Katie Sheridan" userId="S::ksheridan@ushealthconnect.com::ba375d21-2c20-4dd0-9850-7896869392b2" providerId="AD" clId="Web-{8E049642-E222-EDF9-B4B0-8DCD787CD001}" dt="2024-04-18T19:23:38.689" v="17"/>
        <pc:sldMkLst>
          <pc:docMk/>
          <pc:sldMk cId="1699219558" sldId="31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tie Sheridan" userId="S::ksheridan@ushealthconnect.com::ba375d21-2c20-4dd0-9850-7896869392b2" providerId="AD" clId="Web-{8E049642-E222-EDF9-B4B0-8DCD787CD001}" dt="2024-04-18T19:23:38.689" v="17"/>
              <pc2:cmMkLst xmlns:pc2="http://schemas.microsoft.com/office/powerpoint/2019/9/main/command">
                <pc:docMk/>
                <pc:sldMk cId="1699219558" sldId="315"/>
                <pc2:cmMk id="{5EC52A43-4F5C-4351-812F-552C4799C6E8}"/>
              </pc2:cmMkLst>
            </pc226:cmChg>
          </p:ext>
        </pc:extLst>
      </pc:sldChg>
      <pc:sldChg chg="modCm">
        <pc:chgData name="Katie Sheridan" userId="S::ksheridan@ushealthconnect.com::ba375d21-2c20-4dd0-9850-7896869392b2" providerId="AD" clId="Web-{8E049642-E222-EDF9-B4B0-8DCD787CD001}" dt="2024-04-18T19:26:02.021" v="29"/>
        <pc:sldMkLst>
          <pc:docMk/>
          <pc:sldMk cId="3653735463" sldId="213495939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Katie Sheridan" userId="S::ksheridan@ushealthconnect.com::ba375d21-2c20-4dd0-9850-7896869392b2" providerId="AD" clId="Web-{8E049642-E222-EDF9-B4B0-8DCD787CD001}" dt="2024-04-18T19:26:02.021" v="29"/>
              <pc2:cmMkLst xmlns:pc2="http://schemas.microsoft.com/office/powerpoint/2019/9/main/command">
                <pc:docMk/>
                <pc:sldMk cId="3653735463" sldId="2134959396"/>
                <pc2:cmMk id="{8DE0E4F8-D3C1-434D-BAF0-91B3C15F27C4}"/>
              </pc2:cmMkLst>
              <pc226:cmRplyChg chg="add">
                <pc226:chgData name="Katie Sheridan" userId="S::ksheridan@ushealthconnect.com::ba375d21-2c20-4dd0-9850-7896869392b2" providerId="AD" clId="Web-{8E049642-E222-EDF9-B4B0-8DCD787CD001}" dt="2024-04-18T19:26:02.021" v="29"/>
                <pc2:cmRplyMkLst xmlns:pc2="http://schemas.microsoft.com/office/powerpoint/2019/9/main/command">
                  <pc:docMk/>
                  <pc:sldMk cId="3653735463" sldId="2134959396"/>
                  <pc2:cmMk id="{8DE0E4F8-D3C1-434D-BAF0-91B3C15F27C4}"/>
                  <pc2:cmRplyMk id="{6886A74B-62E3-4B10-B00A-CC556179B74D}"/>
                </pc2:cmRplyMkLst>
              </pc226:cmRplyChg>
            </pc226:cmChg>
          </p:ext>
        </pc:extLst>
      </pc:sldChg>
      <pc:sldChg chg="modSp">
        <pc:chgData name="Katie Sheridan" userId="S::ksheridan@ushealthconnect.com::ba375d21-2c20-4dd0-9850-7896869392b2" providerId="AD" clId="Web-{8E049642-E222-EDF9-B4B0-8DCD787CD001}" dt="2024-04-18T19:28:39.619" v="80" actId="20577"/>
        <pc:sldMkLst>
          <pc:docMk/>
          <pc:sldMk cId="736039335" sldId="2134959399"/>
        </pc:sldMkLst>
        <pc:spChg chg="mod">
          <ac:chgData name="Katie Sheridan" userId="S::ksheridan@ushealthconnect.com::ba375d21-2c20-4dd0-9850-7896869392b2" providerId="AD" clId="Web-{8E049642-E222-EDF9-B4B0-8DCD787CD001}" dt="2024-04-18T19:28:39.619" v="80" actId="20577"/>
          <ac:spMkLst>
            <pc:docMk/>
            <pc:sldMk cId="736039335" sldId="2134959399"/>
            <ac:spMk id="3" creationId="{E48B4D2E-F98C-002B-BEF5-92C51076DAD5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26:30.725" v="53" actId="20577"/>
        <pc:sldMkLst>
          <pc:docMk/>
          <pc:sldMk cId="2802918032" sldId="2134959400"/>
        </pc:sldMkLst>
        <pc:spChg chg="mod">
          <ac:chgData name="Katie Sheridan" userId="S::ksheridan@ushealthconnect.com::ba375d21-2c20-4dd0-9850-7896869392b2" providerId="AD" clId="Web-{8E049642-E222-EDF9-B4B0-8DCD787CD001}" dt="2024-04-18T19:26:30.725" v="53" actId="20577"/>
          <ac:spMkLst>
            <pc:docMk/>
            <pc:sldMk cId="2802918032" sldId="2134959400"/>
            <ac:spMk id="39" creationId="{1D8F2F02-EB4A-CD24-CE8A-FC74E42C3627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29:18.542" v="90" actId="20577"/>
        <pc:sldMkLst>
          <pc:docMk/>
          <pc:sldMk cId="276387260" sldId="2134959401"/>
        </pc:sldMkLst>
        <pc:spChg chg="mod">
          <ac:chgData name="Katie Sheridan" userId="S::ksheridan@ushealthconnect.com::ba375d21-2c20-4dd0-9850-7896869392b2" providerId="AD" clId="Web-{8E049642-E222-EDF9-B4B0-8DCD787CD001}" dt="2024-04-18T19:29:18.542" v="90" actId="20577"/>
          <ac:spMkLst>
            <pc:docMk/>
            <pc:sldMk cId="276387260" sldId="2134959401"/>
            <ac:spMk id="3" creationId="{26288D4A-C860-D9E9-E2E1-8750F274B65A}"/>
          </ac:spMkLst>
        </pc:spChg>
      </pc:sldChg>
      <pc:sldChg chg="modSp modCm">
        <pc:chgData name="Katie Sheridan" userId="S::ksheridan@ushealthconnect.com::ba375d21-2c20-4dd0-9850-7896869392b2" providerId="AD" clId="Web-{8E049642-E222-EDF9-B4B0-8DCD787CD001}" dt="2024-04-18T19:41:28.047" v="188" actId="20577"/>
        <pc:sldMkLst>
          <pc:docMk/>
          <pc:sldMk cId="3138900616" sldId="2134959405"/>
        </pc:sldMkLst>
        <pc:spChg chg="mod">
          <ac:chgData name="Katie Sheridan" userId="S::ksheridan@ushealthconnect.com::ba375d21-2c20-4dd0-9850-7896869392b2" providerId="AD" clId="Web-{8E049642-E222-EDF9-B4B0-8DCD787CD001}" dt="2024-04-18T19:41:28.047" v="188" actId="20577"/>
          <ac:spMkLst>
            <pc:docMk/>
            <pc:sldMk cId="3138900616" sldId="2134959405"/>
            <ac:spMk id="3" creationId="{C2C3ED43-A441-5D58-0561-585C797D93A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tie Sheridan" userId="S::ksheridan@ushealthconnect.com::ba375d21-2c20-4dd0-9850-7896869392b2" providerId="AD" clId="Web-{8E049642-E222-EDF9-B4B0-8DCD787CD001}" dt="2024-04-18T19:41:25.422" v="187"/>
              <pc2:cmMkLst xmlns:pc2="http://schemas.microsoft.com/office/powerpoint/2019/9/main/command">
                <pc:docMk/>
                <pc:sldMk cId="3138900616" sldId="2134959405"/>
                <pc2:cmMk id="{3E8CA994-4A3E-4716-9BD2-181A6ECBB130}"/>
              </pc2:cmMkLst>
            </pc226:cmChg>
          </p:ext>
        </pc:extLst>
      </pc:sldChg>
      <pc:sldChg chg="modSp addCm">
        <pc:chgData name="Katie Sheridan" userId="S::ksheridan@ushealthconnect.com::ba375d21-2c20-4dd0-9850-7896869392b2" providerId="AD" clId="Web-{8E049642-E222-EDF9-B4B0-8DCD787CD001}" dt="2024-04-18T19:31:00.780" v="122"/>
        <pc:sldMkLst>
          <pc:docMk/>
          <pc:sldMk cId="1072917998" sldId="2134959407"/>
        </pc:sldMkLst>
        <pc:spChg chg="mod">
          <ac:chgData name="Katie Sheridan" userId="S::ksheridan@ushealthconnect.com::ba375d21-2c20-4dd0-9850-7896869392b2" providerId="AD" clId="Web-{8E049642-E222-EDF9-B4B0-8DCD787CD001}" dt="2024-04-18T19:30:14.184" v="121" actId="20577"/>
          <ac:spMkLst>
            <pc:docMk/>
            <pc:sldMk cId="1072917998" sldId="2134959407"/>
            <ac:spMk id="3" creationId="{5290FBFC-2828-B381-D536-7424CE5699B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S::ksheridan@ushealthconnect.com::ba375d21-2c20-4dd0-9850-7896869392b2" providerId="AD" clId="Web-{8E049642-E222-EDF9-B4B0-8DCD787CD001}" dt="2024-04-18T19:31:00.780" v="122"/>
              <pc2:cmMkLst xmlns:pc2="http://schemas.microsoft.com/office/powerpoint/2019/9/main/command">
                <pc:docMk/>
                <pc:sldMk cId="1072917998" sldId="2134959407"/>
                <pc2:cmMk id="{47F01934-4DA2-49C4-867F-FA69BC9BCA2C}"/>
              </pc2:cmMkLst>
            </pc226:cmChg>
          </p:ext>
        </pc:extLst>
      </pc:sldChg>
      <pc:sldChg chg="modSp addCm">
        <pc:chgData name="Katie Sheridan" userId="S::ksheridan@ushealthconnect.com::ba375d21-2c20-4dd0-9850-7896869392b2" providerId="AD" clId="Web-{8E049642-E222-EDF9-B4B0-8DCD787CD001}" dt="2024-04-18T19:32:37.814" v="163" actId="20577"/>
        <pc:sldMkLst>
          <pc:docMk/>
          <pc:sldMk cId="3758936681" sldId="2134959408"/>
        </pc:sldMkLst>
        <pc:spChg chg="mod">
          <ac:chgData name="Katie Sheridan" userId="S::ksheridan@ushealthconnect.com::ba375d21-2c20-4dd0-9850-7896869392b2" providerId="AD" clId="Web-{8E049642-E222-EDF9-B4B0-8DCD787CD001}" dt="2024-04-18T19:32:37.814" v="163" actId="20577"/>
          <ac:spMkLst>
            <pc:docMk/>
            <pc:sldMk cId="3758936681" sldId="2134959408"/>
            <ac:spMk id="3" creationId="{A94CC058-EA79-801F-3E86-04956CEC418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tie Sheridan" userId="S::ksheridan@ushealthconnect.com::ba375d21-2c20-4dd0-9850-7896869392b2" providerId="AD" clId="Web-{8E049642-E222-EDF9-B4B0-8DCD787CD001}" dt="2024-04-18T19:32:34.548" v="162"/>
              <pc2:cmMkLst xmlns:pc2="http://schemas.microsoft.com/office/powerpoint/2019/9/main/command">
                <pc:docMk/>
                <pc:sldMk cId="3758936681" sldId="2134959408"/>
                <pc2:cmMk id="{3E4F2957-9A1D-4473-8A5C-67AB8C0B9EE8}"/>
              </pc2:cmMkLst>
            </pc226:cmChg>
          </p:ext>
        </pc:extLst>
      </pc:sldChg>
      <pc:sldChg chg="modSp">
        <pc:chgData name="Katie Sheridan" userId="S::ksheridan@ushealthconnect.com::ba375d21-2c20-4dd0-9850-7896869392b2" providerId="AD" clId="Web-{8E049642-E222-EDF9-B4B0-8DCD787CD001}" dt="2024-04-18T19:37:43.072" v="173" actId="20577"/>
        <pc:sldMkLst>
          <pc:docMk/>
          <pc:sldMk cId="1721712741" sldId="2134959413"/>
        </pc:sldMkLst>
        <pc:spChg chg="mod">
          <ac:chgData name="Katie Sheridan" userId="S::ksheridan@ushealthconnect.com::ba375d21-2c20-4dd0-9850-7896869392b2" providerId="AD" clId="Web-{8E049642-E222-EDF9-B4B0-8DCD787CD001}" dt="2024-04-18T19:37:43.072" v="173" actId="20577"/>
          <ac:spMkLst>
            <pc:docMk/>
            <pc:sldMk cId="1721712741" sldId="2134959413"/>
            <ac:spMk id="4" creationId="{50F8EDC1-9787-54C9-790D-1F3086942D68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40:03.857" v="183" actId="20577"/>
        <pc:sldMkLst>
          <pc:docMk/>
          <pc:sldMk cId="1863893500" sldId="2134959414"/>
        </pc:sldMkLst>
        <pc:spChg chg="mod">
          <ac:chgData name="Katie Sheridan" userId="S::ksheridan@ushealthconnect.com::ba375d21-2c20-4dd0-9850-7896869392b2" providerId="AD" clId="Web-{8E049642-E222-EDF9-B4B0-8DCD787CD001}" dt="2024-04-18T19:40:03.857" v="183" actId="20577"/>
          <ac:spMkLst>
            <pc:docMk/>
            <pc:sldMk cId="1863893500" sldId="2134959414"/>
            <ac:spMk id="4" creationId="{A0847587-3E1B-4136-DB13-43D8F564203E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38:36.668" v="181" actId="1076"/>
        <pc:sldMkLst>
          <pc:docMk/>
          <pc:sldMk cId="67608663" sldId="2147375346"/>
        </pc:sldMkLst>
        <pc:spChg chg="mod">
          <ac:chgData name="Katie Sheridan" userId="S::ksheridan@ushealthconnect.com::ba375d21-2c20-4dd0-9850-7896869392b2" providerId="AD" clId="Web-{8E049642-E222-EDF9-B4B0-8DCD787CD001}" dt="2024-04-18T19:38:36.668" v="181" actId="1076"/>
          <ac:spMkLst>
            <pc:docMk/>
            <pc:sldMk cId="67608663" sldId="2147375346"/>
            <ac:spMk id="11" creationId="{4DC60271-7BF8-B935-AD6E-9653E208AD3B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43:23.316" v="196" actId="20577"/>
        <pc:sldMkLst>
          <pc:docMk/>
          <pc:sldMk cId="3709963366" sldId="2147375354"/>
        </pc:sldMkLst>
        <pc:spChg chg="mod">
          <ac:chgData name="Katie Sheridan" userId="S::ksheridan@ushealthconnect.com::ba375d21-2c20-4dd0-9850-7896869392b2" providerId="AD" clId="Web-{8E049642-E222-EDF9-B4B0-8DCD787CD001}" dt="2024-04-18T19:43:23.316" v="196" actId="20577"/>
          <ac:spMkLst>
            <pc:docMk/>
            <pc:sldMk cId="3709963366" sldId="2147375354"/>
            <ac:spMk id="6" creationId="{B5019825-5B63-A0BC-7836-69051F1D36D9}"/>
          </ac:spMkLst>
        </pc:spChg>
      </pc:sldChg>
      <pc:sldChg chg="modSp">
        <pc:chgData name="Katie Sheridan" userId="S::ksheridan@ushealthconnect.com::ba375d21-2c20-4dd0-9850-7896869392b2" providerId="AD" clId="Web-{8E049642-E222-EDF9-B4B0-8DCD787CD001}" dt="2024-04-18T19:28:24.385" v="69" actId="20577"/>
        <pc:sldMkLst>
          <pc:docMk/>
          <pc:sldMk cId="1235220877" sldId="2147375355"/>
        </pc:sldMkLst>
        <pc:spChg chg="mod">
          <ac:chgData name="Katie Sheridan" userId="S::ksheridan@ushealthconnect.com::ba375d21-2c20-4dd0-9850-7896869392b2" providerId="AD" clId="Web-{8E049642-E222-EDF9-B4B0-8DCD787CD001}" dt="2024-04-18T19:28:24.385" v="69" actId="20577"/>
          <ac:spMkLst>
            <pc:docMk/>
            <pc:sldMk cId="1235220877" sldId="2147375355"/>
            <ac:spMk id="2" creationId="{65D0450F-C6CE-6F1C-9AAF-2E5414E5F578}"/>
          </ac:spMkLst>
        </pc:spChg>
      </pc:sldChg>
    </pc:docChg>
  </pc:docChgLst>
  <pc:docChgLst>
    <pc:chgData name="Cindy Davidson" userId="03062326-39c5-45f7-aba2-5036e27cfdbd" providerId="ADAL" clId="{E9C301DE-508E-4068-BA41-835A2DEC6C27}"/>
    <pc:docChg chg="undo redo custSel modSld">
      <pc:chgData name="Cindy Davidson" userId="03062326-39c5-45f7-aba2-5036e27cfdbd" providerId="ADAL" clId="{E9C301DE-508E-4068-BA41-835A2DEC6C27}" dt="2024-04-23T15:34:27.618" v="773"/>
      <pc:docMkLst>
        <pc:docMk/>
      </pc:docMkLst>
      <pc:sldChg chg="modSp mod addCm modCm">
        <pc:chgData name="Cindy Davidson" userId="03062326-39c5-45f7-aba2-5036e27cfdbd" providerId="ADAL" clId="{E9C301DE-508E-4068-BA41-835A2DEC6C27}" dt="2024-04-23T15:18:45.277" v="677"/>
        <pc:sldMkLst>
          <pc:docMk/>
          <pc:sldMk cId="1395302814" sldId="261"/>
        </pc:sldMkLst>
        <pc:spChg chg="mod">
          <ac:chgData name="Cindy Davidson" userId="03062326-39c5-45f7-aba2-5036e27cfdbd" providerId="ADAL" clId="{E9C301DE-508E-4068-BA41-835A2DEC6C27}" dt="2024-04-18T16:11:04.084" v="10" actId="20577"/>
          <ac:spMkLst>
            <pc:docMk/>
            <pc:sldMk cId="1395302814" sldId="261"/>
            <ac:spMk id="4" creationId="{042719FA-685F-680B-E353-796BC958D43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E9C301DE-508E-4068-BA41-835A2DEC6C27}" dt="2024-04-23T15:18:45.277" v="677"/>
              <pc2:cmMkLst xmlns:pc2="http://schemas.microsoft.com/office/powerpoint/2019/9/main/command">
                <pc:docMk/>
                <pc:sldMk cId="1395302814" sldId="261"/>
                <pc2:cmMk id="{5C0689B8-1B6F-4881-9834-92AEA9A88CB6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18T18:06:59.391" v="507" actId="1035"/>
        <pc:sldMkLst>
          <pc:docMk/>
          <pc:sldMk cId="3941872500" sldId="308"/>
        </pc:sldMkLst>
        <pc:spChg chg="mod">
          <ac:chgData name="Cindy Davidson" userId="03062326-39c5-45f7-aba2-5036e27cfdbd" providerId="ADAL" clId="{E9C301DE-508E-4068-BA41-835A2DEC6C27}" dt="2024-04-18T18:06:59.391" v="507" actId="1035"/>
          <ac:spMkLst>
            <pc:docMk/>
            <pc:sldMk cId="3941872500" sldId="308"/>
            <ac:spMk id="5" creationId="{E535B05E-44CB-9AA2-8468-D0E77B3CBA2A}"/>
          </ac:spMkLst>
        </pc:spChg>
        <pc:spChg chg="mod">
          <ac:chgData name="Cindy Davidson" userId="03062326-39c5-45f7-aba2-5036e27cfdbd" providerId="ADAL" clId="{E9C301DE-508E-4068-BA41-835A2DEC6C27}" dt="2024-04-18T16:12:12.390" v="15" actId="6549"/>
          <ac:spMkLst>
            <pc:docMk/>
            <pc:sldMk cId="3941872500" sldId="308"/>
            <ac:spMk id="30" creationId="{92D5318B-5210-A961-4B57-35ED487EE4B4}"/>
          </ac:spMkLst>
        </pc:spChg>
      </pc:sldChg>
      <pc:sldChg chg="modSp mod">
        <pc:chgData name="Cindy Davidson" userId="03062326-39c5-45f7-aba2-5036e27cfdbd" providerId="ADAL" clId="{E9C301DE-508E-4068-BA41-835A2DEC6C27}" dt="2024-04-23T15:19:33.559" v="678" actId="114"/>
        <pc:sldMkLst>
          <pc:docMk/>
          <pc:sldMk cId="3820510981" sldId="310"/>
        </pc:sldMkLst>
        <pc:spChg chg="mod">
          <ac:chgData name="Cindy Davidson" userId="03062326-39c5-45f7-aba2-5036e27cfdbd" providerId="ADAL" clId="{E9C301DE-508E-4068-BA41-835A2DEC6C27}" dt="2024-04-18T16:11:45.453" v="13" actId="20577"/>
          <ac:spMkLst>
            <pc:docMk/>
            <pc:sldMk cId="3820510981" sldId="310"/>
            <ac:spMk id="2" creationId="{E1F22A26-2746-62ED-A267-C42BE26B27F6}"/>
          </ac:spMkLst>
        </pc:spChg>
        <pc:spChg chg="mod">
          <ac:chgData name="Cindy Davidson" userId="03062326-39c5-45f7-aba2-5036e27cfdbd" providerId="ADAL" clId="{E9C301DE-508E-4068-BA41-835A2DEC6C27}" dt="2024-04-23T15:19:33.559" v="678" actId="114"/>
          <ac:spMkLst>
            <pc:docMk/>
            <pc:sldMk cId="3820510981" sldId="310"/>
            <ac:spMk id="5" creationId="{C6F939EB-841E-2009-6DE5-D9C1E717FE65}"/>
          </ac:spMkLst>
        </pc:spChg>
      </pc:sldChg>
      <pc:sldChg chg="addCm modCm">
        <pc:chgData name="Cindy Davidson" userId="03062326-39c5-45f7-aba2-5036e27cfdbd" providerId="ADAL" clId="{E9C301DE-508E-4068-BA41-835A2DEC6C27}" dt="2024-04-18T16:24:51.901" v="146"/>
        <pc:sldMkLst>
          <pc:docMk/>
          <pc:sldMk cId="3604592473" sldId="31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E9C301DE-508E-4068-BA41-835A2DEC6C27}" dt="2024-04-18T16:24:51.901" v="146"/>
              <pc2:cmMkLst xmlns:pc2="http://schemas.microsoft.com/office/powerpoint/2019/9/main/command">
                <pc:docMk/>
                <pc:sldMk cId="3604592473" sldId="312"/>
                <pc2:cmMk id="{5A6C3517-5FB6-4CAD-8ABD-740D10DBE0E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E9C301DE-508E-4068-BA41-835A2DEC6C27}" dt="2024-04-23T15:18:22.045" v="676" actId="2056"/>
        <pc:sldMkLst>
          <pc:docMk/>
          <pc:sldMk cId="1974899553" sldId="313"/>
        </pc:sldMkLst>
        <pc:picChg chg="mod">
          <ac:chgData name="Cindy Davidson" userId="03062326-39c5-45f7-aba2-5036e27cfdbd" providerId="ADAL" clId="{E9C301DE-508E-4068-BA41-835A2DEC6C27}" dt="2024-04-18T16:13:42.547" v="24" actId="14100"/>
          <ac:picMkLst>
            <pc:docMk/>
            <pc:sldMk cId="1974899553" sldId="313"/>
            <ac:picMk id="4" creationId="{7624905C-2E8C-6FE8-80B5-8DC90E0749C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E9C301DE-508E-4068-BA41-835A2DEC6C27}" dt="2024-04-23T15:18:22.045" v="676" actId="2056"/>
              <pc2:cmMkLst xmlns:pc2="http://schemas.microsoft.com/office/powerpoint/2019/9/main/command">
                <pc:docMk/>
                <pc:sldMk cId="1974899553" sldId="313"/>
                <pc2:cmMk id="{E7188EBD-95CD-4556-B320-3A747CAB5133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18T16:16:05.599" v="36" actId="20577"/>
        <pc:sldMkLst>
          <pc:docMk/>
          <pc:sldMk cId="1347417825" sldId="314"/>
        </pc:sldMkLst>
        <pc:spChg chg="mod">
          <ac:chgData name="Cindy Davidson" userId="03062326-39c5-45f7-aba2-5036e27cfdbd" providerId="ADAL" clId="{E9C301DE-508E-4068-BA41-835A2DEC6C27}" dt="2024-04-18T16:16:05.599" v="36" actId="20577"/>
          <ac:spMkLst>
            <pc:docMk/>
            <pc:sldMk cId="1347417825" sldId="314"/>
            <ac:spMk id="4" creationId="{71C5C52C-728B-2703-1135-3B1C63E2C984}"/>
          </ac:spMkLst>
        </pc:spChg>
      </pc:sldChg>
      <pc:sldChg chg="modSp mod addCm delCm">
        <pc:chgData name="Cindy Davidson" userId="03062326-39c5-45f7-aba2-5036e27cfdbd" providerId="ADAL" clId="{E9C301DE-508E-4068-BA41-835A2DEC6C27}" dt="2024-04-18T16:20:35.755" v="95"/>
        <pc:sldMkLst>
          <pc:docMk/>
          <pc:sldMk cId="1699219558" sldId="315"/>
        </pc:sldMkLst>
        <pc:spChg chg="mod">
          <ac:chgData name="Cindy Davidson" userId="03062326-39c5-45f7-aba2-5036e27cfdbd" providerId="ADAL" clId="{E9C301DE-508E-4068-BA41-835A2DEC6C27}" dt="2024-04-18T16:16:16.706" v="38" actId="20577"/>
          <ac:spMkLst>
            <pc:docMk/>
            <pc:sldMk cId="1699219558" sldId="315"/>
            <ac:spMk id="4" creationId="{A9B43AE2-5573-FC6F-C3F2-10B858DB55AD}"/>
          </ac:spMkLst>
        </pc:spChg>
        <pc:spChg chg="mod">
          <ac:chgData name="Cindy Davidson" userId="03062326-39c5-45f7-aba2-5036e27cfdbd" providerId="ADAL" clId="{E9C301DE-508E-4068-BA41-835A2DEC6C27}" dt="2024-04-18T16:19:39.578" v="87" actId="20577"/>
          <ac:spMkLst>
            <pc:docMk/>
            <pc:sldMk cId="1699219558" sldId="315"/>
            <ac:spMk id="5" creationId="{9091A3B3-1D78-AA08-95F5-1693F6FA09D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E9C301DE-508E-4068-BA41-835A2DEC6C27}" dt="2024-04-18T16:20:35.755" v="95"/>
              <pc2:cmMkLst xmlns:pc2="http://schemas.microsoft.com/office/powerpoint/2019/9/main/command">
                <pc:docMk/>
                <pc:sldMk cId="1699219558" sldId="315"/>
                <pc2:cmMk id="{5EC52A43-4F5C-4351-812F-552C4799C6E8}"/>
              </pc2:cmMkLst>
            </pc226:cmChg>
            <pc226:cmChg xmlns:pc226="http://schemas.microsoft.com/office/powerpoint/2022/06/main/command" chg="add del">
              <pc226:chgData name="Cindy Davidson" userId="03062326-39c5-45f7-aba2-5036e27cfdbd" providerId="ADAL" clId="{E9C301DE-508E-4068-BA41-835A2DEC6C27}" dt="2024-04-18T16:20:26.322" v="94"/>
              <pc2:cmMkLst xmlns:pc2="http://schemas.microsoft.com/office/powerpoint/2019/9/main/command">
                <pc:docMk/>
                <pc:sldMk cId="1699219558" sldId="315"/>
                <pc2:cmMk id="{2A675773-1A16-4EF8-B534-28D60B053606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18T18:08:28.233" v="510" actId="20577"/>
        <pc:sldMkLst>
          <pc:docMk/>
          <pc:sldMk cId="556437131" sldId="318"/>
        </pc:sldMkLst>
        <pc:spChg chg="mod">
          <ac:chgData name="Cindy Davidson" userId="03062326-39c5-45f7-aba2-5036e27cfdbd" providerId="ADAL" clId="{E9C301DE-508E-4068-BA41-835A2DEC6C27}" dt="2024-04-18T16:15:31.407" v="27" actId="1076"/>
          <ac:spMkLst>
            <pc:docMk/>
            <pc:sldMk cId="556437131" sldId="318"/>
            <ac:spMk id="5" creationId="{6BD78A8B-3491-2AFC-E93D-DF0D88E8203F}"/>
          </ac:spMkLst>
        </pc:spChg>
        <pc:spChg chg="mod">
          <ac:chgData name="Cindy Davidson" userId="03062326-39c5-45f7-aba2-5036e27cfdbd" providerId="ADAL" clId="{E9C301DE-508E-4068-BA41-835A2DEC6C27}" dt="2024-04-18T18:08:28.233" v="510" actId="20577"/>
          <ac:spMkLst>
            <pc:docMk/>
            <pc:sldMk cId="556437131" sldId="318"/>
            <ac:spMk id="30" creationId="{7AFEB633-5528-ABF9-F875-42C851DA5660}"/>
          </ac:spMkLst>
        </pc:spChg>
      </pc:sldChg>
      <pc:sldChg chg="modSp mod">
        <pc:chgData name="Cindy Davidson" userId="03062326-39c5-45f7-aba2-5036e27cfdbd" providerId="ADAL" clId="{E9C301DE-508E-4068-BA41-835A2DEC6C27}" dt="2024-04-18T16:22:29.360" v="139" actId="20577"/>
        <pc:sldMkLst>
          <pc:docMk/>
          <pc:sldMk cId="2581956532" sldId="537"/>
        </pc:sldMkLst>
        <pc:spChg chg="mod">
          <ac:chgData name="Cindy Davidson" userId="03062326-39c5-45f7-aba2-5036e27cfdbd" providerId="ADAL" clId="{E9C301DE-508E-4068-BA41-835A2DEC6C27}" dt="2024-04-18T16:22:29.360" v="139" actId="20577"/>
          <ac:spMkLst>
            <pc:docMk/>
            <pc:sldMk cId="2581956532" sldId="537"/>
            <ac:spMk id="2" creationId="{1256879E-6FA9-B94A-D7FB-AB9CD4FDE296}"/>
          </ac:spMkLst>
        </pc:spChg>
        <pc:spChg chg="mod">
          <ac:chgData name="Cindy Davidson" userId="03062326-39c5-45f7-aba2-5036e27cfdbd" providerId="ADAL" clId="{E9C301DE-508E-4068-BA41-835A2DEC6C27}" dt="2024-04-18T16:22:07.300" v="137" actId="20577"/>
          <ac:spMkLst>
            <pc:docMk/>
            <pc:sldMk cId="2581956532" sldId="537"/>
            <ac:spMk id="3" creationId="{D25A0F0A-E506-34C6-ED3D-56D355D043B6}"/>
          </ac:spMkLst>
        </pc:spChg>
      </pc:sldChg>
      <pc:sldChg chg="modSp mod">
        <pc:chgData name="Cindy Davidson" userId="03062326-39c5-45f7-aba2-5036e27cfdbd" providerId="ADAL" clId="{E9C301DE-508E-4068-BA41-835A2DEC6C27}" dt="2024-04-18T17:10:31.553" v="410" actId="20577"/>
        <pc:sldMkLst>
          <pc:docMk/>
          <pc:sldMk cId="2197510635" sldId="2134959395"/>
        </pc:sldMkLst>
        <pc:spChg chg="mod">
          <ac:chgData name="Cindy Davidson" userId="03062326-39c5-45f7-aba2-5036e27cfdbd" providerId="ADAL" clId="{E9C301DE-508E-4068-BA41-835A2DEC6C27}" dt="2024-04-18T17:10:31.553" v="410" actId="20577"/>
          <ac:spMkLst>
            <pc:docMk/>
            <pc:sldMk cId="2197510635" sldId="2134959395"/>
            <ac:spMk id="4" creationId="{3D069581-424A-EE23-7DFC-B634FEC9DBBF}"/>
          </ac:spMkLst>
        </pc:spChg>
        <pc:spChg chg="mod">
          <ac:chgData name="Cindy Davidson" userId="03062326-39c5-45f7-aba2-5036e27cfdbd" providerId="ADAL" clId="{E9C301DE-508E-4068-BA41-835A2DEC6C27}" dt="2024-04-18T17:08:33.865" v="391" actId="20577"/>
          <ac:spMkLst>
            <pc:docMk/>
            <pc:sldMk cId="2197510635" sldId="2134959395"/>
            <ac:spMk id="5" creationId="{E61799F4-84BD-0B0F-4871-3D39C2BD1F71}"/>
          </ac:spMkLst>
        </pc:spChg>
      </pc:sldChg>
      <pc:sldChg chg="modSp mod addCm delCm modCm">
        <pc:chgData name="Cindy Davidson" userId="03062326-39c5-45f7-aba2-5036e27cfdbd" providerId="ADAL" clId="{E9C301DE-508E-4068-BA41-835A2DEC6C27}" dt="2024-04-18T18:10:03.230" v="513" actId="20577"/>
        <pc:sldMkLst>
          <pc:docMk/>
          <pc:sldMk cId="3653735463" sldId="2134959396"/>
        </pc:sldMkLst>
        <pc:spChg chg="mod">
          <ac:chgData name="Cindy Davidson" userId="03062326-39c5-45f7-aba2-5036e27cfdbd" providerId="ADAL" clId="{E9C301DE-508E-4068-BA41-835A2DEC6C27}" dt="2024-04-18T18:10:03.230" v="513" actId="20577"/>
          <ac:spMkLst>
            <pc:docMk/>
            <pc:sldMk cId="3653735463" sldId="2134959396"/>
            <ac:spMk id="3" creationId="{FCD6B20D-7B20-F666-1CC9-68AEE9952975}"/>
          </ac:spMkLst>
        </pc:spChg>
        <pc:spChg chg="mod">
          <ac:chgData name="Cindy Davidson" userId="03062326-39c5-45f7-aba2-5036e27cfdbd" providerId="ADAL" clId="{E9C301DE-508E-4068-BA41-835A2DEC6C27}" dt="2024-04-18T16:19:43.761" v="91" actId="20577"/>
          <ac:spMkLst>
            <pc:docMk/>
            <pc:sldMk cId="3653735463" sldId="2134959396"/>
            <ac:spMk id="5" creationId="{26C40BF6-C09F-B51A-DD7A-B5143295F2C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 modRxn">
              <pc226:chgData name="Cindy Davidson" userId="03062326-39c5-45f7-aba2-5036e27cfdbd" providerId="ADAL" clId="{E9C301DE-508E-4068-BA41-835A2DEC6C27}" dt="2024-04-18T16:19:16.496" v="67"/>
              <pc2:cmMkLst xmlns:pc2="http://schemas.microsoft.com/office/powerpoint/2019/9/main/command">
                <pc:docMk/>
                <pc:sldMk cId="3653735463" sldId="2134959396"/>
                <pc2:cmMk id="{C334F653-6827-44D3-BB55-B446F00B88B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E9C301DE-508E-4068-BA41-835A2DEC6C27}" dt="2024-04-18T18:10:03.230" v="513" actId="20577"/>
              <pc2:cmMkLst xmlns:pc2="http://schemas.microsoft.com/office/powerpoint/2019/9/main/command">
                <pc:docMk/>
                <pc:sldMk cId="3653735463" sldId="2134959396"/>
                <pc2:cmMk id="{8DE0E4F8-D3C1-434D-BAF0-91B3C15F27C4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18T18:10:34.258" v="524" actId="20577"/>
        <pc:sldMkLst>
          <pc:docMk/>
          <pc:sldMk cId="39900741" sldId="2134959397"/>
        </pc:sldMkLst>
        <pc:spChg chg="mod">
          <ac:chgData name="Cindy Davidson" userId="03062326-39c5-45f7-aba2-5036e27cfdbd" providerId="ADAL" clId="{E9C301DE-508E-4068-BA41-835A2DEC6C27}" dt="2024-04-18T16:21:02.103" v="99" actId="1076"/>
          <ac:spMkLst>
            <pc:docMk/>
            <pc:sldMk cId="39900741" sldId="2134959397"/>
            <ac:spMk id="5" creationId="{8294BBB1-0AF2-2097-66BD-97DCA0F8BEEE}"/>
          </ac:spMkLst>
        </pc:spChg>
        <pc:spChg chg="mod">
          <ac:chgData name="Cindy Davidson" userId="03062326-39c5-45f7-aba2-5036e27cfdbd" providerId="ADAL" clId="{E9C301DE-508E-4068-BA41-835A2DEC6C27}" dt="2024-04-18T18:10:34.258" v="524" actId="20577"/>
          <ac:spMkLst>
            <pc:docMk/>
            <pc:sldMk cId="39900741" sldId="2134959397"/>
            <ac:spMk id="30" creationId="{4DB967A0-D2AE-7A1B-6CDC-4E31627DEB4C}"/>
          </ac:spMkLst>
        </pc:spChg>
      </pc:sldChg>
      <pc:sldChg chg="modSp mod">
        <pc:chgData name="Cindy Davidson" userId="03062326-39c5-45f7-aba2-5036e27cfdbd" providerId="ADAL" clId="{E9C301DE-508E-4068-BA41-835A2DEC6C27}" dt="2024-04-18T16:25:06.127" v="147"/>
        <pc:sldMkLst>
          <pc:docMk/>
          <pc:sldMk cId="736039335" sldId="2134959399"/>
        </pc:sldMkLst>
        <pc:spChg chg="mod">
          <ac:chgData name="Cindy Davidson" userId="03062326-39c5-45f7-aba2-5036e27cfdbd" providerId="ADAL" clId="{E9C301DE-508E-4068-BA41-835A2DEC6C27}" dt="2024-04-18T16:25:06.127" v="147"/>
          <ac:spMkLst>
            <pc:docMk/>
            <pc:sldMk cId="736039335" sldId="2134959399"/>
            <ac:spMk id="3" creationId="{E48B4D2E-F98C-002B-BEF5-92C51076DAD5}"/>
          </ac:spMkLst>
        </pc:spChg>
      </pc:sldChg>
      <pc:sldChg chg="modSp mod">
        <pc:chgData name="Cindy Davidson" userId="03062326-39c5-45f7-aba2-5036e27cfdbd" providerId="ADAL" clId="{E9C301DE-508E-4068-BA41-835A2DEC6C27}" dt="2024-04-18T18:13:14.556" v="526" actId="313"/>
        <pc:sldMkLst>
          <pc:docMk/>
          <pc:sldMk cId="2802918032" sldId="2134959400"/>
        </pc:sldMkLst>
        <pc:spChg chg="mod">
          <ac:chgData name="Cindy Davidson" userId="03062326-39c5-45f7-aba2-5036e27cfdbd" providerId="ADAL" clId="{E9C301DE-508E-4068-BA41-835A2DEC6C27}" dt="2024-04-18T16:59:20.325" v="177" actId="20577"/>
          <ac:spMkLst>
            <pc:docMk/>
            <pc:sldMk cId="2802918032" sldId="2134959400"/>
            <ac:spMk id="7" creationId="{9C8AF4E9-CFCD-0572-B6E2-FA5CD1AA1C49}"/>
          </ac:spMkLst>
        </pc:spChg>
        <pc:spChg chg="mod">
          <ac:chgData name="Cindy Davidson" userId="03062326-39c5-45f7-aba2-5036e27cfdbd" providerId="ADAL" clId="{E9C301DE-508E-4068-BA41-835A2DEC6C27}" dt="2024-04-18T18:13:14.556" v="526" actId="313"/>
          <ac:spMkLst>
            <pc:docMk/>
            <pc:sldMk cId="2802918032" sldId="2134959400"/>
            <ac:spMk id="28" creationId="{68CAFE87-4709-7138-931C-0C4ABCD35E32}"/>
          </ac:spMkLst>
        </pc:spChg>
        <pc:spChg chg="mod">
          <ac:chgData name="Cindy Davidson" userId="03062326-39c5-45f7-aba2-5036e27cfdbd" providerId="ADAL" clId="{E9C301DE-508E-4068-BA41-835A2DEC6C27}" dt="2024-04-18T17:01:43.001" v="248" actId="20577"/>
          <ac:spMkLst>
            <pc:docMk/>
            <pc:sldMk cId="2802918032" sldId="2134959400"/>
            <ac:spMk id="39" creationId="{1D8F2F02-EB4A-CD24-CE8A-FC74E42C3627}"/>
          </ac:spMkLst>
        </pc:spChg>
      </pc:sldChg>
      <pc:sldChg chg="modSp mod">
        <pc:chgData name="Cindy Davidson" userId="03062326-39c5-45f7-aba2-5036e27cfdbd" providerId="ADAL" clId="{E9C301DE-508E-4068-BA41-835A2DEC6C27}" dt="2024-04-18T18:14:11.931" v="529" actId="20577"/>
        <pc:sldMkLst>
          <pc:docMk/>
          <pc:sldMk cId="276387260" sldId="2134959401"/>
        </pc:sldMkLst>
        <pc:spChg chg="mod">
          <ac:chgData name="Cindy Davidson" userId="03062326-39c5-45f7-aba2-5036e27cfdbd" providerId="ADAL" clId="{E9C301DE-508E-4068-BA41-835A2DEC6C27}" dt="2024-04-18T17:02:28.924" v="249" actId="20577"/>
          <ac:spMkLst>
            <pc:docMk/>
            <pc:sldMk cId="276387260" sldId="2134959401"/>
            <ac:spMk id="4" creationId="{E2C9F778-335D-E1C6-5226-0EF08437515E}"/>
          </ac:spMkLst>
        </pc:spChg>
        <pc:spChg chg="mod">
          <ac:chgData name="Cindy Davidson" userId="03062326-39c5-45f7-aba2-5036e27cfdbd" providerId="ADAL" clId="{E9C301DE-508E-4068-BA41-835A2DEC6C27}" dt="2024-04-18T17:02:33.961" v="250" actId="20577"/>
          <ac:spMkLst>
            <pc:docMk/>
            <pc:sldMk cId="276387260" sldId="2134959401"/>
            <ac:spMk id="7" creationId="{E3026729-167F-E1DE-96AA-607F4DCE7362}"/>
          </ac:spMkLst>
        </pc:spChg>
        <pc:spChg chg="mod">
          <ac:chgData name="Cindy Davidson" userId="03062326-39c5-45f7-aba2-5036e27cfdbd" providerId="ADAL" clId="{E9C301DE-508E-4068-BA41-835A2DEC6C27}" dt="2024-04-18T18:13:55.155" v="527" actId="20577"/>
          <ac:spMkLst>
            <pc:docMk/>
            <pc:sldMk cId="276387260" sldId="2134959401"/>
            <ac:spMk id="8" creationId="{1FFAFD9B-310F-7B94-74B3-92DD91C4ACCA}"/>
          </ac:spMkLst>
        </pc:spChg>
        <pc:spChg chg="mod">
          <ac:chgData name="Cindy Davidson" userId="03062326-39c5-45f7-aba2-5036e27cfdbd" providerId="ADAL" clId="{E9C301DE-508E-4068-BA41-835A2DEC6C27}" dt="2024-04-18T18:14:11.931" v="529" actId="20577"/>
          <ac:spMkLst>
            <pc:docMk/>
            <pc:sldMk cId="276387260" sldId="2134959401"/>
            <ac:spMk id="12" creationId="{43A2CFBA-4174-390A-A6D6-7A0661D139DC}"/>
          </ac:spMkLst>
        </pc:spChg>
        <pc:spChg chg="mod">
          <ac:chgData name="Cindy Davidson" userId="03062326-39c5-45f7-aba2-5036e27cfdbd" providerId="ADAL" clId="{E9C301DE-508E-4068-BA41-835A2DEC6C27}" dt="2024-04-18T17:02:41.474" v="254" actId="20577"/>
          <ac:spMkLst>
            <pc:docMk/>
            <pc:sldMk cId="276387260" sldId="2134959401"/>
            <ac:spMk id="14" creationId="{F1F1AE62-56A0-22DD-1769-9A654EF30E12}"/>
          </ac:spMkLst>
        </pc:spChg>
        <pc:spChg chg="mod">
          <ac:chgData name="Cindy Davidson" userId="03062326-39c5-45f7-aba2-5036e27cfdbd" providerId="ADAL" clId="{E9C301DE-508E-4068-BA41-835A2DEC6C27}" dt="2024-04-18T17:02:43.168" v="256" actId="20577"/>
          <ac:spMkLst>
            <pc:docMk/>
            <pc:sldMk cId="276387260" sldId="2134959401"/>
            <ac:spMk id="16" creationId="{81AA262A-F77B-BD9A-A8B3-8C991C59A06B}"/>
          </ac:spMkLst>
        </pc:spChg>
        <pc:spChg chg="mod">
          <ac:chgData name="Cindy Davidson" userId="03062326-39c5-45f7-aba2-5036e27cfdbd" providerId="ADAL" clId="{E9C301DE-508E-4068-BA41-835A2DEC6C27}" dt="2024-04-18T18:13:56.585" v="528" actId="20577"/>
          <ac:spMkLst>
            <pc:docMk/>
            <pc:sldMk cId="276387260" sldId="2134959401"/>
            <ac:spMk id="18" creationId="{1641A57E-0468-D018-4577-6DC4E1F885F2}"/>
          </ac:spMkLst>
        </pc:spChg>
      </pc:sldChg>
      <pc:sldChg chg="modSp mod addCm">
        <pc:chgData name="Cindy Davidson" userId="03062326-39c5-45f7-aba2-5036e27cfdbd" providerId="ADAL" clId="{E9C301DE-508E-4068-BA41-835A2DEC6C27}" dt="2024-04-18T17:05:05.195" v="284"/>
        <pc:sldMkLst>
          <pc:docMk/>
          <pc:sldMk cId="3138900616" sldId="2134959405"/>
        </pc:sldMkLst>
        <pc:spChg chg="mod">
          <ac:chgData name="Cindy Davidson" userId="03062326-39c5-45f7-aba2-5036e27cfdbd" providerId="ADAL" clId="{E9C301DE-508E-4068-BA41-835A2DEC6C27}" dt="2024-04-18T17:04:31.199" v="283" actId="20577"/>
          <ac:spMkLst>
            <pc:docMk/>
            <pc:sldMk cId="3138900616" sldId="2134959405"/>
            <ac:spMk id="3" creationId="{C2C3ED43-A441-5D58-0561-585C797D93A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E9C301DE-508E-4068-BA41-835A2DEC6C27}" dt="2024-04-18T17:05:05.195" v="284"/>
              <pc2:cmMkLst xmlns:pc2="http://schemas.microsoft.com/office/powerpoint/2019/9/main/command">
                <pc:docMk/>
                <pc:sldMk cId="3138900616" sldId="2134959405"/>
                <pc2:cmMk id="{3E8CA994-4A3E-4716-9BD2-181A6ECBB130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18T17:07:36.722" v="375" actId="6549"/>
        <pc:sldMkLst>
          <pc:docMk/>
          <pc:sldMk cId="3758936681" sldId="2134959408"/>
        </pc:sldMkLst>
        <pc:spChg chg="mod">
          <ac:chgData name="Cindy Davidson" userId="03062326-39c5-45f7-aba2-5036e27cfdbd" providerId="ADAL" clId="{E9C301DE-508E-4068-BA41-835A2DEC6C27}" dt="2024-04-18T17:06:13.778" v="293" actId="20577"/>
          <ac:spMkLst>
            <pc:docMk/>
            <pc:sldMk cId="3758936681" sldId="2134959408"/>
            <ac:spMk id="2" creationId="{50EB270C-5740-2BC6-7D7D-7265397E147E}"/>
          </ac:spMkLst>
        </pc:spChg>
        <pc:spChg chg="mod">
          <ac:chgData name="Cindy Davidson" userId="03062326-39c5-45f7-aba2-5036e27cfdbd" providerId="ADAL" clId="{E9C301DE-508E-4068-BA41-835A2DEC6C27}" dt="2024-04-18T17:07:36.722" v="375" actId="6549"/>
          <ac:spMkLst>
            <pc:docMk/>
            <pc:sldMk cId="3758936681" sldId="2134959408"/>
            <ac:spMk id="3" creationId="{A94CC058-EA79-801F-3E86-04956CEC418D}"/>
          </ac:spMkLst>
        </pc:spChg>
      </pc:sldChg>
      <pc:sldChg chg="modSp mod">
        <pc:chgData name="Cindy Davidson" userId="03062326-39c5-45f7-aba2-5036e27cfdbd" providerId="ADAL" clId="{E9C301DE-508E-4068-BA41-835A2DEC6C27}" dt="2024-04-18T17:08:40.114" v="398" actId="6549"/>
        <pc:sldMkLst>
          <pc:docMk/>
          <pc:sldMk cId="184362317" sldId="2134959410"/>
        </pc:sldMkLst>
        <pc:spChg chg="mod">
          <ac:chgData name="Cindy Davidson" userId="03062326-39c5-45f7-aba2-5036e27cfdbd" providerId="ADAL" clId="{E9C301DE-508E-4068-BA41-835A2DEC6C27}" dt="2024-04-18T17:08:40.114" v="398" actId="6549"/>
          <ac:spMkLst>
            <pc:docMk/>
            <pc:sldMk cId="184362317" sldId="2134959410"/>
            <ac:spMk id="17" creationId="{EE1AF1C0-9F91-E150-DEB6-9552F332F560}"/>
          </ac:spMkLst>
        </pc:spChg>
      </pc:sldChg>
      <pc:sldChg chg="modSp mod">
        <pc:chgData name="Cindy Davidson" userId="03062326-39c5-45f7-aba2-5036e27cfdbd" providerId="ADAL" clId="{E9C301DE-508E-4068-BA41-835A2DEC6C27}" dt="2024-04-18T18:36:36.502" v="653" actId="1035"/>
        <pc:sldMkLst>
          <pc:docMk/>
          <pc:sldMk cId="1863893500" sldId="2134959414"/>
        </pc:sldMkLst>
        <pc:spChg chg="mod">
          <ac:chgData name="Cindy Davidson" userId="03062326-39c5-45f7-aba2-5036e27cfdbd" providerId="ADAL" clId="{E9C301DE-508E-4068-BA41-835A2DEC6C27}" dt="2024-04-18T18:36:36.502" v="653" actId="1035"/>
          <ac:spMkLst>
            <pc:docMk/>
            <pc:sldMk cId="1863893500" sldId="2134959414"/>
            <ac:spMk id="4" creationId="{A0847587-3E1B-4136-DB13-43D8F564203E}"/>
          </ac:spMkLst>
        </pc:spChg>
        <pc:spChg chg="mod">
          <ac:chgData name="Cindy Davidson" userId="03062326-39c5-45f7-aba2-5036e27cfdbd" providerId="ADAL" clId="{E9C301DE-508E-4068-BA41-835A2DEC6C27}" dt="2024-04-18T17:12:28.964" v="425" actId="27636"/>
          <ac:spMkLst>
            <pc:docMk/>
            <pc:sldMk cId="1863893500" sldId="2134959414"/>
            <ac:spMk id="49" creationId="{019A0867-D91A-C853-9980-3F0B0DFF49E5}"/>
          </ac:spMkLst>
        </pc:spChg>
      </pc:sldChg>
      <pc:sldChg chg="modSp mod addCm delCm">
        <pc:chgData name="Cindy Davidson" userId="03062326-39c5-45f7-aba2-5036e27cfdbd" providerId="ADAL" clId="{E9C301DE-508E-4068-BA41-835A2DEC6C27}" dt="2024-04-18T18:34:02.927" v="615" actId="20577"/>
        <pc:sldMkLst>
          <pc:docMk/>
          <pc:sldMk cId="67608663" sldId="2147375346"/>
        </pc:sldMkLst>
        <pc:spChg chg="mod">
          <ac:chgData name="Cindy Davidson" userId="03062326-39c5-45f7-aba2-5036e27cfdbd" providerId="ADAL" clId="{E9C301DE-508E-4068-BA41-835A2DEC6C27}" dt="2024-04-18T18:28:04.123" v="538"/>
          <ac:spMkLst>
            <pc:docMk/>
            <pc:sldMk cId="67608663" sldId="2147375346"/>
            <ac:spMk id="2" creationId="{5A71BB6C-25CF-41B0-9CA7-C80EA702FC55}"/>
          </ac:spMkLst>
        </pc:spChg>
        <pc:spChg chg="mod">
          <ac:chgData name="Cindy Davidson" userId="03062326-39c5-45f7-aba2-5036e27cfdbd" providerId="ADAL" clId="{E9C301DE-508E-4068-BA41-835A2DEC6C27}" dt="2024-04-18T18:34:02.927" v="615" actId="20577"/>
          <ac:spMkLst>
            <pc:docMk/>
            <pc:sldMk cId="67608663" sldId="2147375346"/>
            <ac:spMk id="35" creationId="{73669CF3-EAC5-4C8D-8B97-EFD40FFA67E9}"/>
          </ac:spMkLst>
        </pc:spChg>
        <pc:spChg chg="mod">
          <ac:chgData name="Cindy Davidson" userId="03062326-39c5-45f7-aba2-5036e27cfdbd" providerId="ADAL" clId="{E9C301DE-508E-4068-BA41-835A2DEC6C27}" dt="2024-04-18T17:11:05.563" v="416" actId="20577"/>
          <ac:spMkLst>
            <pc:docMk/>
            <pc:sldMk cId="67608663" sldId="2147375346"/>
            <ac:spMk id="41" creationId="{F40683D7-BD3F-41E0-9FCF-3FEF37B4F770}"/>
          </ac:spMkLst>
        </pc:spChg>
        <pc:spChg chg="mod">
          <ac:chgData name="Cindy Davidson" userId="03062326-39c5-45f7-aba2-5036e27cfdbd" providerId="ADAL" clId="{E9C301DE-508E-4068-BA41-835A2DEC6C27}" dt="2024-04-18T17:10:53.616" v="413" actId="20577"/>
          <ac:spMkLst>
            <pc:docMk/>
            <pc:sldMk cId="67608663" sldId="2147375346"/>
            <ac:spMk id="86" creationId="{7CD2852C-BC93-E1B0-011C-3EA5CFEEEC5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Cindy Davidson" userId="03062326-39c5-45f7-aba2-5036e27cfdbd" providerId="ADAL" clId="{E9C301DE-508E-4068-BA41-835A2DEC6C27}" dt="2024-04-18T17:11:31.881" v="418"/>
              <pc2:cmMkLst xmlns:pc2="http://schemas.microsoft.com/office/powerpoint/2019/9/main/command">
                <pc:docMk/>
                <pc:sldMk cId="67608663" sldId="2147375346"/>
                <pc2:cmMk id="{0CDC6CFC-9CA3-4DAD-8AC6-44F77AFC3784}"/>
              </pc2:cmMkLst>
            </pc226:cmChg>
          </p:ext>
        </pc:extLst>
      </pc:sldChg>
      <pc:sldChg chg="modSp mod">
        <pc:chgData name="Cindy Davidson" userId="03062326-39c5-45f7-aba2-5036e27cfdbd" providerId="ADAL" clId="{E9C301DE-508E-4068-BA41-835A2DEC6C27}" dt="2024-04-23T15:25:09.974" v="679" actId="20577"/>
        <pc:sldMkLst>
          <pc:docMk/>
          <pc:sldMk cId="2059467524" sldId="2147375348"/>
        </pc:sldMkLst>
        <pc:spChg chg="mod">
          <ac:chgData name="Cindy Davidson" userId="03062326-39c5-45f7-aba2-5036e27cfdbd" providerId="ADAL" clId="{E9C301DE-508E-4068-BA41-835A2DEC6C27}" dt="2024-04-18T17:15:04.389" v="460" actId="20577"/>
          <ac:spMkLst>
            <pc:docMk/>
            <pc:sldMk cId="2059467524" sldId="2147375348"/>
            <ac:spMk id="4" creationId="{BB3F707D-B317-FA84-01B1-66CC0BF387DB}"/>
          </ac:spMkLst>
        </pc:spChg>
        <pc:spChg chg="mod">
          <ac:chgData name="Cindy Davidson" userId="03062326-39c5-45f7-aba2-5036e27cfdbd" providerId="ADAL" clId="{E9C301DE-508E-4068-BA41-835A2DEC6C27}" dt="2024-04-23T15:25:09.974" v="679" actId="20577"/>
          <ac:spMkLst>
            <pc:docMk/>
            <pc:sldMk cId="2059467524" sldId="2147375348"/>
            <ac:spMk id="5" creationId="{9C28F741-D142-5ADC-8AAB-616617316FEE}"/>
          </ac:spMkLst>
        </pc:spChg>
        <pc:graphicFrameChg chg="mod modGraphic">
          <ac:chgData name="Cindy Davidson" userId="03062326-39c5-45f7-aba2-5036e27cfdbd" providerId="ADAL" clId="{E9C301DE-508E-4068-BA41-835A2DEC6C27}" dt="2024-04-18T17:15:54.718" v="468" actId="20577"/>
          <ac:graphicFrameMkLst>
            <pc:docMk/>
            <pc:sldMk cId="2059467524" sldId="2147375348"/>
            <ac:graphicFrameMk id="2" creationId="{67BC99BF-7038-2180-B89F-751DB7BAE616}"/>
          </ac:graphicFrameMkLst>
        </pc:graphicFrameChg>
      </pc:sldChg>
      <pc:sldChg chg="modSp mod">
        <pc:chgData name="Cindy Davidson" userId="03062326-39c5-45f7-aba2-5036e27cfdbd" providerId="ADAL" clId="{E9C301DE-508E-4068-BA41-835A2DEC6C27}" dt="2024-04-18T18:38:47.489" v="675" actId="20577"/>
        <pc:sldMkLst>
          <pc:docMk/>
          <pc:sldMk cId="4015591093" sldId="2147375350"/>
        </pc:sldMkLst>
        <pc:spChg chg="mod">
          <ac:chgData name="Cindy Davidson" userId="03062326-39c5-45f7-aba2-5036e27cfdbd" providerId="ADAL" clId="{E9C301DE-508E-4068-BA41-835A2DEC6C27}" dt="2024-04-18T17:18:50.564" v="483" actId="20577"/>
          <ac:spMkLst>
            <pc:docMk/>
            <pc:sldMk cId="4015591093" sldId="2147375350"/>
            <ac:spMk id="4" creationId="{1BC8766E-9817-1717-CC5E-D72A8693170B}"/>
          </ac:spMkLst>
        </pc:spChg>
        <pc:spChg chg="mod">
          <ac:chgData name="Cindy Davidson" userId="03062326-39c5-45f7-aba2-5036e27cfdbd" providerId="ADAL" clId="{E9C301DE-508E-4068-BA41-835A2DEC6C27}" dt="2024-04-18T18:38:47.489" v="675" actId="20577"/>
          <ac:spMkLst>
            <pc:docMk/>
            <pc:sldMk cId="4015591093" sldId="2147375350"/>
            <ac:spMk id="5" creationId="{09B5FCE5-46BF-A86A-DD06-F90324FD1489}"/>
          </ac:spMkLst>
        </pc:spChg>
      </pc:sldChg>
      <pc:sldChg chg="modSp mod">
        <pc:chgData name="Cindy Davidson" userId="03062326-39c5-45f7-aba2-5036e27cfdbd" providerId="ADAL" clId="{E9C301DE-508E-4068-BA41-835A2DEC6C27}" dt="2024-04-18T17:17:24.837" v="475" actId="6549"/>
        <pc:sldMkLst>
          <pc:docMk/>
          <pc:sldMk cId="1159379627" sldId="2147375353"/>
        </pc:sldMkLst>
        <pc:spChg chg="mod">
          <ac:chgData name="Cindy Davidson" userId="03062326-39c5-45f7-aba2-5036e27cfdbd" providerId="ADAL" clId="{E9C301DE-508E-4068-BA41-835A2DEC6C27}" dt="2024-04-18T17:17:17.144" v="469" actId="20577"/>
          <ac:spMkLst>
            <pc:docMk/>
            <pc:sldMk cId="1159379627" sldId="2147375353"/>
            <ac:spMk id="7" creationId="{9F34CC08-6CA0-C9D4-5629-4A875B99C836}"/>
          </ac:spMkLst>
        </pc:spChg>
        <pc:spChg chg="mod">
          <ac:chgData name="Cindy Davidson" userId="03062326-39c5-45f7-aba2-5036e27cfdbd" providerId="ADAL" clId="{E9C301DE-508E-4068-BA41-835A2DEC6C27}" dt="2024-04-18T17:17:24.837" v="475" actId="6549"/>
          <ac:spMkLst>
            <pc:docMk/>
            <pc:sldMk cId="1159379627" sldId="2147375353"/>
            <ac:spMk id="8" creationId="{CF25DB93-D6B5-A7C1-0EF1-EFE7CC5917C0}"/>
          </ac:spMkLst>
        </pc:spChg>
      </pc:sldChg>
      <pc:sldChg chg="modSp mod addCm">
        <pc:chgData name="Cindy Davidson" userId="03062326-39c5-45f7-aba2-5036e27cfdbd" providerId="ADAL" clId="{E9C301DE-508E-4068-BA41-835A2DEC6C27}" dt="2024-04-23T15:34:27.618" v="773"/>
        <pc:sldMkLst>
          <pc:docMk/>
          <pc:sldMk cId="3709963366" sldId="2147375354"/>
        </pc:sldMkLst>
        <pc:spChg chg="mod">
          <ac:chgData name="Cindy Davidson" userId="03062326-39c5-45f7-aba2-5036e27cfdbd" providerId="ADAL" clId="{E9C301DE-508E-4068-BA41-835A2DEC6C27}" dt="2024-04-23T15:29:07.174" v="687" actId="20577"/>
          <ac:spMkLst>
            <pc:docMk/>
            <pc:sldMk cId="3709963366" sldId="2147375354"/>
            <ac:spMk id="8" creationId="{7F64CE21-0E67-3E1C-1DC3-E4E89D2E1383}"/>
          </ac:spMkLst>
        </pc:spChg>
        <pc:spChg chg="mod">
          <ac:chgData name="Cindy Davidson" userId="03062326-39c5-45f7-aba2-5036e27cfdbd" providerId="ADAL" clId="{E9C301DE-508E-4068-BA41-835A2DEC6C27}" dt="2024-04-18T17:19:36.784" v="489" actId="6549"/>
          <ac:spMkLst>
            <pc:docMk/>
            <pc:sldMk cId="3709963366" sldId="2147375354"/>
            <ac:spMk id="10" creationId="{D78F2C1A-7288-9BA5-85F8-52FDC1D224F7}"/>
          </ac:spMkLst>
        </pc:spChg>
        <pc:spChg chg="mod">
          <ac:chgData name="Cindy Davidson" userId="03062326-39c5-45f7-aba2-5036e27cfdbd" providerId="ADAL" clId="{E9C301DE-508E-4068-BA41-835A2DEC6C27}" dt="2024-04-23T15:33:40.360" v="772" actId="20577"/>
          <ac:spMkLst>
            <pc:docMk/>
            <pc:sldMk cId="3709963366" sldId="2147375354"/>
            <ac:spMk id="11" creationId="{7AFC959F-D843-5A42-DED0-5272CB6A1C6B}"/>
          </ac:spMkLst>
        </pc:spChg>
        <pc:graphicFrameChg chg="modGraphic">
          <ac:chgData name="Cindy Davidson" userId="03062326-39c5-45f7-aba2-5036e27cfdbd" providerId="ADAL" clId="{E9C301DE-508E-4068-BA41-835A2DEC6C27}" dt="2024-04-23T15:28:52.239" v="685" actId="6549"/>
          <ac:graphicFrameMkLst>
            <pc:docMk/>
            <pc:sldMk cId="3709963366" sldId="2147375354"/>
            <ac:graphicFrameMk id="3" creationId="{399B3AFB-CE1D-D6A2-8490-E4EE4529BB9A}"/>
          </ac:graphicFrameMkLst>
        </pc:graphicFrameChg>
        <pc:graphicFrameChg chg="modGraphic">
          <ac:chgData name="Cindy Davidson" userId="03062326-39c5-45f7-aba2-5036e27cfdbd" providerId="ADAL" clId="{E9C301DE-508E-4068-BA41-835A2DEC6C27}" dt="2024-04-23T15:31:53.797" v="701" actId="6549"/>
          <ac:graphicFrameMkLst>
            <pc:docMk/>
            <pc:sldMk cId="3709963366" sldId="2147375354"/>
            <ac:graphicFrameMk id="5" creationId="{2D31F3F8-BC91-5880-3BC9-CB82785C6B27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E9C301DE-508E-4068-BA41-835A2DEC6C27}" dt="2024-04-23T15:34:27.618" v="773"/>
              <pc2:cmMkLst xmlns:pc2="http://schemas.microsoft.com/office/powerpoint/2019/9/main/command">
                <pc:docMk/>
                <pc:sldMk cId="3709963366" sldId="2147375354"/>
                <pc2:cmMk id="{E7C81EA9-2194-4060-8BA8-789065A111F0}"/>
              </pc2:cmMkLst>
            </pc226:cmChg>
          </p:ext>
        </pc:extLst>
      </pc:sldChg>
      <pc:sldChg chg="modSp mod addCm delCm">
        <pc:chgData name="Cindy Davidson" userId="03062326-39c5-45f7-aba2-5036e27cfdbd" providerId="ADAL" clId="{E9C301DE-508E-4068-BA41-835A2DEC6C27}" dt="2024-04-18T16:24:43.480" v="145"/>
        <pc:sldMkLst>
          <pc:docMk/>
          <pc:sldMk cId="1235220877" sldId="2147375355"/>
        </pc:sldMkLst>
        <pc:spChg chg="mod">
          <ac:chgData name="Cindy Davidson" userId="03062326-39c5-45f7-aba2-5036e27cfdbd" providerId="ADAL" clId="{E9C301DE-508E-4068-BA41-835A2DEC6C27}" dt="2024-04-18T16:24:02.978" v="143" actId="20577"/>
          <ac:spMkLst>
            <pc:docMk/>
            <pc:sldMk cId="1235220877" sldId="2147375355"/>
            <ac:spMk id="2" creationId="{65D0450F-C6CE-6F1C-9AAF-2E5414E5F578}"/>
          </ac:spMkLst>
        </pc:spChg>
        <pc:graphicFrameChg chg="mod">
          <ac:chgData name="Cindy Davidson" userId="03062326-39c5-45f7-aba2-5036e27cfdbd" providerId="ADAL" clId="{E9C301DE-508E-4068-BA41-835A2DEC6C27}" dt="2024-04-18T16:23:43.810" v="141" actId="20577"/>
          <ac:graphicFrameMkLst>
            <pc:docMk/>
            <pc:sldMk cId="1235220877" sldId="2147375355"/>
            <ac:graphicFrameMk id="6" creationId="{9A2964D8-FA18-0800-4545-1EBAA33E3378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Cindy Davidson" userId="03062326-39c5-45f7-aba2-5036e27cfdbd" providerId="ADAL" clId="{E9C301DE-508E-4068-BA41-835A2DEC6C27}" dt="2024-04-18T16:24:43.480" v="145"/>
              <pc2:cmMkLst xmlns:pc2="http://schemas.microsoft.com/office/powerpoint/2019/9/main/command">
                <pc:docMk/>
                <pc:sldMk cId="1235220877" sldId="2147375355"/>
                <pc2:cmMk id="{BF3C4777-1CE2-4C76-A195-983E2A14FD9E}"/>
              </pc2:cmMkLst>
            </pc226:cmChg>
          </p:ext>
        </pc:extLst>
      </pc:sldChg>
    </pc:docChg>
  </pc:docChgLst>
  <pc:docChgLst>
    <pc:chgData name="Harley Kidner" userId="5b13863f-857f-45ba-b29d-d3555fa5f842" providerId="ADAL" clId="{CF4FFEBC-A51A-2A49-A2E7-27E65608C95D}"/>
    <pc:docChg chg="undo custSel addSld delSld modSld">
      <pc:chgData name="Harley Kidner" userId="5b13863f-857f-45ba-b29d-d3555fa5f842" providerId="ADAL" clId="{CF4FFEBC-A51A-2A49-A2E7-27E65608C95D}" dt="2024-04-22T20:11:11.538" v="1415" actId="1076"/>
      <pc:docMkLst>
        <pc:docMk/>
      </pc:docMkLst>
      <pc:sldChg chg="addSp delSp modSp mod chgLayout">
        <pc:chgData name="Harley Kidner" userId="5b13863f-857f-45ba-b29d-d3555fa5f842" providerId="ADAL" clId="{CF4FFEBC-A51A-2A49-A2E7-27E65608C95D}" dt="2024-04-22T14:42:23.221" v="8" actId="1076"/>
        <pc:sldMkLst>
          <pc:docMk/>
          <pc:sldMk cId="1395302814" sldId="261"/>
        </pc:sldMkLst>
        <pc:spChg chg="add del mod">
          <ac:chgData name="Harley Kidner" userId="5b13863f-857f-45ba-b29d-d3555fa5f842" providerId="ADAL" clId="{CF4FFEBC-A51A-2A49-A2E7-27E65608C95D}" dt="2024-04-22T14:41:57.670" v="1" actId="6264"/>
          <ac:spMkLst>
            <pc:docMk/>
            <pc:sldMk cId="1395302814" sldId="261"/>
            <ac:spMk id="2" creationId="{068C81EE-031A-D2C9-BDD1-89B65E8F51B4}"/>
          </ac:spMkLst>
        </pc:spChg>
        <pc:spChg chg="add del mod">
          <ac:chgData name="Harley Kidner" userId="5b13863f-857f-45ba-b29d-d3555fa5f842" providerId="ADAL" clId="{CF4FFEBC-A51A-2A49-A2E7-27E65608C95D}" dt="2024-04-22T14:41:57.670" v="1" actId="6264"/>
          <ac:spMkLst>
            <pc:docMk/>
            <pc:sldMk cId="1395302814" sldId="261"/>
            <ac:spMk id="3" creationId="{033D3E55-2C17-AE78-AEBC-FBCCBD078EB3}"/>
          </ac:spMkLst>
        </pc:spChg>
        <pc:spChg chg="mod ord">
          <ac:chgData name="Harley Kidner" userId="5b13863f-857f-45ba-b29d-d3555fa5f842" providerId="ADAL" clId="{CF4FFEBC-A51A-2A49-A2E7-27E65608C95D}" dt="2024-04-22T14:42:23.221" v="8" actId="1076"/>
          <ac:spMkLst>
            <pc:docMk/>
            <pc:sldMk cId="1395302814" sldId="261"/>
            <ac:spMk id="4" creationId="{042719FA-685F-680B-E353-796BC958D43B}"/>
          </ac:spMkLst>
        </pc:spChg>
        <pc:spChg chg="mod ord">
          <ac:chgData name="Harley Kidner" userId="5b13863f-857f-45ba-b29d-d3555fa5f842" providerId="ADAL" clId="{CF4FFEBC-A51A-2A49-A2E7-27E65608C95D}" dt="2024-04-22T14:42:20.235" v="7" actId="1076"/>
          <ac:spMkLst>
            <pc:docMk/>
            <pc:sldMk cId="1395302814" sldId="261"/>
            <ac:spMk id="5" creationId="{0BBE89DE-2B51-ABBA-DB01-34F61E90B45E}"/>
          </ac:spMkLst>
        </pc:spChg>
        <pc:spChg chg="add del mod">
          <ac:chgData name="Harley Kidner" userId="5b13863f-857f-45ba-b29d-d3555fa5f842" providerId="ADAL" clId="{CF4FFEBC-A51A-2A49-A2E7-27E65608C95D}" dt="2024-04-22T14:42:12.654" v="5" actId="6264"/>
          <ac:spMkLst>
            <pc:docMk/>
            <pc:sldMk cId="1395302814" sldId="261"/>
            <ac:spMk id="6" creationId="{F27B52AA-EC83-D553-C917-B40207B14AD2}"/>
          </ac:spMkLst>
        </pc:spChg>
        <pc:spChg chg="add del mod">
          <ac:chgData name="Harley Kidner" userId="5b13863f-857f-45ba-b29d-d3555fa5f842" providerId="ADAL" clId="{CF4FFEBC-A51A-2A49-A2E7-27E65608C95D}" dt="2024-04-22T14:42:12.654" v="5" actId="6264"/>
          <ac:spMkLst>
            <pc:docMk/>
            <pc:sldMk cId="1395302814" sldId="261"/>
            <ac:spMk id="7" creationId="{5D4D711F-0821-B466-6638-F31A8D855A13}"/>
          </ac:spMkLst>
        </pc:spChg>
      </pc:sldChg>
      <pc:sldChg chg="addSp delSp modSp mod chgLayout">
        <pc:chgData name="Harley Kidner" userId="5b13863f-857f-45ba-b29d-d3555fa5f842" providerId="ADAL" clId="{CF4FFEBC-A51A-2A49-A2E7-27E65608C95D}" dt="2024-04-22T14:43:08.196" v="20" actId="6264"/>
        <pc:sldMkLst>
          <pc:docMk/>
          <pc:sldMk cId="3941872500" sldId="308"/>
        </pc:sldMkLst>
        <pc:spChg chg="mod or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2" creationId="{21069C23-ED81-388B-EFE5-208ADC3CD09A}"/>
          </ac:spMkLst>
        </pc:spChg>
        <pc:spChg chg="add del mod">
          <ac:chgData name="Harley Kidner" userId="5b13863f-857f-45ba-b29d-d3555fa5f842" providerId="ADAL" clId="{CF4FFEBC-A51A-2A49-A2E7-27E65608C95D}" dt="2024-04-22T14:42:58.292" v="14" actId="6264"/>
          <ac:spMkLst>
            <pc:docMk/>
            <pc:sldMk cId="3941872500" sldId="308"/>
            <ac:spMk id="3" creationId="{F8283CF4-EB10-7D07-08F8-121491A1D155}"/>
          </ac:spMkLst>
        </pc:spChg>
        <pc:spChg chg="add del mod">
          <ac:chgData name="Harley Kidner" userId="5b13863f-857f-45ba-b29d-d3555fa5f842" providerId="ADAL" clId="{CF4FFEBC-A51A-2A49-A2E7-27E65608C95D}" dt="2024-04-22T14:42:58.292" v="14" actId="6264"/>
          <ac:spMkLst>
            <pc:docMk/>
            <pc:sldMk cId="3941872500" sldId="308"/>
            <ac:spMk id="4" creationId="{B1BBA219-B997-BC54-B9A8-73D2A40E6365}"/>
          </ac:spMkLst>
        </pc:spChg>
        <pc:spChg chg="mod or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5" creationId="{E535B05E-44CB-9AA2-8468-D0E77B3CBA2A}"/>
          </ac:spMkLst>
        </pc:spChg>
        <pc:spChg chg="add del mod ord">
          <ac:chgData name="Harley Kidner" userId="5b13863f-857f-45ba-b29d-d3555fa5f842" providerId="ADAL" clId="{CF4FFEBC-A51A-2A49-A2E7-27E65608C95D}" dt="2024-04-22T14:42:58.292" v="14" actId="6264"/>
          <ac:spMkLst>
            <pc:docMk/>
            <pc:sldMk cId="3941872500" sldId="308"/>
            <ac:spMk id="6" creationId="{A771E3B5-82E8-D37C-500B-CBA559A4EA1E}"/>
          </ac:spMkLst>
        </pc:spChg>
        <pc:spChg chg="add mod or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7" creationId="{2FD8CF06-E075-6073-34C6-ABD66D99B1E7}"/>
          </ac:spMkLst>
        </pc:spChg>
        <pc:spChg chg="add del mo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8" creationId="{0D1B5289-042A-7446-3ED6-542DAA604FA0}"/>
          </ac:spMkLst>
        </pc:spChg>
        <pc:spChg chg="add del mo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9" creationId="{9493E813-36E5-B834-507A-172C2F3A6843}"/>
          </ac:spMkLst>
        </pc:spChg>
        <pc:spChg chg="add del mod">
          <ac:chgData name="Harley Kidner" userId="5b13863f-857f-45ba-b29d-d3555fa5f842" providerId="ADAL" clId="{CF4FFEBC-A51A-2A49-A2E7-27E65608C95D}" dt="2024-04-22T14:43:08.196" v="20" actId="6264"/>
          <ac:spMkLst>
            <pc:docMk/>
            <pc:sldMk cId="3941872500" sldId="308"/>
            <ac:spMk id="10" creationId="{A34A9C83-B20B-0477-FEB6-F0112C87EBB1}"/>
          </ac:spMkLst>
        </pc:spChg>
        <pc:spChg chg="del">
          <ac:chgData name="Harley Kidner" userId="5b13863f-857f-45ba-b29d-d3555fa5f842" providerId="ADAL" clId="{CF4FFEBC-A51A-2A49-A2E7-27E65608C95D}" dt="2024-04-22T14:43:04.155" v="16" actId="478"/>
          <ac:spMkLst>
            <pc:docMk/>
            <pc:sldMk cId="3941872500" sldId="308"/>
            <ac:spMk id="30" creationId="{92D5318B-5210-A961-4B57-35ED487EE4B4}"/>
          </ac:spMkLst>
        </pc:spChg>
      </pc:sldChg>
      <pc:sldChg chg="addSp delSp modSp mod chgLayout">
        <pc:chgData name="Harley Kidner" userId="5b13863f-857f-45ba-b29d-d3555fa5f842" providerId="ADAL" clId="{CF4FFEBC-A51A-2A49-A2E7-27E65608C95D}" dt="2024-04-22T20:09:33.213" v="1391" actId="14826"/>
        <pc:sldMkLst>
          <pc:docMk/>
          <pc:sldMk cId="3820510981" sldId="310"/>
        </pc:sldMkLst>
        <pc:spChg chg="mod ord">
          <ac:chgData name="Harley Kidner" userId="5b13863f-857f-45ba-b29d-d3555fa5f842" providerId="ADAL" clId="{CF4FFEBC-A51A-2A49-A2E7-27E65608C95D}" dt="2024-04-22T14:42:42.753" v="11" actId="6264"/>
          <ac:spMkLst>
            <pc:docMk/>
            <pc:sldMk cId="3820510981" sldId="310"/>
            <ac:spMk id="2" creationId="{E1F22A26-2746-62ED-A267-C42BE26B27F6}"/>
          </ac:spMkLst>
        </pc:spChg>
        <pc:spChg chg="add del mod">
          <ac:chgData name="Harley Kidner" userId="5b13863f-857f-45ba-b29d-d3555fa5f842" providerId="ADAL" clId="{CF4FFEBC-A51A-2A49-A2E7-27E65608C95D}" dt="2024-04-22T14:42:42.753" v="11" actId="6264"/>
          <ac:spMkLst>
            <pc:docMk/>
            <pc:sldMk cId="3820510981" sldId="310"/>
            <ac:spMk id="3" creationId="{06C0B0D0-A91C-E72E-0537-CE3A0C5B15EE}"/>
          </ac:spMkLst>
        </pc:spChg>
        <pc:spChg chg="mod ord">
          <ac:chgData name="Harley Kidner" userId="5b13863f-857f-45ba-b29d-d3555fa5f842" providerId="ADAL" clId="{CF4FFEBC-A51A-2A49-A2E7-27E65608C95D}" dt="2024-04-22T14:42:42.753" v="11" actId="6264"/>
          <ac:spMkLst>
            <pc:docMk/>
            <pc:sldMk cId="3820510981" sldId="310"/>
            <ac:spMk id="5" creationId="{C6F939EB-841E-2009-6DE5-D9C1E717FE65}"/>
          </ac:spMkLst>
        </pc:spChg>
        <pc:spChg chg="mod">
          <ac:chgData name="Harley Kidner" userId="5b13863f-857f-45ba-b29d-d3555fa5f842" providerId="ADAL" clId="{CF4FFEBC-A51A-2A49-A2E7-27E65608C95D}" dt="2024-04-22T14:42:47.865" v="12" actId="1076"/>
          <ac:spMkLst>
            <pc:docMk/>
            <pc:sldMk cId="3820510981" sldId="310"/>
            <ac:spMk id="6" creationId="{37C7498C-D6A2-F9E4-B6CF-B8C034889429}"/>
          </ac:spMkLst>
        </pc:spChg>
        <pc:spChg chg="add del mod">
          <ac:chgData name="Harley Kidner" userId="5b13863f-857f-45ba-b29d-d3555fa5f842" providerId="ADAL" clId="{CF4FFEBC-A51A-2A49-A2E7-27E65608C95D}" dt="2024-04-22T14:42:42.753" v="11" actId="6264"/>
          <ac:spMkLst>
            <pc:docMk/>
            <pc:sldMk cId="3820510981" sldId="310"/>
            <ac:spMk id="7" creationId="{C674871A-2359-680D-0F1D-4DD5BE5D328E}"/>
          </ac:spMkLst>
        </pc:spChg>
        <pc:spChg chg="add mod ord">
          <ac:chgData name="Harley Kidner" userId="5b13863f-857f-45ba-b29d-d3555fa5f842" providerId="ADAL" clId="{CF4FFEBC-A51A-2A49-A2E7-27E65608C95D}" dt="2024-04-22T14:42:42.753" v="11" actId="6264"/>
          <ac:spMkLst>
            <pc:docMk/>
            <pc:sldMk cId="3820510981" sldId="310"/>
            <ac:spMk id="8" creationId="{31505D89-8C46-5547-AB74-6467261035DD}"/>
          </ac:spMkLst>
        </pc:spChg>
        <pc:picChg chg="mod">
          <ac:chgData name="Harley Kidner" userId="5b13863f-857f-45ba-b29d-d3555fa5f842" providerId="ADAL" clId="{CF4FFEBC-A51A-2A49-A2E7-27E65608C95D}" dt="2024-04-22T20:09:33.213" v="1391" actId="14826"/>
          <ac:picMkLst>
            <pc:docMk/>
            <pc:sldMk cId="3820510981" sldId="310"/>
            <ac:picMk id="4" creationId="{AFE264D0-120F-3ED6-E5A1-95F0D8FDFFDD}"/>
          </ac:picMkLst>
        </pc:picChg>
      </pc:sldChg>
      <pc:sldChg chg="addSp delSp modSp mod chgLayout">
        <pc:chgData name="Harley Kidner" userId="5b13863f-857f-45ba-b29d-d3555fa5f842" providerId="ADAL" clId="{CF4FFEBC-A51A-2A49-A2E7-27E65608C95D}" dt="2024-04-22T15:06:10.357" v="88" actId="12788"/>
        <pc:sldMkLst>
          <pc:docMk/>
          <pc:sldMk cId="3604592473" sldId="312"/>
        </pc:sldMkLst>
        <pc:spChg chg="mod ord">
          <ac:chgData name="Harley Kidner" userId="5b13863f-857f-45ba-b29d-d3555fa5f842" providerId="ADAL" clId="{CF4FFEBC-A51A-2A49-A2E7-27E65608C95D}" dt="2024-04-22T15:03:02.895" v="74" actId="27636"/>
          <ac:spMkLst>
            <pc:docMk/>
            <pc:sldMk cId="3604592473" sldId="312"/>
            <ac:spMk id="2" creationId="{0C8095DC-5ED3-0C6C-D500-9832EE2E8037}"/>
          </ac:spMkLst>
        </pc:spChg>
        <pc:spChg chg="add del mod">
          <ac:chgData name="Harley Kidner" userId="5b13863f-857f-45ba-b29d-d3555fa5f842" providerId="ADAL" clId="{CF4FFEBC-A51A-2A49-A2E7-27E65608C95D}" dt="2024-04-22T15:03:02.879" v="73" actId="6264"/>
          <ac:spMkLst>
            <pc:docMk/>
            <pc:sldMk cId="3604592473" sldId="312"/>
            <ac:spMk id="3" creationId="{DDE1408A-F73C-F505-D821-4B34A21A4952}"/>
          </ac:spMkLst>
        </pc:spChg>
        <pc:spChg chg="add del mod">
          <ac:chgData name="Harley Kidner" userId="5b13863f-857f-45ba-b29d-d3555fa5f842" providerId="ADAL" clId="{CF4FFEBC-A51A-2A49-A2E7-27E65608C95D}" dt="2024-04-22T15:03:02.879" v="73" actId="6264"/>
          <ac:spMkLst>
            <pc:docMk/>
            <pc:sldMk cId="3604592473" sldId="312"/>
            <ac:spMk id="4" creationId="{6B7DE938-8D7D-CF6A-4ABB-F167959CE454}"/>
          </ac:spMkLst>
        </pc:spChg>
        <pc:spChg chg="mod ord">
          <ac:chgData name="Harley Kidner" userId="5b13863f-857f-45ba-b29d-d3555fa5f842" providerId="ADAL" clId="{CF4FFEBC-A51A-2A49-A2E7-27E65608C95D}" dt="2024-04-22T15:03:02.879" v="73" actId="6264"/>
          <ac:spMkLst>
            <pc:docMk/>
            <pc:sldMk cId="3604592473" sldId="312"/>
            <ac:spMk id="5" creationId="{1EAACE13-8FE6-0C2C-742D-4F3D710A4728}"/>
          </ac:spMkLst>
        </pc:spChg>
        <pc:spChg chg="add del mod ord">
          <ac:chgData name="Harley Kidner" userId="5b13863f-857f-45ba-b29d-d3555fa5f842" providerId="ADAL" clId="{CF4FFEBC-A51A-2A49-A2E7-27E65608C95D}" dt="2024-04-22T15:03:05.508" v="75" actId="478"/>
          <ac:spMkLst>
            <pc:docMk/>
            <pc:sldMk cId="3604592473" sldId="312"/>
            <ac:spMk id="7" creationId="{A5C39E68-7557-58A0-7857-4EA0F90816A4}"/>
          </ac:spMkLst>
        </pc:spChg>
        <pc:picChg chg="mod">
          <ac:chgData name="Harley Kidner" userId="5b13863f-857f-45ba-b29d-d3555fa5f842" providerId="ADAL" clId="{CF4FFEBC-A51A-2A49-A2E7-27E65608C95D}" dt="2024-04-22T15:06:10.357" v="88" actId="12788"/>
          <ac:picMkLst>
            <pc:docMk/>
            <pc:sldMk cId="3604592473" sldId="312"/>
            <ac:picMk id="6" creationId="{F44F3A8E-B4EC-77A0-A562-A8D4AB59A09B}"/>
          </ac:picMkLst>
        </pc:picChg>
      </pc:sldChg>
      <pc:sldChg chg="addSp delSp modSp mod modCm chgLayout">
        <pc:chgData name="Harley Kidner" userId="5b13863f-857f-45ba-b29d-d3555fa5f842" providerId="ADAL" clId="{CF4FFEBC-A51A-2A49-A2E7-27E65608C95D}" dt="2024-04-22T15:02:56.670" v="72" actId="20577"/>
        <pc:sldMkLst>
          <pc:docMk/>
          <pc:sldMk cId="1974899553" sldId="313"/>
        </pc:sldMkLst>
        <pc:spChg chg="mod ord">
          <ac:chgData name="Harley Kidner" userId="5b13863f-857f-45ba-b29d-d3555fa5f842" providerId="ADAL" clId="{CF4FFEBC-A51A-2A49-A2E7-27E65608C95D}" dt="2024-04-22T14:43:11.368" v="21" actId="6264"/>
          <ac:spMkLst>
            <pc:docMk/>
            <pc:sldMk cId="1974899553" sldId="313"/>
            <ac:spMk id="2" creationId="{2811A9C7-91C3-B5FC-9DDC-28775F7E3AC4}"/>
          </ac:spMkLst>
        </pc:spChg>
        <pc:spChg chg="add del mod">
          <ac:chgData name="Harley Kidner" userId="5b13863f-857f-45ba-b29d-d3555fa5f842" providerId="ADAL" clId="{CF4FFEBC-A51A-2A49-A2E7-27E65608C95D}" dt="2024-04-22T14:43:11.368" v="21" actId="6264"/>
          <ac:spMkLst>
            <pc:docMk/>
            <pc:sldMk cId="1974899553" sldId="313"/>
            <ac:spMk id="3" creationId="{18C0250B-3618-72E8-86D7-A281A737A39D}"/>
          </ac:spMkLst>
        </pc:spChg>
        <pc:spChg chg="add del mod">
          <ac:chgData name="Harley Kidner" userId="5b13863f-857f-45ba-b29d-d3555fa5f842" providerId="ADAL" clId="{CF4FFEBC-A51A-2A49-A2E7-27E65608C95D}" dt="2024-04-22T14:43:11.368" v="21" actId="6264"/>
          <ac:spMkLst>
            <pc:docMk/>
            <pc:sldMk cId="1974899553" sldId="313"/>
            <ac:spMk id="5" creationId="{4508D21B-F080-9210-96A6-6159F48A5FB0}"/>
          </ac:spMkLst>
        </pc:spChg>
        <pc:spChg chg="add del mod ord">
          <ac:chgData name="Harley Kidner" userId="5b13863f-857f-45ba-b29d-d3555fa5f842" providerId="ADAL" clId="{CF4FFEBC-A51A-2A49-A2E7-27E65608C95D}" dt="2024-04-22T15:02:13.410" v="54" actId="478"/>
          <ac:spMkLst>
            <pc:docMk/>
            <pc:sldMk cId="1974899553" sldId="313"/>
            <ac:spMk id="6" creationId="{1B9ED62B-01E8-8971-7A97-C7E9D39CE4D0}"/>
          </ac:spMkLst>
        </pc:spChg>
        <pc:spChg chg="del mod ord">
          <ac:chgData name="Harley Kidner" userId="5b13863f-857f-45ba-b29d-d3555fa5f842" providerId="ADAL" clId="{CF4FFEBC-A51A-2A49-A2E7-27E65608C95D}" dt="2024-04-22T15:02:46.603" v="69" actId="478"/>
          <ac:spMkLst>
            <pc:docMk/>
            <pc:sldMk cId="1974899553" sldId="313"/>
            <ac:spMk id="7" creationId="{3295E570-23E5-C78A-DE21-D422BECDA312}"/>
          </ac:spMkLst>
        </pc:spChg>
        <pc:spChg chg="mod">
          <ac:chgData name="Harley Kidner" userId="5b13863f-857f-45ba-b29d-d3555fa5f842" providerId="ADAL" clId="{CF4FFEBC-A51A-2A49-A2E7-27E65608C95D}" dt="2024-04-22T15:02:33.559" v="68" actId="1035"/>
          <ac:spMkLst>
            <pc:docMk/>
            <pc:sldMk cId="1974899553" sldId="313"/>
            <ac:spMk id="8" creationId="{72D06965-6575-E0CF-0C85-80DF7A681BB0}"/>
          </ac:spMkLst>
        </pc:spChg>
        <pc:spChg chg="del mod">
          <ac:chgData name="Harley Kidner" userId="5b13863f-857f-45ba-b29d-d3555fa5f842" providerId="ADAL" clId="{CF4FFEBC-A51A-2A49-A2E7-27E65608C95D}" dt="2024-04-22T15:01:16.909" v="43" actId="478"/>
          <ac:spMkLst>
            <pc:docMk/>
            <pc:sldMk cId="1974899553" sldId="313"/>
            <ac:spMk id="9" creationId="{1F309DF6-9669-5DEB-F550-4C5A60349E4F}"/>
          </ac:spMkLst>
        </pc:spChg>
        <pc:spChg chg="mod">
          <ac:chgData name="Harley Kidner" userId="5b13863f-857f-45ba-b29d-d3555fa5f842" providerId="ADAL" clId="{CF4FFEBC-A51A-2A49-A2E7-27E65608C95D}" dt="2024-04-22T15:02:33.559" v="68" actId="1035"/>
          <ac:spMkLst>
            <pc:docMk/>
            <pc:sldMk cId="1974899553" sldId="313"/>
            <ac:spMk id="10" creationId="{62E65C01-2153-A659-F790-6A02ECEA480E}"/>
          </ac:spMkLst>
        </pc:spChg>
        <pc:spChg chg="mod">
          <ac:chgData name="Harley Kidner" userId="5b13863f-857f-45ba-b29d-d3555fa5f842" providerId="ADAL" clId="{CF4FFEBC-A51A-2A49-A2E7-27E65608C95D}" dt="2024-04-22T15:02:33.559" v="68" actId="1035"/>
          <ac:spMkLst>
            <pc:docMk/>
            <pc:sldMk cId="1974899553" sldId="313"/>
            <ac:spMk id="11" creationId="{38740338-67D6-50F8-8ECF-AAC75D371E7D}"/>
          </ac:spMkLst>
        </pc:spChg>
        <pc:spChg chg="add mod">
          <ac:chgData name="Harley Kidner" userId="5b13863f-857f-45ba-b29d-d3555fa5f842" providerId="ADAL" clId="{CF4FFEBC-A51A-2A49-A2E7-27E65608C95D}" dt="2024-04-22T15:02:33.559" v="68" actId="1035"/>
          <ac:spMkLst>
            <pc:docMk/>
            <pc:sldMk cId="1974899553" sldId="313"/>
            <ac:spMk id="12" creationId="{1DDEFEF4-F48A-7998-9173-0FEBAB6158AA}"/>
          </ac:spMkLst>
        </pc:spChg>
        <pc:spChg chg="add mod">
          <ac:chgData name="Harley Kidner" userId="5b13863f-857f-45ba-b29d-d3555fa5f842" providerId="ADAL" clId="{CF4FFEBC-A51A-2A49-A2E7-27E65608C95D}" dt="2024-04-22T15:02:56.670" v="72" actId="20577"/>
          <ac:spMkLst>
            <pc:docMk/>
            <pc:sldMk cId="1974899553" sldId="313"/>
            <ac:spMk id="13" creationId="{16EEB2DD-66BE-6EF2-64E0-9EE7B6D7A883}"/>
          </ac:spMkLst>
        </pc:spChg>
        <pc:spChg chg="mod">
          <ac:chgData name="Harley Kidner" userId="5b13863f-857f-45ba-b29d-d3555fa5f842" providerId="ADAL" clId="{CF4FFEBC-A51A-2A49-A2E7-27E65608C95D}" dt="2024-04-22T15:02:33.559" v="68" actId="1035"/>
          <ac:spMkLst>
            <pc:docMk/>
            <pc:sldMk cId="1974899553" sldId="313"/>
            <ac:spMk id="14" creationId="{228A4990-1578-91DF-BD29-268263767C1C}"/>
          </ac:spMkLst>
        </pc:spChg>
        <pc:picChg chg="mod">
          <ac:chgData name="Harley Kidner" userId="5b13863f-857f-45ba-b29d-d3555fa5f842" providerId="ADAL" clId="{CF4FFEBC-A51A-2A49-A2E7-27E65608C95D}" dt="2024-04-22T15:02:33.559" v="68" actId="1035"/>
          <ac:picMkLst>
            <pc:docMk/>
            <pc:sldMk cId="1974899553" sldId="313"/>
            <ac:picMk id="4" creationId="{7624905C-2E8C-6FE8-80B5-8DC90E0749C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ley Kidner" userId="5b13863f-857f-45ba-b29d-d3555fa5f842" providerId="ADAL" clId="{CF4FFEBC-A51A-2A49-A2E7-27E65608C95D}" dt="2024-04-22T15:02:46.676" v="70" actId="2056"/>
              <pc2:cmMkLst xmlns:pc2="http://schemas.microsoft.com/office/powerpoint/2019/9/main/command">
                <pc:docMk/>
                <pc:sldMk cId="1974899553" sldId="313"/>
                <pc2:cmMk id="{E7188EBD-95CD-4556-B320-3A747CAB5133}"/>
              </pc2:cmMkLst>
            </pc226:cmChg>
          </p:ext>
        </pc:extLst>
      </pc:sldChg>
      <pc:sldChg chg="addSp delSp modSp mod chgLayout">
        <pc:chgData name="Harley Kidner" userId="5b13863f-857f-45ba-b29d-d3555fa5f842" providerId="ADAL" clId="{CF4FFEBC-A51A-2A49-A2E7-27E65608C95D}" dt="2024-04-22T15:07:42.822" v="145" actId="404"/>
        <pc:sldMkLst>
          <pc:docMk/>
          <pc:sldMk cId="1347417825" sldId="314"/>
        </pc:sldMkLst>
        <pc:spChg chg="add del mod">
          <ac:chgData name="Harley Kidner" userId="5b13863f-857f-45ba-b29d-d3555fa5f842" providerId="ADAL" clId="{CF4FFEBC-A51A-2A49-A2E7-27E65608C95D}" dt="2024-04-22T15:07:32.840" v="141" actId="6264"/>
          <ac:spMkLst>
            <pc:docMk/>
            <pc:sldMk cId="1347417825" sldId="314"/>
            <ac:spMk id="2" creationId="{05791F80-FED1-200C-DFEB-3EA81C1D45D7}"/>
          </ac:spMkLst>
        </pc:spChg>
        <pc:spChg chg="add del mod">
          <ac:chgData name="Harley Kidner" userId="5b13863f-857f-45ba-b29d-d3555fa5f842" providerId="ADAL" clId="{CF4FFEBC-A51A-2A49-A2E7-27E65608C95D}" dt="2024-04-22T15:07:32.840" v="141" actId="6264"/>
          <ac:spMkLst>
            <pc:docMk/>
            <pc:sldMk cId="1347417825" sldId="314"/>
            <ac:spMk id="3" creationId="{97AD05EE-E4DF-87DC-0396-DA1E64ABAE9C}"/>
          </ac:spMkLst>
        </pc:spChg>
        <pc:spChg chg="mod ord">
          <ac:chgData name="Harley Kidner" userId="5b13863f-857f-45ba-b29d-d3555fa5f842" providerId="ADAL" clId="{CF4FFEBC-A51A-2A49-A2E7-27E65608C95D}" dt="2024-04-22T15:07:42.822" v="145" actId="404"/>
          <ac:spMkLst>
            <pc:docMk/>
            <pc:sldMk cId="1347417825" sldId="314"/>
            <ac:spMk id="4" creationId="{71C5C52C-728B-2703-1135-3B1C63E2C984}"/>
          </ac:spMkLst>
        </pc:spChg>
        <pc:spChg chg="mod ord">
          <ac:chgData name="Harley Kidner" userId="5b13863f-857f-45ba-b29d-d3555fa5f842" providerId="ADAL" clId="{CF4FFEBC-A51A-2A49-A2E7-27E65608C95D}" dt="2024-04-22T15:07:32.840" v="141" actId="6264"/>
          <ac:spMkLst>
            <pc:docMk/>
            <pc:sldMk cId="1347417825" sldId="314"/>
            <ac:spMk id="5" creationId="{66D5C9F4-3608-E44D-5342-9AB846BAD540}"/>
          </ac:spMkLst>
        </pc:spChg>
      </pc:sldChg>
      <pc:sldChg chg="addSp delSp modSp mod chgLayout">
        <pc:chgData name="Harley Kidner" userId="5b13863f-857f-45ba-b29d-d3555fa5f842" providerId="ADAL" clId="{CF4FFEBC-A51A-2A49-A2E7-27E65608C95D}" dt="2024-04-22T15:07:52.571" v="147" actId="20577"/>
        <pc:sldMkLst>
          <pc:docMk/>
          <pc:sldMk cId="1699219558" sldId="315"/>
        </pc:sldMkLst>
        <pc:spChg chg="add del mod">
          <ac:chgData name="Harley Kidner" userId="5b13863f-857f-45ba-b29d-d3555fa5f842" providerId="ADAL" clId="{CF4FFEBC-A51A-2A49-A2E7-27E65608C95D}" dt="2024-04-22T15:07:50.224" v="146" actId="6264"/>
          <ac:spMkLst>
            <pc:docMk/>
            <pc:sldMk cId="1699219558" sldId="315"/>
            <ac:spMk id="2" creationId="{392B7F09-B76E-40DB-F90D-0DC86AF112D7}"/>
          </ac:spMkLst>
        </pc:spChg>
        <pc:spChg chg="add del mod">
          <ac:chgData name="Harley Kidner" userId="5b13863f-857f-45ba-b29d-d3555fa5f842" providerId="ADAL" clId="{CF4FFEBC-A51A-2A49-A2E7-27E65608C95D}" dt="2024-04-22T15:07:50.224" v="146" actId="6264"/>
          <ac:spMkLst>
            <pc:docMk/>
            <pc:sldMk cId="1699219558" sldId="315"/>
            <ac:spMk id="3" creationId="{9B196390-0F2E-19DC-510F-0EC99DBB12E1}"/>
          </ac:spMkLst>
        </pc:spChg>
        <pc:spChg chg="mod ord">
          <ac:chgData name="Harley Kidner" userId="5b13863f-857f-45ba-b29d-d3555fa5f842" providerId="ADAL" clId="{CF4FFEBC-A51A-2A49-A2E7-27E65608C95D}" dt="2024-04-22T15:07:52.571" v="147" actId="20577"/>
          <ac:spMkLst>
            <pc:docMk/>
            <pc:sldMk cId="1699219558" sldId="315"/>
            <ac:spMk id="4" creationId="{A9B43AE2-5573-FC6F-C3F2-10B858DB55AD}"/>
          </ac:spMkLst>
        </pc:spChg>
        <pc:spChg chg="mod ord">
          <ac:chgData name="Harley Kidner" userId="5b13863f-857f-45ba-b29d-d3555fa5f842" providerId="ADAL" clId="{CF4FFEBC-A51A-2A49-A2E7-27E65608C95D}" dt="2024-04-22T15:07:50.224" v="146" actId="6264"/>
          <ac:spMkLst>
            <pc:docMk/>
            <pc:sldMk cId="1699219558" sldId="315"/>
            <ac:spMk id="5" creationId="{9091A3B3-1D78-AA08-95F5-1693F6FA09D7}"/>
          </ac:spMkLst>
        </pc:spChg>
      </pc:sldChg>
      <pc:sldChg chg="addSp delSp modSp mod chgLayout">
        <pc:chgData name="Harley Kidner" userId="5b13863f-857f-45ba-b29d-d3555fa5f842" providerId="ADAL" clId="{CF4FFEBC-A51A-2A49-A2E7-27E65608C95D}" dt="2024-04-22T15:07:29.261" v="140" actId="478"/>
        <pc:sldMkLst>
          <pc:docMk/>
          <pc:sldMk cId="556437131" sldId="318"/>
        </pc:sldMkLst>
        <pc:spChg chg="mod ord">
          <ac:chgData name="Harley Kidner" userId="5b13863f-857f-45ba-b29d-d3555fa5f842" providerId="ADAL" clId="{CF4FFEBC-A51A-2A49-A2E7-27E65608C95D}" dt="2024-04-22T15:06:56.699" v="135" actId="6264"/>
          <ac:spMkLst>
            <pc:docMk/>
            <pc:sldMk cId="556437131" sldId="318"/>
            <ac:spMk id="2" creationId="{7F17436D-1685-3188-AD52-D6794AC5210E}"/>
          </ac:spMkLst>
        </pc:spChg>
        <pc:spChg chg="add del mod">
          <ac:chgData name="Harley Kidner" userId="5b13863f-857f-45ba-b29d-d3555fa5f842" providerId="ADAL" clId="{CF4FFEBC-A51A-2A49-A2E7-27E65608C95D}" dt="2024-04-22T15:06:14.296" v="89" actId="6264"/>
          <ac:spMkLst>
            <pc:docMk/>
            <pc:sldMk cId="556437131" sldId="318"/>
            <ac:spMk id="3" creationId="{F36F2BB8-C102-6FC0-11E3-FE96727344AB}"/>
          </ac:spMkLst>
        </pc:spChg>
        <pc:spChg chg="add del mod">
          <ac:chgData name="Harley Kidner" userId="5b13863f-857f-45ba-b29d-d3555fa5f842" providerId="ADAL" clId="{CF4FFEBC-A51A-2A49-A2E7-27E65608C95D}" dt="2024-04-22T15:06:14.296" v="89" actId="6264"/>
          <ac:spMkLst>
            <pc:docMk/>
            <pc:sldMk cId="556437131" sldId="318"/>
            <ac:spMk id="4" creationId="{BCE04BE5-699D-0896-616E-1C21C2437F62}"/>
          </ac:spMkLst>
        </pc:spChg>
        <pc:spChg chg="mod ord">
          <ac:chgData name="Harley Kidner" userId="5b13863f-857f-45ba-b29d-d3555fa5f842" providerId="ADAL" clId="{CF4FFEBC-A51A-2A49-A2E7-27E65608C95D}" dt="2024-04-22T15:06:56.699" v="135" actId="6264"/>
          <ac:spMkLst>
            <pc:docMk/>
            <pc:sldMk cId="556437131" sldId="318"/>
            <ac:spMk id="5" creationId="{6BD78A8B-3491-2AFC-E93D-DF0D88E8203F}"/>
          </ac:spMkLst>
        </pc:spChg>
        <pc:spChg chg="add mod ord">
          <ac:chgData name="Harley Kidner" userId="5b13863f-857f-45ba-b29d-d3555fa5f842" providerId="ADAL" clId="{CF4FFEBC-A51A-2A49-A2E7-27E65608C95D}" dt="2024-04-22T15:07:23.535" v="139" actId="207"/>
          <ac:spMkLst>
            <pc:docMk/>
            <pc:sldMk cId="556437131" sldId="318"/>
            <ac:spMk id="6" creationId="{3B1A3655-CA09-6AD8-2719-A8F7BF025959}"/>
          </ac:spMkLst>
        </pc:spChg>
        <pc:spChg chg="add del mod">
          <ac:chgData name="Harley Kidner" userId="5b13863f-857f-45ba-b29d-d3555fa5f842" providerId="ADAL" clId="{CF4FFEBC-A51A-2A49-A2E7-27E65608C95D}" dt="2024-04-22T15:06:56.699" v="135" actId="6264"/>
          <ac:spMkLst>
            <pc:docMk/>
            <pc:sldMk cId="556437131" sldId="318"/>
            <ac:spMk id="7" creationId="{1E08DC36-CD21-166D-898F-5E941542210A}"/>
          </ac:spMkLst>
        </pc:spChg>
        <pc:spChg chg="add del mod">
          <ac:chgData name="Harley Kidner" userId="5b13863f-857f-45ba-b29d-d3555fa5f842" providerId="ADAL" clId="{CF4FFEBC-A51A-2A49-A2E7-27E65608C95D}" dt="2024-04-22T15:06:56.699" v="135" actId="6264"/>
          <ac:spMkLst>
            <pc:docMk/>
            <pc:sldMk cId="556437131" sldId="318"/>
            <ac:spMk id="8" creationId="{E7669137-FA66-D972-30A3-FB44054C281C}"/>
          </ac:spMkLst>
        </pc:spChg>
        <pc:spChg chg="add del mod">
          <ac:chgData name="Harley Kidner" userId="5b13863f-857f-45ba-b29d-d3555fa5f842" providerId="ADAL" clId="{CF4FFEBC-A51A-2A49-A2E7-27E65608C95D}" dt="2024-04-22T15:06:56.699" v="135" actId="6264"/>
          <ac:spMkLst>
            <pc:docMk/>
            <pc:sldMk cId="556437131" sldId="318"/>
            <ac:spMk id="9" creationId="{E1CF5211-3419-CD36-E04F-BB4D3BE801AC}"/>
          </ac:spMkLst>
        </pc:spChg>
        <pc:spChg chg="del mod">
          <ac:chgData name="Harley Kidner" userId="5b13863f-857f-45ba-b29d-d3555fa5f842" providerId="ADAL" clId="{CF4FFEBC-A51A-2A49-A2E7-27E65608C95D}" dt="2024-04-22T15:07:29.261" v="140" actId="478"/>
          <ac:spMkLst>
            <pc:docMk/>
            <pc:sldMk cId="556437131" sldId="318"/>
            <ac:spMk id="30" creationId="{7AFEB633-5528-ABF9-F875-42C851DA5660}"/>
          </ac:spMkLst>
        </pc:spChg>
      </pc:sldChg>
      <pc:sldChg chg="addSp delSp modSp mod modClrScheme modCm chgLayout">
        <pc:chgData name="Harley Kidner" userId="5b13863f-857f-45ba-b29d-d3555fa5f842" providerId="ADAL" clId="{CF4FFEBC-A51A-2A49-A2E7-27E65608C95D}" dt="2024-04-22T15:12:41.995" v="229" actId="1076"/>
        <pc:sldMkLst>
          <pc:docMk/>
          <pc:sldMk cId="2581956532" sldId="537"/>
        </pc:sldMkLst>
        <pc:spChg chg="del">
          <ac:chgData name="Harley Kidner" userId="5b13863f-857f-45ba-b29d-d3555fa5f842" providerId="ADAL" clId="{CF4FFEBC-A51A-2A49-A2E7-27E65608C95D}" dt="2024-04-22T15:10:59.544" v="217" actId="478"/>
          <ac:spMkLst>
            <pc:docMk/>
            <pc:sldMk cId="2581956532" sldId="537"/>
            <ac:spMk id="2" creationId="{1256879E-6FA9-B94A-D7FB-AB9CD4FDE296}"/>
          </ac:spMkLst>
        </pc:spChg>
        <pc:spChg chg="mod ord">
          <ac:chgData name="Harley Kidner" userId="5b13863f-857f-45ba-b29d-d3555fa5f842" providerId="ADAL" clId="{CF4FFEBC-A51A-2A49-A2E7-27E65608C95D}" dt="2024-04-22T15:10:51.117" v="215" actId="6264"/>
          <ac:spMkLst>
            <pc:docMk/>
            <pc:sldMk cId="2581956532" sldId="537"/>
            <ac:spMk id="3" creationId="{D25A0F0A-E506-34C6-ED3D-56D355D043B6}"/>
          </ac:spMkLst>
        </pc:spChg>
        <pc:spChg chg="add del mod ord">
          <ac:chgData name="Harley Kidner" userId="5b13863f-857f-45ba-b29d-d3555fa5f842" providerId="ADAL" clId="{CF4FFEBC-A51A-2A49-A2E7-27E65608C95D}" dt="2024-04-22T15:10:48.831" v="214" actId="478"/>
          <ac:spMkLst>
            <pc:docMk/>
            <pc:sldMk cId="2581956532" sldId="537"/>
            <ac:spMk id="5" creationId="{09C2F734-8E30-BD4C-0E86-57F4275C43DC}"/>
          </ac:spMkLst>
        </pc:spChg>
        <pc:spChg chg="add del mod">
          <ac:chgData name="Harley Kidner" userId="5b13863f-857f-45ba-b29d-d3555fa5f842" providerId="ADAL" clId="{CF4FFEBC-A51A-2A49-A2E7-27E65608C95D}" dt="2024-04-22T15:10:51.117" v="215" actId="6264"/>
          <ac:spMkLst>
            <pc:docMk/>
            <pc:sldMk cId="2581956532" sldId="537"/>
            <ac:spMk id="6" creationId="{1FD5E25B-2A6C-8B9B-356C-F9571FA47BFE}"/>
          </ac:spMkLst>
        </pc:spChg>
        <pc:spChg chg="add del mod ord">
          <ac:chgData name="Harley Kidner" userId="5b13863f-857f-45ba-b29d-d3555fa5f842" providerId="ADAL" clId="{CF4FFEBC-A51A-2A49-A2E7-27E65608C95D}" dt="2024-04-22T15:10:54.554" v="216" actId="478"/>
          <ac:spMkLst>
            <pc:docMk/>
            <pc:sldMk cId="2581956532" sldId="537"/>
            <ac:spMk id="7" creationId="{4A407E88-A3D2-E736-937A-EB3C718AF0BE}"/>
          </ac:spMkLst>
        </pc:spChg>
        <pc:spChg chg="add mod">
          <ac:chgData name="Harley Kidner" userId="5b13863f-857f-45ba-b29d-d3555fa5f842" providerId="ADAL" clId="{CF4FFEBC-A51A-2A49-A2E7-27E65608C95D}" dt="2024-04-22T15:11:12.925" v="220" actId="114"/>
          <ac:spMkLst>
            <pc:docMk/>
            <pc:sldMk cId="2581956532" sldId="537"/>
            <ac:spMk id="8" creationId="{3138BD3E-6E57-DCC7-A050-F42D1F253AB9}"/>
          </ac:spMkLst>
        </pc:spChg>
        <pc:picChg chg="del mod">
          <ac:chgData name="Harley Kidner" userId="5b13863f-857f-45ba-b29d-d3555fa5f842" providerId="ADAL" clId="{CF4FFEBC-A51A-2A49-A2E7-27E65608C95D}" dt="2024-04-22T15:12:26.709" v="223" actId="478"/>
          <ac:picMkLst>
            <pc:docMk/>
            <pc:sldMk cId="2581956532" sldId="537"/>
            <ac:picMk id="4" creationId="{C564CAC0-9890-48EA-A23C-6D54B45CD8CF}"/>
          </ac:picMkLst>
        </pc:picChg>
        <pc:picChg chg="add mod">
          <ac:chgData name="Harley Kidner" userId="5b13863f-857f-45ba-b29d-d3555fa5f842" providerId="ADAL" clId="{CF4FFEBC-A51A-2A49-A2E7-27E65608C95D}" dt="2024-04-22T15:12:41.995" v="229" actId="1076"/>
          <ac:picMkLst>
            <pc:docMk/>
            <pc:sldMk cId="2581956532" sldId="537"/>
            <ac:picMk id="10" creationId="{04E54F56-BA31-BC33-489D-19D52FBB857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ley Kidner" userId="5b13863f-857f-45ba-b29d-d3555fa5f842" providerId="ADAL" clId="{CF4FFEBC-A51A-2A49-A2E7-27E65608C95D}" dt="2024-04-22T15:12:26.782" v="224" actId="2056"/>
              <pc2:cmMkLst xmlns:pc2="http://schemas.microsoft.com/office/powerpoint/2019/9/main/command">
                <pc:docMk/>
                <pc:sldMk cId="2581956532" sldId="537"/>
                <pc2:cmMk id="{A90B4323-C63C-4742-A20D-A42AD9D6D36C}"/>
              </pc2:cmMkLst>
            </pc226:cmChg>
          </p:ext>
        </pc:extLst>
      </pc:sldChg>
      <pc:sldChg chg="addSp delSp modSp mod chgLayout">
        <pc:chgData name="Harley Kidner" userId="5b13863f-857f-45ba-b29d-d3555fa5f842" providerId="ADAL" clId="{CF4FFEBC-A51A-2A49-A2E7-27E65608C95D}" dt="2024-04-22T15:31:00.467" v="327" actId="20577"/>
        <pc:sldMkLst>
          <pc:docMk/>
          <pc:sldMk cId="2197510635" sldId="2134959395"/>
        </pc:sldMkLst>
        <pc:spChg chg="add del mod">
          <ac:chgData name="Harley Kidner" userId="5b13863f-857f-45ba-b29d-d3555fa5f842" providerId="ADAL" clId="{CF4FFEBC-A51A-2A49-A2E7-27E65608C95D}" dt="2024-04-22T15:30:58.059" v="325" actId="6264"/>
          <ac:spMkLst>
            <pc:docMk/>
            <pc:sldMk cId="2197510635" sldId="2134959395"/>
            <ac:spMk id="2" creationId="{84031131-7C49-53F6-C694-DB6424003072}"/>
          </ac:spMkLst>
        </pc:spChg>
        <pc:spChg chg="add del mod">
          <ac:chgData name="Harley Kidner" userId="5b13863f-857f-45ba-b29d-d3555fa5f842" providerId="ADAL" clId="{CF4FFEBC-A51A-2A49-A2E7-27E65608C95D}" dt="2024-04-22T15:30:58.059" v="325" actId="6264"/>
          <ac:spMkLst>
            <pc:docMk/>
            <pc:sldMk cId="2197510635" sldId="2134959395"/>
            <ac:spMk id="3" creationId="{06BAB2DF-7598-B2DD-C3B6-B8C5F5B614D8}"/>
          </ac:spMkLst>
        </pc:spChg>
        <pc:spChg chg="mod ord">
          <ac:chgData name="Harley Kidner" userId="5b13863f-857f-45ba-b29d-d3555fa5f842" providerId="ADAL" clId="{CF4FFEBC-A51A-2A49-A2E7-27E65608C95D}" dt="2024-04-22T15:31:00.467" v="327" actId="20577"/>
          <ac:spMkLst>
            <pc:docMk/>
            <pc:sldMk cId="2197510635" sldId="2134959395"/>
            <ac:spMk id="4" creationId="{3D069581-424A-EE23-7DFC-B634FEC9DBBF}"/>
          </ac:spMkLst>
        </pc:spChg>
        <pc:spChg chg="mod ord">
          <ac:chgData name="Harley Kidner" userId="5b13863f-857f-45ba-b29d-d3555fa5f842" providerId="ADAL" clId="{CF4FFEBC-A51A-2A49-A2E7-27E65608C95D}" dt="2024-04-22T15:30:58.059" v="325" actId="6264"/>
          <ac:spMkLst>
            <pc:docMk/>
            <pc:sldMk cId="2197510635" sldId="2134959395"/>
            <ac:spMk id="5" creationId="{E61799F4-84BD-0B0F-4871-3D39C2BD1F71}"/>
          </ac:spMkLst>
        </pc:spChg>
      </pc:sldChg>
      <pc:sldChg chg="addSp delSp modSp mod chgLayout">
        <pc:chgData name="Harley Kidner" userId="5b13863f-857f-45ba-b29d-d3555fa5f842" providerId="ADAL" clId="{CF4FFEBC-A51A-2A49-A2E7-27E65608C95D}" dt="2024-04-22T15:10:24.786" v="211" actId="478"/>
        <pc:sldMkLst>
          <pc:docMk/>
          <pc:sldMk cId="39900741" sldId="2134959397"/>
        </pc:sldMkLst>
        <pc:spChg chg="mod ord">
          <ac:chgData name="Harley Kidner" userId="5b13863f-857f-45ba-b29d-d3555fa5f842" providerId="ADAL" clId="{CF4FFEBC-A51A-2A49-A2E7-27E65608C95D}" dt="2024-04-22T15:09:46.638" v="207" actId="6264"/>
          <ac:spMkLst>
            <pc:docMk/>
            <pc:sldMk cId="39900741" sldId="2134959397"/>
            <ac:spMk id="2" creationId="{E8C5F84D-BF45-A8AB-89B5-52064EF8E835}"/>
          </ac:spMkLst>
        </pc:spChg>
        <pc:spChg chg="add del mod">
          <ac:chgData name="Harley Kidner" userId="5b13863f-857f-45ba-b29d-d3555fa5f842" providerId="ADAL" clId="{CF4FFEBC-A51A-2A49-A2E7-27E65608C95D}" dt="2024-04-22T15:07:59.203" v="148" actId="6264"/>
          <ac:spMkLst>
            <pc:docMk/>
            <pc:sldMk cId="39900741" sldId="2134959397"/>
            <ac:spMk id="3" creationId="{8FD635ED-BE63-DBD4-6173-1D24EB03B59D}"/>
          </ac:spMkLst>
        </pc:spChg>
        <pc:spChg chg="add del mod">
          <ac:chgData name="Harley Kidner" userId="5b13863f-857f-45ba-b29d-d3555fa5f842" providerId="ADAL" clId="{CF4FFEBC-A51A-2A49-A2E7-27E65608C95D}" dt="2024-04-22T15:07:59.203" v="148" actId="6264"/>
          <ac:spMkLst>
            <pc:docMk/>
            <pc:sldMk cId="39900741" sldId="2134959397"/>
            <ac:spMk id="4" creationId="{488A056D-A8FE-2DA8-8751-FAF7F6212E1A}"/>
          </ac:spMkLst>
        </pc:spChg>
        <pc:spChg chg="mod ord">
          <ac:chgData name="Harley Kidner" userId="5b13863f-857f-45ba-b29d-d3555fa5f842" providerId="ADAL" clId="{CF4FFEBC-A51A-2A49-A2E7-27E65608C95D}" dt="2024-04-22T15:09:46.638" v="207" actId="6264"/>
          <ac:spMkLst>
            <pc:docMk/>
            <pc:sldMk cId="39900741" sldId="2134959397"/>
            <ac:spMk id="5" creationId="{8294BBB1-0AF2-2097-66BD-97DCA0F8BEEE}"/>
          </ac:spMkLst>
        </pc:spChg>
        <pc:spChg chg="add mod ord">
          <ac:chgData name="Harley Kidner" userId="5b13863f-857f-45ba-b29d-d3555fa5f842" providerId="ADAL" clId="{CF4FFEBC-A51A-2A49-A2E7-27E65608C95D}" dt="2024-04-22T15:10:22.813" v="210" actId="207"/>
          <ac:spMkLst>
            <pc:docMk/>
            <pc:sldMk cId="39900741" sldId="2134959397"/>
            <ac:spMk id="6" creationId="{9D8DDA8C-AACD-BF8C-4174-A09E9ACFF4B2}"/>
          </ac:spMkLst>
        </pc:spChg>
        <pc:spChg chg="add del mod">
          <ac:chgData name="Harley Kidner" userId="5b13863f-857f-45ba-b29d-d3555fa5f842" providerId="ADAL" clId="{CF4FFEBC-A51A-2A49-A2E7-27E65608C95D}" dt="2024-04-22T15:09:46.638" v="207" actId="6264"/>
          <ac:spMkLst>
            <pc:docMk/>
            <pc:sldMk cId="39900741" sldId="2134959397"/>
            <ac:spMk id="7" creationId="{72B7CA5E-48B3-81A2-EF97-01D2966DE35C}"/>
          </ac:spMkLst>
        </pc:spChg>
        <pc:spChg chg="add del mod">
          <ac:chgData name="Harley Kidner" userId="5b13863f-857f-45ba-b29d-d3555fa5f842" providerId="ADAL" clId="{CF4FFEBC-A51A-2A49-A2E7-27E65608C95D}" dt="2024-04-22T15:09:46.638" v="207" actId="6264"/>
          <ac:spMkLst>
            <pc:docMk/>
            <pc:sldMk cId="39900741" sldId="2134959397"/>
            <ac:spMk id="8" creationId="{225265AE-D62A-C0E9-D2A6-8BFE26C0AB83}"/>
          </ac:spMkLst>
        </pc:spChg>
        <pc:spChg chg="add del mod">
          <ac:chgData name="Harley Kidner" userId="5b13863f-857f-45ba-b29d-d3555fa5f842" providerId="ADAL" clId="{CF4FFEBC-A51A-2A49-A2E7-27E65608C95D}" dt="2024-04-22T15:09:46.638" v="207" actId="6264"/>
          <ac:spMkLst>
            <pc:docMk/>
            <pc:sldMk cId="39900741" sldId="2134959397"/>
            <ac:spMk id="9" creationId="{3B773F8A-D6E6-78A6-0CF1-77763C3E334E}"/>
          </ac:spMkLst>
        </pc:spChg>
        <pc:spChg chg="add del mod">
          <ac:chgData name="Harley Kidner" userId="5b13863f-857f-45ba-b29d-d3555fa5f842" providerId="ADAL" clId="{CF4FFEBC-A51A-2A49-A2E7-27E65608C95D}" dt="2024-04-22T15:10:24.786" v="211" actId="478"/>
          <ac:spMkLst>
            <pc:docMk/>
            <pc:sldMk cId="39900741" sldId="2134959397"/>
            <ac:spMk id="30" creationId="{4DB967A0-D2AE-7A1B-6CDC-4E31627DEB4C}"/>
          </ac:spMkLst>
        </pc:spChg>
      </pc:sldChg>
      <pc:sldChg chg="addSp delSp modSp mod modClrScheme chgLayout">
        <pc:chgData name="Harley Kidner" userId="5b13863f-857f-45ba-b29d-d3555fa5f842" providerId="ADAL" clId="{CF4FFEBC-A51A-2A49-A2E7-27E65608C95D}" dt="2024-04-22T15:13:40.535" v="245" actId="20577"/>
        <pc:sldMkLst>
          <pc:docMk/>
          <pc:sldMk cId="736039335" sldId="2134959399"/>
        </pc:sldMkLst>
        <pc:spChg chg="del">
          <ac:chgData name="Harley Kidner" userId="5b13863f-857f-45ba-b29d-d3555fa5f842" providerId="ADAL" clId="{CF4FFEBC-A51A-2A49-A2E7-27E65608C95D}" dt="2024-04-22T15:13:32.655" v="243" actId="478"/>
          <ac:spMkLst>
            <pc:docMk/>
            <pc:sldMk cId="736039335" sldId="2134959399"/>
            <ac:spMk id="3" creationId="{E48B4D2E-F98C-002B-BEF5-92C51076DAD5}"/>
          </ac:spMkLst>
        </pc:spChg>
        <pc:spChg chg="add mod">
          <ac:chgData name="Harley Kidner" userId="5b13863f-857f-45ba-b29d-d3555fa5f842" providerId="ADAL" clId="{CF4FFEBC-A51A-2A49-A2E7-27E65608C95D}" dt="2024-04-22T15:13:40.535" v="245" actId="20577"/>
          <ac:spMkLst>
            <pc:docMk/>
            <pc:sldMk cId="736039335" sldId="2134959399"/>
            <ac:spMk id="4" creationId="{1BFF4E83-26F2-DE48-A5DF-6D5F02E2B50B}"/>
          </ac:spMkLst>
        </pc:spChg>
        <pc:picChg chg="mod">
          <ac:chgData name="Harley Kidner" userId="5b13863f-857f-45ba-b29d-d3555fa5f842" providerId="ADAL" clId="{CF4FFEBC-A51A-2A49-A2E7-27E65608C95D}" dt="2024-04-22T15:13:28.482" v="242" actId="1037"/>
          <ac:picMkLst>
            <pc:docMk/>
            <pc:sldMk cId="736039335" sldId="2134959399"/>
            <ac:picMk id="2" creationId="{03AB004F-1C0A-4510-06A9-3F4FC81DF452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20:09:58.870" v="1392" actId="1076"/>
        <pc:sldMkLst>
          <pc:docMk/>
          <pc:sldMk cId="2802918032" sldId="2134959400"/>
        </pc:sldMkLst>
        <pc:spChg chg="add del mod ord">
          <ac:chgData name="Harley Kidner" userId="5b13863f-857f-45ba-b29d-d3555fa5f842" providerId="ADAL" clId="{CF4FFEBC-A51A-2A49-A2E7-27E65608C95D}" dt="2024-04-22T15:13:53.328" v="248" actId="478"/>
          <ac:spMkLst>
            <pc:docMk/>
            <pc:sldMk cId="2802918032" sldId="2134959400"/>
            <ac:spMk id="2" creationId="{F55ED0A9-422B-25A8-263C-F2703F5059B3}"/>
          </ac:spMkLst>
        </pc:spChg>
        <pc:spChg chg="add del mod">
          <ac:chgData name="Harley Kidner" userId="5b13863f-857f-45ba-b29d-d3555fa5f842" providerId="ADAL" clId="{CF4FFEBC-A51A-2A49-A2E7-27E65608C95D}" dt="2024-04-22T15:13:54.712" v="249" actId="6264"/>
          <ac:spMkLst>
            <pc:docMk/>
            <pc:sldMk cId="2802918032" sldId="2134959400"/>
            <ac:spMk id="3" creationId="{632C74E4-B1D9-B842-2006-23F79A149A2A}"/>
          </ac:spMkLst>
        </pc:spChg>
        <pc:spChg chg="mod">
          <ac:chgData name="Harley Kidner" userId="5b13863f-857f-45ba-b29d-d3555fa5f842" providerId="ADAL" clId="{CF4FFEBC-A51A-2A49-A2E7-27E65608C95D}" dt="2024-04-22T15:14:08.026" v="253" actId="1076"/>
          <ac:spMkLst>
            <pc:docMk/>
            <pc:sldMk cId="2802918032" sldId="2134959400"/>
            <ac:spMk id="23" creationId="{B9FB4927-FB8A-25B8-DC6E-C5BC353A5C29}"/>
          </ac:spMkLst>
        </pc:spChg>
        <pc:spChg chg="mod">
          <ac:chgData name="Harley Kidner" userId="5b13863f-857f-45ba-b29d-d3555fa5f842" providerId="ADAL" clId="{CF4FFEBC-A51A-2A49-A2E7-27E65608C95D}" dt="2024-04-22T15:14:08.026" v="253" actId="1076"/>
          <ac:spMkLst>
            <pc:docMk/>
            <pc:sldMk cId="2802918032" sldId="2134959400"/>
            <ac:spMk id="24" creationId="{AD841BAF-8CA5-899F-93AB-41DF3361E802}"/>
          </ac:spMkLst>
        </pc:spChg>
        <pc:spChg chg="mod">
          <ac:chgData name="Harley Kidner" userId="5b13863f-857f-45ba-b29d-d3555fa5f842" providerId="ADAL" clId="{CF4FFEBC-A51A-2A49-A2E7-27E65608C95D}" dt="2024-04-22T15:14:08.026" v="253" actId="1076"/>
          <ac:spMkLst>
            <pc:docMk/>
            <pc:sldMk cId="2802918032" sldId="2134959400"/>
            <ac:spMk id="25" creationId="{7476BB80-93E7-E32E-7883-BEB154923F2B}"/>
          </ac:spMkLst>
        </pc:spChg>
        <pc:spChg chg="mod">
          <ac:chgData name="Harley Kidner" userId="5b13863f-857f-45ba-b29d-d3555fa5f842" providerId="ADAL" clId="{CF4FFEBC-A51A-2A49-A2E7-27E65608C95D}" dt="2024-04-22T20:09:58.870" v="1392" actId="1076"/>
          <ac:spMkLst>
            <pc:docMk/>
            <pc:sldMk cId="2802918032" sldId="2134959400"/>
            <ac:spMk id="30" creationId="{B90DBF51-709A-2DD9-F5EB-34FEAC534E51}"/>
          </ac:spMkLst>
        </pc:spChg>
        <pc:spChg chg="add del mod ord">
          <ac:chgData name="Harley Kidner" userId="5b13863f-857f-45ba-b29d-d3555fa5f842" providerId="ADAL" clId="{CF4FFEBC-A51A-2A49-A2E7-27E65608C95D}" dt="2024-04-22T15:13:59.795" v="252" actId="478"/>
          <ac:spMkLst>
            <pc:docMk/>
            <pc:sldMk cId="2802918032" sldId="2134959400"/>
            <ac:spMk id="32" creationId="{43D3BDC4-20A4-51B1-EE7F-DEF1ABB4EE3C}"/>
          </ac:spMkLst>
        </pc:spChg>
        <pc:spChg chg="add del mod ord">
          <ac:chgData name="Harley Kidner" userId="5b13863f-857f-45ba-b29d-d3555fa5f842" providerId="ADAL" clId="{CF4FFEBC-A51A-2A49-A2E7-27E65608C95D}" dt="2024-04-22T15:13:57.849" v="251" actId="478"/>
          <ac:spMkLst>
            <pc:docMk/>
            <pc:sldMk cId="2802918032" sldId="2134959400"/>
            <ac:spMk id="34" creationId="{E453425E-70F3-B9F4-08AF-DA44B25534A5}"/>
          </ac:spMkLst>
        </pc:spChg>
        <pc:spChg chg="add del mod">
          <ac:chgData name="Harley Kidner" userId="5b13863f-857f-45ba-b29d-d3555fa5f842" providerId="ADAL" clId="{CF4FFEBC-A51A-2A49-A2E7-27E65608C95D}" dt="2024-04-22T15:13:57.849" v="251" actId="478"/>
          <ac:spMkLst>
            <pc:docMk/>
            <pc:sldMk cId="2802918032" sldId="2134959400"/>
            <ac:spMk id="35" creationId="{52E19F45-6C89-6103-5C34-442F07D745B7}"/>
          </ac:spMkLst>
        </pc:spChg>
        <pc:spChg chg="add mod">
          <ac:chgData name="Harley Kidner" userId="5b13863f-857f-45ba-b29d-d3555fa5f842" providerId="ADAL" clId="{CF4FFEBC-A51A-2A49-A2E7-27E65608C95D}" dt="2024-04-22T15:14:19.287" v="255"/>
          <ac:spMkLst>
            <pc:docMk/>
            <pc:sldMk cId="2802918032" sldId="2134959400"/>
            <ac:spMk id="36" creationId="{2E73CECE-C02D-E04B-71F4-F964CBCFFC1C}"/>
          </ac:spMkLst>
        </pc:spChg>
        <pc:spChg chg="del">
          <ac:chgData name="Harley Kidner" userId="5b13863f-857f-45ba-b29d-d3555fa5f842" providerId="ADAL" clId="{CF4FFEBC-A51A-2A49-A2E7-27E65608C95D}" dt="2024-04-22T15:14:13.059" v="254" actId="478"/>
          <ac:spMkLst>
            <pc:docMk/>
            <pc:sldMk cId="2802918032" sldId="2134959400"/>
            <ac:spMk id="39" creationId="{1D8F2F02-EB4A-CD24-CE8A-FC74E42C3627}"/>
          </ac:spMkLst>
        </pc:spChg>
        <pc:grpChg chg="mod">
          <ac:chgData name="Harley Kidner" userId="5b13863f-857f-45ba-b29d-d3555fa5f842" providerId="ADAL" clId="{CF4FFEBC-A51A-2A49-A2E7-27E65608C95D}" dt="2024-04-22T15:14:08.026" v="253" actId="1076"/>
          <ac:grpSpMkLst>
            <pc:docMk/>
            <pc:sldMk cId="2802918032" sldId="2134959400"/>
            <ac:grpSpMk id="4" creationId="{EE99CB09-2AF3-5E26-C26F-4074D9C0D790}"/>
          </ac:grpSpMkLst>
        </pc:grpChg>
        <pc:grpChg chg="mod">
          <ac:chgData name="Harley Kidner" userId="5b13863f-857f-45ba-b29d-d3555fa5f842" providerId="ADAL" clId="{CF4FFEBC-A51A-2A49-A2E7-27E65608C95D}" dt="2024-04-22T15:14:08.026" v="253" actId="1076"/>
          <ac:grpSpMkLst>
            <pc:docMk/>
            <pc:sldMk cId="2802918032" sldId="2134959400"/>
            <ac:grpSpMk id="26" creationId="{3F753C06-23B9-F884-9A74-24A9579E0908}"/>
          </ac:grpSpMkLst>
        </pc:grpChg>
        <pc:cxnChg chg="mod">
          <ac:chgData name="Harley Kidner" userId="5b13863f-857f-45ba-b29d-d3555fa5f842" providerId="ADAL" clId="{CF4FFEBC-A51A-2A49-A2E7-27E65608C95D}" dt="2024-04-22T15:14:08.026" v="253" actId="1076"/>
          <ac:cxnSpMkLst>
            <pc:docMk/>
            <pc:sldMk cId="2802918032" sldId="2134959400"/>
            <ac:cxnSpMk id="29" creationId="{E4D20B69-6AAF-C112-068C-7236273EA946}"/>
          </ac:cxnSpMkLst>
        </pc:cxnChg>
        <pc:cxnChg chg="mod">
          <ac:chgData name="Harley Kidner" userId="5b13863f-857f-45ba-b29d-d3555fa5f842" providerId="ADAL" clId="{CF4FFEBC-A51A-2A49-A2E7-27E65608C95D}" dt="2024-04-22T15:14:08.026" v="253" actId="1076"/>
          <ac:cxnSpMkLst>
            <pc:docMk/>
            <pc:sldMk cId="2802918032" sldId="2134959400"/>
            <ac:cxnSpMk id="31" creationId="{17DD5BED-47CF-A4BA-1A77-7748C8D05FEF}"/>
          </ac:cxnSpMkLst>
        </pc:cxnChg>
      </pc:sldChg>
      <pc:sldChg chg="addSp delSp modSp mod modClrScheme chgLayout">
        <pc:chgData name="Harley Kidner" userId="5b13863f-857f-45ba-b29d-d3555fa5f842" providerId="ADAL" clId="{CF4FFEBC-A51A-2A49-A2E7-27E65608C95D}" dt="2024-04-22T15:15:04.779" v="265"/>
        <pc:sldMkLst>
          <pc:docMk/>
          <pc:sldMk cId="276387260" sldId="2134959401"/>
        </pc:sldMkLst>
        <pc:spChg chg="add del mod">
          <ac:chgData name="Harley Kidner" userId="5b13863f-857f-45ba-b29d-d3555fa5f842" providerId="ADAL" clId="{CF4FFEBC-A51A-2A49-A2E7-27E65608C95D}" dt="2024-04-22T15:14:33.914" v="259" actId="6264"/>
          <ac:spMkLst>
            <pc:docMk/>
            <pc:sldMk cId="276387260" sldId="2134959401"/>
            <ac:spMk id="2" creationId="{453826BC-7A58-F5A9-0910-F8C8EE5BCADA}"/>
          </ac:spMkLst>
        </pc:spChg>
        <pc:spChg chg="del">
          <ac:chgData name="Harley Kidner" userId="5b13863f-857f-45ba-b29d-d3555fa5f842" providerId="ADAL" clId="{CF4FFEBC-A51A-2A49-A2E7-27E65608C95D}" dt="2024-04-22T15:14:58.559" v="264" actId="478"/>
          <ac:spMkLst>
            <pc:docMk/>
            <pc:sldMk cId="276387260" sldId="2134959401"/>
            <ac:spMk id="3" creationId="{26288D4A-C860-D9E9-E2E1-8750F274B65A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4" creationId="{E2C9F778-335D-E1C6-5226-0EF08437515E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7" creationId="{E3026729-167F-E1DE-96AA-607F4DCE7362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8" creationId="{1FFAFD9B-310F-7B94-74B3-92DD91C4ACCA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12" creationId="{43A2CFBA-4174-390A-A6D6-7A0661D139DC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14" creationId="{F1F1AE62-56A0-22DD-1769-9A654EF30E12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16" creationId="{81AA262A-F77B-BD9A-A8B3-8C991C59A06B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18" creationId="{1641A57E-0468-D018-4577-6DC4E1F885F2}"/>
          </ac:spMkLst>
        </pc:spChg>
        <pc:spChg chg="add mod">
          <ac:chgData name="Harley Kidner" userId="5b13863f-857f-45ba-b29d-d3555fa5f842" providerId="ADAL" clId="{CF4FFEBC-A51A-2A49-A2E7-27E65608C95D}" dt="2024-04-22T15:15:04.779" v="265"/>
          <ac:spMkLst>
            <pc:docMk/>
            <pc:sldMk cId="276387260" sldId="2134959401"/>
            <ac:spMk id="19" creationId="{2AA514E6-C96A-B56E-2CB3-6495EBBF83A7}"/>
          </ac:spMkLst>
        </pc:spChg>
        <pc:spChg chg="mod ord">
          <ac:chgData name="Harley Kidner" userId="5b13863f-857f-45ba-b29d-d3555fa5f842" providerId="ADAL" clId="{CF4FFEBC-A51A-2A49-A2E7-27E65608C95D}" dt="2024-04-22T15:14:33.928" v="260" actId="27636"/>
          <ac:spMkLst>
            <pc:docMk/>
            <pc:sldMk cId="276387260" sldId="2134959401"/>
            <ac:spMk id="24" creationId="{40FCE100-ACDF-D185-46AE-65999C8D2A41}"/>
          </ac:spMkLst>
        </pc:spChg>
        <pc:spChg chg="mod">
          <ac:chgData name="Harley Kidner" userId="5b13863f-857f-45ba-b29d-d3555fa5f842" providerId="ADAL" clId="{CF4FFEBC-A51A-2A49-A2E7-27E65608C95D}" dt="2024-04-22T15:14:51.276" v="263" actId="1037"/>
          <ac:spMkLst>
            <pc:docMk/>
            <pc:sldMk cId="276387260" sldId="2134959401"/>
            <ac:spMk id="25" creationId="{DA03B40D-EBA8-2B4F-0724-08363D3F439E}"/>
          </ac:spMkLst>
        </pc:sp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5" creationId="{7F1D121F-FC6D-9CD3-EC81-13CFF510594E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6" creationId="{B2718218-7D0F-AF55-BF0A-0E97ABA0025E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9" creationId="{17E3E28C-7FCA-E123-0B51-CC05F3D82E5D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10" creationId="{B2B706F0-6E7A-8CBC-CFBE-EA61753CD21C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11" creationId="{C8979DC3-DD65-3B85-92C1-AA1BE3DF5D85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13" creationId="{E4E0BD57-D7CE-62E4-35F1-BD57246E599D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15" creationId="{27CA48EA-1C3C-C583-AF2D-181B9600CC56}"/>
          </ac:cxnSpMkLst>
        </pc:cxnChg>
        <pc:cxnChg chg="mod">
          <ac:chgData name="Harley Kidner" userId="5b13863f-857f-45ba-b29d-d3555fa5f842" providerId="ADAL" clId="{CF4FFEBC-A51A-2A49-A2E7-27E65608C95D}" dt="2024-04-22T15:14:51.276" v="263" actId="1037"/>
          <ac:cxnSpMkLst>
            <pc:docMk/>
            <pc:sldMk cId="276387260" sldId="2134959401"/>
            <ac:cxnSpMk id="17" creationId="{930B504C-9AED-485E-47BA-8B1409061E47}"/>
          </ac:cxnSpMkLst>
        </pc:cxnChg>
      </pc:sldChg>
      <pc:sldChg chg="addSp delSp modSp mod modClrScheme chgLayout">
        <pc:chgData name="Harley Kidner" userId="5b13863f-857f-45ba-b29d-d3555fa5f842" providerId="ADAL" clId="{CF4FFEBC-A51A-2A49-A2E7-27E65608C95D}" dt="2024-04-22T15:29:54.322" v="299" actId="1076"/>
        <pc:sldMkLst>
          <pc:docMk/>
          <pc:sldMk cId="3138900616" sldId="2134959405"/>
        </pc:sldMkLst>
        <pc:spChg chg="add del mod">
          <ac:chgData name="Harley Kidner" userId="5b13863f-857f-45ba-b29d-d3555fa5f842" providerId="ADAL" clId="{CF4FFEBC-A51A-2A49-A2E7-27E65608C95D}" dt="2024-04-22T15:28:03.919" v="281" actId="6264"/>
          <ac:spMkLst>
            <pc:docMk/>
            <pc:sldMk cId="3138900616" sldId="2134959405"/>
            <ac:spMk id="2" creationId="{6A87A3CF-B83B-0F70-59E2-0F78C57EC1A8}"/>
          </ac:spMkLst>
        </pc:spChg>
        <pc:spChg chg="del">
          <ac:chgData name="Harley Kidner" userId="5b13863f-857f-45ba-b29d-d3555fa5f842" providerId="ADAL" clId="{CF4FFEBC-A51A-2A49-A2E7-27E65608C95D}" dt="2024-04-22T15:28:36.621" v="295" actId="478"/>
          <ac:spMkLst>
            <pc:docMk/>
            <pc:sldMk cId="3138900616" sldId="2134959405"/>
            <ac:spMk id="3" creationId="{C2C3ED43-A441-5D58-0561-585C797D93A0}"/>
          </ac:spMkLst>
        </pc:spChg>
        <pc:spChg chg="mod ord">
          <ac:chgData name="Harley Kidner" userId="5b13863f-857f-45ba-b29d-d3555fa5f842" providerId="ADAL" clId="{CF4FFEBC-A51A-2A49-A2E7-27E65608C95D}" dt="2024-04-22T15:28:03.930" v="282" actId="27636"/>
          <ac:spMkLst>
            <pc:docMk/>
            <pc:sldMk cId="3138900616" sldId="2134959405"/>
            <ac:spMk id="6" creationId="{294194D0-9DBC-FC77-30EF-A2C3C482EA2B}"/>
          </ac:spMkLst>
        </pc:spChg>
        <pc:spChg chg="add mod">
          <ac:chgData name="Harley Kidner" userId="5b13863f-857f-45ba-b29d-d3555fa5f842" providerId="ADAL" clId="{CF4FFEBC-A51A-2A49-A2E7-27E65608C95D}" dt="2024-04-22T15:29:09.992" v="297" actId="20577"/>
          <ac:spMkLst>
            <pc:docMk/>
            <pc:sldMk cId="3138900616" sldId="2134959405"/>
            <ac:spMk id="7" creationId="{80405846-E51E-E23A-B6D3-638B8B5E8AB4}"/>
          </ac:spMkLst>
        </pc:spChg>
        <pc:picChg chg="mod">
          <ac:chgData name="Harley Kidner" userId="5b13863f-857f-45ba-b29d-d3555fa5f842" providerId="ADAL" clId="{CF4FFEBC-A51A-2A49-A2E7-27E65608C95D}" dt="2024-04-22T15:28:19.680" v="286" actId="1076"/>
          <ac:picMkLst>
            <pc:docMk/>
            <pc:sldMk cId="3138900616" sldId="2134959405"/>
            <ac:picMk id="4" creationId="{C9B75B99-BE0F-46DC-0BF0-966FFD8F2525}"/>
          </ac:picMkLst>
        </pc:picChg>
        <pc:picChg chg="mod">
          <ac:chgData name="Harley Kidner" userId="5b13863f-857f-45ba-b29d-d3555fa5f842" providerId="ADAL" clId="{CF4FFEBC-A51A-2A49-A2E7-27E65608C95D}" dt="2024-04-22T15:29:54.322" v="299" actId="1076"/>
          <ac:picMkLst>
            <pc:docMk/>
            <pc:sldMk cId="3138900616" sldId="2134959405"/>
            <ac:picMk id="5" creationId="{331EB470-09B7-629E-6ADE-67FFDA7F3DC3}"/>
          </ac:picMkLst>
        </pc:picChg>
      </pc:sldChg>
      <pc:sldChg chg="addSp delSp modSp mod modClrScheme modCm chgLayout">
        <pc:chgData name="Harley Kidner" userId="5b13863f-857f-45ba-b29d-d3555fa5f842" providerId="ADAL" clId="{CF4FFEBC-A51A-2A49-A2E7-27E65608C95D}" dt="2024-04-22T15:27:44.409" v="276"/>
        <pc:sldMkLst>
          <pc:docMk/>
          <pc:sldMk cId="1072917998" sldId="2134959407"/>
        </pc:sldMkLst>
        <pc:spChg chg="del">
          <ac:chgData name="Harley Kidner" userId="5b13863f-857f-45ba-b29d-d3555fa5f842" providerId="ADAL" clId="{CF4FFEBC-A51A-2A49-A2E7-27E65608C95D}" dt="2024-04-22T15:27:38.122" v="274" actId="478"/>
          <ac:spMkLst>
            <pc:docMk/>
            <pc:sldMk cId="1072917998" sldId="2134959407"/>
            <ac:spMk id="3" creationId="{5290FBFC-2828-B381-D536-7424CE5699B0}"/>
          </ac:spMkLst>
        </pc:spChg>
        <pc:spChg chg="add del mod">
          <ac:chgData name="Harley Kidner" userId="5b13863f-857f-45ba-b29d-d3555fa5f842" providerId="ADAL" clId="{CF4FFEBC-A51A-2A49-A2E7-27E65608C95D}" dt="2024-04-22T15:27:18.861" v="270" actId="6264"/>
          <ac:spMkLst>
            <pc:docMk/>
            <pc:sldMk cId="1072917998" sldId="2134959407"/>
            <ac:spMk id="4" creationId="{27AE088F-96A4-AF5C-B607-E1210FCC6217}"/>
          </ac:spMkLst>
        </pc:spChg>
        <pc:spChg chg="add del mod">
          <ac:chgData name="Harley Kidner" userId="5b13863f-857f-45ba-b29d-d3555fa5f842" providerId="ADAL" clId="{CF4FFEBC-A51A-2A49-A2E7-27E65608C95D}" dt="2024-04-22T15:15:14.051" v="267" actId="6264"/>
          <ac:spMkLst>
            <pc:docMk/>
            <pc:sldMk cId="1072917998" sldId="2134959407"/>
            <ac:spMk id="4" creationId="{43760C70-9872-1EC8-16E2-B1EC019B59A1}"/>
          </ac:spMkLst>
        </pc:spChg>
        <pc:spChg chg="add mod">
          <ac:chgData name="Harley Kidner" userId="5b13863f-857f-45ba-b29d-d3555fa5f842" providerId="ADAL" clId="{CF4FFEBC-A51A-2A49-A2E7-27E65608C95D}" dt="2024-04-22T15:27:44.409" v="276"/>
          <ac:spMkLst>
            <pc:docMk/>
            <pc:sldMk cId="1072917998" sldId="2134959407"/>
            <ac:spMk id="5" creationId="{A6454970-8F6A-886A-C4B2-479043F7434A}"/>
          </ac:spMkLst>
        </pc:spChg>
        <pc:spChg chg="mod ord">
          <ac:chgData name="Harley Kidner" userId="5b13863f-857f-45ba-b29d-d3555fa5f842" providerId="ADAL" clId="{CF4FFEBC-A51A-2A49-A2E7-27E65608C95D}" dt="2024-04-22T15:27:18.861" v="270" actId="6264"/>
          <ac:spMkLst>
            <pc:docMk/>
            <pc:sldMk cId="1072917998" sldId="2134959407"/>
            <ac:spMk id="6" creationId="{C54CD1F3-31F1-2746-5005-2FED0FEBC564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7" creationId="{A0F57616-9D87-5AA3-52F9-C970829AFB76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8" creationId="{CE4B4DB7-45CE-B9B5-2921-CA79BD5DB3F1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9" creationId="{756667FC-21A2-F5BD-DFE0-B6E85A6ED92B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10" creationId="{E2FA19A3-D297-378A-64D9-F701633F3168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11" creationId="{59EE92B8-AC09-5D4F-0F00-0EA350C89DC0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12" creationId="{3861DA5D-0BBC-E715-0BC8-7BCF91D65ECF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13" creationId="{FD135EEF-0429-7FA4-E2F5-C996D76C8FF9}"/>
          </ac:spMkLst>
        </pc:spChg>
        <pc:spChg chg="mod">
          <ac:chgData name="Harley Kidner" userId="5b13863f-857f-45ba-b29d-d3555fa5f842" providerId="ADAL" clId="{CF4FFEBC-A51A-2A49-A2E7-27E65608C95D}" dt="2024-04-22T15:27:26.658" v="271" actId="1076"/>
          <ac:spMkLst>
            <pc:docMk/>
            <pc:sldMk cId="1072917998" sldId="2134959407"/>
            <ac:spMk id="14" creationId="{DD51C351-6C35-CB46-1CCB-08D323E8D887}"/>
          </ac:spMkLst>
        </pc:spChg>
        <pc:spChg chg="mod">
          <ac:chgData name="Harley Kidner" userId="5b13863f-857f-45ba-b29d-d3555fa5f842" providerId="ADAL" clId="{CF4FFEBC-A51A-2A49-A2E7-27E65608C95D}" dt="2024-04-22T15:27:34.004" v="273" actId="1076"/>
          <ac:spMkLst>
            <pc:docMk/>
            <pc:sldMk cId="1072917998" sldId="2134959407"/>
            <ac:spMk id="15" creationId="{B80B09F9-21C9-F9BA-DB79-0E6B3CA3DB8F}"/>
          </ac:spMkLst>
        </pc:spChg>
        <pc:graphicFrameChg chg="mod">
          <ac:chgData name="Harley Kidner" userId="5b13863f-857f-45ba-b29d-d3555fa5f842" providerId="ADAL" clId="{CF4FFEBC-A51A-2A49-A2E7-27E65608C95D}" dt="2024-04-22T15:27:26.658" v="271" actId="1076"/>
          <ac:graphicFrameMkLst>
            <pc:docMk/>
            <pc:sldMk cId="1072917998" sldId="2134959407"/>
            <ac:graphicFrameMk id="2" creationId="{A2E1D09E-F083-BF14-561D-E26369DFB022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ley Kidner" userId="5b13863f-857f-45ba-b29d-d3555fa5f842" providerId="ADAL" clId="{CF4FFEBC-A51A-2A49-A2E7-27E65608C95D}" dt="2024-04-22T15:27:38.149" v="275" actId="2056"/>
              <pc2:cmMkLst xmlns:pc2="http://schemas.microsoft.com/office/powerpoint/2019/9/main/command">
                <pc:docMk/>
                <pc:sldMk cId="1072917998" sldId="2134959407"/>
                <pc2:cmMk id="{47F01934-4DA2-49C4-867F-FA69BC9BCA2C}"/>
              </pc2:cmMkLst>
            </pc226:cmChg>
          </p:ext>
        </pc:extLst>
      </pc:sldChg>
      <pc:sldChg chg="addSp delSp modSp mod modClrScheme modCm chgLayout">
        <pc:chgData name="Harley Kidner" userId="5b13863f-857f-45ba-b29d-d3555fa5f842" providerId="ADAL" clId="{CF4FFEBC-A51A-2A49-A2E7-27E65608C95D}" dt="2024-04-22T15:30:49.847" v="324"/>
        <pc:sldMkLst>
          <pc:docMk/>
          <pc:sldMk cId="3758936681" sldId="2134959408"/>
        </pc:sldMkLst>
        <pc:spChg chg="del">
          <ac:chgData name="Harley Kidner" userId="5b13863f-857f-45ba-b29d-d3555fa5f842" providerId="ADAL" clId="{CF4FFEBC-A51A-2A49-A2E7-27E65608C95D}" dt="2024-04-22T15:30:07.638" v="302" actId="478"/>
          <ac:spMkLst>
            <pc:docMk/>
            <pc:sldMk cId="3758936681" sldId="2134959408"/>
            <ac:spMk id="2" creationId="{50EB270C-5740-2BC6-7D7D-7265397E147E}"/>
          </ac:spMkLst>
        </pc:spChg>
        <pc:spChg chg="del">
          <ac:chgData name="Harley Kidner" userId="5b13863f-857f-45ba-b29d-d3555fa5f842" providerId="ADAL" clId="{CF4FFEBC-A51A-2A49-A2E7-27E65608C95D}" dt="2024-04-22T15:30:38.559" v="322" actId="478"/>
          <ac:spMkLst>
            <pc:docMk/>
            <pc:sldMk cId="3758936681" sldId="2134959408"/>
            <ac:spMk id="3" creationId="{A94CC058-EA79-801F-3E86-04956CEC418D}"/>
          </ac:spMkLst>
        </pc:spChg>
        <pc:spChg chg="add mod ord">
          <ac:chgData name="Harley Kidner" userId="5b13863f-857f-45ba-b29d-d3555fa5f842" providerId="ADAL" clId="{CF4FFEBC-A51A-2A49-A2E7-27E65608C95D}" dt="2024-04-22T15:30:22.599" v="321" actId="20577"/>
          <ac:spMkLst>
            <pc:docMk/>
            <pc:sldMk cId="3758936681" sldId="2134959408"/>
            <ac:spMk id="4" creationId="{F348332D-2FA2-1F31-1335-ABA326F78E0C}"/>
          </ac:spMkLst>
        </pc:spChg>
        <pc:spChg chg="add del mod">
          <ac:chgData name="Harley Kidner" userId="5b13863f-857f-45ba-b29d-d3555fa5f842" providerId="ADAL" clId="{CF4FFEBC-A51A-2A49-A2E7-27E65608C95D}" dt="2024-04-22T15:30:12.870" v="307" actId="6264"/>
          <ac:spMkLst>
            <pc:docMk/>
            <pc:sldMk cId="3758936681" sldId="2134959408"/>
            <ac:spMk id="5" creationId="{0CB0C6A6-7634-E68F-1042-156B580B0CE5}"/>
          </ac:spMkLst>
        </pc:spChg>
        <pc:spChg chg="mod ord">
          <ac:chgData name="Harley Kidner" userId="5b13863f-857f-45ba-b29d-d3555fa5f842" providerId="ADAL" clId="{CF4FFEBC-A51A-2A49-A2E7-27E65608C95D}" dt="2024-04-22T15:30:13.811" v="309" actId="6264"/>
          <ac:spMkLst>
            <pc:docMk/>
            <pc:sldMk cId="3758936681" sldId="2134959408"/>
            <ac:spMk id="6" creationId="{0BB5E008-A24E-2711-20E8-941255D983B6}"/>
          </ac:spMkLst>
        </pc:spChg>
        <pc:spChg chg="add del mod">
          <ac:chgData name="Harley Kidner" userId="5b13863f-857f-45ba-b29d-d3555fa5f842" providerId="ADAL" clId="{CF4FFEBC-A51A-2A49-A2E7-27E65608C95D}" dt="2024-04-22T15:30:12.870" v="307" actId="6264"/>
          <ac:spMkLst>
            <pc:docMk/>
            <pc:sldMk cId="3758936681" sldId="2134959408"/>
            <ac:spMk id="7" creationId="{B4E3B693-5E2F-E6BF-B937-2001EA6EF28B}"/>
          </ac:spMkLst>
        </pc:spChg>
        <pc:spChg chg="add del mod">
          <ac:chgData name="Harley Kidner" userId="5b13863f-857f-45ba-b29d-d3555fa5f842" providerId="ADAL" clId="{CF4FFEBC-A51A-2A49-A2E7-27E65608C95D}" dt="2024-04-22T15:30:13.811" v="309" actId="6264"/>
          <ac:spMkLst>
            <pc:docMk/>
            <pc:sldMk cId="3758936681" sldId="2134959408"/>
            <ac:spMk id="8" creationId="{2088805A-2ABB-5431-6AF3-7C7EC886A56E}"/>
          </ac:spMkLst>
        </pc:spChg>
        <pc:spChg chg="add del mod">
          <ac:chgData name="Harley Kidner" userId="5b13863f-857f-45ba-b29d-d3555fa5f842" providerId="ADAL" clId="{CF4FFEBC-A51A-2A49-A2E7-27E65608C95D}" dt="2024-04-22T15:30:13.811" v="309" actId="6264"/>
          <ac:spMkLst>
            <pc:docMk/>
            <pc:sldMk cId="3758936681" sldId="2134959408"/>
            <ac:spMk id="9" creationId="{CEAB28E9-292C-CCD8-1652-878AC0F470CB}"/>
          </ac:spMkLst>
        </pc:spChg>
        <pc:spChg chg="add mod">
          <ac:chgData name="Harley Kidner" userId="5b13863f-857f-45ba-b29d-d3555fa5f842" providerId="ADAL" clId="{CF4FFEBC-A51A-2A49-A2E7-27E65608C95D}" dt="2024-04-22T15:30:49.847" v="324"/>
          <ac:spMkLst>
            <pc:docMk/>
            <pc:sldMk cId="3758936681" sldId="2134959408"/>
            <ac:spMk id="10" creationId="{CC2E3B3C-E12D-F6DE-40C1-0EEAB3115C7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ley Kidner" userId="5b13863f-857f-45ba-b29d-d3555fa5f842" providerId="ADAL" clId="{CF4FFEBC-A51A-2A49-A2E7-27E65608C95D}" dt="2024-04-22T15:30:38.586" v="323" actId="2056"/>
              <pc2:cmMkLst xmlns:pc2="http://schemas.microsoft.com/office/powerpoint/2019/9/main/command">
                <pc:docMk/>
                <pc:sldMk cId="3758936681" sldId="2134959408"/>
                <pc2:cmMk id="{3E4F2957-9A1D-4473-8A5C-67AB8C0B9EE8}"/>
              </pc2:cmMkLst>
            </pc226:cmChg>
          </p:ext>
        </pc:extLst>
      </pc:sldChg>
      <pc:sldChg chg="addSp delSp modSp mod modClrScheme chgLayout">
        <pc:chgData name="Harley Kidner" userId="5b13863f-857f-45ba-b29d-d3555fa5f842" providerId="ADAL" clId="{CF4FFEBC-A51A-2A49-A2E7-27E65608C95D}" dt="2024-04-22T15:31:27.882" v="334" actId="114"/>
        <pc:sldMkLst>
          <pc:docMk/>
          <pc:sldMk cId="184362317" sldId="2134959410"/>
        </pc:sldMkLst>
        <pc:spChg chg="add del mod">
          <ac:chgData name="Harley Kidner" userId="5b13863f-857f-45ba-b29d-d3555fa5f842" providerId="ADAL" clId="{CF4FFEBC-A51A-2A49-A2E7-27E65608C95D}" dt="2024-04-22T15:31:10.082" v="329" actId="6264"/>
          <ac:spMkLst>
            <pc:docMk/>
            <pc:sldMk cId="184362317" sldId="2134959410"/>
            <ac:spMk id="2" creationId="{C40CEBC4-B1AF-1D1F-C14A-C35C27567969}"/>
          </ac:spMkLst>
        </pc:spChg>
        <pc:spChg chg="add mod">
          <ac:chgData name="Harley Kidner" userId="5b13863f-857f-45ba-b29d-d3555fa5f842" providerId="ADAL" clId="{CF4FFEBC-A51A-2A49-A2E7-27E65608C95D}" dt="2024-04-22T15:31:27.882" v="334" actId="114"/>
          <ac:spMkLst>
            <pc:docMk/>
            <pc:sldMk cId="184362317" sldId="2134959410"/>
            <ac:spMk id="3" creationId="{6FC2D7C5-7881-0CBA-0E13-D1A69BF54851}"/>
          </ac:spMkLst>
        </pc:spChg>
        <pc:spChg chg="mod ord">
          <ac:chgData name="Harley Kidner" userId="5b13863f-857f-45ba-b29d-d3555fa5f842" providerId="ADAL" clId="{CF4FFEBC-A51A-2A49-A2E7-27E65608C95D}" dt="2024-04-22T15:31:10.098" v="330" actId="27636"/>
          <ac:spMkLst>
            <pc:docMk/>
            <pc:sldMk cId="184362317" sldId="2134959410"/>
            <ac:spMk id="14" creationId="{D4C043DD-730F-6F41-87DD-96702DAC17FA}"/>
          </ac:spMkLst>
        </pc:spChg>
        <pc:spChg chg="del">
          <ac:chgData name="Harley Kidner" userId="5b13863f-857f-45ba-b29d-d3555fa5f842" providerId="ADAL" clId="{CF4FFEBC-A51A-2A49-A2E7-27E65608C95D}" dt="2024-04-22T15:31:17.743" v="332" actId="478"/>
          <ac:spMkLst>
            <pc:docMk/>
            <pc:sldMk cId="184362317" sldId="2134959410"/>
            <ac:spMk id="17" creationId="{EE1AF1C0-9F91-E150-DEB6-9552F332F560}"/>
          </ac:spMkLst>
        </pc:spChg>
        <pc:grpChg chg="mod">
          <ac:chgData name="Harley Kidner" userId="5b13863f-857f-45ba-b29d-d3555fa5f842" providerId="ADAL" clId="{CF4FFEBC-A51A-2A49-A2E7-27E65608C95D}" dt="2024-04-22T15:31:13.114" v="331" actId="1076"/>
          <ac:grpSpMkLst>
            <pc:docMk/>
            <pc:sldMk cId="184362317" sldId="2134959410"/>
            <ac:grpSpMk id="11" creationId="{9058D1F6-BD19-998C-5E91-CAD3934FDEB0}"/>
          </ac:grpSpMkLst>
        </pc:grpChg>
      </pc:sldChg>
      <pc:sldChg chg="addSp delSp modSp mod modClrScheme chgLayout">
        <pc:chgData name="Harley Kidner" userId="5b13863f-857f-45ba-b29d-d3555fa5f842" providerId="ADAL" clId="{CF4FFEBC-A51A-2A49-A2E7-27E65608C95D}" dt="2024-04-22T15:32:30.002" v="348" actId="1076"/>
        <pc:sldMkLst>
          <pc:docMk/>
          <pc:sldMk cId="1721712741" sldId="2134959413"/>
        </pc:sldMkLst>
        <pc:spChg chg="del">
          <ac:chgData name="Harley Kidner" userId="5b13863f-857f-45ba-b29d-d3555fa5f842" providerId="ADAL" clId="{CF4FFEBC-A51A-2A49-A2E7-27E65608C95D}" dt="2024-04-22T15:31:40.350" v="338" actId="478"/>
          <ac:spMkLst>
            <pc:docMk/>
            <pc:sldMk cId="1721712741" sldId="2134959413"/>
            <ac:spMk id="4" creationId="{50F8EDC1-9787-54C9-790D-1F3086942D68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5" creationId="{D5D90F1B-B85A-4E4C-EC84-2A43B521DEDC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6" creationId="{CFE93CE5-3C55-7C1A-64BF-6D3611EB5B15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7" creationId="{2E86AB1A-01CB-E380-8536-DC34A37CF6EC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8" creationId="{6947876C-1921-5F42-B659-A634FA38B90E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9" creationId="{529F6B8A-81FE-B68F-0CFF-0C8CD09DF019}"/>
          </ac:spMkLst>
        </pc:spChg>
        <pc:spChg chg="add del mod">
          <ac:chgData name="Harley Kidner" userId="5b13863f-857f-45ba-b29d-d3555fa5f842" providerId="ADAL" clId="{CF4FFEBC-A51A-2A49-A2E7-27E65608C95D}" dt="2024-04-22T15:31:35.767" v="337" actId="6264"/>
          <ac:spMkLst>
            <pc:docMk/>
            <pc:sldMk cId="1721712741" sldId="2134959413"/>
            <ac:spMk id="10" creationId="{AFB5A7EE-D099-2D9D-A574-CDFA96EACBE7}"/>
          </ac:spMkLst>
        </pc:spChg>
        <pc:spChg chg="add mod ord">
          <ac:chgData name="Harley Kidner" userId="5b13863f-857f-45ba-b29d-d3555fa5f842" providerId="ADAL" clId="{CF4FFEBC-A51A-2A49-A2E7-27E65608C95D}" dt="2024-04-22T15:32:16.265" v="345" actId="6264"/>
          <ac:spMkLst>
            <pc:docMk/>
            <pc:sldMk cId="1721712741" sldId="2134959413"/>
            <ac:spMk id="11" creationId="{CCA13D05-1A8C-3D09-D503-5D84897A1BB8}"/>
          </ac:spMkLst>
        </pc:spChg>
        <pc:spChg chg="add del mod">
          <ac:chgData name="Harley Kidner" userId="5b13863f-857f-45ba-b29d-d3555fa5f842" providerId="ADAL" clId="{CF4FFEBC-A51A-2A49-A2E7-27E65608C95D}" dt="2024-04-22T15:32:16.265" v="345" actId="6264"/>
          <ac:spMkLst>
            <pc:docMk/>
            <pc:sldMk cId="1721712741" sldId="2134959413"/>
            <ac:spMk id="12" creationId="{9EE4B683-57B7-A29D-EDEC-B586EB6E3F62}"/>
          </ac:spMkLst>
        </pc:spChg>
        <pc:spChg chg="add del mod">
          <ac:chgData name="Harley Kidner" userId="5b13863f-857f-45ba-b29d-d3555fa5f842" providerId="ADAL" clId="{CF4FFEBC-A51A-2A49-A2E7-27E65608C95D}" dt="2024-04-22T15:32:16.265" v="345" actId="6264"/>
          <ac:spMkLst>
            <pc:docMk/>
            <pc:sldMk cId="1721712741" sldId="2134959413"/>
            <ac:spMk id="13" creationId="{FFEFD098-89E4-36CC-BB16-AEE9594C2E40}"/>
          </ac:spMkLst>
        </pc:spChg>
        <pc:spChg chg="mod ord">
          <ac:chgData name="Harley Kidner" userId="5b13863f-857f-45ba-b29d-d3555fa5f842" providerId="ADAL" clId="{CF4FFEBC-A51A-2A49-A2E7-27E65608C95D}" dt="2024-04-22T15:32:16.265" v="345" actId="6264"/>
          <ac:spMkLst>
            <pc:docMk/>
            <pc:sldMk cId="1721712741" sldId="2134959413"/>
            <ac:spMk id="14" creationId="{6AA4AD37-1056-7C40-F300-76068788B47A}"/>
          </ac:spMkLst>
        </pc:spChg>
        <pc:spChg chg="mod">
          <ac:chgData name="Harley Kidner" userId="5b13863f-857f-45ba-b29d-d3555fa5f842" providerId="ADAL" clId="{CF4FFEBC-A51A-2A49-A2E7-27E65608C95D}" dt="2024-04-22T15:32:30.002" v="348" actId="1076"/>
          <ac:spMkLst>
            <pc:docMk/>
            <pc:sldMk cId="1721712741" sldId="2134959413"/>
            <ac:spMk id="16" creationId="{3048B92C-ADE8-BA12-19B0-7A421F059A9A}"/>
          </ac:spMkLst>
        </pc:spChg>
        <pc:picChg chg="mod">
          <ac:chgData name="Harley Kidner" userId="5b13863f-857f-45ba-b29d-d3555fa5f842" providerId="ADAL" clId="{CF4FFEBC-A51A-2A49-A2E7-27E65608C95D}" dt="2024-04-22T15:32:30.002" v="348" actId="1076"/>
          <ac:picMkLst>
            <pc:docMk/>
            <pc:sldMk cId="1721712741" sldId="2134959413"/>
            <ac:picMk id="2" creationId="{3FCE2CD1-1467-8BE5-1868-888626113232}"/>
          </ac:picMkLst>
        </pc:picChg>
        <pc:picChg chg="mod">
          <ac:chgData name="Harley Kidner" userId="5b13863f-857f-45ba-b29d-d3555fa5f842" providerId="ADAL" clId="{CF4FFEBC-A51A-2A49-A2E7-27E65608C95D}" dt="2024-04-22T15:32:30.002" v="348" actId="1076"/>
          <ac:picMkLst>
            <pc:docMk/>
            <pc:sldMk cId="1721712741" sldId="2134959413"/>
            <ac:picMk id="3" creationId="{055657CF-6CCB-E1BF-2701-C1FC0B9905EC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15:37:47.666" v="383"/>
        <pc:sldMkLst>
          <pc:docMk/>
          <pc:sldMk cId="1863893500" sldId="2134959414"/>
        </pc:sldMkLst>
        <pc:spChg chg="add del mod">
          <ac:chgData name="Harley Kidner" userId="5b13863f-857f-45ba-b29d-d3555fa5f842" providerId="ADAL" clId="{CF4FFEBC-A51A-2A49-A2E7-27E65608C95D}" dt="2024-04-22T15:37:25.711" v="379" actId="6264"/>
          <ac:spMkLst>
            <pc:docMk/>
            <pc:sldMk cId="1863893500" sldId="2134959414"/>
            <ac:spMk id="2" creationId="{C262CCEF-3C42-AAA7-BE53-E0DF61F7C620}"/>
          </ac:spMkLst>
        </pc:spChg>
        <pc:spChg chg="add mod">
          <ac:chgData name="Harley Kidner" userId="5b13863f-857f-45ba-b29d-d3555fa5f842" providerId="ADAL" clId="{CF4FFEBC-A51A-2A49-A2E7-27E65608C95D}" dt="2024-04-22T15:37:47.666" v="383"/>
          <ac:spMkLst>
            <pc:docMk/>
            <pc:sldMk cId="1863893500" sldId="2134959414"/>
            <ac:spMk id="3" creationId="{324DC21C-139A-4443-5DD6-FABA9EF2963E}"/>
          </ac:spMkLst>
        </pc:spChg>
        <pc:spChg chg="del">
          <ac:chgData name="Harley Kidner" userId="5b13863f-857f-45ba-b29d-d3555fa5f842" providerId="ADAL" clId="{CF4FFEBC-A51A-2A49-A2E7-27E65608C95D}" dt="2024-04-22T15:37:40.741" v="382" actId="478"/>
          <ac:spMkLst>
            <pc:docMk/>
            <pc:sldMk cId="1863893500" sldId="2134959414"/>
            <ac:spMk id="4" creationId="{A0847587-3E1B-4136-DB13-43D8F564203E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9" creationId="{ACB276EA-CE00-8208-5F9C-71A01250CB4D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16" creationId="{4CB1CFDA-9446-1011-E716-AAC919E4D298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27" creationId="{63BA764A-00F3-7D6A-F603-705F017AE7B6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28" creationId="{DEE0AE40-1DF8-B22F-FB0B-46E8E224727F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29" creationId="{ACE0E783-3F3C-4AB8-E88E-B1239A10C28D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0" creationId="{FC4B7265-C4B9-0BB9-6C60-7B63770E63F0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1" creationId="{3FEE715F-57C2-255C-7200-F9E8CE67572F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2" creationId="{755F3FAC-6A9C-4206-178D-4032CF0F16DE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3" creationId="{DB6C3146-69AF-EB8F-5D7D-51EAD22AC5E2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4" creationId="{4B933783-665D-C50C-B95B-DACCD2B9C2F5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5" creationId="{CC9BAEE1-38D8-B39A-B948-7988D7B40535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6" creationId="{7A8E574B-4BFA-785F-33BB-8D1EE0C55F3C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7" creationId="{D93B8ED2-26DA-7C85-DCAE-05909696E2EF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8" creationId="{48298D67-4F03-19F9-7186-6CB00E439DEA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39" creationId="{63819DE3-BA31-A71B-6F4F-9DB311A0F73E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0" creationId="{BED1E845-B799-BC85-0948-97FCF8348295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1" creationId="{D613E877-28C8-139A-B6F8-0263E4E501C1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2" creationId="{027B9DAB-1943-5CD8-7C70-3DE069A1D68A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3" creationId="{C167B0A9-4616-E9CE-07B2-0BAE696D8B93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4" creationId="{E766C914-CDFD-D9F8-5F1A-B3A2D71F0EC8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6" creationId="{33902F5D-EC3F-2B1A-6A22-801F63EC10D5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7" creationId="{09CF5D4D-5CDC-4DAC-5065-1BBF2C7FD374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48" creationId="{351F84B2-5963-7374-B1C7-BC67C82C03C3}"/>
          </ac:spMkLst>
        </pc:spChg>
        <pc:spChg chg="mod ord">
          <ac:chgData name="Harley Kidner" userId="5b13863f-857f-45ba-b29d-d3555fa5f842" providerId="ADAL" clId="{CF4FFEBC-A51A-2A49-A2E7-27E65608C95D}" dt="2024-04-22T15:37:28.522" v="380" actId="20577"/>
          <ac:spMkLst>
            <pc:docMk/>
            <pc:sldMk cId="1863893500" sldId="2134959414"/>
            <ac:spMk id="49" creationId="{019A0867-D91A-C853-9980-3F0B0DFF49E5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51" creationId="{3A13693A-6CC1-22ED-34F5-9ACE4636F2B0}"/>
          </ac:spMkLst>
        </pc:spChg>
        <pc:spChg chg="mod">
          <ac:chgData name="Harley Kidner" userId="5b13863f-857f-45ba-b29d-d3555fa5f842" providerId="ADAL" clId="{CF4FFEBC-A51A-2A49-A2E7-27E65608C95D}" dt="2024-04-22T15:37:36.689" v="381" actId="1076"/>
          <ac:spMkLst>
            <pc:docMk/>
            <pc:sldMk cId="1863893500" sldId="2134959414"/>
            <ac:spMk id="52" creationId="{9BF9AF7F-18D6-7FCA-4115-E2E7E9203013}"/>
          </ac:spMkLst>
        </pc:spChg>
        <pc:grpChg chg="mod">
          <ac:chgData name="Harley Kidner" userId="5b13863f-857f-45ba-b29d-d3555fa5f842" providerId="ADAL" clId="{CF4FFEBC-A51A-2A49-A2E7-27E65608C95D}" dt="2024-04-22T15:37:36.689" v="381" actId="1076"/>
          <ac:grpSpMkLst>
            <pc:docMk/>
            <pc:sldMk cId="1863893500" sldId="2134959414"/>
            <ac:grpSpMk id="15" creationId="{78D1E7E4-F281-FA13-A9FB-63B768A5B455}"/>
          </ac:grpSpMkLst>
        </pc:grpChg>
        <pc:cxnChg chg="mod">
          <ac:chgData name="Harley Kidner" userId="5b13863f-857f-45ba-b29d-d3555fa5f842" providerId="ADAL" clId="{CF4FFEBC-A51A-2A49-A2E7-27E65608C95D}" dt="2024-04-22T15:37:36.689" v="381" actId="1076"/>
          <ac:cxnSpMkLst>
            <pc:docMk/>
            <pc:sldMk cId="1863893500" sldId="2134959414"/>
            <ac:cxnSpMk id="45" creationId="{C2279D7C-3437-B09B-847F-FF40485B6EE7}"/>
          </ac:cxnSpMkLst>
        </pc:cxnChg>
      </pc:sldChg>
      <pc:sldChg chg="addSp delSp modSp mod modClrScheme chgLayout">
        <pc:chgData name="Harley Kidner" userId="5b13863f-857f-45ba-b29d-d3555fa5f842" providerId="ADAL" clId="{CF4FFEBC-A51A-2A49-A2E7-27E65608C95D}" dt="2024-04-22T15:35:12.038" v="377" actId="114"/>
        <pc:sldMkLst>
          <pc:docMk/>
          <pc:sldMk cId="67608663" sldId="2147375346"/>
        </pc:sldMkLst>
        <pc:spChg chg="mod ord">
          <ac:chgData name="Harley Kidner" userId="5b13863f-857f-45ba-b29d-d3555fa5f842" providerId="ADAL" clId="{CF4FFEBC-A51A-2A49-A2E7-27E65608C95D}" dt="2024-04-22T15:33:04.145" v="355" actId="6264"/>
          <ac:spMkLst>
            <pc:docMk/>
            <pc:sldMk cId="67608663" sldId="2147375346"/>
            <ac:spMk id="2" creationId="{5A71BB6C-25CF-41B0-9CA7-C80EA702FC55}"/>
          </ac:spMkLst>
        </pc:spChg>
        <pc:spChg chg="add del mod">
          <ac:chgData name="Harley Kidner" userId="5b13863f-857f-45ba-b29d-d3555fa5f842" providerId="ADAL" clId="{CF4FFEBC-A51A-2A49-A2E7-27E65608C95D}" dt="2024-04-22T15:32:56.447" v="354" actId="6264"/>
          <ac:spMkLst>
            <pc:docMk/>
            <pc:sldMk cId="67608663" sldId="2147375346"/>
            <ac:spMk id="3" creationId="{D42721EB-BC2A-D3BD-400B-01154B9A3B27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5" creationId="{DBE764D0-0106-4B43-8F3B-FDADCB8EF6A5}"/>
          </ac:spMkLst>
        </pc:spChg>
        <pc:spChg chg="add del mod">
          <ac:chgData name="Harley Kidner" userId="5b13863f-857f-45ba-b29d-d3555fa5f842" providerId="ADAL" clId="{CF4FFEBC-A51A-2A49-A2E7-27E65608C95D}" dt="2024-04-22T15:33:04.145" v="355" actId="6264"/>
          <ac:spMkLst>
            <pc:docMk/>
            <pc:sldMk cId="67608663" sldId="2147375346"/>
            <ac:spMk id="6" creationId="{AA216AC0-B443-C7A2-99C7-4182C14F7D48}"/>
          </ac:spMkLst>
        </pc:spChg>
        <pc:spChg chg="add mod">
          <ac:chgData name="Harley Kidner" userId="5b13863f-857f-45ba-b29d-d3555fa5f842" providerId="ADAL" clId="{CF4FFEBC-A51A-2A49-A2E7-27E65608C95D}" dt="2024-04-22T15:35:12.038" v="377" actId="114"/>
          <ac:spMkLst>
            <pc:docMk/>
            <pc:sldMk cId="67608663" sldId="2147375346"/>
            <ac:spMk id="7" creationId="{5D3EA4E5-8EDD-9F9F-3EAD-BD9B2D8CE663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10" creationId="{25DB08BC-82A7-97A5-EE63-EAB944944627}"/>
          </ac:spMkLst>
        </pc:spChg>
        <pc:spChg chg="del mod">
          <ac:chgData name="Harley Kidner" userId="5b13863f-857f-45ba-b29d-d3555fa5f842" providerId="ADAL" clId="{CF4FFEBC-A51A-2A49-A2E7-27E65608C95D}" dt="2024-04-22T15:34:03.913" v="371" actId="478"/>
          <ac:spMkLst>
            <pc:docMk/>
            <pc:sldMk cId="67608663" sldId="2147375346"/>
            <ac:spMk id="11" creationId="{4DC60271-7BF8-B935-AD6E-9653E208AD3B}"/>
          </ac:spMkLst>
        </pc:spChg>
        <pc:spChg chg="del mod">
          <ac:chgData name="Harley Kidner" userId="5b13863f-857f-45ba-b29d-d3555fa5f842" providerId="ADAL" clId="{CF4FFEBC-A51A-2A49-A2E7-27E65608C95D}" dt="2024-04-22T15:33:48.824" v="364" actId="478"/>
          <ac:spMkLst>
            <pc:docMk/>
            <pc:sldMk cId="67608663" sldId="2147375346"/>
            <ac:spMk id="35" creationId="{73669CF3-EAC5-4C8D-8B97-EFD40FFA67E9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37" creationId="{96257856-2A2B-4AB3-AEA1-88396B23D302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38" creationId="{DDDC2A12-2716-439B-BAE1-9550F025F49C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41" creationId="{F40683D7-BD3F-41E0-9FCF-3FEF37B4F770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42" creationId="{4C2EEA3C-1205-4628-AC74-4554D416240E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45" creationId="{25FE5DF2-6C7C-4BCA-8941-321D8122D33D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46" creationId="{AB8E303F-3724-48EC-88B9-109331F38BA0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49" creationId="{2A09502F-0576-40F2-9C3C-6497EF85A77E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50" creationId="{2B3FB145-87AE-4FC8-88ED-F10744005654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53" creationId="{B2ED4295-B86D-41ED-971F-16971C1FF401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55" creationId="{0CE56C34-0631-423A-A211-3AF36C03ACC2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56" creationId="{5E8A2322-59A4-44EC-B679-F5D4E3367C26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60" creationId="{AC7AFE70-12D3-43B2-A387-2CE31CFF2B93}"/>
          </ac:spMkLst>
        </pc:spChg>
        <pc:spChg chg="mod">
          <ac:chgData name="Harley Kidner" userId="5b13863f-857f-45ba-b29d-d3555fa5f842" providerId="ADAL" clId="{CF4FFEBC-A51A-2A49-A2E7-27E65608C95D}" dt="2024-04-22T15:33:42.905" v="363" actId="1076"/>
          <ac:spMkLst>
            <pc:docMk/>
            <pc:sldMk cId="67608663" sldId="2147375346"/>
            <ac:spMk id="62" creationId="{B74BCEFB-F991-702F-EFA3-CDEFEE648B9D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66" creationId="{D19F52B5-0CEE-401C-8D4E-AFD413B506C6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67" creationId="{BD67E859-8E3B-407D-8BFD-F5E0AA61D81F}"/>
          </ac:spMkLst>
        </pc:spChg>
        <pc:spChg chg="mod">
          <ac:chgData name="Harley Kidner" userId="5b13863f-857f-45ba-b29d-d3555fa5f842" providerId="ADAL" clId="{CF4FFEBC-A51A-2A49-A2E7-27E65608C95D}" dt="2024-04-22T15:33:27.542" v="362" actId="1035"/>
          <ac:spMkLst>
            <pc:docMk/>
            <pc:sldMk cId="67608663" sldId="2147375346"/>
            <ac:spMk id="86" creationId="{7CD2852C-BC93-E1B0-011C-3EA5CFEEEC5A}"/>
          </ac:spMkLst>
        </pc:spChg>
        <pc:graphicFrameChg chg="mod">
          <ac:chgData name="Harley Kidner" userId="5b13863f-857f-45ba-b29d-d3555fa5f842" providerId="ADAL" clId="{CF4FFEBC-A51A-2A49-A2E7-27E65608C95D}" dt="2024-04-22T15:33:42.905" v="363" actId="1076"/>
          <ac:graphicFrameMkLst>
            <pc:docMk/>
            <pc:sldMk cId="67608663" sldId="2147375346"/>
            <ac:graphicFrameMk id="39" creationId="{B121ABF4-1D8B-48F4-ACC3-ED57D123AECC}"/>
          </ac:graphicFrameMkLst>
        </pc:graphicFrameChg>
        <pc:graphicFrameChg chg="mod">
          <ac:chgData name="Harley Kidner" userId="5b13863f-857f-45ba-b29d-d3555fa5f842" providerId="ADAL" clId="{CF4FFEBC-A51A-2A49-A2E7-27E65608C95D}" dt="2024-04-22T15:33:42.905" v="363" actId="1076"/>
          <ac:graphicFrameMkLst>
            <pc:docMk/>
            <pc:sldMk cId="67608663" sldId="2147375346"/>
            <ac:graphicFrameMk id="40" creationId="{A4428C6D-F74E-4D4D-9C3D-DA2730566E59}"/>
          </ac:graphicFrameMkLst>
        </pc:graphicFrameChg>
        <pc:picChg chg="mod">
          <ac:chgData name="Harley Kidner" userId="5b13863f-857f-45ba-b29d-d3555fa5f842" providerId="ADAL" clId="{CF4FFEBC-A51A-2A49-A2E7-27E65608C95D}" dt="2024-04-22T15:33:27.542" v="362" actId="1035"/>
          <ac:picMkLst>
            <pc:docMk/>
            <pc:sldMk cId="67608663" sldId="2147375346"/>
            <ac:picMk id="4" creationId="{6AF59F6E-2868-A9F6-335D-8E6A6628B17C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15:39:11.603" v="401" actId="1076"/>
        <pc:sldMkLst>
          <pc:docMk/>
          <pc:sldMk cId="2337764562" sldId="2147375347"/>
        </pc:sldMkLst>
        <pc:spChg chg="add del mod">
          <ac:chgData name="Harley Kidner" userId="5b13863f-857f-45ba-b29d-d3555fa5f842" providerId="ADAL" clId="{CF4FFEBC-A51A-2A49-A2E7-27E65608C95D}" dt="2024-04-22T15:39:03.666" v="398" actId="6264"/>
          <ac:spMkLst>
            <pc:docMk/>
            <pc:sldMk cId="2337764562" sldId="2147375347"/>
            <ac:spMk id="2" creationId="{E60F8EDC-35CB-8F8B-3799-1BAC1BBF21A2}"/>
          </ac:spMkLst>
        </pc:spChg>
        <pc:spChg chg="add del mod">
          <ac:chgData name="Harley Kidner" userId="5b13863f-857f-45ba-b29d-d3555fa5f842" providerId="ADAL" clId="{CF4FFEBC-A51A-2A49-A2E7-27E65608C95D}" dt="2024-04-22T15:39:03.956" v="399" actId="6264"/>
          <ac:spMkLst>
            <pc:docMk/>
            <pc:sldMk cId="2337764562" sldId="2147375347"/>
            <ac:spMk id="3" creationId="{F729A05E-E194-8852-FA79-A41076BB1CBB}"/>
          </ac:spMkLst>
        </pc:spChg>
        <pc:spChg chg="mod ord">
          <ac:chgData name="Harley Kidner" userId="5b13863f-857f-45ba-b29d-d3555fa5f842" providerId="ADAL" clId="{CF4FFEBC-A51A-2A49-A2E7-27E65608C95D}" dt="2024-04-22T15:39:11.603" v="401" actId="1076"/>
          <ac:spMkLst>
            <pc:docMk/>
            <pc:sldMk cId="2337764562" sldId="2147375347"/>
            <ac:spMk id="6" creationId="{810D4759-03F2-98A5-3526-1EB60801ED0A}"/>
          </ac:spMkLst>
        </pc:spChg>
      </pc:sldChg>
      <pc:sldChg chg="addSp delSp modSp mod modClrScheme chgLayout">
        <pc:chgData name="Harley Kidner" userId="5b13863f-857f-45ba-b29d-d3555fa5f842" providerId="ADAL" clId="{CF4FFEBC-A51A-2A49-A2E7-27E65608C95D}" dt="2024-04-22T15:38:52.174" v="396" actId="114"/>
        <pc:sldMkLst>
          <pc:docMk/>
          <pc:sldMk cId="2059467524" sldId="2147375348"/>
        </pc:sldMkLst>
        <pc:spChg chg="add del mod">
          <ac:chgData name="Harley Kidner" userId="5b13863f-857f-45ba-b29d-d3555fa5f842" providerId="ADAL" clId="{CF4FFEBC-A51A-2A49-A2E7-27E65608C95D}" dt="2024-04-22T15:37:56.708" v="385" actId="6264"/>
          <ac:spMkLst>
            <pc:docMk/>
            <pc:sldMk cId="2059467524" sldId="2147375348"/>
            <ac:spMk id="3" creationId="{26EDCA8D-C644-1963-B7B8-F19542235826}"/>
          </ac:spMkLst>
        </pc:spChg>
        <pc:spChg chg="del">
          <ac:chgData name="Harley Kidner" userId="5b13863f-857f-45ba-b29d-d3555fa5f842" providerId="ADAL" clId="{CF4FFEBC-A51A-2A49-A2E7-27E65608C95D}" dt="2024-04-22T15:38:22.372" v="389" actId="478"/>
          <ac:spMkLst>
            <pc:docMk/>
            <pc:sldMk cId="2059467524" sldId="2147375348"/>
            <ac:spMk id="4" creationId="{BB3F707D-B317-FA84-01B1-66CC0BF387DB}"/>
          </ac:spMkLst>
        </pc:spChg>
        <pc:spChg chg="add mod ord">
          <ac:chgData name="Harley Kidner" userId="5b13863f-857f-45ba-b29d-d3555fa5f842" providerId="ADAL" clId="{CF4FFEBC-A51A-2A49-A2E7-27E65608C95D}" dt="2024-04-22T15:38:52.174" v="396" actId="114"/>
          <ac:spMkLst>
            <pc:docMk/>
            <pc:sldMk cId="2059467524" sldId="2147375348"/>
            <ac:spMk id="5" creationId="{9C28F741-D142-5ADC-8AAB-616617316FEE}"/>
          </ac:spMkLst>
        </pc:spChg>
        <pc:spChg chg="add del mod">
          <ac:chgData name="Harley Kidner" userId="5b13863f-857f-45ba-b29d-d3555fa5f842" providerId="ADAL" clId="{CF4FFEBC-A51A-2A49-A2E7-27E65608C95D}" dt="2024-04-22T15:38:50.674" v="395" actId="6264"/>
          <ac:spMkLst>
            <pc:docMk/>
            <pc:sldMk cId="2059467524" sldId="2147375348"/>
            <ac:spMk id="6" creationId="{6C1BDB45-8121-C758-E97F-3F73D2D85C1F}"/>
          </ac:spMkLst>
        </pc:spChg>
        <pc:spChg chg="add del mod">
          <ac:chgData name="Harley Kidner" userId="5b13863f-857f-45ba-b29d-d3555fa5f842" providerId="ADAL" clId="{CF4FFEBC-A51A-2A49-A2E7-27E65608C95D}" dt="2024-04-22T15:38:50.674" v="395" actId="6264"/>
          <ac:spMkLst>
            <pc:docMk/>
            <pc:sldMk cId="2059467524" sldId="2147375348"/>
            <ac:spMk id="7" creationId="{F9507272-4E00-5CD1-6B26-8F24B3976362}"/>
          </ac:spMkLst>
        </pc:spChg>
        <pc:spChg chg="mod">
          <ac:chgData name="Harley Kidner" userId="5b13863f-857f-45ba-b29d-d3555fa5f842" providerId="ADAL" clId="{CF4FFEBC-A51A-2A49-A2E7-27E65608C95D}" dt="2024-04-22T15:38:03.998" v="386" actId="1076"/>
          <ac:spMkLst>
            <pc:docMk/>
            <pc:sldMk cId="2059467524" sldId="2147375348"/>
            <ac:spMk id="9" creationId="{13763BC1-5D3E-6F89-09E8-F63872FF99D3}"/>
          </ac:spMkLst>
        </pc:spChg>
        <pc:spChg chg="mod ord">
          <ac:chgData name="Harley Kidner" userId="5b13863f-857f-45ba-b29d-d3555fa5f842" providerId="ADAL" clId="{CF4FFEBC-A51A-2A49-A2E7-27E65608C95D}" dt="2024-04-22T15:38:50.674" v="395" actId="6264"/>
          <ac:spMkLst>
            <pc:docMk/>
            <pc:sldMk cId="2059467524" sldId="2147375348"/>
            <ac:spMk id="14" creationId="{6EFFBB2D-B5C4-1852-09E4-A27F1521139D}"/>
          </ac:spMkLst>
        </pc:spChg>
        <pc:spChg chg="mod">
          <ac:chgData name="Harley Kidner" userId="5b13863f-857f-45ba-b29d-d3555fa5f842" providerId="ADAL" clId="{CF4FFEBC-A51A-2A49-A2E7-27E65608C95D}" dt="2024-04-22T15:38:03.998" v="386" actId="1076"/>
          <ac:spMkLst>
            <pc:docMk/>
            <pc:sldMk cId="2059467524" sldId="2147375348"/>
            <ac:spMk id="16" creationId="{1E34A94B-D61E-D17A-70AB-A2B7545DE681}"/>
          </ac:spMkLst>
        </pc:spChg>
        <pc:graphicFrameChg chg="mod">
          <ac:chgData name="Harley Kidner" userId="5b13863f-857f-45ba-b29d-d3555fa5f842" providerId="ADAL" clId="{CF4FFEBC-A51A-2A49-A2E7-27E65608C95D}" dt="2024-04-22T15:38:18.173" v="388" actId="1076"/>
          <ac:graphicFrameMkLst>
            <pc:docMk/>
            <pc:sldMk cId="2059467524" sldId="2147375348"/>
            <ac:graphicFrameMk id="2" creationId="{67BC99BF-7038-2180-B89F-751DB7BAE616}"/>
          </ac:graphicFrameMkLst>
        </pc:graphicFrameChg>
      </pc:sldChg>
      <pc:sldChg chg="addSp delSp modSp mod modClrScheme chgLayout">
        <pc:chgData name="Harley Kidner" userId="5b13863f-857f-45ba-b29d-d3555fa5f842" providerId="ADAL" clId="{CF4FFEBC-A51A-2A49-A2E7-27E65608C95D}" dt="2024-04-22T20:11:11.538" v="1415" actId="1076"/>
        <pc:sldMkLst>
          <pc:docMk/>
          <pc:sldMk cId="4015591093" sldId="2147375350"/>
        </pc:sldMkLst>
        <pc:spChg chg="add del mod ord">
          <ac:chgData name="Harley Kidner" userId="5b13863f-857f-45ba-b29d-d3555fa5f842" providerId="ADAL" clId="{CF4FFEBC-A51A-2A49-A2E7-27E65608C95D}" dt="2024-04-22T15:40:11.868" v="428" actId="6264"/>
          <ac:spMkLst>
            <pc:docMk/>
            <pc:sldMk cId="4015591093" sldId="2147375350"/>
            <ac:spMk id="2" creationId="{3F40FC7B-F801-3A98-513E-FC37FE8187EF}"/>
          </ac:spMkLst>
        </pc:spChg>
        <pc:spChg chg="del">
          <ac:chgData name="Harley Kidner" userId="5b13863f-857f-45ba-b29d-d3555fa5f842" providerId="ADAL" clId="{CF4FFEBC-A51A-2A49-A2E7-27E65608C95D}" dt="2024-04-22T15:40:37.279" v="442" actId="478"/>
          <ac:spMkLst>
            <pc:docMk/>
            <pc:sldMk cId="4015591093" sldId="2147375350"/>
            <ac:spMk id="4" creationId="{1BC8766E-9817-1717-CC5E-D72A8693170B}"/>
          </ac:spMkLst>
        </pc:spChg>
        <pc:spChg chg="del">
          <ac:chgData name="Harley Kidner" userId="5b13863f-857f-45ba-b29d-d3555fa5f842" providerId="ADAL" clId="{CF4FFEBC-A51A-2A49-A2E7-27E65608C95D}" dt="2024-04-22T15:40:17.618" v="430" actId="478"/>
          <ac:spMkLst>
            <pc:docMk/>
            <pc:sldMk cId="4015591093" sldId="2147375350"/>
            <ac:spMk id="5" creationId="{09B5FCE5-46BF-A86A-DD06-F90324FD1489}"/>
          </ac:spMkLst>
        </pc:spChg>
        <pc:spChg chg="mod ord">
          <ac:chgData name="Harley Kidner" userId="5b13863f-857f-45ba-b29d-d3555fa5f842" providerId="ADAL" clId="{CF4FFEBC-A51A-2A49-A2E7-27E65608C95D}" dt="2024-04-22T20:11:11.538" v="1415" actId="1076"/>
          <ac:spMkLst>
            <pc:docMk/>
            <pc:sldMk cId="4015591093" sldId="2147375350"/>
            <ac:spMk id="6" creationId="{0382343F-0E46-1202-CDB7-378281401F1F}"/>
          </ac:spMkLst>
        </pc:spChg>
        <pc:spChg chg="add del mod">
          <ac:chgData name="Harley Kidner" userId="5b13863f-857f-45ba-b29d-d3555fa5f842" providerId="ADAL" clId="{CF4FFEBC-A51A-2A49-A2E7-27E65608C95D}" dt="2024-04-22T15:40:11.868" v="428" actId="6264"/>
          <ac:spMkLst>
            <pc:docMk/>
            <pc:sldMk cId="4015591093" sldId="2147375350"/>
            <ac:spMk id="7" creationId="{129EAAED-29AA-F3CF-FA11-D1C876D7CA72}"/>
          </ac:spMkLst>
        </pc:spChg>
        <pc:spChg chg="add mod ord">
          <ac:chgData name="Harley Kidner" userId="5b13863f-857f-45ba-b29d-d3555fa5f842" providerId="ADAL" clId="{CF4FFEBC-A51A-2A49-A2E7-27E65608C95D}" dt="2024-04-22T20:11:08.200" v="1413" actId="20577"/>
          <ac:spMkLst>
            <pc:docMk/>
            <pc:sldMk cId="4015591093" sldId="2147375350"/>
            <ac:spMk id="8" creationId="{CBB652A9-690F-BEA0-3EA7-23847215E5A8}"/>
          </ac:spMkLst>
        </pc:spChg>
        <pc:spChg chg="add del mod">
          <ac:chgData name="Harley Kidner" userId="5b13863f-857f-45ba-b29d-d3555fa5f842" providerId="ADAL" clId="{CF4FFEBC-A51A-2A49-A2E7-27E65608C95D}" dt="2024-04-22T15:40:27.110" v="439" actId="6264"/>
          <ac:spMkLst>
            <pc:docMk/>
            <pc:sldMk cId="4015591093" sldId="2147375350"/>
            <ac:spMk id="9" creationId="{22543E54-E98B-CAE6-35A9-99EBBA2A175D}"/>
          </ac:spMkLst>
        </pc:spChg>
        <pc:spChg chg="add del mod">
          <ac:chgData name="Harley Kidner" userId="5b13863f-857f-45ba-b29d-d3555fa5f842" providerId="ADAL" clId="{CF4FFEBC-A51A-2A49-A2E7-27E65608C95D}" dt="2024-04-22T15:40:27.110" v="439" actId="6264"/>
          <ac:spMkLst>
            <pc:docMk/>
            <pc:sldMk cId="4015591093" sldId="2147375350"/>
            <ac:spMk id="10" creationId="{76134425-AECD-C6DE-B718-BF54AF103C4C}"/>
          </ac:spMkLst>
        </pc:spChg>
        <pc:spChg chg="add del mod">
          <ac:chgData name="Harley Kidner" userId="5b13863f-857f-45ba-b29d-d3555fa5f842" providerId="ADAL" clId="{CF4FFEBC-A51A-2A49-A2E7-27E65608C95D}" dt="2024-04-22T15:40:26.197" v="438" actId="6264"/>
          <ac:spMkLst>
            <pc:docMk/>
            <pc:sldMk cId="4015591093" sldId="2147375350"/>
            <ac:spMk id="11" creationId="{CB1357FA-0F7A-3ABB-FDA5-1444C0DC1DCD}"/>
          </ac:spMkLst>
        </pc:spChg>
        <pc:spChg chg="add del mod">
          <ac:chgData name="Harley Kidner" userId="5b13863f-857f-45ba-b29d-d3555fa5f842" providerId="ADAL" clId="{CF4FFEBC-A51A-2A49-A2E7-27E65608C95D}" dt="2024-04-22T15:40:26.197" v="438" actId="6264"/>
          <ac:spMkLst>
            <pc:docMk/>
            <pc:sldMk cId="4015591093" sldId="2147375350"/>
            <ac:spMk id="12" creationId="{6735A411-88C0-580B-684C-9BBC0845DA70}"/>
          </ac:spMkLst>
        </pc:spChg>
        <pc:spChg chg="add mod">
          <ac:chgData name="Harley Kidner" userId="5b13863f-857f-45ba-b29d-d3555fa5f842" providerId="ADAL" clId="{CF4FFEBC-A51A-2A49-A2E7-27E65608C95D}" dt="2024-04-22T15:40:58.808" v="446" actId="114"/>
          <ac:spMkLst>
            <pc:docMk/>
            <pc:sldMk cId="4015591093" sldId="2147375350"/>
            <ac:spMk id="13" creationId="{38838112-88D1-88C6-59DF-6C3A5E29925E}"/>
          </ac:spMkLst>
        </pc:spChg>
        <pc:picChg chg="mod">
          <ac:chgData name="Harley Kidner" userId="5b13863f-857f-45ba-b29d-d3555fa5f842" providerId="ADAL" clId="{CF4FFEBC-A51A-2A49-A2E7-27E65608C95D}" dt="2024-04-22T15:40:34.241" v="441" actId="1076"/>
          <ac:picMkLst>
            <pc:docMk/>
            <pc:sldMk cId="4015591093" sldId="2147375350"/>
            <ac:picMk id="3" creationId="{0079B6E0-BF20-412E-E0BC-5407C8089CA5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15:41:15.113" v="449" actId="114"/>
        <pc:sldMkLst>
          <pc:docMk/>
          <pc:sldMk cId="1159379627" sldId="2147375353"/>
        </pc:sldMkLst>
        <pc:spChg chg="add del mod ord">
          <ac:chgData name="Harley Kidner" userId="5b13863f-857f-45ba-b29d-d3555fa5f842" providerId="ADAL" clId="{CF4FFEBC-A51A-2A49-A2E7-27E65608C95D}" dt="2024-04-22T15:39:26.831" v="405" actId="6264"/>
          <ac:spMkLst>
            <pc:docMk/>
            <pc:sldMk cId="1159379627" sldId="2147375353"/>
            <ac:spMk id="2" creationId="{D09DC9F6-14F7-4568-4E68-AF6AF376AFEC}"/>
          </ac:spMkLst>
        </pc:spChg>
        <pc:spChg chg="add del mod">
          <ac:chgData name="Harley Kidner" userId="5b13863f-857f-45ba-b29d-d3555fa5f842" providerId="ADAL" clId="{CF4FFEBC-A51A-2A49-A2E7-27E65608C95D}" dt="2024-04-22T15:39:26.831" v="405" actId="6264"/>
          <ac:spMkLst>
            <pc:docMk/>
            <pc:sldMk cId="1159379627" sldId="2147375353"/>
            <ac:spMk id="4" creationId="{03F32BB4-F383-985C-53B0-F27423FD623B}"/>
          </ac:spMkLst>
        </pc:spChg>
        <pc:spChg chg="add mod ord">
          <ac:chgData name="Harley Kidner" userId="5b13863f-857f-45ba-b29d-d3555fa5f842" providerId="ADAL" clId="{CF4FFEBC-A51A-2A49-A2E7-27E65608C95D}" dt="2024-04-22T15:39:51.912" v="425" actId="20577"/>
          <ac:spMkLst>
            <pc:docMk/>
            <pc:sldMk cId="1159379627" sldId="2147375353"/>
            <ac:spMk id="5" creationId="{C4B57966-D1E8-D5A5-D068-F3A7FA8D9A11}"/>
          </ac:spMkLst>
        </pc:spChg>
        <pc:spChg chg="mod ord">
          <ac:chgData name="Harley Kidner" userId="5b13863f-857f-45ba-b29d-d3555fa5f842" providerId="ADAL" clId="{CF4FFEBC-A51A-2A49-A2E7-27E65608C95D}" dt="2024-04-22T15:39:36.008" v="411" actId="6264"/>
          <ac:spMkLst>
            <pc:docMk/>
            <pc:sldMk cId="1159379627" sldId="2147375353"/>
            <ac:spMk id="6" creationId="{47E1EBFA-BECE-1E7C-1634-59BCE4AC7D80}"/>
          </ac:spMkLst>
        </pc:spChg>
        <pc:spChg chg="del">
          <ac:chgData name="Harley Kidner" userId="5b13863f-857f-45ba-b29d-d3555fa5f842" providerId="ADAL" clId="{CF4FFEBC-A51A-2A49-A2E7-27E65608C95D}" dt="2024-04-22T15:39:30.102" v="406" actId="478"/>
          <ac:spMkLst>
            <pc:docMk/>
            <pc:sldMk cId="1159379627" sldId="2147375353"/>
            <ac:spMk id="7" creationId="{9F34CC08-6CA0-C9D4-5629-4A875B99C836}"/>
          </ac:spMkLst>
        </pc:spChg>
        <pc:spChg chg="del">
          <ac:chgData name="Harley Kidner" userId="5b13863f-857f-45ba-b29d-d3555fa5f842" providerId="ADAL" clId="{CF4FFEBC-A51A-2A49-A2E7-27E65608C95D}" dt="2024-04-22T15:41:02.340" v="447" actId="478"/>
          <ac:spMkLst>
            <pc:docMk/>
            <pc:sldMk cId="1159379627" sldId="2147375353"/>
            <ac:spMk id="8" creationId="{CF25DB93-D6B5-A7C1-0EF1-EFE7CC5917C0}"/>
          </ac:spMkLst>
        </pc:spChg>
        <pc:spChg chg="add del mod">
          <ac:chgData name="Harley Kidner" userId="5b13863f-857f-45ba-b29d-d3555fa5f842" providerId="ADAL" clId="{CF4FFEBC-A51A-2A49-A2E7-27E65608C95D}" dt="2024-04-22T15:39:35.885" v="410" actId="6264"/>
          <ac:spMkLst>
            <pc:docMk/>
            <pc:sldMk cId="1159379627" sldId="2147375353"/>
            <ac:spMk id="9" creationId="{D8DF875B-1C52-E351-6F3B-EBF1F97E08A8}"/>
          </ac:spMkLst>
        </pc:spChg>
        <pc:spChg chg="add del mod">
          <ac:chgData name="Harley Kidner" userId="5b13863f-857f-45ba-b29d-d3555fa5f842" providerId="ADAL" clId="{CF4FFEBC-A51A-2A49-A2E7-27E65608C95D}" dt="2024-04-22T15:39:35.885" v="410" actId="6264"/>
          <ac:spMkLst>
            <pc:docMk/>
            <pc:sldMk cId="1159379627" sldId="2147375353"/>
            <ac:spMk id="10" creationId="{7D3FD058-2800-C4C0-11C5-52FC36BF15AE}"/>
          </ac:spMkLst>
        </pc:spChg>
        <pc:spChg chg="add del mod">
          <ac:chgData name="Harley Kidner" userId="5b13863f-857f-45ba-b29d-d3555fa5f842" providerId="ADAL" clId="{CF4FFEBC-A51A-2A49-A2E7-27E65608C95D}" dt="2024-04-22T15:39:36.008" v="411" actId="6264"/>
          <ac:spMkLst>
            <pc:docMk/>
            <pc:sldMk cId="1159379627" sldId="2147375353"/>
            <ac:spMk id="11" creationId="{807DE61F-A04D-8691-0CD7-FE03CA37AA09}"/>
          </ac:spMkLst>
        </pc:spChg>
        <pc:spChg chg="add del mod">
          <ac:chgData name="Harley Kidner" userId="5b13863f-857f-45ba-b29d-d3555fa5f842" providerId="ADAL" clId="{CF4FFEBC-A51A-2A49-A2E7-27E65608C95D}" dt="2024-04-22T15:39:36.008" v="411" actId="6264"/>
          <ac:spMkLst>
            <pc:docMk/>
            <pc:sldMk cId="1159379627" sldId="2147375353"/>
            <ac:spMk id="12" creationId="{562813C6-47D4-059F-E083-98989B17708E}"/>
          </ac:spMkLst>
        </pc:spChg>
        <pc:spChg chg="add mod">
          <ac:chgData name="Harley Kidner" userId="5b13863f-857f-45ba-b29d-d3555fa5f842" providerId="ADAL" clId="{CF4FFEBC-A51A-2A49-A2E7-27E65608C95D}" dt="2024-04-22T15:41:15.113" v="449" actId="114"/>
          <ac:spMkLst>
            <pc:docMk/>
            <pc:sldMk cId="1159379627" sldId="2147375353"/>
            <ac:spMk id="13" creationId="{BC279532-1961-A696-3B06-70E619B7F097}"/>
          </ac:spMkLst>
        </pc:spChg>
        <pc:picChg chg="mod">
          <ac:chgData name="Harley Kidner" userId="5b13863f-857f-45ba-b29d-d3555fa5f842" providerId="ADAL" clId="{CF4FFEBC-A51A-2A49-A2E7-27E65608C95D}" dt="2024-04-22T15:40:02.299" v="426" actId="1076"/>
          <ac:picMkLst>
            <pc:docMk/>
            <pc:sldMk cId="1159379627" sldId="2147375353"/>
            <ac:picMk id="3" creationId="{1BC00C98-BF05-0AAD-1A3D-5740FBEC919B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16:43:49.510" v="1389" actId="114"/>
        <pc:sldMkLst>
          <pc:docMk/>
          <pc:sldMk cId="3709963366" sldId="2147375354"/>
        </pc:sldMkLst>
        <pc:spChg chg="add del mod">
          <ac:chgData name="Harley Kidner" userId="5b13863f-857f-45ba-b29d-d3555fa5f842" providerId="ADAL" clId="{CF4FFEBC-A51A-2A49-A2E7-27E65608C95D}" dt="2024-04-22T16:43:04.719" v="1374" actId="6264"/>
          <ac:spMkLst>
            <pc:docMk/>
            <pc:sldMk cId="3709963366" sldId="2147375354"/>
            <ac:spMk id="2" creationId="{2D28F63D-0BDC-3799-3DC4-1EDCF2DB1D46}"/>
          </ac:spMkLst>
        </pc:spChg>
        <pc:spChg chg="add mod">
          <ac:chgData name="Harley Kidner" userId="5b13863f-857f-45ba-b29d-d3555fa5f842" providerId="ADAL" clId="{CF4FFEBC-A51A-2A49-A2E7-27E65608C95D}" dt="2024-04-22T16:43:35.649" v="1386" actId="1076"/>
          <ac:spMkLst>
            <pc:docMk/>
            <pc:sldMk cId="3709963366" sldId="2147375354"/>
            <ac:spMk id="4" creationId="{B5DA8CBA-7E94-99D0-50FA-01C43D2A6882}"/>
          </ac:spMkLst>
        </pc:spChg>
        <pc:spChg chg="mod ord">
          <ac:chgData name="Harley Kidner" userId="5b13863f-857f-45ba-b29d-d3555fa5f842" providerId="ADAL" clId="{CF4FFEBC-A51A-2A49-A2E7-27E65608C95D}" dt="2024-04-22T16:43:06.945" v="1376" actId="20577"/>
          <ac:spMkLst>
            <pc:docMk/>
            <pc:sldMk cId="3709963366" sldId="2147375354"/>
            <ac:spMk id="6" creationId="{B5019825-5B63-A0BC-7836-69051F1D36D9}"/>
          </ac:spMkLst>
        </pc:spChg>
        <pc:spChg chg="add mod">
          <ac:chgData name="Harley Kidner" userId="5b13863f-857f-45ba-b29d-d3555fa5f842" providerId="ADAL" clId="{CF4FFEBC-A51A-2A49-A2E7-27E65608C95D}" dt="2024-04-22T16:43:35.649" v="1386" actId="1076"/>
          <ac:spMkLst>
            <pc:docMk/>
            <pc:sldMk cId="3709963366" sldId="2147375354"/>
            <ac:spMk id="8" creationId="{7F64CE21-0E67-3E1C-1DC3-E4E89D2E1383}"/>
          </ac:spMkLst>
        </pc:spChg>
        <pc:spChg chg="del">
          <ac:chgData name="Harley Kidner" userId="5b13863f-857f-45ba-b29d-d3555fa5f842" providerId="ADAL" clId="{CF4FFEBC-A51A-2A49-A2E7-27E65608C95D}" dt="2024-04-22T16:43:39.202" v="1387" actId="478"/>
          <ac:spMkLst>
            <pc:docMk/>
            <pc:sldMk cId="3709963366" sldId="2147375354"/>
            <ac:spMk id="10" creationId="{D78F2C1A-7288-9BA5-85F8-52FDC1D224F7}"/>
          </ac:spMkLst>
        </pc:spChg>
        <pc:spChg chg="add mod">
          <ac:chgData name="Harley Kidner" userId="5b13863f-857f-45ba-b29d-d3555fa5f842" providerId="ADAL" clId="{CF4FFEBC-A51A-2A49-A2E7-27E65608C95D}" dt="2024-04-22T16:43:49.510" v="1389" actId="114"/>
          <ac:spMkLst>
            <pc:docMk/>
            <pc:sldMk cId="3709963366" sldId="2147375354"/>
            <ac:spMk id="11" creationId="{7AFC959F-D843-5A42-DED0-5272CB6A1C6B}"/>
          </ac:spMkLst>
        </pc:spChg>
        <pc:graphicFrameChg chg="add mod">
          <ac:chgData name="Harley Kidner" userId="5b13863f-857f-45ba-b29d-d3555fa5f842" providerId="ADAL" clId="{CF4FFEBC-A51A-2A49-A2E7-27E65608C95D}" dt="2024-04-22T16:43:35.649" v="1386" actId="1076"/>
          <ac:graphicFrameMkLst>
            <pc:docMk/>
            <pc:sldMk cId="3709963366" sldId="2147375354"/>
            <ac:graphicFrameMk id="3" creationId="{399B3AFB-CE1D-D6A2-8490-E4EE4529BB9A}"/>
          </ac:graphicFrameMkLst>
        </pc:graphicFrameChg>
        <pc:graphicFrameChg chg="add mod">
          <ac:chgData name="Harley Kidner" userId="5b13863f-857f-45ba-b29d-d3555fa5f842" providerId="ADAL" clId="{CF4FFEBC-A51A-2A49-A2E7-27E65608C95D}" dt="2024-04-22T16:43:35.649" v="1386" actId="1076"/>
          <ac:graphicFrameMkLst>
            <pc:docMk/>
            <pc:sldMk cId="3709963366" sldId="2147375354"/>
            <ac:graphicFrameMk id="5" creationId="{2D31F3F8-BC91-5880-3BC9-CB82785C6B27}"/>
          </ac:graphicFrameMkLst>
        </pc:graphicFrameChg>
        <pc:picChg chg="del">
          <ac:chgData name="Harley Kidner" userId="5b13863f-857f-45ba-b29d-d3555fa5f842" providerId="ADAL" clId="{CF4FFEBC-A51A-2A49-A2E7-27E65608C95D}" dt="2024-04-22T16:43:01.004" v="1372" actId="478"/>
          <ac:picMkLst>
            <pc:docMk/>
            <pc:sldMk cId="3709963366" sldId="2147375354"/>
            <ac:picMk id="7" creationId="{13ED061E-0C90-B03B-E65D-BF5FA9520E31}"/>
          </ac:picMkLst>
        </pc:picChg>
        <pc:picChg chg="del">
          <ac:chgData name="Harley Kidner" userId="5b13863f-857f-45ba-b29d-d3555fa5f842" providerId="ADAL" clId="{CF4FFEBC-A51A-2A49-A2E7-27E65608C95D}" dt="2024-04-22T16:43:00.578" v="1371" actId="478"/>
          <ac:picMkLst>
            <pc:docMk/>
            <pc:sldMk cId="3709963366" sldId="2147375354"/>
            <ac:picMk id="9" creationId="{5A87C97A-6ECB-E11B-3DEE-479311D6368A}"/>
          </ac:picMkLst>
        </pc:picChg>
      </pc:sldChg>
      <pc:sldChg chg="addSp delSp modSp mod modClrScheme chgLayout">
        <pc:chgData name="Harley Kidner" userId="5b13863f-857f-45ba-b29d-d3555fa5f842" providerId="ADAL" clId="{CF4FFEBC-A51A-2A49-A2E7-27E65608C95D}" dt="2024-04-22T15:13:13.186" v="235" actId="20577"/>
        <pc:sldMkLst>
          <pc:docMk/>
          <pc:sldMk cId="1235220877" sldId="2147375355"/>
        </pc:sldMkLst>
        <pc:spChg chg="del">
          <ac:chgData name="Harley Kidner" userId="5b13863f-857f-45ba-b29d-d3555fa5f842" providerId="ADAL" clId="{CF4FFEBC-A51A-2A49-A2E7-27E65608C95D}" dt="2024-04-22T15:13:05.818" v="233" actId="478"/>
          <ac:spMkLst>
            <pc:docMk/>
            <pc:sldMk cId="1235220877" sldId="2147375355"/>
            <ac:spMk id="2" creationId="{65D0450F-C6CE-6F1C-9AAF-2E5414E5F578}"/>
          </ac:spMkLst>
        </pc:spChg>
        <pc:spChg chg="add mod">
          <ac:chgData name="Harley Kidner" userId="5b13863f-857f-45ba-b29d-d3555fa5f842" providerId="ADAL" clId="{CF4FFEBC-A51A-2A49-A2E7-27E65608C95D}" dt="2024-04-22T15:13:13.186" v="235" actId="20577"/>
          <ac:spMkLst>
            <pc:docMk/>
            <pc:sldMk cId="1235220877" sldId="2147375355"/>
            <ac:spMk id="3" creationId="{EC1723C5-F146-E352-4CEF-887028CE8ACD}"/>
          </ac:spMkLst>
        </pc:spChg>
        <pc:graphicFrameChg chg="mod">
          <ac:chgData name="Harley Kidner" userId="5b13863f-857f-45ba-b29d-d3555fa5f842" providerId="ADAL" clId="{CF4FFEBC-A51A-2A49-A2E7-27E65608C95D}" dt="2024-04-22T15:12:55.654" v="231" actId="1076"/>
          <ac:graphicFrameMkLst>
            <pc:docMk/>
            <pc:sldMk cId="1235220877" sldId="2147375355"/>
            <ac:graphicFrameMk id="6" creationId="{9A2964D8-FA18-0800-4545-1EBAA33E3378}"/>
          </ac:graphicFrameMkLst>
        </pc:graphicFrameChg>
      </pc:sldChg>
      <pc:sldChg chg="addSp delSp modSp add del mod">
        <pc:chgData name="Harley Kidner" userId="5b13863f-857f-45ba-b29d-d3555fa5f842" providerId="ADAL" clId="{CF4FFEBC-A51A-2A49-A2E7-27E65608C95D}" dt="2024-04-22T16:43:55.724" v="1390" actId="2696"/>
        <pc:sldMkLst>
          <pc:docMk/>
          <pc:sldMk cId="2189147235" sldId="2147375356"/>
        </pc:sldMkLst>
        <pc:spChg chg="add mod">
          <ac:chgData name="Harley Kidner" userId="5b13863f-857f-45ba-b29d-d3555fa5f842" providerId="ADAL" clId="{CF4FFEBC-A51A-2A49-A2E7-27E65608C95D}" dt="2024-04-22T16:42:54.490" v="1370" actId="1076"/>
          <ac:spMkLst>
            <pc:docMk/>
            <pc:sldMk cId="2189147235" sldId="2147375356"/>
            <ac:spMk id="3" creationId="{9F5FF6F9-2D23-1339-E73D-0DFE18B5CD3B}"/>
          </ac:spMkLst>
        </pc:spChg>
        <pc:spChg chg="add mod">
          <ac:chgData name="Harley Kidner" userId="5b13863f-857f-45ba-b29d-d3555fa5f842" providerId="ADAL" clId="{CF4FFEBC-A51A-2A49-A2E7-27E65608C95D}" dt="2024-04-22T16:42:39.065" v="1366" actId="1076"/>
          <ac:spMkLst>
            <pc:docMk/>
            <pc:sldMk cId="2189147235" sldId="2147375356"/>
            <ac:spMk id="5" creationId="{FD47E11B-10D4-A879-E54B-0E9844CC9929}"/>
          </ac:spMkLst>
        </pc:spChg>
        <pc:spChg chg="add del mod">
          <ac:chgData name="Harley Kidner" userId="5b13863f-857f-45ba-b29d-d3555fa5f842" providerId="ADAL" clId="{CF4FFEBC-A51A-2A49-A2E7-27E65608C95D}" dt="2024-04-22T16:42:48.528" v="1369" actId="478"/>
          <ac:spMkLst>
            <pc:docMk/>
            <pc:sldMk cId="2189147235" sldId="2147375356"/>
            <ac:spMk id="8" creationId="{86FC271C-A085-1EC0-6468-0FD01BC758BC}"/>
          </ac:spMkLst>
        </pc:spChg>
        <pc:graphicFrameChg chg="add del mod modGraphic">
          <ac:chgData name="Harley Kidner" userId="5b13863f-857f-45ba-b29d-d3555fa5f842" providerId="ADAL" clId="{CF4FFEBC-A51A-2A49-A2E7-27E65608C95D}" dt="2024-04-22T16:42:54.490" v="1370" actId="1076"/>
          <ac:graphicFrameMkLst>
            <pc:docMk/>
            <pc:sldMk cId="2189147235" sldId="2147375356"/>
            <ac:graphicFrameMk id="2" creationId="{32522215-90F5-D5AF-F3A4-BC2822ADA756}"/>
          </ac:graphicFrameMkLst>
        </pc:graphicFrameChg>
        <pc:graphicFrameChg chg="add mod modGraphic">
          <ac:chgData name="Harley Kidner" userId="5b13863f-857f-45ba-b29d-d3555fa5f842" providerId="ADAL" clId="{CF4FFEBC-A51A-2A49-A2E7-27E65608C95D}" dt="2024-04-22T16:42:24.528" v="1362" actId="20577"/>
          <ac:graphicFrameMkLst>
            <pc:docMk/>
            <pc:sldMk cId="2189147235" sldId="2147375356"/>
            <ac:graphicFrameMk id="4" creationId="{CFAC3F73-AAA7-F833-CC3E-ECEFEDB8F7D7}"/>
          </ac:graphicFrameMkLst>
        </pc:graphicFrameChg>
        <pc:picChg chg="del mod">
          <ac:chgData name="Harley Kidner" userId="5b13863f-857f-45ba-b29d-d3555fa5f842" providerId="ADAL" clId="{CF4FFEBC-A51A-2A49-A2E7-27E65608C95D}" dt="2024-04-22T16:42:35.297" v="1365" actId="478"/>
          <ac:picMkLst>
            <pc:docMk/>
            <pc:sldMk cId="2189147235" sldId="2147375356"/>
            <ac:picMk id="7" creationId="{13ED061E-0C90-B03B-E65D-BF5FA9520E31}"/>
          </ac:picMkLst>
        </pc:picChg>
        <pc:picChg chg="del mod">
          <ac:chgData name="Harley Kidner" userId="5b13863f-857f-45ba-b29d-d3555fa5f842" providerId="ADAL" clId="{CF4FFEBC-A51A-2A49-A2E7-27E65608C95D}" dt="2024-04-22T16:39:58.024" v="959" actId="478"/>
          <ac:picMkLst>
            <pc:docMk/>
            <pc:sldMk cId="2189147235" sldId="2147375356"/>
            <ac:picMk id="9" creationId="{5A87C97A-6ECB-E11B-3DEE-479311D6368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463A-09CC-43CF-A018-6FF5DE8B189F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9E5F7-0786-4CD1-8C66-FA90B5290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9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BDEAA-0ADC-32B8-DDA9-5B05C1B52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A9E4F-5740-3401-A16A-9DD2CB088E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36A845-26F4-8486-FB0D-EC06D0660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6C68B-6C2F-4AB2-655A-6338900A9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F9E5F7-0786-4CD1-8C66-FA90B5290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86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0C64D-9995-4CD5-AD94-B104F638C5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7F72E-5064-4C5E-AB7F-BE55D321DE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14C0679-30D2-9282-F9FF-71A7D4E912D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AD39D127-A968-0CDD-9735-F86511AF02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4FA2214-E061-12E8-FAC9-5DDF61443A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6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A0B1A1-466A-4562-8ACB-1D04390A0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678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4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0C64D-9995-4CD5-AD94-B104F638C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7F72E-5064-4C5E-AB7F-BE55D321DE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134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F9F2CB-EA79-4C5E-9229-EA26FA6FBE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EC796F-F356-478A-891A-18D91809F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2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BB2845A-FE0D-4248-9631-7DC48D0A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8B0C919-FF28-42EE-A4DF-11CA0D52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FDC72-9DA5-4DD9-88B4-F37DFF4DB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21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A0B7BC85-F755-4A96-AA38-4AA14AE9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F7D2-D936-4BA8-B82F-8A02FEEA9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48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85337"/>
            <a:ext cx="5157787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1932"/>
            <a:ext cx="5157787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85336"/>
            <a:ext cx="5183188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932"/>
            <a:ext cx="5183188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519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92CD1B3-C283-4C18-A693-4DACAD9C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52578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D4DDA58-530A-42D0-A3D9-A3B40B587272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3434" y="1279682"/>
            <a:ext cx="5080366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7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F9F2CB-EA79-4C5E-9229-EA26FA6FB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EC796F-F356-478A-891A-18D91809F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A31A216-24B2-8A10-25E2-A953D670501F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E86DFA9A-EE95-446E-B56B-E824F7393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45C050-60EC-DDD4-B103-064F5F39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1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BB2845A-FE0D-4248-9631-7DC48D0A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8B0C919-FF28-42EE-A4DF-11CA0D52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FDC72-9DA5-4DD9-88B4-F37DFF4DB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69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A0B7BC85-F755-4A96-AA38-4AA14AE9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F7D2-D936-4BA8-B82F-8A02FEEA9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9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85337"/>
            <a:ext cx="5157787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1932"/>
            <a:ext cx="5157787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85336"/>
            <a:ext cx="5183188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932"/>
            <a:ext cx="5183188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37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92CD1B3-C283-4C18-A693-4DACAD9C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52578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D4DDA58-530A-42D0-A3D9-A3B40B587272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3434" y="1279682"/>
            <a:ext cx="5080366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2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31146AF-8FF0-4747-B739-33F15879A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5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9F3AEDD-038B-47AD-8D4C-6656F698AC5C}"/>
              </a:ext>
            </a:extLst>
          </p:cNvPr>
          <p:cNvSpPr/>
          <p:nvPr/>
        </p:nvSpPr>
        <p:spPr>
          <a:xfrm>
            <a:off x="9941169" y="6116638"/>
            <a:ext cx="2250832" cy="74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EDB8C5-C704-4A0E-BB80-8B93D9EC2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05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4F4CE-395A-4073-FF24-4366DF594CB2}"/>
              </a:ext>
            </a:extLst>
          </p:cNvPr>
          <p:cNvSpPr/>
          <p:nvPr userDrawn="1"/>
        </p:nvSpPr>
        <p:spPr>
          <a:xfrm>
            <a:off x="9941169" y="6116638"/>
            <a:ext cx="2250832" cy="74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0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8091B2-691E-4F50-A189-2D612314C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3732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12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Left Border">
            <a:extLst>
              <a:ext uri="{FF2B5EF4-FFF2-40B4-BE49-F238E27FC236}">
                <a16:creationId xmlns:a16="http://schemas.microsoft.com/office/drawing/2014/main" id="{77253CFD-18C2-49F0-A0AE-99A68668CF0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1480" cy="6858000"/>
          </a:xfrm>
          <a:prstGeom prst="rect">
            <a:avLst/>
          </a:prstGeom>
        </p:spPr>
      </p:pic>
      <p:pic>
        <p:nvPicPr>
          <p:cNvPr id="4" name="Left Border">
            <a:extLst>
              <a:ext uri="{FF2B5EF4-FFF2-40B4-BE49-F238E27FC236}">
                <a16:creationId xmlns:a16="http://schemas.microsoft.com/office/drawing/2014/main" id="{4B5F180D-EC3E-D0D7-577C-1F7E1A7766F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14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0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49" r:id="rId11"/>
    <p:sldLayoutId id="2147483665" r:id="rId12"/>
    <p:sldLayoutId id="2147483650" r:id="rId13"/>
    <p:sldLayoutId id="2147483652" r:id="rId14"/>
    <p:sldLayoutId id="2147483653" r:id="rId15"/>
    <p:sldLayoutId id="2147483663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FE266-5B96-1670-1168-7B72BFEE1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C5C52C-728B-2703-1135-3B1C63E2C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953750" cy="2825748"/>
          </a:xfrm>
        </p:spPr>
        <p:txBody>
          <a:bodyPr>
            <a:noAutofit/>
          </a:bodyPr>
          <a:lstStyle/>
          <a:p>
            <a:r>
              <a:rPr lang="en-US" sz="3200" dirty="0"/>
              <a:t>ACC.24 Integrating Complex Data Into Clinical Practice</a:t>
            </a:r>
            <a:br>
              <a:rPr lang="en-US" sz="3200"/>
            </a:br>
            <a:br>
              <a:rPr lang="en-US" sz="3200"/>
            </a:br>
            <a:r>
              <a:rPr lang="en-US" sz="3200"/>
              <a:t>What Is Really New in Electrophysiology, </a:t>
            </a:r>
            <a:br>
              <a:rPr lang="en-US" sz="3200"/>
            </a:br>
            <a:r>
              <a:rPr lang="en-US" sz="3200"/>
              <a:t>a Joint Symposium of the Heart Rhythm Society and </a:t>
            </a:r>
            <a:r>
              <a:rPr lang="en-US" sz="3200" dirty="0"/>
              <a:t>t</a:t>
            </a:r>
            <a:r>
              <a:rPr lang="en-US" sz="3200"/>
              <a:t>he American College of Cardiology </a:t>
            </a:r>
            <a:endParaRPr lang="en-US" sz="3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6D5C9F4-3608-E44D-5342-9AB846BAD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</p:spPr>
        <p:txBody>
          <a:bodyPr>
            <a:noAutofit/>
          </a:bodyPr>
          <a:lstStyle/>
          <a:p>
            <a:r>
              <a:rPr lang="en-US" err="1"/>
              <a:t>Manesh</a:t>
            </a:r>
            <a:r>
              <a:rPr lang="en-US"/>
              <a:t> R. Patel, MD</a:t>
            </a:r>
          </a:p>
          <a:p>
            <a:r>
              <a:rPr lang="en-US"/>
              <a:t>Richard S. Stack Distinguished Professor, Chief, Division of Cardiology</a:t>
            </a:r>
          </a:p>
          <a:p>
            <a:r>
              <a:rPr lang="en-US"/>
              <a:t>Co-Director, Duke Heart Center, Duke Clinical Research Institute</a:t>
            </a:r>
          </a:p>
          <a:p>
            <a:r>
              <a:rPr lang="en-US"/>
              <a:t>Duke University, Durham, NC</a:t>
            </a:r>
          </a:p>
        </p:txBody>
      </p:sp>
    </p:spTree>
    <p:extLst>
      <p:ext uri="{BB962C8B-B14F-4D97-AF65-F5344CB8AC3E}">
        <p14:creationId xmlns:p14="http://schemas.microsoft.com/office/powerpoint/2010/main" val="134741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76208-619A-3BAF-2482-CAD9A5BAD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B57966-D1E8-D5A5-D068-F3A7FA8D9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7824"/>
            <a:ext cx="4822449" cy="489108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en-US">
                <a:latin typeface="+mn-lt"/>
              </a:rPr>
              <a:t>Global burden of </a:t>
            </a:r>
            <a:r>
              <a:rPr lang="en-US" err="1">
                <a:latin typeface="+mn-lt"/>
              </a:rPr>
              <a:t>Afib</a:t>
            </a:r>
            <a:r>
              <a:rPr lang="en-US">
                <a:latin typeface="+mn-lt"/>
              </a:rPr>
              <a:t> is growing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+mn-lt"/>
              </a:rPr>
              <a:t>Aging increases likelihood of </a:t>
            </a:r>
            <a:br>
              <a:rPr lang="en-US">
                <a:latin typeface="+mn-lt"/>
              </a:rPr>
            </a:br>
            <a:r>
              <a:rPr lang="en-US">
                <a:latin typeface="+mn-lt"/>
              </a:rPr>
              <a:t>developing </a:t>
            </a:r>
            <a:r>
              <a:rPr lang="en-US" err="1">
                <a:latin typeface="+mn-lt"/>
              </a:rPr>
              <a:t>Afib</a:t>
            </a:r>
            <a:endParaRPr lang="en-US">
              <a:latin typeface="+mn-lt"/>
            </a:endParaRPr>
          </a:p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en-US">
                <a:latin typeface="+mn-lt"/>
              </a:rPr>
              <a:t>All aspects of </a:t>
            </a:r>
            <a:r>
              <a:rPr lang="en-US" err="1">
                <a:latin typeface="+mn-lt"/>
              </a:rPr>
              <a:t>Afib</a:t>
            </a:r>
            <a:r>
              <a:rPr lang="en-US">
                <a:latin typeface="+mn-lt"/>
              </a:rPr>
              <a:t> Care ~ SOS</a:t>
            </a:r>
          </a:p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en-US" b="1">
                <a:latin typeface="+mn-lt"/>
              </a:rPr>
              <a:t>S</a:t>
            </a:r>
            <a:r>
              <a:rPr lang="en-US">
                <a:latin typeface="+mn-lt"/>
              </a:rPr>
              <a:t>: Assess and treat stroke risk</a:t>
            </a:r>
          </a:p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en-US" b="1">
                <a:latin typeface="+mn-lt"/>
              </a:rPr>
              <a:t>O</a:t>
            </a:r>
            <a:r>
              <a:rPr lang="en-US">
                <a:latin typeface="+mn-lt"/>
              </a:rPr>
              <a:t>: Optimize all modifiable</a:t>
            </a:r>
            <a:br>
              <a:rPr lang="en-US">
                <a:latin typeface="+mn-lt"/>
              </a:rPr>
            </a:br>
            <a:r>
              <a:rPr lang="en-US">
                <a:latin typeface="+mn-lt"/>
              </a:rPr>
              <a:t>     risk factors</a:t>
            </a:r>
          </a:p>
          <a:p>
            <a:pPr>
              <a:lnSpc>
                <a:spcPct val="120000"/>
              </a:lnSpc>
              <a:buClr>
                <a:schemeClr val="accent1"/>
              </a:buClr>
            </a:pPr>
            <a:r>
              <a:rPr lang="en-US" b="1">
                <a:latin typeface="+mn-lt"/>
              </a:rPr>
              <a:t>S</a:t>
            </a:r>
            <a:r>
              <a:rPr lang="en-US">
                <a:latin typeface="+mn-lt"/>
              </a:rPr>
              <a:t>: Symptom management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7E1EBFA-BECE-1E7C-1634-59BCE4AC7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</p:spPr>
        <p:txBody>
          <a:bodyPr>
            <a:noAutofit/>
          </a:bodyPr>
          <a:lstStyle/>
          <a:p>
            <a:r>
              <a:rPr lang="en-US"/>
              <a:t>2023 ACC/AHA/ACCP/HRS </a:t>
            </a:r>
            <a:r>
              <a:rPr lang="en-US" err="1"/>
              <a:t>Afib</a:t>
            </a:r>
            <a:r>
              <a:rPr lang="en-US"/>
              <a:t> Guideline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C00C98-BF05-0AAD-1A3D-5740FBEC91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32" t="2257" r="1667" b="3767"/>
          <a:stretch/>
        </p:blipFill>
        <p:spPr>
          <a:xfrm>
            <a:off x="5660649" y="1647824"/>
            <a:ext cx="6246871" cy="40559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C279532-1961-A696-3B06-70E619B7F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Joglar JA, et al. </a:t>
            </a:r>
            <a:r>
              <a:rPr lang="en-US" i="1"/>
              <a:t>Circulation</a:t>
            </a:r>
            <a:r>
              <a:rPr lang="en-US"/>
              <a:t>. 2024;149(1):e1-e156. </a:t>
            </a:r>
          </a:p>
        </p:txBody>
      </p:sp>
    </p:spTree>
    <p:extLst>
      <p:ext uri="{BB962C8B-B14F-4D97-AF65-F5344CB8AC3E}">
        <p14:creationId xmlns:p14="http://schemas.microsoft.com/office/powerpoint/2010/main" val="1159379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B0029-0B99-EDF4-F7B3-D26C247C3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BB652A9-690F-BEA0-3EA7-23847215E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5886" y="1486053"/>
            <a:ext cx="5627914" cy="4891627"/>
          </a:xfrm>
        </p:spPr>
        <p:txBody>
          <a:bodyPr>
            <a:norm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Make sure to </a:t>
            </a:r>
            <a:r>
              <a:rPr lang="en-US" sz="24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the risk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CHADS VASC of 2 in men, or greater for either sex, consider and treat with anticoagulants with a preference for direct oral anticoagulants (DOACS) </a:t>
            </a:r>
            <a:endParaRPr lang="en-US" sz="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In patients with a CHADS VASC of 1, use shared decision-making and consider other risk factors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382343F-0E46-1202-CDB7-378281401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</p:spPr>
        <p:txBody>
          <a:bodyPr>
            <a:noAutofit/>
          </a:bodyPr>
          <a:lstStyle/>
          <a:p>
            <a:r>
              <a:rPr lang="en-US"/>
              <a:t>S: Assess and Treat Stroke Risk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79B6E0-BF20-412E-E0BC-5407C8089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661" y="1486053"/>
            <a:ext cx="4822221" cy="4723498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38838112-88D1-88C6-59DF-6C3A5E299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Lip GYH, et al. </a:t>
            </a:r>
            <a:r>
              <a:rPr lang="en-US" i="1"/>
              <a:t>Chest</a:t>
            </a:r>
            <a:r>
              <a:rPr lang="en-US"/>
              <a:t>. 2010;137(2):263-272. Friberg L, et al. </a:t>
            </a:r>
            <a:r>
              <a:rPr lang="en-US" i="1"/>
              <a:t>Eur Heart J</a:t>
            </a:r>
            <a:r>
              <a:rPr lang="en-US"/>
              <a:t>. 2012;33(12):1500-1510. Hindricks G,et al. </a:t>
            </a:r>
            <a:r>
              <a:rPr lang="en-US" i="1"/>
              <a:t>Eur Heart J</a:t>
            </a:r>
            <a:r>
              <a:rPr lang="en-US"/>
              <a:t>. 2021;42(5):373-498.</a:t>
            </a:r>
          </a:p>
        </p:txBody>
      </p:sp>
    </p:spTree>
    <p:extLst>
      <p:ext uri="{BB962C8B-B14F-4D97-AF65-F5344CB8AC3E}">
        <p14:creationId xmlns:p14="http://schemas.microsoft.com/office/powerpoint/2010/main" val="401559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763FE-D48C-0C17-DF10-E99C61775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5019825-5B63-A0BC-7836-69051F1D3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</p:spPr>
        <p:txBody>
          <a:bodyPr>
            <a:noAutofit/>
          </a:bodyPr>
          <a:lstStyle/>
          <a:p>
            <a:r>
              <a:rPr lang="en-US"/>
              <a:t>O: Optimize All Modifiable Risk Factors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99B3AFB-CE1D-D6A2-8490-E4EE4529B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36803"/>
              </p:ext>
            </p:extLst>
          </p:nvPr>
        </p:nvGraphicFramePr>
        <p:xfrm>
          <a:off x="649970" y="2203657"/>
          <a:ext cx="5575049" cy="2700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562">
                  <a:extLst>
                    <a:ext uri="{9D8B030D-6E8A-4147-A177-3AD203B41FA5}">
                      <a16:colId xmlns:a16="http://schemas.microsoft.com/office/drawing/2014/main" val="3356930157"/>
                    </a:ext>
                  </a:extLst>
                </a:gridCol>
                <a:gridCol w="970330">
                  <a:extLst>
                    <a:ext uri="{9D8B030D-6E8A-4147-A177-3AD203B41FA5}">
                      <a16:colId xmlns:a16="http://schemas.microsoft.com/office/drawing/2014/main" val="1108027885"/>
                    </a:ext>
                  </a:extLst>
                </a:gridCol>
                <a:gridCol w="3608157">
                  <a:extLst>
                    <a:ext uri="{9D8B030D-6E8A-4147-A177-3AD203B41FA5}">
                      <a16:colId xmlns:a16="http://schemas.microsoft.com/office/drawing/2014/main" val="216399621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US" sz="1600" b="0" dirty="0"/>
                        <a:t>Recommendation for Primary Prevention</a:t>
                      </a:r>
                    </a:p>
                    <a:p>
                      <a:r>
                        <a:rPr lang="en-US" sz="1600" b="0" dirty="0"/>
                        <a:t>Referenced studies that support the recommendation are summarized in the </a:t>
                      </a:r>
                      <a:r>
                        <a:rPr lang="en-US" sz="1600" b="1" dirty="0">
                          <a:solidFill>
                            <a:schemeClr val="bg2"/>
                          </a:solidFill>
                        </a:rPr>
                        <a:t>Online Data Supplement</a:t>
                      </a:r>
                      <a:r>
                        <a:rPr lang="en-US" sz="1600" b="0" dirty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796928"/>
                  </a:ext>
                </a:extLst>
              </a:tr>
              <a:tr h="719572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COR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LOE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Recommendation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8992"/>
                  </a:ext>
                </a:extLst>
              </a:tr>
              <a:tr h="719572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B-NR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 Patients at increased risk of AF should receive comprehensive guideline-directed LRFM for AF, targeting obesity</a:t>
                      </a:r>
                      <a:r>
                        <a:rPr lang="en-US" sz="1400" baseline="30000" dirty="0"/>
                        <a:t>1</a:t>
                      </a:r>
                      <a:r>
                        <a:rPr lang="en-US" sz="1400" dirty="0"/>
                        <a:t>, physical inactivity</a:t>
                      </a:r>
                      <a:r>
                        <a:rPr lang="en-US" sz="1400" baseline="30000" dirty="0"/>
                        <a:t>2</a:t>
                      </a:r>
                      <a:r>
                        <a:rPr lang="en-US" sz="1400" dirty="0"/>
                        <a:t>, unhealthy alcohol consumption</a:t>
                      </a:r>
                      <a:r>
                        <a:rPr lang="en-US" sz="1400" baseline="30000" dirty="0"/>
                        <a:t>3</a:t>
                      </a:r>
                      <a:r>
                        <a:rPr lang="en-US" sz="1400" dirty="0"/>
                        <a:t>, smoking</a:t>
                      </a:r>
                      <a:r>
                        <a:rPr lang="en-US" sz="1400" baseline="30000" dirty="0"/>
                        <a:t>4</a:t>
                      </a:r>
                      <a:r>
                        <a:rPr lang="en-US" sz="1400" dirty="0"/>
                        <a:t>, diabetes</a:t>
                      </a:r>
                      <a:r>
                        <a:rPr lang="en-US" sz="1400" baseline="30000" dirty="0"/>
                        <a:t>5</a:t>
                      </a:r>
                      <a:r>
                        <a:rPr lang="en-US" sz="1400" dirty="0"/>
                        <a:t>, and hypertension.</a:t>
                      </a:r>
                      <a:r>
                        <a:rPr lang="en-US" sz="1400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48235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5DA8CBA-7E94-99D0-50FA-01C43D2A6882}"/>
              </a:ext>
            </a:extLst>
          </p:cNvPr>
          <p:cNvSpPr txBox="1"/>
          <p:nvPr/>
        </p:nvSpPr>
        <p:spPr>
          <a:xfrm>
            <a:off x="649970" y="1793105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5.1 Primary Prevention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D31F3F8-BC91-5880-3BC9-CB82785C6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933289"/>
              </p:ext>
            </p:extLst>
          </p:nvPr>
        </p:nvGraphicFramePr>
        <p:xfrm>
          <a:off x="6441587" y="2203657"/>
          <a:ext cx="5575049" cy="3371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562">
                  <a:extLst>
                    <a:ext uri="{9D8B030D-6E8A-4147-A177-3AD203B41FA5}">
                      <a16:colId xmlns:a16="http://schemas.microsoft.com/office/drawing/2014/main" val="3356930157"/>
                    </a:ext>
                  </a:extLst>
                </a:gridCol>
                <a:gridCol w="970330">
                  <a:extLst>
                    <a:ext uri="{9D8B030D-6E8A-4147-A177-3AD203B41FA5}">
                      <a16:colId xmlns:a16="http://schemas.microsoft.com/office/drawing/2014/main" val="1108027885"/>
                    </a:ext>
                  </a:extLst>
                </a:gridCol>
                <a:gridCol w="3608157">
                  <a:extLst>
                    <a:ext uri="{9D8B030D-6E8A-4147-A177-3AD203B41FA5}">
                      <a16:colId xmlns:a16="http://schemas.microsoft.com/office/drawing/2014/main" val="216399621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US" sz="1600" b="0" dirty="0"/>
                        <a:t>Recommendation for Weight Loss in Individuals Who Are Overweight or Obese</a:t>
                      </a:r>
                    </a:p>
                    <a:p>
                      <a:r>
                        <a:rPr lang="en-US" sz="1600" b="0" dirty="0"/>
                        <a:t>Referenced studies that support the recommendation are summarized in the </a:t>
                      </a:r>
                      <a:r>
                        <a:rPr lang="en-US" sz="1600" b="1" dirty="0">
                          <a:solidFill>
                            <a:schemeClr val="bg2"/>
                          </a:solidFill>
                        </a:rPr>
                        <a:t>Online Data Supplement</a:t>
                      </a:r>
                      <a:r>
                        <a:rPr lang="en-US" sz="1600" b="0" dirty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796928"/>
                  </a:ext>
                </a:extLst>
              </a:tr>
              <a:tr h="719572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COR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LOE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Recommendation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8992"/>
                  </a:ext>
                </a:extLst>
              </a:tr>
              <a:tr h="719572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B-R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 In patients with AF who are overweight or obese (with body mass index [BMI] &gt;27 kg/m</a:t>
                      </a:r>
                      <a:r>
                        <a:rPr lang="en-US" sz="1400" baseline="30000" dirty="0"/>
                        <a:t>2</a:t>
                      </a:r>
                      <a:r>
                        <a:rPr lang="en-US" sz="1400" dirty="0"/>
                        <a:t>), weight loss is recommended, with an ideal target of at least 10% weight loss to reduce AF symptoms, burden, recurrence, and progression to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persistent AF.</a:t>
                      </a:r>
                      <a:r>
                        <a:rPr lang="en-US" sz="1400" baseline="30000" dirty="0"/>
                        <a:t>1-4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48235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F64CE21-0E67-3E1C-1DC3-E4E89D2E1383}"/>
              </a:ext>
            </a:extLst>
          </p:cNvPr>
          <p:cNvSpPr txBox="1"/>
          <p:nvPr/>
        </p:nvSpPr>
        <p:spPr>
          <a:xfrm>
            <a:off x="6441587" y="1524877"/>
            <a:ext cx="4673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5.2.1 Weight Loss in Individuals Who Are</a:t>
            </a:r>
          </a:p>
          <a:p>
            <a:r>
              <a:rPr lang="en-US" b="1" dirty="0"/>
              <a:t>Overweight or Obese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AFC959F-D843-5A42-DED0-5272CB6A1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AF, atrial fibrillation; BMI, body mass index; LRFM, lifestyle and risk factor modification. </a:t>
            </a:r>
            <a:br>
              <a:rPr lang="en-US" dirty="0"/>
            </a:br>
            <a:r>
              <a:rPr lang="en-US" dirty="0" err="1"/>
              <a:t>Joglar</a:t>
            </a:r>
            <a:r>
              <a:rPr lang="en-US" dirty="0"/>
              <a:t> JA, et al. </a:t>
            </a:r>
            <a:r>
              <a:rPr lang="en-US" i="1" dirty="0"/>
              <a:t>Circulation</a:t>
            </a:r>
            <a:r>
              <a:rPr lang="en-US" dirty="0"/>
              <a:t>. 2024;149(1):e1-e156. </a:t>
            </a:r>
          </a:p>
        </p:txBody>
      </p:sp>
    </p:spTree>
    <p:extLst>
      <p:ext uri="{BB962C8B-B14F-4D97-AF65-F5344CB8AC3E}">
        <p14:creationId xmlns:p14="http://schemas.microsoft.com/office/powerpoint/2010/main" val="3709963366"/>
      </p:ext>
    </p:extLst>
  </p:cSld>
  <p:clrMapOvr>
    <a:masterClrMapping/>
  </p:clrMapOvr>
</p:sld>
</file>

<file path=ppt/theme/theme1.xml><?xml version="1.0" encoding="utf-8"?>
<a:theme xmlns:a="http://schemas.openxmlformats.org/drawingml/2006/main" name="DHOTG23">
  <a:themeElements>
    <a:clrScheme name="DHOTG -OFFICIAL-FINAL">
      <a:dk1>
        <a:srgbClr val="000000"/>
      </a:dk1>
      <a:lt1>
        <a:sysClr val="window" lastClr="FFFFFF"/>
      </a:lt1>
      <a:dk2>
        <a:srgbClr val="373648"/>
      </a:dk2>
      <a:lt2>
        <a:srgbClr val="F3F3F3"/>
      </a:lt2>
      <a:accent1>
        <a:srgbClr val="00539B"/>
      </a:accent1>
      <a:accent2>
        <a:srgbClr val="001A57"/>
      </a:accent2>
      <a:accent3>
        <a:srgbClr val="0736A4"/>
      </a:accent3>
      <a:accent4>
        <a:srgbClr val="005587"/>
      </a:accent4>
      <a:accent5>
        <a:srgbClr val="0577B1"/>
      </a:accent5>
      <a:accent6>
        <a:srgbClr val="339898"/>
      </a:accent6>
      <a:hlink>
        <a:srgbClr val="00539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4F8807A5-9D20-CA40-B22D-639EC824FF87}" vid="{0FB61829-1EC4-F14C-8657-B4A34D8BFB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95586756212B47840914FA42A7DFF7" ma:contentTypeVersion="10" ma:contentTypeDescription="Create a new document." ma:contentTypeScope="" ma:versionID="0677e42cbb7839a32b402a059841ec3f">
  <xsd:schema xmlns:xsd="http://www.w3.org/2001/XMLSchema" xmlns:xs="http://www.w3.org/2001/XMLSchema" xmlns:p="http://schemas.microsoft.com/office/2006/metadata/properties" xmlns:ns2="08a7e203-25bb-4df2-907b-c109ba9c4447" xmlns:ns3="980b2c3f-f7ab-431e-83c5-2586860ecf01" targetNamespace="http://schemas.microsoft.com/office/2006/metadata/properties" ma:root="true" ma:fieldsID="96ebed7a2a8bea515107fb5564f7cd90" ns2:_="" ns3:_="">
    <xsd:import namespace="08a7e203-25bb-4df2-907b-c109ba9c4447"/>
    <xsd:import namespace="980b2c3f-f7ab-431e-83c5-2586860ecf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a7e203-25bb-4df2-907b-c109ba9c44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0b2c3f-f7ab-431e-83c5-2586860ecf0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407559-A7B7-47B6-942F-BA942C77EB49}">
  <ds:schemaRefs>
    <ds:schemaRef ds:uri="08a7e203-25bb-4df2-907b-c109ba9c4447"/>
    <ds:schemaRef ds:uri="980b2c3f-f7ab-431e-83c5-2586860ecf0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6E407A7-98C0-441F-89F5-990F1A49A711}">
  <ds:schemaRefs>
    <ds:schemaRef ds:uri="http://schemas.openxmlformats.org/package/2006/metadata/core-properties"/>
    <ds:schemaRef ds:uri="http://schemas.microsoft.com/office/2006/documentManagement/types"/>
    <ds:schemaRef ds:uri="980b2c3f-f7ab-431e-83c5-2586860ecf01"/>
    <ds:schemaRef ds:uri="http://purl.org/dc/terms/"/>
    <ds:schemaRef ds:uri="http://www.w3.org/XML/1998/namespace"/>
    <ds:schemaRef ds:uri="http://purl.org/dc/dcmitype/"/>
    <ds:schemaRef ds:uri="08a7e203-25bb-4df2-907b-c109ba9c4447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FC5359B-EB2E-426C-B291-10EE47433A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3852</TotalTime>
  <Words>425</Words>
  <Application>Microsoft Office PowerPoint</Application>
  <PresentationFormat>Widescreen</PresentationFormat>
  <Paragraphs>40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DHOTG23</vt:lpstr>
      <vt:lpstr>ACC.24 Integrating Complex Data Into Clinical Practice  What Is Really New in Electrophysiology,  a Joint Symposium of the Heart Rhythm Society and the American College of Cardiology </vt:lpstr>
      <vt:lpstr>2023 ACC/AHA/ACCP/HRS Afib Guideline</vt:lpstr>
      <vt:lpstr>S: Assess and Treat Stroke Risk</vt:lpstr>
      <vt:lpstr>O: Optimize All Modifiable Risk Factors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Moriah Dietman</dc:creator>
  <cp:lastModifiedBy>Miranda Rafferty</cp:lastModifiedBy>
  <cp:revision>70</cp:revision>
  <dcterms:created xsi:type="dcterms:W3CDTF">2017-09-06T16:07:56Z</dcterms:created>
  <dcterms:modified xsi:type="dcterms:W3CDTF">2024-04-30T14:26:32Z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Brand Name">
    <vt:lpwstr>TotalCME</vt:lpwstr>
  </property>
  <property fmtid="{D5CDD505-2E9C-101B-9397-08002B2CF9AE}" pid="4" name="Client Name">
    <vt:lpwstr>ArrowHead, Janssen Scientific Affairs, LLC</vt:lpwstr>
  </property>
  <property fmtid="{D5CDD505-2E9C-101B-9397-08002B2CF9AE}" pid="5" name="Opportunity Number ">
    <vt:lpwstr>015072_014913</vt:lpwstr>
  </property>
  <property fmtid="{D5CDD505-2E9C-101B-9397-08002B2CF9AE}" pid="6" name="h17b8e17546742428aecc4bb79eff81d0">
    <vt:lpwstr>Cardiology|e9d21b1e-a4e5-4ea0-a158-4f8711877b05</vt:lpwstr>
  </property>
  <property fmtid="{D5CDD505-2E9C-101B-9397-08002B2CF9AE}" pid="7" name="jb4291d51d504da0b34e0839496c27550">
    <vt:lpwstr>TotalCME|c15e2972-8fde-4041-8c89-408610ae5290</vt:lpwstr>
  </property>
  <property fmtid="{D5CDD505-2E9C-101B-9397-08002B2CF9AE}" pid="8" name="abf3b563650f4febb83e81f8ea956346">
    <vt:lpwstr/>
  </property>
  <property fmtid="{D5CDD505-2E9C-101B-9397-08002B2CF9AE}" pid="9" name="Project_x0020_Lead">
    <vt:lpwstr/>
  </property>
  <property fmtid="{D5CDD505-2E9C-101B-9397-08002B2CF9AE}" pid="10" name="Project Lead">
    <vt:lpwstr/>
  </property>
  <property fmtid="{D5CDD505-2E9C-101B-9397-08002B2CF9AE}" pid="11" name="Product Type">
    <vt:lpwstr/>
  </property>
  <property fmtid="{D5CDD505-2E9C-101B-9397-08002B2CF9AE}" pid="12" name="m2ce0a529c0c4170ae055dea480a0d9d">
    <vt:lpwstr/>
  </property>
  <property fmtid="{D5CDD505-2E9C-101B-9397-08002B2CF9AE}" pid="13" name="MediaServiceImageTags">
    <vt:lpwstr/>
  </property>
  <property fmtid="{D5CDD505-2E9C-101B-9397-08002B2CF9AE}" pid="14" name="Initiative_x0020_Lead">
    <vt:lpwstr/>
  </property>
  <property fmtid="{D5CDD505-2E9C-101B-9397-08002B2CF9AE}" pid="15" name="Product_x0020_Type">
    <vt:lpwstr/>
  </property>
  <property fmtid="{D5CDD505-2E9C-101B-9397-08002B2CF9AE}" pid="16" name="Supporter Name">
    <vt:lpwstr/>
  </property>
  <property fmtid="{D5CDD505-2E9C-101B-9397-08002B2CF9AE}" pid="17" name="o4e0cc1c61e94069b6a8551b22c742a1">
    <vt:lpwstr/>
  </property>
  <property fmtid="{D5CDD505-2E9C-101B-9397-08002B2CF9AE}" pid="18" name="Scientific Affairs">
    <vt:lpwstr/>
  </property>
  <property fmtid="{D5CDD505-2E9C-101B-9397-08002B2CF9AE}" pid="19" name="Scientific_x0020_Affairs">
    <vt:lpwstr/>
  </property>
  <property fmtid="{D5CDD505-2E9C-101B-9397-08002B2CF9AE}" pid="20" name="Supporter_x0020_Name">
    <vt:lpwstr/>
  </property>
  <property fmtid="{D5CDD505-2E9C-101B-9397-08002B2CF9AE}" pid="21" name="j7bff3f86c6e47f9ae99a2d10c8c7749">
    <vt:lpwstr/>
  </property>
  <property fmtid="{D5CDD505-2E9C-101B-9397-08002B2CF9AE}" pid="22" name="Producer">
    <vt:lpwstr/>
  </property>
  <property fmtid="{D5CDD505-2E9C-101B-9397-08002B2CF9AE}" pid="23" name="aa680e92a1d245a0a6b58205b432afd7">
    <vt:lpwstr/>
  </property>
  <property fmtid="{D5CDD505-2E9C-101B-9397-08002B2CF9AE}" pid="24" name="lcf76f155ced4ddcb4097134ff3c332f">
    <vt:lpwstr/>
  </property>
  <property fmtid="{D5CDD505-2E9C-101B-9397-08002B2CF9AE}" pid="25" name="aec9593b9aef438a83de6b1b34161499">
    <vt:lpwstr/>
  </property>
  <property fmtid="{D5CDD505-2E9C-101B-9397-08002B2CF9AE}" pid="26" name="TaxCatchAll">
    <vt:lpwstr>22;#Cardiology|e9d21b1e-a4e5-4ea0-a158-4f8711877b05;#79;#TotalCME|c15e2972-8fde-4041-8c89-408610ae5290</vt:lpwstr>
  </property>
  <property fmtid="{D5CDD505-2E9C-101B-9397-08002B2CF9AE}" pid="27" name="Project_x0020_Item">
    <vt:lpwstr/>
  </property>
  <property fmtid="{D5CDD505-2E9C-101B-9397-08002B2CF9AE}" pid="28" name="Project Item">
    <vt:lpwstr/>
  </property>
  <property fmtid="{D5CDD505-2E9C-101B-9397-08002B2CF9AE}" pid="29" name="Initiative Lead">
    <vt:lpwstr/>
  </property>
  <property fmtid="{D5CDD505-2E9C-101B-9397-08002B2CF9AE}" pid="30" name="k7f9d3a4703b40dd85626795c271c875">
    <vt:lpwstr/>
  </property>
  <property fmtid="{D5CDD505-2E9C-101B-9397-08002B2CF9AE}" pid="31" name="Opportunity Number">
    <vt:lpwstr>015072/014913</vt:lpwstr>
  </property>
  <property fmtid="{D5CDD505-2E9C-101B-9397-08002B2CF9AE}" pid="32" name="DocumentSetDescription">
    <vt:lpwstr/>
  </property>
  <property fmtid="{D5CDD505-2E9C-101B-9397-08002B2CF9AE}" pid="33" name="USH Subsidiary">
    <vt:lpwstr>79</vt:lpwstr>
  </property>
  <property fmtid="{D5CDD505-2E9C-101B-9397-08002B2CF9AE}" pid="34" name="_docset_NoMedatataSyncRequired">
    <vt:lpwstr>False</vt:lpwstr>
  </property>
  <property fmtid="{D5CDD505-2E9C-101B-9397-08002B2CF9AE}" pid="35" name="Therapeutic Area">
    <vt:lpwstr>22</vt:lpwstr>
  </property>
</Properties>
</file>