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4"/>
  </p:notesMasterIdLst>
  <p:sldIdLst>
    <p:sldId id="257" r:id="rId2"/>
    <p:sldId id="256" r:id="rId3"/>
    <p:sldId id="264" r:id="rId4"/>
    <p:sldId id="258" r:id="rId5"/>
    <p:sldId id="265" r:id="rId6"/>
    <p:sldId id="260" r:id="rId7"/>
    <p:sldId id="266" r:id="rId8"/>
    <p:sldId id="2147471361" r:id="rId9"/>
    <p:sldId id="261" r:id="rId10"/>
    <p:sldId id="259" r:id="rId11"/>
    <p:sldId id="8310"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8" userDrawn="1">
          <p15:clr>
            <a:srgbClr val="A4A3A4"/>
          </p15:clr>
        </p15:guide>
        <p15:guide id="2" pos="3840" userDrawn="1">
          <p15:clr>
            <a:srgbClr val="A4A3A4"/>
          </p15:clr>
        </p15:guide>
        <p15:guide id="3" orient="horz" pos="3264" userDrawn="1">
          <p15:clr>
            <a:srgbClr val="A4A3A4"/>
          </p15:clr>
        </p15:guide>
        <p15:guide id="4" pos="1612" userDrawn="1">
          <p15:clr>
            <a:srgbClr val="A4A3A4"/>
          </p15:clr>
        </p15:guide>
        <p15:guide id="5" pos="52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9" autoAdjust="0"/>
    <p:restoredTop sz="91077" autoAdjust="0"/>
  </p:normalViewPr>
  <p:slideViewPr>
    <p:cSldViewPr snapToGrid="0">
      <p:cViewPr varScale="1">
        <p:scale>
          <a:sx n="119" d="100"/>
          <a:sy n="119" d="100"/>
        </p:scale>
        <p:origin x="276" y="108"/>
      </p:cViewPr>
      <p:guideLst>
        <p:guide orient="horz" pos="728"/>
        <p:guide pos="3840"/>
        <p:guide orient="horz" pos="3264"/>
        <p:guide pos="1612"/>
        <p:guide pos="5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19B224-7BD7-4978-B644-B481571AA326}" type="slidenum">
              <a:rPr lang="en-US" smtClean="0"/>
              <a:t>5</a:t>
            </a:fld>
            <a:endParaRPr lang="en-US"/>
          </a:p>
        </p:txBody>
      </p:sp>
    </p:spTree>
    <p:extLst>
      <p:ext uri="{BB962C8B-B14F-4D97-AF65-F5344CB8AC3E}">
        <p14:creationId xmlns:p14="http://schemas.microsoft.com/office/powerpoint/2010/main" val="24055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9B224-7BD7-4978-B644-B481571AA326}" type="slidenum">
              <a:rPr lang="en-US" smtClean="0"/>
              <a:t>7</a:t>
            </a:fld>
            <a:endParaRPr lang="en-US"/>
          </a:p>
        </p:txBody>
      </p:sp>
    </p:spTree>
    <p:extLst>
      <p:ext uri="{BB962C8B-B14F-4D97-AF65-F5344CB8AC3E}">
        <p14:creationId xmlns:p14="http://schemas.microsoft.com/office/powerpoint/2010/main" val="414343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19B224-7BD7-4978-B644-B481571AA326}" type="slidenum">
              <a:rPr lang="en-US" smtClean="0"/>
              <a:t>10</a:t>
            </a:fld>
            <a:endParaRPr lang="en-US"/>
          </a:p>
        </p:txBody>
      </p:sp>
    </p:spTree>
    <p:extLst>
      <p:ext uri="{BB962C8B-B14F-4D97-AF65-F5344CB8AC3E}">
        <p14:creationId xmlns:p14="http://schemas.microsoft.com/office/powerpoint/2010/main" val="1392986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4055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01152630"/>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462" y="-40610"/>
            <a:ext cx="11435077" cy="677333"/>
          </a:xfrm>
        </p:spPr>
        <p:txBody>
          <a:bodyPr/>
          <a:lstStyle/>
          <a:p>
            <a:r>
              <a:rPr lang="en-US"/>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34832944"/>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66205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8463" y="1397000"/>
            <a:ext cx="11435077" cy="4622800"/>
          </a:xfrm>
        </p:spPr>
        <p:txBody>
          <a:bodyPr/>
          <a:lstStyle>
            <a:lvl1pPr marL="0" indent="0">
              <a:buNone/>
              <a:defRPr b="0">
                <a:solidFill>
                  <a:schemeClr val="tx2"/>
                </a:solidFill>
              </a:defRPr>
            </a:lvl1pPr>
            <a:lvl2pPr marL="256020" indent="-256020">
              <a:buFont typeface="Arial" panose="020B0604020202020204" pitchFamily="34" charset="0"/>
              <a:buChar char="•"/>
              <a:defRPr/>
            </a:lvl2pPr>
            <a:lvl3pPr marL="755866" indent="-341358">
              <a:buFont typeface="Arial" panose="020B0604020202020204" pitchFamily="34" charset="0"/>
              <a:buChar char="–"/>
              <a:defRPr/>
            </a:lvl3pPr>
            <a:lvl4pPr marL="1182565" indent="-268211">
              <a:buFont typeface="Arial" panose="020B0604020202020204" pitchFamily="34" charset="0"/>
              <a:buChar char="•"/>
              <a:defRPr/>
            </a:lvl4pPr>
            <a:lvl5pPr marL="1609264" indent="-30478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67" smtClean="0"/>
            </a:lvl1pPr>
          </a:lstStyle>
          <a:p>
            <a:fld id="{AF1AFCDA-ABCC-4704-AB71-48FDE4F2FA4C}" type="slidenum">
              <a:rPr lang="en-US" smtClean="0"/>
              <a:pPr/>
              <a:t>‹#›</a:t>
            </a:fld>
            <a:endParaRPr lang="en-US"/>
          </a:p>
        </p:txBody>
      </p:sp>
    </p:spTree>
    <p:custDataLst>
      <p:tags r:id="rId1"/>
    </p:custDataLst>
    <p:extLst>
      <p:ext uri="{BB962C8B-B14F-4D97-AF65-F5344CB8AC3E}">
        <p14:creationId xmlns:p14="http://schemas.microsoft.com/office/powerpoint/2010/main" val="4102283052"/>
      </p:ext>
    </p:extLst>
  </p:cSld>
  <p:clrMapOvr>
    <a:masterClrMapping/>
  </p:clrMapOvr>
  <p:extLst>
    <p:ext uri="{DCECCB84-F9BA-43D5-87BE-67443E8EF086}">
      <p15:sldGuideLst xmlns:p15="http://schemas.microsoft.com/office/powerpoint/2012/main">
        <p15:guide id="1" orient="horz" pos="6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FFE1-3CEE-4E56-1097-3BE9E16FA454}"/>
              </a:ext>
            </a:extLst>
          </p:cNvPr>
          <p:cNvSpPr>
            <a:spLocks noGrp="1"/>
          </p:cNvSpPr>
          <p:nvPr>
            <p:ph type="title"/>
          </p:nvPr>
        </p:nvSpPr>
        <p:spPr>
          <a:xfrm>
            <a:off x="609601" y="1548370"/>
            <a:ext cx="10515600" cy="2852737"/>
          </a:xfrm>
        </p:spPr>
        <p:txBody>
          <a:bodyPr>
            <a:normAutofit/>
          </a:bodyPr>
          <a:lstStyle/>
          <a:p>
            <a:r>
              <a:rPr lang="en-CA" sz="4400" dirty="0"/>
              <a:t>How and When Should I Assess Response to Neoadjuvant and Adjuvant ICI Therapy?</a:t>
            </a:r>
          </a:p>
        </p:txBody>
      </p:sp>
      <p:sp>
        <p:nvSpPr>
          <p:cNvPr id="3" name="Subtitle 2">
            <a:extLst>
              <a:ext uri="{FF2B5EF4-FFF2-40B4-BE49-F238E27FC236}">
                <a16:creationId xmlns:a16="http://schemas.microsoft.com/office/drawing/2014/main" id="{70597E4D-04FA-DFA6-10EA-938C41E395B7}"/>
              </a:ext>
            </a:extLst>
          </p:cNvPr>
          <p:cNvSpPr>
            <a:spLocks noGrp="1"/>
          </p:cNvSpPr>
          <p:nvPr>
            <p:ph type="body" idx="1"/>
          </p:nvPr>
        </p:nvSpPr>
        <p:spPr>
          <a:xfrm>
            <a:off x="609601" y="4428095"/>
            <a:ext cx="10515600" cy="2268537"/>
          </a:xfrm>
        </p:spPr>
        <p:txBody>
          <a:bodyPr>
            <a:normAutofit/>
          </a:bodyPr>
          <a:lstStyle/>
          <a:p>
            <a:r>
              <a:rPr lang="en-US" dirty="0"/>
              <a:t>Jonathan D. Spicer, MD, PhD, </a:t>
            </a:r>
            <a:r>
              <a:rPr lang="en-US" dirty="0" err="1"/>
              <a:t>FRCSC</a:t>
            </a:r>
            <a:endParaRPr lang="en-US" dirty="0"/>
          </a:p>
          <a:p>
            <a:r>
              <a:rPr lang="en-US" dirty="0"/>
              <a:t>Associate Professor of Surgery</a:t>
            </a:r>
          </a:p>
          <a:p>
            <a:r>
              <a:rPr lang="en-US" dirty="0"/>
              <a:t>McGill University</a:t>
            </a:r>
          </a:p>
          <a:p>
            <a:r>
              <a:rPr lang="en-US" dirty="0"/>
              <a:t>Quebec, Canada</a:t>
            </a:r>
          </a:p>
        </p:txBody>
      </p:sp>
    </p:spTree>
    <p:extLst>
      <p:ext uri="{BB962C8B-B14F-4D97-AF65-F5344CB8AC3E}">
        <p14:creationId xmlns:p14="http://schemas.microsoft.com/office/powerpoint/2010/main" val="41489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724D-4889-6CAD-2053-7D16C42B0E5D}"/>
              </a:ext>
            </a:extLst>
          </p:cNvPr>
          <p:cNvSpPr>
            <a:spLocks noGrp="1"/>
          </p:cNvSpPr>
          <p:nvPr>
            <p:ph type="title"/>
          </p:nvPr>
        </p:nvSpPr>
        <p:spPr/>
        <p:txBody>
          <a:bodyPr/>
          <a:lstStyle/>
          <a:p>
            <a:r>
              <a:rPr lang="en-US" dirty="0"/>
              <a:t>Key Measures of Response in the Adjuvant Setting</a:t>
            </a:r>
          </a:p>
        </p:txBody>
      </p:sp>
      <p:sp>
        <p:nvSpPr>
          <p:cNvPr id="3" name="Content Placeholder 2">
            <a:extLst>
              <a:ext uri="{FF2B5EF4-FFF2-40B4-BE49-F238E27FC236}">
                <a16:creationId xmlns:a16="http://schemas.microsoft.com/office/drawing/2014/main" id="{E98A31DB-9E22-9910-B096-2B097865FAD2}"/>
              </a:ext>
            </a:extLst>
          </p:cNvPr>
          <p:cNvSpPr>
            <a:spLocks noGrp="1"/>
          </p:cNvSpPr>
          <p:nvPr>
            <p:ph idx="1"/>
          </p:nvPr>
        </p:nvSpPr>
        <p:spPr/>
        <p:txBody>
          <a:bodyPr>
            <a:normAutofit/>
          </a:bodyPr>
          <a:lstStyle/>
          <a:p>
            <a:pPr>
              <a:spcBef>
                <a:spcPts val="1800"/>
              </a:spcBef>
            </a:pPr>
            <a:r>
              <a:rPr lang="en-US" sz="2200" dirty="0"/>
              <a:t>Recent trial demonstrated no survival benefit of CT chest over chest x-ray after complete </a:t>
            </a:r>
            <a:r>
              <a:rPr lang="en-US" sz="2200" dirty="0" err="1"/>
              <a:t>resection</a:t>
            </a:r>
            <a:r>
              <a:rPr lang="en-US" sz="2200" baseline="30000" dirty="0" err="1"/>
              <a:t>1</a:t>
            </a:r>
            <a:endParaRPr lang="en-US" sz="2200" baseline="30000" dirty="0"/>
          </a:p>
          <a:p>
            <a:pPr>
              <a:spcBef>
                <a:spcPts val="1800"/>
              </a:spcBef>
            </a:pPr>
            <a:r>
              <a:rPr lang="en-US" sz="2200" dirty="0"/>
              <a:t>Tumor-informed ctDNA to measure molecular residual disease (</a:t>
            </a:r>
            <a:r>
              <a:rPr lang="en-US" sz="2200" dirty="0" err="1"/>
              <a:t>MRD</a:t>
            </a:r>
            <a:r>
              <a:rPr lang="en-US" sz="2200" dirty="0"/>
              <a:t>) is currently the only potential surrogate measure of response to adjuvant ICI</a:t>
            </a:r>
          </a:p>
          <a:p>
            <a:pPr>
              <a:spcBef>
                <a:spcPts val="1800"/>
              </a:spcBef>
            </a:pPr>
            <a:r>
              <a:rPr lang="en-US" sz="2200" dirty="0" err="1"/>
              <a:t>MRD</a:t>
            </a:r>
            <a:r>
              <a:rPr lang="en-US" sz="2200" dirty="0"/>
              <a:t> positivity is highly prognostic for </a:t>
            </a:r>
            <a:r>
              <a:rPr lang="en-US" sz="2200" dirty="0" err="1"/>
              <a:t>survival</a:t>
            </a:r>
            <a:r>
              <a:rPr lang="en-US" sz="2200" baseline="30000" dirty="0" err="1"/>
              <a:t>2</a:t>
            </a:r>
            <a:endParaRPr lang="en-US" sz="2200" baseline="30000" dirty="0"/>
          </a:p>
          <a:p>
            <a:pPr>
              <a:spcBef>
                <a:spcPts val="1800"/>
              </a:spcBef>
            </a:pPr>
            <a:r>
              <a:rPr lang="en-US" sz="2200" dirty="0"/>
              <a:t>Adjuvant ICI seems to provide benefit regardless of ctDNA positivity post </a:t>
            </a:r>
            <a:r>
              <a:rPr lang="en-US" sz="2200" dirty="0" err="1"/>
              <a:t>resection</a:t>
            </a:r>
            <a:r>
              <a:rPr lang="en-US" sz="2200" baseline="30000" dirty="0" err="1"/>
              <a:t>3</a:t>
            </a:r>
            <a:endParaRPr lang="en-US" sz="2200" baseline="30000" dirty="0"/>
          </a:p>
          <a:p>
            <a:pPr>
              <a:spcBef>
                <a:spcPts val="1800"/>
              </a:spcBef>
            </a:pPr>
            <a:r>
              <a:rPr lang="en-US" sz="2200" dirty="0" err="1"/>
              <a:t>MRD</a:t>
            </a:r>
            <a:r>
              <a:rPr lang="en-US" sz="2200" dirty="0"/>
              <a:t> remains research-based with no evidence of clinical utility to decide on pertinence of adjuvant ICI</a:t>
            </a:r>
          </a:p>
          <a:p>
            <a:pPr>
              <a:spcBef>
                <a:spcPts val="1800"/>
              </a:spcBef>
            </a:pPr>
            <a:r>
              <a:rPr lang="en-US" sz="2200" dirty="0"/>
              <a:t>No data on value of </a:t>
            </a:r>
            <a:r>
              <a:rPr lang="en-US" sz="2200" dirty="0" err="1"/>
              <a:t>MRD</a:t>
            </a:r>
            <a:r>
              <a:rPr lang="en-US" sz="2200" dirty="0"/>
              <a:t>-triggered therapy at this time</a:t>
            </a:r>
          </a:p>
          <a:p>
            <a:pPr>
              <a:spcBef>
                <a:spcPts val="1800"/>
              </a:spcBef>
            </a:pPr>
            <a:endParaRPr lang="en-US" sz="2200" dirty="0"/>
          </a:p>
        </p:txBody>
      </p:sp>
      <p:sp>
        <p:nvSpPr>
          <p:cNvPr id="7" name="Footer Placeholder 6">
            <a:extLst>
              <a:ext uri="{FF2B5EF4-FFF2-40B4-BE49-F238E27FC236}">
                <a16:creationId xmlns:a16="http://schemas.microsoft.com/office/drawing/2014/main" id="{0FF943DB-26E6-7E6F-BD6F-BE6B8DA969C3}"/>
              </a:ext>
            </a:extLst>
          </p:cNvPr>
          <p:cNvSpPr>
            <a:spLocks noGrp="1"/>
          </p:cNvSpPr>
          <p:nvPr>
            <p:ph type="ftr" sz="quarter" idx="3"/>
          </p:nvPr>
        </p:nvSpPr>
        <p:spPr/>
        <p:txBody>
          <a:bodyPr/>
          <a:lstStyle/>
          <a:p>
            <a:r>
              <a:rPr lang="en-US" sz="1200" dirty="0"/>
              <a:t>1. </a:t>
            </a:r>
            <a:r>
              <a:rPr lang="nl-NL" sz="1200" dirty="0"/>
              <a:t>Westeel V, et al. </a:t>
            </a:r>
            <a:r>
              <a:rPr lang="nl-NL" sz="1200" i="1" dirty="0"/>
              <a:t>Lancet Oncol. </a:t>
            </a:r>
            <a:r>
              <a:rPr lang="nl-NL" sz="1200" dirty="0"/>
              <a:t>2022;23(9):1180-1188.</a:t>
            </a:r>
            <a:br>
              <a:rPr lang="nl-NL" sz="1200" dirty="0"/>
            </a:br>
            <a:r>
              <a:rPr lang="en-US" sz="1200" dirty="0"/>
              <a:t>2. Chaudhuri AA, et al. </a:t>
            </a:r>
            <a:r>
              <a:rPr lang="en-US" sz="1200" i="1" dirty="0"/>
              <a:t>Cancer </a:t>
            </a:r>
            <a:r>
              <a:rPr lang="en-US" sz="1200" i="1" dirty="0" err="1"/>
              <a:t>Discov</a:t>
            </a:r>
            <a:r>
              <a:rPr lang="en-US" sz="1200" i="1" dirty="0"/>
              <a:t>. </a:t>
            </a:r>
            <a:r>
              <a:rPr lang="en-US" sz="1200" dirty="0"/>
              <a:t>2017;7(12):1394-1403. </a:t>
            </a:r>
          </a:p>
          <a:p>
            <a:r>
              <a:rPr lang="en-US" sz="1200" dirty="0"/>
              <a:t>3. </a:t>
            </a:r>
            <a:r>
              <a:rPr lang="en-US" sz="1200" dirty="0" err="1"/>
              <a:t>Felip</a:t>
            </a:r>
            <a:r>
              <a:rPr lang="en-US" sz="1200" dirty="0"/>
              <a:t> E, et al. </a:t>
            </a:r>
            <a:r>
              <a:rPr lang="en-US" sz="1200" i="1" dirty="0"/>
              <a:t>Lancet. </a:t>
            </a:r>
            <a:r>
              <a:rPr lang="en-US" sz="1200" dirty="0"/>
              <a:t>2021;398(10308):1344-1357. </a:t>
            </a:r>
          </a:p>
        </p:txBody>
      </p:sp>
    </p:spTree>
    <p:extLst>
      <p:ext uri="{BB962C8B-B14F-4D97-AF65-F5344CB8AC3E}">
        <p14:creationId xmlns:p14="http://schemas.microsoft.com/office/powerpoint/2010/main" val="209969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ext Placeholder 1">
            <a:extLst>
              <a:ext uri="{FF2B5EF4-FFF2-40B4-BE49-F238E27FC236}">
                <a16:creationId xmlns:a16="http://schemas.microsoft.com/office/drawing/2014/main" id="{E7F01067-B639-7A4F-B839-328DB3502857}"/>
              </a:ext>
            </a:extLst>
          </p:cNvPr>
          <p:cNvSpPr txBox="1">
            <a:spLocks/>
          </p:cNvSpPr>
          <p:nvPr/>
        </p:nvSpPr>
        <p:spPr>
          <a:xfrm>
            <a:off x="7224830" y="1548688"/>
            <a:ext cx="4782227" cy="1079697"/>
          </a:xfrm>
          <a:prstGeom prst="round1Rect">
            <a:avLst/>
          </a:prstGeom>
          <a:gradFill>
            <a:gsLst>
              <a:gs pos="0">
                <a:srgbClr val="E9F4FD"/>
              </a:gs>
              <a:gs pos="100000">
                <a:schemeClr val="bg2"/>
              </a:gs>
            </a:gsLst>
            <a:lin ang="5400000" scaled="1"/>
          </a:gradFill>
          <a:ln w="19050">
            <a:solidFill>
              <a:schemeClr val="tx2"/>
            </a:solidFill>
          </a:ln>
          <a:effectLst>
            <a:outerShdw blurRad="50800" dist="38100" dir="5400000" algn="t" rotWithShape="0">
              <a:prstClr val="black">
                <a:alpha val="40000"/>
              </a:prstClr>
            </a:outerShdw>
          </a:effectLst>
        </p:spPr>
        <p:txBody>
          <a:bodyPr vert="horz" lIns="121920" tIns="60960" rIns="121920" bIns="60960" rtlCol="0" anchor="ctr">
            <a:no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ctr" defTabSz="1219170">
              <a:spcAft>
                <a:spcPts val="800"/>
              </a:spcAft>
              <a:defRPr/>
            </a:pPr>
            <a:r>
              <a:rPr lang="en-US" sz="1600">
                <a:solidFill>
                  <a:srgbClr val="000000"/>
                </a:solidFill>
                <a:sym typeface="Arial"/>
              </a:rPr>
              <a:t>In all ctDNA-evaluable stage II-IIIA patients, mDFS was NR (</a:t>
            </a:r>
            <a:r>
              <a:rPr lang="en-US" sz="1600" err="1">
                <a:solidFill>
                  <a:srgbClr val="000000"/>
                </a:solidFill>
                <a:sym typeface="Arial"/>
              </a:rPr>
              <a:t>atezo</a:t>
            </a:r>
            <a:r>
              <a:rPr lang="en-US" sz="1600">
                <a:solidFill>
                  <a:srgbClr val="000000"/>
                </a:solidFill>
                <a:sym typeface="Arial"/>
              </a:rPr>
              <a:t>) vs 31.4 mo (BSC), </a:t>
            </a:r>
            <a:br>
              <a:rPr lang="en-US" sz="1600">
                <a:solidFill>
                  <a:srgbClr val="000000"/>
                </a:solidFill>
                <a:sym typeface="Arial"/>
              </a:rPr>
            </a:br>
            <a:r>
              <a:rPr lang="en-US" sz="1600">
                <a:solidFill>
                  <a:srgbClr val="000000"/>
                </a:solidFill>
                <a:sym typeface="Arial"/>
              </a:rPr>
              <a:t>with an HR of 0.69 (95% CI, 0.53-0.89)</a:t>
            </a:r>
          </a:p>
        </p:txBody>
      </p:sp>
      <p:sp>
        <p:nvSpPr>
          <p:cNvPr id="538" name="TextBox 537">
            <a:extLst>
              <a:ext uri="{FF2B5EF4-FFF2-40B4-BE49-F238E27FC236}">
                <a16:creationId xmlns:a16="http://schemas.microsoft.com/office/drawing/2014/main" id="{EC7764CD-F7E6-E04E-8BC4-1B9557C0BCB1}"/>
              </a:ext>
            </a:extLst>
          </p:cNvPr>
          <p:cNvSpPr txBox="1"/>
          <p:nvPr/>
        </p:nvSpPr>
        <p:spPr>
          <a:xfrm>
            <a:off x="1609238" y="1386571"/>
            <a:ext cx="6329401" cy="748795"/>
          </a:xfrm>
          <a:prstGeom prst="rect">
            <a:avLst/>
          </a:prstGeom>
          <a:noFill/>
        </p:spPr>
        <p:txBody>
          <a:bodyPr wrap="square">
            <a:spAutoFit/>
          </a:bodyPr>
          <a:lstStyle/>
          <a:p>
            <a:pPr algn="ctr" defTabSz="1219170">
              <a:defRPr/>
            </a:pPr>
            <a:r>
              <a:rPr lang="en-US" sz="2133" b="1" dirty="0">
                <a:latin typeface="Arial"/>
                <a:cs typeface="Arial"/>
                <a:sym typeface="Arial"/>
              </a:rPr>
              <a:t>DFS in </a:t>
            </a:r>
            <a:r>
              <a:rPr lang="en-US" sz="2133" b="1" dirty="0" err="1">
                <a:latin typeface="Arial"/>
                <a:cs typeface="Arial"/>
                <a:sym typeface="Arial"/>
              </a:rPr>
              <a:t>ctDNA</a:t>
            </a:r>
            <a:r>
              <a:rPr lang="en-US" sz="2133" b="1" dirty="0">
                <a:latin typeface="Arial"/>
                <a:cs typeface="Arial"/>
                <a:sym typeface="Arial"/>
              </a:rPr>
              <a:t>-Defined Subgroups </a:t>
            </a:r>
            <a:br>
              <a:rPr lang="en-US" sz="2133" b="1" dirty="0">
                <a:latin typeface="Arial"/>
                <a:cs typeface="Arial"/>
                <a:sym typeface="Arial"/>
              </a:rPr>
            </a:br>
            <a:r>
              <a:rPr lang="en-US" sz="2133" b="1" dirty="0">
                <a:latin typeface="Arial"/>
                <a:cs typeface="Arial"/>
                <a:sym typeface="Arial"/>
              </a:rPr>
              <a:t>(Stage II-IIIA Population)</a:t>
            </a:r>
          </a:p>
        </p:txBody>
      </p:sp>
      <p:graphicFrame>
        <p:nvGraphicFramePr>
          <p:cNvPr id="591" name="Google Shape;795;p92">
            <a:extLst>
              <a:ext uri="{FF2B5EF4-FFF2-40B4-BE49-F238E27FC236}">
                <a16:creationId xmlns:a16="http://schemas.microsoft.com/office/drawing/2014/main" id="{D26365EC-B5BD-B04C-85F6-2D7374C87D91}"/>
              </a:ext>
            </a:extLst>
          </p:cNvPr>
          <p:cNvGraphicFramePr/>
          <p:nvPr>
            <p:extLst>
              <p:ext uri="{D42A27DB-BD31-4B8C-83A1-F6EECF244321}">
                <p14:modId xmlns:p14="http://schemas.microsoft.com/office/powerpoint/2010/main" val="3115126303"/>
              </p:ext>
            </p:extLst>
          </p:nvPr>
        </p:nvGraphicFramePr>
        <p:xfrm>
          <a:off x="8921751" y="2857930"/>
          <a:ext cx="3071067" cy="1193416"/>
        </p:xfrm>
        <a:graphic>
          <a:graphicData uri="http://schemas.openxmlformats.org/drawingml/2006/table">
            <a:tbl>
              <a:tblPr>
                <a:noFill/>
              </a:tblPr>
              <a:tblGrid>
                <a:gridCol w="12422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567675">
                <a:tc>
                  <a:txBody>
                    <a:bodyPr/>
                    <a:lstStyle/>
                    <a:p>
                      <a:pPr marL="0" marR="0" lvl="0" indent="0" algn="l" rtl="0">
                        <a:lnSpc>
                          <a:spcPct val="100000"/>
                        </a:lnSpc>
                        <a:spcBef>
                          <a:spcPts val="0"/>
                        </a:spcBef>
                        <a:spcAft>
                          <a:spcPts val="0"/>
                        </a:spcAft>
                        <a:buClr>
                          <a:srgbClr val="000000"/>
                        </a:buClr>
                        <a:buSzPts val="800"/>
                        <a:buFont typeface="Arial"/>
                        <a:buNone/>
                      </a:pPr>
                      <a:r>
                        <a:rPr lang="en" sz="1500" b="1" u="none" strike="noStrike" cap="none">
                          <a:solidFill>
                            <a:schemeClr val="bg1"/>
                          </a:solidFill>
                        </a:rPr>
                        <a:t>ctDNA-</a:t>
                      </a: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15000"/>
                        </a:lnSpc>
                        <a:spcBef>
                          <a:spcPts val="0"/>
                        </a:spcBef>
                        <a:spcAft>
                          <a:spcPts val="0"/>
                        </a:spcAft>
                        <a:buClr>
                          <a:srgbClr val="FF0000"/>
                        </a:buClr>
                        <a:buSzPts val="800"/>
                        <a:buFont typeface="Arial"/>
                        <a:buNone/>
                      </a:pPr>
                      <a:r>
                        <a:rPr lang="en" sz="1500" b="1" u="none" strike="noStrike" cap="none" dirty="0">
                          <a:solidFill>
                            <a:schemeClr val="bg1"/>
                          </a:solidFill>
                        </a:rPr>
                        <a:t>Atezo</a:t>
                      </a:r>
                      <a:endParaRPr sz="1500" b="1" u="none" strike="noStrike" cap="none" dirty="0">
                        <a:solidFill>
                          <a:schemeClr val="bg1"/>
                        </a:solidFill>
                      </a:endParaRPr>
                    </a:p>
                    <a:p>
                      <a:pPr marL="0" marR="0" lvl="0" indent="0" algn="ctr" rtl="0">
                        <a:lnSpc>
                          <a:spcPct val="115000"/>
                        </a:lnSpc>
                        <a:spcBef>
                          <a:spcPts val="0"/>
                        </a:spcBef>
                        <a:spcAft>
                          <a:spcPts val="0"/>
                        </a:spcAft>
                        <a:buClr>
                          <a:srgbClr val="FF0000"/>
                        </a:buClr>
                        <a:buSzPts val="800"/>
                        <a:buFont typeface="Arial"/>
                        <a:buNone/>
                      </a:pPr>
                      <a:r>
                        <a:rPr lang="en" sz="1500" b="1" u="none" strike="noStrike" cap="none" dirty="0">
                          <a:solidFill>
                            <a:schemeClr val="bg1"/>
                          </a:solidFill>
                        </a:rPr>
                        <a:t>(n=218)</a:t>
                      </a:r>
                      <a:endParaRPr sz="1500" b="1" u="none" strike="noStrike" cap="none" dirty="0">
                        <a:solidFill>
                          <a:schemeClr val="bg1"/>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15000"/>
                        </a:lnSpc>
                        <a:spcBef>
                          <a:spcPts val="0"/>
                        </a:spcBef>
                        <a:spcAft>
                          <a:spcPts val="0"/>
                        </a:spcAft>
                        <a:buClr>
                          <a:srgbClr val="4444E2"/>
                        </a:buClr>
                        <a:buSzPts val="800"/>
                        <a:buFont typeface="Arial"/>
                        <a:buNone/>
                      </a:pPr>
                      <a:r>
                        <a:rPr lang="en" sz="1500" b="1" u="none" strike="noStrike" cap="none" dirty="0">
                          <a:solidFill>
                            <a:schemeClr val="bg1"/>
                          </a:solidFill>
                        </a:rPr>
                        <a:t>BSC</a:t>
                      </a:r>
                      <a:endParaRPr sz="1500" b="1" u="none" strike="noStrike" cap="none" dirty="0">
                        <a:solidFill>
                          <a:schemeClr val="bg1"/>
                        </a:solidFill>
                      </a:endParaRPr>
                    </a:p>
                    <a:p>
                      <a:pPr marL="0" marR="0" lvl="0" indent="0" algn="ctr" rtl="0">
                        <a:lnSpc>
                          <a:spcPct val="115000"/>
                        </a:lnSpc>
                        <a:spcBef>
                          <a:spcPts val="0"/>
                        </a:spcBef>
                        <a:spcAft>
                          <a:spcPts val="0"/>
                        </a:spcAft>
                        <a:buClr>
                          <a:srgbClr val="4444E2"/>
                        </a:buClr>
                        <a:buSzPts val="800"/>
                        <a:buFont typeface="Arial"/>
                        <a:buNone/>
                      </a:pPr>
                      <a:r>
                        <a:rPr lang="en" sz="1500" b="1" u="none" strike="noStrike" cap="none" dirty="0">
                          <a:solidFill>
                            <a:schemeClr val="bg1"/>
                          </a:solidFill>
                        </a:rPr>
                        <a:t>(n=204)</a:t>
                      </a:r>
                      <a:endParaRPr sz="1500" b="1" u="none" strike="noStrike" cap="none" dirty="0">
                        <a:solidFill>
                          <a:schemeClr val="bg1"/>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0627">
                <a:tc>
                  <a:txBody>
                    <a:bodyPr/>
                    <a:lstStyle/>
                    <a:p>
                      <a:pPr marL="0" marR="0" lvl="0" indent="0" algn="l" rtl="0">
                        <a:lnSpc>
                          <a:spcPct val="115000"/>
                        </a:lnSpc>
                        <a:spcBef>
                          <a:spcPts val="0"/>
                        </a:spcBef>
                        <a:spcAft>
                          <a:spcPts val="0"/>
                        </a:spcAft>
                        <a:buClr>
                          <a:srgbClr val="000000"/>
                        </a:buClr>
                        <a:buSzPts val="800"/>
                        <a:buFont typeface="Arial"/>
                        <a:buNone/>
                      </a:pPr>
                      <a:r>
                        <a:rPr lang="en" sz="1500" u="none" strike="noStrike" cap="none">
                          <a:solidFill>
                            <a:srgbClr val="000000"/>
                          </a:solidFill>
                        </a:rPr>
                        <a:t>mDFS, mo</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 sz="1500" u="none" strike="noStrike" cap="none">
                          <a:solidFill>
                            <a:srgbClr val="000000"/>
                          </a:solidFill>
                        </a:rPr>
                        <a:t>NR</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 sz="1500" u="none" strike="noStrike" cap="none">
                          <a:solidFill>
                            <a:srgbClr val="000000"/>
                          </a:solidFill>
                        </a:rPr>
                        <a:t>NR</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1"/>
                  </a:ext>
                </a:extLst>
              </a:tr>
              <a:tr h="310627">
                <a:tc>
                  <a:txBody>
                    <a:bodyPr/>
                    <a:lstStyle/>
                    <a:p>
                      <a:pPr marL="0" marR="0" lvl="0" indent="0" algn="l" rtl="0">
                        <a:lnSpc>
                          <a:spcPct val="115000"/>
                        </a:lnSpc>
                        <a:spcBef>
                          <a:spcPts val="0"/>
                        </a:spcBef>
                        <a:spcAft>
                          <a:spcPts val="0"/>
                        </a:spcAft>
                        <a:buClr>
                          <a:srgbClr val="000000"/>
                        </a:buClr>
                        <a:buSzPts val="800"/>
                        <a:buFont typeface="Arial"/>
                        <a:buNone/>
                      </a:pPr>
                      <a:r>
                        <a:rPr lang="en" sz="1500" u="none" strike="noStrike" cap="none">
                          <a:solidFill>
                            <a:srgbClr val="000000"/>
                          </a:solidFill>
                        </a:rPr>
                        <a:t>HR (95% CI)</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rtl="0">
                        <a:lnSpc>
                          <a:spcPct val="115000"/>
                        </a:lnSpc>
                        <a:spcBef>
                          <a:spcPts val="0"/>
                        </a:spcBef>
                        <a:spcAft>
                          <a:spcPts val="0"/>
                        </a:spcAft>
                        <a:buClr>
                          <a:srgbClr val="000000"/>
                        </a:buClr>
                        <a:buSzPts val="800"/>
                        <a:buFont typeface="Arial"/>
                        <a:buNone/>
                      </a:pPr>
                      <a:r>
                        <a:rPr lang="en" sz="1500" b="0" u="none" strike="noStrike" cap="none" dirty="0">
                          <a:solidFill>
                            <a:srgbClr val="000000"/>
                          </a:solidFill>
                        </a:rPr>
                        <a:t>0.72 (0.52-1.00)</a:t>
                      </a:r>
                      <a:endParaRPr sz="1500" b="0" u="none" strike="noStrike" cap="none" dirty="0">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12" name="Google Shape;796;p92">
            <a:extLst>
              <a:ext uri="{FF2B5EF4-FFF2-40B4-BE49-F238E27FC236}">
                <a16:creationId xmlns:a16="http://schemas.microsoft.com/office/drawing/2014/main" id="{1294F806-6512-B44F-8BD9-CA43D487D6CF}"/>
              </a:ext>
            </a:extLst>
          </p:cNvPr>
          <p:cNvGraphicFramePr/>
          <p:nvPr>
            <p:extLst>
              <p:ext uri="{D42A27DB-BD31-4B8C-83A1-F6EECF244321}">
                <p14:modId xmlns:p14="http://schemas.microsoft.com/office/powerpoint/2010/main" val="1141008446"/>
              </p:ext>
            </p:extLst>
          </p:nvPr>
        </p:nvGraphicFramePr>
        <p:xfrm>
          <a:off x="8933724" y="4174420"/>
          <a:ext cx="3071067" cy="1193416"/>
        </p:xfrm>
        <a:graphic>
          <a:graphicData uri="http://schemas.openxmlformats.org/drawingml/2006/table">
            <a:tbl>
              <a:tblPr>
                <a:noFill/>
              </a:tblPr>
              <a:tblGrid>
                <a:gridCol w="12422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567675">
                <a:tc>
                  <a:txBody>
                    <a:bodyPr/>
                    <a:lstStyle/>
                    <a:p>
                      <a:pPr marL="0" marR="0" lvl="0" indent="0" algn="l" rtl="0">
                        <a:lnSpc>
                          <a:spcPct val="100000"/>
                        </a:lnSpc>
                        <a:spcBef>
                          <a:spcPts val="0"/>
                        </a:spcBef>
                        <a:spcAft>
                          <a:spcPts val="0"/>
                        </a:spcAft>
                        <a:buClr>
                          <a:srgbClr val="000000"/>
                        </a:buClr>
                        <a:buSzPts val="800"/>
                        <a:buFont typeface="Arial"/>
                        <a:buNone/>
                      </a:pPr>
                      <a:r>
                        <a:rPr lang="en" sz="1500" b="1" u="none" strike="noStrike" cap="none">
                          <a:solidFill>
                            <a:schemeClr val="bg1"/>
                          </a:solidFill>
                        </a:rPr>
                        <a:t>ctDNA+</a:t>
                      </a:r>
                      <a:endParaRPr sz="1500" b="1" u="none" strike="noStrike" cap="none">
                        <a:solidFill>
                          <a:schemeClr val="bg1"/>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15000"/>
                        </a:lnSpc>
                        <a:spcBef>
                          <a:spcPts val="0"/>
                        </a:spcBef>
                        <a:spcAft>
                          <a:spcPts val="0"/>
                        </a:spcAft>
                        <a:buClr>
                          <a:srgbClr val="FF0000"/>
                        </a:buClr>
                        <a:buSzPts val="800"/>
                        <a:buFont typeface="Arial"/>
                        <a:buNone/>
                      </a:pPr>
                      <a:r>
                        <a:rPr lang="en" sz="1500" b="1" u="none" strike="noStrike" cap="none" dirty="0">
                          <a:solidFill>
                            <a:schemeClr val="bg1"/>
                          </a:solidFill>
                        </a:rPr>
                        <a:t>Atezo</a:t>
                      </a:r>
                      <a:endParaRPr sz="1500" b="1" u="none" strike="noStrike" cap="none" dirty="0">
                        <a:solidFill>
                          <a:schemeClr val="bg1"/>
                        </a:solidFill>
                      </a:endParaRPr>
                    </a:p>
                    <a:p>
                      <a:pPr marL="0" marR="0" lvl="0" indent="0" algn="ctr" rtl="0">
                        <a:lnSpc>
                          <a:spcPct val="115000"/>
                        </a:lnSpc>
                        <a:spcBef>
                          <a:spcPts val="0"/>
                        </a:spcBef>
                        <a:spcAft>
                          <a:spcPts val="0"/>
                        </a:spcAft>
                        <a:buClr>
                          <a:srgbClr val="FF0000"/>
                        </a:buClr>
                        <a:buSzPts val="800"/>
                        <a:buFont typeface="Arial"/>
                        <a:buNone/>
                      </a:pPr>
                      <a:r>
                        <a:rPr lang="en" sz="1500" b="1" u="none" strike="noStrike" cap="none" dirty="0">
                          <a:solidFill>
                            <a:schemeClr val="bg1"/>
                          </a:solidFill>
                        </a:rPr>
                        <a:t>(n=53)</a:t>
                      </a:r>
                      <a:endParaRPr sz="1500" b="1" u="none" strike="noStrike" cap="none" dirty="0">
                        <a:solidFill>
                          <a:schemeClr val="bg1"/>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15000"/>
                        </a:lnSpc>
                        <a:spcBef>
                          <a:spcPts val="0"/>
                        </a:spcBef>
                        <a:spcAft>
                          <a:spcPts val="0"/>
                        </a:spcAft>
                        <a:buClr>
                          <a:srgbClr val="4444E2"/>
                        </a:buClr>
                        <a:buSzPts val="800"/>
                        <a:buFont typeface="Arial"/>
                        <a:buNone/>
                      </a:pPr>
                      <a:r>
                        <a:rPr lang="en" sz="1500" b="1" u="none" strike="noStrike" cap="none" dirty="0">
                          <a:solidFill>
                            <a:schemeClr val="bg1"/>
                          </a:solidFill>
                        </a:rPr>
                        <a:t>BSC</a:t>
                      </a:r>
                      <a:endParaRPr sz="1500" b="1" u="none" strike="noStrike" cap="none" dirty="0">
                        <a:solidFill>
                          <a:schemeClr val="bg1"/>
                        </a:solidFill>
                      </a:endParaRPr>
                    </a:p>
                    <a:p>
                      <a:pPr marL="0" marR="0" lvl="0" indent="0" algn="ctr" rtl="0">
                        <a:lnSpc>
                          <a:spcPct val="115000"/>
                        </a:lnSpc>
                        <a:spcBef>
                          <a:spcPts val="0"/>
                        </a:spcBef>
                        <a:spcAft>
                          <a:spcPts val="0"/>
                        </a:spcAft>
                        <a:buClr>
                          <a:srgbClr val="4444E2"/>
                        </a:buClr>
                        <a:buSzPts val="800"/>
                        <a:buFont typeface="Arial"/>
                        <a:buNone/>
                      </a:pPr>
                      <a:r>
                        <a:rPr lang="en" sz="1500" b="1" u="none" strike="noStrike" cap="none" dirty="0">
                          <a:solidFill>
                            <a:schemeClr val="bg1"/>
                          </a:solidFill>
                        </a:rPr>
                        <a:t>(n=59)</a:t>
                      </a:r>
                      <a:endParaRPr sz="1500" b="1" u="none" strike="noStrike" cap="none" dirty="0">
                        <a:solidFill>
                          <a:schemeClr val="bg1"/>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0627">
                <a:tc>
                  <a:txBody>
                    <a:bodyPr/>
                    <a:lstStyle/>
                    <a:p>
                      <a:pPr marL="0" marR="0" lvl="0" indent="0" algn="l" rtl="0">
                        <a:lnSpc>
                          <a:spcPct val="115000"/>
                        </a:lnSpc>
                        <a:spcBef>
                          <a:spcPts val="0"/>
                        </a:spcBef>
                        <a:spcAft>
                          <a:spcPts val="0"/>
                        </a:spcAft>
                        <a:buClr>
                          <a:srgbClr val="000000"/>
                        </a:buClr>
                        <a:buSzPts val="800"/>
                        <a:buFont typeface="Arial"/>
                        <a:buNone/>
                      </a:pPr>
                      <a:r>
                        <a:rPr lang="en" sz="1500" u="none" strike="noStrike" cap="none">
                          <a:solidFill>
                            <a:srgbClr val="000000"/>
                          </a:solidFill>
                        </a:rPr>
                        <a:t>mDFS, mo</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 sz="1500" u="none" strike="noStrike" cap="none">
                          <a:solidFill>
                            <a:srgbClr val="000000"/>
                          </a:solidFill>
                        </a:rPr>
                        <a:t>19.1</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 sz="1500" u="none" strike="noStrike" cap="none">
                          <a:solidFill>
                            <a:srgbClr val="000000"/>
                          </a:solidFill>
                        </a:rPr>
                        <a:t>7.9</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1"/>
                  </a:ext>
                </a:extLst>
              </a:tr>
              <a:tr h="310627">
                <a:tc>
                  <a:txBody>
                    <a:bodyPr/>
                    <a:lstStyle/>
                    <a:p>
                      <a:pPr marL="0" marR="0" lvl="0" indent="0" algn="l" rtl="0">
                        <a:lnSpc>
                          <a:spcPct val="115000"/>
                        </a:lnSpc>
                        <a:spcBef>
                          <a:spcPts val="0"/>
                        </a:spcBef>
                        <a:spcAft>
                          <a:spcPts val="0"/>
                        </a:spcAft>
                        <a:buClr>
                          <a:srgbClr val="000000"/>
                        </a:buClr>
                        <a:buSzPts val="800"/>
                        <a:buFont typeface="Arial"/>
                        <a:buNone/>
                      </a:pPr>
                      <a:r>
                        <a:rPr lang="en" sz="1500" u="none" strike="noStrike" cap="none">
                          <a:solidFill>
                            <a:srgbClr val="000000"/>
                          </a:solidFill>
                        </a:rPr>
                        <a:t>HR (95% CI)</a:t>
                      </a:r>
                      <a:endParaRPr sz="1500" u="none" strike="noStrike" cap="none">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rtl="0">
                        <a:lnSpc>
                          <a:spcPct val="115000"/>
                        </a:lnSpc>
                        <a:spcBef>
                          <a:spcPts val="0"/>
                        </a:spcBef>
                        <a:spcAft>
                          <a:spcPts val="0"/>
                        </a:spcAft>
                        <a:buClr>
                          <a:srgbClr val="000000"/>
                        </a:buClr>
                        <a:buSzPts val="800"/>
                        <a:buFont typeface="Arial"/>
                        <a:buNone/>
                      </a:pPr>
                      <a:r>
                        <a:rPr lang="en" sz="1500" b="0" u="none" strike="noStrike" cap="none" dirty="0">
                          <a:solidFill>
                            <a:srgbClr val="000000"/>
                          </a:solidFill>
                        </a:rPr>
                        <a:t>0.61 (0.39-0.94)</a:t>
                      </a:r>
                      <a:endParaRPr sz="1500" b="0" u="none" strike="noStrike" cap="none" dirty="0">
                        <a:solidFill>
                          <a:srgbClr val="000000"/>
                        </a:solidFill>
                      </a:endParaRPr>
                    </a:p>
                  </a:txBody>
                  <a:tcPr marL="68567" marR="68567" marT="34367" marB="343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609600" y="246397"/>
            <a:ext cx="10744200" cy="1057629"/>
          </a:xfrm>
        </p:spPr>
        <p:txBody>
          <a:bodyPr>
            <a:normAutofit fontScale="90000"/>
          </a:bodyPr>
          <a:lstStyle/>
          <a:p>
            <a:r>
              <a:rPr lang="en-US" dirty="0"/>
              <a:t>ctDNA Positivity Was Strongly Prognostic, With DFS Favoring Atezolizumab in Both ctDNA+ and ctDNA- Patients</a:t>
            </a:r>
            <a:endParaRPr lang="en-CA" dirty="0"/>
          </a:p>
        </p:txBody>
      </p:sp>
      <p:sp>
        <p:nvSpPr>
          <p:cNvPr id="4" name="TextBox 3">
            <a:extLst>
              <a:ext uri="{FF2B5EF4-FFF2-40B4-BE49-F238E27FC236}">
                <a16:creationId xmlns:a16="http://schemas.microsoft.com/office/drawing/2014/main" id="{D0BEE5A6-DDB8-2C07-139C-8853272B92B7}"/>
              </a:ext>
            </a:extLst>
          </p:cNvPr>
          <p:cNvSpPr txBox="1"/>
          <p:nvPr/>
        </p:nvSpPr>
        <p:spPr>
          <a:xfrm>
            <a:off x="8913503" y="5611118"/>
            <a:ext cx="1238929" cy="276999"/>
          </a:xfrm>
          <a:prstGeom prst="rect">
            <a:avLst/>
          </a:prstGeom>
          <a:noFill/>
        </p:spPr>
        <p:txBody>
          <a:bodyPr wrap="none" rtlCol="0">
            <a:spAutoFit/>
          </a:bodyPr>
          <a:lstStyle/>
          <a:p>
            <a:r>
              <a:rPr lang="en-US" sz="1200"/>
              <a:t>NR, not reported</a:t>
            </a:r>
          </a:p>
        </p:txBody>
      </p:sp>
      <p:graphicFrame>
        <p:nvGraphicFramePr>
          <p:cNvPr id="1949" name="Table 1948">
            <a:extLst>
              <a:ext uri="{FF2B5EF4-FFF2-40B4-BE49-F238E27FC236}">
                <a16:creationId xmlns:a16="http://schemas.microsoft.com/office/drawing/2014/main" id="{15F323F7-CA7A-D3B1-4FD0-A36067F3834A}"/>
              </a:ext>
            </a:extLst>
          </p:cNvPr>
          <p:cNvGraphicFramePr>
            <a:graphicFrameLocks noGrp="1"/>
          </p:cNvGraphicFramePr>
          <p:nvPr>
            <p:extLst>
              <p:ext uri="{D42A27DB-BD31-4B8C-83A1-F6EECF244321}">
                <p14:modId xmlns:p14="http://schemas.microsoft.com/office/powerpoint/2010/main" val="2795557074"/>
              </p:ext>
            </p:extLst>
          </p:nvPr>
        </p:nvGraphicFramePr>
        <p:xfrm>
          <a:off x="213357" y="5591676"/>
          <a:ext cx="7662208" cy="844160"/>
        </p:xfrm>
        <a:graphic>
          <a:graphicData uri="http://schemas.openxmlformats.org/drawingml/2006/table">
            <a:tbl>
              <a:tblPr firstRow="1" bandRow="1"/>
              <a:tblGrid>
                <a:gridCol w="1030688">
                  <a:extLst>
                    <a:ext uri="{9D8B030D-6E8A-4147-A177-3AD203B41FA5}">
                      <a16:colId xmlns:a16="http://schemas.microsoft.com/office/drawing/2014/main" val="20000"/>
                    </a:ext>
                  </a:extLst>
                </a:gridCol>
                <a:gridCol w="331576">
                  <a:extLst>
                    <a:ext uri="{9D8B030D-6E8A-4147-A177-3AD203B41FA5}">
                      <a16:colId xmlns:a16="http://schemas.microsoft.com/office/drawing/2014/main" val="20001"/>
                    </a:ext>
                  </a:extLst>
                </a:gridCol>
                <a:gridCol w="331576">
                  <a:extLst>
                    <a:ext uri="{9D8B030D-6E8A-4147-A177-3AD203B41FA5}">
                      <a16:colId xmlns:a16="http://schemas.microsoft.com/office/drawing/2014/main" val="20002"/>
                    </a:ext>
                  </a:extLst>
                </a:gridCol>
                <a:gridCol w="331576">
                  <a:extLst>
                    <a:ext uri="{9D8B030D-6E8A-4147-A177-3AD203B41FA5}">
                      <a16:colId xmlns:a16="http://schemas.microsoft.com/office/drawing/2014/main" val="20003"/>
                    </a:ext>
                  </a:extLst>
                </a:gridCol>
                <a:gridCol w="331576">
                  <a:extLst>
                    <a:ext uri="{9D8B030D-6E8A-4147-A177-3AD203B41FA5}">
                      <a16:colId xmlns:a16="http://schemas.microsoft.com/office/drawing/2014/main" val="20004"/>
                    </a:ext>
                  </a:extLst>
                </a:gridCol>
                <a:gridCol w="331576">
                  <a:extLst>
                    <a:ext uri="{9D8B030D-6E8A-4147-A177-3AD203B41FA5}">
                      <a16:colId xmlns:a16="http://schemas.microsoft.com/office/drawing/2014/main" val="20005"/>
                    </a:ext>
                  </a:extLst>
                </a:gridCol>
                <a:gridCol w="331576">
                  <a:extLst>
                    <a:ext uri="{9D8B030D-6E8A-4147-A177-3AD203B41FA5}">
                      <a16:colId xmlns:a16="http://schemas.microsoft.com/office/drawing/2014/main" val="20006"/>
                    </a:ext>
                  </a:extLst>
                </a:gridCol>
                <a:gridCol w="331576">
                  <a:extLst>
                    <a:ext uri="{9D8B030D-6E8A-4147-A177-3AD203B41FA5}">
                      <a16:colId xmlns:a16="http://schemas.microsoft.com/office/drawing/2014/main" val="20007"/>
                    </a:ext>
                  </a:extLst>
                </a:gridCol>
                <a:gridCol w="331576">
                  <a:extLst>
                    <a:ext uri="{9D8B030D-6E8A-4147-A177-3AD203B41FA5}">
                      <a16:colId xmlns:a16="http://schemas.microsoft.com/office/drawing/2014/main" val="20008"/>
                    </a:ext>
                  </a:extLst>
                </a:gridCol>
                <a:gridCol w="331576">
                  <a:extLst>
                    <a:ext uri="{9D8B030D-6E8A-4147-A177-3AD203B41FA5}">
                      <a16:colId xmlns:a16="http://schemas.microsoft.com/office/drawing/2014/main" val="20009"/>
                    </a:ext>
                  </a:extLst>
                </a:gridCol>
                <a:gridCol w="331576">
                  <a:extLst>
                    <a:ext uri="{9D8B030D-6E8A-4147-A177-3AD203B41FA5}">
                      <a16:colId xmlns:a16="http://schemas.microsoft.com/office/drawing/2014/main" val="20010"/>
                    </a:ext>
                  </a:extLst>
                </a:gridCol>
                <a:gridCol w="331576">
                  <a:extLst>
                    <a:ext uri="{9D8B030D-6E8A-4147-A177-3AD203B41FA5}">
                      <a16:colId xmlns:a16="http://schemas.microsoft.com/office/drawing/2014/main" val="20011"/>
                    </a:ext>
                  </a:extLst>
                </a:gridCol>
                <a:gridCol w="331576">
                  <a:extLst>
                    <a:ext uri="{9D8B030D-6E8A-4147-A177-3AD203B41FA5}">
                      <a16:colId xmlns:a16="http://schemas.microsoft.com/office/drawing/2014/main" val="20012"/>
                    </a:ext>
                  </a:extLst>
                </a:gridCol>
                <a:gridCol w="331576">
                  <a:extLst>
                    <a:ext uri="{9D8B030D-6E8A-4147-A177-3AD203B41FA5}">
                      <a16:colId xmlns:a16="http://schemas.microsoft.com/office/drawing/2014/main" val="20013"/>
                    </a:ext>
                  </a:extLst>
                </a:gridCol>
                <a:gridCol w="331576">
                  <a:extLst>
                    <a:ext uri="{9D8B030D-6E8A-4147-A177-3AD203B41FA5}">
                      <a16:colId xmlns:a16="http://schemas.microsoft.com/office/drawing/2014/main" val="20014"/>
                    </a:ext>
                  </a:extLst>
                </a:gridCol>
                <a:gridCol w="331576">
                  <a:extLst>
                    <a:ext uri="{9D8B030D-6E8A-4147-A177-3AD203B41FA5}">
                      <a16:colId xmlns:a16="http://schemas.microsoft.com/office/drawing/2014/main" val="20015"/>
                    </a:ext>
                  </a:extLst>
                </a:gridCol>
                <a:gridCol w="331576">
                  <a:extLst>
                    <a:ext uri="{9D8B030D-6E8A-4147-A177-3AD203B41FA5}">
                      <a16:colId xmlns:a16="http://schemas.microsoft.com/office/drawing/2014/main" val="20016"/>
                    </a:ext>
                  </a:extLst>
                </a:gridCol>
                <a:gridCol w="331576">
                  <a:extLst>
                    <a:ext uri="{9D8B030D-6E8A-4147-A177-3AD203B41FA5}">
                      <a16:colId xmlns:a16="http://schemas.microsoft.com/office/drawing/2014/main" val="20017"/>
                    </a:ext>
                  </a:extLst>
                </a:gridCol>
                <a:gridCol w="331576">
                  <a:extLst>
                    <a:ext uri="{9D8B030D-6E8A-4147-A177-3AD203B41FA5}">
                      <a16:colId xmlns:a16="http://schemas.microsoft.com/office/drawing/2014/main" val="20018"/>
                    </a:ext>
                  </a:extLst>
                </a:gridCol>
                <a:gridCol w="331576">
                  <a:extLst>
                    <a:ext uri="{9D8B030D-6E8A-4147-A177-3AD203B41FA5}">
                      <a16:colId xmlns:a16="http://schemas.microsoft.com/office/drawing/2014/main" val="20019"/>
                    </a:ext>
                  </a:extLst>
                </a:gridCol>
                <a:gridCol w="331576">
                  <a:extLst>
                    <a:ext uri="{9D8B030D-6E8A-4147-A177-3AD203B41FA5}">
                      <a16:colId xmlns:a16="http://schemas.microsoft.com/office/drawing/2014/main" val="20020"/>
                    </a:ext>
                  </a:extLst>
                </a:gridCol>
              </a:tblGrid>
              <a:tr h="1688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900" b="1"/>
                        <a:t>No.</a:t>
                      </a:r>
                      <a:r>
                        <a:rPr lang="en-US" sz="900" b="1" baseline="0"/>
                        <a:t> at Risk </a:t>
                      </a:r>
                      <a:endParaRPr lang="en-US" sz="900" b="1"/>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88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900" b="1">
                          <a:solidFill>
                            <a:schemeClr val="accent2"/>
                          </a:solidFill>
                        </a:rPr>
                        <a:t>Atezo,</a:t>
                      </a:r>
                      <a:r>
                        <a:rPr lang="en-US" sz="900" b="1" baseline="0">
                          <a:solidFill>
                            <a:schemeClr val="accent2"/>
                          </a:solidFill>
                        </a:rPr>
                        <a:t> ctDNA-</a:t>
                      </a:r>
                      <a:endParaRPr lang="en-US" sz="900" b="1">
                        <a:solidFill>
                          <a:schemeClr val="accent2"/>
                        </a:solidFil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189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170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166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151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900" b="1" dirty="0" err="1">
                          <a:solidFill>
                            <a:schemeClr val="tx2"/>
                          </a:solidFill>
                        </a:rPr>
                        <a:t>Atezo</a:t>
                      </a:r>
                      <a:r>
                        <a:rPr lang="en-US" sz="900" b="1" dirty="0">
                          <a:solidFill>
                            <a:schemeClr val="tx2"/>
                          </a:solidFill>
                        </a:rPr>
                        <a:t>, ctDNA+</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88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900" b="1">
                          <a:solidFill>
                            <a:srgbClr val="E7A773"/>
                          </a:solidFill>
                        </a:rPr>
                        <a:t>BSC,</a:t>
                      </a:r>
                      <a:r>
                        <a:rPr lang="en-US" sz="900" b="1" baseline="0">
                          <a:solidFill>
                            <a:srgbClr val="E7A773"/>
                          </a:solidFill>
                        </a:rPr>
                        <a:t> ctDNA-</a:t>
                      </a:r>
                      <a:endParaRPr lang="en-US" sz="900" b="1">
                        <a:solidFill>
                          <a:srgbClr val="E7A773"/>
                        </a:solidFil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204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176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167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88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88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900" b="1" dirty="0">
                          <a:solidFill>
                            <a:schemeClr val="accent3"/>
                          </a:solidFill>
                        </a:rPr>
                        <a:t>BSC,</a:t>
                      </a:r>
                      <a:r>
                        <a:rPr lang="en-US" sz="900" b="1" baseline="0" dirty="0">
                          <a:solidFill>
                            <a:schemeClr val="accent3"/>
                          </a:solidFill>
                        </a:rPr>
                        <a:t> ctDNA+</a:t>
                      </a:r>
                      <a:endParaRPr lang="en-US" sz="900" b="1" dirty="0">
                        <a:solidFill>
                          <a:schemeClr val="accent3"/>
                        </a:solidFil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59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900" b="0" dirty="0">
                          <a:solidFill>
                            <a:schemeClr val="tx1"/>
                          </a:solidFill>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950" name="Google Shape;797;p92">
            <a:extLst>
              <a:ext uri="{FF2B5EF4-FFF2-40B4-BE49-F238E27FC236}">
                <a16:creationId xmlns:a16="http://schemas.microsoft.com/office/drawing/2014/main" id="{69F854C2-EBF7-7A0D-4067-93AF691F3745}"/>
              </a:ext>
            </a:extLst>
          </p:cNvPr>
          <p:cNvSpPr/>
          <p:nvPr/>
        </p:nvSpPr>
        <p:spPr>
          <a:xfrm>
            <a:off x="7569205" y="3134523"/>
            <a:ext cx="240000" cy="538531"/>
          </a:xfrm>
          <a:prstGeom prst="rightBrace">
            <a:avLst>
              <a:gd name="adj1" fmla="val 8333"/>
              <a:gd name="adj2" fmla="val 50660"/>
            </a:avLst>
          </a:prstGeom>
          <a:noFill/>
          <a:ln w="12700"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SzPts val="1800"/>
              <a:defRPr/>
            </a:pPr>
            <a:endParaRPr sz="2400">
              <a:solidFill>
                <a:srgbClr val="000000"/>
              </a:solidFill>
              <a:ea typeface="Arial"/>
              <a:cs typeface="Arial"/>
              <a:sym typeface="Arial"/>
            </a:endParaRPr>
          </a:p>
        </p:txBody>
      </p:sp>
      <p:grpSp>
        <p:nvGrpSpPr>
          <p:cNvPr id="1951" name="Google Shape;800;p92">
            <a:extLst>
              <a:ext uri="{FF2B5EF4-FFF2-40B4-BE49-F238E27FC236}">
                <a16:creationId xmlns:a16="http://schemas.microsoft.com/office/drawing/2014/main" id="{1B3901F4-6EB9-FE7C-6273-70482370FE7D}"/>
              </a:ext>
            </a:extLst>
          </p:cNvPr>
          <p:cNvGrpSpPr/>
          <p:nvPr/>
        </p:nvGrpSpPr>
        <p:grpSpPr>
          <a:xfrm>
            <a:off x="2312379" y="2289171"/>
            <a:ext cx="5167527" cy="1148085"/>
            <a:chOff x="1858414" y="1267348"/>
            <a:chExt cx="3875645" cy="861064"/>
          </a:xfrm>
        </p:grpSpPr>
        <p:sp>
          <p:nvSpPr>
            <p:cNvPr id="1952" name="Google Shape;801;p92">
              <a:extLst>
                <a:ext uri="{FF2B5EF4-FFF2-40B4-BE49-F238E27FC236}">
                  <a16:creationId xmlns:a16="http://schemas.microsoft.com/office/drawing/2014/main" id="{52F596CD-DA23-02F5-8126-198576ED8D29}"/>
                </a:ext>
              </a:extLst>
            </p:cNvPr>
            <p:cNvSpPr/>
            <p:nvPr/>
          </p:nvSpPr>
          <p:spPr>
            <a:xfrm>
              <a:off x="3052875" y="1528817"/>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53" name="Google Shape;802;p92">
              <a:extLst>
                <a:ext uri="{FF2B5EF4-FFF2-40B4-BE49-F238E27FC236}">
                  <a16:creationId xmlns:a16="http://schemas.microsoft.com/office/drawing/2014/main" id="{F0E96AC3-AA87-9755-B5CD-178B43EF6962}"/>
                </a:ext>
              </a:extLst>
            </p:cNvPr>
            <p:cNvSpPr/>
            <p:nvPr/>
          </p:nvSpPr>
          <p:spPr>
            <a:xfrm>
              <a:off x="3017177" y="1564514"/>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54" name="Google Shape;803;p92">
              <a:extLst>
                <a:ext uri="{FF2B5EF4-FFF2-40B4-BE49-F238E27FC236}">
                  <a16:creationId xmlns:a16="http://schemas.microsoft.com/office/drawing/2014/main" id="{767C6352-7EB8-9053-775C-40F698081306}"/>
                </a:ext>
              </a:extLst>
            </p:cNvPr>
            <p:cNvSpPr/>
            <p:nvPr/>
          </p:nvSpPr>
          <p:spPr>
            <a:xfrm>
              <a:off x="2719171" y="151806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55" name="Google Shape;804;p92">
              <a:extLst>
                <a:ext uri="{FF2B5EF4-FFF2-40B4-BE49-F238E27FC236}">
                  <a16:creationId xmlns:a16="http://schemas.microsoft.com/office/drawing/2014/main" id="{23B14271-01C1-90E9-AC75-3BABDF6BC646}"/>
                </a:ext>
              </a:extLst>
            </p:cNvPr>
            <p:cNvSpPr/>
            <p:nvPr/>
          </p:nvSpPr>
          <p:spPr>
            <a:xfrm>
              <a:off x="2683474" y="1553763"/>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56" name="Google Shape;805;p92">
              <a:extLst>
                <a:ext uri="{FF2B5EF4-FFF2-40B4-BE49-F238E27FC236}">
                  <a16:creationId xmlns:a16="http://schemas.microsoft.com/office/drawing/2014/main" id="{D9B8286A-6954-95E4-4B9D-952935A8E57E}"/>
                </a:ext>
              </a:extLst>
            </p:cNvPr>
            <p:cNvSpPr/>
            <p:nvPr/>
          </p:nvSpPr>
          <p:spPr>
            <a:xfrm>
              <a:off x="2625856" y="1449612"/>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57" name="Google Shape;806;p92">
              <a:extLst>
                <a:ext uri="{FF2B5EF4-FFF2-40B4-BE49-F238E27FC236}">
                  <a16:creationId xmlns:a16="http://schemas.microsoft.com/office/drawing/2014/main" id="{230A4C41-3F2A-3300-B2BC-DB22CD55D493}"/>
                </a:ext>
              </a:extLst>
            </p:cNvPr>
            <p:cNvSpPr/>
            <p:nvPr/>
          </p:nvSpPr>
          <p:spPr>
            <a:xfrm>
              <a:off x="2590158" y="1485309"/>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58" name="Google Shape;807;p92">
              <a:extLst>
                <a:ext uri="{FF2B5EF4-FFF2-40B4-BE49-F238E27FC236}">
                  <a16:creationId xmlns:a16="http://schemas.microsoft.com/office/drawing/2014/main" id="{3B30541B-A3C8-51D5-DAD1-34FE65DC1BA8}"/>
                </a:ext>
              </a:extLst>
            </p:cNvPr>
            <p:cNvSpPr/>
            <p:nvPr/>
          </p:nvSpPr>
          <p:spPr>
            <a:xfrm>
              <a:off x="2210092" y="1311444"/>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59" name="Google Shape;808;p92">
              <a:extLst>
                <a:ext uri="{FF2B5EF4-FFF2-40B4-BE49-F238E27FC236}">
                  <a16:creationId xmlns:a16="http://schemas.microsoft.com/office/drawing/2014/main" id="{02F228E6-C5BF-FB97-B469-4D694C332A73}"/>
                </a:ext>
              </a:extLst>
            </p:cNvPr>
            <p:cNvSpPr/>
            <p:nvPr/>
          </p:nvSpPr>
          <p:spPr>
            <a:xfrm>
              <a:off x="2174395" y="1347141"/>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0" name="Google Shape;809;p92">
              <a:extLst>
                <a:ext uri="{FF2B5EF4-FFF2-40B4-BE49-F238E27FC236}">
                  <a16:creationId xmlns:a16="http://schemas.microsoft.com/office/drawing/2014/main" id="{44AA1950-A9B6-0D5E-4E52-AAD0FF053ACE}"/>
                </a:ext>
              </a:extLst>
            </p:cNvPr>
            <p:cNvSpPr/>
            <p:nvPr/>
          </p:nvSpPr>
          <p:spPr>
            <a:xfrm>
              <a:off x="1894112" y="1267348"/>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1" name="Google Shape;810;p92">
              <a:extLst>
                <a:ext uri="{FF2B5EF4-FFF2-40B4-BE49-F238E27FC236}">
                  <a16:creationId xmlns:a16="http://schemas.microsoft.com/office/drawing/2014/main" id="{9368624C-313A-7D6C-0BCE-74F7B6EEF2C0}"/>
                </a:ext>
              </a:extLst>
            </p:cNvPr>
            <p:cNvSpPr/>
            <p:nvPr/>
          </p:nvSpPr>
          <p:spPr>
            <a:xfrm>
              <a:off x="1858414" y="1303044"/>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2" name="Google Shape;811;p92">
              <a:extLst>
                <a:ext uri="{FF2B5EF4-FFF2-40B4-BE49-F238E27FC236}">
                  <a16:creationId xmlns:a16="http://schemas.microsoft.com/office/drawing/2014/main" id="{DAB76610-842D-CFA1-605A-5D1F58E92135}"/>
                </a:ext>
              </a:extLst>
            </p:cNvPr>
            <p:cNvSpPr/>
            <p:nvPr/>
          </p:nvSpPr>
          <p:spPr>
            <a:xfrm>
              <a:off x="3140730" y="1548555"/>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3" name="Google Shape;812;p92">
              <a:extLst>
                <a:ext uri="{FF2B5EF4-FFF2-40B4-BE49-F238E27FC236}">
                  <a16:creationId xmlns:a16="http://schemas.microsoft.com/office/drawing/2014/main" id="{4D34F66A-8CC5-5ACA-E611-0AC13325FD2E}"/>
                </a:ext>
              </a:extLst>
            </p:cNvPr>
            <p:cNvSpPr/>
            <p:nvPr/>
          </p:nvSpPr>
          <p:spPr>
            <a:xfrm>
              <a:off x="3105034" y="1584252"/>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4" name="Google Shape;813;p92">
              <a:extLst>
                <a:ext uri="{FF2B5EF4-FFF2-40B4-BE49-F238E27FC236}">
                  <a16:creationId xmlns:a16="http://schemas.microsoft.com/office/drawing/2014/main" id="{EEB34429-24B0-6154-DABF-6094648772DB}"/>
                </a:ext>
              </a:extLst>
            </p:cNvPr>
            <p:cNvSpPr/>
            <p:nvPr/>
          </p:nvSpPr>
          <p:spPr>
            <a:xfrm>
              <a:off x="3169792" y="1548555"/>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5" name="Google Shape;814;p92">
              <a:extLst>
                <a:ext uri="{FF2B5EF4-FFF2-40B4-BE49-F238E27FC236}">
                  <a16:creationId xmlns:a16="http://schemas.microsoft.com/office/drawing/2014/main" id="{64E90596-0364-EA61-3F97-BEE7970FA219}"/>
                </a:ext>
              </a:extLst>
            </p:cNvPr>
            <p:cNvSpPr/>
            <p:nvPr/>
          </p:nvSpPr>
          <p:spPr>
            <a:xfrm>
              <a:off x="3134011" y="1584252"/>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6" name="Google Shape;815;p92">
              <a:extLst>
                <a:ext uri="{FF2B5EF4-FFF2-40B4-BE49-F238E27FC236}">
                  <a16:creationId xmlns:a16="http://schemas.microsoft.com/office/drawing/2014/main" id="{7F5BB994-8444-AB9B-39F6-090FD5705E2A}"/>
                </a:ext>
              </a:extLst>
            </p:cNvPr>
            <p:cNvSpPr/>
            <p:nvPr/>
          </p:nvSpPr>
          <p:spPr>
            <a:xfrm>
              <a:off x="3187430" y="1559811"/>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7" name="Google Shape;816;p92">
              <a:extLst>
                <a:ext uri="{FF2B5EF4-FFF2-40B4-BE49-F238E27FC236}">
                  <a16:creationId xmlns:a16="http://schemas.microsoft.com/office/drawing/2014/main" id="{F5711731-6F5D-2A94-C73E-F85E68FCD715}"/>
                </a:ext>
              </a:extLst>
            </p:cNvPr>
            <p:cNvSpPr/>
            <p:nvPr/>
          </p:nvSpPr>
          <p:spPr>
            <a:xfrm>
              <a:off x="3151734" y="1595507"/>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8" name="Google Shape;817;p92">
              <a:extLst>
                <a:ext uri="{FF2B5EF4-FFF2-40B4-BE49-F238E27FC236}">
                  <a16:creationId xmlns:a16="http://schemas.microsoft.com/office/drawing/2014/main" id="{59289E4E-28BB-2A15-42BD-78DE85564BB3}"/>
                </a:ext>
              </a:extLst>
            </p:cNvPr>
            <p:cNvSpPr/>
            <p:nvPr/>
          </p:nvSpPr>
          <p:spPr>
            <a:xfrm>
              <a:off x="3192890" y="1559811"/>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69" name="Google Shape;818;p92">
              <a:extLst>
                <a:ext uri="{FF2B5EF4-FFF2-40B4-BE49-F238E27FC236}">
                  <a16:creationId xmlns:a16="http://schemas.microsoft.com/office/drawing/2014/main" id="{D6662FCC-3F64-80FC-550B-353A4F3063E2}"/>
                </a:ext>
              </a:extLst>
            </p:cNvPr>
            <p:cNvSpPr/>
            <p:nvPr/>
          </p:nvSpPr>
          <p:spPr>
            <a:xfrm>
              <a:off x="3157193" y="1595507"/>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0" name="Google Shape;819;p92">
              <a:extLst>
                <a:ext uri="{FF2B5EF4-FFF2-40B4-BE49-F238E27FC236}">
                  <a16:creationId xmlns:a16="http://schemas.microsoft.com/office/drawing/2014/main" id="{26C8D96F-A69D-0723-CDB5-FCACD8EAABDD}"/>
                </a:ext>
              </a:extLst>
            </p:cNvPr>
            <p:cNvSpPr/>
            <p:nvPr/>
          </p:nvSpPr>
          <p:spPr>
            <a:xfrm>
              <a:off x="3192890" y="1570141"/>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1" name="Google Shape;820;p92">
              <a:extLst>
                <a:ext uri="{FF2B5EF4-FFF2-40B4-BE49-F238E27FC236}">
                  <a16:creationId xmlns:a16="http://schemas.microsoft.com/office/drawing/2014/main" id="{0D362474-6A67-DB8D-FDCB-423F77581A6B}"/>
                </a:ext>
              </a:extLst>
            </p:cNvPr>
            <p:cNvSpPr/>
            <p:nvPr/>
          </p:nvSpPr>
          <p:spPr>
            <a:xfrm>
              <a:off x="3157193" y="1605839"/>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2" name="Google Shape;821;p92">
              <a:extLst>
                <a:ext uri="{FF2B5EF4-FFF2-40B4-BE49-F238E27FC236}">
                  <a16:creationId xmlns:a16="http://schemas.microsoft.com/office/drawing/2014/main" id="{1C10EB39-E3DF-A675-A827-BC1539AB78A7}"/>
                </a:ext>
              </a:extLst>
            </p:cNvPr>
            <p:cNvSpPr/>
            <p:nvPr/>
          </p:nvSpPr>
          <p:spPr>
            <a:xfrm>
              <a:off x="3269323" y="1622385"/>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3" name="Google Shape;822;p92">
              <a:extLst>
                <a:ext uri="{FF2B5EF4-FFF2-40B4-BE49-F238E27FC236}">
                  <a16:creationId xmlns:a16="http://schemas.microsoft.com/office/drawing/2014/main" id="{12848325-2AFC-A26C-081C-89EF7A824623}"/>
                </a:ext>
              </a:extLst>
            </p:cNvPr>
            <p:cNvSpPr/>
            <p:nvPr/>
          </p:nvSpPr>
          <p:spPr>
            <a:xfrm>
              <a:off x="3233627" y="1658082"/>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4" name="Google Shape;823;p92">
              <a:extLst>
                <a:ext uri="{FF2B5EF4-FFF2-40B4-BE49-F238E27FC236}">
                  <a16:creationId xmlns:a16="http://schemas.microsoft.com/office/drawing/2014/main" id="{4F921658-CB28-FAB7-2D66-2B603671F1D4}"/>
                </a:ext>
              </a:extLst>
            </p:cNvPr>
            <p:cNvSpPr/>
            <p:nvPr/>
          </p:nvSpPr>
          <p:spPr>
            <a:xfrm>
              <a:off x="3497615" y="1622385"/>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5" name="Google Shape;824;p92">
              <a:extLst>
                <a:ext uri="{FF2B5EF4-FFF2-40B4-BE49-F238E27FC236}">
                  <a16:creationId xmlns:a16="http://schemas.microsoft.com/office/drawing/2014/main" id="{F8F2C7E7-E92A-4DA0-0F88-67B303508EE2}"/>
                </a:ext>
              </a:extLst>
            </p:cNvPr>
            <p:cNvSpPr/>
            <p:nvPr/>
          </p:nvSpPr>
          <p:spPr>
            <a:xfrm>
              <a:off x="3461918" y="1658082"/>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6" name="Google Shape;825;p92">
              <a:extLst>
                <a:ext uri="{FF2B5EF4-FFF2-40B4-BE49-F238E27FC236}">
                  <a16:creationId xmlns:a16="http://schemas.microsoft.com/office/drawing/2014/main" id="{6C8F1116-A081-1018-53F5-7E17FEC2FE5E}"/>
                </a:ext>
              </a:extLst>
            </p:cNvPr>
            <p:cNvSpPr/>
            <p:nvPr/>
          </p:nvSpPr>
          <p:spPr>
            <a:xfrm>
              <a:off x="3526929" y="1638092"/>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7" name="Google Shape;826;p92">
              <a:extLst>
                <a:ext uri="{FF2B5EF4-FFF2-40B4-BE49-F238E27FC236}">
                  <a16:creationId xmlns:a16="http://schemas.microsoft.com/office/drawing/2014/main" id="{CC3CA27E-B3DF-D30E-68BC-9628964BD6BE}"/>
                </a:ext>
              </a:extLst>
            </p:cNvPr>
            <p:cNvSpPr/>
            <p:nvPr/>
          </p:nvSpPr>
          <p:spPr>
            <a:xfrm>
              <a:off x="3491232" y="1673788"/>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8" name="Google Shape;827;p92">
              <a:extLst>
                <a:ext uri="{FF2B5EF4-FFF2-40B4-BE49-F238E27FC236}">
                  <a16:creationId xmlns:a16="http://schemas.microsoft.com/office/drawing/2014/main" id="{93AF2A62-6055-6F70-57F5-9532A27E2711}"/>
                </a:ext>
              </a:extLst>
            </p:cNvPr>
            <p:cNvSpPr/>
            <p:nvPr/>
          </p:nvSpPr>
          <p:spPr>
            <a:xfrm>
              <a:off x="3614785" y="1649263"/>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79" name="Google Shape;828;p92">
              <a:extLst>
                <a:ext uri="{FF2B5EF4-FFF2-40B4-BE49-F238E27FC236}">
                  <a16:creationId xmlns:a16="http://schemas.microsoft.com/office/drawing/2014/main" id="{AD8D92EE-DB17-37E7-47E8-4931235D0B83}"/>
                </a:ext>
              </a:extLst>
            </p:cNvPr>
            <p:cNvSpPr/>
            <p:nvPr/>
          </p:nvSpPr>
          <p:spPr>
            <a:xfrm>
              <a:off x="3579088" y="1684959"/>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0" name="Google Shape;829;p92">
              <a:extLst>
                <a:ext uri="{FF2B5EF4-FFF2-40B4-BE49-F238E27FC236}">
                  <a16:creationId xmlns:a16="http://schemas.microsoft.com/office/drawing/2014/main" id="{EBCB721E-90CA-7B40-9F43-5FC125EE4A9B}"/>
                </a:ext>
              </a:extLst>
            </p:cNvPr>
            <p:cNvSpPr/>
            <p:nvPr/>
          </p:nvSpPr>
          <p:spPr>
            <a:xfrm>
              <a:off x="3709949" y="1762568"/>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1" name="Google Shape;830;p92">
              <a:extLst>
                <a:ext uri="{FF2B5EF4-FFF2-40B4-BE49-F238E27FC236}">
                  <a16:creationId xmlns:a16="http://schemas.microsoft.com/office/drawing/2014/main" id="{EB63A941-8D35-CEF1-C524-0DBE3871E645}"/>
                </a:ext>
              </a:extLst>
            </p:cNvPr>
            <p:cNvSpPr/>
            <p:nvPr/>
          </p:nvSpPr>
          <p:spPr>
            <a:xfrm>
              <a:off x="3674252" y="1798265"/>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2" name="Google Shape;831;p92">
              <a:extLst>
                <a:ext uri="{FF2B5EF4-FFF2-40B4-BE49-F238E27FC236}">
                  <a16:creationId xmlns:a16="http://schemas.microsoft.com/office/drawing/2014/main" id="{B47483C6-8BB1-49FF-D140-ED88D94FADC0}"/>
                </a:ext>
              </a:extLst>
            </p:cNvPr>
            <p:cNvSpPr/>
            <p:nvPr/>
          </p:nvSpPr>
          <p:spPr>
            <a:xfrm>
              <a:off x="3730359" y="1779031"/>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3" name="Google Shape;832;p92">
              <a:extLst>
                <a:ext uri="{FF2B5EF4-FFF2-40B4-BE49-F238E27FC236}">
                  <a16:creationId xmlns:a16="http://schemas.microsoft.com/office/drawing/2014/main" id="{C41B5CED-8C64-4816-9FEC-9E4A838864F7}"/>
                </a:ext>
              </a:extLst>
            </p:cNvPr>
            <p:cNvSpPr/>
            <p:nvPr/>
          </p:nvSpPr>
          <p:spPr>
            <a:xfrm>
              <a:off x="3694662" y="1814728"/>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4" name="Google Shape;833;p92">
              <a:extLst>
                <a:ext uri="{FF2B5EF4-FFF2-40B4-BE49-F238E27FC236}">
                  <a16:creationId xmlns:a16="http://schemas.microsoft.com/office/drawing/2014/main" id="{64342138-A60C-522D-1C95-421714766F86}"/>
                </a:ext>
              </a:extLst>
            </p:cNvPr>
            <p:cNvSpPr/>
            <p:nvPr/>
          </p:nvSpPr>
          <p:spPr>
            <a:xfrm>
              <a:off x="3766812" y="1797845"/>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5" name="Google Shape;834;p92">
              <a:extLst>
                <a:ext uri="{FF2B5EF4-FFF2-40B4-BE49-F238E27FC236}">
                  <a16:creationId xmlns:a16="http://schemas.microsoft.com/office/drawing/2014/main" id="{7FFF59B5-D304-F1BE-1E05-1AA68955CBFE}"/>
                </a:ext>
              </a:extLst>
            </p:cNvPr>
            <p:cNvSpPr/>
            <p:nvPr/>
          </p:nvSpPr>
          <p:spPr>
            <a:xfrm>
              <a:off x="3731115" y="1833542"/>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6" name="Google Shape;835;p92">
              <a:extLst>
                <a:ext uri="{FF2B5EF4-FFF2-40B4-BE49-F238E27FC236}">
                  <a16:creationId xmlns:a16="http://schemas.microsoft.com/office/drawing/2014/main" id="{D95E6A41-23B6-C3CF-8E55-BFA8E14931AF}"/>
                </a:ext>
              </a:extLst>
            </p:cNvPr>
            <p:cNvSpPr/>
            <p:nvPr/>
          </p:nvSpPr>
          <p:spPr>
            <a:xfrm>
              <a:off x="3778571" y="1797845"/>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7" name="Google Shape;836;p92">
              <a:extLst>
                <a:ext uri="{FF2B5EF4-FFF2-40B4-BE49-F238E27FC236}">
                  <a16:creationId xmlns:a16="http://schemas.microsoft.com/office/drawing/2014/main" id="{EE0C77D0-CD01-388B-4817-C6CE621AEFAF}"/>
                </a:ext>
              </a:extLst>
            </p:cNvPr>
            <p:cNvSpPr/>
            <p:nvPr/>
          </p:nvSpPr>
          <p:spPr>
            <a:xfrm>
              <a:off x="3742874" y="1833542"/>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8" name="Google Shape;837;p92">
              <a:extLst>
                <a:ext uri="{FF2B5EF4-FFF2-40B4-BE49-F238E27FC236}">
                  <a16:creationId xmlns:a16="http://schemas.microsoft.com/office/drawing/2014/main" id="{313D5366-022E-EAE0-2FD5-D60A92C89441}"/>
                </a:ext>
              </a:extLst>
            </p:cNvPr>
            <p:cNvSpPr/>
            <p:nvPr/>
          </p:nvSpPr>
          <p:spPr>
            <a:xfrm>
              <a:off x="3801921" y="1797845"/>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89" name="Google Shape;838;p92">
              <a:extLst>
                <a:ext uri="{FF2B5EF4-FFF2-40B4-BE49-F238E27FC236}">
                  <a16:creationId xmlns:a16="http://schemas.microsoft.com/office/drawing/2014/main" id="{478C5C83-43A2-65E4-313C-57E45FBFC247}"/>
                </a:ext>
              </a:extLst>
            </p:cNvPr>
            <p:cNvSpPr/>
            <p:nvPr/>
          </p:nvSpPr>
          <p:spPr>
            <a:xfrm>
              <a:off x="3766224" y="1833542"/>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0" name="Google Shape;839;p92">
              <a:extLst>
                <a:ext uri="{FF2B5EF4-FFF2-40B4-BE49-F238E27FC236}">
                  <a16:creationId xmlns:a16="http://schemas.microsoft.com/office/drawing/2014/main" id="{CB07C395-6E6C-EC9B-8269-160B94FD9277}"/>
                </a:ext>
              </a:extLst>
            </p:cNvPr>
            <p:cNvSpPr/>
            <p:nvPr/>
          </p:nvSpPr>
          <p:spPr>
            <a:xfrm>
              <a:off x="3837281" y="1817500"/>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1" name="Google Shape;840;p92">
              <a:extLst>
                <a:ext uri="{FF2B5EF4-FFF2-40B4-BE49-F238E27FC236}">
                  <a16:creationId xmlns:a16="http://schemas.microsoft.com/office/drawing/2014/main" id="{316157EE-2C78-9C59-2811-85789865295D}"/>
                </a:ext>
              </a:extLst>
            </p:cNvPr>
            <p:cNvSpPr/>
            <p:nvPr/>
          </p:nvSpPr>
          <p:spPr>
            <a:xfrm>
              <a:off x="3801585" y="1853197"/>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2" name="Google Shape;841;p92">
              <a:extLst>
                <a:ext uri="{FF2B5EF4-FFF2-40B4-BE49-F238E27FC236}">
                  <a16:creationId xmlns:a16="http://schemas.microsoft.com/office/drawing/2014/main" id="{306EA751-6BFC-17E8-9E23-10EB307C3ECA}"/>
                </a:ext>
              </a:extLst>
            </p:cNvPr>
            <p:cNvSpPr/>
            <p:nvPr/>
          </p:nvSpPr>
          <p:spPr>
            <a:xfrm>
              <a:off x="3925390" y="1838498"/>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3" name="Google Shape;842;p92">
              <a:extLst>
                <a:ext uri="{FF2B5EF4-FFF2-40B4-BE49-F238E27FC236}">
                  <a16:creationId xmlns:a16="http://schemas.microsoft.com/office/drawing/2014/main" id="{638C3678-3756-5E76-241A-68557ED2BF91}"/>
                </a:ext>
              </a:extLst>
            </p:cNvPr>
            <p:cNvSpPr/>
            <p:nvPr/>
          </p:nvSpPr>
          <p:spPr>
            <a:xfrm>
              <a:off x="3889693" y="1874279"/>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4" name="Google Shape;843;p92">
              <a:extLst>
                <a:ext uri="{FF2B5EF4-FFF2-40B4-BE49-F238E27FC236}">
                  <a16:creationId xmlns:a16="http://schemas.microsoft.com/office/drawing/2014/main" id="{2FBA7D6D-7071-47E8-B0E5-B94ED1A3E554}"/>
                </a:ext>
              </a:extLst>
            </p:cNvPr>
            <p:cNvSpPr/>
            <p:nvPr/>
          </p:nvSpPr>
          <p:spPr>
            <a:xfrm>
              <a:off x="4112274" y="1838498"/>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5" name="Google Shape;844;p92">
              <a:extLst>
                <a:ext uri="{FF2B5EF4-FFF2-40B4-BE49-F238E27FC236}">
                  <a16:creationId xmlns:a16="http://schemas.microsoft.com/office/drawing/2014/main" id="{6DADDBB3-5A49-3096-6A26-640AB2E67ECB}"/>
                </a:ext>
              </a:extLst>
            </p:cNvPr>
            <p:cNvSpPr/>
            <p:nvPr/>
          </p:nvSpPr>
          <p:spPr>
            <a:xfrm>
              <a:off x="4076577" y="1874279"/>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6" name="Google Shape;845;p92">
              <a:extLst>
                <a:ext uri="{FF2B5EF4-FFF2-40B4-BE49-F238E27FC236}">
                  <a16:creationId xmlns:a16="http://schemas.microsoft.com/office/drawing/2014/main" id="{405D2D69-E726-EA5C-D5BF-FC2E31B04FE8}"/>
                </a:ext>
              </a:extLst>
            </p:cNvPr>
            <p:cNvSpPr/>
            <p:nvPr/>
          </p:nvSpPr>
          <p:spPr>
            <a:xfrm>
              <a:off x="4124033" y="1838498"/>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7" name="Google Shape;846;p92">
              <a:extLst>
                <a:ext uri="{FF2B5EF4-FFF2-40B4-BE49-F238E27FC236}">
                  <a16:creationId xmlns:a16="http://schemas.microsoft.com/office/drawing/2014/main" id="{4FE3B3E2-9BF0-B880-CD42-178A5210B647}"/>
                </a:ext>
              </a:extLst>
            </p:cNvPr>
            <p:cNvSpPr/>
            <p:nvPr/>
          </p:nvSpPr>
          <p:spPr>
            <a:xfrm>
              <a:off x="4088252" y="1874279"/>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8" name="Google Shape;847;p92">
              <a:extLst>
                <a:ext uri="{FF2B5EF4-FFF2-40B4-BE49-F238E27FC236}">
                  <a16:creationId xmlns:a16="http://schemas.microsoft.com/office/drawing/2014/main" id="{2E0E9569-5FE6-C9E4-DFE8-86B346B6E9A4}"/>
                </a:ext>
              </a:extLst>
            </p:cNvPr>
            <p:cNvSpPr/>
            <p:nvPr/>
          </p:nvSpPr>
          <p:spPr>
            <a:xfrm>
              <a:off x="4141503" y="1838498"/>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1999" name="Google Shape;848;p92">
              <a:extLst>
                <a:ext uri="{FF2B5EF4-FFF2-40B4-BE49-F238E27FC236}">
                  <a16:creationId xmlns:a16="http://schemas.microsoft.com/office/drawing/2014/main" id="{FC039E05-DAAB-1099-DF5D-AB026896C0EB}"/>
                </a:ext>
              </a:extLst>
            </p:cNvPr>
            <p:cNvSpPr/>
            <p:nvPr/>
          </p:nvSpPr>
          <p:spPr>
            <a:xfrm>
              <a:off x="4105807" y="1874279"/>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0" name="Google Shape;849;p92">
              <a:extLst>
                <a:ext uri="{FF2B5EF4-FFF2-40B4-BE49-F238E27FC236}">
                  <a16:creationId xmlns:a16="http://schemas.microsoft.com/office/drawing/2014/main" id="{18121161-369B-5AA6-9812-CB56E83D5296}"/>
                </a:ext>
              </a:extLst>
            </p:cNvPr>
            <p:cNvSpPr/>
            <p:nvPr/>
          </p:nvSpPr>
          <p:spPr>
            <a:xfrm>
              <a:off x="4199626" y="1914847"/>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1" name="Google Shape;850;p92">
              <a:extLst>
                <a:ext uri="{FF2B5EF4-FFF2-40B4-BE49-F238E27FC236}">
                  <a16:creationId xmlns:a16="http://schemas.microsoft.com/office/drawing/2014/main" id="{50BE958D-30B3-31D1-B82C-5F8099898111}"/>
                </a:ext>
              </a:extLst>
            </p:cNvPr>
            <p:cNvSpPr/>
            <p:nvPr/>
          </p:nvSpPr>
          <p:spPr>
            <a:xfrm>
              <a:off x="4163930" y="1950545"/>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2" name="Google Shape;851;p92">
              <a:extLst>
                <a:ext uri="{FF2B5EF4-FFF2-40B4-BE49-F238E27FC236}">
                  <a16:creationId xmlns:a16="http://schemas.microsoft.com/office/drawing/2014/main" id="{744437A5-DE80-DB53-2E2B-32F2FACF00BE}"/>
                </a:ext>
              </a:extLst>
            </p:cNvPr>
            <p:cNvSpPr/>
            <p:nvPr/>
          </p:nvSpPr>
          <p:spPr>
            <a:xfrm>
              <a:off x="4217264" y="1914847"/>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3" name="Google Shape;852;p92">
              <a:extLst>
                <a:ext uri="{FF2B5EF4-FFF2-40B4-BE49-F238E27FC236}">
                  <a16:creationId xmlns:a16="http://schemas.microsoft.com/office/drawing/2014/main" id="{79956320-9493-478D-E26A-9879B993BAE5}"/>
                </a:ext>
              </a:extLst>
            </p:cNvPr>
            <p:cNvSpPr/>
            <p:nvPr/>
          </p:nvSpPr>
          <p:spPr>
            <a:xfrm>
              <a:off x="4181568" y="1950545"/>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4" name="Google Shape;853;p92">
              <a:extLst>
                <a:ext uri="{FF2B5EF4-FFF2-40B4-BE49-F238E27FC236}">
                  <a16:creationId xmlns:a16="http://schemas.microsoft.com/office/drawing/2014/main" id="{EC2628B6-2A61-76D7-3598-CDE5C5F4D50F}"/>
                </a:ext>
              </a:extLst>
            </p:cNvPr>
            <p:cNvSpPr/>
            <p:nvPr/>
          </p:nvSpPr>
          <p:spPr>
            <a:xfrm>
              <a:off x="4212897" y="1914847"/>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5" name="Google Shape;854;p92">
              <a:extLst>
                <a:ext uri="{FF2B5EF4-FFF2-40B4-BE49-F238E27FC236}">
                  <a16:creationId xmlns:a16="http://schemas.microsoft.com/office/drawing/2014/main" id="{9C73422A-E3EA-119A-59C3-1C7327789401}"/>
                </a:ext>
              </a:extLst>
            </p:cNvPr>
            <p:cNvSpPr/>
            <p:nvPr/>
          </p:nvSpPr>
          <p:spPr>
            <a:xfrm>
              <a:off x="4177116" y="1950545"/>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6" name="Google Shape;855;p92">
              <a:extLst>
                <a:ext uri="{FF2B5EF4-FFF2-40B4-BE49-F238E27FC236}">
                  <a16:creationId xmlns:a16="http://schemas.microsoft.com/office/drawing/2014/main" id="{3D3D0DA6-67CC-B0E3-9B32-A83FEC102775}"/>
                </a:ext>
              </a:extLst>
            </p:cNvPr>
            <p:cNvSpPr/>
            <p:nvPr/>
          </p:nvSpPr>
          <p:spPr>
            <a:xfrm>
              <a:off x="4208445" y="1914847"/>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7" name="Google Shape;856;p92">
              <a:extLst>
                <a:ext uri="{FF2B5EF4-FFF2-40B4-BE49-F238E27FC236}">
                  <a16:creationId xmlns:a16="http://schemas.microsoft.com/office/drawing/2014/main" id="{E09389C8-CCA3-2883-D61F-71C2155C57F3}"/>
                </a:ext>
              </a:extLst>
            </p:cNvPr>
            <p:cNvSpPr/>
            <p:nvPr/>
          </p:nvSpPr>
          <p:spPr>
            <a:xfrm>
              <a:off x="4172749" y="1950545"/>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8" name="Google Shape;857;p92">
              <a:extLst>
                <a:ext uri="{FF2B5EF4-FFF2-40B4-BE49-F238E27FC236}">
                  <a16:creationId xmlns:a16="http://schemas.microsoft.com/office/drawing/2014/main" id="{73AB6311-C8C6-C93C-701C-E29A2730FFD4}"/>
                </a:ext>
              </a:extLst>
            </p:cNvPr>
            <p:cNvSpPr/>
            <p:nvPr/>
          </p:nvSpPr>
          <p:spPr>
            <a:xfrm>
              <a:off x="4204078" y="1914847"/>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09" name="Google Shape;858;p92">
              <a:extLst>
                <a:ext uri="{FF2B5EF4-FFF2-40B4-BE49-F238E27FC236}">
                  <a16:creationId xmlns:a16="http://schemas.microsoft.com/office/drawing/2014/main" id="{912DAD7C-1D45-BB75-E21C-AD6A69E3392A}"/>
                </a:ext>
              </a:extLst>
            </p:cNvPr>
            <p:cNvSpPr/>
            <p:nvPr/>
          </p:nvSpPr>
          <p:spPr>
            <a:xfrm>
              <a:off x="4168297" y="1950545"/>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0" name="Google Shape;859;p92">
              <a:extLst>
                <a:ext uri="{FF2B5EF4-FFF2-40B4-BE49-F238E27FC236}">
                  <a16:creationId xmlns:a16="http://schemas.microsoft.com/office/drawing/2014/main" id="{CC977096-A1FB-523E-324A-C276B02FD9F7}"/>
                </a:ext>
              </a:extLst>
            </p:cNvPr>
            <p:cNvSpPr/>
            <p:nvPr/>
          </p:nvSpPr>
          <p:spPr>
            <a:xfrm>
              <a:off x="4299577"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1" name="Google Shape;860;p92">
              <a:extLst>
                <a:ext uri="{FF2B5EF4-FFF2-40B4-BE49-F238E27FC236}">
                  <a16:creationId xmlns:a16="http://schemas.microsoft.com/office/drawing/2014/main" id="{521BD2DB-38B7-9767-FB75-DAB36572A480}"/>
                </a:ext>
              </a:extLst>
            </p:cNvPr>
            <p:cNvSpPr/>
            <p:nvPr/>
          </p:nvSpPr>
          <p:spPr>
            <a:xfrm>
              <a:off x="4263880" y="199371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2" name="Google Shape;861;p92">
              <a:extLst>
                <a:ext uri="{FF2B5EF4-FFF2-40B4-BE49-F238E27FC236}">
                  <a16:creationId xmlns:a16="http://schemas.microsoft.com/office/drawing/2014/main" id="{483C00DB-89EB-28DE-B621-5C839DFE4AF7}"/>
                </a:ext>
              </a:extLst>
            </p:cNvPr>
            <p:cNvSpPr/>
            <p:nvPr/>
          </p:nvSpPr>
          <p:spPr>
            <a:xfrm>
              <a:off x="4603883"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3" name="Google Shape;862;p92">
              <a:extLst>
                <a:ext uri="{FF2B5EF4-FFF2-40B4-BE49-F238E27FC236}">
                  <a16:creationId xmlns:a16="http://schemas.microsoft.com/office/drawing/2014/main" id="{6D957FAF-9101-C8E5-3375-3603B8127EC7}"/>
                </a:ext>
              </a:extLst>
            </p:cNvPr>
            <p:cNvSpPr/>
            <p:nvPr/>
          </p:nvSpPr>
          <p:spPr>
            <a:xfrm>
              <a:off x="4568102" y="199371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4" name="Google Shape;863;p92">
              <a:extLst>
                <a:ext uri="{FF2B5EF4-FFF2-40B4-BE49-F238E27FC236}">
                  <a16:creationId xmlns:a16="http://schemas.microsoft.com/office/drawing/2014/main" id="{69BE188F-921F-ECD6-9202-869346321550}"/>
                </a:ext>
              </a:extLst>
            </p:cNvPr>
            <p:cNvSpPr/>
            <p:nvPr/>
          </p:nvSpPr>
          <p:spPr>
            <a:xfrm>
              <a:off x="4615558"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5" name="Google Shape;864;p92">
              <a:extLst>
                <a:ext uri="{FF2B5EF4-FFF2-40B4-BE49-F238E27FC236}">
                  <a16:creationId xmlns:a16="http://schemas.microsoft.com/office/drawing/2014/main" id="{64EE9E00-04C7-F673-F841-85E2690B6B83}"/>
                </a:ext>
              </a:extLst>
            </p:cNvPr>
            <p:cNvSpPr/>
            <p:nvPr/>
          </p:nvSpPr>
          <p:spPr>
            <a:xfrm>
              <a:off x="4579861" y="199371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6" name="Google Shape;865;p92">
              <a:extLst>
                <a:ext uri="{FF2B5EF4-FFF2-40B4-BE49-F238E27FC236}">
                  <a16:creationId xmlns:a16="http://schemas.microsoft.com/office/drawing/2014/main" id="{F7679928-8C97-24AC-A37F-9CEBFF1C3856}"/>
                </a:ext>
              </a:extLst>
            </p:cNvPr>
            <p:cNvSpPr/>
            <p:nvPr/>
          </p:nvSpPr>
          <p:spPr>
            <a:xfrm>
              <a:off x="4657050"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7" name="Google Shape;866;p92">
              <a:extLst>
                <a:ext uri="{FF2B5EF4-FFF2-40B4-BE49-F238E27FC236}">
                  <a16:creationId xmlns:a16="http://schemas.microsoft.com/office/drawing/2014/main" id="{C1A86379-D2D5-F256-C351-B5CFA28DC0EB}"/>
                </a:ext>
              </a:extLst>
            </p:cNvPr>
            <p:cNvSpPr/>
            <p:nvPr/>
          </p:nvSpPr>
          <p:spPr>
            <a:xfrm>
              <a:off x="4621353" y="199371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8" name="Google Shape;867;p92">
              <a:extLst>
                <a:ext uri="{FF2B5EF4-FFF2-40B4-BE49-F238E27FC236}">
                  <a16:creationId xmlns:a16="http://schemas.microsoft.com/office/drawing/2014/main" id="{2730FC04-5009-72FD-D5E4-3DBEAB95BB54}"/>
                </a:ext>
              </a:extLst>
            </p:cNvPr>
            <p:cNvSpPr/>
            <p:nvPr/>
          </p:nvSpPr>
          <p:spPr>
            <a:xfrm>
              <a:off x="4661838"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19" name="Google Shape;868;p92">
              <a:extLst>
                <a:ext uri="{FF2B5EF4-FFF2-40B4-BE49-F238E27FC236}">
                  <a16:creationId xmlns:a16="http://schemas.microsoft.com/office/drawing/2014/main" id="{E1B50F82-FCD1-6AF0-EF70-AAA6C692728E}"/>
                </a:ext>
              </a:extLst>
            </p:cNvPr>
            <p:cNvSpPr/>
            <p:nvPr/>
          </p:nvSpPr>
          <p:spPr>
            <a:xfrm>
              <a:off x="4626141" y="199371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0" name="Google Shape;869;p92">
              <a:extLst>
                <a:ext uri="{FF2B5EF4-FFF2-40B4-BE49-F238E27FC236}">
                  <a16:creationId xmlns:a16="http://schemas.microsoft.com/office/drawing/2014/main" id="{CB69D78A-F3C7-0126-C8C7-77EC30E4164F}"/>
                </a:ext>
              </a:extLst>
            </p:cNvPr>
            <p:cNvSpPr/>
            <p:nvPr/>
          </p:nvSpPr>
          <p:spPr>
            <a:xfrm>
              <a:off x="4703246"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1" name="Google Shape;870;p92">
              <a:extLst>
                <a:ext uri="{FF2B5EF4-FFF2-40B4-BE49-F238E27FC236}">
                  <a16:creationId xmlns:a16="http://schemas.microsoft.com/office/drawing/2014/main" id="{9ED03DE9-CC69-A69E-4E6A-D7643CA86FEC}"/>
                </a:ext>
              </a:extLst>
            </p:cNvPr>
            <p:cNvSpPr/>
            <p:nvPr/>
          </p:nvSpPr>
          <p:spPr>
            <a:xfrm>
              <a:off x="4667550" y="199371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2" name="Google Shape;871;p92">
              <a:extLst>
                <a:ext uri="{FF2B5EF4-FFF2-40B4-BE49-F238E27FC236}">
                  <a16:creationId xmlns:a16="http://schemas.microsoft.com/office/drawing/2014/main" id="{F9D5D5BA-DD6A-440C-891E-779227DC61DA}"/>
                </a:ext>
              </a:extLst>
            </p:cNvPr>
            <p:cNvSpPr/>
            <p:nvPr/>
          </p:nvSpPr>
          <p:spPr>
            <a:xfrm>
              <a:off x="4720969"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3" name="Google Shape;872;p92">
              <a:extLst>
                <a:ext uri="{FF2B5EF4-FFF2-40B4-BE49-F238E27FC236}">
                  <a16:creationId xmlns:a16="http://schemas.microsoft.com/office/drawing/2014/main" id="{0D6961E2-1B0D-F698-718C-35C93F4718EC}"/>
                </a:ext>
              </a:extLst>
            </p:cNvPr>
            <p:cNvSpPr/>
            <p:nvPr/>
          </p:nvSpPr>
          <p:spPr>
            <a:xfrm>
              <a:off x="4685271" y="209257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4" name="Google Shape;873;p92">
              <a:extLst>
                <a:ext uri="{FF2B5EF4-FFF2-40B4-BE49-F238E27FC236}">
                  <a16:creationId xmlns:a16="http://schemas.microsoft.com/office/drawing/2014/main" id="{030164CB-4DA4-5E39-FE27-DEA0A2B08EAC}"/>
                </a:ext>
              </a:extLst>
            </p:cNvPr>
            <p:cNvSpPr/>
            <p:nvPr/>
          </p:nvSpPr>
          <p:spPr>
            <a:xfrm>
              <a:off x="5112962"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5" name="Google Shape;874;p92">
              <a:extLst>
                <a:ext uri="{FF2B5EF4-FFF2-40B4-BE49-F238E27FC236}">
                  <a16:creationId xmlns:a16="http://schemas.microsoft.com/office/drawing/2014/main" id="{45819942-ACD5-14FD-3AF5-F22CEF26EC75}"/>
                </a:ext>
              </a:extLst>
            </p:cNvPr>
            <p:cNvSpPr/>
            <p:nvPr/>
          </p:nvSpPr>
          <p:spPr>
            <a:xfrm>
              <a:off x="5077266" y="209257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6" name="Google Shape;875;p92">
              <a:extLst>
                <a:ext uri="{FF2B5EF4-FFF2-40B4-BE49-F238E27FC236}">
                  <a16:creationId xmlns:a16="http://schemas.microsoft.com/office/drawing/2014/main" id="{0C6F9954-B478-8CD3-383F-C8D1573406F9}"/>
                </a:ext>
              </a:extLst>
            </p:cNvPr>
            <p:cNvSpPr/>
            <p:nvPr/>
          </p:nvSpPr>
          <p:spPr>
            <a:xfrm>
              <a:off x="5130601"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7" name="Google Shape;876;p92">
              <a:extLst>
                <a:ext uri="{FF2B5EF4-FFF2-40B4-BE49-F238E27FC236}">
                  <a16:creationId xmlns:a16="http://schemas.microsoft.com/office/drawing/2014/main" id="{940D4740-D5A6-511C-12C6-19CA17F5413B}"/>
                </a:ext>
              </a:extLst>
            </p:cNvPr>
            <p:cNvSpPr/>
            <p:nvPr/>
          </p:nvSpPr>
          <p:spPr>
            <a:xfrm>
              <a:off x="5094904" y="209257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8" name="Google Shape;877;p92">
              <a:extLst>
                <a:ext uri="{FF2B5EF4-FFF2-40B4-BE49-F238E27FC236}">
                  <a16:creationId xmlns:a16="http://schemas.microsoft.com/office/drawing/2014/main" id="{6E4EFEBE-AE44-F0B3-22E6-72F6090F3FA7}"/>
                </a:ext>
              </a:extLst>
            </p:cNvPr>
            <p:cNvSpPr/>
            <p:nvPr/>
          </p:nvSpPr>
          <p:spPr>
            <a:xfrm>
              <a:off x="5142192"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29" name="Google Shape;878;p92">
              <a:extLst>
                <a:ext uri="{FF2B5EF4-FFF2-40B4-BE49-F238E27FC236}">
                  <a16:creationId xmlns:a16="http://schemas.microsoft.com/office/drawing/2014/main" id="{E481B448-D528-CA3E-EB95-CD44072A9035}"/>
                </a:ext>
              </a:extLst>
            </p:cNvPr>
            <p:cNvSpPr/>
            <p:nvPr/>
          </p:nvSpPr>
          <p:spPr>
            <a:xfrm>
              <a:off x="5106411" y="209257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0" name="Google Shape;879;p92">
              <a:extLst>
                <a:ext uri="{FF2B5EF4-FFF2-40B4-BE49-F238E27FC236}">
                  <a16:creationId xmlns:a16="http://schemas.microsoft.com/office/drawing/2014/main" id="{1A717EFB-0F4B-6269-8581-7AA960D6070E}"/>
                </a:ext>
              </a:extLst>
            </p:cNvPr>
            <p:cNvSpPr/>
            <p:nvPr/>
          </p:nvSpPr>
          <p:spPr>
            <a:xfrm>
              <a:off x="5165542"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1" name="Google Shape;880;p92">
              <a:extLst>
                <a:ext uri="{FF2B5EF4-FFF2-40B4-BE49-F238E27FC236}">
                  <a16:creationId xmlns:a16="http://schemas.microsoft.com/office/drawing/2014/main" id="{8FB31147-4690-3920-E2BF-3C54B8156A77}"/>
                </a:ext>
              </a:extLst>
            </p:cNvPr>
            <p:cNvSpPr/>
            <p:nvPr/>
          </p:nvSpPr>
          <p:spPr>
            <a:xfrm>
              <a:off x="5129845" y="209257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2" name="Google Shape;881;p92">
              <a:extLst>
                <a:ext uri="{FF2B5EF4-FFF2-40B4-BE49-F238E27FC236}">
                  <a16:creationId xmlns:a16="http://schemas.microsoft.com/office/drawing/2014/main" id="{FFBED01D-2F0B-0992-7AA0-DAFD0AC9AC25}"/>
                </a:ext>
              </a:extLst>
            </p:cNvPr>
            <p:cNvSpPr/>
            <p:nvPr/>
          </p:nvSpPr>
          <p:spPr>
            <a:xfrm>
              <a:off x="5183180"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3" name="Google Shape;882;p92">
              <a:extLst>
                <a:ext uri="{FF2B5EF4-FFF2-40B4-BE49-F238E27FC236}">
                  <a16:creationId xmlns:a16="http://schemas.microsoft.com/office/drawing/2014/main" id="{CC2FD005-BE87-9077-E2D2-2B0B8A745197}"/>
                </a:ext>
              </a:extLst>
            </p:cNvPr>
            <p:cNvSpPr/>
            <p:nvPr/>
          </p:nvSpPr>
          <p:spPr>
            <a:xfrm>
              <a:off x="5147483" y="209257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4" name="Google Shape;883;p92">
              <a:extLst>
                <a:ext uri="{FF2B5EF4-FFF2-40B4-BE49-F238E27FC236}">
                  <a16:creationId xmlns:a16="http://schemas.microsoft.com/office/drawing/2014/main" id="{795BA4DC-3EE9-8BAD-0A39-67CC2A777015}"/>
                </a:ext>
              </a:extLst>
            </p:cNvPr>
            <p:cNvSpPr/>
            <p:nvPr/>
          </p:nvSpPr>
          <p:spPr>
            <a:xfrm>
              <a:off x="5189060"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5" name="Google Shape;884;p92">
              <a:extLst>
                <a:ext uri="{FF2B5EF4-FFF2-40B4-BE49-F238E27FC236}">
                  <a16:creationId xmlns:a16="http://schemas.microsoft.com/office/drawing/2014/main" id="{5F0FA9D6-0224-FD12-C697-AC7EC80E1B7D}"/>
                </a:ext>
              </a:extLst>
            </p:cNvPr>
            <p:cNvSpPr/>
            <p:nvPr/>
          </p:nvSpPr>
          <p:spPr>
            <a:xfrm>
              <a:off x="5153363" y="209257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6" name="Google Shape;885;p92">
              <a:extLst>
                <a:ext uri="{FF2B5EF4-FFF2-40B4-BE49-F238E27FC236}">
                  <a16:creationId xmlns:a16="http://schemas.microsoft.com/office/drawing/2014/main" id="{FD9A2A16-18D3-3771-5296-EAD14F34F0F6}"/>
                </a:ext>
              </a:extLst>
            </p:cNvPr>
            <p:cNvSpPr/>
            <p:nvPr/>
          </p:nvSpPr>
          <p:spPr>
            <a:xfrm>
              <a:off x="5195024"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7" name="Google Shape;886;p92">
              <a:extLst>
                <a:ext uri="{FF2B5EF4-FFF2-40B4-BE49-F238E27FC236}">
                  <a16:creationId xmlns:a16="http://schemas.microsoft.com/office/drawing/2014/main" id="{223489A1-53E9-B66A-C9DF-BD3B7CD42F20}"/>
                </a:ext>
              </a:extLst>
            </p:cNvPr>
            <p:cNvSpPr/>
            <p:nvPr/>
          </p:nvSpPr>
          <p:spPr>
            <a:xfrm>
              <a:off x="5159326" y="209257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8" name="Google Shape;887;p92">
              <a:extLst>
                <a:ext uri="{FF2B5EF4-FFF2-40B4-BE49-F238E27FC236}">
                  <a16:creationId xmlns:a16="http://schemas.microsoft.com/office/drawing/2014/main" id="{81EDB541-6DB0-BE56-B1A9-BD55622249E6}"/>
                </a:ext>
              </a:extLst>
            </p:cNvPr>
            <p:cNvSpPr/>
            <p:nvPr/>
          </p:nvSpPr>
          <p:spPr>
            <a:xfrm>
              <a:off x="5429111"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39" name="Google Shape;888;p92">
              <a:extLst>
                <a:ext uri="{FF2B5EF4-FFF2-40B4-BE49-F238E27FC236}">
                  <a16:creationId xmlns:a16="http://schemas.microsoft.com/office/drawing/2014/main" id="{2703F568-B4A4-4C6A-1347-5C1ACF0AC4CE}"/>
                </a:ext>
              </a:extLst>
            </p:cNvPr>
            <p:cNvSpPr/>
            <p:nvPr/>
          </p:nvSpPr>
          <p:spPr>
            <a:xfrm>
              <a:off x="5393414" y="209257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0" name="Google Shape;889;p92">
              <a:extLst>
                <a:ext uri="{FF2B5EF4-FFF2-40B4-BE49-F238E27FC236}">
                  <a16:creationId xmlns:a16="http://schemas.microsoft.com/office/drawing/2014/main" id="{79D70B55-3C4A-85EB-FDD1-9EF6C0CD6B7B}"/>
                </a:ext>
              </a:extLst>
            </p:cNvPr>
            <p:cNvSpPr/>
            <p:nvPr/>
          </p:nvSpPr>
          <p:spPr>
            <a:xfrm>
              <a:off x="5698308"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1" name="Google Shape;890;p92">
              <a:extLst>
                <a:ext uri="{FF2B5EF4-FFF2-40B4-BE49-F238E27FC236}">
                  <a16:creationId xmlns:a16="http://schemas.microsoft.com/office/drawing/2014/main" id="{1E272BDF-37ED-CAB8-D9B8-AD9AF4CCAF61}"/>
                </a:ext>
              </a:extLst>
            </p:cNvPr>
            <p:cNvSpPr/>
            <p:nvPr/>
          </p:nvSpPr>
          <p:spPr>
            <a:xfrm>
              <a:off x="5662610" y="209257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2" name="Google Shape;891;p92">
              <a:extLst>
                <a:ext uri="{FF2B5EF4-FFF2-40B4-BE49-F238E27FC236}">
                  <a16:creationId xmlns:a16="http://schemas.microsoft.com/office/drawing/2014/main" id="{4140652A-1D99-F953-C962-BD5E6BB83E3F}"/>
                </a:ext>
              </a:extLst>
            </p:cNvPr>
            <p:cNvSpPr/>
            <p:nvPr/>
          </p:nvSpPr>
          <p:spPr>
            <a:xfrm>
              <a:off x="5686549" y="205687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3" name="Google Shape;892;p92">
              <a:extLst>
                <a:ext uri="{FF2B5EF4-FFF2-40B4-BE49-F238E27FC236}">
                  <a16:creationId xmlns:a16="http://schemas.microsoft.com/office/drawing/2014/main" id="{51AE6B18-7F9E-22CC-416B-60786FE536E3}"/>
                </a:ext>
              </a:extLst>
            </p:cNvPr>
            <p:cNvSpPr/>
            <p:nvPr/>
          </p:nvSpPr>
          <p:spPr>
            <a:xfrm>
              <a:off x="5650851" y="209257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4" name="Google Shape;893;p92">
              <a:extLst>
                <a:ext uri="{FF2B5EF4-FFF2-40B4-BE49-F238E27FC236}">
                  <a16:creationId xmlns:a16="http://schemas.microsoft.com/office/drawing/2014/main" id="{4E062F5B-1784-F535-A63C-AADD780B226D}"/>
                </a:ext>
              </a:extLst>
            </p:cNvPr>
            <p:cNvSpPr/>
            <p:nvPr/>
          </p:nvSpPr>
          <p:spPr>
            <a:xfrm>
              <a:off x="4674017"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5" name="Google Shape;894;p92">
              <a:extLst>
                <a:ext uri="{FF2B5EF4-FFF2-40B4-BE49-F238E27FC236}">
                  <a16:creationId xmlns:a16="http://schemas.microsoft.com/office/drawing/2014/main" id="{012FA178-7966-1F2B-6438-25890DAA98CD}"/>
                </a:ext>
              </a:extLst>
            </p:cNvPr>
            <p:cNvSpPr/>
            <p:nvPr/>
          </p:nvSpPr>
          <p:spPr>
            <a:xfrm>
              <a:off x="4638320" y="199371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6" name="Google Shape;895;p92">
              <a:extLst>
                <a:ext uri="{FF2B5EF4-FFF2-40B4-BE49-F238E27FC236}">
                  <a16:creationId xmlns:a16="http://schemas.microsoft.com/office/drawing/2014/main" id="{2B5C127D-1192-BFDD-9EA4-211E99A4EB05}"/>
                </a:ext>
              </a:extLst>
            </p:cNvPr>
            <p:cNvSpPr/>
            <p:nvPr/>
          </p:nvSpPr>
          <p:spPr>
            <a:xfrm>
              <a:off x="4691487"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7" name="Google Shape;896;p92">
              <a:extLst>
                <a:ext uri="{FF2B5EF4-FFF2-40B4-BE49-F238E27FC236}">
                  <a16:creationId xmlns:a16="http://schemas.microsoft.com/office/drawing/2014/main" id="{7F34B048-B34C-A665-3394-6911080D1A96}"/>
                </a:ext>
              </a:extLst>
            </p:cNvPr>
            <p:cNvSpPr/>
            <p:nvPr/>
          </p:nvSpPr>
          <p:spPr>
            <a:xfrm>
              <a:off x="4655791" y="199371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8" name="Google Shape;897;p92">
              <a:extLst>
                <a:ext uri="{FF2B5EF4-FFF2-40B4-BE49-F238E27FC236}">
                  <a16:creationId xmlns:a16="http://schemas.microsoft.com/office/drawing/2014/main" id="{59AE5DF7-BBA2-58B8-BA48-73D2111B49BF}"/>
                </a:ext>
              </a:extLst>
            </p:cNvPr>
            <p:cNvSpPr/>
            <p:nvPr/>
          </p:nvSpPr>
          <p:spPr>
            <a:xfrm>
              <a:off x="4687120"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49" name="Google Shape;898;p92">
              <a:extLst>
                <a:ext uri="{FF2B5EF4-FFF2-40B4-BE49-F238E27FC236}">
                  <a16:creationId xmlns:a16="http://schemas.microsoft.com/office/drawing/2014/main" id="{234D3E4D-A45E-2EF9-3198-2FAB9E950E5E}"/>
                </a:ext>
              </a:extLst>
            </p:cNvPr>
            <p:cNvSpPr/>
            <p:nvPr/>
          </p:nvSpPr>
          <p:spPr>
            <a:xfrm>
              <a:off x="4651423" y="199371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0" name="Google Shape;899;p92">
              <a:extLst>
                <a:ext uri="{FF2B5EF4-FFF2-40B4-BE49-F238E27FC236}">
                  <a16:creationId xmlns:a16="http://schemas.microsoft.com/office/drawing/2014/main" id="{5E5FB28A-4BC7-0C58-63AA-3E24588136BF}"/>
                </a:ext>
              </a:extLst>
            </p:cNvPr>
            <p:cNvSpPr/>
            <p:nvPr/>
          </p:nvSpPr>
          <p:spPr>
            <a:xfrm>
              <a:off x="4682752"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1" name="Google Shape;900;p92">
              <a:extLst>
                <a:ext uri="{FF2B5EF4-FFF2-40B4-BE49-F238E27FC236}">
                  <a16:creationId xmlns:a16="http://schemas.microsoft.com/office/drawing/2014/main" id="{4814C9A6-AF74-31EF-B778-A89FDFA8F406}"/>
                </a:ext>
              </a:extLst>
            </p:cNvPr>
            <p:cNvSpPr/>
            <p:nvPr/>
          </p:nvSpPr>
          <p:spPr>
            <a:xfrm>
              <a:off x="4647055" y="199371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2" name="Google Shape;901;p92">
              <a:extLst>
                <a:ext uri="{FF2B5EF4-FFF2-40B4-BE49-F238E27FC236}">
                  <a16:creationId xmlns:a16="http://schemas.microsoft.com/office/drawing/2014/main" id="{B356BC79-299E-2CF9-9EF2-4873F8D51ED9}"/>
                </a:ext>
              </a:extLst>
            </p:cNvPr>
            <p:cNvSpPr/>
            <p:nvPr/>
          </p:nvSpPr>
          <p:spPr>
            <a:xfrm>
              <a:off x="4678385"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3" name="Google Shape;902;p92">
              <a:extLst>
                <a:ext uri="{FF2B5EF4-FFF2-40B4-BE49-F238E27FC236}">
                  <a16:creationId xmlns:a16="http://schemas.microsoft.com/office/drawing/2014/main" id="{AD03CCE7-9DEE-D990-0CEF-64750327FE1B}"/>
                </a:ext>
              </a:extLst>
            </p:cNvPr>
            <p:cNvSpPr/>
            <p:nvPr/>
          </p:nvSpPr>
          <p:spPr>
            <a:xfrm>
              <a:off x="4642688" y="199371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4" name="Google Shape;903;p92">
              <a:extLst>
                <a:ext uri="{FF2B5EF4-FFF2-40B4-BE49-F238E27FC236}">
                  <a16:creationId xmlns:a16="http://schemas.microsoft.com/office/drawing/2014/main" id="{54E0E840-EF06-A668-0876-F41CDC456230}"/>
                </a:ext>
              </a:extLst>
            </p:cNvPr>
            <p:cNvSpPr/>
            <p:nvPr/>
          </p:nvSpPr>
          <p:spPr>
            <a:xfrm>
              <a:off x="4492593"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5" name="Google Shape;904;p92">
              <a:extLst>
                <a:ext uri="{FF2B5EF4-FFF2-40B4-BE49-F238E27FC236}">
                  <a16:creationId xmlns:a16="http://schemas.microsoft.com/office/drawing/2014/main" id="{65D0FCF6-350C-C0D2-F6A0-577352A7C30B}"/>
                </a:ext>
              </a:extLst>
            </p:cNvPr>
            <p:cNvSpPr/>
            <p:nvPr/>
          </p:nvSpPr>
          <p:spPr>
            <a:xfrm>
              <a:off x="4456896" y="199371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6" name="Google Shape;905;p92">
              <a:extLst>
                <a:ext uri="{FF2B5EF4-FFF2-40B4-BE49-F238E27FC236}">
                  <a16:creationId xmlns:a16="http://schemas.microsoft.com/office/drawing/2014/main" id="{A7F7915F-7A28-10A1-AE53-8E340992B20D}"/>
                </a:ext>
              </a:extLst>
            </p:cNvPr>
            <p:cNvSpPr/>
            <p:nvPr/>
          </p:nvSpPr>
          <p:spPr>
            <a:xfrm>
              <a:off x="4287903" y="19579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7" name="Google Shape;906;p92">
              <a:extLst>
                <a:ext uri="{FF2B5EF4-FFF2-40B4-BE49-F238E27FC236}">
                  <a16:creationId xmlns:a16="http://schemas.microsoft.com/office/drawing/2014/main" id="{52593A4F-2200-0D76-9778-1386EA9BCD39}"/>
                </a:ext>
              </a:extLst>
            </p:cNvPr>
            <p:cNvSpPr/>
            <p:nvPr/>
          </p:nvSpPr>
          <p:spPr>
            <a:xfrm>
              <a:off x="4252121" y="1993716"/>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8" name="Google Shape;907;p92">
              <a:extLst>
                <a:ext uri="{FF2B5EF4-FFF2-40B4-BE49-F238E27FC236}">
                  <a16:creationId xmlns:a16="http://schemas.microsoft.com/office/drawing/2014/main" id="{066C65C1-6247-3728-E2DB-9D0627DF0258}"/>
                </a:ext>
              </a:extLst>
            </p:cNvPr>
            <p:cNvSpPr/>
            <p:nvPr/>
          </p:nvSpPr>
          <p:spPr>
            <a:xfrm>
              <a:off x="4187699" y="187259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59" name="Google Shape;908;p92">
              <a:extLst>
                <a:ext uri="{FF2B5EF4-FFF2-40B4-BE49-F238E27FC236}">
                  <a16:creationId xmlns:a16="http://schemas.microsoft.com/office/drawing/2014/main" id="{AE8E6328-B656-E45B-6342-59615E1B3D29}"/>
                </a:ext>
              </a:extLst>
            </p:cNvPr>
            <p:cNvSpPr/>
            <p:nvPr/>
          </p:nvSpPr>
          <p:spPr>
            <a:xfrm>
              <a:off x="4152002" y="1908296"/>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0" name="Google Shape;909;p92">
              <a:extLst>
                <a:ext uri="{FF2B5EF4-FFF2-40B4-BE49-F238E27FC236}">
                  <a16:creationId xmlns:a16="http://schemas.microsoft.com/office/drawing/2014/main" id="{E94C3076-FD77-1AE0-C8AC-6463723A8A2B}"/>
                </a:ext>
              </a:extLst>
            </p:cNvPr>
            <p:cNvSpPr/>
            <p:nvPr/>
          </p:nvSpPr>
          <p:spPr>
            <a:xfrm>
              <a:off x="4176361" y="1861680"/>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1" name="Google Shape;910;p92">
              <a:extLst>
                <a:ext uri="{FF2B5EF4-FFF2-40B4-BE49-F238E27FC236}">
                  <a16:creationId xmlns:a16="http://schemas.microsoft.com/office/drawing/2014/main" id="{B5B22185-8145-2405-A291-CEF645373B61}"/>
                </a:ext>
              </a:extLst>
            </p:cNvPr>
            <p:cNvSpPr/>
            <p:nvPr/>
          </p:nvSpPr>
          <p:spPr>
            <a:xfrm>
              <a:off x="4140663" y="1897377"/>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2" name="Google Shape;911;p92">
              <a:extLst>
                <a:ext uri="{FF2B5EF4-FFF2-40B4-BE49-F238E27FC236}">
                  <a16:creationId xmlns:a16="http://schemas.microsoft.com/office/drawing/2014/main" id="{7F1184DD-6496-6F99-8566-80B24012AB7E}"/>
                </a:ext>
              </a:extLst>
            </p:cNvPr>
            <p:cNvSpPr/>
            <p:nvPr/>
          </p:nvSpPr>
          <p:spPr>
            <a:xfrm>
              <a:off x="4154018" y="1861680"/>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3" name="Google Shape;912;p92">
              <a:extLst>
                <a:ext uri="{FF2B5EF4-FFF2-40B4-BE49-F238E27FC236}">
                  <a16:creationId xmlns:a16="http://schemas.microsoft.com/office/drawing/2014/main" id="{66ABDD6B-2CC1-F2F3-814D-3DD88CC52319}"/>
                </a:ext>
              </a:extLst>
            </p:cNvPr>
            <p:cNvSpPr/>
            <p:nvPr/>
          </p:nvSpPr>
          <p:spPr>
            <a:xfrm>
              <a:off x="4118238" y="1897377"/>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4" name="Google Shape;913;p92">
              <a:extLst>
                <a:ext uri="{FF2B5EF4-FFF2-40B4-BE49-F238E27FC236}">
                  <a16:creationId xmlns:a16="http://schemas.microsoft.com/office/drawing/2014/main" id="{20D87B3B-E746-765A-81D4-31BF297DD0DF}"/>
                </a:ext>
              </a:extLst>
            </p:cNvPr>
            <p:cNvSpPr/>
            <p:nvPr/>
          </p:nvSpPr>
          <p:spPr>
            <a:xfrm>
              <a:off x="4158469" y="1861680"/>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5" name="Google Shape;914;p92">
              <a:extLst>
                <a:ext uri="{FF2B5EF4-FFF2-40B4-BE49-F238E27FC236}">
                  <a16:creationId xmlns:a16="http://schemas.microsoft.com/office/drawing/2014/main" id="{7F79D09E-5C93-C30D-B0EC-014961C62822}"/>
                </a:ext>
              </a:extLst>
            </p:cNvPr>
            <p:cNvSpPr/>
            <p:nvPr/>
          </p:nvSpPr>
          <p:spPr>
            <a:xfrm>
              <a:off x="4122773" y="1897377"/>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6" name="Google Shape;915;p92">
              <a:extLst>
                <a:ext uri="{FF2B5EF4-FFF2-40B4-BE49-F238E27FC236}">
                  <a16:creationId xmlns:a16="http://schemas.microsoft.com/office/drawing/2014/main" id="{8932EC19-7C39-855E-E2D5-92C7F8F79850}"/>
                </a:ext>
              </a:extLst>
            </p:cNvPr>
            <p:cNvSpPr/>
            <p:nvPr/>
          </p:nvSpPr>
          <p:spPr>
            <a:xfrm>
              <a:off x="4162922" y="1861680"/>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7" name="Google Shape;916;p92">
              <a:extLst>
                <a:ext uri="{FF2B5EF4-FFF2-40B4-BE49-F238E27FC236}">
                  <a16:creationId xmlns:a16="http://schemas.microsoft.com/office/drawing/2014/main" id="{9DFECC27-8C78-0B2B-7BC3-DDC52CD6D3EA}"/>
                </a:ext>
              </a:extLst>
            </p:cNvPr>
            <p:cNvSpPr/>
            <p:nvPr/>
          </p:nvSpPr>
          <p:spPr>
            <a:xfrm>
              <a:off x="4127224" y="1897377"/>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8" name="Google Shape;917;p92">
              <a:extLst>
                <a:ext uri="{FF2B5EF4-FFF2-40B4-BE49-F238E27FC236}">
                  <a16:creationId xmlns:a16="http://schemas.microsoft.com/office/drawing/2014/main" id="{5C50992E-598C-D2D7-91B6-A8C8222F4CF1}"/>
                </a:ext>
              </a:extLst>
            </p:cNvPr>
            <p:cNvSpPr/>
            <p:nvPr/>
          </p:nvSpPr>
          <p:spPr>
            <a:xfrm>
              <a:off x="4167373" y="1861680"/>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69" name="Google Shape;918;p92">
              <a:extLst>
                <a:ext uri="{FF2B5EF4-FFF2-40B4-BE49-F238E27FC236}">
                  <a16:creationId xmlns:a16="http://schemas.microsoft.com/office/drawing/2014/main" id="{4A1FFF38-A04D-9976-AE1B-4618C36D4724}"/>
                </a:ext>
              </a:extLst>
            </p:cNvPr>
            <p:cNvSpPr/>
            <p:nvPr/>
          </p:nvSpPr>
          <p:spPr>
            <a:xfrm>
              <a:off x="4131676" y="1897377"/>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0" name="Google Shape;919;p92">
              <a:extLst>
                <a:ext uri="{FF2B5EF4-FFF2-40B4-BE49-F238E27FC236}">
                  <a16:creationId xmlns:a16="http://schemas.microsoft.com/office/drawing/2014/main" id="{34B8309A-9D9F-4AE4-561D-F1707E61C499}"/>
                </a:ext>
              </a:extLst>
            </p:cNvPr>
            <p:cNvSpPr/>
            <p:nvPr/>
          </p:nvSpPr>
          <p:spPr>
            <a:xfrm>
              <a:off x="4171908" y="1861680"/>
              <a:ext cx="8406" cy="71449"/>
            </a:xfrm>
            <a:custGeom>
              <a:avLst/>
              <a:gdLst/>
              <a:ahLst/>
              <a:cxnLst/>
              <a:rect l="l" t="t" r="r" b="b"/>
              <a:pathLst>
                <a:path w="9525" h="80962" extrusionOk="0">
                  <a:moveTo>
                    <a:pt x="0" y="0"/>
                  </a:moveTo>
                  <a:lnTo>
                    <a:pt x="0" y="80962"/>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1" name="Google Shape;920;p92">
              <a:extLst>
                <a:ext uri="{FF2B5EF4-FFF2-40B4-BE49-F238E27FC236}">
                  <a16:creationId xmlns:a16="http://schemas.microsoft.com/office/drawing/2014/main" id="{726DBA6A-A13F-7BB7-2066-CD227B2581BF}"/>
                </a:ext>
              </a:extLst>
            </p:cNvPr>
            <p:cNvSpPr/>
            <p:nvPr/>
          </p:nvSpPr>
          <p:spPr>
            <a:xfrm>
              <a:off x="4136128" y="1897377"/>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2" name="Google Shape;921;p92">
              <a:extLst>
                <a:ext uri="{FF2B5EF4-FFF2-40B4-BE49-F238E27FC236}">
                  <a16:creationId xmlns:a16="http://schemas.microsoft.com/office/drawing/2014/main" id="{405C57CB-6989-D5D3-AD1C-22F5CEA31516}"/>
                </a:ext>
              </a:extLst>
            </p:cNvPr>
            <p:cNvSpPr/>
            <p:nvPr/>
          </p:nvSpPr>
          <p:spPr>
            <a:xfrm>
              <a:off x="3650566" y="1658082"/>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3" name="Google Shape;922;p92">
              <a:extLst>
                <a:ext uri="{FF2B5EF4-FFF2-40B4-BE49-F238E27FC236}">
                  <a16:creationId xmlns:a16="http://schemas.microsoft.com/office/drawing/2014/main" id="{DFD855FD-A868-3CA6-B299-EB70F8C26912}"/>
                </a:ext>
              </a:extLst>
            </p:cNvPr>
            <p:cNvSpPr/>
            <p:nvPr/>
          </p:nvSpPr>
          <p:spPr>
            <a:xfrm>
              <a:off x="3614785" y="1693863"/>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4" name="Google Shape;923;p92">
              <a:extLst>
                <a:ext uri="{FF2B5EF4-FFF2-40B4-BE49-F238E27FC236}">
                  <a16:creationId xmlns:a16="http://schemas.microsoft.com/office/drawing/2014/main" id="{3829C902-5D68-9AFA-C109-1DC0DC74C45C}"/>
                </a:ext>
              </a:extLst>
            </p:cNvPr>
            <p:cNvSpPr/>
            <p:nvPr/>
          </p:nvSpPr>
          <p:spPr>
            <a:xfrm>
              <a:off x="3656193" y="1658082"/>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5" name="Google Shape;924;p92">
              <a:extLst>
                <a:ext uri="{FF2B5EF4-FFF2-40B4-BE49-F238E27FC236}">
                  <a16:creationId xmlns:a16="http://schemas.microsoft.com/office/drawing/2014/main" id="{56AD7641-C6C6-A111-98E9-EB4F8719C858}"/>
                </a:ext>
              </a:extLst>
            </p:cNvPr>
            <p:cNvSpPr/>
            <p:nvPr/>
          </p:nvSpPr>
          <p:spPr>
            <a:xfrm>
              <a:off x="3620413" y="1693863"/>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6" name="Google Shape;925;p92">
              <a:extLst>
                <a:ext uri="{FF2B5EF4-FFF2-40B4-BE49-F238E27FC236}">
                  <a16:creationId xmlns:a16="http://schemas.microsoft.com/office/drawing/2014/main" id="{E08C2A40-6979-1C8B-46E8-DE7268168356}"/>
                </a:ext>
              </a:extLst>
            </p:cNvPr>
            <p:cNvSpPr/>
            <p:nvPr/>
          </p:nvSpPr>
          <p:spPr>
            <a:xfrm>
              <a:off x="3661821" y="1658082"/>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7" name="Google Shape;926;p92">
              <a:extLst>
                <a:ext uri="{FF2B5EF4-FFF2-40B4-BE49-F238E27FC236}">
                  <a16:creationId xmlns:a16="http://schemas.microsoft.com/office/drawing/2014/main" id="{D2F0FDDC-2452-5DC4-332A-7EA82F11BD64}"/>
                </a:ext>
              </a:extLst>
            </p:cNvPr>
            <p:cNvSpPr/>
            <p:nvPr/>
          </p:nvSpPr>
          <p:spPr>
            <a:xfrm>
              <a:off x="3626041" y="1693863"/>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8" name="Google Shape;927;p92">
              <a:extLst>
                <a:ext uri="{FF2B5EF4-FFF2-40B4-BE49-F238E27FC236}">
                  <a16:creationId xmlns:a16="http://schemas.microsoft.com/office/drawing/2014/main" id="{8816A995-14EA-FFBF-1070-33B33F4995B7}"/>
                </a:ext>
              </a:extLst>
            </p:cNvPr>
            <p:cNvSpPr/>
            <p:nvPr/>
          </p:nvSpPr>
          <p:spPr>
            <a:xfrm>
              <a:off x="3667449" y="1658082"/>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79" name="Google Shape;928;p92">
              <a:extLst>
                <a:ext uri="{FF2B5EF4-FFF2-40B4-BE49-F238E27FC236}">
                  <a16:creationId xmlns:a16="http://schemas.microsoft.com/office/drawing/2014/main" id="{FAB76B22-5E86-BD67-BC1A-CF096E8BFC3D}"/>
                </a:ext>
              </a:extLst>
            </p:cNvPr>
            <p:cNvSpPr/>
            <p:nvPr/>
          </p:nvSpPr>
          <p:spPr>
            <a:xfrm>
              <a:off x="3631667" y="1693863"/>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0" name="Google Shape;929;p92">
              <a:extLst>
                <a:ext uri="{FF2B5EF4-FFF2-40B4-BE49-F238E27FC236}">
                  <a16:creationId xmlns:a16="http://schemas.microsoft.com/office/drawing/2014/main" id="{7F6FE0C7-C344-2591-B2F9-8CE24DB88674}"/>
                </a:ext>
              </a:extLst>
            </p:cNvPr>
            <p:cNvSpPr/>
            <p:nvPr/>
          </p:nvSpPr>
          <p:spPr>
            <a:xfrm>
              <a:off x="3673076" y="1658082"/>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1" name="Google Shape;930;p92">
              <a:extLst>
                <a:ext uri="{FF2B5EF4-FFF2-40B4-BE49-F238E27FC236}">
                  <a16:creationId xmlns:a16="http://schemas.microsoft.com/office/drawing/2014/main" id="{19D321C6-39F5-6F6C-385F-6D9C162BE650}"/>
                </a:ext>
              </a:extLst>
            </p:cNvPr>
            <p:cNvSpPr/>
            <p:nvPr/>
          </p:nvSpPr>
          <p:spPr>
            <a:xfrm>
              <a:off x="3637295" y="1693863"/>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2" name="Google Shape;931;p92">
              <a:extLst>
                <a:ext uri="{FF2B5EF4-FFF2-40B4-BE49-F238E27FC236}">
                  <a16:creationId xmlns:a16="http://schemas.microsoft.com/office/drawing/2014/main" id="{8D750F0F-AD7A-D9B8-A6AC-C35B05F12FB9}"/>
                </a:ext>
              </a:extLst>
            </p:cNvPr>
            <p:cNvSpPr/>
            <p:nvPr/>
          </p:nvSpPr>
          <p:spPr>
            <a:xfrm>
              <a:off x="3678703" y="1658082"/>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3" name="Google Shape;932;p92">
              <a:extLst>
                <a:ext uri="{FF2B5EF4-FFF2-40B4-BE49-F238E27FC236}">
                  <a16:creationId xmlns:a16="http://schemas.microsoft.com/office/drawing/2014/main" id="{32BEB7DF-503A-D61D-0906-25CC07E40918}"/>
                </a:ext>
              </a:extLst>
            </p:cNvPr>
            <p:cNvSpPr/>
            <p:nvPr/>
          </p:nvSpPr>
          <p:spPr>
            <a:xfrm>
              <a:off x="3642923" y="1693863"/>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4" name="Google Shape;933;p92">
              <a:extLst>
                <a:ext uri="{FF2B5EF4-FFF2-40B4-BE49-F238E27FC236}">
                  <a16:creationId xmlns:a16="http://schemas.microsoft.com/office/drawing/2014/main" id="{AA6008CD-0034-20C5-2187-C2E13D2C2A54}"/>
                </a:ext>
              </a:extLst>
            </p:cNvPr>
            <p:cNvSpPr/>
            <p:nvPr/>
          </p:nvSpPr>
          <p:spPr>
            <a:xfrm>
              <a:off x="3690798" y="1665389"/>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5" name="Google Shape;934;p92">
              <a:extLst>
                <a:ext uri="{FF2B5EF4-FFF2-40B4-BE49-F238E27FC236}">
                  <a16:creationId xmlns:a16="http://schemas.microsoft.com/office/drawing/2014/main" id="{9DFA9463-A6B2-9479-9C45-58525EEB0B92}"/>
                </a:ext>
              </a:extLst>
            </p:cNvPr>
            <p:cNvSpPr/>
            <p:nvPr/>
          </p:nvSpPr>
          <p:spPr>
            <a:xfrm>
              <a:off x="3655102" y="1701086"/>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6" name="Google Shape;935;p92">
              <a:extLst>
                <a:ext uri="{FF2B5EF4-FFF2-40B4-BE49-F238E27FC236}">
                  <a16:creationId xmlns:a16="http://schemas.microsoft.com/office/drawing/2014/main" id="{6664F09F-642D-61D1-F579-BEBB61FFD7A1}"/>
                </a:ext>
              </a:extLst>
            </p:cNvPr>
            <p:cNvSpPr/>
            <p:nvPr/>
          </p:nvSpPr>
          <p:spPr>
            <a:xfrm>
              <a:off x="3709865" y="1724436"/>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7" name="Google Shape;936;p92">
              <a:extLst>
                <a:ext uri="{FF2B5EF4-FFF2-40B4-BE49-F238E27FC236}">
                  <a16:creationId xmlns:a16="http://schemas.microsoft.com/office/drawing/2014/main" id="{3234DF23-18EE-B6D3-9110-CB31D9F4433E}"/>
                </a:ext>
              </a:extLst>
            </p:cNvPr>
            <p:cNvSpPr/>
            <p:nvPr/>
          </p:nvSpPr>
          <p:spPr>
            <a:xfrm>
              <a:off x="3674168" y="1760133"/>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8" name="Google Shape;937;p92">
              <a:extLst>
                <a:ext uri="{FF2B5EF4-FFF2-40B4-BE49-F238E27FC236}">
                  <a16:creationId xmlns:a16="http://schemas.microsoft.com/office/drawing/2014/main" id="{319F4F45-10F8-DABC-804B-8D2AFFDB1086}"/>
                </a:ext>
              </a:extLst>
            </p:cNvPr>
            <p:cNvSpPr/>
            <p:nvPr/>
          </p:nvSpPr>
          <p:spPr>
            <a:xfrm>
              <a:off x="3699533" y="1707553"/>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89" name="Google Shape;938;p92">
              <a:extLst>
                <a:ext uri="{FF2B5EF4-FFF2-40B4-BE49-F238E27FC236}">
                  <a16:creationId xmlns:a16="http://schemas.microsoft.com/office/drawing/2014/main" id="{394F15FB-559B-FB97-261D-D19585BA1D13}"/>
                </a:ext>
              </a:extLst>
            </p:cNvPr>
            <p:cNvSpPr/>
            <p:nvPr/>
          </p:nvSpPr>
          <p:spPr>
            <a:xfrm>
              <a:off x="3663837" y="1743251"/>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0" name="Google Shape;939;p92">
              <a:extLst>
                <a:ext uri="{FF2B5EF4-FFF2-40B4-BE49-F238E27FC236}">
                  <a16:creationId xmlns:a16="http://schemas.microsoft.com/office/drawing/2014/main" id="{DD353B40-59C2-90EF-4110-F79BDD458981}"/>
                </a:ext>
              </a:extLst>
            </p:cNvPr>
            <p:cNvSpPr/>
            <p:nvPr/>
          </p:nvSpPr>
          <p:spPr>
            <a:xfrm>
              <a:off x="3693907" y="1691090"/>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1" name="Google Shape;940;p92">
              <a:extLst>
                <a:ext uri="{FF2B5EF4-FFF2-40B4-BE49-F238E27FC236}">
                  <a16:creationId xmlns:a16="http://schemas.microsoft.com/office/drawing/2014/main" id="{1722C0BC-3A9D-8E2A-BEFA-4FD18EAE7637}"/>
                </a:ext>
              </a:extLst>
            </p:cNvPr>
            <p:cNvSpPr/>
            <p:nvPr/>
          </p:nvSpPr>
          <p:spPr>
            <a:xfrm>
              <a:off x="3658209" y="1726788"/>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2" name="Google Shape;941;p92">
              <a:extLst>
                <a:ext uri="{FF2B5EF4-FFF2-40B4-BE49-F238E27FC236}">
                  <a16:creationId xmlns:a16="http://schemas.microsoft.com/office/drawing/2014/main" id="{E42199F1-8FC2-264C-36AA-D2973F9EE0A7}"/>
                </a:ext>
              </a:extLst>
            </p:cNvPr>
            <p:cNvSpPr/>
            <p:nvPr/>
          </p:nvSpPr>
          <p:spPr>
            <a:xfrm>
              <a:off x="3709865" y="1751650"/>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3" name="Google Shape;942;p92">
              <a:extLst>
                <a:ext uri="{FF2B5EF4-FFF2-40B4-BE49-F238E27FC236}">
                  <a16:creationId xmlns:a16="http://schemas.microsoft.com/office/drawing/2014/main" id="{EFAF4608-72DD-C82D-57DF-885E813F6C16}"/>
                </a:ext>
              </a:extLst>
            </p:cNvPr>
            <p:cNvSpPr/>
            <p:nvPr/>
          </p:nvSpPr>
          <p:spPr>
            <a:xfrm>
              <a:off x="3674168" y="1787430"/>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4" name="Google Shape;943;p92">
              <a:extLst>
                <a:ext uri="{FF2B5EF4-FFF2-40B4-BE49-F238E27FC236}">
                  <a16:creationId xmlns:a16="http://schemas.microsoft.com/office/drawing/2014/main" id="{B5A7F0D1-1333-B01B-FF81-B2BA03FCB063}"/>
                </a:ext>
              </a:extLst>
            </p:cNvPr>
            <p:cNvSpPr/>
            <p:nvPr/>
          </p:nvSpPr>
          <p:spPr>
            <a:xfrm>
              <a:off x="3257648" y="1622385"/>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5" name="Google Shape;944;p92">
              <a:extLst>
                <a:ext uri="{FF2B5EF4-FFF2-40B4-BE49-F238E27FC236}">
                  <a16:creationId xmlns:a16="http://schemas.microsoft.com/office/drawing/2014/main" id="{2014A721-CD35-E60C-D4AE-66511D3704E9}"/>
                </a:ext>
              </a:extLst>
            </p:cNvPr>
            <p:cNvSpPr/>
            <p:nvPr/>
          </p:nvSpPr>
          <p:spPr>
            <a:xfrm>
              <a:off x="3221952" y="1658082"/>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6" name="Google Shape;945;p92">
              <a:extLst>
                <a:ext uri="{FF2B5EF4-FFF2-40B4-BE49-F238E27FC236}">
                  <a16:creationId xmlns:a16="http://schemas.microsoft.com/office/drawing/2014/main" id="{9F0DD85A-D27D-0184-939C-73AD240838FC}"/>
                </a:ext>
              </a:extLst>
            </p:cNvPr>
            <p:cNvSpPr/>
            <p:nvPr/>
          </p:nvSpPr>
          <p:spPr>
            <a:xfrm>
              <a:off x="3234299" y="1622385"/>
              <a:ext cx="8406" cy="71533"/>
            </a:xfrm>
            <a:custGeom>
              <a:avLst/>
              <a:gdLst/>
              <a:ahLst/>
              <a:cxnLst/>
              <a:rect l="l" t="t" r="r" b="b"/>
              <a:pathLst>
                <a:path w="9525" h="81057" extrusionOk="0">
                  <a:moveTo>
                    <a:pt x="0" y="0"/>
                  </a:moveTo>
                  <a:lnTo>
                    <a:pt x="0" y="81058"/>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7" name="Google Shape;946;p92">
              <a:extLst>
                <a:ext uri="{FF2B5EF4-FFF2-40B4-BE49-F238E27FC236}">
                  <a16:creationId xmlns:a16="http://schemas.microsoft.com/office/drawing/2014/main" id="{AAF218F5-1FE1-2F60-6674-276590668EDD}"/>
                </a:ext>
              </a:extLst>
            </p:cNvPr>
            <p:cNvSpPr/>
            <p:nvPr/>
          </p:nvSpPr>
          <p:spPr>
            <a:xfrm>
              <a:off x="3198601" y="1658082"/>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8" name="Google Shape;947;p92">
              <a:extLst>
                <a:ext uri="{FF2B5EF4-FFF2-40B4-BE49-F238E27FC236}">
                  <a16:creationId xmlns:a16="http://schemas.microsoft.com/office/drawing/2014/main" id="{F6BAF03D-C4F4-F085-E094-20085DDC6856}"/>
                </a:ext>
              </a:extLst>
            </p:cNvPr>
            <p:cNvSpPr/>
            <p:nvPr/>
          </p:nvSpPr>
          <p:spPr>
            <a:xfrm>
              <a:off x="3216660" y="1600714"/>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099" name="Google Shape;948;p92">
              <a:extLst>
                <a:ext uri="{FF2B5EF4-FFF2-40B4-BE49-F238E27FC236}">
                  <a16:creationId xmlns:a16="http://schemas.microsoft.com/office/drawing/2014/main" id="{794AE1CF-EFEC-F347-5CE1-739F214B345B}"/>
                </a:ext>
              </a:extLst>
            </p:cNvPr>
            <p:cNvSpPr/>
            <p:nvPr/>
          </p:nvSpPr>
          <p:spPr>
            <a:xfrm>
              <a:off x="3180963" y="1636412"/>
              <a:ext cx="71449" cy="8406"/>
            </a:xfrm>
            <a:custGeom>
              <a:avLst/>
              <a:gdLst/>
              <a:ahLst/>
              <a:cxnLst/>
              <a:rect l="l" t="t" r="r" b="b"/>
              <a:pathLst>
                <a:path w="80962" h="9525" extrusionOk="0">
                  <a:moveTo>
                    <a:pt x="80963"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100" name="Google Shape;949;p92">
              <a:extLst>
                <a:ext uri="{FF2B5EF4-FFF2-40B4-BE49-F238E27FC236}">
                  <a16:creationId xmlns:a16="http://schemas.microsoft.com/office/drawing/2014/main" id="{1DC81A1B-F7D7-408F-A13F-FDF658CAAEF3}"/>
                </a:ext>
              </a:extLst>
            </p:cNvPr>
            <p:cNvSpPr/>
            <p:nvPr/>
          </p:nvSpPr>
          <p:spPr>
            <a:xfrm>
              <a:off x="3203473" y="1586688"/>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101" name="Google Shape;950;p92">
              <a:extLst>
                <a:ext uri="{FF2B5EF4-FFF2-40B4-BE49-F238E27FC236}">
                  <a16:creationId xmlns:a16="http://schemas.microsoft.com/office/drawing/2014/main" id="{F06B422B-B2D0-A2F8-D3CF-109E3EA1D1B6}"/>
                </a:ext>
              </a:extLst>
            </p:cNvPr>
            <p:cNvSpPr/>
            <p:nvPr/>
          </p:nvSpPr>
          <p:spPr>
            <a:xfrm>
              <a:off x="3167776" y="1622385"/>
              <a:ext cx="71533" cy="8406"/>
            </a:xfrm>
            <a:custGeom>
              <a:avLst/>
              <a:gdLst/>
              <a:ahLst/>
              <a:cxnLst/>
              <a:rect l="l" t="t" r="r" b="b"/>
              <a:pathLst>
                <a:path w="81057" h="9525" extrusionOk="0">
                  <a:moveTo>
                    <a:pt x="81058"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102" name="Google Shape;951;p92">
              <a:extLst>
                <a:ext uri="{FF2B5EF4-FFF2-40B4-BE49-F238E27FC236}">
                  <a16:creationId xmlns:a16="http://schemas.microsoft.com/office/drawing/2014/main" id="{BBC5C7F2-D60D-ACBA-6487-251A346F3BB0}"/>
                </a:ext>
              </a:extLst>
            </p:cNvPr>
            <p:cNvSpPr/>
            <p:nvPr/>
          </p:nvSpPr>
          <p:spPr>
            <a:xfrm>
              <a:off x="3209688" y="1594247"/>
              <a:ext cx="8406" cy="71449"/>
            </a:xfrm>
            <a:custGeom>
              <a:avLst/>
              <a:gdLst/>
              <a:ahLst/>
              <a:cxnLst/>
              <a:rect l="l" t="t" r="r" b="b"/>
              <a:pathLst>
                <a:path w="9525" h="80962" extrusionOk="0">
                  <a:moveTo>
                    <a:pt x="0" y="0"/>
                  </a:moveTo>
                  <a:lnTo>
                    <a:pt x="0" y="80963"/>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103" name="Google Shape;952;p92">
              <a:extLst>
                <a:ext uri="{FF2B5EF4-FFF2-40B4-BE49-F238E27FC236}">
                  <a16:creationId xmlns:a16="http://schemas.microsoft.com/office/drawing/2014/main" id="{02E83A96-800E-A972-30AA-A64804EBD01E}"/>
                </a:ext>
              </a:extLst>
            </p:cNvPr>
            <p:cNvSpPr/>
            <p:nvPr/>
          </p:nvSpPr>
          <p:spPr>
            <a:xfrm>
              <a:off x="3173992" y="1629944"/>
              <a:ext cx="71449" cy="8406"/>
            </a:xfrm>
            <a:custGeom>
              <a:avLst/>
              <a:gdLst/>
              <a:ahLst/>
              <a:cxnLst/>
              <a:rect l="l" t="t" r="r" b="b"/>
              <a:pathLst>
                <a:path w="80962" h="9525" extrusionOk="0">
                  <a:moveTo>
                    <a:pt x="80962" y="0"/>
                  </a:moveTo>
                  <a:lnTo>
                    <a:pt x="0" y="0"/>
                  </a:lnTo>
                </a:path>
              </a:pathLst>
            </a:custGeom>
            <a:noFill/>
            <a:ln w="1270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grpSp>
      <p:sp>
        <p:nvSpPr>
          <p:cNvPr id="2104" name="Google Shape;953;p92">
            <a:extLst>
              <a:ext uri="{FF2B5EF4-FFF2-40B4-BE49-F238E27FC236}">
                <a16:creationId xmlns:a16="http://schemas.microsoft.com/office/drawing/2014/main" id="{EA8FF033-2AAB-2E17-BECA-5BBE784CEE46}"/>
              </a:ext>
            </a:extLst>
          </p:cNvPr>
          <p:cNvSpPr/>
          <p:nvPr/>
        </p:nvSpPr>
        <p:spPr>
          <a:xfrm>
            <a:off x="1462373" y="2080533"/>
            <a:ext cx="5974515" cy="1310073"/>
          </a:xfrm>
          <a:custGeom>
            <a:avLst/>
            <a:gdLst/>
            <a:ahLst/>
            <a:cxnLst/>
            <a:rect l="l" t="t" r="r" b="b"/>
            <a:pathLst>
              <a:path w="5077491" h="1113377" extrusionOk="0">
                <a:moveTo>
                  <a:pt x="0" y="0"/>
                </a:moveTo>
                <a:lnTo>
                  <a:pt x="125063" y="0"/>
                </a:lnTo>
                <a:lnTo>
                  <a:pt x="125063" y="34385"/>
                </a:lnTo>
                <a:lnTo>
                  <a:pt x="218123" y="34385"/>
                </a:lnTo>
                <a:lnTo>
                  <a:pt x="218123" y="59912"/>
                </a:lnTo>
                <a:lnTo>
                  <a:pt x="239268" y="59912"/>
                </a:lnTo>
                <a:lnTo>
                  <a:pt x="239268" y="72200"/>
                </a:lnTo>
                <a:lnTo>
                  <a:pt x="341662" y="72200"/>
                </a:lnTo>
                <a:lnTo>
                  <a:pt x="341662" y="81248"/>
                </a:lnTo>
                <a:lnTo>
                  <a:pt x="361283" y="81248"/>
                </a:lnTo>
                <a:lnTo>
                  <a:pt x="361283" y="95822"/>
                </a:lnTo>
                <a:lnTo>
                  <a:pt x="372047" y="95822"/>
                </a:lnTo>
                <a:lnTo>
                  <a:pt x="372047" y="115824"/>
                </a:lnTo>
                <a:lnTo>
                  <a:pt x="451961" y="115824"/>
                </a:lnTo>
                <a:lnTo>
                  <a:pt x="451961" y="134684"/>
                </a:lnTo>
                <a:lnTo>
                  <a:pt x="488061" y="134684"/>
                </a:lnTo>
                <a:lnTo>
                  <a:pt x="488061" y="159830"/>
                </a:lnTo>
                <a:lnTo>
                  <a:pt x="624269" y="159830"/>
                </a:lnTo>
                <a:lnTo>
                  <a:pt x="624269" y="168688"/>
                </a:lnTo>
                <a:lnTo>
                  <a:pt x="723329" y="168688"/>
                </a:lnTo>
                <a:lnTo>
                  <a:pt x="723329" y="181642"/>
                </a:lnTo>
                <a:lnTo>
                  <a:pt x="734092" y="181642"/>
                </a:lnTo>
                <a:lnTo>
                  <a:pt x="734092" y="217932"/>
                </a:lnTo>
                <a:lnTo>
                  <a:pt x="803243" y="217932"/>
                </a:lnTo>
                <a:lnTo>
                  <a:pt x="803243" y="230791"/>
                </a:lnTo>
                <a:lnTo>
                  <a:pt x="930593" y="230791"/>
                </a:lnTo>
                <a:lnTo>
                  <a:pt x="930593" y="242983"/>
                </a:lnTo>
                <a:lnTo>
                  <a:pt x="1053751" y="242983"/>
                </a:lnTo>
                <a:lnTo>
                  <a:pt x="1053751" y="252698"/>
                </a:lnTo>
                <a:lnTo>
                  <a:pt x="1095566" y="252698"/>
                </a:lnTo>
                <a:lnTo>
                  <a:pt x="1095566" y="267938"/>
                </a:lnTo>
                <a:lnTo>
                  <a:pt x="1121759" y="267938"/>
                </a:lnTo>
                <a:lnTo>
                  <a:pt x="1121759" y="302895"/>
                </a:lnTo>
                <a:lnTo>
                  <a:pt x="1263491" y="302895"/>
                </a:lnTo>
                <a:lnTo>
                  <a:pt x="1263491" y="327184"/>
                </a:lnTo>
                <a:lnTo>
                  <a:pt x="1289590" y="327184"/>
                </a:lnTo>
                <a:lnTo>
                  <a:pt x="1289590" y="342519"/>
                </a:lnTo>
                <a:lnTo>
                  <a:pt x="1376743" y="342519"/>
                </a:lnTo>
                <a:lnTo>
                  <a:pt x="1376743" y="364426"/>
                </a:lnTo>
                <a:lnTo>
                  <a:pt x="1496759" y="364426"/>
                </a:lnTo>
                <a:lnTo>
                  <a:pt x="1496759" y="388811"/>
                </a:lnTo>
                <a:lnTo>
                  <a:pt x="1528382" y="388811"/>
                </a:lnTo>
                <a:lnTo>
                  <a:pt x="1528382" y="402622"/>
                </a:lnTo>
                <a:lnTo>
                  <a:pt x="1593342" y="402622"/>
                </a:lnTo>
                <a:lnTo>
                  <a:pt x="1593342" y="424815"/>
                </a:lnTo>
                <a:lnTo>
                  <a:pt x="1615345" y="424815"/>
                </a:lnTo>
                <a:lnTo>
                  <a:pt x="1615345" y="441674"/>
                </a:lnTo>
                <a:lnTo>
                  <a:pt x="1646492" y="441674"/>
                </a:lnTo>
                <a:lnTo>
                  <a:pt x="1646492" y="502253"/>
                </a:lnTo>
                <a:lnTo>
                  <a:pt x="1967960" y="502253"/>
                </a:lnTo>
                <a:lnTo>
                  <a:pt x="1967960" y="514541"/>
                </a:lnTo>
                <a:lnTo>
                  <a:pt x="2077498" y="514541"/>
                </a:lnTo>
                <a:lnTo>
                  <a:pt x="2077498" y="527018"/>
                </a:lnTo>
                <a:lnTo>
                  <a:pt x="2149507" y="527018"/>
                </a:lnTo>
                <a:lnTo>
                  <a:pt x="2149507" y="541687"/>
                </a:lnTo>
                <a:lnTo>
                  <a:pt x="2210086" y="541687"/>
                </a:lnTo>
                <a:lnTo>
                  <a:pt x="2210086" y="549593"/>
                </a:lnTo>
                <a:lnTo>
                  <a:pt x="2236280" y="549593"/>
                </a:lnTo>
                <a:lnTo>
                  <a:pt x="2236280" y="561308"/>
                </a:lnTo>
                <a:lnTo>
                  <a:pt x="2248281" y="561308"/>
                </a:lnTo>
                <a:lnTo>
                  <a:pt x="2248281" y="580073"/>
                </a:lnTo>
                <a:lnTo>
                  <a:pt x="2255330" y="580073"/>
                </a:lnTo>
                <a:lnTo>
                  <a:pt x="2255330" y="588645"/>
                </a:lnTo>
                <a:lnTo>
                  <a:pt x="2263235" y="588645"/>
                </a:lnTo>
                <a:lnTo>
                  <a:pt x="2263235" y="620649"/>
                </a:lnTo>
                <a:lnTo>
                  <a:pt x="2605278" y="620649"/>
                </a:lnTo>
                <a:lnTo>
                  <a:pt x="2605278" y="638365"/>
                </a:lnTo>
                <a:lnTo>
                  <a:pt x="2714720" y="638365"/>
                </a:lnTo>
                <a:lnTo>
                  <a:pt x="2714720" y="651034"/>
                </a:lnTo>
                <a:lnTo>
                  <a:pt x="2731008" y="651034"/>
                </a:lnTo>
                <a:lnTo>
                  <a:pt x="2731008" y="661130"/>
                </a:lnTo>
                <a:lnTo>
                  <a:pt x="2787206" y="661130"/>
                </a:lnTo>
                <a:lnTo>
                  <a:pt x="2787206" y="669322"/>
                </a:lnTo>
                <a:lnTo>
                  <a:pt x="2800922" y="669322"/>
                </a:lnTo>
                <a:lnTo>
                  <a:pt x="2800922" y="698468"/>
                </a:lnTo>
                <a:lnTo>
                  <a:pt x="2804446" y="698468"/>
                </a:lnTo>
                <a:lnTo>
                  <a:pt x="2804446" y="717137"/>
                </a:lnTo>
                <a:lnTo>
                  <a:pt x="2822543" y="717137"/>
                </a:lnTo>
                <a:lnTo>
                  <a:pt x="2822543" y="788289"/>
                </a:lnTo>
                <a:lnTo>
                  <a:pt x="2845784" y="788289"/>
                </a:lnTo>
                <a:lnTo>
                  <a:pt x="2845784" y="819531"/>
                </a:lnTo>
                <a:lnTo>
                  <a:pt x="2943416" y="819531"/>
                </a:lnTo>
                <a:lnTo>
                  <a:pt x="2943416" y="841820"/>
                </a:lnTo>
                <a:lnTo>
                  <a:pt x="3066955" y="841820"/>
                </a:lnTo>
                <a:lnTo>
                  <a:pt x="3066955" y="865727"/>
                </a:lnTo>
                <a:lnTo>
                  <a:pt x="3326130" y="865727"/>
                </a:lnTo>
                <a:lnTo>
                  <a:pt x="3326130" y="891921"/>
                </a:lnTo>
                <a:lnTo>
                  <a:pt x="3364421" y="891921"/>
                </a:lnTo>
                <a:lnTo>
                  <a:pt x="3364421" y="904304"/>
                </a:lnTo>
                <a:lnTo>
                  <a:pt x="3375470" y="904304"/>
                </a:lnTo>
                <a:lnTo>
                  <a:pt x="3375470" y="952214"/>
                </a:lnTo>
                <a:lnTo>
                  <a:pt x="3431381" y="952214"/>
                </a:lnTo>
                <a:lnTo>
                  <a:pt x="3431381" y="1001173"/>
                </a:lnTo>
                <a:lnTo>
                  <a:pt x="3952970" y="1001173"/>
                </a:lnTo>
                <a:lnTo>
                  <a:pt x="3952970" y="1113377"/>
                </a:lnTo>
                <a:lnTo>
                  <a:pt x="5077492" y="1113377"/>
                </a:lnTo>
              </a:path>
            </a:pathLst>
          </a:custGeom>
          <a:noFill/>
          <a:ln w="19050" cap="flat" cmpd="sng">
            <a:solidFill>
              <a:srgbClr val="ED7D31"/>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grpSp>
        <p:nvGrpSpPr>
          <p:cNvPr id="2105" name="Google Shape;954;p92">
            <a:extLst>
              <a:ext uri="{FF2B5EF4-FFF2-40B4-BE49-F238E27FC236}">
                <a16:creationId xmlns:a16="http://schemas.microsoft.com/office/drawing/2014/main" id="{D11A2D84-94AA-319E-BE64-82833656852A}"/>
              </a:ext>
            </a:extLst>
          </p:cNvPr>
          <p:cNvGrpSpPr/>
          <p:nvPr/>
        </p:nvGrpSpPr>
        <p:grpSpPr>
          <a:xfrm>
            <a:off x="1437982" y="2049002"/>
            <a:ext cx="5358149" cy="1540685"/>
            <a:chOff x="1218415" y="1109885"/>
            <a:chExt cx="4018612" cy="1155514"/>
          </a:xfrm>
        </p:grpSpPr>
        <p:grpSp>
          <p:nvGrpSpPr>
            <p:cNvPr id="2106" name="Google Shape;955;p92">
              <a:extLst>
                <a:ext uri="{FF2B5EF4-FFF2-40B4-BE49-F238E27FC236}">
                  <a16:creationId xmlns:a16="http://schemas.microsoft.com/office/drawing/2014/main" id="{2915B970-439C-1780-59AB-BE4A429A2F64}"/>
                </a:ext>
              </a:extLst>
            </p:cNvPr>
            <p:cNvGrpSpPr/>
            <p:nvPr/>
          </p:nvGrpSpPr>
          <p:grpSpPr>
            <a:xfrm>
              <a:off x="1522444" y="1222688"/>
              <a:ext cx="3714583" cy="1042711"/>
              <a:chOff x="1522444" y="1222688"/>
              <a:chExt cx="3714583" cy="1042711"/>
            </a:xfrm>
          </p:grpSpPr>
          <p:sp>
            <p:nvSpPr>
              <p:cNvPr id="2108" name="Google Shape;956;p92">
                <a:extLst>
                  <a:ext uri="{FF2B5EF4-FFF2-40B4-BE49-F238E27FC236}">
                    <a16:creationId xmlns:a16="http://schemas.microsoft.com/office/drawing/2014/main" id="{0B7DB3ED-1EEF-4A31-699E-EACABA1487F5}"/>
                  </a:ext>
                </a:extLst>
              </p:cNvPr>
              <p:cNvSpPr/>
              <p:nvPr/>
            </p:nvSpPr>
            <p:spPr>
              <a:xfrm>
                <a:off x="5201301"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09" name="Google Shape;957;p92">
                <a:extLst>
                  <a:ext uri="{FF2B5EF4-FFF2-40B4-BE49-F238E27FC236}">
                    <a16:creationId xmlns:a16="http://schemas.microsoft.com/office/drawing/2014/main" id="{BCADB6D4-D87E-7E22-E080-867421CD10CD}"/>
                  </a:ext>
                </a:extLst>
              </p:cNvPr>
              <p:cNvSpPr/>
              <p:nvPr/>
            </p:nvSpPr>
            <p:spPr>
              <a:xfrm>
                <a:off x="5165578" y="2229673"/>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0" name="Google Shape;958;p92">
                <a:extLst>
                  <a:ext uri="{FF2B5EF4-FFF2-40B4-BE49-F238E27FC236}">
                    <a16:creationId xmlns:a16="http://schemas.microsoft.com/office/drawing/2014/main" id="{BB8E66AC-AF3B-5D8B-3CE4-90FA79EFEBA9}"/>
                  </a:ext>
                </a:extLst>
              </p:cNvPr>
              <p:cNvSpPr/>
              <p:nvPr/>
            </p:nvSpPr>
            <p:spPr>
              <a:xfrm>
                <a:off x="5183565"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1" name="Google Shape;959;p92">
                <a:extLst>
                  <a:ext uri="{FF2B5EF4-FFF2-40B4-BE49-F238E27FC236}">
                    <a16:creationId xmlns:a16="http://schemas.microsoft.com/office/drawing/2014/main" id="{1F0A0706-E27F-9A48-5836-7D57EC44749F}"/>
                  </a:ext>
                </a:extLst>
              </p:cNvPr>
              <p:cNvSpPr/>
              <p:nvPr/>
            </p:nvSpPr>
            <p:spPr>
              <a:xfrm>
                <a:off x="5147842"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2" name="Google Shape;960;p92">
                <a:extLst>
                  <a:ext uri="{FF2B5EF4-FFF2-40B4-BE49-F238E27FC236}">
                    <a16:creationId xmlns:a16="http://schemas.microsoft.com/office/drawing/2014/main" id="{200532BE-177D-CE43-60E4-A48155492AAE}"/>
                  </a:ext>
                </a:extLst>
              </p:cNvPr>
              <p:cNvSpPr/>
              <p:nvPr/>
            </p:nvSpPr>
            <p:spPr>
              <a:xfrm>
                <a:off x="4088322"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3" name="Google Shape;961;p92">
                <a:extLst>
                  <a:ext uri="{FF2B5EF4-FFF2-40B4-BE49-F238E27FC236}">
                    <a16:creationId xmlns:a16="http://schemas.microsoft.com/office/drawing/2014/main" id="{11AE627C-8A2E-B394-5E8E-3FD2E3C77C6A}"/>
                  </a:ext>
                </a:extLst>
              </p:cNvPr>
              <p:cNvSpPr/>
              <p:nvPr/>
            </p:nvSpPr>
            <p:spPr>
              <a:xfrm>
                <a:off x="4052598" y="2074759"/>
                <a:ext cx="71449" cy="8406"/>
              </a:xfrm>
              <a:custGeom>
                <a:avLst/>
                <a:gdLst/>
                <a:ahLst/>
                <a:cxnLst/>
                <a:rect l="l" t="t" r="r" b="b"/>
                <a:pathLst>
                  <a:path w="80962" h="9525" extrusionOk="0">
                    <a:moveTo>
                      <a:pt x="80962"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4" name="Google Shape;962;p92">
                <a:extLst>
                  <a:ext uri="{FF2B5EF4-FFF2-40B4-BE49-F238E27FC236}">
                    <a16:creationId xmlns:a16="http://schemas.microsoft.com/office/drawing/2014/main" id="{25308605-A039-C088-7FF4-D1EC10D44BA5}"/>
                  </a:ext>
                </a:extLst>
              </p:cNvPr>
              <p:cNvSpPr/>
              <p:nvPr/>
            </p:nvSpPr>
            <p:spPr>
              <a:xfrm>
                <a:off x="3871627"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5" name="Google Shape;963;p92">
                <a:extLst>
                  <a:ext uri="{FF2B5EF4-FFF2-40B4-BE49-F238E27FC236}">
                    <a16:creationId xmlns:a16="http://schemas.microsoft.com/office/drawing/2014/main" id="{0A8AB5A6-9DE4-ECE3-02FF-3B00AE6E3E8E}"/>
                  </a:ext>
                </a:extLst>
              </p:cNvPr>
              <p:cNvSpPr/>
              <p:nvPr/>
            </p:nvSpPr>
            <p:spPr>
              <a:xfrm>
                <a:off x="3835903" y="2074759"/>
                <a:ext cx="71533" cy="8406"/>
              </a:xfrm>
              <a:custGeom>
                <a:avLst/>
                <a:gdLst/>
                <a:ahLst/>
                <a:cxnLst/>
                <a:rect l="l" t="t" r="r" b="b"/>
                <a:pathLst>
                  <a:path w="81057" h="9525" extrusionOk="0">
                    <a:moveTo>
                      <a:pt x="81058"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6" name="Google Shape;964;p92">
                <a:extLst>
                  <a:ext uri="{FF2B5EF4-FFF2-40B4-BE49-F238E27FC236}">
                    <a16:creationId xmlns:a16="http://schemas.microsoft.com/office/drawing/2014/main" id="{C26B44E5-A469-00DC-0FDF-17F7F3902985}"/>
                  </a:ext>
                </a:extLst>
              </p:cNvPr>
              <p:cNvSpPr/>
              <p:nvPr/>
            </p:nvSpPr>
            <p:spPr>
              <a:xfrm>
                <a:off x="3783873" y="1996083"/>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7" name="Google Shape;965;p92">
                <a:extLst>
                  <a:ext uri="{FF2B5EF4-FFF2-40B4-BE49-F238E27FC236}">
                    <a16:creationId xmlns:a16="http://schemas.microsoft.com/office/drawing/2014/main" id="{368CDBF5-0CA4-AC0F-DE0E-0F7E8E25F314}"/>
                  </a:ext>
                </a:extLst>
              </p:cNvPr>
              <p:cNvSpPr/>
              <p:nvPr/>
            </p:nvSpPr>
            <p:spPr>
              <a:xfrm>
                <a:off x="3748150" y="2031806"/>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8" name="Google Shape;966;p92">
                <a:extLst>
                  <a:ext uri="{FF2B5EF4-FFF2-40B4-BE49-F238E27FC236}">
                    <a16:creationId xmlns:a16="http://schemas.microsoft.com/office/drawing/2014/main" id="{A6FFD13A-B944-C46C-6FD7-2C330CAD9C6C}"/>
                  </a:ext>
                </a:extLst>
              </p:cNvPr>
              <p:cNvSpPr/>
              <p:nvPr/>
            </p:nvSpPr>
            <p:spPr>
              <a:xfrm>
                <a:off x="3742854" y="1976750"/>
                <a:ext cx="8406" cy="71449"/>
              </a:xfrm>
              <a:custGeom>
                <a:avLst/>
                <a:gdLst/>
                <a:ahLst/>
                <a:cxnLst/>
                <a:rect l="l" t="t" r="r" b="b"/>
                <a:pathLst>
                  <a:path w="9525" h="80962" extrusionOk="0">
                    <a:moveTo>
                      <a:pt x="0" y="0"/>
                    </a:moveTo>
                    <a:lnTo>
                      <a:pt x="0" y="80962"/>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19" name="Google Shape;967;p92">
                <a:extLst>
                  <a:ext uri="{FF2B5EF4-FFF2-40B4-BE49-F238E27FC236}">
                    <a16:creationId xmlns:a16="http://schemas.microsoft.com/office/drawing/2014/main" id="{40A72038-878D-22A4-E350-FE8CFAB49EF0}"/>
                  </a:ext>
                </a:extLst>
              </p:cNvPr>
              <p:cNvSpPr/>
              <p:nvPr/>
            </p:nvSpPr>
            <p:spPr>
              <a:xfrm>
                <a:off x="3707130" y="2012474"/>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0" name="Google Shape;968;p92">
                <a:extLst>
                  <a:ext uri="{FF2B5EF4-FFF2-40B4-BE49-F238E27FC236}">
                    <a16:creationId xmlns:a16="http://schemas.microsoft.com/office/drawing/2014/main" id="{D9276E22-E67D-FE01-6E4E-40D7C3DE07A3}"/>
                  </a:ext>
                </a:extLst>
              </p:cNvPr>
              <p:cNvSpPr/>
              <p:nvPr/>
            </p:nvSpPr>
            <p:spPr>
              <a:xfrm>
                <a:off x="3725539" y="196557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1" name="Google Shape;969;p92">
                <a:extLst>
                  <a:ext uri="{FF2B5EF4-FFF2-40B4-BE49-F238E27FC236}">
                    <a16:creationId xmlns:a16="http://schemas.microsoft.com/office/drawing/2014/main" id="{93D519DF-5D53-10EF-68C2-95A1E960F8BD}"/>
                  </a:ext>
                </a:extLst>
              </p:cNvPr>
              <p:cNvSpPr/>
              <p:nvPr/>
            </p:nvSpPr>
            <p:spPr>
              <a:xfrm>
                <a:off x="3689815" y="2001295"/>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2" name="Google Shape;970;p92">
                <a:extLst>
                  <a:ext uri="{FF2B5EF4-FFF2-40B4-BE49-F238E27FC236}">
                    <a16:creationId xmlns:a16="http://schemas.microsoft.com/office/drawing/2014/main" id="{8A55DB52-E840-792B-C7C0-1CF84757E56D}"/>
                  </a:ext>
                </a:extLst>
              </p:cNvPr>
              <p:cNvSpPr/>
              <p:nvPr/>
            </p:nvSpPr>
            <p:spPr>
              <a:xfrm>
                <a:off x="3725539" y="1954560"/>
                <a:ext cx="8406" cy="71449"/>
              </a:xfrm>
              <a:custGeom>
                <a:avLst/>
                <a:gdLst/>
                <a:ahLst/>
                <a:cxnLst/>
                <a:rect l="l" t="t" r="r" b="b"/>
                <a:pathLst>
                  <a:path w="9525" h="80962" extrusionOk="0">
                    <a:moveTo>
                      <a:pt x="0" y="0"/>
                    </a:moveTo>
                    <a:lnTo>
                      <a:pt x="0" y="80962"/>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3" name="Google Shape;971;p92">
                <a:extLst>
                  <a:ext uri="{FF2B5EF4-FFF2-40B4-BE49-F238E27FC236}">
                    <a16:creationId xmlns:a16="http://schemas.microsoft.com/office/drawing/2014/main" id="{3098A2E9-8D77-1EFE-34AC-3B72B1FB87FA}"/>
                  </a:ext>
                </a:extLst>
              </p:cNvPr>
              <p:cNvSpPr/>
              <p:nvPr/>
            </p:nvSpPr>
            <p:spPr>
              <a:xfrm>
                <a:off x="3689815" y="1990283"/>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4" name="Google Shape;972;p92">
                <a:extLst>
                  <a:ext uri="{FF2B5EF4-FFF2-40B4-BE49-F238E27FC236}">
                    <a16:creationId xmlns:a16="http://schemas.microsoft.com/office/drawing/2014/main" id="{E2D25E70-AD36-0EC4-D234-0D5EC53E0B2E}"/>
                  </a:ext>
                </a:extLst>
              </p:cNvPr>
              <p:cNvSpPr/>
              <p:nvPr/>
            </p:nvSpPr>
            <p:spPr>
              <a:xfrm>
                <a:off x="3613913" y="1871933"/>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5" name="Google Shape;973;p92">
                <a:extLst>
                  <a:ext uri="{FF2B5EF4-FFF2-40B4-BE49-F238E27FC236}">
                    <a16:creationId xmlns:a16="http://schemas.microsoft.com/office/drawing/2014/main" id="{67FD2F56-2659-5435-FD77-17EAF2AA8D5C}"/>
                  </a:ext>
                </a:extLst>
              </p:cNvPr>
              <p:cNvSpPr/>
              <p:nvPr/>
            </p:nvSpPr>
            <p:spPr>
              <a:xfrm>
                <a:off x="3578189" y="1907656"/>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6" name="Google Shape;974;p92">
                <a:extLst>
                  <a:ext uri="{FF2B5EF4-FFF2-40B4-BE49-F238E27FC236}">
                    <a16:creationId xmlns:a16="http://schemas.microsoft.com/office/drawing/2014/main" id="{CDD76EB2-4920-1A48-F659-E96E8BE1E81E}"/>
                  </a:ext>
                </a:extLst>
              </p:cNvPr>
              <p:cNvSpPr/>
              <p:nvPr/>
            </p:nvSpPr>
            <p:spPr>
              <a:xfrm>
                <a:off x="3637532" y="1871933"/>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7" name="Google Shape;975;p92">
                <a:extLst>
                  <a:ext uri="{FF2B5EF4-FFF2-40B4-BE49-F238E27FC236}">
                    <a16:creationId xmlns:a16="http://schemas.microsoft.com/office/drawing/2014/main" id="{BB01BCCB-4EBF-0562-1DFD-6D57C4394027}"/>
                  </a:ext>
                </a:extLst>
              </p:cNvPr>
              <p:cNvSpPr/>
              <p:nvPr/>
            </p:nvSpPr>
            <p:spPr>
              <a:xfrm>
                <a:off x="3601809" y="1907656"/>
                <a:ext cx="71449" cy="8406"/>
              </a:xfrm>
              <a:custGeom>
                <a:avLst/>
                <a:gdLst/>
                <a:ahLst/>
                <a:cxnLst/>
                <a:rect l="l" t="t" r="r" b="b"/>
                <a:pathLst>
                  <a:path w="80962" h="9525" extrusionOk="0">
                    <a:moveTo>
                      <a:pt x="80962"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8" name="Google Shape;976;p92">
                <a:extLst>
                  <a:ext uri="{FF2B5EF4-FFF2-40B4-BE49-F238E27FC236}">
                    <a16:creationId xmlns:a16="http://schemas.microsoft.com/office/drawing/2014/main" id="{7F1BED71-BF34-2F23-E0E7-B64327F0C35F}"/>
                  </a:ext>
                </a:extLst>
              </p:cNvPr>
              <p:cNvSpPr/>
              <p:nvPr/>
            </p:nvSpPr>
            <p:spPr>
              <a:xfrm>
                <a:off x="3649132" y="1871933"/>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29" name="Google Shape;977;p92">
                <a:extLst>
                  <a:ext uri="{FF2B5EF4-FFF2-40B4-BE49-F238E27FC236}">
                    <a16:creationId xmlns:a16="http://schemas.microsoft.com/office/drawing/2014/main" id="{0CB7F260-CF1B-6AC7-BE72-F05986F67A59}"/>
                  </a:ext>
                </a:extLst>
              </p:cNvPr>
              <p:cNvSpPr/>
              <p:nvPr/>
            </p:nvSpPr>
            <p:spPr>
              <a:xfrm>
                <a:off x="3613408" y="1907656"/>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0" name="Google Shape;978;p92">
                <a:extLst>
                  <a:ext uri="{FF2B5EF4-FFF2-40B4-BE49-F238E27FC236}">
                    <a16:creationId xmlns:a16="http://schemas.microsoft.com/office/drawing/2014/main" id="{F01116B4-E5D6-3CF7-958C-316D3ADD17DC}"/>
                  </a:ext>
                </a:extLst>
              </p:cNvPr>
              <p:cNvSpPr/>
              <p:nvPr/>
            </p:nvSpPr>
            <p:spPr>
              <a:xfrm>
                <a:off x="3660899" y="1871933"/>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1" name="Google Shape;979;p92">
                <a:extLst>
                  <a:ext uri="{FF2B5EF4-FFF2-40B4-BE49-F238E27FC236}">
                    <a16:creationId xmlns:a16="http://schemas.microsoft.com/office/drawing/2014/main" id="{B2F58AF2-2069-8F27-37D8-FA6D40328C4A}"/>
                  </a:ext>
                </a:extLst>
              </p:cNvPr>
              <p:cNvSpPr/>
              <p:nvPr/>
            </p:nvSpPr>
            <p:spPr>
              <a:xfrm>
                <a:off x="3625176" y="1907656"/>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2" name="Google Shape;980;p92">
                <a:extLst>
                  <a:ext uri="{FF2B5EF4-FFF2-40B4-BE49-F238E27FC236}">
                    <a16:creationId xmlns:a16="http://schemas.microsoft.com/office/drawing/2014/main" id="{D7F3EAA6-26BA-11EA-AE21-58736DD65639}"/>
                  </a:ext>
                </a:extLst>
              </p:cNvPr>
              <p:cNvSpPr/>
              <p:nvPr/>
            </p:nvSpPr>
            <p:spPr>
              <a:xfrm>
                <a:off x="3702087" y="1936740"/>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3" name="Google Shape;981;p92">
                <a:extLst>
                  <a:ext uri="{FF2B5EF4-FFF2-40B4-BE49-F238E27FC236}">
                    <a16:creationId xmlns:a16="http://schemas.microsoft.com/office/drawing/2014/main" id="{E1633606-0DAF-9F36-29C6-EE1031B3BDDE}"/>
                  </a:ext>
                </a:extLst>
              </p:cNvPr>
              <p:cNvSpPr/>
              <p:nvPr/>
            </p:nvSpPr>
            <p:spPr>
              <a:xfrm>
                <a:off x="3666364" y="1972547"/>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4" name="Google Shape;982;p92">
                <a:extLst>
                  <a:ext uri="{FF2B5EF4-FFF2-40B4-BE49-F238E27FC236}">
                    <a16:creationId xmlns:a16="http://schemas.microsoft.com/office/drawing/2014/main" id="{807ECD4B-DAA2-EDC5-7D4F-2BAE5EC88120}"/>
                  </a:ext>
                </a:extLst>
              </p:cNvPr>
              <p:cNvSpPr/>
              <p:nvPr/>
            </p:nvSpPr>
            <p:spPr>
              <a:xfrm>
                <a:off x="3713603" y="1936740"/>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5" name="Google Shape;983;p92">
                <a:extLst>
                  <a:ext uri="{FF2B5EF4-FFF2-40B4-BE49-F238E27FC236}">
                    <a16:creationId xmlns:a16="http://schemas.microsoft.com/office/drawing/2014/main" id="{499D2301-4760-FF82-62E6-0D7319790BB3}"/>
                  </a:ext>
                </a:extLst>
              </p:cNvPr>
              <p:cNvSpPr/>
              <p:nvPr/>
            </p:nvSpPr>
            <p:spPr>
              <a:xfrm>
                <a:off x="3677879" y="1972547"/>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6" name="Google Shape;984;p92">
                <a:extLst>
                  <a:ext uri="{FF2B5EF4-FFF2-40B4-BE49-F238E27FC236}">
                    <a16:creationId xmlns:a16="http://schemas.microsoft.com/office/drawing/2014/main" id="{B84D51E6-463F-5B4B-9967-9BE16BF5932F}"/>
                  </a:ext>
                </a:extLst>
              </p:cNvPr>
              <p:cNvSpPr/>
              <p:nvPr/>
            </p:nvSpPr>
            <p:spPr>
              <a:xfrm>
                <a:off x="3695951" y="1921778"/>
                <a:ext cx="8406" cy="71449"/>
              </a:xfrm>
              <a:custGeom>
                <a:avLst/>
                <a:gdLst/>
                <a:ahLst/>
                <a:cxnLst/>
                <a:rect l="l" t="t" r="r" b="b"/>
                <a:pathLst>
                  <a:path w="9525" h="80962" extrusionOk="0">
                    <a:moveTo>
                      <a:pt x="0" y="0"/>
                    </a:moveTo>
                    <a:lnTo>
                      <a:pt x="0" y="80962"/>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7" name="Google Shape;985;p92">
                <a:extLst>
                  <a:ext uri="{FF2B5EF4-FFF2-40B4-BE49-F238E27FC236}">
                    <a16:creationId xmlns:a16="http://schemas.microsoft.com/office/drawing/2014/main" id="{71C35ADC-C003-1E95-6F3E-25A646EC3B96}"/>
                  </a:ext>
                </a:extLst>
              </p:cNvPr>
              <p:cNvSpPr/>
              <p:nvPr/>
            </p:nvSpPr>
            <p:spPr>
              <a:xfrm>
                <a:off x="3660227" y="1957501"/>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8" name="Google Shape;986;p92">
                <a:extLst>
                  <a:ext uri="{FF2B5EF4-FFF2-40B4-BE49-F238E27FC236}">
                    <a16:creationId xmlns:a16="http://schemas.microsoft.com/office/drawing/2014/main" id="{F174C7EF-4966-230E-814D-22BD31007105}"/>
                  </a:ext>
                </a:extLst>
              </p:cNvPr>
              <p:cNvSpPr/>
              <p:nvPr/>
            </p:nvSpPr>
            <p:spPr>
              <a:xfrm>
                <a:off x="3695951" y="1904967"/>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39" name="Google Shape;987;p92">
                <a:extLst>
                  <a:ext uri="{FF2B5EF4-FFF2-40B4-BE49-F238E27FC236}">
                    <a16:creationId xmlns:a16="http://schemas.microsoft.com/office/drawing/2014/main" id="{801B8C50-290B-79CD-D3F9-4DC8726B7444}"/>
                  </a:ext>
                </a:extLst>
              </p:cNvPr>
              <p:cNvSpPr/>
              <p:nvPr/>
            </p:nvSpPr>
            <p:spPr>
              <a:xfrm>
                <a:off x="3660227" y="1940690"/>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0" name="Google Shape;988;p92">
                <a:extLst>
                  <a:ext uri="{FF2B5EF4-FFF2-40B4-BE49-F238E27FC236}">
                    <a16:creationId xmlns:a16="http://schemas.microsoft.com/office/drawing/2014/main" id="{7327F205-B7C7-AAD1-F5D7-BF000C232C73}"/>
                  </a:ext>
                </a:extLst>
              </p:cNvPr>
              <p:cNvSpPr/>
              <p:nvPr/>
            </p:nvSpPr>
            <p:spPr>
              <a:xfrm>
                <a:off x="3679476" y="1904967"/>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1" name="Google Shape;989;p92">
                <a:extLst>
                  <a:ext uri="{FF2B5EF4-FFF2-40B4-BE49-F238E27FC236}">
                    <a16:creationId xmlns:a16="http://schemas.microsoft.com/office/drawing/2014/main" id="{70C48D77-0BA5-D05F-C1A2-049A492B9005}"/>
                  </a:ext>
                </a:extLst>
              </p:cNvPr>
              <p:cNvSpPr/>
              <p:nvPr/>
            </p:nvSpPr>
            <p:spPr>
              <a:xfrm>
                <a:off x="3643752" y="1940690"/>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2" name="Google Shape;990;p92">
                <a:extLst>
                  <a:ext uri="{FF2B5EF4-FFF2-40B4-BE49-F238E27FC236}">
                    <a16:creationId xmlns:a16="http://schemas.microsoft.com/office/drawing/2014/main" id="{D932C943-E060-2C4E-4DAA-4456BC3754C9}"/>
                  </a:ext>
                </a:extLst>
              </p:cNvPr>
              <p:cNvSpPr/>
              <p:nvPr/>
            </p:nvSpPr>
            <p:spPr>
              <a:xfrm>
                <a:off x="3666195" y="1882776"/>
                <a:ext cx="8406" cy="71449"/>
              </a:xfrm>
              <a:custGeom>
                <a:avLst/>
                <a:gdLst/>
                <a:ahLst/>
                <a:cxnLst/>
                <a:rect l="l" t="t" r="r" b="b"/>
                <a:pathLst>
                  <a:path w="9525" h="80962" extrusionOk="0">
                    <a:moveTo>
                      <a:pt x="0" y="0"/>
                    </a:moveTo>
                    <a:lnTo>
                      <a:pt x="0" y="80962"/>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3" name="Google Shape;991;p92">
                <a:extLst>
                  <a:ext uri="{FF2B5EF4-FFF2-40B4-BE49-F238E27FC236}">
                    <a16:creationId xmlns:a16="http://schemas.microsoft.com/office/drawing/2014/main" id="{FBD2DDDC-310A-5EED-5E89-E1B88A17D322}"/>
                  </a:ext>
                </a:extLst>
              </p:cNvPr>
              <p:cNvSpPr/>
              <p:nvPr/>
            </p:nvSpPr>
            <p:spPr>
              <a:xfrm>
                <a:off x="3630472" y="1918499"/>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4" name="Google Shape;992;p92">
                <a:extLst>
                  <a:ext uri="{FF2B5EF4-FFF2-40B4-BE49-F238E27FC236}">
                    <a16:creationId xmlns:a16="http://schemas.microsoft.com/office/drawing/2014/main" id="{23AD65BE-F11C-8451-A3DF-28895B0B9737}"/>
                  </a:ext>
                </a:extLst>
              </p:cNvPr>
              <p:cNvSpPr/>
              <p:nvPr/>
            </p:nvSpPr>
            <p:spPr>
              <a:xfrm>
                <a:off x="3684771" y="1904967"/>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5" name="Google Shape;993;p92">
                <a:extLst>
                  <a:ext uri="{FF2B5EF4-FFF2-40B4-BE49-F238E27FC236}">
                    <a16:creationId xmlns:a16="http://schemas.microsoft.com/office/drawing/2014/main" id="{1070E26D-D1C1-582F-8FF0-E11DD015616B}"/>
                  </a:ext>
                </a:extLst>
              </p:cNvPr>
              <p:cNvSpPr/>
              <p:nvPr/>
            </p:nvSpPr>
            <p:spPr>
              <a:xfrm>
                <a:off x="3649048" y="1940690"/>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6" name="Google Shape;994;p92">
                <a:extLst>
                  <a:ext uri="{FF2B5EF4-FFF2-40B4-BE49-F238E27FC236}">
                    <a16:creationId xmlns:a16="http://schemas.microsoft.com/office/drawing/2014/main" id="{6E9B39F3-7F82-1854-7FF3-8C31119B9626}"/>
                  </a:ext>
                </a:extLst>
              </p:cNvPr>
              <p:cNvSpPr/>
              <p:nvPr/>
            </p:nvSpPr>
            <p:spPr>
              <a:xfrm>
                <a:off x="3690067" y="1904967"/>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7" name="Google Shape;995;p92">
                <a:extLst>
                  <a:ext uri="{FF2B5EF4-FFF2-40B4-BE49-F238E27FC236}">
                    <a16:creationId xmlns:a16="http://schemas.microsoft.com/office/drawing/2014/main" id="{6F429E19-F2F1-9E9B-C333-91EC64E9672D}"/>
                  </a:ext>
                </a:extLst>
              </p:cNvPr>
              <p:cNvSpPr/>
              <p:nvPr/>
            </p:nvSpPr>
            <p:spPr>
              <a:xfrm>
                <a:off x="3654344" y="1940690"/>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8" name="Google Shape;996;p92">
                <a:extLst>
                  <a:ext uri="{FF2B5EF4-FFF2-40B4-BE49-F238E27FC236}">
                    <a16:creationId xmlns:a16="http://schemas.microsoft.com/office/drawing/2014/main" id="{F4BC8ED4-57A0-0BC9-E981-3AC362CC39F4}"/>
                  </a:ext>
                </a:extLst>
              </p:cNvPr>
              <p:cNvSpPr/>
              <p:nvPr/>
            </p:nvSpPr>
            <p:spPr>
              <a:xfrm>
                <a:off x="3508591" y="1858988"/>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49" name="Google Shape;997;p92">
                <a:extLst>
                  <a:ext uri="{FF2B5EF4-FFF2-40B4-BE49-F238E27FC236}">
                    <a16:creationId xmlns:a16="http://schemas.microsoft.com/office/drawing/2014/main" id="{879CE635-51D2-4A01-5090-D202CBB5DAB2}"/>
                  </a:ext>
                </a:extLst>
              </p:cNvPr>
              <p:cNvSpPr/>
              <p:nvPr/>
            </p:nvSpPr>
            <p:spPr>
              <a:xfrm>
                <a:off x="3472784" y="1894712"/>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0" name="Google Shape;998;p92">
                <a:extLst>
                  <a:ext uri="{FF2B5EF4-FFF2-40B4-BE49-F238E27FC236}">
                    <a16:creationId xmlns:a16="http://schemas.microsoft.com/office/drawing/2014/main" id="{B082E522-BFF3-8294-78E9-84A30224F96B}"/>
                  </a:ext>
                </a:extLst>
              </p:cNvPr>
              <p:cNvSpPr/>
              <p:nvPr/>
            </p:nvSpPr>
            <p:spPr>
              <a:xfrm>
                <a:off x="3403102" y="1858988"/>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1" name="Google Shape;999;p92">
                <a:extLst>
                  <a:ext uri="{FF2B5EF4-FFF2-40B4-BE49-F238E27FC236}">
                    <a16:creationId xmlns:a16="http://schemas.microsoft.com/office/drawing/2014/main" id="{E82970FB-9419-01A8-77B2-AEF56950298F}"/>
                  </a:ext>
                </a:extLst>
              </p:cNvPr>
              <p:cNvSpPr/>
              <p:nvPr/>
            </p:nvSpPr>
            <p:spPr>
              <a:xfrm>
                <a:off x="3367378" y="1894712"/>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2" name="Google Shape;1000;p92">
                <a:extLst>
                  <a:ext uri="{FF2B5EF4-FFF2-40B4-BE49-F238E27FC236}">
                    <a16:creationId xmlns:a16="http://schemas.microsoft.com/office/drawing/2014/main" id="{E31F16E7-0883-72B1-3597-5D04ECA6F23D}"/>
                  </a:ext>
                </a:extLst>
              </p:cNvPr>
              <p:cNvSpPr/>
              <p:nvPr/>
            </p:nvSpPr>
            <p:spPr>
              <a:xfrm>
                <a:off x="3303496" y="1858988"/>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3" name="Google Shape;1001;p92">
                <a:extLst>
                  <a:ext uri="{FF2B5EF4-FFF2-40B4-BE49-F238E27FC236}">
                    <a16:creationId xmlns:a16="http://schemas.microsoft.com/office/drawing/2014/main" id="{79768B85-A86D-8835-8A84-F08066F4E8DC}"/>
                  </a:ext>
                </a:extLst>
              </p:cNvPr>
              <p:cNvSpPr/>
              <p:nvPr/>
            </p:nvSpPr>
            <p:spPr>
              <a:xfrm>
                <a:off x="3267772" y="1894712"/>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4" name="Google Shape;1002;p92">
                <a:extLst>
                  <a:ext uri="{FF2B5EF4-FFF2-40B4-BE49-F238E27FC236}">
                    <a16:creationId xmlns:a16="http://schemas.microsoft.com/office/drawing/2014/main" id="{183396C0-E9AE-8BDB-B562-21DDDDF48A71}"/>
                  </a:ext>
                </a:extLst>
              </p:cNvPr>
              <p:cNvSpPr/>
              <p:nvPr/>
            </p:nvSpPr>
            <p:spPr>
              <a:xfrm>
                <a:off x="3268613" y="1846044"/>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5" name="Google Shape;1003;p92">
                <a:extLst>
                  <a:ext uri="{FF2B5EF4-FFF2-40B4-BE49-F238E27FC236}">
                    <a16:creationId xmlns:a16="http://schemas.microsoft.com/office/drawing/2014/main" id="{BCDC0F04-F12D-76FA-84ED-69D2CCB05B51}"/>
                  </a:ext>
                </a:extLst>
              </p:cNvPr>
              <p:cNvSpPr/>
              <p:nvPr/>
            </p:nvSpPr>
            <p:spPr>
              <a:xfrm>
                <a:off x="3232889" y="1881767"/>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6" name="Google Shape;1004;p92">
                <a:extLst>
                  <a:ext uri="{FF2B5EF4-FFF2-40B4-BE49-F238E27FC236}">
                    <a16:creationId xmlns:a16="http://schemas.microsoft.com/office/drawing/2014/main" id="{43BA0750-CC1A-03FF-3352-4AF1EF535E44}"/>
                  </a:ext>
                </a:extLst>
              </p:cNvPr>
              <p:cNvSpPr/>
              <p:nvPr/>
            </p:nvSpPr>
            <p:spPr>
              <a:xfrm>
                <a:off x="3221457" y="182015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7" name="Google Shape;1005;p92">
                <a:extLst>
                  <a:ext uri="{FF2B5EF4-FFF2-40B4-BE49-F238E27FC236}">
                    <a16:creationId xmlns:a16="http://schemas.microsoft.com/office/drawing/2014/main" id="{314E3C51-0F8C-9993-D255-23222D099A34}"/>
                  </a:ext>
                </a:extLst>
              </p:cNvPr>
              <p:cNvSpPr/>
              <p:nvPr/>
            </p:nvSpPr>
            <p:spPr>
              <a:xfrm>
                <a:off x="3185650" y="1855878"/>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8" name="Google Shape;1006;p92">
                <a:extLst>
                  <a:ext uri="{FF2B5EF4-FFF2-40B4-BE49-F238E27FC236}">
                    <a16:creationId xmlns:a16="http://schemas.microsoft.com/office/drawing/2014/main" id="{C9CDA3F2-F2E4-77A8-0466-78C5BB822773}"/>
                  </a:ext>
                </a:extLst>
              </p:cNvPr>
              <p:cNvSpPr/>
              <p:nvPr/>
            </p:nvSpPr>
            <p:spPr>
              <a:xfrm>
                <a:off x="3139588" y="1729627"/>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59" name="Google Shape;1007;p92">
                <a:extLst>
                  <a:ext uri="{FF2B5EF4-FFF2-40B4-BE49-F238E27FC236}">
                    <a16:creationId xmlns:a16="http://schemas.microsoft.com/office/drawing/2014/main" id="{CE8022D3-9175-ACBE-BCAB-24079FEB9DB1}"/>
                  </a:ext>
                </a:extLst>
              </p:cNvPr>
              <p:cNvSpPr/>
              <p:nvPr/>
            </p:nvSpPr>
            <p:spPr>
              <a:xfrm>
                <a:off x="3103780" y="1765350"/>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0" name="Google Shape;1008;p92">
                <a:extLst>
                  <a:ext uri="{FF2B5EF4-FFF2-40B4-BE49-F238E27FC236}">
                    <a16:creationId xmlns:a16="http://schemas.microsoft.com/office/drawing/2014/main" id="{2EA479C8-5D8A-EA34-70FF-578F518A858A}"/>
                  </a:ext>
                </a:extLst>
              </p:cNvPr>
              <p:cNvSpPr/>
              <p:nvPr/>
            </p:nvSpPr>
            <p:spPr>
              <a:xfrm>
                <a:off x="3174722" y="175652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1" name="Google Shape;1009;p92">
                <a:extLst>
                  <a:ext uri="{FF2B5EF4-FFF2-40B4-BE49-F238E27FC236}">
                    <a16:creationId xmlns:a16="http://schemas.microsoft.com/office/drawing/2014/main" id="{20E7E4DC-638A-DAFC-0B7F-15F9F26B1F99}"/>
                  </a:ext>
                </a:extLst>
              </p:cNvPr>
              <p:cNvSpPr/>
              <p:nvPr/>
            </p:nvSpPr>
            <p:spPr>
              <a:xfrm>
                <a:off x="3138915" y="1792332"/>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2" name="Google Shape;1010;p92">
                <a:extLst>
                  <a:ext uri="{FF2B5EF4-FFF2-40B4-BE49-F238E27FC236}">
                    <a16:creationId xmlns:a16="http://schemas.microsoft.com/office/drawing/2014/main" id="{B97B7BDA-EA4F-652E-CF13-1D13B2C9F06B}"/>
                  </a:ext>
                </a:extLst>
              </p:cNvPr>
              <p:cNvSpPr/>
              <p:nvPr/>
            </p:nvSpPr>
            <p:spPr>
              <a:xfrm>
                <a:off x="3197166" y="1779052"/>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3" name="Google Shape;1011;p92">
                <a:extLst>
                  <a:ext uri="{FF2B5EF4-FFF2-40B4-BE49-F238E27FC236}">
                    <a16:creationId xmlns:a16="http://schemas.microsoft.com/office/drawing/2014/main" id="{7F10CDFF-5F83-365D-E8A9-8ED23EA57543}"/>
                  </a:ext>
                </a:extLst>
              </p:cNvPr>
              <p:cNvSpPr/>
              <p:nvPr/>
            </p:nvSpPr>
            <p:spPr>
              <a:xfrm>
                <a:off x="3161442" y="1814775"/>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4" name="Google Shape;1012;p92">
                <a:extLst>
                  <a:ext uri="{FF2B5EF4-FFF2-40B4-BE49-F238E27FC236}">
                    <a16:creationId xmlns:a16="http://schemas.microsoft.com/office/drawing/2014/main" id="{F2370EFB-A6F2-766B-1D01-C8775A99E0FD}"/>
                  </a:ext>
                </a:extLst>
              </p:cNvPr>
              <p:cNvSpPr/>
              <p:nvPr/>
            </p:nvSpPr>
            <p:spPr>
              <a:xfrm>
                <a:off x="3193383" y="1779052"/>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5" name="Google Shape;1013;p92">
                <a:extLst>
                  <a:ext uri="{FF2B5EF4-FFF2-40B4-BE49-F238E27FC236}">
                    <a16:creationId xmlns:a16="http://schemas.microsoft.com/office/drawing/2014/main" id="{D7002F0F-F77D-CE49-DA79-0B2E6D46FD64}"/>
                  </a:ext>
                </a:extLst>
              </p:cNvPr>
              <p:cNvSpPr/>
              <p:nvPr/>
            </p:nvSpPr>
            <p:spPr>
              <a:xfrm>
                <a:off x="3157660" y="1814775"/>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6" name="Google Shape;1014;p92">
                <a:extLst>
                  <a:ext uri="{FF2B5EF4-FFF2-40B4-BE49-F238E27FC236}">
                    <a16:creationId xmlns:a16="http://schemas.microsoft.com/office/drawing/2014/main" id="{20396B6C-FC48-F89A-1BAA-B95C819CB78F}"/>
                  </a:ext>
                </a:extLst>
              </p:cNvPr>
              <p:cNvSpPr/>
              <p:nvPr/>
            </p:nvSpPr>
            <p:spPr>
              <a:xfrm>
                <a:off x="3197166" y="1794097"/>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7" name="Google Shape;1015;p92">
                <a:extLst>
                  <a:ext uri="{FF2B5EF4-FFF2-40B4-BE49-F238E27FC236}">
                    <a16:creationId xmlns:a16="http://schemas.microsoft.com/office/drawing/2014/main" id="{3DD79402-B19E-F516-A9E4-AA5E28A7243E}"/>
                  </a:ext>
                </a:extLst>
              </p:cNvPr>
              <p:cNvSpPr/>
              <p:nvPr/>
            </p:nvSpPr>
            <p:spPr>
              <a:xfrm>
                <a:off x="3161442" y="1829821"/>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8" name="Google Shape;1016;p92">
                <a:extLst>
                  <a:ext uri="{FF2B5EF4-FFF2-40B4-BE49-F238E27FC236}">
                    <a16:creationId xmlns:a16="http://schemas.microsoft.com/office/drawing/2014/main" id="{7F27CD64-7DA1-D28F-94EC-248E948F3072}"/>
                  </a:ext>
                </a:extLst>
              </p:cNvPr>
              <p:cNvSpPr/>
              <p:nvPr/>
            </p:nvSpPr>
            <p:spPr>
              <a:xfrm>
                <a:off x="3193383" y="1794097"/>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69" name="Google Shape;1017;p92">
                <a:extLst>
                  <a:ext uri="{FF2B5EF4-FFF2-40B4-BE49-F238E27FC236}">
                    <a16:creationId xmlns:a16="http://schemas.microsoft.com/office/drawing/2014/main" id="{C19BB86C-F1C1-6244-4EC9-DA9BAA921129}"/>
                  </a:ext>
                </a:extLst>
              </p:cNvPr>
              <p:cNvSpPr/>
              <p:nvPr/>
            </p:nvSpPr>
            <p:spPr>
              <a:xfrm>
                <a:off x="3157660" y="1829821"/>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0" name="Google Shape;1018;p92">
                <a:extLst>
                  <a:ext uri="{FF2B5EF4-FFF2-40B4-BE49-F238E27FC236}">
                    <a16:creationId xmlns:a16="http://schemas.microsoft.com/office/drawing/2014/main" id="{133D12FE-F413-E516-7768-0F73D7F32D4B}"/>
                  </a:ext>
                </a:extLst>
              </p:cNvPr>
              <p:cNvSpPr/>
              <p:nvPr/>
            </p:nvSpPr>
            <p:spPr>
              <a:xfrm>
                <a:off x="3116136" y="1729627"/>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1" name="Google Shape;1019;p92">
                <a:extLst>
                  <a:ext uri="{FF2B5EF4-FFF2-40B4-BE49-F238E27FC236}">
                    <a16:creationId xmlns:a16="http://schemas.microsoft.com/office/drawing/2014/main" id="{9140DC46-9F95-E616-0E91-F5738205232A}"/>
                  </a:ext>
                </a:extLst>
              </p:cNvPr>
              <p:cNvSpPr/>
              <p:nvPr/>
            </p:nvSpPr>
            <p:spPr>
              <a:xfrm>
                <a:off x="3080329" y="1765350"/>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2" name="Google Shape;1020;p92">
                <a:extLst>
                  <a:ext uri="{FF2B5EF4-FFF2-40B4-BE49-F238E27FC236}">
                    <a16:creationId xmlns:a16="http://schemas.microsoft.com/office/drawing/2014/main" id="{626BCC1F-D49E-67A1-E317-5CCD4A66884C}"/>
                  </a:ext>
                </a:extLst>
              </p:cNvPr>
              <p:cNvSpPr/>
              <p:nvPr/>
            </p:nvSpPr>
            <p:spPr>
              <a:xfrm>
                <a:off x="2922641" y="1695584"/>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3" name="Google Shape;1021;p92">
                <a:extLst>
                  <a:ext uri="{FF2B5EF4-FFF2-40B4-BE49-F238E27FC236}">
                    <a16:creationId xmlns:a16="http://schemas.microsoft.com/office/drawing/2014/main" id="{552CB6EE-D39F-7E16-7C43-9391F4DB441C}"/>
                  </a:ext>
                </a:extLst>
              </p:cNvPr>
              <p:cNvSpPr/>
              <p:nvPr/>
            </p:nvSpPr>
            <p:spPr>
              <a:xfrm>
                <a:off x="2886916" y="1731308"/>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4" name="Google Shape;1022;p92">
                <a:extLst>
                  <a:ext uri="{FF2B5EF4-FFF2-40B4-BE49-F238E27FC236}">
                    <a16:creationId xmlns:a16="http://schemas.microsoft.com/office/drawing/2014/main" id="{56961A0B-7118-4C76-96B1-7B5ADDAA030E}"/>
                  </a:ext>
                </a:extLst>
              </p:cNvPr>
              <p:cNvSpPr/>
              <p:nvPr/>
            </p:nvSpPr>
            <p:spPr>
              <a:xfrm>
                <a:off x="2208169" y="1481495"/>
                <a:ext cx="8406" cy="71449"/>
              </a:xfrm>
              <a:custGeom>
                <a:avLst/>
                <a:gdLst/>
                <a:ahLst/>
                <a:cxnLst/>
                <a:rect l="l" t="t" r="r" b="b"/>
                <a:pathLst>
                  <a:path w="9525" h="80962" extrusionOk="0">
                    <a:moveTo>
                      <a:pt x="0" y="0"/>
                    </a:moveTo>
                    <a:lnTo>
                      <a:pt x="0" y="80962"/>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5" name="Google Shape;1023;p92">
                <a:extLst>
                  <a:ext uri="{FF2B5EF4-FFF2-40B4-BE49-F238E27FC236}">
                    <a16:creationId xmlns:a16="http://schemas.microsoft.com/office/drawing/2014/main" id="{6C886A03-F318-BC75-8353-778C4F992B16}"/>
                  </a:ext>
                </a:extLst>
              </p:cNvPr>
              <p:cNvSpPr/>
              <p:nvPr/>
            </p:nvSpPr>
            <p:spPr>
              <a:xfrm>
                <a:off x="2172445" y="1517219"/>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6" name="Google Shape;1024;p92">
                <a:extLst>
                  <a:ext uri="{FF2B5EF4-FFF2-40B4-BE49-F238E27FC236}">
                    <a16:creationId xmlns:a16="http://schemas.microsoft.com/office/drawing/2014/main" id="{4CD1892E-FE64-F679-AE6B-C812A98ED544}"/>
                  </a:ext>
                </a:extLst>
              </p:cNvPr>
              <p:cNvSpPr/>
              <p:nvPr/>
            </p:nvSpPr>
            <p:spPr>
              <a:xfrm>
                <a:off x="1938770" y="1387773"/>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7" name="Google Shape;1025;p92">
                <a:extLst>
                  <a:ext uri="{FF2B5EF4-FFF2-40B4-BE49-F238E27FC236}">
                    <a16:creationId xmlns:a16="http://schemas.microsoft.com/office/drawing/2014/main" id="{07B12379-D758-7D6C-8D78-2A01D0F3EE0B}"/>
                  </a:ext>
                </a:extLst>
              </p:cNvPr>
              <p:cNvSpPr/>
              <p:nvPr/>
            </p:nvSpPr>
            <p:spPr>
              <a:xfrm>
                <a:off x="1903047" y="1423496"/>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8" name="Google Shape;1026;p92">
                <a:extLst>
                  <a:ext uri="{FF2B5EF4-FFF2-40B4-BE49-F238E27FC236}">
                    <a16:creationId xmlns:a16="http://schemas.microsoft.com/office/drawing/2014/main" id="{E5B1860D-B19C-8723-68AE-9149E889E551}"/>
                  </a:ext>
                </a:extLst>
              </p:cNvPr>
              <p:cNvSpPr/>
              <p:nvPr/>
            </p:nvSpPr>
            <p:spPr>
              <a:xfrm>
                <a:off x="1558167" y="1222688"/>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79" name="Google Shape;1027;p92">
                <a:extLst>
                  <a:ext uri="{FF2B5EF4-FFF2-40B4-BE49-F238E27FC236}">
                    <a16:creationId xmlns:a16="http://schemas.microsoft.com/office/drawing/2014/main" id="{0B426AC3-B709-6CAE-3282-177722BC15B2}"/>
                  </a:ext>
                </a:extLst>
              </p:cNvPr>
              <p:cNvSpPr/>
              <p:nvPr/>
            </p:nvSpPr>
            <p:spPr>
              <a:xfrm>
                <a:off x="1522444" y="1258411"/>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0" name="Google Shape;1028;p92">
                <a:extLst>
                  <a:ext uri="{FF2B5EF4-FFF2-40B4-BE49-F238E27FC236}">
                    <a16:creationId xmlns:a16="http://schemas.microsoft.com/office/drawing/2014/main" id="{7E741A7F-CD56-7C77-0192-EE1984D4B027}"/>
                  </a:ext>
                </a:extLst>
              </p:cNvPr>
              <p:cNvSpPr/>
              <p:nvPr/>
            </p:nvSpPr>
            <p:spPr>
              <a:xfrm>
                <a:off x="2516568" y="1588161"/>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1" name="Google Shape;1029;p92">
                <a:extLst>
                  <a:ext uri="{FF2B5EF4-FFF2-40B4-BE49-F238E27FC236}">
                    <a16:creationId xmlns:a16="http://schemas.microsoft.com/office/drawing/2014/main" id="{A02B3552-E807-92BE-18D9-EA5498380BC1}"/>
                  </a:ext>
                </a:extLst>
              </p:cNvPr>
              <p:cNvSpPr/>
              <p:nvPr/>
            </p:nvSpPr>
            <p:spPr>
              <a:xfrm>
                <a:off x="2480845" y="1623885"/>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2" name="Google Shape;1030;p92">
                <a:extLst>
                  <a:ext uri="{FF2B5EF4-FFF2-40B4-BE49-F238E27FC236}">
                    <a16:creationId xmlns:a16="http://schemas.microsoft.com/office/drawing/2014/main" id="{EEE254BD-A571-3C44-B034-9FBCC252014F}"/>
                  </a:ext>
                </a:extLst>
              </p:cNvPr>
              <p:cNvSpPr/>
              <p:nvPr/>
            </p:nvSpPr>
            <p:spPr>
              <a:xfrm>
                <a:off x="3209438" y="182015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3" name="Google Shape;1031;p92">
                <a:extLst>
                  <a:ext uri="{FF2B5EF4-FFF2-40B4-BE49-F238E27FC236}">
                    <a16:creationId xmlns:a16="http://schemas.microsoft.com/office/drawing/2014/main" id="{648687F7-DABC-6A50-5BCF-4D3073774E04}"/>
                  </a:ext>
                </a:extLst>
              </p:cNvPr>
              <p:cNvSpPr/>
              <p:nvPr/>
            </p:nvSpPr>
            <p:spPr>
              <a:xfrm>
                <a:off x="3173714" y="1855878"/>
                <a:ext cx="71449" cy="8406"/>
              </a:xfrm>
              <a:custGeom>
                <a:avLst/>
                <a:gdLst/>
                <a:ahLst/>
                <a:cxnLst/>
                <a:rect l="l" t="t" r="r" b="b"/>
                <a:pathLst>
                  <a:path w="80962" h="9525" extrusionOk="0">
                    <a:moveTo>
                      <a:pt x="80962"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4" name="Google Shape;1032;p92">
                <a:extLst>
                  <a:ext uri="{FF2B5EF4-FFF2-40B4-BE49-F238E27FC236}">
                    <a16:creationId xmlns:a16="http://schemas.microsoft.com/office/drawing/2014/main" id="{D1C2C49A-E380-F97F-B01F-EA3060C19589}"/>
                  </a:ext>
                </a:extLst>
              </p:cNvPr>
              <p:cNvSpPr/>
              <p:nvPr/>
            </p:nvSpPr>
            <p:spPr>
              <a:xfrm>
                <a:off x="3203974" y="182015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5" name="Google Shape;1033;p92">
                <a:extLst>
                  <a:ext uri="{FF2B5EF4-FFF2-40B4-BE49-F238E27FC236}">
                    <a16:creationId xmlns:a16="http://schemas.microsoft.com/office/drawing/2014/main" id="{77F20283-253E-7EA3-2BB8-6F9485E0D27A}"/>
                  </a:ext>
                </a:extLst>
              </p:cNvPr>
              <p:cNvSpPr/>
              <p:nvPr/>
            </p:nvSpPr>
            <p:spPr>
              <a:xfrm>
                <a:off x="3168250" y="1855878"/>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6" name="Google Shape;1034;p92">
                <a:extLst>
                  <a:ext uri="{FF2B5EF4-FFF2-40B4-BE49-F238E27FC236}">
                    <a16:creationId xmlns:a16="http://schemas.microsoft.com/office/drawing/2014/main" id="{746F9928-C333-1347-78A1-EC711C8C93A3}"/>
                  </a:ext>
                </a:extLst>
              </p:cNvPr>
              <p:cNvSpPr/>
              <p:nvPr/>
            </p:nvSpPr>
            <p:spPr>
              <a:xfrm>
                <a:off x="3203974" y="1811413"/>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7" name="Google Shape;1035;p92">
                <a:extLst>
                  <a:ext uri="{FF2B5EF4-FFF2-40B4-BE49-F238E27FC236}">
                    <a16:creationId xmlns:a16="http://schemas.microsoft.com/office/drawing/2014/main" id="{6457B9E9-02CC-B065-6407-29C44099D038}"/>
                  </a:ext>
                </a:extLst>
              </p:cNvPr>
              <p:cNvSpPr/>
              <p:nvPr/>
            </p:nvSpPr>
            <p:spPr>
              <a:xfrm>
                <a:off x="3168250" y="1847220"/>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8" name="Google Shape;1036;p92">
                <a:extLst>
                  <a:ext uri="{FF2B5EF4-FFF2-40B4-BE49-F238E27FC236}">
                    <a16:creationId xmlns:a16="http://schemas.microsoft.com/office/drawing/2014/main" id="{A32B563E-6088-363B-04D8-EC51270DAE14}"/>
                  </a:ext>
                </a:extLst>
              </p:cNvPr>
              <p:cNvSpPr/>
              <p:nvPr/>
            </p:nvSpPr>
            <p:spPr>
              <a:xfrm>
                <a:off x="3203974" y="1815784"/>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89" name="Google Shape;1037;p92">
                <a:extLst>
                  <a:ext uri="{FF2B5EF4-FFF2-40B4-BE49-F238E27FC236}">
                    <a16:creationId xmlns:a16="http://schemas.microsoft.com/office/drawing/2014/main" id="{A76D7B77-BE5B-B8A5-058A-14203FB31ECA}"/>
                  </a:ext>
                </a:extLst>
              </p:cNvPr>
              <p:cNvSpPr/>
              <p:nvPr/>
            </p:nvSpPr>
            <p:spPr>
              <a:xfrm>
                <a:off x="3168250" y="1851507"/>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0" name="Google Shape;1038;p92">
                <a:extLst>
                  <a:ext uri="{FF2B5EF4-FFF2-40B4-BE49-F238E27FC236}">
                    <a16:creationId xmlns:a16="http://schemas.microsoft.com/office/drawing/2014/main" id="{AE4AC8F7-6FF3-A771-E9A7-EE94B4A8BCF1}"/>
                  </a:ext>
                </a:extLst>
              </p:cNvPr>
              <p:cNvSpPr/>
              <p:nvPr/>
            </p:nvSpPr>
            <p:spPr>
              <a:xfrm>
                <a:off x="4100090"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1" name="Google Shape;1039;p92">
                <a:extLst>
                  <a:ext uri="{FF2B5EF4-FFF2-40B4-BE49-F238E27FC236}">
                    <a16:creationId xmlns:a16="http://schemas.microsoft.com/office/drawing/2014/main" id="{8984DC48-3EB1-29A4-1C1A-F5A74825E1BA}"/>
                  </a:ext>
                </a:extLst>
              </p:cNvPr>
              <p:cNvSpPr/>
              <p:nvPr/>
            </p:nvSpPr>
            <p:spPr>
              <a:xfrm>
                <a:off x="4064366" y="2074759"/>
                <a:ext cx="71449" cy="8406"/>
              </a:xfrm>
              <a:custGeom>
                <a:avLst/>
                <a:gdLst/>
                <a:ahLst/>
                <a:cxnLst/>
                <a:rect l="l" t="t" r="r" b="b"/>
                <a:pathLst>
                  <a:path w="80962" h="9525" extrusionOk="0">
                    <a:moveTo>
                      <a:pt x="80962"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2" name="Google Shape;1040;p92">
                <a:extLst>
                  <a:ext uri="{FF2B5EF4-FFF2-40B4-BE49-F238E27FC236}">
                    <a16:creationId xmlns:a16="http://schemas.microsoft.com/office/drawing/2014/main" id="{836AC53A-59E7-F1C0-327C-0B8BF44C4825}"/>
                  </a:ext>
                </a:extLst>
              </p:cNvPr>
              <p:cNvSpPr/>
              <p:nvPr/>
            </p:nvSpPr>
            <p:spPr>
              <a:xfrm>
                <a:off x="4135561"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3" name="Google Shape;1041;p92">
                <a:extLst>
                  <a:ext uri="{FF2B5EF4-FFF2-40B4-BE49-F238E27FC236}">
                    <a16:creationId xmlns:a16="http://schemas.microsoft.com/office/drawing/2014/main" id="{272E48D6-3DA3-F6B5-ED3B-8486273B7B79}"/>
                  </a:ext>
                </a:extLst>
              </p:cNvPr>
              <p:cNvSpPr/>
              <p:nvPr/>
            </p:nvSpPr>
            <p:spPr>
              <a:xfrm>
                <a:off x="4099838" y="2074759"/>
                <a:ext cx="71449" cy="8406"/>
              </a:xfrm>
              <a:custGeom>
                <a:avLst/>
                <a:gdLst/>
                <a:ahLst/>
                <a:cxnLst/>
                <a:rect l="l" t="t" r="r" b="b"/>
                <a:pathLst>
                  <a:path w="80962" h="9525" extrusionOk="0">
                    <a:moveTo>
                      <a:pt x="80962"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4" name="Google Shape;1042;p92">
                <a:extLst>
                  <a:ext uri="{FF2B5EF4-FFF2-40B4-BE49-F238E27FC236}">
                    <a16:creationId xmlns:a16="http://schemas.microsoft.com/office/drawing/2014/main" id="{8FE31D1B-FE84-96CE-5637-7603B16263A4}"/>
                  </a:ext>
                </a:extLst>
              </p:cNvPr>
              <p:cNvSpPr/>
              <p:nvPr/>
            </p:nvSpPr>
            <p:spPr>
              <a:xfrm>
                <a:off x="4140857"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5" name="Google Shape;1043;p92">
                <a:extLst>
                  <a:ext uri="{FF2B5EF4-FFF2-40B4-BE49-F238E27FC236}">
                    <a16:creationId xmlns:a16="http://schemas.microsoft.com/office/drawing/2014/main" id="{6FCC6F44-7738-8B11-9555-1844D9450C66}"/>
                  </a:ext>
                </a:extLst>
              </p:cNvPr>
              <p:cNvSpPr/>
              <p:nvPr/>
            </p:nvSpPr>
            <p:spPr>
              <a:xfrm>
                <a:off x="4105133" y="2074759"/>
                <a:ext cx="71449" cy="8406"/>
              </a:xfrm>
              <a:custGeom>
                <a:avLst/>
                <a:gdLst/>
                <a:ahLst/>
                <a:cxnLst/>
                <a:rect l="l" t="t" r="r" b="b"/>
                <a:pathLst>
                  <a:path w="80962" h="9525" extrusionOk="0">
                    <a:moveTo>
                      <a:pt x="80962"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6" name="Google Shape;1044;p92">
                <a:extLst>
                  <a:ext uri="{FF2B5EF4-FFF2-40B4-BE49-F238E27FC236}">
                    <a16:creationId xmlns:a16="http://schemas.microsoft.com/office/drawing/2014/main" id="{2096AB95-50DC-2EC3-C1B2-09E05840C719}"/>
                  </a:ext>
                </a:extLst>
              </p:cNvPr>
              <p:cNvSpPr/>
              <p:nvPr/>
            </p:nvSpPr>
            <p:spPr>
              <a:xfrm>
                <a:off x="4153128"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7" name="Google Shape;1045;p92">
                <a:extLst>
                  <a:ext uri="{FF2B5EF4-FFF2-40B4-BE49-F238E27FC236}">
                    <a16:creationId xmlns:a16="http://schemas.microsoft.com/office/drawing/2014/main" id="{7EF25A8F-7930-B75C-2BB0-12A2C24D585F}"/>
                  </a:ext>
                </a:extLst>
              </p:cNvPr>
              <p:cNvSpPr/>
              <p:nvPr/>
            </p:nvSpPr>
            <p:spPr>
              <a:xfrm>
                <a:off x="4117405" y="2074759"/>
                <a:ext cx="71449" cy="8406"/>
              </a:xfrm>
              <a:custGeom>
                <a:avLst/>
                <a:gdLst/>
                <a:ahLst/>
                <a:cxnLst/>
                <a:rect l="l" t="t" r="r" b="b"/>
                <a:pathLst>
                  <a:path w="80962" h="9525" extrusionOk="0">
                    <a:moveTo>
                      <a:pt x="80963"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8" name="Google Shape;1046;p92">
                <a:extLst>
                  <a:ext uri="{FF2B5EF4-FFF2-40B4-BE49-F238E27FC236}">
                    <a16:creationId xmlns:a16="http://schemas.microsoft.com/office/drawing/2014/main" id="{3EB57990-81DD-CFA4-1211-B1613D108BC0}"/>
                  </a:ext>
                </a:extLst>
              </p:cNvPr>
              <p:cNvSpPr/>
              <p:nvPr/>
            </p:nvSpPr>
            <p:spPr>
              <a:xfrm>
                <a:off x="4187676"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199" name="Google Shape;1047;p92">
                <a:extLst>
                  <a:ext uri="{FF2B5EF4-FFF2-40B4-BE49-F238E27FC236}">
                    <a16:creationId xmlns:a16="http://schemas.microsoft.com/office/drawing/2014/main" id="{1A7B193E-303C-0278-5BDF-F05EDA1FE0E6}"/>
                  </a:ext>
                </a:extLst>
              </p:cNvPr>
              <p:cNvSpPr/>
              <p:nvPr/>
            </p:nvSpPr>
            <p:spPr>
              <a:xfrm>
                <a:off x="4151952" y="2074759"/>
                <a:ext cx="71449" cy="8406"/>
              </a:xfrm>
              <a:custGeom>
                <a:avLst/>
                <a:gdLst/>
                <a:ahLst/>
                <a:cxnLst/>
                <a:rect l="l" t="t" r="r" b="b"/>
                <a:pathLst>
                  <a:path w="80962" h="9525" extrusionOk="0">
                    <a:moveTo>
                      <a:pt x="80963" y="0"/>
                    </a:moveTo>
                    <a:lnTo>
                      <a:pt x="0" y="0"/>
                    </a:lnTo>
                  </a:path>
                </a:pathLst>
              </a:custGeom>
              <a:noFill/>
              <a:ln w="12700" cap="flat" cmpd="sng">
                <a:solidFill>
                  <a:srgbClr val="E6878C"/>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0" name="Google Shape;1048;p92">
                <a:extLst>
                  <a:ext uri="{FF2B5EF4-FFF2-40B4-BE49-F238E27FC236}">
                    <a16:creationId xmlns:a16="http://schemas.microsoft.com/office/drawing/2014/main" id="{408BA325-288E-36C5-6F0B-B731867137F2}"/>
                  </a:ext>
                </a:extLst>
              </p:cNvPr>
              <p:cNvSpPr/>
              <p:nvPr/>
            </p:nvSpPr>
            <p:spPr>
              <a:xfrm>
                <a:off x="4158088"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1" name="Google Shape;1049;p92">
                <a:extLst>
                  <a:ext uri="{FF2B5EF4-FFF2-40B4-BE49-F238E27FC236}">
                    <a16:creationId xmlns:a16="http://schemas.microsoft.com/office/drawing/2014/main" id="{E264FD32-91C3-72CE-896D-E9461F16E2C6}"/>
                  </a:ext>
                </a:extLst>
              </p:cNvPr>
              <p:cNvSpPr/>
              <p:nvPr/>
            </p:nvSpPr>
            <p:spPr>
              <a:xfrm>
                <a:off x="4122281" y="2074759"/>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2" name="Google Shape;1050;p92">
                <a:extLst>
                  <a:ext uri="{FF2B5EF4-FFF2-40B4-BE49-F238E27FC236}">
                    <a16:creationId xmlns:a16="http://schemas.microsoft.com/office/drawing/2014/main" id="{CAFE844B-9CE4-1862-A7AB-9AECD96E42CE}"/>
                  </a:ext>
                </a:extLst>
              </p:cNvPr>
              <p:cNvSpPr/>
              <p:nvPr/>
            </p:nvSpPr>
            <p:spPr>
              <a:xfrm>
                <a:off x="4162964"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3" name="Google Shape;1051;p92">
                <a:extLst>
                  <a:ext uri="{FF2B5EF4-FFF2-40B4-BE49-F238E27FC236}">
                    <a16:creationId xmlns:a16="http://schemas.microsoft.com/office/drawing/2014/main" id="{75F091A2-C5A8-5B10-6AB6-4A801618087E}"/>
                  </a:ext>
                </a:extLst>
              </p:cNvPr>
              <p:cNvSpPr/>
              <p:nvPr/>
            </p:nvSpPr>
            <p:spPr>
              <a:xfrm>
                <a:off x="4127239" y="2074759"/>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4" name="Google Shape;1052;p92">
                <a:extLst>
                  <a:ext uri="{FF2B5EF4-FFF2-40B4-BE49-F238E27FC236}">
                    <a16:creationId xmlns:a16="http://schemas.microsoft.com/office/drawing/2014/main" id="{49617059-8213-305D-2B20-8F25A2DB18C8}"/>
                  </a:ext>
                </a:extLst>
              </p:cNvPr>
              <p:cNvSpPr/>
              <p:nvPr/>
            </p:nvSpPr>
            <p:spPr>
              <a:xfrm>
                <a:off x="4167922"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5" name="Google Shape;1053;p92">
                <a:extLst>
                  <a:ext uri="{FF2B5EF4-FFF2-40B4-BE49-F238E27FC236}">
                    <a16:creationId xmlns:a16="http://schemas.microsoft.com/office/drawing/2014/main" id="{2D88AD31-6F8C-D7A5-D31F-3256C75D3EB0}"/>
                  </a:ext>
                </a:extLst>
              </p:cNvPr>
              <p:cNvSpPr/>
              <p:nvPr/>
            </p:nvSpPr>
            <p:spPr>
              <a:xfrm>
                <a:off x="4132199" y="2074759"/>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6" name="Google Shape;1054;p92">
                <a:extLst>
                  <a:ext uri="{FF2B5EF4-FFF2-40B4-BE49-F238E27FC236}">
                    <a16:creationId xmlns:a16="http://schemas.microsoft.com/office/drawing/2014/main" id="{1EF7C27E-CF42-1A6F-90F9-3372F07AE561}"/>
                  </a:ext>
                </a:extLst>
              </p:cNvPr>
              <p:cNvSpPr/>
              <p:nvPr/>
            </p:nvSpPr>
            <p:spPr>
              <a:xfrm>
                <a:off x="4172882"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7" name="Google Shape;1055;p92">
                <a:extLst>
                  <a:ext uri="{FF2B5EF4-FFF2-40B4-BE49-F238E27FC236}">
                    <a16:creationId xmlns:a16="http://schemas.microsoft.com/office/drawing/2014/main" id="{F62DCCAF-EC85-B067-A80B-A3F232E2F10B}"/>
                  </a:ext>
                </a:extLst>
              </p:cNvPr>
              <p:cNvSpPr/>
              <p:nvPr/>
            </p:nvSpPr>
            <p:spPr>
              <a:xfrm>
                <a:off x="4137158" y="2074759"/>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8" name="Google Shape;1056;p92">
                <a:extLst>
                  <a:ext uri="{FF2B5EF4-FFF2-40B4-BE49-F238E27FC236}">
                    <a16:creationId xmlns:a16="http://schemas.microsoft.com/office/drawing/2014/main" id="{3BE22214-C230-6953-B7BB-BEF1E13DADED}"/>
                  </a:ext>
                </a:extLst>
              </p:cNvPr>
              <p:cNvSpPr/>
              <p:nvPr/>
            </p:nvSpPr>
            <p:spPr>
              <a:xfrm>
                <a:off x="4177757"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09" name="Google Shape;1057;p92">
                <a:extLst>
                  <a:ext uri="{FF2B5EF4-FFF2-40B4-BE49-F238E27FC236}">
                    <a16:creationId xmlns:a16="http://schemas.microsoft.com/office/drawing/2014/main" id="{F0DCABA3-C3E8-1479-B91E-510D5ACEC3A5}"/>
                  </a:ext>
                </a:extLst>
              </p:cNvPr>
              <p:cNvSpPr/>
              <p:nvPr/>
            </p:nvSpPr>
            <p:spPr>
              <a:xfrm>
                <a:off x="4142033" y="2074759"/>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0" name="Google Shape;1058;p92">
                <a:extLst>
                  <a:ext uri="{FF2B5EF4-FFF2-40B4-BE49-F238E27FC236}">
                    <a16:creationId xmlns:a16="http://schemas.microsoft.com/office/drawing/2014/main" id="{4772A8AC-355E-62D4-88E8-A5FA44FB95AC}"/>
                  </a:ext>
                </a:extLst>
              </p:cNvPr>
              <p:cNvSpPr/>
              <p:nvPr/>
            </p:nvSpPr>
            <p:spPr>
              <a:xfrm>
                <a:off x="4182716" y="203903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1" name="Google Shape;1059;p92">
                <a:extLst>
                  <a:ext uri="{FF2B5EF4-FFF2-40B4-BE49-F238E27FC236}">
                    <a16:creationId xmlns:a16="http://schemas.microsoft.com/office/drawing/2014/main" id="{1BF57484-3486-E181-4205-FD6001A6270D}"/>
                  </a:ext>
                </a:extLst>
              </p:cNvPr>
              <p:cNvSpPr/>
              <p:nvPr/>
            </p:nvSpPr>
            <p:spPr>
              <a:xfrm>
                <a:off x="4146993" y="2074759"/>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2" name="Google Shape;1060;p92">
                <a:extLst>
                  <a:ext uri="{FF2B5EF4-FFF2-40B4-BE49-F238E27FC236}">
                    <a16:creationId xmlns:a16="http://schemas.microsoft.com/office/drawing/2014/main" id="{96FD4479-72FE-44A9-B1CB-25712AA66E49}"/>
                  </a:ext>
                </a:extLst>
              </p:cNvPr>
              <p:cNvSpPr/>
              <p:nvPr/>
            </p:nvSpPr>
            <p:spPr>
              <a:xfrm>
                <a:off x="4234915"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3" name="Google Shape;1061;p92">
                <a:extLst>
                  <a:ext uri="{FF2B5EF4-FFF2-40B4-BE49-F238E27FC236}">
                    <a16:creationId xmlns:a16="http://schemas.microsoft.com/office/drawing/2014/main" id="{5D9B10ED-B13B-3A62-77C1-F535AD260DC5}"/>
                  </a:ext>
                </a:extLst>
              </p:cNvPr>
              <p:cNvSpPr/>
              <p:nvPr/>
            </p:nvSpPr>
            <p:spPr>
              <a:xfrm>
                <a:off x="4199107" y="2105019"/>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4" name="Google Shape;1062;p92">
                <a:extLst>
                  <a:ext uri="{FF2B5EF4-FFF2-40B4-BE49-F238E27FC236}">
                    <a16:creationId xmlns:a16="http://schemas.microsoft.com/office/drawing/2014/main" id="{BD7CBF09-C273-2637-F398-D5FDE285DAEC}"/>
                  </a:ext>
                </a:extLst>
              </p:cNvPr>
              <p:cNvSpPr/>
              <p:nvPr/>
            </p:nvSpPr>
            <p:spPr>
              <a:xfrm>
                <a:off x="4222979"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5" name="Google Shape;1063;p92">
                <a:extLst>
                  <a:ext uri="{FF2B5EF4-FFF2-40B4-BE49-F238E27FC236}">
                    <a16:creationId xmlns:a16="http://schemas.microsoft.com/office/drawing/2014/main" id="{6CEEF2DC-4095-4CF2-371D-BA93FA6D587F}"/>
                  </a:ext>
                </a:extLst>
              </p:cNvPr>
              <p:cNvSpPr/>
              <p:nvPr/>
            </p:nvSpPr>
            <p:spPr>
              <a:xfrm>
                <a:off x="4187255" y="2105019"/>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6" name="Google Shape;1064;p92">
                <a:extLst>
                  <a:ext uri="{FF2B5EF4-FFF2-40B4-BE49-F238E27FC236}">
                    <a16:creationId xmlns:a16="http://schemas.microsoft.com/office/drawing/2014/main" id="{8FF35D55-B8C0-29E3-E189-5D19931CE48F}"/>
                  </a:ext>
                </a:extLst>
              </p:cNvPr>
              <p:cNvSpPr/>
              <p:nvPr/>
            </p:nvSpPr>
            <p:spPr>
              <a:xfrm>
                <a:off x="4193811"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7" name="Google Shape;1065;p92">
                <a:extLst>
                  <a:ext uri="{FF2B5EF4-FFF2-40B4-BE49-F238E27FC236}">
                    <a16:creationId xmlns:a16="http://schemas.microsoft.com/office/drawing/2014/main" id="{1D3893CC-DFCB-DA9D-8893-A9B5B72DEF1F}"/>
                  </a:ext>
                </a:extLst>
              </p:cNvPr>
              <p:cNvSpPr/>
              <p:nvPr/>
            </p:nvSpPr>
            <p:spPr>
              <a:xfrm>
                <a:off x="4158088" y="2105019"/>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8" name="Google Shape;1066;p92">
                <a:extLst>
                  <a:ext uri="{FF2B5EF4-FFF2-40B4-BE49-F238E27FC236}">
                    <a16:creationId xmlns:a16="http://schemas.microsoft.com/office/drawing/2014/main" id="{7D169DCD-65A5-1439-3C72-571A7A2F0F87}"/>
                  </a:ext>
                </a:extLst>
              </p:cNvPr>
              <p:cNvSpPr/>
              <p:nvPr/>
            </p:nvSpPr>
            <p:spPr>
              <a:xfrm>
                <a:off x="4198687"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19" name="Google Shape;1067;p92">
                <a:extLst>
                  <a:ext uri="{FF2B5EF4-FFF2-40B4-BE49-F238E27FC236}">
                    <a16:creationId xmlns:a16="http://schemas.microsoft.com/office/drawing/2014/main" id="{4BDAB80C-55FD-B712-9072-A7FE7BCA62D1}"/>
                  </a:ext>
                </a:extLst>
              </p:cNvPr>
              <p:cNvSpPr/>
              <p:nvPr/>
            </p:nvSpPr>
            <p:spPr>
              <a:xfrm>
                <a:off x="4162879" y="2105019"/>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0" name="Google Shape;1068;p92">
                <a:extLst>
                  <a:ext uri="{FF2B5EF4-FFF2-40B4-BE49-F238E27FC236}">
                    <a16:creationId xmlns:a16="http://schemas.microsoft.com/office/drawing/2014/main" id="{5D520E23-700B-37E1-2057-99C8A04E81FC}"/>
                  </a:ext>
                </a:extLst>
              </p:cNvPr>
              <p:cNvSpPr/>
              <p:nvPr/>
            </p:nvSpPr>
            <p:spPr>
              <a:xfrm>
                <a:off x="4203562"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1" name="Google Shape;1069;p92">
                <a:extLst>
                  <a:ext uri="{FF2B5EF4-FFF2-40B4-BE49-F238E27FC236}">
                    <a16:creationId xmlns:a16="http://schemas.microsoft.com/office/drawing/2014/main" id="{BA58D72D-4633-C076-C8DC-9B0BA59CDAF4}"/>
                  </a:ext>
                </a:extLst>
              </p:cNvPr>
              <p:cNvSpPr/>
              <p:nvPr/>
            </p:nvSpPr>
            <p:spPr>
              <a:xfrm>
                <a:off x="4167755" y="2105019"/>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2" name="Google Shape;1070;p92">
                <a:extLst>
                  <a:ext uri="{FF2B5EF4-FFF2-40B4-BE49-F238E27FC236}">
                    <a16:creationId xmlns:a16="http://schemas.microsoft.com/office/drawing/2014/main" id="{D258701B-5723-58CD-70CB-F8092FD11D44}"/>
                  </a:ext>
                </a:extLst>
              </p:cNvPr>
              <p:cNvSpPr/>
              <p:nvPr/>
            </p:nvSpPr>
            <p:spPr>
              <a:xfrm>
                <a:off x="4208354"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3" name="Google Shape;1071;p92">
                <a:extLst>
                  <a:ext uri="{FF2B5EF4-FFF2-40B4-BE49-F238E27FC236}">
                    <a16:creationId xmlns:a16="http://schemas.microsoft.com/office/drawing/2014/main" id="{120C361F-77B5-CC7A-E8EE-866A948DA025}"/>
                  </a:ext>
                </a:extLst>
              </p:cNvPr>
              <p:cNvSpPr/>
              <p:nvPr/>
            </p:nvSpPr>
            <p:spPr>
              <a:xfrm>
                <a:off x="4172629" y="2105019"/>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4" name="Google Shape;1072;p92">
                <a:extLst>
                  <a:ext uri="{FF2B5EF4-FFF2-40B4-BE49-F238E27FC236}">
                    <a16:creationId xmlns:a16="http://schemas.microsoft.com/office/drawing/2014/main" id="{E58E00EC-DA60-FC01-2692-1C0CACD8C37B}"/>
                  </a:ext>
                </a:extLst>
              </p:cNvPr>
              <p:cNvSpPr/>
              <p:nvPr/>
            </p:nvSpPr>
            <p:spPr>
              <a:xfrm>
                <a:off x="4218104"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5" name="Google Shape;1073;p92">
                <a:extLst>
                  <a:ext uri="{FF2B5EF4-FFF2-40B4-BE49-F238E27FC236}">
                    <a16:creationId xmlns:a16="http://schemas.microsoft.com/office/drawing/2014/main" id="{67B8A985-46C0-4F37-0EBD-37621E23E4FF}"/>
                  </a:ext>
                </a:extLst>
              </p:cNvPr>
              <p:cNvSpPr/>
              <p:nvPr/>
            </p:nvSpPr>
            <p:spPr>
              <a:xfrm>
                <a:off x="4182380" y="2105019"/>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6" name="Google Shape;1074;p92">
                <a:extLst>
                  <a:ext uri="{FF2B5EF4-FFF2-40B4-BE49-F238E27FC236}">
                    <a16:creationId xmlns:a16="http://schemas.microsoft.com/office/drawing/2014/main" id="{6BF4362D-D36A-467D-B9AF-7B4F26FBA5E6}"/>
                  </a:ext>
                </a:extLst>
              </p:cNvPr>
              <p:cNvSpPr/>
              <p:nvPr/>
            </p:nvSpPr>
            <p:spPr>
              <a:xfrm>
                <a:off x="4213228" y="2069295"/>
                <a:ext cx="8406" cy="71533"/>
              </a:xfrm>
              <a:custGeom>
                <a:avLst/>
                <a:gdLst/>
                <a:ahLst/>
                <a:cxnLst/>
                <a:rect l="l" t="t" r="r" b="b"/>
                <a:pathLst>
                  <a:path w="9525" h="81057" extrusionOk="0">
                    <a:moveTo>
                      <a:pt x="0" y="0"/>
                    </a:moveTo>
                    <a:lnTo>
                      <a:pt x="0" y="81058"/>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7" name="Google Shape;1075;p92">
                <a:extLst>
                  <a:ext uri="{FF2B5EF4-FFF2-40B4-BE49-F238E27FC236}">
                    <a16:creationId xmlns:a16="http://schemas.microsoft.com/office/drawing/2014/main" id="{4CA731EA-9301-0195-CEAC-87ACC77E750C}"/>
                  </a:ext>
                </a:extLst>
              </p:cNvPr>
              <p:cNvSpPr/>
              <p:nvPr/>
            </p:nvSpPr>
            <p:spPr>
              <a:xfrm>
                <a:off x="4177505" y="2105019"/>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8" name="Google Shape;1076;p92">
                <a:extLst>
                  <a:ext uri="{FF2B5EF4-FFF2-40B4-BE49-F238E27FC236}">
                    <a16:creationId xmlns:a16="http://schemas.microsoft.com/office/drawing/2014/main" id="{BEC7EB8A-C9AB-FF93-F64C-4A221F508D3C}"/>
                  </a:ext>
                </a:extLst>
              </p:cNvPr>
              <p:cNvSpPr/>
              <p:nvPr/>
            </p:nvSpPr>
            <p:spPr>
              <a:xfrm>
                <a:off x="5178354"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29" name="Google Shape;1077;p92">
                <a:extLst>
                  <a:ext uri="{FF2B5EF4-FFF2-40B4-BE49-F238E27FC236}">
                    <a16:creationId xmlns:a16="http://schemas.microsoft.com/office/drawing/2014/main" id="{DFC29660-A79C-04C1-F119-7B547BD05531}"/>
                  </a:ext>
                </a:extLst>
              </p:cNvPr>
              <p:cNvSpPr/>
              <p:nvPr/>
            </p:nvSpPr>
            <p:spPr>
              <a:xfrm>
                <a:off x="5142546" y="2229673"/>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0" name="Google Shape;1078;p92">
                <a:extLst>
                  <a:ext uri="{FF2B5EF4-FFF2-40B4-BE49-F238E27FC236}">
                    <a16:creationId xmlns:a16="http://schemas.microsoft.com/office/drawing/2014/main" id="{245CDC94-B03A-0250-FFB6-E4BC92B048D4}"/>
                  </a:ext>
                </a:extLst>
              </p:cNvPr>
              <p:cNvSpPr/>
              <p:nvPr/>
            </p:nvSpPr>
            <p:spPr>
              <a:xfrm>
                <a:off x="4797078"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1" name="Google Shape;1079;p92">
                <a:extLst>
                  <a:ext uri="{FF2B5EF4-FFF2-40B4-BE49-F238E27FC236}">
                    <a16:creationId xmlns:a16="http://schemas.microsoft.com/office/drawing/2014/main" id="{06B8269A-FEB0-762B-E6B4-E8D6A692836E}"/>
                  </a:ext>
                </a:extLst>
              </p:cNvPr>
              <p:cNvSpPr/>
              <p:nvPr/>
            </p:nvSpPr>
            <p:spPr>
              <a:xfrm>
                <a:off x="4761354"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2" name="Google Shape;1080;p92">
                <a:extLst>
                  <a:ext uri="{FF2B5EF4-FFF2-40B4-BE49-F238E27FC236}">
                    <a16:creationId xmlns:a16="http://schemas.microsoft.com/office/drawing/2014/main" id="{A68001AC-F9BF-43F4-DA0A-7AB5A24A72E9}"/>
                  </a:ext>
                </a:extLst>
              </p:cNvPr>
              <p:cNvSpPr/>
              <p:nvPr/>
            </p:nvSpPr>
            <p:spPr>
              <a:xfrm>
                <a:off x="4603834"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3" name="Google Shape;1081;p92">
                <a:extLst>
                  <a:ext uri="{FF2B5EF4-FFF2-40B4-BE49-F238E27FC236}">
                    <a16:creationId xmlns:a16="http://schemas.microsoft.com/office/drawing/2014/main" id="{1CB95AE9-A7B9-7FF9-63DB-FFA091D3007B}"/>
                  </a:ext>
                </a:extLst>
              </p:cNvPr>
              <p:cNvSpPr/>
              <p:nvPr/>
            </p:nvSpPr>
            <p:spPr>
              <a:xfrm>
                <a:off x="4568111"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4" name="Google Shape;1082;p92">
                <a:extLst>
                  <a:ext uri="{FF2B5EF4-FFF2-40B4-BE49-F238E27FC236}">
                    <a16:creationId xmlns:a16="http://schemas.microsoft.com/office/drawing/2014/main" id="{50E9B074-EC73-97FA-76FF-7447E9CE57AC}"/>
                  </a:ext>
                </a:extLst>
              </p:cNvPr>
              <p:cNvSpPr/>
              <p:nvPr/>
            </p:nvSpPr>
            <p:spPr>
              <a:xfrm>
                <a:off x="4615518"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5" name="Google Shape;1083;p92">
                <a:extLst>
                  <a:ext uri="{FF2B5EF4-FFF2-40B4-BE49-F238E27FC236}">
                    <a16:creationId xmlns:a16="http://schemas.microsoft.com/office/drawing/2014/main" id="{060C9AF9-D947-4BEC-30F1-C3DF97A79F4C}"/>
                  </a:ext>
                </a:extLst>
              </p:cNvPr>
              <p:cNvSpPr/>
              <p:nvPr/>
            </p:nvSpPr>
            <p:spPr>
              <a:xfrm>
                <a:off x="4579710" y="2229673"/>
                <a:ext cx="71533" cy="8406"/>
              </a:xfrm>
              <a:custGeom>
                <a:avLst/>
                <a:gdLst/>
                <a:ahLst/>
                <a:cxnLst/>
                <a:rect l="l" t="t" r="r" b="b"/>
                <a:pathLst>
                  <a:path w="81057" h="9525" extrusionOk="0">
                    <a:moveTo>
                      <a:pt x="81058"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6" name="Google Shape;1084;p92">
                <a:extLst>
                  <a:ext uri="{FF2B5EF4-FFF2-40B4-BE49-F238E27FC236}">
                    <a16:creationId xmlns:a16="http://schemas.microsoft.com/office/drawing/2014/main" id="{BCA8BF9C-4349-63A5-C017-0879C91F3BBD}"/>
                  </a:ext>
                </a:extLst>
              </p:cNvPr>
              <p:cNvSpPr/>
              <p:nvPr/>
            </p:nvSpPr>
            <p:spPr>
              <a:xfrm>
                <a:off x="4627286"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7" name="Google Shape;1085;p92">
                <a:extLst>
                  <a:ext uri="{FF2B5EF4-FFF2-40B4-BE49-F238E27FC236}">
                    <a16:creationId xmlns:a16="http://schemas.microsoft.com/office/drawing/2014/main" id="{03329805-E764-5B58-C0B3-6995DAB36306}"/>
                  </a:ext>
                </a:extLst>
              </p:cNvPr>
              <p:cNvSpPr/>
              <p:nvPr/>
            </p:nvSpPr>
            <p:spPr>
              <a:xfrm>
                <a:off x="4591562" y="2229673"/>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8" name="Google Shape;1086;p92">
                <a:extLst>
                  <a:ext uri="{FF2B5EF4-FFF2-40B4-BE49-F238E27FC236}">
                    <a16:creationId xmlns:a16="http://schemas.microsoft.com/office/drawing/2014/main" id="{3B12CD89-4F5F-CE3F-59AF-14DD873BEDA6}"/>
                  </a:ext>
                </a:extLst>
              </p:cNvPr>
              <p:cNvSpPr/>
              <p:nvPr/>
            </p:nvSpPr>
            <p:spPr>
              <a:xfrm>
                <a:off x="4644854"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39" name="Google Shape;1087;p92">
                <a:extLst>
                  <a:ext uri="{FF2B5EF4-FFF2-40B4-BE49-F238E27FC236}">
                    <a16:creationId xmlns:a16="http://schemas.microsoft.com/office/drawing/2014/main" id="{C2C90CD4-022F-58EB-2476-0526E17E6FB1}"/>
                  </a:ext>
                </a:extLst>
              </p:cNvPr>
              <p:cNvSpPr/>
              <p:nvPr/>
            </p:nvSpPr>
            <p:spPr>
              <a:xfrm>
                <a:off x="4609130"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0" name="Google Shape;1088;p92">
                <a:extLst>
                  <a:ext uri="{FF2B5EF4-FFF2-40B4-BE49-F238E27FC236}">
                    <a16:creationId xmlns:a16="http://schemas.microsoft.com/office/drawing/2014/main" id="{4CF31604-6965-E43F-54D8-3213EEB59CAF}"/>
                  </a:ext>
                </a:extLst>
              </p:cNvPr>
              <p:cNvSpPr/>
              <p:nvPr/>
            </p:nvSpPr>
            <p:spPr>
              <a:xfrm>
                <a:off x="4656621"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1" name="Google Shape;1089;p92">
                <a:extLst>
                  <a:ext uri="{FF2B5EF4-FFF2-40B4-BE49-F238E27FC236}">
                    <a16:creationId xmlns:a16="http://schemas.microsoft.com/office/drawing/2014/main" id="{055F9514-4A37-EB71-CAD4-064227BD6F24}"/>
                  </a:ext>
                </a:extLst>
              </p:cNvPr>
              <p:cNvSpPr/>
              <p:nvPr/>
            </p:nvSpPr>
            <p:spPr>
              <a:xfrm>
                <a:off x="4620898"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2" name="Google Shape;1090;p92">
                <a:extLst>
                  <a:ext uri="{FF2B5EF4-FFF2-40B4-BE49-F238E27FC236}">
                    <a16:creationId xmlns:a16="http://schemas.microsoft.com/office/drawing/2014/main" id="{87CF6CFF-E48C-E180-603E-900E6D6E2C92}"/>
                  </a:ext>
                </a:extLst>
              </p:cNvPr>
              <p:cNvSpPr/>
              <p:nvPr/>
            </p:nvSpPr>
            <p:spPr>
              <a:xfrm>
                <a:off x="4709324"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3" name="Google Shape;1091;p92">
                <a:extLst>
                  <a:ext uri="{FF2B5EF4-FFF2-40B4-BE49-F238E27FC236}">
                    <a16:creationId xmlns:a16="http://schemas.microsoft.com/office/drawing/2014/main" id="{B403A77B-D9B3-70F5-352B-CD9B3A0CFE6B}"/>
                  </a:ext>
                </a:extLst>
              </p:cNvPr>
              <p:cNvSpPr/>
              <p:nvPr/>
            </p:nvSpPr>
            <p:spPr>
              <a:xfrm>
                <a:off x="4673600" y="2229673"/>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4" name="Google Shape;1092;p92">
                <a:extLst>
                  <a:ext uri="{FF2B5EF4-FFF2-40B4-BE49-F238E27FC236}">
                    <a16:creationId xmlns:a16="http://schemas.microsoft.com/office/drawing/2014/main" id="{4413EA59-0B88-F02B-E452-917C9CFFF5A6}"/>
                  </a:ext>
                </a:extLst>
              </p:cNvPr>
              <p:cNvSpPr/>
              <p:nvPr/>
            </p:nvSpPr>
            <p:spPr>
              <a:xfrm>
                <a:off x="4691420"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5" name="Google Shape;1093;p92">
                <a:extLst>
                  <a:ext uri="{FF2B5EF4-FFF2-40B4-BE49-F238E27FC236}">
                    <a16:creationId xmlns:a16="http://schemas.microsoft.com/office/drawing/2014/main" id="{24C91723-3477-5C7D-C088-01C221B682B4}"/>
                  </a:ext>
                </a:extLst>
              </p:cNvPr>
              <p:cNvSpPr/>
              <p:nvPr/>
            </p:nvSpPr>
            <p:spPr>
              <a:xfrm>
                <a:off x="4655697" y="2229673"/>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6" name="Google Shape;1094;p92">
                <a:extLst>
                  <a:ext uri="{FF2B5EF4-FFF2-40B4-BE49-F238E27FC236}">
                    <a16:creationId xmlns:a16="http://schemas.microsoft.com/office/drawing/2014/main" id="{D514458E-0BDF-8CEA-58BD-FED406D9E3C6}"/>
                  </a:ext>
                </a:extLst>
              </p:cNvPr>
              <p:cNvSpPr/>
              <p:nvPr/>
            </p:nvSpPr>
            <p:spPr>
              <a:xfrm>
                <a:off x="4674273"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7" name="Google Shape;1095;p92">
                <a:extLst>
                  <a:ext uri="{FF2B5EF4-FFF2-40B4-BE49-F238E27FC236}">
                    <a16:creationId xmlns:a16="http://schemas.microsoft.com/office/drawing/2014/main" id="{EEED5A34-2B02-7874-1982-C1EB67978C01}"/>
                  </a:ext>
                </a:extLst>
              </p:cNvPr>
              <p:cNvSpPr/>
              <p:nvPr/>
            </p:nvSpPr>
            <p:spPr>
              <a:xfrm>
                <a:off x="4638549"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8" name="Google Shape;1096;p92">
                <a:extLst>
                  <a:ext uri="{FF2B5EF4-FFF2-40B4-BE49-F238E27FC236}">
                    <a16:creationId xmlns:a16="http://schemas.microsoft.com/office/drawing/2014/main" id="{755F43AC-2D7A-9D76-C712-9E7F9A78207C}"/>
                  </a:ext>
                </a:extLst>
              </p:cNvPr>
              <p:cNvSpPr/>
              <p:nvPr/>
            </p:nvSpPr>
            <p:spPr>
              <a:xfrm>
                <a:off x="4678560"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49" name="Google Shape;1097;p92">
                <a:extLst>
                  <a:ext uri="{FF2B5EF4-FFF2-40B4-BE49-F238E27FC236}">
                    <a16:creationId xmlns:a16="http://schemas.microsoft.com/office/drawing/2014/main" id="{1C0DDDE8-6F35-43BC-130A-0D977D6F8A82}"/>
                  </a:ext>
                </a:extLst>
              </p:cNvPr>
              <p:cNvSpPr/>
              <p:nvPr/>
            </p:nvSpPr>
            <p:spPr>
              <a:xfrm>
                <a:off x="4642836" y="2229673"/>
                <a:ext cx="71449" cy="8406"/>
              </a:xfrm>
              <a:custGeom>
                <a:avLst/>
                <a:gdLst/>
                <a:ahLst/>
                <a:cxnLst/>
                <a:rect l="l" t="t" r="r" b="b"/>
                <a:pathLst>
                  <a:path w="80962" h="9525" extrusionOk="0">
                    <a:moveTo>
                      <a:pt x="80962"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50" name="Google Shape;1098;p92">
                <a:extLst>
                  <a:ext uri="{FF2B5EF4-FFF2-40B4-BE49-F238E27FC236}">
                    <a16:creationId xmlns:a16="http://schemas.microsoft.com/office/drawing/2014/main" id="{86FE2774-E70F-6F42-C292-5DF26998EF01}"/>
                  </a:ext>
                </a:extLst>
              </p:cNvPr>
              <p:cNvSpPr/>
              <p:nvPr/>
            </p:nvSpPr>
            <p:spPr>
              <a:xfrm>
                <a:off x="4682847"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51" name="Google Shape;1099;p92">
                <a:extLst>
                  <a:ext uri="{FF2B5EF4-FFF2-40B4-BE49-F238E27FC236}">
                    <a16:creationId xmlns:a16="http://schemas.microsoft.com/office/drawing/2014/main" id="{7CC2D6E1-D519-82D0-9B91-BDEA8786EC42}"/>
                  </a:ext>
                </a:extLst>
              </p:cNvPr>
              <p:cNvSpPr/>
              <p:nvPr/>
            </p:nvSpPr>
            <p:spPr>
              <a:xfrm>
                <a:off x="4647123"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52" name="Google Shape;1100;p92">
                <a:extLst>
                  <a:ext uri="{FF2B5EF4-FFF2-40B4-BE49-F238E27FC236}">
                    <a16:creationId xmlns:a16="http://schemas.microsoft.com/office/drawing/2014/main" id="{6428E214-2746-B70B-7D5A-3218C2F1BD68}"/>
                  </a:ext>
                </a:extLst>
              </p:cNvPr>
              <p:cNvSpPr/>
              <p:nvPr/>
            </p:nvSpPr>
            <p:spPr>
              <a:xfrm>
                <a:off x="4687134" y="2193950"/>
                <a:ext cx="8406" cy="71449"/>
              </a:xfrm>
              <a:custGeom>
                <a:avLst/>
                <a:gdLst/>
                <a:ahLst/>
                <a:cxnLst/>
                <a:rect l="l" t="t" r="r" b="b"/>
                <a:pathLst>
                  <a:path w="9525" h="80962" extrusionOk="0">
                    <a:moveTo>
                      <a:pt x="0" y="0"/>
                    </a:moveTo>
                    <a:lnTo>
                      <a:pt x="0" y="80963"/>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sp>
            <p:nvSpPr>
              <p:cNvPr id="2253" name="Google Shape;1101;p92">
                <a:extLst>
                  <a:ext uri="{FF2B5EF4-FFF2-40B4-BE49-F238E27FC236}">
                    <a16:creationId xmlns:a16="http://schemas.microsoft.com/office/drawing/2014/main" id="{6D522CBC-D425-D5AC-20BD-A22FCC1FE253}"/>
                  </a:ext>
                </a:extLst>
              </p:cNvPr>
              <p:cNvSpPr/>
              <p:nvPr/>
            </p:nvSpPr>
            <p:spPr>
              <a:xfrm>
                <a:off x="4651409" y="2229673"/>
                <a:ext cx="71449" cy="8406"/>
              </a:xfrm>
              <a:custGeom>
                <a:avLst/>
                <a:gdLst/>
                <a:ahLst/>
                <a:cxnLst/>
                <a:rect l="l" t="t" r="r" b="b"/>
                <a:pathLst>
                  <a:path w="80962" h="9525" extrusionOk="0">
                    <a:moveTo>
                      <a:pt x="80963" y="0"/>
                    </a:moveTo>
                    <a:lnTo>
                      <a:pt x="0" y="0"/>
                    </a:lnTo>
                  </a:path>
                </a:pathLst>
              </a:custGeom>
              <a:noFill/>
              <a:ln w="1270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grpSp>
        <p:sp>
          <p:nvSpPr>
            <p:cNvPr id="2107" name="Google Shape;1102;p92">
              <a:extLst>
                <a:ext uri="{FF2B5EF4-FFF2-40B4-BE49-F238E27FC236}">
                  <a16:creationId xmlns:a16="http://schemas.microsoft.com/office/drawing/2014/main" id="{B6EA5535-56EC-ED83-F166-C1124303E654}"/>
                </a:ext>
              </a:extLst>
            </p:cNvPr>
            <p:cNvSpPr/>
            <p:nvPr/>
          </p:nvSpPr>
          <p:spPr>
            <a:xfrm>
              <a:off x="1218415" y="1109885"/>
              <a:ext cx="3983009" cy="1119822"/>
            </a:xfrm>
            <a:custGeom>
              <a:avLst/>
              <a:gdLst/>
              <a:ahLst/>
              <a:cxnLst/>
              <a:rect l="l" t="t" r="r" b="b"/>
              <a:pathLst>
                <a:path w="4513325" h="1268920" extrusionOk="0">
                  <a:moveTo>
                    <a:pt x="4513326" y="1268921"/>
                  </a:moveTo>
                  <a:lnTo>
                    <a:pt x="3481388" y="1268921"/>
                  </a:lnTo>
                  <a:lnTo>
                    <a:pt x="3481388" y="1194435"/>
                  </a:lnTo>
                  <a:lnTo>
                    <a:pt x="3454337" y="1194435"/>
                  </a:lnTo>
                  <a:lnTo>
                    <a:pt x="3454337" y="1127665"/>
                  </a:lnTo>
                  <a:lnTo>
                    <a:pt x="3364897" y="1127665"/>
                  </a:lnTo>
                  <a:lnTo>
                    <a:pt x="3364897" y="1093375"/>
                  </a:lnTo>
                  <a:lnTo>
                    <a:pt x="2930652" y="1093375"/>
                  </a:lnTo>
                  <a:lnTo>
                    <a:pt x="2930652" y="1044702"/>
                  </a:lnTo>
                  <a:lnTo>
                    <a:pt x="2899791" y="1044702"/>
                  </a:lnTo>
                  <a:lnTo>
                    <a:pt x="2899791" y="1022795"/>
                  </a:lnTo>
                  <a:lnTo>
                    <a:pt x="2860643" y="1022795"/>
                  </a:lnTo>
                  <a:lnTo>
                    <a:pt x="2860643" y="1010126"/>
                  </a:lnTo>
                  <a:lnTo>
                    <a:pt x="2841022" y="1010126"/>
                  </a:lnTo>
                  <a:lnTo>
                    <a:pt x="2841022" y="977551"/>
                  </a:lnTo>
                  <a:lnTo>
                    <a:pt x="2815304" y="977551"/>
                  </a:lnTo>
                  <a:lnTo>
                    <a:pt x="2815304" y="960501"/>
                  </a:lnTo>
                  <a:lnTo>
                    <a:pt x="2807494" y="960501"/>
                  </a:lnTo>
                  <a:lnTo>
                    <a:pt x="2807494" y="941451"/>
                  </a:lnTo>
                  <a:lnTo>
                    <a:pt x="2788825" y="941451"/>
                  </a:lnTo>
                  <a:lnTo>
                    <a:pt x="2788825" y="916305"/>
                  </a:lnTo>
                  <a:lnTo>
                    <a:pt x="2767774" y="916305"/>
                  </a:lnTo>
                  <a:lnTo>
                    <a:pt x="2767774" y="904018"/>
                  </a:lnTo>
                  <a:lnTo>
                    <a:pt x="2714530" y="904018"/>
                  </a:lnTo>
                  <a:lnTo>
                    <a:pt x="2714530" y="889349"/>
                  </a:lnTo>
                  <a:lnTo>
                    <a:pt x="2351723" y="889349"/>
                  </a:lnTo>
                  <a:lnTo>
                    <a:pt x="2351723" y="874681"/>
                  </a:lnTo>
                  <a:lnTo>
                    <a:pt x="2323338" y="874681"/>
                  </a:lnTo>
                  <a:lnTo>
                    <a:pt x="2323338" y="845344"/>
                  </a:lnTo>
                  <a:lnTo>
                    <a:pt x="2250091" y="845344"/>
                  </a:lnTo>
                  <a:lnTo>
                    <a:pt x="2250091" y="815816"/>
                  </a:lnTo>
                  <a:lnTo>
                    <a:pt x="2242376" y="815816"/>
                  </a:lnTo>
                  <a:lnTo>
                    <a:pt x="2242376" y="798767"/>
                  </a:lnTo>
                  <a:lnTo>
                    <a:pt x="2216849" y="798767"/>
                  </a:lnTo>
                  <a:lnTo>
                    <a:pt x="2216849" y="742664"/>
                  </a:lnTo>
                  <a:lnTo>
                    <a:pt x="2108740" y="742664"/>
                  </a:lnTo>
                  <a:lnTo>
                    <a:pt x="2108740" y="729044"/>
                  </a:lnTo>
                  <a:lnTo>
                    <a:pt x="1969580" y="729044"/>
                  </a:lnTo>
                  <a:lnTo>
                    <a:pt x="1969580" y="717899"/>
                  </a:lnTo>
                  <a:lnTo>
                    <a:pt x="1935480" y="717899"/>
                  </a:lnTo>
                  <a:lnTo>
                    <a:pt x="1935480" y="702183"/>
                  </a:lnTo>
                  <a:lnTo>
                    <a:pt x="1772222" y="702183"/>
                  </a:lnTo>
                  <a:lnTo>
                    <a:pt x="1772222" y="677513"/>
                  </a:lnTo>
                  <a:lnTo>
                    <a:pt x="1702403" y="677513"/>
                  </a:lnTo>
                  <a:lnTo>
                    <a:pt x="1702403" y="663321"/>
                  </a:lnTo>
                  <a:lnTo>
                    <a:pt x="1682972" y="663321"/>
                  </a:lnTo>
                  <a:lnTo>
                    <a:pt x="1682972" y="595408"/>
                  </a:lnTo>
                  <a:lnTo>
                    <a:pt x="1574483" y="595408"/>
                  </a:lnTo>
                  <a:lnTo>
                    <a:pt x="1574483" y="582549"/>
                  </a:lnTo>
                  <a:lnTo>
                    <a:pt x="1471041" y="582549"/>
                  </a:lnTo>
                  <a:lnTo>
                    <a:pt x="1471041" y="535019"/>
                  </a:lnTo>
                  <a:lnTo>
                    <a:pt x="1263015" y="535019"/>
                  </a:lnTo>
                  <a:lnTo>
                    <a:pt x="1263015" y="526161"/>
                  </a:lnTo>
                  <a:lnTo>
                    <a:pt x="1204246" y="526161"/>
                  </a:lnTo>
                  <a:lnTo>
                    <a:pt x="1204246" y="504920"/>
                  </a:lnTo>
                  <a:lnTo>
                    <a:pt x="1128998" y="504920"/>
                  </a:lnTo>
                  <a:lnTo>
                    <a:pt x="1128998" y="484156"/>
                  </a:lnTo>
                  <a:lnTo>
                    <a:pt x="1121569" y="484156"/>
                  </a:lnTo>
                  <a:lnTo>
                    <a:pt x="1121569" y="448628"/>
                  </a:lnTo>
                  <a:lnTo>
                    <a:pt x="1042416" y="448628"/>
                  </a:lnTo>
                  <a:lnTo>
                    <a:pt x="1042416" y="430530"/>
                  </a:lnTo>
                  <a:lnTo>
                    <a:pt x="948500" y="430530"/>
                  </a:lnTo>
                  <a:lnTo>
                    <a:pt x="948500" y="406241"/>
                  </a:lnTo>
                  <a:lnTo>
                    <a:pt x="935831" y="406241"/>
                  </a:lnTo>
                  <a:lnTo>
                    <a:pt x="935831" y="380333"/>
                  </a:lnTo>
                  <a:lnTo>
                    <a:pt x="856869" y="380333"/>
                  </a:lnTo>
                  <a:lnTo>
                    <a:pt x="856869" y="355473"/>
                  </a:lnTo>
                  <a:lnTo>
                    <a:pt x="816293" y="355473"/>
                  </a:lnTo>
                  <a:lnTo>
                    <a:pt x="816293" y="305657"/>
                  </a:lnTo>
                  <a:lnTo>
                    <a:pt x="748856" y="305657"/>
                  </a:lnTo>
                  <a:lnTo>
                    <a:pt x="748856" y="286512"/>
                  </a:lnTo>
                  <a:lnTo>
                    <a:pt x="715804" y="286512"/>
                  </a:lnTo>
                  <a:lnTo>
                    <a:pt x="715804" y="274892"/>
                  </a:lnTo>
                  <a:lnTo>
                    <a:pt x="621697" y="274892"/>
                  </a:lnTo>
                  <a:lnTo>
                    <a:pt x="621697" y="249555"/>
                  </a:lnTo>
                  <a:lnTo>
                    <a:pt x="495014" y="249555"/>
                  </a:lnTo>
                  <a:lnTo>
                    <a:pt x="495014" y="209836"/>
                  </a:lnTo>
                  <a:lnTo>
                    <a:pt x="397955" y="209836"/>
                  </a:lnTo>
                  <a:lnTo>
                    <a:pt x="397955" y="168307"/>
                  </a:lnTo>
                  <a:lnTo>
                    <a:pt x="372237" y="168307"/>
                  </a:lnTo>
                  <a:lnTo>
                    <a:pt x="372237" y="101251"/>
                  </a:lnTo>
                  <a:lnTo>
                    <a:pt x="361664" y="101251"/>
                  </a:lnTo>
                  <a:lnTo>
                    <a:pt x="361664" y="40100"/>
                  </a:lnTo>
                  <a:lnTo>
                    <a:pt x="262509" y="40100"/>
                  </a:lnTo>
                  <a:lnTo>
                    <a:pt x="262509" y="25051"/>
                  </a:lnTo>
                  <a:lnTo>
                    <a:pt x="140494" y="25051"/>
                  </a:lnTo>
                  <a:lnTo>
                    <a:pt x="140494" y="12478"/>
                  </a:lnTo>
                  <a:lnTo>
                    <a:pt x="119444" y="12478"/>
                  </a:lnTo>
                  <a:lnTo>
                    <a:pt x="119444" y="0"/>
                  </a:lnTo>
                  <a:lnTo>
                    <a:pt x="0" y="0"/>
                  </a:lnTo>
                </a:path>
              </a:pathLst>
            </a:custGeom>
            <a:noFill/>
            <a:ln w="19050" cap="flat" cmpd="sng">
              <a:solidFill>
                <a:srgbClr val="A5A5A5">
                  <a:lumMod val="60000"/>
                  <a:lumOff val="40000"/>
                </a:srgbClr>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E17BB0"/>
                </a:solidFill>
                <a:effectLst/>
                <a:uLnTx/>
                <a:uFillTx/>
                <a:ea typeface="Arial"/>
                <a:cs typeface="Arial"/>
                <a:sym typeface="Arial"/>
              </a:endParaRPr>
            </a:p>
          </p:txBody>
        </p:sp>
      </p:grpSp>
      <p:grpSp>
        <p:nvGrpSpPr>
          <p:cNvPr id="2254" name="Google Shape;1103;p92">
            <a:extLst>
              <a:ext uri="{FF2B5EF4-FFF2-40B4-BE49-F238E27FC236}">
                <a16:creationId xmlns:a16="http://schemas.microsoft.com/office/drawing/2014/main" id="{52F68A6F-087D-17D9-B40F-629FC8FA8005}"/>
              </a:ext>
            </a:extLst>
          </p:cNvPr>
          <p:cNvGrpSpPr/>
          <p:nvPr/>
        </p:nvGrpSpPr>
        <p:grpSpPr>
          <a:xfrm>
            <a:off x="1390249" y="2000958"/>
            <a:ext cx="4781600" cy="2322369"/>
            <a:chOff x="1182617" y="1073851"/>
            <a:chExt cx="3586200" cy="1741777"/>
          </a:xfrm>
        </p:grpSpPr>
        <p:grpSp>
          <p:nvGrpSpPr>
            <p:cNvPr id="2255" name="Google Shape;1104;p92">
              <a:extLst>
                <a:ext uri="{FF2B5EF4-FFF2-40B4-BE49-F238E27FC236}">
                  <a16:creationId xmlns:a16="http://schemas.microsoft.com/office/drawing/2014/main" id="{AAC9CF1F-3795-34AC-03B0-1625A5F2AC2E}"/>
                </a:ext>
              </a:extLst>
            </p:cNvPr>
            <p:cNvGrpSpPr/>
            <p:nvPr/>
          </p:nvGrpSpPr>
          <p:grpSpPr>
            <a:xfrm>
              <a:off x="1182617" y="1073851"/>
              <a:ext cx="3586200" cy="1741777"/>
              <a:chOff x="1182617" y="1073851"/>
              <a:chExt cx="3586200" cy="1741777"/>
            </a:xfrm>
          </p:grpSpPr>
          <p:sp>
            <p:nvSpPr>
              <p:cNvPr id="2257" name="Google Shape;1105;p92">
                <a:extLst>
                  <a:ext uri="{FF2B5EF4-FFF2-40B4-BE49-F238E27FC236}">
                    <a16:creationId xmlns:a16="http://schemas.microsoft.com/office/drawing/2014/main" id="{CE62943C-43D9-8A75-55D6-0089E766AD43}"/>
                  </a:ext>
                </a:extLst>
              </p:cNvPr>
              <p:cNvSpPr/>
              <p:nvPr/>
            </p:nvSpPr>
            <p:spPr>
              <a:xfrm>
                <a:off x="4733094" y="2744095"/>
                <a:ext cx="8406" cy="71533"/>
              </a:xfrm>
              <a:custGeom>
                <a:avLst/>
                <a:gdLst/>
                <a:ahLst/>
                <a:cxnLst/>
                <a:rect l="l" t="t" r="r" b="b"/>
                <a:pathLst>
                  <a:path w="9525" h="81057" extrusionOk="0">
                    <a:moveTo>
                      <a:pt x="0" y="0"/>
                    </a:moveTo>
                    <a:lnTo>
                      <a:pt x="0" y="81058"/>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58" name="Google Shape;1106;p92">
                <a:extLst>
                  <a:ext uri="{FF2B5EF4-FFF2-40B4-BE49-F238E27FC236}">
                    <a16:creationId xmlns:a16="http://schemas.microsoft.com/office/drawing/2014/main" id="{04799190-1D9B-8EE6-B83E-1FE50EE1A2DA}"/>
                  </a:ext>
                </a:extLst>
              </p:cNvPr>
              <p:cNvSpPr/>
              <p:nvPr/>
            </p:nvSpPr>
            <p:spPr>
              <a:xfrm>
                <a:off x="4697368" y="2779905"/>
                <a:ext cx="71449" cy="8406"/>
              </a:xfrm>
              <a:custGeom>
                <a:avLst/>
                <a:gdLst/>
                <a:ahLst/>
                <a:cxnLst/>
                <a:rect l="l" t="t" r="r" b="b"/>
                <a:pathLst>
                  <a:path w="80962" h="9525" extrusionOk="0">
                    <a:moveTo>
                      <a:pt x="80963" y="0"/>
                    </a:moveTo>
                    <a:lnTo>
                      <a:pt x="0" y="0"/>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59" name="Google Shape;1107;p92">
                <a:extLst>
                  <a:ext uri="{FF2B5EF4-FFF2-40B4-BE49-F238E27FC236}">
                    <a16:creationId xmlns:a16="http://schemas.microsoft.com/office/drawing/2014/main" id="{BC1B66C3-B067-CAEC-916E-39A253B557E5}"/>
                  </a:ext>
                </a:extLst>
              </p:cNvPr>
              <p:cNvSpPr/>
              <p:nvPr/>
            </p:nvSpPr>
            <p:spPr>
              <a:xfrm>
                <a:off x="4692072" y="2744095"/>
                <a:ext cx="8406" cy="71533"/>
              </a:xfrm>
              <a:custGeom>
                <a:avLst/>
                <a:gdLst/>
                <a:ahLst/>
                <a:cxnLst/>
                <a:rect l="l" t="t" r="r" b="b"/>
                <a:pathLst>
                  <a:path w="9525" h="81057" extrusionOk="0">
                    <a:moveTo>
                      <a:pt x="0" y="0"/>
                    </a:moveTo>
                    <a:lnTo>
                      <a:pt x="0" y="81058"/>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0" name="Google Shape;1108;p92">
                <a:extLst>
                  <a:ext uri="{FF2B5EF4-FFF2-40B4-BE49-F238E27FC236}">
                    <a16:creationId xmlns:a16="http://schemas.microsoft.com/office/drawing/2014/main" id="{7E596934-A40E-C03E-3F47-D520D5595B4C}"/>
                  </a:ext>
                </a:extLst>
              </p:cNvPr>
              <p:cNvSpPr/>
              <p:nvPr/>
            </p:nvSpPr>
            <p:spPr>
              <a:xfrm>
                <a:off x="4656345" y="2779905"/>
                <a:ext cx="71449" cy="8406"/>
              </a:xfrm>
              <a:custGeom>
                <a:avLst/>
                <a:gdLst/>
                <a:ahLst/>
                <a:cxnLst/>
                <a:rect l="l" t="t" r="r" b="b"/>
                <a:pathLst>
                  <a:path w="80962" h="9525" extrusionOk="0">
                    <a:moveTo>
                      <a:pt x="80963"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1" name="Google Shape;1109;p92">
                <a:extLst>
                  <a:ext uri="{FF2B5EF4-FFF2-40B4-BE49-F238E27FC236}">
                    <a16:creationId xmlns:a16="http://schemas.microsoft.com/office/drawing/2014/main" id="{178F2021-ED9D-304D-BA46-E6FEF955AFC8}"/>
                  </a:ext>
                </a:extLst>
              </p:cNvPr>
              <p:cNvSpPr/>
              <p:nvPr/>
            </p:nvSpPr>
            <p:spPr>
              <a:xfrm>
                <a:off x="4615911" y="2744095"/>
                <a:ext cx="8406" cy="71533"/>
              </a:xfrm>
              <a:custGeom>
                <a:avLst/>
                <a:gdLst/>
                <a:ahLst/>
                <a:cxnLst/>
                <a:rect l="l" t="t" r="r" b="b"/>
                <a:pathLst>
                  <a:path w="9525" h="81057" extrusionOk="0">
                    <a:moveTo>
                      <a:pt x="0" y="0"/>
                    </a:moveTo>
                    <a:lnTo>
                      <a:pt x="0" y="81058"/>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2" name="Google Shape;1110;p92">
                <a:extLst>
                  <a:ext uri="{FF2B5EF4-FFF2-40B4-BE49-F238E27FC236}">
                    <a16:creationId xmlns:a16="http://schemas.microsoft.com/office/drawing/2014/main" id="{068FEA54-2505-2568-27F2-DC3BE9B5DA60}"/>
                  </a:ext>
                </a:extLst>
              </p:cNvPr>
              <p:cNvSpPr/>
              <p:nvPr/>
            </p:nvSpPr>
            <p:spPr>
              <a:xfrm>
                <a:off x="4580185" y="2779905"/>
                <a:ext cx="71533" cy="8406"/>
              </a:xfrm>
              <a:custGeom>
                <a:avLst/>
                <a:gdLst/>
                <a:ahLst/>
                <a:cxnLst/>
                <a:rect l="l" t="t" r="r" b="b"/>
                <a:pathLst>
                  <a:path w="81057" h="9525" extrusionOk="0">
                    <a:moveTo>
                      <a:pt x="81058"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3" name="Google Shape;1111;p92">
                <a:extLst>
                  <a:ext uri="{FF2B5EF4-FFF2-40B4-BE49-F238E27FC236}">
                    <a16:creationId xmlns:a16="http://schemas.microsoft.com/office/drawing/2014/main" id="{EC21D616-4C41-B0FD-8BC1-0D15CCEB89DF}"/>
                  </a:ext>
                </a:extLst>
              </p:cNvPr>
              <p:cNvSpPr/>
              <p:nvPr/>
            </p:nvSpPr>
            <p:spPr>
              <a:xfrm>
                <a:off x="4434419" y="2744095"/>
                <a:ext cx="8406" cy="71533"/>
              </a:xfrm>
              <a:custGeom>
                <a:avLst/>
                <a:gdLst/>
                <a:ahLst/>
                <a:cxnLst/>
                <a:rect l="l" t="t" r="r" b="b"/>
                <a:pathLst>
                  <a:path w="9525" h="81057" extrusionOk="0">
                    <a:moveTo>
                      <a:pt x="0" y="0"/>
                    </a:moveTo>
                    <a:lnTo>
                      <a:pt x="0" y="81058"/>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4" name="Google Shape;1112;p92">
                <a:extLst>
                  <a:ext uri="{FF2B5EF4-FFF2-40B4-BE49-F238E27FC236}">
                    <a16:creationId xmlns:a16="http://schemas.microsoft.com/office/drawing/2014/main" id="{27AAB2AB-8E96-DCEA-0538-4EC7C613C0D4}"/>
                  </a:ext>
                </a:extLst>
              </p:cNvPr>
              <p:cNvSpPr/>
              <p:nvPr/>
            </p:nvSpPr>
            <p:spPr>
              <a:xfrm>
                <a:off x="4398609" y="2779905"/>
                <a:ext cx="71533" cy="8406"/>
              </a:xfrm>
              <a:custGeom>
                <a:avLst/>
                <a:gdLst/>
                <a:ahLst/>
                <a:cxnLst/>
                <a:rect l="l" t="t" r="r" b="b"/>
                <a:pathLst>
                  <a:path w="81057" h="9525" extrusionOk="0">
                    <a:moveTo>
                      <a:pt x="81058"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5" name="Google Shape;1113;p92">
                <a:extLst>
                  <a:ext uri="{FF2B5EF4-FFF2-40B4-BE49-F238E27FC236}">
                    <a16:creationId xmlns:a16="http://schemas.microsoft.com/office/drawing/2014/main" id="{0CF81AB5-9790-EC57-C34D-61250213D44D}"/>
                  </a:ext>
                </a:extLst>
              </p:cNvPr>
              <p:cNvSpPr/>
              <p:nvPr/>
            </p:nvSpPr>
            <p:spPr>
              <a:xfrm>
                <a:off x="4217621" y="2744095"/>
                <a:ext cx="8406" cy="71533"/>
              </a:xfrm>
              <a:custGeom>
                <a:avLst/>
                <a:gdLst/>
                <a:ahLst/>
                <a:cxnLst/>
                <a:rect l="l" t="t" r="r" b="b"/>
                <a:pathLst>
                  <a:path w="9525" h="81057" extrusionOk="0">
                    <a:moveTo>
                      <a:pt x="0" y="0"/>
                    </a:moveTo>
                    <a:lnTo>
                      <a:pt x="0" y="81058"/>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6" name="Google Shape;1114;p92">
                <a:extLst>
                  <a:ext uri="{FF2B5EF4-FFF2-40B4-BE49-F238E27FC236}">
                    <a16:creationId xmlns:a16="http://schemas.microsoft.com/office/drawing/2014/main" id="{AC32426F-6BC4-AEC3-2D10-6ADEB6B197BD}"/>
                  </a:ext>
                </a:extLst>
              </p:cNvPr>
              <p:cNvSpPr/>
              <p:nvPr/>
            </p:nvSpPr>
            <p:spPr>
              <a:xfrm>
                <a:off x="4181895" y="2779905"/>
                <a:ext cx="71449" cy="8406"/>
              </a:xfrm>
              <a:custGeom>
                <a:avLst/>
                <a:gdLst/>
                <a:ahLst/>
                <a:cxnLst/>
                <a:rect l="l" t="t" r="r" b="b"/>
                <a:pathLst>
                  <a:path w="80962" h="9525" extrusionOk="0">
                    <a:moveTo>
                      <a:pt x="80962" y="0"/>
                    </a:moveTo>
                    <a:lnTo>
                      <a:pt x="0" y="0"/>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7" name="Google Shape;1115;p92">
                <a:extLst>
                  <a:ext uri="{FF2B5EF4-FFF2-40B4-BE49-F238E27FC236}">
                    <a16:creationId xmlns:a16="http://schemas.microsoft.com/office/drawing/2014/main" id="{DD4AA98E-4AD2-353B-888D-E9B8ECC22715}"/>
                  </a:ext>
                </a:extLst>
              </p:cNvPr>
              <p:cNvSpPr/>
              <p:nvPr/>
            </p:nvSpPr>
            <p:spPr>
              <a:xfrm>
                <a:off x="4164830" y="2622961"/>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8" name="Google Shape;1116;p92">
                <a:extLst>
                  <a:ext uri="{FF2B5EF4-FFF2-40B4-BE49-F238E27FC236}">
                    <a16:creationId xmlns:a16="http://schemas.microsoft.com/office/drawing/2014/main" id="{B8405AD7-27DE-A60A-611A-A875E1D4775D}"/>
                  </a:ext>
                </a:extLst>
              </p:cNvPr>
              <p:cNvSpPr/>
              <p:nvPr/>
            </p:nvSpPr>
            <p:spPr>
              <a:xfrm>
                <a:off x="4129103" y="2658687"/>
                <a:ext cx="71449" cy="8406"/>
              </a:xfrm>
              <a:custGeom>
                <a:avLst/>
                <a:gdLst/>
                <a:ahLst/>
                <a:cxnLst/>
                <a:rect l="l" t="t" r="r" b="b"/>
                <a:pathLst>
                  <a:path w="80962" h="9525" extrusionOk="0">
                    <a:moveTo>
                      <a:pt x="80963"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69" name="Google Shape;1117;p92">
                <a:extLst>
                  <a:ext uri="{FF2B5EF4-FFF2-40B4-BE49-F238E27FC236}">
                    <a16:creationId xmlns:a16="http://schemas.microsoft.com/office/drawing/2014/main" id="{4FFFA9A5-0ED8-F3C8-54F8-17A963AD69E6}"/>
                  </a:ext>
                </a:extLst>
              </p:cNvPr>
              <p:cNvSpPr/>
              <p:nvPr/>
            </p:nvSpPr>
            <p:spPr>
              <a:xfrm>
                <a:off x="4053447" y="2622961"/>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0" name="Google Shape;1118;p92">
                <a:extLst>
                  <a:ext uri="{FF2B5EF4-FFF2-40B4-BE49-F238E27FC236}">
                    <a16:creationId xmlns:a16="http://schemas.microsoft.com/office/drawing/2014/main" id="{5D3F5BC9-66FB-46FA-9149-6FB50E0F9750}"/>
                  </a:ext>
                </a:extLst>
              </p:cNvPr>
              <p:cNvSpPr/>
              <p:nvPr/>
            </p:nvSpPr>
            <p:spPr>
              <a:xfrm>
                <a:off x="4017720" y="2658687"/>
                <a:ext cx="71449" cy="8406"/>
              </a:xfrm>
              <a:custGeom>
                <a:avLst/>
                <a:gdLst/>
                <a:ahLst/>
                <a:cxnLst/>
                <a:rect l="l" t="t" r="r" b="b"/>
                <a:pathLst>
                  <a:path w="80962" h="9525" extrusionOk="0">
                    <a:moveTo>
                      <a:pt x="80963"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1" name="Google Shape;1119;p92">
                <a:extLst>
                  <a:ext uri="{FF2B5EF4-FFF2-40B4-BE49-F238E27FC236}">
                    <a16:creationId xmlns:a16="http://schemas.microsoft.com/office/drawing/2014/main" id="{096A7F01-C0E1-819D-D82A-3209B84B670C}"/>
                  </a:ext>
                </a:extLst>
              </p:cNvPr>
              <p:cNvSpPr/>
              <p:nvPr/>
            </p:nvSpPr>
            <p:spPr>
              <a:xfrm>
                <a:off x="3971485" y="2622961"/>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2" name="Google Shape;1120;p92">
                <a:extLst>
                  <a:ext uri="{FF2B5EF4-FFF2-40B4-BE49-F238E27FC236}">
                    <a16:creationId xmlns:a16="http://schemas.microsoft.com/office/drawing/2014/main" id="{8C130AA0-9382-17D2-DE96-7BF2E3D37E22}"/>
                  </a:ext>
                </a:extLst>
              </p:cNvPr>
              <p:cNvSpPr/>
              <p:nvPr/>
            </p:nvSpPr>
            <p:spPr>
              <a:xfrm>
                <a:off x="3935759" y="2658687"/>
                <a:ext cx="71533" cy="8406"/>
              </a:xfrm>
              <a:custGeom>
                <a:avLst/>
                <a:gdLst/>
                <a:ahLst/>
                <a:cxnLst/>
                <a:rect l="l" t="t" r="r" b="b"/>
                <a:pathLst>
                  <a:path w="81057" h="9525" extrusionOk="0">
                    <a:moveTo>
                      <a:pt x="81058"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3" name="Google Shape;1121;p92">
                <a:extLst>
                  <a:ext uri="{FF2B5EF4-FFF2-40B4-BE49-F238E27FC236}">
                    <a16:creationId xmlns:a16="http://schemas.microsoft.com/office/drawing/2014/main" id="{08C66432-F7D9-0173-4F71-3A4CF857ECC1}"/>
                  </a:ext>
                </a:extLst>
              </p:cNvPr>
              <p:cNvSpPr/>
              <p:nvPr/>
            </p:nvSpPr>
            <p:spPr>
              <a:xfrm>
                <a:off x="3655241" y="2477279"/>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4" name="Google Shape;1122;p92">
                <a:extLst>
                  <a:ext uri="{FF2B5EF4-FFF2-40B4-BE49-F238E27FC236}">
                    <a16:creationId xmlns:a16="http://schemas.microsoft.com/office/drawing/2014/main" id="{254893BA-4004-392E-3147-E4EBC28FADA4}"/>
                  </a:ext>
                </a:extLst>
              </p:cNvPr>
              <p:cNvSpPr/>
              <p:nvPr/>
            </p:nvSpPr>
            <p:spPr>
              <a:xfrm>
                <a:off x="3619515" y="2513006"/>
                <a:ext cx="71449" cy="8406"/>
              </a:xfrm>
              <a:custGeom>
                <a:avLst/>
                <a:gdLst/>
                <a:ahLst/>
                <a:cxnLst/>
                <a:rect l="l" t="t" r="r" b="b"/>
                <a:pathLst>
                  <a:path w="80962" h="9525" extrusionOk="0">
                    <a:moveTo>
                      <a:pt x="80963"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5" name="Google Shape;1123;p92">
                <a:extLst>
                  <a:ext uri="{FF2B5EF4-FFF2-40B4-BE49-F238E27FC236}">
                    <a16:creationId xmlns:a16="http://schemas.microsoft.com/office/drawing/2014/main" id="{E4E5C869-B7C1-D738-C0A3-C318332CD9E4}"/>
                  </a:ext>
                </a:extLst>
              </p:cNvPr>
              <p:cNvSpPr/>
              <p:nvPr/>
            </p:nvSpPr>
            <p:spPr>
              <a:xfrm>
                <a:off x="3207271" y="2301168"/>
                <a:ext cx="8406" cy="71449"/>
              </a:xfrm>
              <a:custGeom>
                <a:avLst/>
                <a:gdLst/>
                <a:ahLst/>
                <a:cxnLst/>
                <a:rect l="l" t="t" r="r" b="b"/>
                <a:pathLst>
                  <a:path w="9525" h="80962" extrusionOk="0">
                    <a:moveTo>
                      <a:pt x="0" y="0"/>
                    </a:moveTo>
                    <a:lnTo>
                      <a:pt x="0" y="80963"/>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6" name="Google Shape;1124;p92">
                <a:extLst>
                  <a:ext uri="{FF2B5EF4-FFF2-40B4-BE49-F238E27FC236}">
                    <a16:creationId xmlns:a16="http://schemas.microsoft.com/office/drawing/2014/main" id="{2EBE543D-1D92-803B-76C1-2101BF37FE3E}"/>
                  </a:ext>
                </a:extLst>
              </p:cNvPr>
              <p:cNvSpPr/>
              <p:nvPr/>
            </p:nvSpPr>
            <p:spPr>
              <a:xfrm>
                <a:off x="3171459" y="2336895"/>
                <a:ext cx="71533" cy="8406"/>
              </a:xfrm>
              <a:custGeom>
                <a:avLst/>
                <a:gdLst/>
                <a:ahLst/>
                <a:cxnLst/>
                <a:rect l="l" t="t" r="r" b="b"/>
                <a:pathLst>
                  <a:path w="81057" h="9525" extrusionOk="0">
                    <a:moveTo>
                      <a:pt x="81058" y="0"/>
                    </a:moveTo>
                    <a:lnTo>
                      <a:pt x="0" y="0"/>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7" name="Google Shape;1125;p92">
                <a:extLst>
                  <a:ext uri="{FF2B5EF4-FFF2-40B4-BE49-F238E27FC236}">
                    <a16:creationId xmlns:a16="http://schemas.microsoft.com/office/drawing/2014/main" id="{7A6CE7F7-8D00-F3A0-DA86-E89E3710D893}"/>
                  </a:ext>
                </a:extLst>
              </p:cNvPr>
              <p:cNvSpPr/>
              <p:nvPr/>
            </p:nvSpPr>
            <p:spPr>
              <a:xfrm>
                <a:off x="1218428" y="1073851"/>
                <a:ext cx="8406" cy="71449"/>
              </a:xfrm>
              <a:custGeom>
                <a:avLst/>
                <a:gdLst/>
                <a:ahLst/>
                <a:cxnLst/>
                <a:rect l="l" t="t" r="r" b="b"/>
                <a:pathLst>
                  <a:path w="9525" h="80962" extrusionOk="0">
                    <a:moveTo>
                      <a:pt x="0" y="0"/>
                    </a:moveTo>
                    <a:lnTo>
                      <a:pt x="0" y="80963"/>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8" name="Google Shape;1126;p92">
                <a:extLst>
                  <a:ext uri="{FF2B5EF4-FFF2-40B4-BE49-F238E27FC236}">
                    <a16:creationId xmlns:a16="http://schemas.microsoft.com/office/drawing/2014/main" id="{4F848F15-9202-C03D-3E98-B0C71AD5D688}"/>
                  </a:ext>
                </a:extLst>
              </p:cNvPr>
              <p:cNvSpPr/>
              <p:nvPr/>
            </p:nvSpPr>
            <p:spPr>
              <a:xfrm>
                <a:off x="1182617" y="1109577"/>
                <a:ext cx="71533" cy="8406"/>
              </a:xfrm>
              <a:custGeom>
                <a:avLst/>
                <a:gdLst/>
                <a:ahLst/>
                <a:cxnLst/>
                <a:rect l="l" t="t" r="r" b="b"/>
                <a:pathLst>
                  <a:path w="81057" h="9525" extrusionOk="0">
                    <a:moveTo>
                      <a:pt x="81058"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79" name="Google Shape;1127;p92">
                <a:extLst>
                  <a:ext uri="{FF2B5EF4-FFF2-40B4-BE49-F238E27FC236}">
                    <a16:creationId xmlns:a16="http://schemas.microsoft.com/office/drawing/2014/main" id="{19615CE5-AD4D-7C5A-A79F-1EA09563B841}"/>
                  </a:ext>
                </a:extLst>
              </p:cNvPr>
              <p:cNvSpPr/>
              <p:nvPr/>
            </p:nvSpPr>
            <p:spPr>
              <a:xfrm>
                <a:off x="1224564" y="1073851"/>
                <a:ext cx="8406" cy="71449"/>
              </a:xfrm>
              <a:custGeom>
                <a:avLst/>
                <a:gdLst/>
                <a:ahLst/>
                <a:cxnLst/>
                <a:rect l="l" t="t" r="r" b="b"/>
                <a:pathLst>
                  <a:path w="9525" h="80962" extrusionOk="0">
                    <a:moveTo>
                      <a:pt x="0" y="0"/>
                    </a:moveTo>
                    <a:lnTo>
                      <a:pt x="0" y="80963"/>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0" name="Google Shape;1128;p92">
                <a:extLst>
                  <a:ext uri="{FF2B5EF4-FFF2-40B4-BE49-F238E27FC236}">
                    <a16:creationId xmlns:a16="http://schemas.microsoft.com/office/drawing/2014/main" id="{C6978A80-6C3D-C69C-AB69-358F06973789}"/>
                  </a:ext>
                </a:extLst>
              </p:cNvPr>
              <p:cNvSpPr/>
              <p:nvPr/>
            </p:nvSpPr>
            <p:spPr>
              <a:xfrm>
                <a:off x="1188754" y="1109577"/>
                <a:ext cx="71533" cy="8406"/>
              </a:xfrm>
              <a:custGeom>
                <a:avLst/>
                <a:gdLst/>
                <a:ahLst/>
                <a:cxnLst/>
                <a:rect l="l" t="t" r="r" b="b"/>
                <a:pathLst>
                  <a:path w="81057" h="9525" extrusionOk="0">
                    <a:moveTo>
                      <a:pt x="81058"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1" name="Google Shape;1129;p92">
                <a:extLst>
                  <a:ext uri="{FF2B5EF4-FFF2-40B4-BE49-F238E27FC236}">
                    <a16:creationId xmlns:a16="http://schemas.microsoft.com/office/drawing/2014/main" id="{6F26B849-0FF7-3D84-7475-744362B64BE9}"/>
                  </a:ext>
                </a:extLst>
              </p:cNvPr>
              <p:cNvSpPr/>
              <p:nvPr/>
            </p:nvSpPr>
            <p:spPr>
              <a:xfrm>
                <a:off x="1221454" y="1073851"/>
                <a:ext cx="8406" cy="71449"/>
              </a:xfrm>
              <a:custGeom>
                <a:avLst/>
                <a:gdLst/>
                <a:ahLst/>
                <a:cxnLst/>
                <a:rect l="l" t="t" r="r" b="b"/>
                <a:pathLst>
                  <a:path w="9525" h="80962" extrusionOk="0">
                    <a:moveTo>
                      <a:pt x="0" y="0"/>
                    </a:moveTo>
                    <a:lnTo>
                      <a:pt x="0" y="80963"/>
                    </a:lnTo>
                  </a:path>
                </a:pathLst>
              </a:custGeom>
              <a:noFill/>
              <a:ln w="12700" cap="flat" cmpd="sng">
                <a:solidFill>
                  <a:srgbClr val="4472C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2" name="Google Shape;1130;p92">
                <a:extLst>
                  <a:ext uri="{FF2B5EF4-FFF2-40B4-BE49-F238E27FC236}">
                    <a16:creationId xmlns:a16="http://schemas.microsoft.com/office/drawing/2014/main" id="{8703666E-968F-0160-78B0-99660E650CBF}"/>
                  </a:ext>
                </a:extLst>
              </p:cNvPr>
              <p:cNvSpPr/>
              <p:nvPr/>
            </p:nvSpPr>
            <p:spPr>
              <a:xfrm>
                <a:off x="1185728" y="1109577"/>
                <a:ext cx="71449" cy="8406"/>
              </a:xfrm>
              <a:custGeom>
                <a:avLst/>
                <a:gdLst/>
                <a:ahLst/>
                <a:cxnLst/>
                <a:rect l="l" t="t" r="r" b="b"/>
                <a:pathLst>
                  <a:path w="80962" h="9525" extrusionOk="0">
                    <a:moveTo>
                      <a:pt x="80963" y="0"/>
                    </a:moveTo>
                    <a:lnTo>
                      <a:pt x="0" y="0"/>
                    </a:lnTo>
                  </a:path>
                </a:pathLst>
              </a:custGeom>
              <a:noFill/>
              <a:ln w="12700" cap="flat" cmpd="sng">
                <a:solidFill>
                  <a:srgbClr val="4472C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3" name="Google Shape;1131;p92">
                <a:extLst>
                  <a:ext uri="{FF2B5EF4-FFF2-40B4-BE49-F238E27FC236}">
                    <a16:creationId xmlns:a16="http://schemas.microsoft.com/office/drawing/2014/main" id="{1ACB9F13-A988-7649-465B-9FB275BD48D8}"/>
                  </a:ext>
                </a:extLst>
              </p:cNvPr>
              <p:cNvSpPr/>
              <p:nvPr/>
            </p:nvSpPr>
            <p:spPr>
              <a:xfrm>
                <a:off x="3186759" y="2276706"/>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4" name="Google Shape;1132;p92">
                <a:extLst>
                  <a:ext uri="{FF2B5EF4-FFF2-40B4-BE49-F238E27FC236}">
                    <a16:creationId xmlns:a16="http://schemas.microsoft.com/office/drawing/2014/main" id="{14A823D6-635F-53D3-F883-B915B1EAE0FE}"/>
                  </a:ext>
                </a:extLst>
              </p:cNvPr>
              <p:cNvSpPr/>
              <p:nvPr/>
            </p:nvSpPr>
            <p:spPr>
              <a:xfrm>
                <a:off x="3151032" y="2312432"/>
                <a:ext cx="71449" cy="8406"/>
              </a:xfrm>
              <a:custGeom>
                <a:avLst/>
                <a:gdLst/>
                <a:ahLst/>
                <a:cxnLst/>
                <a:rect l="l" t="t" r="r" b="b"/>
                <a:pathLst>
                  <a:path w="80962" h="9525" extrusionOk="0">
                    <a:moveTo>
                      <a:pt x="80962"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5" name="Google Shape;1133;p92">
                <a:extLst>
                  <a:ext uri="{FF2B5EF4-FFF2-40B4-BE49-F238E27FC236}">
                    <a16:creationId xmlns:a16="http://schemas.microsoft.com/office/drawing/2014/main" id="{E0A174EC-B749-5FF1-AABB-988D5DB0EF1F}"/>
                  </a:ext>
                </a:extLst>
              </p:cNvPr>
              <p:cNvSpPr/>
              <p:nvPr/>
            </p:nvSpPr>
            <p:spPr>
              <a:xfrm>
                <a:off x="3198443" y="2276706"/>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6" name="Google Shape;1134;p92">
                <a:extLst>
                  <a:ext uri="{FF2B5EF4-FFF2-40B4-BE49-F238E27FC236}">
                    <a16:creationId xmlns:a16="http://schemas.microsoft.com/office/drawing/2014/main" id="{E28CB55B-35C1-8977-AF41-3E0006729F7D}"/>
                  </a:ext>
                </a:extLst>
              </p:cNvPr>
              <p:cNvSpPr/>
              <p:nvPr/>
            </p:nvSpPr>
            <p:spPr>
              <a:xfrm>
                <a:off x="3162717" y="2312432"/>
                <a:ext cx="71533" cy="8406"/>
              </a:xfrm>
              <a:custGeom>
                <a:avLst/>
                <a:gdLst/>
                <a:ahLst/>
                <a:cxnLst/>
                <a:rect l="l" t="t" r="r" b="b"/>
                <a:pathLst>
                  <a:path w="81057" h="9525" extrusionOk="0">
                    <a:moveTo>
                      <a:pt x="81058" y="0"/>
                    </a:moveTo>
                    <a:lnTo>
                      <a:pt x="0" y="0"/>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7" name="Google Shape;1135;p92">
                <a:extLst>
                  <a:ext uri="{FF2B5EF4-FFF2-40B4-BE49-F238E27FC236}">
                    <a16:creationId xmlns:a16="http://schemas.microsoft.com/office/drawing/2014/main" id="{0300D247-56BE-2516-3EED-D439CD13F738}"/>
                  </a:ext>
                </a:extLst>
              </p:cNvPr>
              <p:cNvSpPr/>
              <p:nvPr/>
            </p:nvSpPr>
            <p:spPr>
              <a:xfrm>
                <a:off x="3684579" y="2477279"/>
                <a:ext cx="8406" cy="71449"/>
              </a:xfrm>
              <a:custGeom>
                <a:avLst/>
                <a:gdLst/>
                <a:ahLst/>
                <a:cxnLst/>
                <a:rect l="l" t="t" r="r" b="b"/>
                <a:pathLst>
                  <a:path w="9525" h="80962" extrusionOk="0">
                    <a:moveTo>
                      <a:pt x="0" y="0"/>
                    </a:moveTo>
                    <a:lnTo>
                      <a:pt x="0" y="80962"/>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8" name="Google Shape;1136;p92">
                <a:extLst>
                  <a:ext uri="{FF2B5EF4-FFF2-40B4-BE49-F238E27FC236}">
                    <a16:creationId xmlns:a16="http://schemas.microsoft.com/office/drawing/2014/main" id="{829BC5CF-F676-D059-A140-E4CE4F719FB6}"/>
                  </a:ext>
                </a:extLst>
              </p:cNvPr>
              <p:cNvSpPr/>
              <p:nvPr/>
            </p:nvSpPr>
            <p:spPr>
              <a:xfrm>
                <a:off x="3648852" y="2513006"/>
                <a:ext cx="71533" cy="8406"/>
              </a:xfrm>
              <a:custGeom>
                <a:avLst/>
                <a:gdLst/>
                <a:ahLst/>
                <a:cxnLst/>
                <a:rect l="l" t="t" r="r" b="b"/>
                <a:pathLst>
                  <a:path w="81057" h="9525" extrusionOk="0">
                    <a:moveTo>
                      <a:pt x="81058"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89" name="Google Shape;1137;p92">
                <a:extLst>
                  <a:ext uri="{FF2B5EF4-FFF2-40B4-BE49-F238E27FC236}">
                    <a16:creationId xmlns:a16="http://schemas.microsoft.com/office/drawing/2014/main" id="{ECABAC33-E3B4-0E9B-BF07-D34836159DF7}"/>
                  </a:ext>
                </a:extLst>
              </p:cNvPr>
              <p:cNvSpPr/>
              <p:nvPr/>
            </p:nvSpPr>
            <p:spPr>
              <a:xfrm>
                <a:off x="3702233" y="2477279"/>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0" name="Google Shape;1138;p92">
                <a:extLst>
                  <a:ext uri="{FF2B5EF4-FFF2-40B4-BE49-F238E27FC236}">
                    <a16:creationId xmlns:a16="http://schemas.microsoft.com/office/drawing/2014/main" id="{D65CAE9A-ED38-1EDF-600D-20FF92884ED0}"/>
                  </a:ext>
                </a:extLst>
              </p:cNvPr>
              <p:cNvSpPr/>
              <p:nvPr/>
            </p:nvSpPr>
            <p:spPr>
              <a:xfrm>
                <a:off x="3666505" y="2513006"/>
                <a:ext cx="71449" cy="8406"/>
              </a:xfrm>
              <a:custGeom>
                <a:avLst/>
                <a:gdLst/>
                <a:ahLst/>
                <a:cxnLst/>
                <a:rect l="l" t="t" r="r" b="b"/>
                <a:pathLst>
                  <a:path w="80962" h="9525" extrusionOk="0">
                    <a:moveTo>
                      <a:pt x="80963"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1" name="Google Shape;1139;p92">
                <a:extLst>
                  <a:ext uri="{FF2B5EF4-FFF2-40B4-BE49-F238E27FC236}">
                    <a16:creationId xmlns:a16="http://schemas.microsoft.com/office/drawing/2014/main" id="{7F7F8614-7E23-6BDA-570A-9F8C426F5B47}"/>
                  </a:ext>
                </a:extLst>
              </p:cNvPr>
              <p:cNvSpPr/>
              <p:nvPr/>
            </p:nvSpPr>
            <p:spPr>
              <a:xfrm>
                <a:off x="3697861" y="2477279"/>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2" name="Google Shape;1140;p92">
                <a:extLst>
                  <a:ext uri="{FF2B5EF4-FFF2-40B4-BE49-F238E27FC236}">
                    <a16:creationId xmlns:a16="http://schemas.microsoft.com/office/drawing/2014/main" id="{22AE7D87-25FB-BFBC-6BB2-82BC514ADAEF}"/>
                  </a:ext>
                </a:extLst>
              </p:cNvPr>
              <p:cNvSpPr/>
              <p:nvPr/>
            </p:nvSpPr>
            <p:spPr>
              <a:xfrm>
                <a:off x="3662134" y="2513006"/>
                <a:ext cx="71449" cy="8406"/>
              </a:xfrm>
              <a:custGeom>
                <a:avLst/>
                <a:gdLst/>
                <a:ahLst/>
                <a:cxnLst/>
                <a:rect l="l" t="t" r="r" b="b"/>
                <a:pathLst>
                  <a:path w="80962" h="9525" extrusionOk="0">
                    <a:moveTo>
                      <a:pt x="80963"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3" name="Google Shape;1141;p92">
                <a:extLst>
                  <a:ext uri="{FF2B5EF4-FFF2-40B4-BE49-F238E27FC236}">
                    <a16:creationId xmlns:a16="http://schemas.microsoft.com/office/drawing/2014/main" id="{7A2FBCD2-E1DF-42BD-1DE8-9CC3926D5A25}"/>
                  </a:ext>
                </a:extLst>
              </p:cNvPr>
              <p:cNvSpPr/>
              <p:nvPr/>
            </p:nvSpPr>
            <p:spPr>
              <a:xfrm>
                <a:off x="3693405" y="2477279"/>
                <a:ext cx="8406" cy="71449"/>
              </a:xfrm>
              <a:custGeom>
                <a:avLst/>
                <a:gdLst/>
                <a:ahLst/>
                <a:cxnLst/>
                <a:rect l="l" t="t" r="r" b="b"/>
                <a:pathLst>
                  <a:path w="9525" h="80962" extrusionOk="0">
                    <a:moveTo>
                      <a:pt x="0" y="0"/>
                    </a:moveTo>
                    <a:lnTo>
                      <a:pt x="0" y="80962"/>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4" name="Google Shape;1142;p92">
                <a:extLst>
                  <a:ext uri="{FF2B5EF4-FFF2-40B4-BE49-F238E27FC236}">
                    <a16:creationId xmlns:a16="http://schemas.microsoft.com/office/drawing/2014/main" id="{70F2F61D-380E-5A02-2F65-D4B0EC63F8B2}"/>
                  </a:ext>
                </a:extLst>
              </p:cNvPr>
              <p:cNvSpPr/>
              <p:nvPr/>
            </p:nvSpPr>
            <p:spPr>
              <a:xfrm>
                <a:off x="3657679" y="2513006"/>
                <a:ext cx="71449" cy="8406"/>
              </a:xfrm>
              <a:custGeom>
                <a:avLst/>
                <a:gdLst/>
                <a:ahLst/>
                <a:cxnLst/>
                <a:rect l="l" t="t" r="r" b="b"/>
                <a:pathLst>
                  <a:path w="80962" h="9525" extrusionOk="0">
                    <a:moveTo>
                      <a:pt x="80963" y="0"/>
                    </a:moveTo>
                    <a:lnTo>
                      <a:pt x="0" y="0"/>
                    </a:lnTo>
                  </a:path>
                </a:pathLst>
              </a:custGeom>
              <a:noFill/>
              <a:ln w="12700" cap="flat" cmpd="sng">
                <a:solidFill>
                  <a:srgbClr val="3953A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5" name="Google Shape;1143;p92">
                <a:extLst>
                  <a:ext uri="{FF2B5EF4-FFF2-40B4-BE49-F238E27FC236}">
                    <a16:creationId xmlns:a16="http://schemas.microsoft.com/office/drawing/2014/main" id="{63AFC616-C8A4-750C-FE97-52E05AD0846E}"/>
                  </a:ext>
                </a:extLst>
              </p:cNvPr>
              <p:cNvSpPr/>
              <p:nvPr/>
            </p:nvSpPr>
            <p:spPr>
              <a:xfrm>
                <a:off x="3690622" y="2477279"/>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6" name="Google Shape;1144;p92">
                <a:extLst>
                  <a:ext uri="{FF2B5EF4-FFF2-40B4-BE49-F238E27FC236}">
                    <a16:creationId xmlns:a16="http://schemas.microsoft.com/office/drawing/2014/main" id="{016722A3-F3B8-B059-1801-43EEB71D8105}"/>
                  </a:ext>
                </a:extLst>
              </p:cNvPr>
              <p:cNvSpPr/>
              <p:nvPr/>
            </p:nvSpPr>
            <p:spPr>
              <a:xfrm>
                <a:off x="3653308" y="2513006"/>
                <a:ext cx="71449" cy="8406"/>
              </a:xfrm>
              <a:custGeom>
                <a:avLst/>
                <a:gdLst/>
                <a:ahLst/>
                <a:cxnLst/>
                <a:rect l="l" t="t" r="r" b="b"/>
                <a:pathLst>
                  <a:path w="80962" h="9525" extrusionOk="0">
                    <a:moveTo>
                      <a:pt x="80962" y="0"/>
                    </a:moveTo>
                    <a:lnTo>
                      <a:pt x="0" y="0"/>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7" name="Google Shape;1145;p92">
                <a:extLst>
                  <a:ext uri="{FF2B5EF4-FFF2-40B4-BE49-F238E27FC236}">
                    <a16:creationId xmlns:a16="http://schemas.microsoft.com/office/drawing/2014/main" id="{21A42A70-52C9-0C53-5B0C-542C4176AB0D}"/>
                  </a:ext>
                </a:extLst>
              </p:cNvPr>
              <p:cNvSpPr/>
              <p:nvPr/>
            </p:nvSpPr>
            <p:spPr>
              <a:xfrm>
                <a:off x="4176598" y="2622961"/>
                <a:ext cx="8406" cy="71449"/>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298" name="Google Shape;1146;p92">
                <a:extLst>
                  <a:ext uri="{FF2B5EF4-FFF2-40B4-BE49-F238E27FC236}">
                    <a16:creationId xmlns:a16="http://schemas.microsoft.com/office/drawing/2014/main" id="{5379CCE1-B06E-59FF-87A5-47D0F7AD12D4}"/>
                  </a:ext>
                </a:extLst>
              </p:cNvPr>
              <p:cNvSpPr/>
              <p:nvPr/>
            </p:nvSpPr>
            <p:spPr>
              <a:xfrm>
                <a:off x="4140872" y="2658687"/>
                <a:ext cx="71533" cy="8406"/>
              </a:xfrm>
              <a:custGeom>
                <a:avLst/>
                <a:gdLst/>
                <a:ahLst/>
                <a:cxnLst/>
                <a:rect l="l" t="t" r="r" b="b"/>
                <a:pathLst>
                  <a:path w="81057" h="9525" extrusionOk="0">
                    <a:moveTo>
                      <a:pt x="81058" y="0"/>
                    </a:moveTo>
                    <a:lnTo>
                      <a:pt x="0" y="0"/>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grpSp>
        <p:sp>
          <p:nvSpPr>
            <p:cNvPr id="2256" name="Google Shape;1147;p92">
              <a:extLst>
                <a:ext uri="{FF2B5EF4-FFF2-40B4-BE49-F238E27FC236}">
                  <a16:creationId xmlns:a16="http://schemas.microsoft.com/office/drawing/2014/main" id="{0E791D81-E0B8-B18F-12D1-AFC9214F3334}"/>
                </a:ext>
              </a:extLst>
            </p:cNvPr>
            <p:cNvSpPr/>
            <p:nvPr/>
          </p:nvSpPr>
          <p:spPr>
            <a:xfrm>
              <a:off x="1218428" y="1109577"/>
              <a:ext cx="3514470" cy="1670235"/>
            </a:xfrm>
            <a:custGeom>
              <a:avLst/>
              <a:gdLst/>
              <a:ahLst/>
              <a:cxnLst/>
              <a:rect l="l" t="t" r="r" b="b"/>
              <a:pathLst>
                <a:path w="3982402" h="1892617" extrusionOk="0">
                  <a:moveTo>
                    <a:pt x="3982403" y="1892618"/>
                  </a:moveTo>
                  <a:lnTo>
                    <a:pt x="3374993" y="1892618"/>
                  </a:lnTo>
                  <a:lnTo>
                    <a:pt x="3374993" y="1755267"/>
                  </a:lnTo>
                  <a:lnTo>
                    <a:pt x="3016472" y="1755267"/>
                  </a:lnTo>
                  <a:lnTo>
                    <a:pt x="3016472" y="1674209"/>
                  </a:lnTo>
                  <a:lnTo>
                    <a:pt x="2927128" y="1674209"/>
                  </a:lnTo>
                  <a:lnTo>
                    <a:pt x="2927128" y="1590199"/>
                  </a:lnTo>
                  <a:lnTo>
                    <a:pt x="2372773" y="1590199"/>
                  </a:lnTo>
                  <a:lnTo>
                    <a:pt x="2372773" y="1530953"/>
                  </a:lnTo>
                  <a:lnTo>
                    <a:pt x="2273332" y="1530953"/>
                  </a:lnTo>
                  <a:lnTo>
                    <a:pt x="2273332" y="1474946"/>
                  </a:lnTo>
                  <a:lnTo>
                    <a:pt x="2253520" y="1474946"/>
                  </a:lnTo>
                  <a:lnTo>
                    <a:pt x="2253520" y="1362932"/>
                  </a:lnTo>
                  <a:lnTo>
                    <a:pt x="1815084" y="1362932"/>
                  </a:lnTo>
                  <a:lnTo>
                    <a:pt x="1815084" y="1312926"/>
                  </a:lnTo>
                  <a:lnTo>
                    <a:pt x="1785366" y="1312926"/>
                  </a:lnTo>
                  <a:lnTo>
                    <a:pt x="1785366" y="1262825"/>
                  </a:lnTo>
                  <a:lnTo>
                    <a:pt x="1642777" y="1262825"/>
                  </a:lnTo>
                  <a:lnTo>
                    <a:pt x="1642777" y="1212914"/>
                  </a:lnTo>
                  <a:lnTo>
                    <a:pt x="1165003" y="1212914"/>
                  </a:lnTo>
                  <a:lnTo>
                    <a:pt x="1165003" y="1166146"/>
                  </a:lnTo>
                  <a:lnTo>
                    <a:pt x="1118902" y="1166146"/>
                  </a:lnTo>
                  <a:lnTo>
                    <a:pt x="1118902" y="1115949"/>
                  </a:lnTo>
                  <a:lnTo>
                    <a:pt x="1101852" y="1115949"/>
                  </a:lnTo>
                  <a:lnTo>
                    <a:pt x="1101852" y="1019461"/>
                  </a:lnTo>
                  <a:lnTo>
                    <a:pt x="1085374" y="1019461"/>
                  </a:lnTo>
                  <a:lnTo>
                    <a:pt x="1085374" y="969931"/>
                  </a:lnTo>
                  <a:lnTo>
                    <a:pt x="753332" y="969931"/>
                  </a:lnTo>
                  <a:lnTo>
                    <a:pt x="753332" y="922973"/>
                  </a:lnTo>
                  <a:lnTo>
                    <a:pt x="720281" y="922973"/>
                  </a:lnTo>
                  <a:lnTo>
                    <a:pt x="720281" y="876014"/>
                  </a:lnTo>
                  <a:lnTo>
                    <a:pt x="687229" y="876014"/>
                  </a:lnTo>
                  <a:lnTo>
                    <a:pt x="687229" y="826103"/>
                  </a:lnTo>
                  <a:lnTo>
                    <a:pt x="643795" y="826103"/>
                  </a:lnTo>
                  <a:lnTo>
                    <a:pt x="643795" y="776478"/>
                  </a:lnTo>
                  <a:lnTo>
                    <a:pt x="508254" y="776478"/>
                  </a:lnTo>
                  <a:lnTo>
                    <a:pt x="508254" y="679704"/>
                  </a:lnTo>
                  <a:lnTo>
                    <a:pt x="474821" y="679704"/>
                  </a:lnTo>
                  <a:lnTo>
                    <a:pt x="474821" y="633032"/>
                  </a:lnTo>
                  <a:lnTo>
                    <a:pt x="461296" y="633032"/>
                  </a:lnTo>
                  <a:lnTo>
                    <a:pt x="461296" y="582359"/>
                  </a:lnTo>
                  <a:lnTo>
                    <a:pt x="434721" y="582359"/>
                  </a:lnTo>
                  <a:lnTo>
                    <a:pt x="434721" y="534162"/>
                  </a:lnTo>
                  <a:lnTo>
                    <a:pt x="395383" y="534162"/>
                  </a:lnTo>
                  <a:lnTo>
                    <a:pt x="395383" y="486442"/>
                  </a:lnTo>
                  <a:lnTo>
                    <a:pt x="381762" y="486442"/>
                  </a:lnTo>
                  <a:lnTo>
                    <a:pt x="381762" y="389096"/>
                  </a:lnTo>
                  <a:lnTo>
                    <a:pt x="362045" y="389096"/>
                  </a:lnTo>
                  <a:lnTo>
                    <a:pt x="362045" y="339947"/>
                  </a:lnTo>
                  <a:lnTo>
                    <a:pt x="328517" y="339947"/>
                  </a:lnTo>
                  <a:lnTo>
                    <a:pt x="328517" y="290132"/>
                  </a:lnTo>
                  <a:lnTo>
                    <a:pt x="239077" y="290132"/>
                  </a:lnTo>
                  <a:lnTo>
                    <a:pt x="239077" y="239744"/>
                  </a:lnTo>
                  <a:lnTo>
                    <a:pt x="215837" y="239744"/>
                  </a:lnTo>
                  <a:lnTo>
                    <a:pt x="215837" y="193262"/>
                  </a:lnTo>
                  <a:lnTo>
                    <a:pt x="169545" y="193262"/>
                  </a:lnTo>
                  <a:lnTo>
                    <a:pt x="169545" y="146971"/>
                  </a:lnTo>
                  <a:lnTo>
                    <a:pt x="125920" y="146971"/>
                  </a:lnTo>
                  <a:lnTo>
                    <a:pt x="125920" y="47530"/>
                  </a:lnTo>
                  <a:lnTo>
                    <a:pt x="70104" y="47530"/>
                  </a:lnTo>
                  <a:lnTo>
                    <a:pt x="70104" y="0"/>
                  </a:lnTo>
                  <a:lnTo>
                    <a:pt x="0" y="0"/>
                  </a:lnTo>
                </a:path>
              </a:pathLst>
            </a:custGeom>
            <a:noFill/>
            <a:ln w="19050" cap="flat" cmpd="sng">
              <a:solidFill>
                <a:srgbClr val="4472C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grpSp>
      <p:grpSp>
        <p:nvGrpSpPr>
          <p:cNvPr id="2299" name="Google Shape;1148;p92">
            <a:extLst>
              <a:ext uri="{FF2B5EF4-FFF2-40B4-BE49-F238E27FC236}">
                <a16:creationId xmlns:a16="http://schemas.microsoft.com/office/drawing/2014/main" id="{5F398E00-9C3C-76F4-49B6-71656546F3A8}"/>
              </a:ext>
            </a:extLst>
          </p:cNvPr>
          <p:cNvGrpSpPr/>
          <p:nvPr/>
        </p:nvGrpSpPr>
        <p:grpSpPr>
          <a:xfrm>
            <a:off x="1430724" y="2046699"/>
            <a:ext cx="4673215" cy="2590587"/>
            <a:chOff x="1212971" y="1108159"/>
            <a:chExt cx="3504911" cy="1942940"/>
          </a:xfrm>
        </p:grpSpPr>
        <p:grpSp>
          <p:nvGrpSpPr>
            <p:cNvPr id="2300" name="Google Shape;1149;p92">
              <a:extLst>
                <a:ext uri="{FF2B5EF4-FFF2-40B4-BE49-F238E27FC236}">
                  <a16:creationId xmlns:a16="http://schemas.microsoft.com/office/drawing/2014/main" id="{D132C644-FD99-7B1B-19F7-BFAA9EE2C3A8}"/>
                </a:ext>
              </a:extLst>
            </p:cNvPr>
            <p:cNvGrpSpPr/>
            <p:nvPr/>
          </p:nvGrpSpPr>
          <p:grpSpPr>
            <a:xfrm>
              <a:off x="3164826" y="2869192"/>
              <a:ext cx="1553056" cy="181907"/>
              <a:chOff x="3164826" y="2869192"/>
              <a:chExt cx="1553056" cy="181907"/>
            </a:xfrm>
          </p:grpSpPr>
          <p:sp>
            <p:nvSpPr>
              <p:cNvPr id="2302" name="Google Shape;1150;p92">
                <a:extLst>
                  <a:ext uri="{FF2B5EF4-FFF2-40B4-BE49-F238E27FC236}">
                    <a16:creationId xmlns:a16="http://schemas.microsoft.com/office/drawing/2014/main" id="{ACEC0644-D914-E2F5-8393-B6B55CEE0167}"/>
                  </a:ext>
                </a:extLst>
              </p:cNvPr>
              <p:cNvSpPr/>
              <p:nvPr/>
            </p:nvSpPr>
            <p:spPr>
              <a:xfrm>
                <a:off x="4682160" y="2979566"/>
                <a:ext cx="8406" cy="71533"/>
              </a:xfrm>
              <a:custGeom>
                <a:avLst/>
                <a:gdLst/>
                <a:ahLst/>
                <a:cxnLst/>
                <a:rect l="l" t="t" r="r" b="b"/>
                <a:pathLst>
                  <a:path w="9525" h="81057" extrusionOk="0">
                    <a:moveTo>
                      <a:pt x="0" y="0"/>
                    </a:moveTo>
                    <a:lnTo>
                      <a:pt x="0" y="81058"/>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03" name="Google Shape;1151;p92">
                <a:extLst>
                  <a:ext uri="{FF2B5EF4-FFF2-40B4-BE49-F238E27FC236}">
                    <a16:creationId xmlns:a16="http://schemas.microsoft.com/office/drawing/2014/main" id="{B5E469E3-E317-BA1D-35AE-76736449E300}"/>
                  </a:ext>
                </a:extLst>
              </p:cNvPr>
              <p:cNvSpPr/>
              <p:nvPr/>
            </p:nvSpPr>
            <p:spPr>
              <a:xfrm>
                <a:off x="4646433" y="3015292"/>
                <a:ext cx="71449" cy="8406"/>
              </a:xfrm>
              <a:custGeom>
                <a:avLst/>
                <a:gdLst/>
                <a:ahLst/>
                <a:cxnLst/>
                <a:rect l="l" t="t" r="r" b="b"/>
                <a:pathLst>
                  <a:path w="80962" h="9525" extrusionOk="0">
                    <a:moveTo>
                      <a:pt x="80963" y="0"/>
                    </a:moveTo>
                    <a:lnTo>
                      <a:pt x="0" y="0"/>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04" name="Google Shape;1152;p92">
                <a:extLst>
                  <a:ext uri="{FF2B5EF4-FFF2-40B4-BE49-F238E27FC236}">
                    <a16:creationId xmlns:a16="http://schemas.microsoft.com/office/drawing/2014/main" id="{69204AE7-1BBE-B239-E906-327195DDD84F}"/>
                  </a:ext>
                </a:extLst>
              </p:cNvPr>
              <p:cNvSpPr/>
              <p:nvPr/>
            </p:nvSpPr>
            <p:spPr>
              <a:xfrm>
                <a:off x="4201742" y="2979566"/>
                <a:ext cx="8406" cy="71533"/>
              </a:xfrm>
              <a:custGeom>
                <a:avLst/>
                <a:gdLst/>
                <a:ahLst/>
                <a:cxnLst/>
                <a:rect l="l" t="t" r="r" b="b"/>
                <a:pathLst>
                  <a:path w="9525" h="81057" extrusionOk="0">
                    <a:moveTo>
                      <a:pt x="0" y="0"/>
                    </a:moveTo>
                    <a:lnTo>
                      <a:pt x="0" y="81058"/>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05" name="Google Shape;1153;p92">
                <a:extLst>
                  <a:ext uri="{FF2B5EF4-FFF2-40B4-BE49-F238E27FC236}">
                    <a16:creationId xmlns:a16="http://schemas.microsoft.com/office/drawing/2014/main" id="{595580A8-C2EF-5039-9BD4-D9E1C2365C8F}"/>
                  </a:ext>
                </a:extLst>
              </p:cNvPr>
              <p:cNvSpPr/>
              <p:nvPr/>
            </p:nvSpPr>
            <p:spPr>
              <a:xfrm>
                <a:off x="4166014" y="3015292"/>
                <a:ext cx="71449" cy="8406"/>
              </a:xfrm>
              <a:custGeom>
                <a:avLst/>
                <a:gdLst/>
                <a:ahLst/>
                <a:cxnLst/>
                <a:rect l="l" t="t" r="r" b="b"/>
                <a:pathLst>
                  <a:path w="80962" h="9525" extrusionOk="0">
                    <a:moveTo>
                      <a:pt x="80963" y="0"/>
                    </a:moveTo>
                    <a:lnTo>
                      <a:pt x="0" y="0"/>
                    </a:lnTo>
                  </a:path>
                </a:pathLst>
              </a:custGeom>
              <a:noFill/>
              <a:ln w="12700" cap="flat" cmpd="sng">
                <a:solidFill>
                  <a:srgbClr val="ED1C2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06" name="Google Shape;1154;p92">
                <a:extLst>
                  <a:ext uri="{FF2B5EF4-FFF2-40B4-BE49-F238E27FC236}">
                    <a16:creationId xmlns:a16="http://schemas.microsoft.com/office/drawing/2014/main" id="{3DD8A541-83A1-2BDB-33C7-E189AFFABC41}"/>
                  </a:ext>
                </a:extLst>
              </p:cNvPr>
              <p:cNvSpPr/>
              <p:nvPr/>
            </p:nvSpPr>
            <p:spPr>
              <a:xfrm>
                <a:off x="4184256" y="2979566"/>
                <a:ext cx="8406" cy="71533"/>
              </a:xfrm>
              <a:custGeom>
                <a:avLst/>
                <a:gdLst/>
                <a:ahLst/>
                <a:cxnLst/>
                <a:rect l="l" t="t" r="r" b="b"/>
                <a:pathLst>
                  <a:path w="9525" h="81057" extrusionOk="0">
                    <a:moveTo>
                      <a:pt x="0" y="0"/>
                    </a:moveTo>
                    <a:lnTo>
                      <a:pt x="0" y="81058"/>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07" name="Google Shape;1155;p92">
                <a:extLst>
                  <a:ext uri="{FF2B5EF4-FFF2-40B4-BE49-F238E27FC236}">
                    <a16:creationId xmlns:a16="http://schemas.microsoft.com/office/drawing/2014/main" id="{14F8F541-028D-0E88-6F69-9F2EB3B5D879}"/>
                  </a:ext>
                </a:extLst>
              </p:cNvPr>
              <p:cNvSpPr/>
              <p:nvPr/>
            </p:nvSpPr>
            <p:spPr>
              <a:xfrm>
                <a:off x="4148529" y="3015292"/>
                <a:ext cx="71533" cy="8406"/>
              </a:xfrm>
              <a:custGeom>
                <a:avLst/>
                <a:gdLst/>
                <a:ahLst/>
                <a:cxnLst/>
                <a:rect l="l" t="t" r="r" b="b"/>
                <a:pathLst>
                  <a:path w="81057" h="9525" extrusionOk="0">
                    <a:moveTo>
                      <a:pt x="81058" y="0"/>
                    </a:moveTo>
                    <a:lnTo>
                      <a:pt x="0" y="0"/>
                    </a:lnTo>
                  </a:path>
                </a:pathLst>
              </a:custGeom>
              <a:noFill/>
              <a:ln w="12700" cap="flat" cmpd="sng">
                <a:solidFill>
                  <a:srgbClr val="ED1C2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08" name="Google Shape;1156;p92">
                <a:extLst>
                  <a:ext uri="{FF2B5EF4-FFF2-40B4-BE49-F238E27FC236}">
                    <a16:creationId xmlns:a16="http://schemas.microsoft.com/office/drawing/2014/main" id="{BE603F5B-E9B0-5570-763F-380934B27E5A}"/>
                  </a:ext>
                </a:extLst>
              </p:cNvPr>
              <p:cNvSpPr/>
              <p:nvPr/>
            </p:nvSpPr>
            <p:spPr>
              <a:xfrm>
                <a:off x="4108179" y="2979566"/>
                <a:ext cx="8406" cy="71533"/>
              </a:xfrm>
              <a:custGeom>
                <a:avLst/>
                <a:gdLst/>
                <a:ahLst/>
                <a:cxnLst/>
                <a:rect l="l" t="t" r="r" b="b"/>
                <a:pathLst>
                  <a:path w="9525" h="81057" extrusionOk="0">
                    <a:moveTo>
                      <a:pt x="0" y="0"/>
                    </a:moveTo>
                    <a:lnTo>
                      <a:pt x="0" y="81058"/>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09" name="Google Shape;1157;p92">
                <a:extLst>
                  <a:ext uri="{FF2B5EF4-FFF2-40B4-BE49-F238E27FC236}">
                    <a16:creationId xmlns:a16="http://schemas.microsoft.com/office/drawing/2014/main" id="{EF354FF4-DADE-6C04-70C8-DEF91095E232}"/>
                  </a:ext>
                </a:extLst>
              </p:cNvPr>
              <p:cNvSpPr/>
              <p:nvPr/>
            </p:nvSpPr>
            <p:spPr>
              <a:xfrm>
                <a:off x="4072369" y="3015292"/>
                <a:ext cx="71533" cy="8406"/>
              </a:xfrm>
              <a:custGeom>
                <a:avLst/>
                <a:gdLst/>
                <a:ahLst/>
                <a:cxnLst/>
                <a:rect l="l" t="t" r="r" b="b"/>
                <a:pathLst>
                  <a:path w="81057" h="9525" extrusionOk="0">
                    <a:moveTo>
                      <a:pt x="81058" y="0"/>
                    </a:moveTo>
                    <a:lnTo>
                      <a:pt x="0" y="0"/>
                    </a:lnTo>
                  </a:path>
                </a:pathLst>
              </a:custGeom>
              <a:noFill/>
              <a:ln w="12700" cap="flat" cmpd="sng">
                <a:solidFill>
                  <a:srgbClr val="ED1C2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10" name="Google Shape;1158;p92">
                <a:extLst>
                  <a:ext uri="{FF2B5EF4-FFF2-40B4-BE49-F238E27FC236}">
                    <a16:creationId xmlns:a16="http://schemas.microsoft.com/office/drawing/2014/main" id="{B1436F89-A1F0-5617-D9C3-18DCB2549E14}"/>
                  </a:ext>
                </a:extLst>
              </p:cNvPr>
              <p:cNvSpPr/>
              <p:nvPr/>
            </p:nvSpPr>
            <p:spPr>
              <a:xfrm>
                <a:off x="3739060" y="2918872"/>
                <a:ext cx="8406" cy="71449"/>
              </a:xfrm>
              <a:custGeom>
                <a:avLst/>
                <a:gdLst/>
                <a:ahLst/>
                <a:cxnLst/>
                <a:rect l="l" t="t" r="r" b="b"/>
                <a:pathLst>
                  <a:path w="9525" h="80962" extrusionOk="0">
                    <a:moveTo>
                      <a:pt x="0" y="0"/>
                    </a:moveTo>
                    <a:lnTo>
                      <a:pt x="0" y="80962"/>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11" name="Google Shape;1159;p92">
                <a:extLst>
                  <a:ext uri="{FF2B5EF4-FFF2-40B4-BE49-F238E27FC236}">
                    <a16:creationId xmlns:a16="http://schemas.microsoft.com/office/drawing/2014/main" id="{EE6879E4-92A4-684E-28E3-801AF59D1C2E}"/>
                  </a:ext>
                </a:extLst>
              </p:cNvPr>
              <p:cNvSpPr/>
              <p:nvPr/>
            </p:nvSpPr>
            <p:spPr>
              <a:xfrm>
                <a:off x="3703332" y="2954599"/>
                <a:ext cx="71449" cy="8406"/>
              </a:xfrm>
              <a:custGeom>
                <a:avLst/>
                <a:gdLst/>
                <a:ahLst/>
                <a:cxnLst/>
                <a:rect l="l" t="t" r="r" b="b"/>
                <a:pathLst>
                  <a:path w="80962" h="9525" extrusionOk="0">
                    <a:moveTo>
                      <a:pt x="80963" y="0"/>
                    </a:moveTo>
                    <a:lnTo>
                      <a:pt x="0" y="0"/>
                    </a:lnTo>
                  </a:path>
                </a:pathLst>
              </a:custGeom>
              <a:noFill/>
              <a:ln w="12700" cap="flat" cmpd="sng">
                <a:solidFill>
                  <a:srgbClr val="ED1C24"/>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12" name="Google Shape;1160;p92">
                <a:extLst>
                  <a:ext uri="{FF2B5EF4-FFF2-40B4-BE49-F238E27FC236}">
                    <a16:creationId xmlns:a16="http://schemas.microsoft.com/office/drawing/2014/main" id="{36D3F469-449A-80F9-518A-A9A652A07000}"/>
                  </a:ext>
                </a:extLst>
              </p:cNvPr>
              <p:cNvSpPr/>
              <p:nvPr/>
            </p:nvSpPr>
            <p:spPr>
              <a:xfrm>
                <a:off x="3200637" y="2869192"/>
                <a:ext cx="8406" cy="71449"/>
              </a:xfrm>
              <a:custGeom>
                <a:avLst/>
                <a:gdLst/>
                <a:ahLst/>
                <a:cxnLst/>
                <a:rect l="l" t="t" r="r" b="b"/>
                <a:pathLst>
                  <a:path w="9525" h="80962" extrusionOk="0">
                    <a:moveTo>
                      <a:pt x="0" y="0"/>
                    </a:moveTo>
                    <a:lnTo>
                      <a:pt x="0" y="80963"/>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13" name="Google Shape;1161;p92">
                <a:extLst>
                  <a:ext uri="{FF2B5EF4-FFF2-40B4-BE49-F238E27FC236}">
                    <a16:creationId xmlns:a16="http://schemas.microsoft.com/office/drawing/2014/main" id="{AECEDC38-4F8C-F0AE-0A9F-B9FAD0EE6DCF}"/>
                  </a:ext>
                </a:extLst>
              </p:cNvPr>
              <p:cNvSpPr/>
              <p:nvPr/>
            </p:nvSpPr>
            <p:spPr>
              <a:xfrm>
                <a:off x="3164826" y="2904918"/>
                <a:ext cx="71533" cy="8406"/>
              </a:xfrm>
              <a:custGeom>
                <a:avLst/>
                <a:gdLst/>
                <a:ahLst/>
                <a:cxnLst/>
                <a:rect l="l" t="t" r="r" b="b"/>
                <a:pathLst>
                  <a:path w="81057" h="9525" extrusionOk="0">
                    <a:moveTo>
                      <a:pt x="81058" y="0"/>
                    </a:moveTo>
                    <a:lnTo>
                      <a:pt x="0" y="0"/>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14" name="Google Shape;1162;p92">
                <a:extLst>
                  <a:ext uri="{FF2B5EF4-FFF2-40B4-BE49-F238E27FC236}">
                    <a16:creationId xmlns:a16="http://schemas.microsoft.com/office/drawing/2014/main" id="{CDAFE94A-749F-B363-A823-03C47CCDD119}"/>
                  </a:ext>
                </a:extLst>
              </p:cNvPr>
              <p:cNvSpPr/>
              <p:nvPr/>
            </p:nvSpPr>
            <p:spPr>
              <a:xfrm>
                <a:off x="3211902" y="2869192"/>
                <a:ext cx="8406" cy="71449"/>
              </a:xfrm>
              <a:custGeom>
                <a:avLst/>
                <a:gdLst/>
                <a:ahLst/>
                <a:cxnLst/>
                <a:rect l="l" t="t" r="r" b="b"/>
                <a:pathLst>
                  <a:path w="9525" h="80962" extrusionOk="0">
                    <a:moveTo>
                      <a:pt x="0" y="0"/>
                    </a:moveTo>
                    <a:lnTo>
                      <a:pt x="0" y="80963"/>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15" name="Google Shape;1163;p92">
                <a:extLst>
                  <a:ext uri="{FF2B5EF4-FFF2-40B4-BE49-F238E27FC236}">
                    <a16:creationId xmlns:a16="http://schemas.microsoft.com/office/drawing/2014/main" id="{0010A65C-CC89-2B49-984F-0EC69CFA300B}"/>
                  </a:ext>
                </a:extLst>
              </p:cNvPr>
              <p:cNvSpPr/>
              <p:nvPr/>
            </p:nvSpPr>
            <p:spPr>
              <a:xfrm>
                <a:off x="3176175" y="2904918"/>
                <a:ext cx="71449" cy="8406"/>
              </a:xfrm>
              <a:custGeom>
                <a:avLst/>
                <a:gdLst/>
                <a:ahLst/>
                <a:cxnLst/>
                <a:rect l="l" t="t" r="r" b="b"/>
                <a:pathLst>
                  <a:path w="80962" h="9525" extrusionOk="0">
                    <a:moveTo>
                      <a:pt x="80962" y="0"/>
                    </a:moveTo>
                    <a:lnTo>
                      <a:pt x="0" y="0"/>
                    </a:lnTo>
                  </a:path>
                </a:pathLst>
              </a:custGeom>
              <a:noFill/>
              <a:ln w="1270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grpSp>
        <p:sp>
          <p:nvSpPr>
            <p:cNvPr id="2301" name="Google Shape;1164;p92">
              <a:extLst>
                <a:ext uri="{FF2B5EF4-FFF2-40B4-BE49-F238E27FC236}">
                  <a16:creationId xmlns:a16="http://schemas.microsoft.com/office/drawing/2014/main" id="{2C926394-77BC-9796-31A1-F94BDAFA1E69}"/>
                </a:ext>
              </a:extLst>
            </p:cNvPr>
            <p:cNvSpPr/>
            <p:nvPr/>
          </p:nvSpPr>
          <p:spPr>
            <a:xfrm>
              <a:off x="1212971" y="1108159"/>
              <a:ext cx="3468995" cy="1907111"/>
            </a:xfrm>
            <a:custGeom>
              <a:avLst/>
              <a:gdLst/>
              <a:ahLst/>
              <a:cxnLst/>
              <a:rect l="l" t="t" r="r" b="b"/>
              <a:pathLst>
                <a:path w="3930872" h="2161032" extrusionOk="0">
                  <a:moveTo>
                    <a:pt x="3930872" y="2161032"/>
                  </a:moveTo>
                  <a:lnTo>
                    <a:pt x="2942082" y="2161032"/>
                  </a:lnTo>
                  <a:lnTo>
                    <a:pt x="2942082" y="2092071"/>
                  </a:lnTo>
                  <a:lnTo>
                    <a:pt x="2560034" y="2092071"/>
                  </a:lnTo>
                  <a:lnTo>
                    <a:pt x="2560034" y="2035874"/>
                  </a:lnTo>
                  <a:lnTo>
                    <a:pt x="2252186" y="2035874"/>
                  </a:lnTo>
                  <a:lnTo>
                    <a:pt x="2252186" y="1989011"/>
                  </a:lnTo>
                  <a:lnTo>
                    <a:pt x="1949863" y="1989011"/>
                  </a:lnTo>
                  <a:lnTo>
                    <a:pt x="1949863" y="1942433"/>
                  </a:lnTo>
                  <a:lnTo>
                    <a:pt x="1823752" y="1942433"/>
                  </a:lnTo>
                  <a:lnTo>
                    <a:pt x="1823752" y="1898714"/>
                  </a:lnTo>
                  <a:lnTo>
                    <a:pt x="1617726" y="1898714"/>
                  </a:lnTo>
                  <a:lnTo>
                    <a:pt x="1617726" y="1854803"/>
                  </a:lnTo>
                  <a:lnTo>
                    <a:pt x="1392555" y="1854803"/>
                  </a:lnTo>
                  <a:lnTo>
                    <a:pt x="1392555" y="1808036"/>
                  </a:lnTo>
                  <a:lnTo>
                    <a:pt x="1352455" y="1808036"/>
                  </a:lnTo>
                  <a:lnTo>
                    <a:pt x="1352455" y="1761649"/>
                  </a:lnTo>
                  <a:lnTo>
                    <a:pt x="1187006" y="1761649"/>
                  </a:lnTo>
                  <a:lnTo>
                    <a:pt x="1187006" y="1717548"/>
                  </a:lnTo>
                  <a:lnTo>
                    <a:pt x="1150144" y="1717548"/>
                  </a:lnTo>
                  <a:lnTo>
                    <a:pt x="1150144" y="1674876"/>
                  </a:lnTo>
                  <a:lnTo>
                    <a:pt x="1133094" y="1674876"/>
                  </a:lnTo>
                  <a:lnTo>
                    <a:pt x="1133094" y="1627346"/>
                  </a:lnTo>
                  <a:lnTo>
                    <a:pt x="1126522" y="1627346"/>
                  </a:lnTo>
                  <a:lnTo>
                    <a:pt x="1126522" y="1583246"/>
                  </a:lnTo>
                  <a:lnTo>
                    <a:pt x="1120140" y="1583246"/>
                  </a:lnTo>
                  <a:lnTo>
                    <a:pt x="1120140" y="1537049"/>
                  </a:lnTo>
                  <a:lnTo>
                    <a:pt x="848201" y="1537049"/>
                  </a:lnTo>
                  <a:lnTo>
                    <a:pt x="848201" y="1493139"/>
                  </a:lnTo>
                  <a:lnTo>
                    <a:pt x="781622" y="1493139"/>
                  </a:lnTo>
                  <a:lnTo>
                    <a:pt x="781622" y="1446752"/>
                  </a:lnTo>
                  <a:lnTo>
                    <a:pt x="754952" y="1446752"/>
                  </a:lnTo>
                  <a:lnTo>
                    <a:pt x="754952" y="1351979"/>
                  </a:lnTo>
                  <a:lnTo>
                    <a:pt x="748475" y="1351979"/>
                  </a:lnTo>
                  <a:lnTo>
                    <a:pt x="748475" y="1265587"/>
                  </a:lnTo>
                  <a:lnTo>
                    <a:pt x="731711" y="1265587"/>
                  </a:lnTo>
                  <a:lnTo>
                    <a:pt x="731711" y="1175004"/>
                  </a:lnTo>
                  <a:lnTo>
                    <a:pt x="635699" y="1175004"/>
                  </a:lnTo>
                  <a:lnTo>
                    <a:pt x="635699" y="1131951"/>
                  </a:lnTo>
                  <a:lnTo>
                    <a:pt x="589217" y="1131951"/>
                  </a:lnTo>
                  <a:lnTo>
                    <a:pt x="589217" y="1081564"/>
                  </a:lnTo>
                  <a:lnTo>
                    <a:pt x="582740" y="1081564"/>
                  </a:lnTo>
                  <a:lnTo>
                    <a:pt x="582740" y="1040987"/>
                  </a:lnTo>
                  <a:lnTo>
                    <a:pt x="556165" y="1040987"/>
                  </a:lnTo>
                  <a:lnTo>
                    <a:pt x="556165" y="996696"/>
                  </a:lnTo>
                  <a:lnTo>
                    <a:pt x="542830" y="996696"/>
                  </a:lnTo>
                  <a:lnTo>
                    <a:pt x="542830" y="950690"/>
                  </a:lnTo>
                  <a:lnTo>
                    <a:pt x="469868" y="950690"/>
                  </a:lnTo>
                  <a:lnTo>
                    <a:pt x="469868" y="901065"/>
                  </a:lnTo>
                  <a:lnTo>
                    <a:pt x="396907" y="901065"/>
                  </a:lnTo>
                  <a:lnTo>
                    <a:pt x="396907" y="810292"/>
                  </a:lnTo>
                  <a:lnTo>
                    <a:pt x="390335" y="810292"/>
                  </a:lnTo>
                  <a:lnTo>
                    <a:pt x="390335" y="766001"/>
                  </a:lnTo>
                  <a:lnTo>
                    <a:pt x="382905" y="766001"/>
                  </a:lnTo>
                  <a:lnTo>
                    <a:pt x="382905" y="722090"/>
                  </a:lnTo>
                  <a:lnTo>
                    <a:pt x="379762" y="722090"/>
                  </a:lnTo>
                  <a:lnTo>
                    <a:pt x="379762" y="585978"/>
                  </a:lnTo>
                  <a:lnTo>
                    <a:pt x="373380" y="585978"/>
                  </a:lnTo>
                  <a:lnTo>
                    <a:pt x="373380" y="542354"/>
                  </a:lnTo>
                  <a:lnTo>
                    <a:pt x="363379" y="542354"/>
                  </a:lnTo>
                  <a:lnTo>
                    <a:pt x="363379" y="496443"/>
                  </a:lnTo>
                  <a:lnTo>
                    <a:pt x="356521" y="496443"/>
                  </a:lnTo>
                  <a:lnTo>
                    <a:pt x="356521" y="361950"/>
                  </a:lnTo>
                  <a:lnTo>
                    <a:pt x="350234" y="361950"/>
                  </a:lnTo>
                  <a:lnTo>
                    <a:pt x="350234" y="317849"/>
                  </a:lnTo>
                  <a:lnTo>
                    <a:pt x="344329" y="317849"/>
                  </a:lnTo>
                  <a:lnTo>
                    <a:pt x="344329" y="269367"/>
                  </a:lnTo>
                  <a:lnTo>
                    <a:pt x="336804" y="269367"/>
                  </a:lnTo>
                  <a:lnTo>
                    <a:pt x="336804" y="224504"/>
                  </a:lnTo>
                  <a:lnTo>
                    <a:pt x="310420" y="224504"/>
                  </a:lnTo>
                  <a:lnTo>
                    <a:pt x="310420" y="177737"/>
                  </a:lnTo>
                  <a:lnTo>
                    <a:pt x="287369" y="177737"/>
                  </a:lnTo>
                  <a:lnTo>
                    <a:pt x="287369" y="133636"/>
                  </a:lnTo>
                  <a:lnTo>
                    <a:pt x="264224" y="133636"/>
                  </a:lnTo>
                  <a:lnTo>
                    <a:pt x="264224" y="90773"/>
                  </a:lnTo>
                  <a:lnTo>
                    <a:pt x="146304" y="90773"/>
                  </a:lnTo>
                  <a:lnTo>
                    <a:pt x="146304" y="37529"/>
                  </a:lnTo>
                  <a:lnTo>
                    <a:pt x="127825" y="37529"/>
                  </a:lnTo>
                  <a:lnTo>
                    <a:pt x="127825" y="0"/>
                  </a:lnTo>
                  <a:lnTo>
                    <a:pt x="0" y="0"/>
                  </a:lnTo>
                </a:path>
              </a:pathLst>
            </a:custGeom>
            <a:noFill/>
            <a:ln w="19050" cap="flat" cmpd="sng">
              <a:solidFill>
                <a:srgbClr val="A5A5A5"/>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grpSp>
      <p:sp>
        <p:nvSpPr>
          <p:cNvPr id="2316" name="Google Shape;1169;p92">
            <a:extLst>
              <a:ext uri="{FF2B5EF4-FFF2-40B4-BE49-F238E27FC236}">
                <a16:creationId xmlns:a16="http://schemas.microsoft.com/office/drawing/2014/main" id="{B28B7384-3246-A73E-835D-4642F983DBE9}"/>
              </a:ext>
            </a:extLst>
          </p:cNvPr>
          <p:cNvSpPr/>
          <p:nvPr/>
        </p:nvSpPr>
        <p:spPr>
          <a:xfrm>
            <a:off x="1369643" y="2049611"/>
            <a:ext cx="6329401" cy="3100672"/>
          </a:xfrm>
          <a:custGeom>
            <a:avLst/>
            <a:gdLst/>
            <a:ahLst/>
            <a:cxnLst/>
            <a:rect l="l" t="t" r="r" b="b"/>
            <a:pathLst>
              <a:path w="7900" h="3717" extrusionOk="0">
                <a:moveTo>
                  <a:pt x="0" y="0"/>
                </a:moveTo>
                <a:lnTo>
                  <a:pt x="0" y="1176"/>
                </a:lnTo>
                <a:lnTo>
                  <a:pt x="0" y="3717"/>
                </a:lnTo>
                <a:lnTo>
                  <a:pt x="7900" y="3717"/>
                </a:lnTo>
              </a:path>
            </a:pathLst>
          </a:custGeom>
          <a:noFill/>
          <a:ln w="12700" cap="sq" cmpd="sng">
            <a:solidFill>
              <a:srgbClr val="231F20"/>
            </a:solidFill>
            <a:prstDash val="solid"/>
            <a:miter lim="800000"/>
            <a:headEnd type="none" w="med" len="med"/>
            <a:tailEnd type="none" w="med" len="med"/>
          </a:ln>
        </p:spPr>
        <p:txBody>
          <a:bodyPr spcFirstLastPara="1" wrap="square" lIns="121900" tIns="60933" rIns="121900" bIns="60933" anchor="t" anchorCtr="0">
            <a:noAutofit/>
          </a:bodyPr>
          <a:lstStyle/>
          <a:p>
            <a:pPr defTabSz="1219170">
              <a:defRPr/>
            </a:pPr>
            <a:endParaRPr sz="2400">
              <a:solidFill>
                <a:srgbClr val="000000"/>
              </a:solidFill>
              <a:ea typeface="Arial"/>
              <a:cs typeface="Arial"/>
              <a:sym typeface="Arial"/>
            </a:endParaRPr>
          </a:p>
        </p:txBody>
      </p:sp>
      <p:grpSp>
        <p:nvGrpSpPr>
          <p:cNvPr id="2317" name="Google Shape;1170;p92">
            <a:extLst>
              <a:ext uri="{FF2B5EF4-FFF2-40B4-BE49-F238E27FC236}">
                <a16:creationId xmlns:a16="http://schemas.microsoft.com/office/drawing/2014/main" id="{52665CB1-F9CF-6515-763D-5B8C96FB1968}"/>
              </a:ext>
            </a:extLst>
          </p:cNvPr>
          <p:cNvGrpSpPr/>
          <p:nvPr/>
        </p:nvGrpSpPr>
        <p:grpSpPr>
          <a:xfrm>
            <a:off x="1444441" y="5150281"/>
            <a:ext cx="6254596" cy="72000"/>
            <a:chOff x="1167160" y="3435846"/>
            <a:chExt cx="4690947" cy="54000"/>
          </a:xfrm>
        </p:grpSpPr>
        <p:cxnSp>
          <p:nvCxnSpPr>
            <p:cNvPr id="2318" name="Google Shape;1171;p92">
              <a:extLst>
                <a:ext uri="{FF2B5EF4-FFF2-40B4-BE49-F238E27FC236}">
                  <a16:creationId xmlns:a16="http://schemas.microsoft.com/office/drawing/2014/main" id="{63110B33-34B2-B3C5-4D4E-3A2766FD3E08}"/>
                </a:ext>
              </a:extLst>
            </p:cNvPr>
            <p:cNvCxnSpPr/>
            <p:nvPr/>
          </p:nvCxnSpPr>
          <p:spPr>
            <a:xfrm rot="10800000">
              <a:off x="1167160"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19" name="Google Shape;1172;p92">
              <a:extLst>
                <a:ext uri="{FF2B5EF4-FFF2-40B4-BE49-F238E27FC236}">
                  <a16:creationId xmlns:a16="http://schemas.microsoft.com/office/drawing/2014/main" id="{87DAC327-7A99-3496-4C50-64288EA975B0}"/>
                </a:ext>
              </a:extLst>
            </p:cNvPr>
            <p:cNvCxnSpPr/>
            <p:nvPr/>
          </p:nvCxnSpPr>
          <p:spPr>
            <a:xfrm rot="10800000">
              <a:off x="5858107"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0" name="Google Shape;1173;p92">
              <a:extLst>
                <a:ext uri="{FF2B5EF4-FFF2-40B4-BE49-F238E27FC236}">
                  <a16:creationId xmlns:a16="http://schemas.microsoft.com/office/drawing/2014/main" id="{8F434FD3-EDB2-E87F-44BC-6561B2FF9992}"/>
                </a:ext>
              </a:extLst>
            </p:cNvPr>
            <p:cNvCxnSpPr/>
            <p:nvPr/>
          </p:nvCxnSpPr>
          <p:spPr>
            <a:xfrm rot="10800000">
              <a:off x="5611216"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1" name="Google Shape;1174;p92">
              <a:extLst>
                <a:ext uri="{FF2B5EF4-FFF2-40B4-BE49-F238E27FC236}">
                  <a16:creationId xmlns:a16="http://schemas.microsoft.com/office/drawing/2014/main" id="{05B16603-CAEB-4A97-495E-174FC11CB3B2}"/>
                </a:ext>
              </a:extLst>
            </p:cNvPr>
            <p:cNvCxnSpPr/>
            <p:nvPr/>
          </p:nvCxnSpPr>
          <p:spPr>
            <a:xfrm rot="10800000">
              <a:off x="4870540"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2" name="Google Shape;1175;p92">
              <a:extLst>
                <a:ext uri="{FF2B5EF4-FFF2-40B4-BE49-F238E27FC236}">
                  <a16:creationId xmlns:a16="http://schemas.microsoft.com/office/drawing/2014/main" id="{CC221A6E-2451-7217-EDE1-B3872F38F2F0}"/>
                </a:ext>
              </a:extLst>
            </p:cNvPr>
            <p:cNvCxnSpPr/>
            <p:nvPr/>
          </p:nvCxnSpPr>
          <p:spPr>
            <a:xfrm rot="10800000">
              <a:off x="3142296"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3" name="Google Shape;1176;p92">
              <a:extLst>
                <a:ext uri="{FF2B5EF4-FFF2-40B4-BE49-F238E27FC236}">
                  <a16:creationId xmlns:a16="http://schemas.microsoft.com/office/drawing/2014/main" id="{16FADFEB-1AAC-C9E3-D35B-182DD42C7828}"/>
                </a:ext>
              </a:extLst>
            </p:cNvPr>
            <p:cNvCxnSpPr/>
            <p:nvPr/>
          </p:nvCxnSpPr>
          <p:spPr>
            <a:xfrm rot="10800000">
              <a:off x="1907836"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4" name="Google Shape;1177;p92">
              <a:extLst>
                <a:ext uri="{FF2B5EF4-FFF2-40B4-BE49-F238E27FC236}">
                  <a16:creationId xmlns:a16="http://schemas.microsoft.com/office/drawing/2014/main" id="{9F849E35-BA92-B6E6-935F-73CC6134F81E}"/>
                </a:ext>
              </a:extLst>
            </p:cNvPr>
            <p:cNvCxnSpPr/>
            <p:nvPr/>
          </p:nvCxnSpPr>
          <p:spPr>
            <a:xfrm rot="10800000">
              <a:off x="1414052"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5" name="Google Shape;1178;p92">
              <a:extLst>
                <a:ext uri="{FF2B5EF4-FFF2-40B4-BE49-F238E27FC236}">
                  <a16:creationId xmlns:a16="http://schemas.microsoft.com/office/drawing/2014/main" id="{58D7F2DF-7C8A-EA4B-1711-88BFC95C41A8}"/>
                </a:ext>
              </a:extLst>
            </p:cNvPr>
            <p:cNvCxnSpPr/>
            <p:nvPr/>
          </p:nvCxnSpPr>
          <p:spPr>
            <a:xfrm rot="10800000">
              <a:off x="2401620"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6" name="Google Shape;1179;p92">
              <a:extLst>
                <a:ext uri="{FF2B5EF4-FFF2-40B4-BE49-F238E27FC236}">
                  <a16:creationId xmlns:a16="http://schemas.microsoft.com/office/drawing/2014/main" id="{87EF90C5-0B6D-CE60-D02B-652597DB0937}"/>
                </a:ext>
              </a:extLst>
            </p:cNvPr>
            <p:cNvCxnSpPr/>
            <p:nvPr/>
          </p:nvCxnSpPr>
          <p:spPr>
            <a:xfrm rot="10800000">
              <a:off x="4129864"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7" name="Google Shape;1180;p92">
              <a:extLst>
                <a:ext uri="{FF2B5EF4-FFF2-40B4-BE49-F238E27FC236}">
                  <a16:creationId xmlns:a16="http://schemas.microsoft.com/office/drawing/2014/main" id="{78D57075-CD46-6B74-AEF2-596D678865D6}"/>
                </a:ext>
              </a:extLst>
            </p:cNvPr>
            <p:cNvCxnSpPr/>
            <p:nvPr/>
          </p:nvCxnSpPr>
          <p:spPr>
            <a:xfrm rot="10800000">
              <a:off x="2648512"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8" name="Google Shape;1181;p92">
              <a:extLst>
                <a:ext uri="{FF2B5EF4-FFF2-40B4-BE49-F238E27FC236}">
                  <a16:creationId xmlns:a16="http://schemas.microsoft.com/office/drawing/2014/main" id="{EB299C96-143B-885F-3BA8-90CECAB265DC}"/>
                </a:ext>
              </a:extLst>
            </p:cNvPr>
            <p:cNvCxnSpPr/>
            <p:nvPr/>
          </p:nvCxnSpPr>
          <p:spPr>
            <a:xfrm rot="10800000">
              <a:off x="4376756"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29" name="Google Shape;1182;p92">
              <a:extLst>
                <a:ext uri="{FF2B5EF4-FFF2-40B4-BE49-F238E27FC236}">
                  <a16:creationId xmlns:a16="http://schemas.microsoft.com/office/drawing/2014/main" id="{62ABDD62-BC00-47FF-A8F5-095182735021}"/>
                </a:ext>
              </a:extLst>
            </p:cNvPr>
            <p:cNvCxnSpPr/>
            <p:nvPr/>
          </p:nvCxnSpPr>
          <p:spPr>
            <a:xfrm rot="10800000">
              <a:off x="5364324"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0" name="Google Shape;1183;p92">
              <a:extLst>
                <a:ext uri="{FF2B5EF4-FFF2-40B4-BE49-F238E27FC236}">
                  <a16:creationId xmlns:a16="http://schemas.microsoft.com/office/drawing/2014/main" id="{EE8B08C4-A8B5-8521-33AB-1DC2B97CB7F5}"/>
                </a:ext>
              </a:extLst>
            </p:cNvPr>
            <p:cNvCxnSpPr/>
            <p:nvPr/>
          </p:nvCxnSpPr>
          <p:spPr>
            <a:xfrm rot="10800000">
              <a:off x="3636080"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1" name="Google Shape;1184;p92">
              <a:extLst>
                <a:ext uri="{FF2B5EF4-FFF2-40B4-BE49-F238E27FC236}">
                  <a16:creationId xmlns:a16="http://schemas.microsoft.com/office/drawing/2014/main" id="{6E673723-10FE-FCAE-E856-C74A89275396}"/>
                </a:ext>
              </a:extLst>
            </p:cNvPr>
            <p:cNvCxnSpPr/>
            <p:nvPr/>
          </p:nvCxnSpPr>
          <p:spPr>
            <a:xfrm rot="10800000">
              <a:off x="2154728"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2" name="Google Shape;1185;p92">
              <a:extLst>
                <a:ext uri="{FF2B5EF4-FFF2-40B4-BE49-F238E27FC236}">
                  <a16:creationId xmlns:a16="http://schemas.microsoft.com/office/drawing/2014/main" id="{9BC84B32-B241-3D50-4896-7DA4D0F7A1BA}"/>
                </a:ext>
              </a:extLst>
            </p:cNvPr>
            <p:cNvCxnSpPr/>
            <p:nvPr/>
          </p:nvCxnSpPr>
          <p:spPr>
            <a:xfrm rot="10800000">
              <a:off x="3882972"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3" name="Google Shape;1186;p92">
              <a:extLst>
                <a:ext uri="{FF2B5EF4-FFF2-40B4-BE49-F238E27FC236}">
                  <a16:creationId xmlns:a16="http://schemas.microsoft.com/office/drawing/2014/main" id="{911F492F-3991-C3D1-7AC0-CE22078691FC}"/>
                </a:ext>
              </a:extLst>
            </p:cNvPr>
            <p:cNvCxnSpPr/>
            <p:nvPr/>
          </p:nvCxnSpPr>
          <p:spPr>
            <a:xfrm rot="10800000">
              <a:off x="5117432"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4" name="Google Shape;1187;p92">
              <a:extLst>
                <a:ext uri="{FF2B5EF4-FFF2-40B4-BE49-F238E27FC236}">
                  <a16:creationId xmlns:a16="http://schemas.microsoft.com/office/drawing/2014/main" id="{7DBFEBE9-A085-81E3-9325-E538EAC264D5}"/>
                </a:ext>
              </a:extLst>
            </p:cNvPr>
            <p:cNvCxnSpPr/>
            <p:nvPr/>
          </p:nvCxnSpPr>
          <p:spPr>
            <a:xfrm rot="10800000">
              <a:off x="3389188"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5" name="Google Shape;1188;p92">
              <a:extLst>
                <a:ext uri="{FF2B5EF4-FFF2-40B4-BE49-F238E27FC236}">
                  <a16:creationId xmlns:a16="http://schemas.microsoft.com/office/drawing/2014/main" id="{B4CB84FF-2D8E-7E6E-7037-ACA13F60CFDB}"/>
                </a:ext>
              </a:extLst>
            </p:cNvPr>
            <p:cNvCxnSpPr/>
            <p:nvPr/>
          </p:nvCxnSpPr>
          <p:spPr>
            <a:xfrm rot="10800000">
              <a:off x="4623648"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6" name="Google Shape;1189;p92">
              <a:extLst>
                <a:ext uri="{FF2B5EF4-FFF2-40B4-BE49-F238E27FC236}">
                  <a16:creationId xmlns:a16="http://schemas.microsoft.com/office/drawing/2014/main" id="{2C1722ED-E046-A000-94C8-7A8B0CBD8A0F}"/>
                </a:ext>
              </a:extLst>
            </p:cNvPr>
            <p:cNvCxnSpPr/>
            <p:nvPr/>
          </p:nvCxnSpPr>
          <p:spPr>
            <a:xfrm rot="10800000">
              <a:off x="2895404" y="3435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37" name="Google Shape;1190;p92">
              <a:extLst>
                <a:ext uri="{FF2B5EF4-FFF2-40B4-BE49-F238E27FC236}">
                  <a16:creationId xmlns:a16="http://schemas.microsoft.com/office/drawing/2014/main" id="{1DC2BFB1-4353-5478-41FD-E4209EC3DB03}"/>
                </a:ext>
              </a:extLst>
            </p:cNvPr>
            <p:cNvCxnSpPr/>
            <p:nvPr/>
          </p:nvCxnSpPr>
          <p:spPr>
            <a:xfrm rot="10800000">
              <a:off x="1660944" y="3435846"/>
              <a:ext cx="0" cy="54000"/>
            </a:xfrm>
            <a:prstGeom prst="straightConnector1">
              <a:avLst/>
            </a:prstGeom>
            <a:noFill/>
            <a:ln w="12700" cap="flat" cmpd="sng">
              <a:solidFill>
                <a:srgbClr val="231F20"/>
              </a:solidFill>
              <a:prstDash val="solid"/>
              <a:miter lim="800000"/>
              <a:headEnd type="none" w="med" len="med"/>
              <a:tailEnd type="none" w="med" len="med"/>
            </a:ln>
          </p:spPr>
        </p:cxnSp>
      </p:grpSp>
      <p:grpSp>
        <p:nvGrpSpPr>
          <p:cNvPr id="2338" name="Google Shape;1191;p92">
            <a:extLst>
              <a:ext uri="{FF2B5EF4-FFF2-40B4-BE49-F238E27FC236}">
                <a16:creationId xmlns:a16="http://schemas.microsoft.com/office/drawing/2014/main" id="{4AE92A3F-F81F-E95D-AE22-9868C9F6BBFC}"/>
              </a:ext>
            </a:extLst>
          </p:cNvPr>
          <p:cNvGrpSpPr/>
          <p:nvPr/>
        </p:nvGrpSpPr>
        <p:grpSpPr>
          <a:xfrm>
            <a:off x="1297639" y="2050375"/>
            <a:ext cx="72000" cy="3025107"/>
            <a:chOff x="1113160" y="1167016"/>
            <a:chExt cx="54000" cy="2268830"/>
          </a:xfrm>
        </p:grpSpPr>
        <p:cxnSp>
          <p:nvCxnSpPr>
            <p:cNvPr id="2339" name="Google Shape;1192;p92">
              <a:extLst>
                <a:ext uri="{FF2B5EF4-FFF2-40B4-BE49-F238E27FC236}">
                  <a16:creationId xmlns:a16="http://schemas.microsoft.com/office/drawing/2014/main" id="{BCB7BA3F-645D-3201-4DB0-5552D4D226E8}"/>
                </a:ext>
              </a:extLst>
            </p:cNvPr>
            <p:cNvCxnSpPr>
              <a:cxnSpLocks/>
            </p:cNvCxnSpPr>
            <p:nvPr/>
          </p:nvCxnSpPr>
          <p:spPr>
            <a:xfrm rot="5400000">
              <a:off x="1140160" y="114001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0" name="Google Shape;1193;p92">
              <a:extLst>
                <a:ext uri="{FF2B5EF4-FFF2-40B4-BE49-F238E27FC236}">
                  <a16:creationId xmlns:a16="http://schemas.microsoft.com/office/drawing/2014/main" id="{2D61F602-20D6-9898-71F5-6C41511695EA}"/>
                </a:ext>
              </a:extLst>
            </p:cNvPr>
            <p:cNvCxnSpPr>
              <a:cxnSpLocks/>
            </p:cNvCxnSpPr>
            <p:nvPr/>
          </p:nvCxnSpPr>
          <p:spPr>
            <a:xfrm rot="5400000">
              <a:off x="1140160" y="3408846"/>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1" name="Google Shape;1194;p92">
              <a:extLst>
                <a:ext uri="{FF2B5EF4-FFF2-40B4-BE49-F238E27FC236}">
                  <a16:creationId xmlns:a16="http://schemas.microsoft.com/office/drawing/2014/main" id="{5FAFEE95-1764-DBE2-1A21-2DCF1A377D1E}"/>
                </a:ext>
              </a:extLst>
            </p:cNvPr>
            <p:cNvCxnSpPr>
              <a:cxnSpLocks/>
            </p:cNvCxnSpPr>
            <p:nvPr/>
          </p:nvCxnSpPr>
          <p:spPr>
            <a:xfrm rot="5400000">
              <a:off x="1140160" y="1366899"/>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2" name="Google Shape;1195;p92">
              <a:extLst>
                <a:ext uri="{FF2B5EF4-FFF2-40B4-BE49-F238E27FC236}">
                  <a16:creationId xmlns:a16="http://schemas.microsoft.com/office/drawing/2014/main" id="{A3AE6EF9-944F-ABBF-A6D5-44859A9E8836}"/>
                </a:ext>
              </a:extLst>
            </p:cNvPr>
            <p:cNvCxnSpPr>
              <a:cxnSpLocks/>
            </p:cNvCxnSpPr>
            <p:nvPr/>
          </p:nvCxnSpPr>
          <p:spPr>
            <a:xfrm rot="5400000">
              <a:off x="1140160" y="2047548"/>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3" name="Google Shape;1196;p92">
              <a:extLst>
                <a:ext uri="{FF2B5EF4-FFF2-40B4-BE49-F238E27FC236}">
                  <a16:creationId xmlns:a16="http://schemas.microsoft.com/office/drawing/2014/main" id="{2F9DED33-8845-A491-C12B-2105B0944F9B}"/>
                </a:ext>
              </a:extLst>
            </p:cNvPr>
            <p:cNvCxnSpPr>
              <a:cxnSpLocks/>
            </p:cNvCxnSpPr>
            <p:nvPr/>
          </p:nvCxnSpPr>
          <p:spPr>
            <a:xfrm rot="5400000">
              <a:off x="1140160" y="2728197"/>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4" name="Google Shape;1197;p92">
              <a:extLst>
                <a:ext uri="{FF2B5EF4-FFF2-40B4-BE49-F238E27FC236}">
                  <a16:creationId xmlns:a16="http://schemas.microsoft.com/office/drawing/2014/main" id="{CC9AA369-DB4B-9CAA-3441-6D7DC4E0F8C1}"/>
                </a:ext>
              </a:extLst>
            </p:cNvPr>
            <p:cNvCxnSpPr>
              <a:cxnSpLocks/>
            </p:cNvCxnSpPr>
            <p:nvPr/>
          </p:nvCxnSpPr>
          <p:spPr>
            <a:xfrm rot="5400000">
              <a:off x="1140160" y="3181963"/>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5" name="Google Shape;1198;p92">
              <a:extLst>
                <a:ext uri="{FF2B5EF4-FFF2-40B4-BE49-F238E27FC236}">
                  <a16:creationId xmlns:a16="http://schemas.microsoft.com/office/drawing/2014/main" id="{939C9C05-03A4-1F7C-2293-6303BB5C6962}"/>
                </a:ext>
              </a:extLst>
            </p:cNvPr>
            <p:cNvCxnSpPr>
              <a:cxnSpLocks/>
            </p:cNvCxnSpPr>
            <p:nvPr/>
          </p:nvCxnSpPr>
          <p:spPr>
            <a:xfrm rot="5400000">
              <a:off x="1140160" y="2955080"/>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6" name="Google Shape;1199;p92">
              <a:extLst>
                <a:ext uri="{FF2B5EF4-FFF2-40B4-BE49-F238E27FC236}">
                  <a16:creationId xmlns:a16="http://schemas.microsoft.com/office/drawing/2014/main" id="{704C47BA-07A9-024D-D274-CA1643B81861}"/>
                </a:ext>
              </a:extLst>
            </p:cNvPr>
            <p:cNvCxnSpPr>
              <a:cxnSpLocks/>
            </p:cNvCxnSpPr>
            <p:nvPr/>
          </p:nvCxnSpPr>
          <p:spPr>
            <a:xfrm rot="5400000">
              <a:off x="1140160" y="2501314"/>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7" name="Google Shape;1200;p92">
              <a:extLst>
                <a:ext uri="{FF2B5EF4-FFF2-40B4-BE49-F238E27FC236}">
                  <a16:creationId xmlns:a16="http://schemas.microsoft.com/office/drawing/2014/main" id="{6D6DF6A4-CC31-5747-FFDD-2E1676F8E977}"/>
                </a:ext>
              </a:extLst>
            </p:cNvPr>
            <p:cNvCxnSpPr>
              <a:cxnSpLocks/>
            </p:cNvCxnSpPr>
            <p:nvPr/>
          </p:nvCxnSpPr>
          <p:spPr>
            <a:xfrm rot="5400000">
              <a:off x="1140160" y="1820665"/>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8" name="Google Shape;1201;p92">
              <a:extLst>
                <a:ext uri="{FF2B5EF4-FFF2-40B4-BE49-F238E27FC236}">
                  <a16:creationId xmlns:a16="http://schemas.microsoft.com/office/drawing/2014/main" id="{B9D2FAE8-82CB-AB49-20B3-D888CC55D22D}"/>
                </a:ext>
              </a:extLst>
            </p:cNvPr>
            <p:cNvCxnSpPr>
              <a:cxnSpLocks/>
            </p:cNvCxnSpPr>
            <p:nvPr/>
          </p:nvCxnSpPr>
          <p:spPr>
            <a:xfrm rot="5400000">
              <a:off x="1140160" y="1593782"/>
              <a:ext cx="0" cy="54000"/>
            </a:xfrm>
            <a:prstGeom prst="straightConnector1">
              <a:avLst/>
            </a:prstGeom>
            <a:noFill/>
            <a:ln w="12700" cap="flat" cmpd="sng">
              <a:solidFill>
                <a:srgbClr val="231F20"/>
              </a:solidFill>
              <a:prstDash val="solid"/>
              <a:miter lim="800000"/>
              <a:headEnd type="none" w="med" len="med"/>
              <a:tailEnd type="none" w="med" len="med"/>
            </a:ln>
          </p:spPr>
        </p:cxnSp>
        <p:cxnSp>
          <p:nvCxnSpPr>
            <p:cNvPr id="2349" name="Google Shape;1202;p92">
              <a:extLst>
                <a:ext uri="{FF2B5EF4-FFF2-40B4-BE49-F238E27FC236}">
                  <a16:creationId xmlns:a16="http://schemas.microsoft.com/office/drawing/2014/main" id="{619434C0-741D-272B-5E6E-7C1EAE18FF92}"/>
                </a:ext>
              </a:extLst>
            </p:cNvPr>
            <p:cNvCxnSpPr>
              <a:cxnSpLocks/>
            </p:cNvCxnSpPr>
            <p:nvPr/>
          </p:nvCxnSpPr>
          <p:spPr>
            <a:xfrm rot="5400000">
              <a:off x="1140160" y="2274431"/>
              <a:ext cx="0" cy="54000"/>
            </a:xfrm>
            <a:prstGeom prst="straightConnector1">
              <a:avLst/>
            </a:prstGeom>
            <a:noFill/>
            <a:ln w="12700" cap="flat" cmpd="sng">
              <a:solidFill>
                <a:srgbClr val="231F20"/>
              </a:solidFill>
              <a:prstDash val="solid"/>
              <a:miter lim="800000"/>
              <a:headEnd type="none" w="med" len="med"/>
              <a:tailEnd type="none" w="med" len="med"/>
            </a:ln>
          </p:spPr>
        </p:cxnSp>
      </p:grpSp>
      <p:grpSp>
        <p:nvGrpSpPr>
          <p:cNvPr id="2350" name="Google Shape;1203;p92">
            <a:extLst>
              <a:ext uri="{FF2B5EF4-FFF2-40B4-BE49-F238E27FC236}">
                <a16:creationId xmlns:a16="http://schemas.microsoft.com/office/drawing/2014/main" id="{6B1E71D8-AE71-24B5-E472-25BC67E8ED5D}"/>
              </a:ext>
            </a:extLst>
          </p:cNvPr>
          <p:cNvGrpSpPr/>
          <p:nvPr/>
        </p:nvGrpSpPr>
        <p:grpSpPr>
          <a:xfrm>
            <a:off x="964903" y="1944949"/>
            <a:ext cx="240000" cy="3236596"/>
            <a:chOff x="863608" y="1087945"/>
            <a:chExt cx="180000" cy="2427447"/>
          </a:xfrm>
        </p:grpSpPr>
        <p:sp>
          <p:nvSpPr>
            <p:cNvPr id="2351" name="Google Shape;1204;p92">
              <a:extLst>
                <a:ext uri="{FF2B5EF4-FFF2-40B4-BE49-F238E27FC236}">
                  <a16:creationId xmlns:a16="http://schemas.microsoft.com/office/drawing/2014/main" id="{5727FE37-4CDC-CA79-F699-CC1B50DB3045}"/>
                </a:ext>
              </a:extLst>
            </p:cNvPr>
            <p:cNvSpPr txBox="1"/>
            <p:nvPr/>
          </p:nvSpPr>
          <p:spPr>
            <a:xfrm>
              <a:off x="863608" y="3361492"/>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a:t>
              </a:r>
              <a:endParaRPr sz="2400">
                <a:solidFill>
                  <a:srgbClr val="000000"/>
                </a:solidFill>
                <a:cs typeface="Arial"/>
                <a:sym typeface="Arial"/>
              </a:endParaRPr>
            </a:p>
          </p:txBody>
        </p:sp>
        <p:sp>
          <p:nvSpPr>
            <p:cNvPr id="2352" name="Google Shape;1205;p92">
              <a:extLst>
                <a:ext uri="{FF2B5EF4-FFF2-40B4-BE49-F238E27FC236}">
                  <a16:creationId xmlns:a16="http://schemas.microsoft.com/office/drawing/2014/main" id="{56F36BF2-A44F-266F-5932-D43889479E4A}"/>
                </a:ext>
              </a:extLst>
            </p:cNvPr>
            <p:cNvSpPr txBox="1"/>
            <p:nvPr/>
          </p:nvSpPr>
          <p:spPr>
            <a:xfrm>
              <a:off x="863608" y="1087945"/>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1.0</a:t>
              </a:r>
              <a:endParaRPr sz="2400">
                <a:solidFill>
                  <a:srgbClr val="000000"/>
                </a:solidFill>
                <a:cs typeface="Arial"/>
                <a:sym typeface="Arial"/>
              </a:endParaRPr>
            </a:p>
          </p:txBody>
        </p:sp>
        <p:sp>
          <p:nvSpPr>
            <p:cNvPr id="2353" name="Google Shape;1206;p92">
              <a:extLst>
                <a:ext uri="{FF2B5EF4-FFF2-40B4-BE49-F238E27FC236}">
                  <a16:creationId xmlns:a16="http://schemas.microsoft.com/office/drawing/2014/main" id="{FC7A61E9-6780-727C-34F7-88F9DC515694}"/>
                </a:ext>
              </a:extLst>
            </p:cNvPr>
            <p:cNvSpPr txBox="1"/>
            <p:nvPr/>
          </p:nvSpPr>
          <p:spPr>
            <a:xfrm>
              <a:off x="863608" y="1315300"/>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0.9</a:t>
              </a:r>
              <a:endParaRPr sz="2400">
                <a:solidFill>
                  <a:srgbClr val="000000"/>
                </a:solidFill>
                <a:cs typeface="Arial"/>
                <a:sym typeface="Arial"/>
              </a:endParaRPr>
            </a:p>
          </p:txBody>
        </p:sp>
        <p:sp>
          <p:nvSpPr>
            <p:cNvPr id="2354" name="Google Shape;1207;p92">
              <a:extLst>
                <a:ext uri="{FF2B5EF4-FFF2-40B4-BE49-F238E27FC236}">
                  <a16:creationId xmlns:a16="http://schemas.microsoft.com/office/drawing/2014/main" id="{8E9B187D-433A-5AC9-F40C-7CF624A56335}"/>
                </a:ext>
              </a:extLst>
            </p:cNvPr>
            <p:cNvSpPr txBox="1"/>
            <p:nvPr/>
          </p:nvSpPr>
          <p:spPr>
            <a:xfrm>
              <a:off x="863608" y="1542655"/>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0.8</a:t>
              </a:r>
              <a:endParaRPr sz="2400">
                <a:solidFill>
                  <a:srgbClr val="000000"/>
                </a:solidFill>
                <a:cs typeface="Arial"/>
                <a:sym typeface="Arial"/>
              </a:endParaRPr>
            </a:p>
          </p:txBody>
        </p:sp>
        <p:sp>
          <p:nvSpPr>
            <p:cNvPr id="2355" name="Google Shape;1208;p92">
              <a:extLst>
                <a:ext uri="{FF2B5EF4-FFF2-40B4-BE49-F238E27FC236}">
                  <a16:creationId xmlns:a16="http://schemas.microsoft.com/office/drawing/2014/main" id="{36FE1322-73DD-395B-5930-34CDE7063015}"/>
                </a:ext>
              </a:extLst>
            </p:cNvPr>
            <p:cNvSpPr txBox="1"/>
            <p:nvPr/>
          </p:nvSpPr>
          <p:spPr>
            <a:xfrm>
              <a:off x="863608" y="1770010"/>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0.7</a:t>
              </a:r>
              <a:endParaRPr sz="2400">
                <a:solidFill>
                  <a:srgbClr val="000000"/>
                </a:solidFill>
                <a:cs typeface="Arial"/>
                <a:sym typeface="Arial"/>
              </a:endParaRPr>
            </a:p>
          </p:txBody>
        </p:sp>
        <p:sp>
          <p:nvSpPr>
            <p:cNvPr id="2356" name="Google Shape;1209;p92">
              <a:extLst>
                <a:ext uri="{FF2B5EF4-FFF2-40B4-BE49-F238E27FC236}">
                  <a16:creationId xmlns:a16="http://schemas.microsoft.com/office/drawing/2014/main" id="{9B815306-0C4D-2731-043E-A345B6CB377D}"/>
                </a:ext>
              </a:extLst>
            </p:cNvPr>
            <p:cNvSpPr txBox="1"/>
            <p:nvPr/>
          </p:nvSpPr>
          <p:spPr>
            <a:xfrm>
              <a:off x="863608" y="1997365"/>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0.6</a:t>
              </a:r>
              <a:endParaRPr sz="2400">
                <a:solidFill>
                  <a:srgbClr val="000000"/>
                </a:solidFill>
                <a:cs typeface="Arial"/>
                <a:sym typeface="Arial"/>
              </a:endParaRPr>
            </a:p>
          </p:txBody>
        </p:sp>
        <p:sp>
          <p:nvSpPr>
            <p:cNvPr id="2357" name="Google Shape;1210;p92">
              <a:extLst>
                <a:ext uri="{FF2B5EF4-FFF2-40B4-BE49-F238E27FC236}">
                  <a16:creationId xmlns:a16="http://schemas.microsoft.com/office/drawing/2014/main" id="{3AE4C562-E2D1-FDA2-A621-E0F4912148DE}"/>
                </a:ext>
              </a:extLst>
            </p:cNvPr>
            <p:cNvSpPr txBox="1"/>
            <p:nvPr/>
          </p:nvSpPr>
          <p:spPr>
            <a:xfrm>
              <a:off x="863608" y="2224720"/>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0.5</a:t>
              </a:r>
              <a:endParaRPr sz="2400">
                <a:solidFill>
                  <a:srgbClr val="000000"/>
                </a:solidFill>
                <a:cs typeface="Arial"/>
                <a:sym typeface="Arial"/>
              </a:endParaRPr>
            </a:p>
          </p:txBody>
        </p:sp>
        <p:sp>
          <p:nvSpPr>
            <p:cNvPr id="2358" name="Google Shape;1211;p92">
              <a:extLst>
                <a:ext uri="{FF2B5EF4-FFF2-40B4-BE49-F238E27FC236}">
                  <a16:creationId xmlns:a16="http://schemas.microsoft.com/office/drawing/2014/main" id="{08426C9A-C7ED-C89D-0651-659B6121A4D8}"/>
                </a:ext>
              </a:extLst>
            </p:cNvPr>
            <p:cNvSpPr txBox="1"/>
            <p:nvPr/>
          </p:nvSpPr>
          <p:spPr>
            <a:xfrm>
              <a:off x="863608" y="2452075"/>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0.4</a:t>
              </a:r>
              <a:endParaRPr sz="2400">
                <a:solidFill>
                  <a:srgbClr val="000000"/>
                </a:solidFill>
                <a:cs typeface="Arial"/>
                <a:sym typeface="Arial"/>
              </a:endParaRPr>
            </a:p>
          </p:txBody>
        </p:sp>
        <p:sp>
          <p:nvSpPr>
            <p:cNvPr id="2359" name="Google Shape;1212;p92">
              <a:extLst>
                <a:ext uri="{FF2B5EF4-FFF2-40B4-BE49-F238E27FC236}">
                  <a16:creationId xmlns:a16="http://schemas.microsoft.com/office/drawing/2014/main" id="{C7BEE93F-E9BD-FB23-80BD-8E8D796558F2}"/>
                </a:ext>
              </a:extLst>
            </p:cNvPr>
            <p:cNvSpPr txBox="1"/>
            <p:nvPr/>
          </p:nvSpPr>
          <p:spPr>
            <a:xfrm>
              <a:off x="863608" y="2679430"/>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0.3</a:t>
              </a:r>
              <a:endParaRPr sz="2400">
                <a:solidFill>
                  <a:srgbClr val="000000"/>
                </a:solidFill>
                <a:cs typeface="Arial"/>
                <a:sym typeface="Arial"/>
              </a:endParaRPr>
            </a:p>
          </p:txBody>
        </p:sp>
        <p:sp>
          <p:nvSpPr>
            <p:cNvPr id="2360" name="Google Shape;1213;p92">
              <a:extLst>
                <a:ext uri="{FF2B5EF4-FFF2-40B4-BE49-F238E27FC236}">
                  <a16:creationId xmlns:a16="http://schemas.microsoft.com/office/drawing/2014/main" id="{6D5A5F98-5809-0546-E192-E50686DD39EC}"/>
                </a:ext>
              </a:extLst>
            </p:cNvPr>
            <p:cNvSpPr txBox="1"/>
            <p:nvPr/>
          </p:nvSpPr>
          <p:spPr>
            <a:xfrm>
              <a:off x="863608" y="2906785"/>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0.2</a:t>
              </a:r>
              <a:endParaRPr sz="2400">
                <a:solidFill>
                  <a:srgbClr val="000000"/>
                </a:solidFill>
                <a:cs typeface="Arial"/>
                <a:sym typeface="Arial"/>
              </a:endParaRPr>
            </a:p>
          </p:txBody>
        </p:sp>
        <p:sp>
          <p:nvSpPr>
            <p:cNvPr id="2361" name="Google Shape;1214;p92">
              <a:extLst>
                <a:ext uri="{FF2B5EF4-FFF2-40B4-BE49-F238E27FC236}">
                  <a16:creationId xmlns:a16="http://schemas.microsoft.com/office/drawing/2014/main" id="{F28F6790-9BE9-271C-415E-96751421D377}"/>
                </a:ext>
              </a:extLst>
            </p:cNvPr>
            <p:cNvSpPr txBox="1"/>
            <p:nvPr/>
          </p:nvSpPr>
          <p:spPr>
            <a:xfrm>
              <a:off x="863608" y="3134140"/>
              <a:ext cx="180000" cy="153900"/>
            </a:xfrm>
            <a:prstGeom prst="rect">
              <a:avLst/>
            </a:prstGeom>
            <a:noFill/>
            <a:ln>
              <a:noFill/>
            </a:ln>
          </p:spPr>
          <p:txBody>
            <a:bodyPr spcFirstLastPara="1" wrap="square" lIns="0" tIns="0" rIns="0" bIns="0" anchor="t" anchorCtr="0">
              <a:noAutofit/>
            </a:bodyPr>
            <a:lstStyle/>
            <a:p>
              <a:pPr algn="r" defTabSz="1219170">
                <a:defRPr/>
              </a:pPr>
              <a:r>
                <a:rPr lang="en" sz="1333">
                  <a:solidFill>
                    <a:srgbClr val="000000"/>
                  </a:solidFill>
                  <a:ea typeface="Arial"/>
                  <a:cs typeface="Arial"/>
                  <a:sym typeface="Arial"/>
                </a:rPr>
                <a:t>0.1</a:t>
              </a:r>
              <a:endParaRPr sz="2400">
                <a:solidFill>
                  <a:srgbClr val="000000"/>
                </a:solidFill>
                <a:cs typeface="Arial"/>
                <a:sym typeface="Arial"/>
              </a:endParaRPr>
            </a:p>
          </p:txBody>
        </p:sp>
      </p:grpSp>
      <p:grpSp>
        <p:nvGrpSpPr>
          <p:cNvPr id="2362" name="Google Shape;1215;p92">
            <a:extLst>
              <a:ext uri="{FF2B5EF4-FFF2-40B4-BE49-F238E27FC236}">
                <a16:creationId xmlns:a16="http://schemas.microsoft.com/office/drawing/2014/main" id="{E9C8D5C3-15B9-F2FC-5990-20B39D20AD87}"/>
              </a:ext>
            </a:extLst>
          </p:cNvPr>
          <p:cNvGrpSpPr/>
          <p:nvPr/>
        </p:nvGrpSpPr>
        <p:grpSpPr>
          <a:xfrm>
            <a:off x="1323554" y="5263831"/>
            <a:ext cx="6487805" cy="205200"/>
            <a:chOff x="1076494" y="3521008"/>
            <a:chExt cx="4865854" cy="153900"/>
          </a:xfrm>
        </p:grpSpPr>
        <p:sp>
          <p:nvSpPr>
            <p:cNvPr id="2363" name="Google Shape;1216;p92">
              <a:extLst>
                <a:ext uri="{FF2B5EF4-FFF2-40B4-BE49-F238E27FC236}">
                  <a16:creationId xmlns:a16="http://schemas.microsoft.com/office/drawing/2014/main" id="{4A8E7736-B689-4E50-4461-B6A3BAA02091}"/>
                </a:ext>
              </a:extLst>
            </p:cNvPr>
            <p:cNvSpPr txBox="1"/>
            <p:nvPr/>
          </p:nvSpPr>
          <p:spPr>
            <a:xfrm>
              <a:off x="1076494"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0</a:t>
              </a:r>
              <a:endParaRPr sz="2400">
                <a:solidFill>
                  <a:srgbClr val="000000"/>
                </a:solidFill>
                <a:cs typeface="Arial"/>
                <a:sym typeface="Arial"/>
              </a:endParaRPr>
            </a:p>
          </p:txBody>
        </p:sp>
        <p:sp>
          <p:nvSpPr>
            <p:cNvPr id="2364" name="Google Shape;1217;p92">
              <a:extLst>
                <a:ext uri="{FF2B5EF4-FFF2-40B4-BE49-F238E27FC236}">
                  <a16:creationId xmlns:a16="http://schemas.microsoft.com/office/drawing/2014/main" id="{19A378FA-F48A-7659-BF2E-32F0AD4560B6}"/>
                </a:ext>
              </a:extLst>
            </p:cNvPr>
            <p:cNvSpPr txBox="1"/>
            <p:nvPr/>
          </p:nvSpPr>
          <p:spPr>
            <a:xfrm>
              <a:off x="5762348"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57</a:t>
              </a:r>
              <a:endParaRPr sz="2400">
                <a:solidFill>
                  <a:srgbClr val="000000"/>
                </a:solidFill>
                <a:cs typeface="Arial"/>
                <a:sym typeface="Arial"/>
              </a:endParaRPr>
            </a:p>
          </p:txBody>
        </p:sp>
        <p:sp>
          <p:nvSpPr>
            <p:cNvPr id="2365" name="Google Shape;1218;p92">
              <a:extLst>
                <a:ext uri="{FF2B5EF4-FFF2-40B4-BE49-F238E27FC236}">
                  <a16:creationId xmlns:a16="http://schemas.microsoft.com/office/drawing/2014/main" id="{B0A1E24C-2FEF-4406-68AE-6206D832A9B2}"/>
                </a:ext>
              </a:extLst>
            </p:cNvPr>
            <p:cNvSpPr txBox="1"/>
            <p:nvPr/>
          </p:nvSpPr>
          <p:spPr>
            <a:xfrm>
              <a:off x="1323118"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3</a:t>
              </a:r>
              <a:endParaRPr sz="2400">
                <a:solidFill>
                  <a:srgbClr val="000000"/>
                </a:solidFill>
                <a:cs typeface="Arial"/>
                <a:sym typeface="Arial"/>
              </a:endParaRPr>
            </a:p>
          </p:txBody>
        </p:sp>
        <p:sp>
          <p:nvSpPr>
            <p:cNvPr id="2366" name="Google Shape;1219;p92">
              <a:extLst>
                <a:ext uri="{FF2B5EF4-FFF2-40B4-BE49-F238E27FC236}">
                  <a16:creationId xmlns:a16="http://schemas.microsoft.com/office/drawing/2014/main" id="{FFF4C4D0-4811-1BE6-DAC8-2C805B701796}"/>
                </a:ext>
              </a:extLst>
            </p:cNvPr>
            <p:cNvSpPr txBox="1"/>
            <p:nvPr/>
          </p:nvSpPr>
          <p:spPr>
            <a:xfrm>
              <a:off x="1569742"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6</a:t>
              </a:r>
              <a:endParaRPr sz="2400">
                <a:solidFill>
                  <a:srgbClr val="000000"/>
                </a:solidFill>
                <a:cs typeface="Arial"/>
                <a:sym typeface="Arial"/>
              </a:endParaRPr>
            </a:p>
          </p:txBody>
        </p:sp>
        <p:sp>
          <p:nvSpPr>
            <p:cNvPr id="2367" name="Google Shape;1220;p92">
              <a:extLst>
                <a:ext uri="{FF2B5EF4-FFF2-40B4-BE49-F238E27FC236}">
                  <a16:creationId xmlns:a16="http://schemas.microsoft.com/office/drawing/2014/main" id="{53F5B830-8D65-0D77-4697-F7C609C3948E}"/>
                </a:ext>
              </a:extLst>
            </p:cNvPr>
            <p:cNvSpPr txBox="1"/>
            <p:nvPr/>
          </p:nvSpPr>
          <p:spPr>
            <a:xfrm>
              <a:off x="1816366"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9</a:t>
              </a:r>
              <a:endParaRPr sz="2400">
                <a:solidFill>
                  <a:srgbClr val="000000"/>
                </a:solidFill>
                <a:cs typeface="Arial"/>
                <a:sym typeface="Arial"/>
              </a:endParaRPr>
            </a:p>
          </p:txBody>
        </p:sp>
        <p:sp>
          <p:nvSpPr>
            <p:cNvPr id="2368" name="Google Shape;1221;p92">
              <a:extLst>
                <a:ext uri="{FF2B5EF4-FFF2-40B4-BE49-F238E27FC236}">
                  <a16:creationId xmlns:a16="http://schemas.microsoft.com/office/drawing/2014/main" id="{88B7722E-565B-1757-2776-5071789E89A3}"/>
                </a:ext>
              </a:extLst>
            </p:cNvPr>
            <p:cNvSpPr txBox="1"/>
            <p:nvPr/>
          </p:nvSpPr>
          <p:spPr>
            <a:xfrm>
              <a:off x="2062990"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12</a:t>
              </a:r>
              <a:endParaRPr sz="2400">
                <a:solidFill>
                  <a:srgbClr val="000000"/>
                </a:solidFill>
                <a:cs typeface="Arial"/>
                <a:sym typeface="Arial"/>
              </a:endParaRPr>
            </a:p>
          </p:txBody>
        </p:sp>
        <p:sp>
          <p:nvSpPr>
            <p:cNvPr id="2369" name="Google Shape;1222;p92">
              <a:extLst>
                <a:ext uri="{FF2B5EF4-FFF2-40B4-BE49-F238E27FC236}">
                  <a16:creationId xmlns:a16="http://schemas.microsoft.com/office/drawing/2014/main" id="{CD719DE8-6854-8259-0A5C-D2114E2C44D1}"/>
                </a:ext>
              </a:extLst>
            </p:cNvPr>
            <p:cNvSpPr txBox="1"/>
            <p:nvPr/>
          </p:nvSpPr>
          <p:spPr>
            <a:xfrm>
              <a:off x="2309614"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15</a:t>
              </a:r>
              <a:endParaRPr sz="2400">
                <a:solidFill>
                  <a:srgbClr val="000000"/>
                </a:solidFill>
                <a:cs typeface="Arial"/>
                <a:sym typeface="Arial"/>
              </a:endParaRPr>
            </a:p>
          </p:txBody>
        </p:sp>
        <p:sp>
          <p:nvSpPr>
            <p:cNvPr id="2370" name="Google Shape;1223;p92">
              <a:extLst>
                <a:ext uri="{FF2B5EF4-FFF2-40B4-BE49-F238E27FC236}">
                  <a16:creationId xmlns:a16="http://schemas.microsoft.com/office/drawing/2014/main" id="{4A1BDF1D-959B-BCDB-F751-E3FE6A465E6D}"/>
                </a:ext>
              </a:extLst>
            </p:cNvPr>
            <p:cNvSpPr txBox="1"/>
            <p:nvPr/>
          </p:nvSpPr>
          <p:spPr>
            <a:xfrm>
              <a:off x="2556238"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18</a:t>
              </a:r>
              <a:endParaRPr sz="2400">
                <a:solidFill>
                  <a:srgbClr val="000000"/>
                </a:solidFill>
                <a:cs typeface="Arial"/>
                <a:sym typeface="Arial"/>
              </a:endParaRPr>
            </a:p>
          </p:txBody>
        </p:sp>
        <p:sp>
          <p:nvSpPr>
            <p:cNvPr id="2371" name="Google Shape;1224;p92">
              <a:extLst>
                <a:ext uri="{FF2B5EF4-FFF2-40B4-BE49-F238E27FC236}">
                  <a16:creationId xmlns:a16="http://schemas.microsoft.com/office/drawing/2014/main" id="{ACA0EF25-7850-1D12-665F-4B06C137E841}"/>
                </a:ext>
              </a:extLst>
            </p:cNvPr>
            <p:cNvSpPr txBox="1"/>
            <p:nvPr/>
          </p:nvSpPr>
          <p:spPr>
            <a:xfrm>
              <a:off x="2802862"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21</a:t>
              </a:r>
              <a:endParaRPr sz="2400">
                <a:solidFill>
                  <a:srgbClr val="000000"/>
                </a:solidFill>
                <a:cs typeface="Arial"/>
                <a:sym typeface="Arial"/>
              </a:endParaRPr>
            </a:p>
          </p:txBody>
        </p:sp>
        <p:sp>
          <p:nvSpPr>
            <p:cNvPr id="2372" name="Google Shape;1225;p92">
              <a:extLst>
                <a:ext uri="{FF2B5EF4-FFF2-40B4-BE49-F238E27FC236}">
                  <a16:creationId xmlns:a16="http://schemas.microsoft.com/office/drawing/2014/main" id="{E56B0B29-B944-A294-7402-1B2610BC4692}"/>
                </a:ext>
              </a:extLst>
            </p:cNvPr>
            <p:cNvSpPr txBox="1"/>
            <p:nvPr/>
          </p:nvSpPr>
          <p:spPr>
            <a:xfrm>
              <a:off x="3049486"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24</a:t>
              </a:r>
              <a:endParaRPr sz="2400">
                <a:solidFill>
                  <a:srgbClr val="000000"/>
                </a:solidFill>
                <a:cs typeface="Arial"/>
                <a:sym typeface="Arial"/>
              </a:endParaRPr>
            </a:p>
          </p:txBody>
        </p:sp>
        <p:sp>
          <p:nvSpPr>
            <p:cNvPr id="2373" name="Google Shape;1226;p92">
              <a:extLst>
                <a:ext uri="{FF2B5EF4-FFF2-40B4-BE49-F238E27FC236}">
                  <a16:creationId xmlns:a16="http://schemas.microsoft.com/office/drawing/2014/main" id="{40EC2E9D-0F38-01AC-C552-927DBBAFD7B1}"/>
                </a:ext>
              </a:extLst>
            </p:cNvPr>
            <p:cNvSpPr txBox="1"/>
            <p:nvPr/>
          </p:nvSpPr>
          <p:spPr>
            <a:xfrm>
              <a:off x="3296110"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27</a:t>
              </a:r>
              <a:endParaRPr sz="2400">
                <a:solidFill>
                  <a:srgbClr val="000000"/>
                </a:solidFill>
                <a:cs typeface="Arial"/>
                <a:sym typeface="Arial"/>
              </a:endParaRPr>
            </a:p>
          </p:txBody>
        </p:sp>
        <p:sp>
          <p:nvSpPr>
            <p:cNvPr id="2374" name="Google Shape;1227;p92">
              <a:extLst>
                <a:ext uri="{FF2B5EF4-FFF2-40B4-BE49-F238E27FC236}">
                  <a16:creationId xmlns:a16="http://schemas.microsoft.com/office/drawing/2014/main" id="{0913018B-26D2-2C09-EE2A-7729D3E7C672}"/>
                </a:ext>
              </a:extLst>
            </p:cNvPr>
            <p:cNvSpPr txBox="1"/>
            <p:nvPr/>
          </p:nvSpPr>
          <p:spPr>
            <a:xfrm>
              <a:off x="3542734"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30</a:t>
              </a:r>
              <a:endParaRPr sz="2400">
                <a:solidFill>
                  <a:srgbClr val="000000"/>
                </a:solidFill>
                <a:cs typeface="Arial"/>
                <a:sym typeface="Arial"/>
              </a:endParaRPr>
            </a:p>
          </p:txBody>
        </p:sp>
        <p:sp>
          <p:nvSpPr>
            <p:cNvPr id="2375" name="Google Shape;1228;p92">
              <a:extLst>
                <a:ext uri="{FF2B5EF4-FFF2-40B4-BE49-F238E27FC236}">
                  <a16:creationId xmlns:a16="http://schemas.microsoft.com/office/drawing/2014/main" id="{B6774B02-12D3-B668-A9DD-0C54CEEEA6AF}"/>
                </a:ext>
              </a:extLst>
            </p:cNvPr>
            <p:cNvSpPr txBox="1"/>
            <p:nvPr/>
          </p:nvSpPr>
          <p:spPr>
            <a:xfrm>
              <a:off x="3789358"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33</a:t>
              </a:r>
              <a:endParaRPr sz="2400">
                <a:solidFill>
                  <a:srgbClr val="000000"/>
                </a:solidFill>
                <a:cs typeface="Arial"/>
                <a:sym typeface="Arial"/>
              </a:endParaRPr>
            </a:p>
          </p:txBody>
        </p:sp>
        <p:sp>
          <p:nvSpPr>
            <p:cNvPr id="2376" name="Google Shape;1229;p92">
              <a:extLst>
                <a:ext uri="{FF2B5EF4-FFF2-40B4-BE49-F238E27FC236}">
                  <a16:creationId xmlns:a16="http://schemas.microsoft.com/office/drawing/2014/main" id="{57F981D2-35B9-5028-1660-708176B00159}"/>
                </a:ext>
              </a:extLst>
            </p:cNvPr>
            <p:cNvSpPr txBox="1"/>
            <p:nvPr/>
          </p:nvSpPr>
          <p:spPr>
            <a:xfrm>
              <a:off x="4035982"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36</a:t>
              </a:r>
              <a:endParaRPr sz="2400">
                <a:solidFill>
                  <a:srgbClr val="000000"/>
                </a:solidFill>
                <a:cs typeface="Arial"/>
                <a:sym typeface="Arial"/>
              </a:endParaRPr>
            </a:p>
          </p:txBody>
        </p:sp>
        <p:sp>
          <p:nvSpPr>
            <p:cNvPr id="2377" name="Google Shape;1230;p92">
              <a:extLst>
                <a:ext uri="{FF2B5EF4-FFF2-40B4-BE49-F238E27FC236}">
                  <a16:creationId xmlns:a16="http://schemas.microsoft.com/office/drawing/2014/main" id="{43EBB0D6-8F43-C327-C25E-A523170DC86D}"/>
                </a:ext>
              </a:extLst>
            </p:cNvPr>
            <p:cNvSpPr txBox="1"/>
            <p:nvPr/>
          </p:nvSpPr>
          <p:spPr>
            <a:xfrm>
              <a:off x="4282606"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39</a:t>
              </a:r>
              <a:endParaRPr sz="2400">
                <a:solidFill>
                  <a:srgbClr val="000000"/>
                </a:solidFill>
                <a:cs typeface="Arial"/>
                <a:sym typeface="Arial"/>
              </a:endParaRPr>
            </a:p>
          </p:txBody>
        </p:sp>
        <p:sp>
          <p:nvSpPr>
            <p:cNvPr id="2378" name="Google Shape;1231;p92">
              <a:extLst>
                <a:ext uri="{FF2B5EF4-FFF2-40B4-BE49-F238E27FC236}">
                  <a16:creationId xmlns:a16="http://schemas.microsoft.com/office/drawing/2014/main" id="{054583E0-4D89-8653-3355-402BDAC81C2F}"/>
                </a:ext>
              </a:extLst>
            </p:cNvPr>
            <p:cNvSpPr txBox="1"/>
            <p:nvPr/>
          </p:nvSpPr>
          <p:spPr>
            <a:xfrm>
              <a:off x="4529230"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42</a:t>
              </a:r>
              <a:endParaRPr sz="2400">
                <a:solidFill>
                  <a:srgbClr val="000000"/>
                </a:solidFill>
                <a:cs typeface="Arial"/>
                <a:sym typeface="Arial"/>
              </a:endParaRPr>
            </a:p>
          </p:txBody>
        </p:sp>
        <p:sp>
          <p:nvSpPr>
            <p:cNvPr id="2379" name="Google Shape;1232;p92">
              <a:extLst>
                <a:ext uri="{FF2B5EF4-FFF2-40B4-BE49-F238E27FC236}">
                  <a16:creationId xmlns:a16="http://schemas.microsoft.com/office/drawing/2014/main" id="{EE766A87-5991-6C1C-4451-AD983326BFD3}"/>
                </a:ext>
              </a:extLst>
            </p:cNvPr>
            <p:cNvSpPr txBox="1"/>
            <p:nvPr/>
          </p:nvSpPr>
          <p:spPr>
            <a:xfrm>
              <a:off x="4775854"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45</a:t>
              </a:r>
              <a:endParaRPr sz="2400">
                <a:solidFill>
                  <a:srgbClr val="000000"/>
                </a:solidFill>
                <a:cs typeface="Arial"/>
                <a:sym typeface="Arial"/>
              </a:endParaRPr>
            </a:p>
          </p:txBody>
        </p:sp>
        <p:sp>
          <p:nvSpPr>
            <p:cNvPr id="2380" name="Google Shape;1233;p92">
              <a:extLst>
                <a:ext uri="{FF2B5EF4-FFF2-40B4-BE49-F238E27FC236}">
                  <a16:creationId xmlns:a16="http://schemas.microsoft.com/office/drawing/2014/main" id="{F100C97F-7C76-3900-6942-77E6C83B1025}"/>
                </a:ext>
              </a:extLst>
            </p:cNvPr>
            <p:cNvSpPr txBox="1"/>
            <p:nvPr/>
          </p:nvSpPr>
          <p:spPr>
            <a:xfrm>
              <a:off x="5022478"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48</a:t>
              </a:r>
              <a:endParaRPr sz="2400">
                <a:solidFill>
                  <a:srgbClr val="000000"/>
                </a:solidFill>
                <a:cs typeface="Arial"/>
                <a:sym typeface="Arial"/>
              </a:endParaRPr>
            </a:p>
          </p:txBody>
        </p:sp>
        <p:sp>
          <p:nvSpPr>
            <p:cNvPr id="2381" name="Google Shape;1234;p92">
              <a:extLst>
                <a:ext uri="{FF2B5EF4-FFF2-40B4-BE49-F238E27FC236}">
                  <a16:creationId xmlns:a16="http://schemas.microsoft.com/office/drawing/2014/main" id="{906F75BD-C526-BCDB-D197-879750075A31}"/>
                </a:ext>
              </a:extLst>
            </p:cNvPr>
            <p:cNvSpPr txBox="1"/>
            <p:nvPr/>
          </p:nvSpPr>
          <p:spPr>
            <a:xfrm>
              <a:off x="5269102"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51</a:t>
              </a:r>
              <a:endParaRPr sz="2400">
                <a:solidFill>
                  <a:srgbClr val="000000"/>
                </a:solidFill>
                <a:cs typeface="Arial"/>
                <a:sym typeface="Arial"/>
              </a:endParaRPr>
            </a:p>
          </p:txBody>
        </p:sp>
        <p:sp>
          <p:nvSpPr>
            <p:cNvPr id="2382" name="Google Shape;1235;p92">
              <a:extLst>
                <a:ext uri="{FF2B5EF4-FFF2-40B4-BE49-F238E27FC236}">
                  <a16:creationId xmlns:a16="http://schemas.microsoft.com/office/drawing/2014/main" id="{A9C52E50-1961-C158-71E6-1A8CD3A856A2}"/>
                </a:ext>
              </a:extLst>
            </p:cNvPr>
            <p:cNvSpPr txBox="1"/>
            <p:nvPr/>
          </p:nvSpPr>
          <p:spPr>
            <a:xfrm>
              <a:off x="5515726" y="3521008"/>
              <a:ext cx="180000" cy="153900"/>
            </a:xfrm>
            <a:prstGeom prst="rect">
              <a:avLst/>
            </a:prstGeom>
            <a:noFill/>
            <a:ln>
              <a:noFill/>
            </a:ln>
          </p:spPr>
          <p:txBody>
            <a:bodyPr spcFirstLastPara="1" wrap="square" lIns="0" tIns="0" rIns="0" bIns="0" anchor="t" anchorCtr="0">
              <a:noAutofit/>
            </a:bodyPr>
            <a:lstStyle/>
            <a:p>
              <a:pPr algn="ctr" defTabSz="1219170">
                <a:defRPr/>
              </a:pPr>
              <a:r>
                <a:rPr lang="en" sz="1333">
                  <a:solidFill>
                    <a:srgbClr val="000000"/>
                  </a:solidFill>
                  <a:ea typeface="Arial"/>
                  <a:cs typeface="Arial"/>
                  <a:sym typeface="Arial"/>
                </a:rPr>
                <a:t>54</a:t>
              </a:r>
              <a:endParaRPr sz="2400">
                <a:solidFill>
                  <a:srgbClr val="000000"/>
                </a:solidFill>
                <a:cs typeface="Arial"/>
                <a:sym typeface="Arial"/>
              </a:endParaRPr>
            </a:p>
          </p:txBody>
        </p:sp>
      </p:grpSp>
      <p:sp>
        <p:nvSpPr>
          <p:cNvPr id="2383" name="Google Shape;1236;p92">
            <a:extLst>
              <a:ext uri="{FF2B5EF4-FFF2-40B4-BE49-F238E27FC236}">
                <a16:creationId xmlns:a16="http://schemas.microsoft.com/office/drawing/2014/main" id="{FB1CF8DC-4CF2-D18E-D141-1166EEDFAEF7}"/>
              </a:ext>
            </a:extLst>
          </p:cNvPr>
          <p:cNvSpPr txBox="1"/>
          <p:nvPr/>
        </p:nvSpPr>
        <p:spPr>
          <a:xfrm rot="16200000">
            <a:off x="-769445" y="3458961"/>
            <a:ext cx="3041600" cy="205200"/>
          </a:xfrm>
          <a:prstGeom prst="rect">
            <a:avLst/>
          </a:prstGeom>
          <a:noFill/>
          <a:ln>
            <a:noFill/>
          </a:ln>
        </p:spPr>
        <p:txBody>
          <a:bodyPr spcFirstLastPara="1" wrap="square" lIns="0" tIns="0" rIns="0" bIns="0" anchor="ctr" anchorCtr="0">
            <a:noAutofit/>
          </a:bodyPr>
          <a:lstStyle/>
          <a:p>
            <a:pPr algn="ctr" defTabSz="1219170">
              <a:defRPr/>
            </a:pPr>
            <a:r>
              <a:rPr lang="en" sz="1867" b="1">
                <a:ea typeface="Arial"/>
                <a:cs typeface="Arial"/>
                <a:sym typeface="Arial"/>
              </a:rPr>
              <a:t>DFS</a:t>
            </a:r>
            <a:endParaRPr sz="2667">
              <a:cs typeface="Arial"/>
              <a:sym typeface="Arial"/>
            </a:endParaRPr>
          </a:p>
        </p:txBody>
      </p:sp>
      <p:sp>
        <p:nvSpPr>
          <p:cNvPr id="2384" name="Google Shape;1237;p92">
            <a:extLst>
              <a:ext uri="{FF2B5EF4-FFF2-40B4-BE49-F238E27FC236}">
                <a16:creationId xmlns:a16="http://schemas.microsoft.com/office/drawing/2014/main" id="{9CFADCCF-ACDC-3984-88D6-57FA0B21AAD6}"/>
              </a:ext>
            </a:extLst>
          </p:cNvPr>
          <p:cNvSpPr txBox="1"/>
          <p:nvPr/>
        </p:nvSpPr>
        <p:spPr>
          <a:xfrm>
            <a:off x="1299302" y="5470857"/>
            <a:ext cx="6255200" cy="205200"/>
          </a:xfrm>
          <a:prstGeom prst="rect">
            <a:avLst/>
          </a:prstGeom>
          <a:noFill/>
          <a:ln>
            <a:noFill/>
          </a:ln>
        </p:spPr>
        <p:txBody>
          <a:bodyPr spcFirstLastPara="1" wrap="square" lIns="0" tIns="0" rIns="0" bIns="0" anchor="ctr" anchorCtr="0">
            <a:noAutofit/>
          </a:bodyPr>
          <a:lstStyle/>
          <a:p>
            <a:pPr algn="ctr" defTabSz="1219170">
              <a:defRPr/>
            </a:pPr>
            <a:r>
              <a:rPr lang="en" sz="1867" b="1">
                <a:ea typeface="Arial"/>
                <a:cs typeface="Arial"/>
                <a:sym typeface="Arial"/>
              </a:rPr>
              <a:t>Time, mo</a:t>
            </a:r>
            <a:endParaRPr sz="2667">
              <a:cs typeface="Arial"/>
              <a:sym typeface="Arial"/>
            </a:endParaRPr>
          </a:p>
        </p:txBody>
      </p:sp>
      <p:sp>
        <p:nvSpPr>
          <p:cNvPr id="2385" name="TextBox 2384">
            <a:extLst>
              <a:ext uri="{FF2B5EF4-FFF2-40B4-BE49-F238E27FC236}">
                <a16:creationId xmlns:a16="http://schemas.microsoft.com/office/drawing/2014/main" id="{03CB16EB-49AA-2F89-5FFE-0D49D7C1C9E3}"/>
              </a:ext>
            </a:extLst>
          </p:cNvPr>
          <p:cNvSpPr txBox="1"/>
          <p:nvPr/>
        </p:nvSpPr>
        <p:spPr>
          <a:xfrm>
            <a:off x="7752677" y="3221502"/>
            <a:ext cx="1180095" cy="338554"/>
          </a:xfrm>
          <a:prstGeom prst="rect">
            <a:avLst/>
          </a:prstGeom>
          <a:noFill/>
        </p:spPr>
        <p:txBody>
          <a:bodyPr wrap="square">
            <a:spAutoFit/>
          </a:bodyPr>
          <a:lstStyle/>
          <a:p>
            <a:pPr defTabSz="1219170">
              <a:buClr>
                <a:srgbClr val="000000"/>
              </a:buClr>
              <a:buSzPts val="800"/>
              <a:defRPr/>
            </a:pPr>
            <a:r>
              <a:rPr lang="en-US" sz="1600">
                <a:solidFill>
                  <a:srgbClr val="000000"/>
                </a:solidFill>
                <a:cs typeface="Arial"/>
                <a:sym typeface="Arial"/>
              </a:rPr>
              <a:t>ctDNA- </a:t>
            </a:r>
          </a:p>
        </p:txBody>
      </p:sp>
      <p:sp>
        <p:nvSpPr>
          <p:cNvPr id="2386" name="TextBox 2385">
            <a:extLst>
              <a:ext uri="{FF2B5EF4-FFF2-40B4-BE49-F238E27FC236}">
                <a16:creationId xmlns:a16="http://schemas.microsoft.com/office/drawing/2014/main" id="{F993CE50-FBA0-4FF9-B6AF-57E2202BE9CB}"/>
              </a:ext>
            </a:extLst>
          </p:cNvPr>
          <p:cNvSpPr txBox="1"/>
          <p:nvPr/>
        </p:nvSpPr>
        <p:spPr>
          <a:xfrm>
            <a:off x="7752677" y="4305761"/>
            <a:ext cx="1180095" cy="338554"/>
          </a:xfrm>
          <a:prstGeom prst="rect">
            <a:avLst/>
          </a:prstGeom>
          <a:noFill/>
        </p:spPr>
        <p:txBody>
          <a:bodyPr wrap="square">
            <a:spAutoFit/>
          </a:bodyPr>
          <a:lstStyle/>
          <a:p>
            <a:pPr defTabSz="1219170">
              <a:buClr>
                <a:srgbClr val="000000"/>
              </a:buClr>
              <a:buSzPts val="800"/>
              <a:defRPr/>
            </a:pPr>
            <a:r>
              <a:rPr lang="en-US" sz="1600" dirty="0">
                <a:solidFill>
                  <a:srgbClr val="000000"/>
                </a:solidFill>
                <a:cs typeface="Arial"/>
                <a:sym typeface="Arial"/>
              </a:rPr>
              <a:t>ctDNA+</a:t>
            </a:r>
          </a:p>
        </p:txBody>
      </p:sp>
      <p:sp>
        <p:nvSpPr>
          <p:cNvPr id="2387" name="Google Shape;1143;p92">
            <a:extLst>
              <a:ext uri="{FF2B5EF4-FFF2-40B4-BE49-F238E27FC236}">
                <a16:creationId xmlns:a16="http://schemas.microsoft.com/office/drawing/2014/main" id="{6F447B19-F582-9599-BC30-2A165D6A0C74}"/>
              </a:ext>
            </a:extLst>
          </p:cNvPr>
          <p:cNvSpPr/>
          <p:nvPr/>
        </p:nvSpPr>
        <p:spPr>
          <a:xfrm>
            <a:off x="4725737" y="3872196"/>
            <a:ext cx="11208" cy="95265"/>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88" name="Google Shape;1143;p92">
            <a:extLst>
              <a:ext uri="{FF2B5EF4-FFF2-40B4-BE49-F238E27FC236}">
                <a16:creationId xmlns:a16="http://schemas.microsoft.com/office/drawing/2014/main" id="{DE32271F-CC52-6E7C-DF85-6555A8AD8BF7}"/>
              </a:ext>
            </a:extLst>
          </p:cNvPr>
          <p:cNvSpPr/>
          <p:nvPr/>
        </p:nvSpPr>
        <p:spPr>
          <a:xfrm>
            <a:off x="4742889" y="3871825"/>
            <a:ext cx="11208" cy="95265"/>
          </a:xfrm>
          <a:custGeom>
            <a:avLst/>
            <a:gdLst/>
            <a:ahLst/>
            <a:cxnLst/>
            <a:rect l="l" t="t" r="r" b="b"/>
            <a:pathLst>
              <a:path w="9525" h="80962" extrusionOk="0">
                <a:moveTo>
                  <a:pt x="0" y="0"/>
                </a:moveTo>
                <a:lnTo>
                  <a:pt x="0" y="80962"/>
                </a:lnTo>
              </a:path>
            </a:pathLst>
          </a:custGeom>
          <a:noFill/>
          <a:ln w="12700" cap="flat" cmpd="sng">
            <a:solidFill>
              <a:srgbClr val="44546A"/>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ea typeface="Arial"/>
              <a:cs typeface="Arial"/>
              <a:sym typeface="Arial"/>
            </a:endParaRPr>
          </a:p>
        </p:txBody>
      </p:sp>
      <p:sp>
        <p:nvSpPr>
          <p:cNvPr id="2389" name="Rectangle 2388">
            <a:extLst>
              <a:ext uri="{FF2B5EF4-FFF2-40B4-BE49-F238E27FC236}">
                <a16:creationId xmlns:a16="http://schemas.microsoft.com/office/drawing/2014/main" id="{9E27917F-765F-3B56-792E-B15C9BF4E5FA}"/>
              </a:ext>
            </a:extLst>
          </p:cNvPr>
          <p:cNvSpPr/>
          <p:nvPr/>
        </p:nvSpPr>
        <p:spPr>
          <a:xfrm>
            <a:off x="1818828" y="4387585"/>
            <a:ext cx="791883" cy="574260"/>
          </a:xfrm>
          <a:prstGeom prst="rect">
            <a:avLst/>
          </a:prstGeom>
        </p:spPr>
        <p:txBody>
          <a:bodyPr wrap="none" lIns="0" tIns="0" rIns="0" bIns="0" anchor="t">
            <a:spAutoFit/>
          </a:bodyPr>
          <a:lstStyle/>
          <a:p>
            <a:pPr defTabSz="1219170">
              <a:defRPr/>
            </a:pPr>
            <a:r>
              <a:rPr lang="en-US" sz="933" dirty="0" err="1">
                <a:solidFill>
                  <a:srgbClr val="000000"/>
                </a:solidFill>
                <a:cs typeface="Arial"/>
                <a:sym typeface="Arial"/>
              </a:rPr>
              <a:t>Atezo</a:t>
            </a:r>
            <a:r>
              <a:rPr lang="en-US" sz="933" dirty="0">
                <a:solidFill>
                  <a:srgbClr val="000000"/>
                </a:solidFill>
                <a:cs typeface="Arial"/>
                <a:sym typeface="Arial"/>
              </a:rPr>
              <a:t>, ctDNA-</a:t>
            </a:r>
          </a:p>
          <a:p>
            <a:pPr defTabSz="1219170">
              <a:defRPr/>
            </a:pPr>
            <a:r>
              <a:rPr lang="en-US" sz="933" dirty="0" err="1">
                <a:solidFill>
                  <a:srgbClr val="000000"/>
                </a:solidFill>
                <a:cs typeface="Arial"/>
                <a:sym typeface="Arial"/>
              </a:rPr>
              <a:t>Atezo</a:t>
            </a:r>
            <a:r>
              <a:rPr lang="en-US" sz="933" dirty="0">
                <a:solidFill>
                  <a:srgbClr val="000000"/>
                </a:solidFill>
                <a:cs typeface="Arial"/>
                <a:sym typeface="Arial"/>
              </a:rPr>
              <a:t>, ctDNA+</a:t>
            </a:r>
          </a:p>
          <a:p>
            <a:pPr defTabSz="1219170">
              <a:defRPr/>
            </a:pPr>
            <a:r>
              <a:rPr lang="en-US" sz="933" dirty="0">
                <a:solidFill>
                  <a:srgbClr val="000000"/>
                </a:solidFill>
                <a:cs typeface="Arial"/>
                <a:sym typeface="Arial"/>
              </a:rPr>
              <a:t>BSC, ctDNA-</a:t>
            </a:r>
          </a:p>
          <a:p>
            <a:pPr defTabSz="1219170">
              <a:defRPr/>
            </a:pPr>
            <a:r>
              <a:rPr lang="en-US" sz="933" dirty="0">
                <a:solidFill>
                  <a:srgbClr val="000000"/>
                </a:solidFill>
                <a:cs typeface="Arial"/>
                <a:sym typeface="Arial"/>
              </a:rPr>
              <a:t>BSC, ctDNA+</a:t>
            </a:r>
          </a:p>
        </p:txBody>
      </p:sp>
      <p:cxnSp>
        <p:nvCxnSpPr>
          <p:cNvPr id="2390" name="Straight Connector 2389">
            <a:extLst>
              <a:ext uri="{FF2B5EF4-FFF2-40B4-BE49-F238E27FC236}">
                <a16:creationId xmlns:a16="http://schemas.microsoft.com/office/drawing/2014/main" id="{F855FC2B-8717-2264-CA84-E398B5A8BE46}"/>
              </a:ext>
            </a:extLst>
          </p:cNvPr>
          <p:cNvCxnSpPr/>
          <p:nvPr/>
        </p:nvCxnSpPr>
        <p:spPr>
          <a:xfrm>
            <a:off x="1632258" y="4457552"/>
            <a:ext cx="144000" cy="0"/>
          </a:xfrm>
          <a:prstGeom prst="line">
            <a:avLst/>
          </a:prstGeom>
          <a:noFill/>
          <a:ln w="19050" cap="flat" cmpd="sng" algn="ctr">
            <a:solidFill>
              <a:srgbClr val="ED7D31"/>
            </a:solidFill>
            <a:prstDash val="solid"/>
            <a:miter lim="800000"/>
          </a:ln>
          <a:effectLst/>
        </p:spPr>
      </p:cxnSp>
      <p:cxnSp>
        <p:nvCxnSpPr>
          <p:cNvPr id="2391" name="Straight Connector 2390">
            <a:extLst>
              <a:ext uri="{FF2B5EF4-FFF2-40B4-BE49-F238E27FC236}">
                <a16:creationId xmlns:a16="http://schemas.microsoft.com/office/drawing/2014/main" id="{1F9C041E-F5F2-F61E-7DBC-EB481BEDBF3C}"/>
              </a:ext>
            </a:extLst>
          </p:cNvPr>
          <p:cNvCxnSpPr/>
          <p:nvPr/>
        </p:nvCxnSpPr>
        <p:spPr>
          <a:xfrm>
            <a:off x="1632258" y="4599684"/>
            <a:ext cx="144000" cy="0"/>
          </a:xfrm>
          <a:prstGeom prst="line">
            <a:avLst/>
          </a:prstGeom>
          <a:noFill/>
          <a:ln w="19050" cap="flat" cmpd="sng" algn="ctr">
            <a:solidFill>
              <a:srgbClr val="4472C4"/>
            </a:solidFill>
            <a:prstDash val="solid"/>
            <a:miter lim="800000"/>
          </a:ln>
          <a:effectLst/>
        </p:spPr>
      </p:cxnSp>
      <p:sp>
        <p:nvSpPr>
          <p:cNvPr id="2392" name="Google Shape;797;p92">
            <a:extLst>
              <a:ext uri="{FF2B5EF4-FFF2-40B4-BE49-F238E27FC236}">
                <a16:creationId xmlns:a16="http://schemas.microsoft.com/office/drawing/2014/main" id="{B330CB0D-0CB0-C705-BDE8-3A0E6F0FEFCE}"/>
              </a:ext>
            </a:extLst>
          </p:cNvPr>
          <p:cNvSpPr/>
          <p:nvPr/>
        </p:nvSpPr>
        <p:spPr>
          <a:xfrm>
            <a:off x="7569205" y="4232584"/>
            <a:ext cx="240000" cy="538531"/>
          </a:xfrm>
          <a:prstGeom prst="rightBrace">
            <a:avLst>
              <a:gd name="adj1" fmla="val 8333"/>
              <a:gd name="adj2" fmla="val 50660"/>
            </a:avLst>
          </a:prstGeom>
          <a:noFill/>
          <a:ln w="12700"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SzPts val="1800"/>
              <a:defRPr/>
            </a:pPr>
            <a:endParaRPr sz="2400">
              <a:solidFill>
                <a:srgbClr val="000000"/>
              </a:solidFill>
              <a:ea typeface="Arial"/>
              <a:cs typeface="Arial"/>
              <a:sym typeface="Arial"/>
            </a:endParaRPr>
          </a:p>
        </p:txBody>
      </p:sp>
      <p:cxnSp>
        <p:nvCxnSpPr>
          <p:cNvPr id="2393" name="Straight Connector 2392">
            <a:extLst>
              <a:ext uri="{FF2B5EF4-FFF2-40B4-BE49-F238E27FC236}">
                <a16:creationId xmlns:a16="http://schemas.microsoft.com/office/drawing/2014/main" id="{4154382C-86A8-0DEC-ABAE-AA767209A2C3}"/>
              </a:ext>
            </a:extLst>
          </p:cNvPr>
          <p:cNvCxnSpPr/>
          <p:nvPr/>
        </p:nvCxnSpPr>
        <p:spPr>
          <a:xfrm>
            <a:off x="1632258" y="4741816"/>
            <a:ext cx="144000" cy="0"/>
          </a:xfrm>
          <a:prstGeom prst="line">
            <a:avLst/>
          </a:prstGeom>
          <a:noFill/>
          <a:ln w="19050" cap="flat" cmpd="sng" algn="ctr">
            <a:solidFill>
              <a:srgbClr val="A5A5A5">
                <a:lumMod val="60000"/>
                <a:lumOff val="40000"/>
              </a:srgbClr>
            </a:solidFill>
            <a:prstDash val="solid"/>
            <a:miter lim="800000"/>
          </a:ln>
          <a:effectLst/>
        </p:spPr>
      </p:cxnSp>
      <p:cxnSp>
        <p:nvCxnSpPr>
          <p:cNvPr id="2394" name="Straight Connector 2393">
            <a:extLst>
              <a:ext uri="{FF2B5EF4-FFF2-40B4-BE49-F238E27FC236}">
                <a16:creationId xmlns:a16="http://schemas.microsoft.com/office/drawing/2014/main" id="{0E0268D3-4EDF-6740-6C6E-D17ADA1A345B}"/>
              </a:ext>
            </a:extLst>
          </p:cNvPr>
          <p:cNvCxnSpPr/>
          <p:nvPr/>
        </p:nvCxnSpPr>
        <p:spPr>
          <a:xfrm>
            <a:off x="1632258" y="4883949"/>
            <a:ext cx="144000" cy="0"/>
          </a:xfrm>
          <a:prstGeom prst="line">
            <a:avLst/>
          </a:prstGeom>
          <a:noFill/>
          <a:ln w="19050" cap="flat" cmpd="sng" algn="ctr">
            <a:solidFill>
              <a:srgbClr val="A5A5A5"/>
            </a:solidFill>
            <a:prstDash val="solid"/>
            <a:miter lim="800000"/>
          </a:ln>
          <a:effectLst/>
        </p:spPr>
      </p:cxnSp>
      <p:sp>
        <p:nvSpPr>
          <p:cNvPr id="2395" name="Footer Placeholder 2394">
            <a:extLst>
              <a:ext uri="{FF2B5EF4-FFF2-40B4-BE49-F238E27FC236}">
                <a16:creationId xmlns:a16="http://schemas.microsoft.com/office/drawing/2014/main" id="{5F2A551A-F85B-0A1D-AABA-CB8367C37573}"/>
              </a:ext>
            </a:extLst>
          </p:cNvPr>
          <p:cNvSpPr>
            <a:spLocks noGrp="1"/>
          </p:cNvSpPr>
          <p:nvPr>
            <p:ph type="ftr" sz="quarter" idx="3"/>
          </p:nvPr>
        </p:nvSpPr>
        <p:spPr/>
        <p:txBody>
          <a:bodyPr/>
          <a:lstStyle/>
          <a:p>
            <a:r>
              <a:rPr lang="en-US" dirty="0"/>
              <a:t>Zhou C, et al. </a:t>
            </a:r>
            <a:r>
              <a:rPr lang="en-US" i="1" dirty="0"/>
              <a:t>Ann Oncol. </a:t>
            </a:r>
            <a:r>
              <a:rPr lang="en-US" dirty="0"/>
              <a:t>2021;32(Suppl 7):S1374. Presented at </a:t>
            </a:r>
            <a:r>
              <a:rPr lang="en-US" dirty="0" err="1"/>
              <a:t>ESMO</a:t>
            </a:r>
            <a:r>
              <a:rPr lang="en-US" dirty="0"/>
              <a:t> Immuno-Oncology Congress 2022.</a:t>
            </a:r>
          </a:p>
        </p:txBody>
      </p:sp>
    </p:spTree>
    <p:extLst>
      <p:ext uri="{BB962C8B-B14F-4D97-AF65-F5344CB8AC3E}">
        <p14:creationId xmlns:p14="http://schemas.microsoft.com/office/powerpoint/2010/main" val="18753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08E5-A4B1-0DCF-5E5C-E74180252B61}"/>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2669F877-B1EB-3460-EF9A-162C19096ADF}"/>
              </a:ext>
            </a:extLst>
          </p:cNvPr>
          <p:cNvSpPr>
            <a:spLocks noGrp="1"/>
          </p:cNvSpPr>
          <p:nvPr>
            <p:ph idx="1"/>
          </p:nvPr>
        </p:nvSpPr>
        <p:spPr/>
        <p:txBody>
          <a:bodyPr/>
          <a:lstStyle/>
          <a:p>
            <a:pPr>
              <a:spcBef>
                <a:spcPts val="3000"/>
              </a:spcBef>
            </a:pPr>
            <a:r>
              <a:rPr lang="en-US" dirty="0"/>
              <a:t>Need for more granular data about restaging practices and utility of such practices after neoadjuvant chemo-immunotherapy to guide management in real-world practice</a:t>
            </a:r>
          </a:p>
          <a:p>
            <a:pPr>
              <a:spcBef>
                <a:spcPts val="3000"/>
              </a:spcBef>
            </a:pPr>
            <a:r>
              <a:rPr lang="en-US" dirty="0"/>
              <a:t>How to utilize </a:t>
            </a:r>
            <a:r>
              <a:rPr lang="en-US" dirty="0" err="1"/>
              <a:t>pCR</a:t>
            </a:r>
            <a:r>
              <a:rPr lang="en-US" dirty="0"/>
              <a:t> data beyond prognostication remains to be determined</a:t>
            </a:r>
          </a:p>
          <a:p>
            <a:pPr>
              <a:spcBef>
                <a:spcPts val="3000"/>
              </a:spcBef>
            </a:pPr>
            <a:r>
              <a:rPr lang="en-US" dirty="0"/>
              <a:t>ctDNA is a promising technology but remains prognostic</a:t>
            </a:r>
          </a:p>
          <a:p>
            <a:pPr>
              <a:spcBef>
                <a:spcPts val="3000"/>
              </a:spcBef>
            </a:pPr>
            <a:r>
              <a:rPr lang="en-US" dirty="0"/>
              <a:t>Trials acting upon ctDNA data are needed to understand whether </a:t>
            </a:r>
            <a:r>
              <a:rPr lang="en-US" dirty="0" err="1"/>
              <a:t>MRD</a:t>
            </a:r>
            <a:r>
              <a:rPr lang="en-US" dirty="0"/>
              <a:t> can be a meaningful trigger for therapy</a:t>
            </a:r>
          </a:p>
          <a:p>
            <a:pPr>
              <a:spcBef>
                <a:spcPts val="3000"/>
              </a:spcBef>
            </a:pPr>
            <a:endParaRPr lang="en-US" dirty="0"/>
          </a:p>
        </p:txBody>
      </p:sp>
    </p:spTree>
    <p:extLst>
      <p:ext uri="{BB962C8B-B14F-4D97-AF65-F5344CB8AC3E}">
        <p14:creationId xmlns:p14="http://schemas.microsoft.com/office/powerpoint/2010/main" val="197744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30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E407-1A1A-9206-4830-9D180A079062}"/>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A7E652F7-DB58-27A9-D351-5D92780FEC54}"/>
              </a:ext>
            </a:extLst>
          </p:cNvPr>
          <p:cNvSpPr>
            <a:spLocks noGrp="1"/>
          </p:cNvSpPr>
          <p:nvPr>
            <p:ph idx="1"/>
          </p:nvPr>
        </p:nvSpPr>
        <p:spPr/>
        <p:txBody>
          <a:bodyPr>
            <a:normAutofit/>
          </a:bodyPr>
          <a:lstStyle/>
          <a:p>
            <a:pPr marL="0" indent="0">
              <a:buNone/>
            </a:pPr>
            <a:r>
              <a:rPr lang="en-US" sz="2800" dirty="0"/>
              <a:t>There is little definitive data to guide our decisions in this space</a:t>
            </a:r>
          </a:p>
        </p:txBody>
      </p:sp>
    </p:spTree>
    <p:extLst>
      <p:ext uri="{BB962C8B-B14F-4D97-AF65-F5344CB8AC3E}">
        <p14:creationId xmlns:p14="http://schemas.microsoft.com/office/powerpoint/2010/main" val="115468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8FB3-74AD-FA52-2681-6872C4B71B2B}"/>
              </a:ext>
            </a:extLst>
          </p:cNvPr>
          <p:cNvSpPr>
            <a:spLocks noGrp="1"/>
          </p:cNvSpPr>
          <p:nvPr>
            <p:ph type="title"/>
          </p:nvPr>
        </p:nvSpPr>
        <p:spPr/>
        <p:txBody>
          <a:bodyPr/>
          <a:lstStyle/>
          <a:p>
            <a:r>
              <a:rPr lang="en-US"/>
              <a:t>Key Measures of Response After Neoadjuvant Therapy</a:t>
            </a:r>
          </a:p>
        </p:txBody>
      </p:sp>
      <p:sp>
        <p:nvSpPr>
          <p:cNvPr id="3" name="Content Placeholder 2">
            <a:extLst>
              <a:ext uri="{FF2B5EF4-FFF2-40B4-BE49-F238E27FC236}">
                <a16:creationId xmlns:a16="http://schemas.microsoft.com/office/drawing/2014/main" id="{FFE50B94-4D70-85C3-BC0C-AE40B4F22746}"/>
              </a:ext>
            </a:extLst>
          </p:cNvPr>
          <p:cNvSpPr>
            <a:spLocks noGrp="1"/>
          </p:cNvSpPr>
          <p:nvPr>
            <p:ph idx="1"/>
          </p:nvPr>
        </p:nvSpPr>
        <p:spPr/>
        <p:txBody>
          <a:bodyPr/>
          <a:lstStyle/>
          <a:p>
            <a:r>
              <a:rPr lang="en-US" dirty="0"/>
              <a:t>CT chest (contrast infused)</a:t>
            </a:r>
          </a:p>
          <a:p>
            <a:pPr lvl="1"/>
            <a:r>
              <a:rPr lang="en-US" dirty="0"/>
              <a:t>Required by all neoadjuvant immunotherapy protocols to date</a:t>
            </a:r>
          </a:p>
          <a:p>
            <a:pPr lvl="1"/>
            <a:r>
              <a:rPr lang="en-US" dirty="0"/>
              <a:t>Provides useful information on clinical downstaging</a:t>
            </a:r>
          </a:p>
          <a:p>
            <a:pPr lvl="1"/>
            <a:r>
              <a:rPr lang="en-US" dirty="0"/>
              <a:t>Helpful for surgical planning</a:t>
            </a:r>
          </a:p>
          <a:p>
            <a:pPr lvl="1"/>
            <a:r>
              <a:rPr lang="en-US" dirty="0"/>
              <a:t>Poor correlation of </a:t>
            </a:r>
            <a:r>
              <a:rPr lang="en-US" dirty="0" err="1"/>
              <a:t>RECIST</a:t>
            </a:r>
            <a:r>
              <a:rPr lang="en-US" dirty="0"/>
              <a:t> findings with pathological </a:t>
            </a:r>
            <a:r>
              <a:rPr lang="en-US" dirty="0" err="1"/>
              <a:t>response</a:t>
            </a:r>
            <a:r>
              <a:rPr lang="en-US" baseline="30000" dirty="0" err="1"/>
              <a:t>1</a:t>
            </a:r>
            <a:endParaRPr lang="en-US" baseline="30000" dirty="0"/>
          </a:p>
          <a:p>
            <a:r>
              <a:rPr lang="en-US" dirty="0"/>
              <a:t>PET scan</a:t>
            </a:r>
          </a:p>
          <a:p>
            <a:pPr lvl="1"/>
            <a:r>
              <a:rPr lang="en-US" dirty="0"/>
              <a:t>Not required by all neoadjuvant protocols</a:t>
            </a:r>
          </a:p>
          <a:p>
            <a:pPr lvl="1"/>
            <a:r>
              <a:rPr lang="en-US" dirty="0"/>
              <a:t>Can provide helpful information on metabolic response</a:t>
            </a:r>
          </a:p>
          <a:p>
            <a:pPr lvl="1"/>
            <a:r>
              <a:rPr lang="en-US" dirty="0"/>
              <a:t>Might be more sensitive for assessment of metastatic progression</a:t>
            </a:r>
          </a:p>
          <a:p>
            <a:pPr lvl="1"/>
            <a:r>
              <a:rPr lang="en-US" dirty="0"/>
              <a:t>Can also provide spurious changes related to inflammation in response to ICI (nodal immune flare)</a:t>
            </a:r>
            <a:r>
              <a:rPr lang="en-US" baseline="30000" dirty="0"/>
              <a:t>2</a:t>
            </a:r>
          </a:p>
        </p:txBody>
      </p:sp>
      <p:sp>
        <p:nvSpPr>
          <p:cNvPr id="7" name="Footer Placeholder 6">
            <a:extLst>
              <a:ext uri="{FF2B5EF4-FFF2-40B4-BE49-F238E27FC236}">
                <a16:creationId xmlns:a16="http://schemas.microsoft.com/office/drawing/2014/main" id="{0C1991A3-1BE8-7483-70DF-B8937624FAA6}"/>
              </a:ext>
            </a:extLst>
          </p:cNvPr>
          <p:cNvSpPr>
            <a:spLocks noGrp="1"/>
          </p:cNvSpPr>
          <p:nvPr>
            <p:ph type="ftr" sz="quarter" idx="3"/>
          </p:nvPr>
        </p:nvSpPr>
        <p:spPr>
          <a:xfrm>
            <a:off x="609600" y="5972176"/>
            <a:ext cx="10744199" cy="826306"/>
          </a:xfrm>
        </p:spPr>
        <p:txBody>
          <a:bodyPr/>
          <a:lstStyle/>
          <a:p>
            <a:r>
              <a:rPr lang="en-US" dirty="0"/>
              <a:t>ICI, immune checkpoint inhibitor; </a:t>
            </a:r>
            <a:r>
              <a:rPr lang="en-US" dirty="0" err="1"/>
              <a:t>RECIST</a:t>
            </a:r>
            <a:r>
              <a:rPr lang="en-US" dirty="0"/>
              <a:t>, response evaluation criteria in solid tumors</a:t>
            </a:r>
          </a:p>
          <a:p>
            <a:r>
              <a:rPr lang="en-US" dirty="0"/>
              <a:t>1. Cao C, et al. </a:t>
            </a:r>
            <a:r>
              <a:rPr lang="en-US" i="1" dirty="0"/>
              <a:t>Semin </a:t>
            </a:r>
            <a:r>
              <a:rPr lang="en-US" i="1" dirty="0" err="1"/>
              <a:t>Thorac</a:t>
            </a:r>
            <a:r>
              <a:rPr lang="en-US" i="1" dirty="0"/>
              <a:t> Cardiovasc Surg. </a:t>
            </a:r>
            <a:r>
              <a:rPr lang="en-US" dirty="0"/>
              <a:t>2021;33(3):850-857. </a:t>
            </a:r>
          </a:p>
          <a:p>
            <a:r>
              <a:rPr lang="en-US" dirty="0"/>
              <a:t>2. </a:t>
            </a:r>
            <a:r>
              <a:rPr lang="en-US" dirty="0" err="1"/>
              <a:t>Cascone</a:t>
            </a:r>
            <a:r>
              <a:rPr lang="en-US" dirty="0"/>
              <a:t> T, et al. </a:t>
            </a:r>
            <a:r>
              <a:rPr lang="en-US" i="1" dirty="0"/>
              <a:t>Nat </a:t>
            </a:r>
            <a:r>
              <a:rPr lang="en-US" i="1" dirty="0" err="1"/>
              <a:t>Commun</a:t>
            </a:r>
            <a:r>
              <a:rPr lang="en-US" i="1" dirty="0"/>
              <a:t>. </a:t>
            </a:r>
            <a:r>
              <a:rPr lang="en-US" dirty="0"/>
              <a:t>2021;12(1):5045. </a:t>
            </a:r>
          </a:p>
        </p:txBody>
      </p:sp>
    </p:spTree>
    <p:extLst>
      <p:ext uri="{BB962C8B-B14F-4D97-AF65-F5344CB8AC3E}">
        <p14:creationId xmlns:p14="http://schemas.microsoft.com/office/powerpoint/2010/main" val="174697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92B2D-7E25-EEDD-F52F-7A365822222A}"/>
              </a:ext>
            </a:extLst>
          </p:cNvPr>
          <p:cNvPicPr>
            <a:picLocks noChangeAspect="1"/>
          </p:cNvPicPr>
          <p:nvPr/>
        </p:nvPicPr>
        <p:blipFill>
          <a:blip r:embed="rId3"/>
          <a:stretch>
            <a:fillRect/>
          </a:stretch>
        </p:blipFill>
        <p:spPr>
          <a:xfrm>
            <a:off x="527649" y="163902"/>
            <a:ext cx="4579189" cy="6159391"/>
          </a:xfrm>
          <a:prstGeom prst="rect">
            <a:avLst/>
          </a:prstGeom>
        </p:spPr>
      </p:pic>
      <p:pic>
        <p:nvPicPr>
          <p:cNvPr id="5" name="Picture 4">
            <a:extLst>
              <a:ext uri="{FF2B5EF4-FFF2-40B4-BE49-F238E27FC236}">
                <a16:creationId xmlns:a16="http://schemas.microsoft.com/office/drawing/2014/main" id="{38F95A64-94CA-EE5C-172E-37B2693ACA80}"/>
              </a:ext>
            </a:extLst>
          </p:cNvPr>
          <p:cNvPicPr>
            <a:picLocks noChangeAspect="1"/>
          </p:cNvPicPr>
          <p:nvPr/>
        </p:nvPicPr>
        <p:blipFill>
          <a:blip r:embed="rId4"/>
          <a:stretch>
            <a:fillRect/>
          </a:stretch>
        </p:blipFill>
        <p:spPr>
          <a:xfrm>
            <a:off x="5959355" y="1873760"/>
            <a:ext cx="5461000" cy="4165600"/>
          </a:xfrm>
          <a:prstGeom prst="rect">
            <a:avLst/>
          </a:prstGeom>
        </p:spPr>
      </p:pic>
      <p:sp>
        <p:nvSpPr>
          <p:cNvPr id="3" name="Title 2">
            <a:extLst>
              <a:ext uri="{FF2B5EF4-FFF2-40B4-BE49-F238E27FC236}">
                <a16:creationId xmlns:a16="http://schemas.microsoft.com/office/drawing/2014/main" id="{BF5FF45C-E15B-45CF-B82B-6E2F22672186}"/>
              </a:ext>
            </a:extLst>
          </p:cNvPr>
          <p:cNvSpPr>
            <a:spLocks noGrp="1"/>
          </p:cNvSpPr>
          <p:nvPr>
            <p:ph type="title"/>
          </p:nvPr>
        </p:nvSpPr>
        <p:spPr>
          <a:xfrm>
            <a:off x="5512280" y="330249"/>
            <a:ext cx="6403320" cy="1185577"/>
          </a:xfrm>
        </p:spPr>
        <p:txBody>
          <a:bodyPr>
            <a:noAutofit/>
          </a:bodyPr>
          <a:lstStyle/>
          <a:p>
            <a:r>
              <a:rPr lang="en-US" sz="2200" dirty="0"/>
              <a:t>Radiological and Histopathological Features of Abnormal Nodes Following Neoadjuvant Immune Checkpoint Inhibitor Therapy</a:t>
            </a:r>
          </a:p>
        </p:txBody>
      </p:sp>
      <p:sp>
        <p:nvSpPr>
          <p:cNvPr id="9" name="Footer Placeholder 8">
            <a:extLst>
              <a:ext uri="{FF2B5EF4-FFF2-40B4-BE49-F238E27FC236}">
                <a16:creationId xmlns:a16="http://schemas.microsoft.com/office/drawing/2014/main" id="{9FFEDC03-A078-3291-7D0C-833D05129C04}"/>
              </a:ext>
            </a:extLst>
          </p:cNvPr>
          <p:cNvSpPr>
            <a:spLocks noGrp="1"/>
          </p:cNvSpPr>
          <p:nvPr>
            <p:ph type="ftr" sz="quarter" idx="3"/>
          </p:nvPr>
        </p:nvSpPr>
        <p:spPr/>
        <p:txBody>
          <a:bodyPr/>
          <a:lstStyle/>
          <a:p>
            <a:r>
              <a:rPr lang="en-US" dirty="0"/>
              <a:t>1. Cao C, et al. </a:t>
            </a:r>
            <a:r>
              <a:rPr lang="en-US" i="1" dirty="0"/>
              <a:t>Semin </a:t>
            </a:r>
            <a:r>
              <a:rPr lang="en-US" i="1" dirty="0" err="1"/>
              <a:t>Thorac</a:t>
            </a:r>
            <a:r>
              <a:rPr lang="en-US" i="1" dirty="0"/>
              <a:t> Cardiovasc Surg. </a:t>
            </a:r>
            <a:r>
              <a:rPr lang="en-US" dirty="0"/>
              <a:t>2021;33(3):850-857. 2. </a:t>
            </a:r>
            <a:r>
              <a:rPr lang="en-US" dirty="0" err="1"/>
              <a:t>Cascone</a:t>
            </a:r>
            <a:r>
              <a:rPr lang="en-US" dirty="0"/>
              <a:t> T, et al. </a:t>
            </a:r>
            <a:r>
              <a:rPr lang="en-US" i="1" dirty="0"/>
              <a:t>Nat </a:t>
            </a:r>
            <a:r>
              <a:rPr lang="en-US" i="1" dirty="0" err="1"/>
              <a:t>Commun</a:t>
            </a:r>
            <a:r>
              <a:rPr lang="en-US" i="1" dirty="0"/>
              <a:t>. </a:t>
            </a:r>
            <a:r>
              <a:rPr lang="en-US" dirty="0"/>
              <a:t>2021;12(1):5045. </a:t>
            </a:r>
          </a:p>
        </p:txBody>
      </p:sp>
    </p:spTree>
    <p:extLst>
      <p:ext uri="{BB962C8B-B14F-4D97-AF65-F5344CB8AC3E}">
        <p14:creationId xmlns:p14="http://schemas.microsoft.com/office/powerpoint/2010/main" val="176660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8FB3-74AD-FA52-2681-6872C4B71B2B}"/>
              </a:ext>
            </a:extLst>
          </p:cNvPr>
          <p:cNvSpPr>
            <a:spLocks noGrp="1"/>
          </p:cNvSpPr>
          <p:nvPr>
            <p:ph type="title"/>
          </p:nvPr>
        </p:nvSpPr>
        <p:spPr/>
        <p:txBody>
          <a:bodyPr/>
          <a:lstStyle/>
          <a:p>
            <a:r>
              <a:rPr lang="en-US"/>
              <a:t>Key Measures of Response After Neoadjuvant Therapy</a:t>
            </a:r>
          </a:p>
        </p:txBody>
      </p:sp>
      <p:sp>
        <p:nvSpPr>
          <p:cNvPr id="3" name="Content Placeholder 2">
            <a:extLst>
              <a:ext uri="{FF2B5EF4-FFF2-40B4-BE49-F238E27FC236}">
                <a16:creationId xmlns:a16="http://schemas.microsoft.com/office/drawing/2014/main" id="{FFE50B94-4D70-85C3-BC0C-AE40B4F22746}"/>
              </a:ext>
            </a:extLst>
          </p:cNvPr>
          <p:cNvSpPr>
            <a:spLocks noGrp="1"/>
          </p:cNvSpPr>
          <p:nvPr>
            <p:ph idx="1"/>
          </p:nvPr>
        </p:nvSpPr>
        <p:spPr/>
        <p:txBody>
          <a:bodyPr/>
          <a:lstStyle/>
          <a:p>
            <a:r>
              <a:rPr lang="en-US" dirty="0"/>
              <a:t>Invasive mediastinal restaging</a:t>
            </a:r>
          </a:p>
          <a:p>
            <a:pPr lvl="1"/>
            <a:r>
              <a:rPr lang="en-US" dirty="0"/>
              <a:t>Classically utilized based on data from neoadjuvant chemoradiation trials</a:t>
            </a:r>
          </a:p>
          <a:p>
            <a:pPr lvl="1"/>
            <a:r>
              <a:rPr lang="en-US" dirty="0"/>
              <a:t>Most helpful in setting of suspected contralateral nodal progression</a:t>
            </a:r>
          </a:p>
          <a:p>
            <a:pPr lvl="1"/>
            <a:r>
              <a:rPr lang="en-US" dirty="0"/>
              <a:t>Not mandated in most neoadjuvant immunotherapy trials</a:t>
            </a:r>
          </a:p>
          <a:p>
            <a:r>
              <a:rPr lang="en-US" dirty="0"/>
              <a:t>ctDNA</a:t>
            </a:r>
          </a:p>
          <a:p>
            <a:pPr lvl="1"/>
            <a:r>
              <a:rPr lang="en-US" dirty="0"/>
              <a:t>Complete molecular response associated with higher likelihood of complete pathological </a:t>
            </a:r>
            <a:r>
              <a:rPr lang="en-US" dirty="0" err="1"/>
              <a:t>response</a:t>
            </a:r>
            <a:r>
              <a:rPr lang="en-US" baseline="30000" dirty="0" err="1"/>
              <a:t>1</a:t>
            </a:r>
            <a:endParaRPr lang="en-US" baseline="30000" dirty="0"/>
          </a:p>
          <a:p>
            <a:pPr lvl="1"/>
            <a:r>
              <a:rPr lang="en-US" dirty="0"/>
              <a:t>Sensitivity is still low, particularly for </a:t>
            </a:r>
            <a:r>
              <a:rPr lang="en-US" dirty="0" err="1"/>
              <a:t>nonsquamous</a:t>
            </a:r>
            <a:r>
              <a:rPr lang="en-US" dirty="0"/>
              <a:t> histologies</a:t>
            </a:r>
          </a:p>
          <a:p>
            <a:r>
              <a:rPr lang="en-US" dirty="0"/>
              <a:t>Pathological complete response (PCR)</a:t>
            </a:r>
          </a:p>
          <a:p>
            <a:pPr lvl="1"/>
            <a:r>
              <a:rPr lang="en-US" dirty="0"/>
              <a:t>Rigorous assessment for biological efficacy of neoadjuvant treatment</a:t>
            </a:r>
          </a:p>
          <a:p>
            <a:pPr lvl="1"/>
            <a:r>
              <a:rPr lang="en-US" dirty="0"/>
              <a:t>Tightly correlated with survival in two randomized </a:t>
            </a:r>
            <a:r>
              <a:rPr lang="en-US" dirty="0" err="1"/>
              <a:t>studies</a:t>
            </a:r>
            <a:r>
              <a:rPr lang="en-US" baseline="30000" dirty="0" err="1"/>
              <a:t>1</a:t>
            </a:r>
            <a:r>
              <a:rPr lang="en-US" baseline="30000" dirty="0"/>
              <a:t>, 2</a:t>
            </a:r>
          </a:p>
        </p:txBody>
      </p:sp>
      <p:sp>
        <p:nvSpPr>
          <p:cNvPr id="7" name="Footer Placeholder 6">
            <a:extLst>
              <a:ext uri="{FF2B5EF4-FFF2-40B4-BE49-F238E27FC236}">
                <a16:creationId xmlns:a16="http://schemas.microsoft.com/office/drawing/2014/main" id="{A6034E8B-12EC-9D88-AE6E-6A30B76EDF57}"/>
              </a:ext>
            </a:extLst>
          </p:cNvPr>
          <p:cNvSpPr>
            <a:spLocks noGrp="1"/>
          </p:cNvSpPr>
          <p:nvPr>
            <p:ph type="ftr" sz="quarter" idx="3"/>
          </p:nvPr>
        </p:nvSpPr>
        <p:spPr/>
        <p:txBody>
          <a:bodyPr/>
          <a:lstStyle/>
          <a:p>
            <a:r>
              <a:rPr lang="da-DK" dirty="0"/>
              <a:t>1. Forde P, et al. </a:t>
            </a:r>
            <a:r>
              <a:rPr lang="da-DK" i="1" dirty="0"/>
              <a:t>N Engl J Med. </a:t>
            </a:r>
            <a:r>
              <a:rPr lang="da-DK" dirty="0"/>
              <a:t>2022;386(21):1973-1985. 2. Provencio M, et al. WCLC 2022. Abstract PL03.12. </a:t>
            </a:r>
          </a:p>
        </p:txBody>
      </p:sp>
    </p:spTree>
    <p:extLst>
      <p:ext uri="{BB962C8B-B14F-4D97-AF65-F5344CB8AC3E}">
        <p14:creationId xmlns:p14="http://schemas.microsoft.com/office/powerpoint/2010/main" val="335679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a:extLst>
              <a:ext uri="{FF2B5EF4-FFF2-40B4-BE49-F238E27FC236}">
                <a16:creationId xmlns:a16="http://schemas.microsoft.com/office/drawing/2014/main" id="{D9294CC7-1D72-34A3-D28C-029468D334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30875" y="1227005"/>
            <a:ext cx="6096000" cy="52237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08FEE6D5-7440-8F77-3AA0-E4222B1A1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93" y="1385082"/>
            <a:ext cx="5287502" cy="41350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EBB6529-5164-83C9-52DD-7ECAE0428461}"/>
              </a:ext>
            </a:extLst>
          </p:cNvPr>
          <p:cNvSpPr>
            <a:spLocks noGrp="1"/>
          </p:cNvSpPr>
          <p:nvPr>
            <p:ph type="title"/>
          </p:nvPr>
        </p:nvSpPr>
        <p:spPr/>
        <p:txBody>
          <a:bodyPr>
            <a:normAutofit fontScale="90000"/>
          </a:bodyPr>
          <a:lstStyle/>
          <a:p>
            <a:r>
              <a:rPr lang="en-US" sz="3600" dirty="0"/>
              <a:t>Event-Free Survival and </a:t>
            </a:r>
            <a:r>
              <a:rPr lang="en-US" sz="3600" dirty="0" err="1"/>
              <a:t>pCR</a:t>
            </a:r>
            <a:r>
              <a:rPr lang="en-US" sz="3600" dirty="0"/>
              <a:t> in Patients With and Without ctDNA Clearance (</a:t>
            </a:r>
            <a:r>
              <a:rPr lang="en-US" sz="3600" dirty="0" err="1"/>
              <a:t>CheckMate</a:t>
            </a:r>
            <a:r>
              <a:rPr lang="en-US" sz="3600" dirty="0"/>
              <a:t> 816)</a:t>
            </a:r>
          </a:p>
        </p:txBody>
      </p:sp>
      <p:sp>
        <p:nvSpPr>
          <p:cNvPr id="4" name="TextBox 3">
            <a:extLst>
              <a:ext uri="{FF2B5EF4-FFF2-40B4-BE49-F238E27FC236}">
                <a16:creationId xmlns:a16="http://schemas.microsoft.com/office/drawing/2014/main" id="{39E18D13-B5A3-6F5B-29FA-1B216E1113C4}"/>
              </a:ext>
            </a:extLst>
          </p:cNvPr>
          <p:cNvSpPr txBox="1"/>
          <p:nvPr/>
        </p:nvSpPr>
        <p:spPr>
          <a:xfrm>
            <a:off x="687664" y="5481459"/>
            <a:ext cx="4384534" cy="784830"/>
          </a:xfrm>
          <a:prstGeom prst="rect">
            <a:avLst/>
          </a:prstGeom>
          <a:noFill/>
        </p:spPr>
        <p:txBody>
          <a:bodyPr wrap="none" rtlCol="0">
            <a:spAutoFit/>
          </a:bodyPr>
          <a:lstStyle/>
          <a:p>
            <a:r>
              <a:rPr lang="en-US" sz="900" dirty="0"/>
              <a:t>ctDNA analyses were performed on plasma samples collected on day 1 before each of the</a:t>
            </a:r>
          </a:p>
          <a:p>
            <a:r>
              <a:rPr lang="en-US" sz="900" dirty="0"/>
              <a:t>three treatment cycles</a:t>
            </a:r>
          </a:p>
          <a:p>
            <a:r>
              <a:rPr lang="en-US" sz="900" dirty="0"/>
              <a:t>* 95% CI for </a:t>
            </a:r>
            <a:r>
              <a:rPr lang="en-US" sz="900" dirty="0" err="1"/>
              <a:t>pCR</a:t>
            </a:r>
            <a:r>
              <a:rPr lang="en-US" sz="900" dirty="0"/>
              <a:t> rate with nivolumab plus chemotherapy: with ctDNA CL, 26–67; without</a:t>
            </a:r>
          </a:p>
          <a:p>
            <a:r>
              <a:rPr lang="en-US" sz="900" dirty="0"/>
              <a:t>ctDNA CL, 0–18</a:t>
            </a:r>
          </a:p>
          <a:p>
            <a:r>
              <a:rPr lang="en-US" sz="900" dirty="0"/>
              <a:t>CI, confidence interval; HR, hazard ratio; NR, not reached</a:t>
            </a:r>
          </a:p>
        </p:txBody>
      </p:sp>
      <p:sp>
        <p:nvSpPr>
          <p:cNvPr id="2" name="Footer Placeholder 1">
            <a:extLst>
              <a:ext uri="{FF2B5EF4-FFF2-40B4-BE49-F238E27FC236}">
                <a16:creationId xmlns:a16="http://schemas.microsoft.com/office/drawing/2014/main" id="{44C2453C-5EAB-1650-0ECA-AAA44A907945}"/>
              </a:ext>
            </a:extLst>
          </p:cNvPr>
          <p:cNvSpPr>
            <a:spLocks noGrp="1"/>
          </p:cNvSpPr>
          <p:nvPr>
            <p:ph type="ftr" sz="quarter" idx="3"/>
          </p:nvPr>
        </p:nvSpPr>
        <p:spPr/>
        <p:txBody>
          <a:bodyPr/>
          <a:lstStyle/>
          <a:p>
            <a:r>
              <a:rPr lang="en-US" dirty="0"/>
              <a:t>Forde PM, et al. </a:t>
            </a:r>
            <a:r>
              <a:rPr lang="en-US" i="1" dirty="0"/>
              <a:t>N </a:t>
            </a:r>
            <a:r>
              <a:rPr lang="en-US" i="1" dirty="0" err="1"/>
              <a:t>Engl</a:t>
            </a:r>
            <a:r>
              <a:rPr lang="en-US" i="1" dirty="0"/>
              <a:t> J Med. </a:t>
            </a:r>
            <a:r>
              <a:rPr lang="en-US" dirty="0"/>
              <a:t>2022;386:1973-85.</a:t>
            </a:r>
          </a:p>
        </p:txBody>
      </p:sp>
    </p:spTree>
    <p:extLst>
      <p:ext uri="{BB962C8B-B14F-4D97-AF65-F5344CB8AC3E}">
        <p14:creationId xmlns:p14="http://schemas.microsoft.com/office/powerpoint/2010/main" val="101455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2FE874-C6C3-F8F1-4609-65173ACE4712}"/>
              </a:ext>
            </a:extLst>
          </p:cNvPr>
          <p:cNvSpPr>
            <a:spLocks noGrp="1"/>
          </p:cNvSpPr>
          <p:nvPr>
            <p:ph type="title"/>
          </p:nvPr>
        </p:nvSpPr>
        <p:spPr>
          <a:xfrm>
            <a:off x="205740" y="245226"/>
            <a:ext cx="11875770" cy="656202"/>
          </a:xfrm>
        </p:spPr>
        <p:txBody>
          <a:bodyPr>
            <a:normAutofit/>
          </a:bodyPr>
          <a:lstStyle/>
          <a:p>
            <a:r>
              <a:rPr lang="en-US" sz="2800" dirty="0"/>
              <a:t>Pathological Complete Response and Survival Are Highly Correlated</a:t>
            </a:r>
          </a:p>
        </p:txBody>
      </p:sp>
      <p:sp>
        <p:nvSpPr>
          <p:cNvPr id="4" name="TextBox 3">
            <a:extLst>
              <a:ext uri="{FF2B5EF4-FFF2-40B4-BE49-F238E27FC236}">
                <a16:creationId xmlns:a16="http://schemas.microsoft.com/office/drawing/2014/main" id="{39E77B88-5B8A-5906-9318-3B7DA62D8664}"/>
              </a:ext>
            </a:extLst>
          </p:cNvPr>
          <p:cNvSpPr txBox="1"/>
          <p:nvPr/>
        </p:nvSpPr>
        <p:spPr>
          <a:xfrm>
            <a:off x="3060032" y="863700"/>
            <a:ext cx="1741054" cy="369332"/>
          </a:xfrm>
          <a:prstGeom prst="rect">
            <a:avLst/>
          </a:prstGeom>
          <a:noFill/>
        </p:spPr>
        <p:txBody>
          <a:bodyPr wrap="none" rtlCol="0">
            <a:spAutoFit/>
          </a:bodyPr>
          <a:lstStyle/>
          <a:p>
            <a:r>
              <a:rPr lang="en-US" b="1" dirty="0" err="1"/>
              <a:t>CheckMate</a:t>
            </a:r>
            <a:r>
              <a:rPr lang="en-US" b="1" dirty="0"/>
              <a:t> 816</a:t>
            </a:r>
            <a:r>
              <a:rPr lang="en-US" b="1" baseline="30000" dirty="0"/>
              <a:t>1</a:t>
            </a:r>
            <a:endParaRPr lang="en-US" b="1" dirty="0"/>
          </a:p>
        </p:txBody>
      </p:sp>
      <p:sp>
        <p:nvSpPr>
          <p:cNvPr id="5" name="TextBox 4">
            <a:extLst>
              <a:ext uri="{FF2B5EF4-FFF2-40B4-BE49-F238E27FC236}">
                <a16:creationId xmlns:a16="http://schemas.microsoft.com/office/drawing/2014/main" id="{4F3C1A45-06A7-69C5-FF7C-B430AF34FA16}"/>
              </a:ext>
            </a:extLst>
          </p:cNvPr>
          <p:cNvSpPr txBox="1"/>
          <p:nvPr/>
        </p:nvSpPr>
        <p:spPr>
          <a:xfrm>
            <a:off x="8255228" y="862505"/>
            <a:ext cx="1425982" cy="369332"/>
          </a:xfrm>
          <a:prstGeom prst="rect">
            <a:avLst/>
          </a:prstGeom>
          <a:noFill/>
        </p:spPr>
        <p:txBody>
          <a:bodyPr wrap="square" rtlCol="0">
            <a:spAutoFit/>
          </a:bodyPr>
          <a:lstStyle/>
          <a:p>
            <a:pPr algn="ctr"/>
            <a:r>
              <a:rPr lang="en-US" b="1" dirty="0"/>
              <a:t>NADIM II</a:t>
            </a:r>
            <a:r>
              <a:rPr lang="en-US" b="1" baseline="30000" dirty="0"/>
              <a:t>2</a:t>
            </a:r>
            <a:endParaRPr lang="en-US" b="1" dirty="0"/>
          </a:p>
        </p:txBody>
      </p:sp>
      <p:pic>
        <p:nvPicPr>
          <p:cNvPr id="7" name="Picture 6">
            <a:extLst>
              <a:ext uri="{FF2B5EF4-FFF2-40B4-BE49-F238E27FC236}">
                <a16:creationId xmlns:a16="http://schemas.microsoft.com/office/drawing/2014/main" id="{95B4E04A-0899-6705-FC12-7E5719639DD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9000"/>
                    </a14:imgEffect>
                  </a14:imgLayer>
                </a14:imgProps>
              </a:ext>
            </a:extLst>
          </a:blip>
          <a:stretch>
            <a:fillRect/>
          </a:stretch>
        </p:blipFill>
        <p:spPr>
          <a:xfrm>
            <a:off x="6918131" y="1274328"/>
            <a:ext cx="3811449" cy="2658188"/>
          </a:xfrm>
          <a:prstGeom prst="rect">
            <a:avLst/>
          </a:prstGeom>
        </p:spPr>
      </p:pic>
      <p:pic>
        <p:nvPicPr>
          <p:cNvPr id="9" name="Picture 8">
            <a:extLst>
              <a:ext uri="{FF2B5EF4-FFF2-40B4-BE49-F238E27FC236}">
                <a16:creationId xmlns:a16="http://schemas.microsoft.com/office/drawing/2014/main" id="{7B6723F0-3A85-1ABC-8E1D-82670C1C9D0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9000"/>
                    </a14:imgEffect>
                  </a14:imgLayer>
                </a14:imgProps>
              </a:ext>
            </a:extLst>
          </a:blip>
          <a:stretch>
            <a:fillRect/>
          </a:stretch>
        </p:blipFill>
        <p:spPr>
          <a:xfrm>
            <a:off x="6860980" y="3984050"/>
            <a:ext cx="3811449" cy="2685815"/>
          </a:xfrm>
          <a:prstGeom prst="rect">
            <a:avLst/>
          </a:prstGeom>
        </p:spPr>
      </p:pic>
      <p:pic>
        <p:nvPicPr>
          <p:cNvPr id="12" name="Picture 11">
            <a:extLst>
              <a:ext uri="{FF2B5EF4-FFF2-40B4-BE49-F238E27FC236}">
                <a16:creationId xmlns:a16="http://schemas.microsoft.com/office/drawing/2014/main" id="{4E2B4EA8-A44D-BAB2-56CF-6ED6AFFA018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19000"/>
                    </a14:imgEffect>
                  </a14:imgLayer>
                </a14:imgProps>
              </a:ext>
            </a:extLst>
          </a:blip>
          <a:srcRect l="130" t="3218" r="5478"/>
          <a:stretch/>
        </p:blipFill>
        <p:spPr>
          <a:xfrm>
            <a:off x="243840" y="1276347"/>
            <a:ext cx="5969601" cy="4076706"/>
          </a:xfrm>
          <a:prstGeom prst="rect">
            <a:avLst/>
          </a:prstGeom>
        </p:spPr>
      </p:pic>
      <p:pic>
        <p:nvPicPr>
          <p:cNvPr id="14" name="Picture 13">
            <a:extLst>
              <a:ext uri="{FF2B5EF4-FFF2-40B4-BE49-F238E27FC236}">
                <a16:creationId xmlns:a16="http://schemas.microsoft.com/office/drawing/2014/main" id="{6CD944DB-531D-2637-37A3-43045A3207C6}"/>
              </a:ext>
            </a:extLst>
          </p:cNvPr>
          <p:cNvPicPr>
            <a:picLocks noChangeAspect="1"/>
          </p:cNvPicPr>
          <p:nvPr/>
        </p:nvPicPr>
        <p:blipFill rotWithShape="1">
          <a:blip r:embed="rId8"/>
          <a:srcRect l="4056"/>
          <a:stretch/>
        </p:blipFill>
        <p:spPr>
          <a:xfrm>
            <a:off x="2352632" y="3333650"/>
            <a:ext cx="2887322" cy="947400"/>
          </a:xfrm>
          <a:prstGeom prst="rect">
            <a:avLst/>
          </a:prstGeom>
        </p:spPr>
      </p:pic>
      <p:sp>
        <p:nvSpPr>
          <p:cNvPr id="15" name="TextBox 14">
            <a:extLst>
              <a:ext uri="{FF2B5EF4-FFF2-40B4-BE49-F238E27FC236}">
                <a16:creationId xmlns:a16="http://schemas.microsoft.com/office/drawing/2014/main" id="{20D53D97-29C1-8BB1-A2AE-FB7A202929D9}"/>
              </a:ext>
            </a:extLst>
          </p:cNvPr>
          <p:cNvSpPr txBox="1"/>
          <p:nvPr/>
        </p:nvSpPr>
        <p:spPr>
          <a:xfrm>
            <a:off x="1927372" y="5407477"/>
            <a:ext cx="5747428" cy="707886"/>
          </a:xfrm>
          <a:prstGeom prst="rect">
            <a:avLst/>
          </a:prstGeom>
          <a:noFill/>
        </p:spPr>
        <p:txBody>
          <a:bodyPr wrap="square" rtlCol="0">
            <a:spAutoFit/>
          </a:bodyPr>
          <a:lstStyle/>
          <a:p>
            <a:r>
              <a:rPr lang="en-US" sz="800" dirty="0"/>
              <a:t>* Hazard ratio (HR) (95% confidence interval [CI]) for nivolumab plus chemotherapy versus</a:t>
            </a:r>
          </a:p>
          <a:p>
            <a:r>
              <a:rPr lang="en-US" sz="800" dirty="0"/>
              <a:t>chemotherapy in patients without a pathological complete response (</a:t>
            </a:r>
            <a:r>
              <a:rPr lang="en-US" sz="800" dirty="0" err="1"/>
              <a:t>pCR</a:t>
            </a:r>
            <a:r>
              <a:rPr lang="en-US" sz="800" dirty="0"/>
              <a:t>) was 0.84 (0.61–1.17)</a:t>
            </a:r>
          </a:p>
          <a:p>
            <a:endParaRPr lang="en-US" sz="800" dirty="0"/>
          </a:p>
          <a:p>
            <a:r>
              <a:rPr lang="en-US" sz="800" dirty="0"/>
              <a:t>† HR was not computed for the chemotherapy arm due to only 4 patients having a </a:t>
            </a:r>
            <a:r>
              <a:rPr lang="en-US" sz="800" dirty="0" err="1"/>
              <a:t>pCR</a:t>
            </a:r>
            <a:endParaRPr lang="en-US" sz="800" dirty="0"/>
          </a:p>
          <a:p>
            <a:r>
              <a:rPr lang="en-US" sz="800" dirty="0" err="1"/>
              <a:t>EFS</a:t>
            </a:r>
            <a:r>
              <a:rPr lang="en-US" sz="800" dirty="0"/>
              <a:t> , event-free survival; NR, not reached</a:t>
            </a:r>
          </a:p>
        </p:txBody>
      </p:sp>
      <p:sp>
        <p:nvSpPr>
          <p:cNvPr id="2" name="Footer Placeholder 1">
            <a:extLst>
              <a:ext uri="{FF2B5EF4-FFF2-40B4-BE49-F238E27FC236}">
                <a16:creationId xmlns:a16="http://schemas.microsoft.com/office/drawing/2014/main" id="{24567778-7E58-DBF9-CA65-9A541BFB23C0}"/>
              </a:ext>
            </a:extLst>
          </p:cNvPr>
          <p:cNvSpPr>
            <a:spLocks noGrp="1"/>
          </p:cNvSpPr>
          <p:nvPr>
            <p:ph type="ftr" sz="quarter" idx="3"/>
          </p:nvPr>
        </p:nvSpPr>
        <p:spPr/>
        <p:txBody>
          <a:bodyPr/>
          <a:lstStyle/>
          <a:p>
            <a:r>
              <a:rPr lang="en-US" sz="1200" dirty="0"/>
              <a:t>1. </a:t>
            </a:r>
            <a:r>
              <a:rPr lang="en-US" sz="1200" dirty="0">
                <a:effectLst/>
                <a:ea typeface="Calibri" panose="020F0502020204030204" pitchFamily="34" charset="0"/>
                <a:cs typeface="Times New Roman" panose="02020603050405020304" pitchFamily="18" charset="0"/>
              </a:rPr>
              <a:t>Forde P, et al. </a:t>
            </a:r>
            <a:r>
              <a:rPr lang="en-US" sz="1200" i="1" dirty="0">
                <a:effectLst/>
                <a:ea typeface="Calibri" panose="020F0502020204030204" pitchFamily="34" charset="0"/>
                <a:cs typeface="Times New Roman" panose="02020603050405020304" pitchFamily="18" charset="0"/>
              </a:rPr>
              <a:t>N </a:t>
            </a:r>
            <a:r>
              <a:rPr lang="en-US" sz="1200" i="1" dirty="0" err="1">
                <a:effectLst/>
                <a:ea typeface="Calibri" panose="020F0502020204030204" pitchFamily="34" charset="0"/>
                <a:cs typeface="Times New Roman" panose="02020603050405020304" pitchFamily="18" charset="0"/>
              </a:rPr>
              <a:t>Engl</a:t>
            </a:r>
            <a:r>
              <a:rPr lang="en-US" sz="1200" i="1" dirty="0">
                <a:effectLst/>
                <a:ea typeface="Calibri" panose="020F0502020204030204" pitchFamily="34" charset="0"/>
                <a:cs typeface="Times New Roman" panose="02020603050405020304" pitchFamily="18" charset="0"/>
              </a:rPr>
              <a:t> J Med</a:t>
            </a:r>
            <a:r>
              <a:rPr lang="en-US" sz="1200" dirty="0">
                <a:effectLst/>
                <a:ea typeface="Calibri" panose="020F0502020204030204" pitchFamily="34" charset="0"/>
                <a:cs typeface="Times New Roman" panose="02020603050405020304" pitchFamily="18" charset="0"/>
              </a:rPr>
              <a:t>. 2022;386(21):1973-1985. </a:t>
            </a:r>
          </a:p>
          <a:p>
            <a:r>
              <a:rPr lang="en-US" sz="1200" dirty="0"/>
              <a:t>2. </a:t>
            </a:r>
            <a:r>
              <a:rPr lang="en-US" sz="1200" dirty="0" err="1"/>
              <a:t>Provencio</a:t>
            </a:r>
            <a:r>
              <a:rPr lang="en-US" sz="1200" dirty="0"/>
              <a:t> M, et al. Presented at the </a:t>
            </a:r>
            <a:r>
              <a:rPr lang="en-US" sz="1200" dirty="0" err="1"/>
              <a:t>WCLC</a:t>
            </a:r>
            <a:r>
              <a:rPr lang="en-US" sz="1200" dirty="0"/>
              <a:t> 2022. PL03.12. </a:t>
            </a:r>
          </a:p>
        </p:txBody>
      </p:sp>
    </p:spTree>
    <p:extLst>
      <p:ext uri="{BB962C8B-B14F-4D97-AF65-F5344CB8AC3E}">
        <p14:creationId xmlns:p14="http://schemas.microsoft.com/office/powerpoint/2010/main" val="212533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694C-FC9F-223D-556C-C3F028BA144A}"/>
              </a:ext>
            </a:extLst>
          </p:cNvPr>
          <p:cNvSpPr>
            <a:spLocks noGrp="1"/>
          </p:cNvSpPr>
          <p:nvPr>
            <p:ph type="title"/>
          </p:nvPr>
        </p:nvSpPr>
        <p:spPr>
          <a:xfrm>
            <a:off x="609600" y="199505"/>
            <a:ext cx="11254740" cy="1185577"/>
          </a:xfrm>
        </p:spPr>
        <p:txBody>
          <a:bodyPr/>
          <a:lstStyle/>
          <a:p>
            <a:r>
              <a:rPr lang="en-US" dirty="0"/>
              <a:t>Summary: Assessing Response to Neoadjuvant Therapy</a:t>
            </a:r>
          </a:p>
        </p:txBody>
      </p:sp>
      <p:sp>
        <p:nvSpPr>
          <p:cNvPr id="3" name="Content Placeholder 2">
            <a:extLst>
              <a:ext uri="{FF2B5EF4-FFF2-40B4-BE49-F238E27FC236}">
                <a16:creationId xmlns:a16="http://schemas.microsoft.com/office/drawing/2014/main" id="{EB775025-A1B1-8FAC-B811-86290E1C9F01}"/>
              </a:ext>
            </a:extLst>
          </p:cNvPr>
          <p:cNvSpPr>
            <a:spLocks noGrp="1"/>
          </p:cNvSpPr>
          <p:nvPr>
            <p:ph idx="1"/>
          </p:nvPr>
        </p:nvSpPr>
        <p:spPr>
          <a:xfrm>
            <a:off x="609600" y="1477906"/>
            <a:ext cx="10744200" cy="5025764"/>
          </a:xfrm>
        </p:spPr>
        <p:txBody>
          <a:bodyPr>
            <a:normAutofit/>
          </a:bodyPr>
          <a:lstStyle/>
          <a:p>
            <a:r>
              <a:rPr lang="en-US" sz="2200" dirty="0"/>
              <a:t>Limited data to support our decisions prior to surgery</a:t>
            </a:r>
          </a:p>
          <a:p>
            <a:r>
              <a:rPr lang="en-US" sz="2200" dirty="0"/>
              <a:t>Contrast infused CT of chest is minimal requirement</a:t>
            </a:r>
          </a:p>
          <a:p>
            <a:r>
              <a:rPr lang="en-US" sz="2200" dirty="0"/>
              <a:t>PET rarely changes management but can lead to confusing findings</a:t>
            </a:r>
          </a:p>
          <a:p>
            <a:r>
              <a:rPr lang="en-US" sz="2200" dirty="0"/>
              <a:t>There currently is no imaging modality that consistently predicts the degree of pathological response</a:t>
            </a:r>
          </a:p>
          <a:p>
            <a:r>
              <a:rPr lang="en-US" sz="2200" dirty="0"/>
              <a:t>Invasive mediastinal restaging should be done when there is convincing proof of contralateral nodal progression</a:t>
            </a:r>
          </a:p>
          <a:p>
            <a:r>
              <a:rPr lang="en-US" sz="2200" dirty="0"/>
              <a:t>ctDNA assessments remain in the realm of research with no proven utility at this time</a:t>
            </a:r>
          </a:p>
          <a:p>
            <a:r>
              <a:rPr lang="en-US" sz="2200" dirty="0" err="1"/>
              <a:t>pCR</a:t>
            </a:r>
            <a:r>
              <a:rPr lang="en-US" sz="2200" dirty="0"/>
              <a:t> is currently the most meaningful measure of response after neoadjuvant chemo-immunotherapy</a:t>
            </a:r>
          </a:p>
        </p:txBody>
      </p:sp>
    </p:spTree>
    <p:extLst>
      <p:ext uri="{BB962C8B-B14F-4D97-AF65-F5344CB8AC3E}">
        <p14:creationId xmlns:p14="http://schemas.microsoft.com/office/powerpoint/2010/main" val="16277631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1247</Words>
  <Application>Microsoft Office PowerPoint</Application>
  <PresentationFormat>Widescreen</PresentationFormat>
  <Paragraphs>228</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HemOnc-2020</vt:lpstr>
      <vt:lpstr>How and When Should I Assess Response to Neoadjuvant and Adjuvant ICI Therapy?</vt:lpstr>
      <vt:lpstr>Disclaimer</vt:lpstr>
      <vt:lpstr>Disclaimer</vt:lpstr>
      <vt:lpstr>Key Measures of Response After Neoadjuvant Therapy</vt:lpstr>
      <vt:lpstr>Radiological and Histopathological Features of Abnormal Nodes Following Neoadjuvant Immune Checkpoint Inhibitor Therapy</vt:lpstr>
      <vt:lpstr>Key Measures of Response After Neoadjuvant Therapy</vt:lpstr>
      <vt:lpstr>Event-Free Survival and pCR in Patients With and Without ctDNA Clearance (CheckMate 816)</vt:lpstr>
      <vt:lpstr>Pathological Complete Response and Survival Are Highly Correlated</vt:lpstr>
      <vt:lpstr>Summary: Assessing Response to Neoadjuvant Therapy</vt:lpstr>
      <vt:lpstr>Key Measures of Response in the Adjuvant Setting</vt:lpstr>
      <vt:lpstr>ctDNA Positivity Was Strongly Prognostic, With DFS Favoring Atezolizumab in Both ctDNA+ and ctDNA- Patients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2022-12-09T15:42:32Z</dcterms:modified>
</cp:coreProperties>
</file>