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1.xml" ContentType="application/vnd.openxmlformats-officedocument.themeOverride+xml"/>
  <Override PartName="/ppt/notesSlides/notesSlide10.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ags/tag9.xml" ContentType="application/vnd.openxmlformats-officedocument.presentationml.tags+xml"/>
  <Override PartName="/ppt/notesSlides/notesSlide11.xml" ContentType="application/vnd.openxmlformats-officedocument.presentationml.notesSlide+xml"/>
  <Override PartName="/ppt/tags/tag10.xml" ContentType="application/vnd.openxmlformats-officedocument.presentationml.tag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18"/>
  </p:notesMasterIdLst>
  <p:sldIdLst>
    <p:sldId id="745" r:id="rId2"/>
    <p:sldId id="256" r:id="rId3"/>
    <p:sldId id="747" r:id="rId4"/>
    <p:sldId id="748" r:id="rId5"/>
    <p:sldId id="750" r:id="rId6"/>
    <p:sldId id="690" r:id="rId7"/>
    <p:sldId id="691" r:id="rId8"/>
    <p:sldId id="700" r:id="rId9"/>
    <p:sldId id="716" r:id="rId10"/>
    <p:sldId id="692" r:id="rId11"/>
    <p:sldId id="693" r:id="rId12"/>
    <p:sldId id="742" r:id="rId13"/>
    <p:sldId id="749" r:id="rId14"/>
    <p:sldId id="699" r:id="rId15"/>
    <p:sldId id="746"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28" userDrawn="1">
          <p15:clr>
            <a:srgbClr val="A4A3A4"/>
          </p15:clr>
        </p15:guide>
        <p15:guide id="2" pos="3840" userDrawn="1">
          <p15:clr>
            <a:srgbClr val="A4A3A4"/>
          </p15:clr>
        </p15:guide>
        <p15:guide id="3" orient="horz" pos="3264" userDrawn="1">
          <p15:clr>
            <a:srgbClr val="A4A3A4"/>
          </p15:clr>
        </p15:guide>
        <p15:guide id="4" pos="1612" userDrawn="1">
          <p15:clr>
            <a:srgbClr val="A4A3A4"/>
          </p15:clr>
        </p15:guide>
        <p15:guide id="5" pos="52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668" autoAdjust="0"/>
    <p:restoredTop sz="91077" autoAdjust="0"/>
  </p:normalViewPr>
  <p:slideViewPr>
    <p:cSldViewPr snapToGrid="0">
      <p:cViewPr varScale="1">
        <p:scale>
          <a:sx n="113" d="100"/>
          <a:sy n="113" d="100"/>
        </p:scale>
        <p:origin x="138" y="216"/>
      </p:cViewPr>
      <p:guideLst>
        <p:guide orient="horz" pos="728"/>
        <p:guide pos="3840"/>
        <p:guide orient="horz" pos="3264"/>
        <p:guide pos="1612"/>
        <p:guide pos="52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8648492405955617"/>
          <c:y val="4.7898953623960079E-2"/>
          <c:w val="0.71338063395805806"/>
          <c:h val="0.73854475732508074"/>
        </c:manualLayout>
      </c:layout>
      <c:barChart>
        <c:barDir val="col"/>
        <c:grouping val="clustered"/>
        <c:varyColors val="0"/>
        <c:ser>
          <c:idx val="0"/>
          <c:order val="0"/>
          <c:spPr>
            <a:solidFill>
              <a:srgbClr val="199370"/>
            </a:solidFill>
            <a:ln>
              <a:solidFill>
                <a:srgbClr val="199370"/>
              </a:solidFill>
            </a:ln>
            <a:effectLst/>
          </c:spPr>
          <c:invertIfNegative val="0"/>
          <c:dPt>
            <c:idx val="0"/>
            <c:invertIfNegative val="0"/>
            <c:bubble3D val="0"/>
            <c:spPr>
              <a:solidFill>
                <a:srgbClr val="138967"/>
              </a:solidFill>
              <a:ln>
                <a:solidFill>
                  <a:srgbClr val="199370"/>
                </a:solidFill>
              </a:ln>
              <a:effectLst/>
            </c:spPr>
            <c:extLst>
              <c:ext xmlns:c16="http://schemas.microsoft.com/office/drawing/2014/chart" uri="{C3380CC4-5D6E-409C-BE32-E72D297353CC}">
                <c16:uniqueId val="{00000001-CACA-46E9-91EB-004A2B716073}"/>
              </c:ext>
            </c:extLst>
          </c:dPt>
          <c:dPt>
            <c:idx val="1"/>
            <c:invertIfNegative val="0"/>
            <c:bubble3D val="0"/>
            <c:spPr>
              <a:solidFill>
                <a:srgbClr val="B1AAAA"/>
              </a:solidFill>
              <a:ln>
                <a:solidFill>
                  <a:srgbClr val="B1AAAA"/>
                </a:solidFill>
              </a:ln>
              <a:effectLst/>
            </c:spPr>
            <c:extLst>
              <c:ext xmlns:c16="http://schemas.microsoft.com/office/drawing/2014/chart" uri="{C3380CC4-5D6E-409C-BE32-E72D297353CC}">
                <c16:uniqueId val="{00000003-CACA-46E9-91EB-004A2B716073}"/>
              </c:ext>
            </c:extLst>
          </c:dPt>
          <c:val>
            <c:numRef>
              <c:f>Sheet1!$B$2:$B$3</c:f>
              <c:numCache>
                <c:formatCode>General</c:formatCode>
                <c:ptCount val="2"/>
                <c:pt idx="0">
                  <c:v>30.5</c:v>
                </c:pt>
                <c:pt idx="1">
                  <c:v>3.2</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Series 1</c:v>
                      </c:pt>
                    </c:strCache>
                  </c:strRef>
                </c15:tx>
              </c15:filteredSeriesTitle>
            </c:ext>
            <c:ext xmlns:c15="http://schemas.microsoft.com/office/drawing/2012/chart" uri="{02D57815-91ED-43cb-92C2-25804820EDAC}">
              <c15:filteredCategoryTitle>
                <c15:cat>
                  <c:strRef>
                    <c:extLst>
                      <c:ext uri="{02D57815-91ED-43cb-92C2-25804820EDAC}">
                        <c15:formulaRef>
                          <c15:sqref>Sheet1!$A$2:$A$3</c15:sqref>
                        </c15:formulaRef>
                      </c:ext>
                    </c:extLst>
                    <c:strCache>
                      <c:ptCount val="2"/>
                      <c:pt idx="0">
                        <c:v>NIVO + chemo</c:v>
                      </c:pt>
                      <c:pt idx="1">
                        <c:v>Chemo</c:v>
                      </c:pt>
                    </c:strCache>
                  </c:strRef>
                </c15:cat>
              </c15:filteredCategoryTitle>
            </c:ext>
            <c:ext xmlns:c16="http://schemas.microsoft.com/office/drawing/2014/chart" uri="{C3380CC4-5D6E-409C-BE32-E72D297353CC}">
              <c16:uniqueId val="{00000004-CACA-46E9-91EB-004A2B716073}"/>
            </c:ext>
          </c:extLst>
        </c:ser>
        <c:dLbls>
          <c:showLegendKey val="0"/>
          <c:showVal val="0"/>
          <c:showCatName val="0"/>
          <c:showSerName val="0"/>
          <c:showPercent val="0"/>
          <c:showBubbleSize val="0"/>
        </c:dLbls>
        <c:gapWidth val="150"/>
        <c:overlap val="-30"/>
        <c:axId val="684660056"/>
        <c:axId val="684658744"/>
      </c:barChart>
      <c:catAx>
        <c:axId val="684660056"/>
        <c:scaling>
          <c:orientation val="minMax"/>
        </c:scaling>
        <c:delete val="0"/>
        <c:axPos val="b"/>
        <c:numFmt formatCode="General" sourceLinked="1"/>
        <c:majorTickMark val="none"/>
        <c:minorTickMark val="none"/>
        <c:tickLblPos val="nextTo"/>
        <c:spPr>
          <a:noFill/>
          <a:ln w="12700" cap="flat" cmpd="sng" algn="ctr">
            <a:solidFill>
              <a:schemeClr val="tx1"/>
            </a:solidFill>
            <a:round/>
          </a:ln>
          <a:effectLst/>
        </c:spPr>
        <c:txPr>
          <a:bodyPr rot="-60000000" spcFirstLastPara="1" vertOverflow="ellipsis" vert="horz" wrap="square" anchor="ctr" anchorCtr="1"/>
          <a:lstStyle/>
          <a:p>
            <a:pPr>
              <a:defRPr sz="1400" b="1" i="0" u="none" strike="noStrike" kern="1200" baseline="0">
                <a:solidFill>
                  <a:srgbClr val="595454"/>
                </a:solidFill>
                <a:latin typeface="+mn-lt"/>
                <a:ea typeface="+mn-ea"/>
                <a:cs typeface="+mn-cs"/>
              </a:defRPr>
            </a:pPr>
            <a:endParaRPr lang="en-US"/>
          </a:p>
        </c:txPr>
        <c:crossAx val="684658744"/>
        <c:crosses val="autoZero"/>
        <c:auto val="1"/>
        <c:lblAlgn val="ctr"/>
        <c:lblOffset val="0"/>
        <c:noMultiLvlLbl val="0"/>
      </c:catAx>
      <c:valAx>
        <c:axId val="684658744"/>
        <c:scaling>
          <c:orientation val="minMax"/>
          <c:max val="40"/>
        </c:scaling>
        <c:delete val="0"/>
        <c:axPos val="l"/>
        <c:title>
          <c:tx>
            <c:rich>
              <a:bodyPr rot="-5400000" spcFirstLastPara="1" vertOverflow="ellipsis" vert="horz" wrap="square" anchor="ctr" anchorCtr="1"/>
              <a:lstStyle/>
              <a:p>
                <a:pPr>
                  <a:defRPr sz="1400" b="1" i="0" u="none" strike="noStrike" kern="1200" baseline="0">
                    <a:solidFill>
                      <a:srgbClr val="595454"/>
                    </a:solidFill>
                    <a:latin typeface="+mn-lt"/>
                    <a:ea typeface="+mn-ea"/>
                    <a:cs typeface="+mn-cs"/>
                  </a:defRPr>
                </a:pPr>
                <a:r>
                  <a:rPr lang="en-US" sz="1400">
                    <a:solidFill>
                      <a:srgbClr val="595454"/>
                    </a:solidFill>
                  </a:rPr>
                  <a:t>pCR rate (%)</a:t>
                </a:r>
              </a:p>
            </c:rich>
          </c:tx>
          <c:layout>
            <c:manualLayout>
              <c:xMode val="edge"/>
              <c:yMode val="edge"/>
              <c:x val="0.16034278872962751"/>
              <c:y val="0.16311548333566994"/>
            </c:manualLayout>
          </c:layout>
          <c:overlay val="0"/>
          <c:spPr>
            <a:noFill/>
            <a:ln>
              <a:noFill/>
            </a:ln>
            <a:effectLst/>
          </c:spPr>
          <c:txPr>
            <a:bodyPr rot="-5400000" spcFirstLastPara="1" vertOverflow="ellipsis" vert="horz" wrap="square" anchor="ctr" anchorCtr="1"/>
            <a:lstStyle/>
            <a:p>
              <a:pPr>
                <a:defRPr sz="1400" b="1" i="0" u="none" strike="noStrike" kern="1200" baseline="0">
                  <a:solidFill>
                    <a:srgbClr val="595454"/>
                  </a:solidFill>
                  <a:latin typeface="+mn-lt"/>
                  <a:ea typeface="+mn-ea"/>
                  <a:cs typeface="+mn-cs"/>
                </a:defRPr>
              </a:pPr>
              <a:endParaRPr lang="en-US"/>
            </a:p>
          </c:txPr>
        </c:title>
        <c:numFmt formatCode="General" sourceLinked="1"/>
        <c:majorTickMark val="out"/>
        <c:minorTickMark val="none"/>
        <c:tickLblPos val="nextTo"/>
        <c:spPr>
          <a:noFill/>
          <a:ln w="12700">
            <a:solidFill>
              <a:schemeClr val="tx1"/>
            </a:solidFill>
          </a:ln>
          <a:effectLst/>
        </c:spPr>
        <c:txPr>
          <a:bodyPr rot="-60000000" spcFirstLastPara="1" vertOverflow="ellipsis" vert="horz" wrap="square" anchor="ctr" anchorCtr="1"/>
          <a:lstStyle/>
          <a:p>
            <a:pPr>
              <a:defRPr sz="1400" b="1" i="0" u="none" strike="noStrike" kern="1200" baseline="0">
                <a:solidFill>
                  <a:srgbClr val="595454"/>
                </a:solidFill>
                <a:latin typeface="+mn-lt"/>
                <a:ea typeface="+mn-ea"/>
                <a:cs typeface="+mn-cs"/>
              </a:defRPr>
            </a:pPr>
            <a:endParaRPr lang="en-US"/>
          </a:p>
        </c:txPr>
        <c:crossAx val="684660056"/>
        <c:crosses val="autoZero"/>
        <c:crossBetween val="between"/>
        <c:majorUnit val="10"/>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b="1"/>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665488596486115"/>
          <c:y val="0.17351670032427149"/>
          <c:w val="0.71338063395805806"/>
          <c:h val="0.73854475732508074"/>
        </c:manualLayout>
      </c:layout>
      <c:barChart>
        <c:barDir val="col"/>
        <c:grouping val="clustered"/>
        <c:varyColors val="0"/>
        <c:ser>
          <c:idx val="0"/>
          <c:order val="0"/>
          <c:spPr>
            <a:solidFill>
              <a:srgbClr val="199370"/>
            </a:solidFill>
            <a:ln>
              <a:solidFill>
                <a:srgbClr val="199370"/>
              </a:solidFill>
            </a:ln>
            <a:effectLst/>
          </c:spPr>
          <c:invertIfNegative val="0"/>
          <c:dPt>
            <c:idx val="0"/>
            <c:invertIfNegative val="0"/>
            <c:bubble3D val="0"/>
            <c:spPr>
              <a:solidFill>
                <a:srgbClr val="138967"/>
              </a:solidFill>
              <a:ln>
                <a:solidFill>
                  <a:srgbClr val="199370"/>
                </a:solidFill>
              </a:ln>
              <a:effectLst/>
            </c:spPr>
            <c:extLst>
              <c:ext xmlns:c16="http://schemas.microsoft.com/office/drawing/2014/chart" uri="{C3380CC4-5D6E-409C-BE32-E72D297353CC}">
                <c16:uniqueId val="{00000002-1DCC-4BF0-9EB0-4C6D7464AE82}"/>
              </c:ext>
            </c:extLst>
          </c:dPt>
          <c:dPt>
            <c:idx val="1"/>
            <c:invertIfNegative val="0"/>
            <c:bubble3D val="0"/>
            <c:spPr>
              <a:solidFill>
                <a:srgbClr val="B1AAAA"/>
              </a:solidFill>
              <a:ln>
                <a:solidFill>
                  <a:srgbClr val="B1AAAA"/>
                </a:solidFill>
              </a:ln>
              <a:effectLst/>
            </c:spPr>
            <c:extLst>
              <c:ext xmlns:c16="http://schemas.microsoft.com/office/drawing/2014/chart" uri="{C3380CC4-5D6E-409C-BE32-E72D297353CC}">
                <c16:uniqueId val="{00000004-5F54-415D-8BD2-E057A9EC14F1}"/>
              </c:ext>
            </c:extLst>
          </c:dPt>
          <c:val>
            <c:numRef>
              <c:f>Sheet1!$B$2:$B$3</c:f>
              <c:numCache>
                <c:formatCode>General</c:formatCode>
                <c:ptCount val="2"/>
                <c:pt idx="0">
                  <c:v>24</c:v>
                </c:pt>
                <c:pt idx="1">
                  <c:v>2.2000000000000002</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Series 1</c:v>
                      </c:pt>
                    </c:strCache>
                  </c:strRef>
                </c15:tx>
              </c15:filteredSeriesTitle>
            </c:ext>
            <c:ext xmlns:c15="http://schemas.microsoft.com/office/drawing/2012/chart" uri="{02D57815-91ED-43cb-92C2-25804820EDAC}">
              <c15:filteredCategoryTitle>
                <c15:cat>
                  <c:strRef>
                    <c:extLst>
                      <c:ext uri="{02D57815-91ED-43cb-92C2-25804820EDAC}">
                        <c15:formulaRef>
                          <c15:sqref>Sheet1!$A$2:$A$3</c15:sqref>
                        </c15:formulaRef>
                      </c:ext>
                    </c:extLst>
                    <c:strCache>
                      <c:ptCount val="2"/>
                      <c:pt idx="0">
                        <c:v>NIVO + chemo</c:v>
                      </c:pt>
                      <c:pt idx="1">
                        <c:v>Chemo</c:v>
                      </c:pt>
                    </c:strCache>
                  </c:strRef>
                </c15:cat>
              </c15:filteredCategoryTitle>
            </c:ext>
            <c:ext xmlns:c16="http://schemas.microsoft.com/office/drawing/2014/chart" uri="{C3380CC4-5D6E-409C-BE32-E72D297353CC}">
              <c16:uniqueId val="{00000000-5F54-415D-8BD2-E057A9EC14F1}"/>
            </c:ext>
          </c:extLst>
        </c:ser>
        <c:dLbls>
          <c:showLegendKey val="0"/>
          <c:showVal val="0"/>
          <c:showCatName val="0"/>
          <c:showSerName val="0"/>
          <c:showPercent val="0"/>
          <c:showBubbleSize val="0"/>
        </c:dLbls>
        <c:gapWidth val="36"/>
        <c:overlap val="-22"/>
        <c:axId val="684660056"/>
        <c:axId val="684658744"/>
      </c:barChart>
      <c:catAx>
        <c:axId val="684660056"/>
        <c:scaling>
          <c:orientation val="minMax"/>
        </c:scaling>
        <c:delete val="0"/>
        <c:axPos val="b"/>
        <c:numFmt formatCode="General" sourceLinked="1"/>
        <c:majorTickMark val="none"/>
        <c:minorTickMark val="none"/>
        <c:tickLblPos val="nextTo"/>
        <c:spPr>
          <a:noFill/>
          <a:ln w="12700" cap="flat" cmpd="sng" algn="ctr">
            <a:solidFill>
              <a:schemeClr val="tx1"/>
            </a:solidFill>
            <a:round/>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en-US"/>
          </a:p>
        </c:txPr>
        <c:crossAx val="684658744"/>
        <c:crosses val="autoZero"/>
        <c:auto val="1"/>
        <c:lblAlgn val="ctr"/>
        <c:lblOffset val="0"/>
        <c:noMultiLvlLbl val="0"/>
      </c:catAx>
      <c:valAx>
        <c:axId val="684658744"/>
        <c:scaling>
          <c:orientation val="minMax"/>
          <c:max val="40"/>
        </c:scaling>
        <c:delete val="0"/>
        <c:axPos val="l"/>
        <c:title>
          <c:tx>
            <c:rich>
              <a:bodyPr rot="-5400000" spcFirstLastPara="1" vertOverflow="ellipsis" vert="horz" wrap="square" anchor="ctr" anchorCtr="1"/>
              <a:lstStyle/>
              <a:p>
                <a:pPr>
                  <a:defRPr sz="1600" b="1" i="0" u="none" strike="noStrike" kern="1200" baseline="0">
                    <a:solidFill>
                      <a:schemeClr val="tx1"/>
                    </a:solidFill>
                    <a:latin typeface="+mn-lt"/>
                    <a:ea typeface="+mn-ea"/>
                    <a:cs typeface="+mn-cs"/>
                  </a:defRPr>
                </a:pPr>
                <a:r>
                  <a:rPr lang="en-US" sz="1600" b="1">
                    <a:solidFill>
                      <a:schemeClr val="tx1"/>
                    </a:solidFill>
                  </a:rPr>
                  <a:t>pCR rate (%)</a:t>
                </a:r>
              </a:p>
            </c:rich>
          </c:tx>
          <c:layout>
            <c:manualLayout>
              <c:xMode val="edge"/>
              <c:yMode val="edge"/>
              <c:x val="4.1180122170956728E-2"/>
              <c:y val="0.38263015917736731"/>
            </c:manualLayout>
          </c:layout>
          <c:overlay val="0"/>
          <c:spPr>
            <a:noFill/>
            <a:ln>
              <a:noFill/>
            </a:ln>
            <a:effectLst/>
          </c:spPr>
          <c:txPr>
            <a:bodyPr rot="-54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en-US"/>
            </a:p>
          </c:txPr>
        </c:title>
        <c:numFmt formatCode="General" sourceLinked="1"/>
        <c:majorTickMark val="out"/>
        <c:minorTickMark val="none"/>
        <c:tickLblPos val="nextTo"/>
        <c:spPr>
          <a:noFill/>
          <a:ln w="12700">
            <a:solidFill>
              <a:schemeClr val="tx1"/>
            </a:solidFill>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684660056"/>
        <c:crosses val="autoZero"/>
        <c:crossBetween val="between"/>
        <c:majorUnit val="10"/>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916824524921555"/>
          <c:y val="0.12748859230823384"/>
          <c:w val="0.71338063395805806"/>
          <c:h val="0.73854475732508074"/>
        </c:manualLayout>
      </c:layout>
      <c:barChart>
        <c:barDir val="col"/>
        <c:grouping val="clustered"/>
        <c:varyColors val="0"/>
        <c:ser>
          <c:idx val="0"/>
          <c:order val="0"/>
          <c:spPr>
            <a:solidFill>
              <a:srgbClr val="199370"/>
            </a:solidFill>
            <a:ln>
              <a:solidFill>
                <a:srgbClr val="199370"/>
              </a:solidFill>
            </a:ln>
            <a:effectLst/>
          </c:spPr>
          <c:invertIfNegative val="0"/>
          <c:dPt>
            <c:idx val="0"/>
            <c:invertIfNegative val="0"/>
            <c:bubble3D val="0"/>
            <c:spPr>
              <a:solidFill>
                <a:srgbClr val="138967"/>
              </a:solidFill>
              <a:ln>
                <a:solidFill>
                  <a:srgbClr val="199370"/>
                </a:solidFill>
              </a:ln>
              <a:effectLst/>
            </c:spPr>
            <c:extLst>
              <c:ext xmlns:c16="http://schemas.microsoft.com/office/drawing/2014/chart" uri="{C3380CC4-5D6E-409C-BE32-E72D297353CC}">
                <c16:uniqueId val="{00000001-C56B-4092-B69C-A61C1731C60A}"/>
              </c:ext>
            </c:extLst>
          </c:dPt>
          <c:dPt>
            <c:idx val="1"/>
            <c:invertIfNegative val="0"/>
            <c:bubble3D val="0"/>
            <c:spPr>
              <a:solidFill>
                <a:srgbClr val="B1AAAA"/>
              </a:solidFill>
              <a:ln>
                <a:solidFill>
                  <a:srgbClr val="B1AAAA"/>
                </a:solidFill>
              </a:ln>
              <a:effectLst/>
            </c:spPr>
            <c:extLst>
              <c:ext xmlns:c16="http://schemas.microsoft.com/office/drawing/2014/chart" uri="{C3380CC4-5D6E-409C-BE32-E72D297353CC}">
                <c16:uniqueId val="{00000003-C56B-4092-B69C-A61C1731C60A}"/>
              </c:ext>
            </c:extLst>
          </c:dPt>
          <c:val>
            <c:numRef>
              <c:f>Sheet1!$B$2:$B$3</c:f>
              <c:numCache>
                <c:formatCode>General</c:formatCode>
                <c:ptCount val="2"/>
                <c:pt idx="0">
                  <c:v>25.7</c:v>
                </c:pt>
                <c:pt idx="1">
                  <c:v>2.8</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Series 1</c:v>
                      </c:pt>
                    </c:strCache>
                  </c:strRef>
                </c15:tx>
              </c15:filteredSeriesTitle>
            </c:ext>
            <c:ext xmlns:c15="http://schemas.microsoft.com/office/drawing/2012/chart" uri="{02D57815-91ED-43cb-92C2-25804820EDAC}">
              <c15:filteredCategoryTitle>
                <c15:cat>
                  <c:strRef>
                    <c:extLst>
                      <c:ext uri="{02D57815-91ED-43cb-92C2-25804820EDAC}">
                        <c15:formulaRef>
                          <c15:sqref>Sheet1!$A$2:$A$3</c15:sqref>
                        </c15:formulaRef>
                      </c:ext>
                    </c:extLst>
                    <c:strCache>
                      <c:ptCount val="2"/>
                      <c:pt idx="0">
                        <c:v>NIVO + chemo</c:v>
                      </c:pt>
                      <c:pt idx="1">
                        <c:v>Chemo</c:v>
                      </c:pt>
                    </c:strCache>
                  </c:strRef>
                </c15:cat>
              </c15:filteredCategoryTitle>
            </c:ext>
            <c:ext xmlns:c16="http://schemas.microsoft.com/office/drawing/2014/chart" uri="{C3380CC4-5D6E-409C-BE32-E72D297353CC}">
              <c16:uniqueId val="{00000004-C56B-4092-B69C-A61C1731C60A}"/>
            </c:ext>
          </c:extLst>
        </c:ser>
        <c:dLbls>
          <c:showLegendKey val="0"/>
          <c:showVal val="0"/>
          <c:showCatName val="0"/>
          <c:showSerName val="0"/>
          <c:showPercent val="0"/>
          <c:showBubbleSize val="0"/>
        </c:dLbls>
        <c:gapWidth val="150"/>
        <c:overlap val="-22"/>
        <c:axId val="684660056"/>
        <c:axId val="684658744"/>
      </c:barChart>
      <c:catAx>
        <c:axId val="684660056"/>
        <c:scaling>
          <c:orientation val="minMax"/>
        </c:scaling>
        <c:delete val="0"/>
        <c:axPos val="b"/>
        <c:numFmt formatCode="General" sourceLinked="1"/>
        <c:majorTickMark val="none"/>
        <c:minorTickMark val="none"/>
        <c:tickLblPos val="nextTo"/>
        <c:spPr>
          <a:noFill/>
          <a:ln w="12700" cap="flat" cmpd="sng" algn="ctr">
            <a:solidFill>
              <a:schemeClr val="tx1"/>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684658744"/>
        <c:crosses val="autoZero"/>
        <c:auto val="1"/>
        <c:lblAlgn val="ctr"/>
        <c:lblOffset val="0"/>
        <c:noMultiLvlLbl val="0"/>
      </c:catAx>
      <c:valAx>
        <c:axId val="684658744"/>
        <c:scaling>
          <c:orientation val="minMax"/>
          <c:max val="40"/>
        </c:scaling>
        <c:delete val="0"/>
        <c:axPos val="l"/>
        <c:title>
          <c:tx>
            <c:rich>
              <a:bodyPr rot="-5400000" spcFirstLastPara="1" vertOverflow="ellipsis" vert="horz" wrap="square" anchor="ctr" anchorCtr="1"/>
              <a:lstStyle/>
              <a:p>
                <a:pPr>
                  <a:defRPr sz="1400" b="1" i="0" u="none" strike="noStrike" kern="1200" baseline="0">
                    <a:solidFill>
                      <a:schemeClr val="tx1"/>
                    </a:solidFill>
                    <a:latin typeface="+mn-lt"/>
                    <a:ea typeface="+mn-ea"/>
                    <a:cs typeface="+mn-cs"/>
                  </a:defRPr>
                </a:pPr>
                <a:r>
                  <a:rPr lang="en-US" sz="1400" b="1">
                    <a:solidFill>
                      <a:schemeClr val="tx1"/>
                    </a:solidFill>
                  </a:rPr>
                  <a:t>pCR rate (%)</a:t>
                </a:r>
              </a:p>
            </c:rich>
          </c:tx>
          <c:layout>
            <c:manualLayout>
              <c:xMode val="edge"/>
              <c:yMode val="edge"/>
              <c:x val="0.12247830199203763"/>
              <c:y val="0.23622313232047637"/>
            </c:manualLayout>
          </c:layout>
          <c:overlay val="0"/>
          <c:spPr>
            <a:noFill/>
            <a:ln>
              <a:noFill/>
            </a:ln>
            <a:effectLst/>
          </c:spPr>
          <c:txPr>
            <a:bodyPr rot="-54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title>
        <c:numFmt formatCode="General" sourceLinked="1"/>
        <c:majorTickMark val="out"/>
        <c:minorTickMark val="none"/>
        <c:tickLblPos val="nextTo"/>
        <c:spPr>
          <a:noFill/>
          <a:ln w="12700">
            <a:solidFill>
              <a:schemeClr val="tx1"/>
            </a:solidFill>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684660056"/>
        <c:crosses val="autoZero"/>
        <c:crossBetween val="between"/>
        <c:majorUnit val="10"/>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4.6706376329493468E-2"/>
          <c:y val="0"/>
          <c:w val="0.91334067457495927"/>
          <c:h val="0.81718183673271094"/>
        </c:manualLayout>
      </c:layout>
      <c:scatterChart>
        <c:scatterStyle val="lineMarker"/>
        <c:varyColors val="0"/>
        <c:ser>
          <c:idx val="22"/>
          <c:order val="0"/>
          <c:spPr>
            <a:ln w="19050" cap="rnd">
              <a:solidFill>
                <a:srgbClr val="595454"/>
              </a:solidFill>
              <a:round/>
            </a:ln>
            <a:effectLst/>
          </c:spPr>
          <c:marker>
            <c:symbol val="circle"/>
            <c:size val="5"/>
            <c:spPr>
              <a:solidFill>
                <a:schemeClr val="accent5">
                  <a:lumMod val="80000"/>
                </a:schemeClr>
              </a:solidFill>
              <a:ln w="9525">
                <a:solidFill>
                  <a:schemeClr val="accent5">
                    <a:lumMod val="80000"/>
                  </a:schemeClr>
                </a:solidFill>
              </a:ln>
              <a:effectLst/>
            </c:spPr>
          </c:marker>
          <c:dPt>
            <c:idx val="0"/>
            <c:marker>
              <c:symbol val="circle"/>
              <c:size val="5"/>
              <c:spPr>
                <a:solidFill>
                  <a:srgbClr val="595454"/>
                </a:solidFill>
                <a:ln w="9525">
                  <a:solidFill>
                    <a:srgbClr val="595454"/>
                  </a:solidFill>
                </a:ln>
                <a:effectLst/>
              </c:spPr>
            </c:marker>
            <c:bubble3D val="0"/>
            <c:spPr>
              <a:ln w="19050" cap="rnd">
                <a:solidFill>
                  <a:srgbClr val="595454"/>
                </a:solidFill>
                <a:round/>
              </a:ln>
              <a:effectLst/>
            </c:spPr>
            <c:extLst>
              <c:ext xmlns:c16="http://schemas.microsoft.com/office/drawing/2014/chart" uri="{C3380CC4-5D6E-409C-BE32-E72D297353CC}">
                <c16:uniqueId val="{00000001-734A-4D21-B25D-E7A85068BFDA}"/>
              </c:ext>
            </c:extLst>
          </c:dPt>
          <c:dPt>
            <c:idx val="1"/>
            <c:marker>
              <c:symbol val="none"/>
            </c:marker>
            <c:bubble3D val="0"/>
            <c:extLst>
              <c:ext xmlns:c16="http://schemas.microsoft.com/office/drawing/2014/chart" uri="{C3380CC4-5D6E-409C-BE32-E72D297353CC}">
                <c16:uniqueId val="{00000002-734A-4D21-B25D-E7A85068BFDA}"/>
              </c:ext>
            </c:extLst>
          </c:dPt>
          <c:dPt>
            <c:idx val="2"/>
            <c:marker>
              <c:symbol val="none"/>
            </c:marker>
            <c:bubble3D val="0"/>
            <c:extLst>
              <c:ext xmlns:c16="http://schemas.microsoft.com/office/drawing/2014/chart" uri="{C3380CC4-5D6E-409C-BE32-E72D297353CC}">
                <c16:uniqueId val="{00000003-734A-4D21-B25D-E7A85068BFDA}"/>
              </c:ext>
            </c:extLst>
          </c:dPt>
          <c:xVal>
            <c:numRef>
              <c:f>Sheet1!$B$2:$D$2</c:f>
              <c:numCache>
                <c:formatCode>General</c:formatCode>
                <c:ptCount val="3"/>
                <c:pt idx="0">
                  <c:v>0.63</c:v>
                </c:pt>
                <c:pt idx="1">
                  <c:v>0.45</c:v>
                </c:pt>
                <c:pt idx="2">
                  <c:v>0.87</c:v>
                </c:pt>
              </c:numCache>
            </c:numRef>
          </c:xVal>
          <c:yVal>
            <c:numRef>
              <c:f>Sheet1!$F$2:$I$2</c:f>
              <c:numCache>
                <c:formatCode>General</c:formatCode>
                <c:ptCount val="4"/>
                <c:pt idx="0">
                  <c:v>23.2</c:v>
                </c:pt>
                <c:pt idx="1">
                  <c:v>23.2</c:v>
                </c:pt>
                <c:pt idx="2">
                  <c:v>23.2</c:v>
                </c:pt>
              </c:numCache>
            </c:numRef>
          </c:yVal>
          <c:smooth val="0"/>
          <c:extLst>
            <c:ext xmlns:c15="http://schemas.microsoft.com/office/drawing/2012/chart" uri="{02D57815-91ED-43cb-92C2-25804820EDAC}">
              <c15:filteredSeriesTitle>
                <c15:tx>
                  <c:strRef>
                    <c:extLst>
                      <c:ext uri="{02D57815-91ED-43cb-92C2-25804820EDAC}">
                        <c15:formulaRef>
                          <c15:sqref>Sheet1!$A$2</c15:sqref>
                        </c15:formulaRef>
                      </c:ext>
                    </c:extLst>
                    <c:strCache>
                      <c:ptCount val="1"/>
                      <c:pt idx="0">
                        <c:v>Overall</c:v>
                      </c:pt>
                    </c:strCache>
                  </c:strRef>
                </c15:tx>
              </c15:filteredSeriesTitle>
            </c:ext>
            <c:ext xmlns:c16="http://schemas.microsoft.com/office/drawing/2014/chart" uri="{C3380CC4-5D6E-409C-BE32-E72D297353CC}">
              <c16:uniqueId val="{00000004-734A-4D21-B25D-E7A85068BFDA}"/>
            </c:ext>
          </c:extLst>
        </c:ser>
        <c:ser>
          <c:idx val="21"/>
          <c:order val="1"/>
          <c:spPr>
            <a:ln w="19050" cap="rnd">
              <a:solidFill>
                <a:srgbClr val="595454"/>
              </a:solidFill>
              <a:round/>
            </a:ln>
            <a:effectLst/>
          </c:spPr>
          <c:marker>
            <c:symbol val="circle"/>
            <c:size val="5"/>
            <c:spPr>
              <a:solidFill>
                <a:schemeClr val="accent4">
                  <a:lumMod val="80000"/>
                </a:schemeClr>
              </a:solidFill>
              <a:ln w="9525">
                <a:solidFill>
                  <a:schemeClr val="accent4">
                    <a:lumMod val="80000"/>
                  </a:schemeClr>
                </a:solidFill>
              </a:ln>
              <a:effectLst/>
            </c:spPr>
          </c:marker>
          <c:dPt>
            <c:idx val="0"/>
            <c:marker>
              <c:symbol val="circle"/>
              <c:size val="5"/>
              <c:spPr>
                <a:solidFill>
                  <a:srgbClr val="595454"/>
                </a:solidFill>
                <a:ln w="9525">
                  <a:solidFill>
                    <a:srgbClr val="595454"/>
                  </a:solidFill>
                </a:ln>
                <a:effectLst/>
              </c:spPr>
            </c:marker>
            <c:bubble3D val="0"/>
            <c:spPr>
              <a:ln w="19050" cap="rnd">
                <a:solidFill>
                  <a:srgbClr val="595454"/>
                </a:solidFill>
                <a:round/>
              </a:ln>
              <a:effectLst/>
            </c:spPr>
            <c:extLst>
              <c:ext xmlns:c16="http://schemas.microsoft.com/office/drawing/2014/chart" uri="{C3380CC4-5D6E-409C-BE32-E72D297353CC}">
                <c16:uniqueId val="{00000006-734A-4D21-B25D-E7A85068BFDA}"/>
              </c:ext>
            </c:extLst>
          </c:dPt>
          <c:dPt>
            <c:idx val="1"/>
            <c:marker>
              <c:symbol val="none"/>
            </c:marker>
            <c:bubble3D val="0"/>
            <c:extLst>
              <c:ext xmlns:c16="http://schemas.microsoft.com/office/drawing/2014/chart" uri="{C3380CC4-5D6E-409C-BE32-E72D297353CC}">
                <c16:uniqueId val="{00000007-734A-4D21-B25D-E7A85068BFDA}"/>
              </c:ext>
            </c:extLst>
          </c:dPt>
          <c:dPt>
            <c:idx val="2"/>
            <c:marker>
              <c:symbol val="none"/>
            </c:marker>
            <c:bubble3D val="0"/>
            <c:extLst>
              <c:ext xmlns:c16="http://schemas.microsoft.com/office/drawing/2014/chart" uri="{C3380CC4-5D6E-409C-BE32-E72D297353CC}">
                <c16:uniqueId val="{00000008-734A-4D21-B25D-E7A85068BFDA}"/>
              </c:ext>
            </c:extLst>
          </c:dPt>
          <c:xVal>
            <c:numRef>
              <c:f>Sheet1!$B$3:$D$3</c:f>
              <c:numCache>
                <c:formatCode>General</c:formatCode>
                <c:ptCount val="3"/>
                <c:pt idx="0">
                  <c:v>0.56999999999999995</c:v>
                </c:pt>
                <c:pt idx="1">
                  <c:v>0.35</c:v>
                </c:pt>
                <c:pt idx="2">
                  <c:v>0.93</c:v>
                </c:pt>
              </c:numCache>
            </c:numRef>
          </c:xVal>
          <c:yVal>
            <c:numRef>
              <c:f>Sheet1!$F$3:$H$3</c:f>
              <c:numCache>
                <c:formatCode>General</c:formatCode>
                <c:ptCount val="3"/>
                <c:pt idx="0">
                  <c:v>22.1</c:v>
                </c:pt>
                <c:pt idx="1">
                  <c:v>22.1</c:v>
                </c:pt>
                <c:pt idx="2">
                  <c:v>22.1</c:v>
                </c:pt>
              </c:numCache>
            </c:numRef>
          </c:yVal>
          <c:smooth val="0"/>
          <c:extLst>
            <c:ext xmlns:c15="http://schemas.microsoft.com/office/drawing/2012/chart" uri="{02D57815-91ED-43cb-92C2-25804820EDAC}">
              <c15:filteredSeriesTitle>
                <c15:tx>
                  <c:strRef>
                    <c:extLst>
                      <c:ext uri="{02D57815-91ED-43cb-92C2-25804820EDAC}">
                        <c15:formulaRef>
                          <c15:sqref>Sheet1!$A$3</c15:sqref>
                        </c15:formulaRef>
                      </c:ext>
                    </c:extLst>
                    <c:strCache>
                      <c:ptCount val="1"/>
                      <c:pt idx="0">
                        <c:v>&lt;65  years</c:v>
                      </c:pt>
                    </c:strCache>
                  </c:strRef>
                </c15:tx>
              </c15:filteredSeriesTitle>
            </c:ext>
            <c:ext xmlns:c16="http://schemas.microsoft.com/office/drawing/2014/chart" uri="{C3380CC4-5D6E-409C-BE32-E72D297353CC}">
              <c16:uniqueId val="{00000009-734A-4D21-B25D-E7A85068BFDA}"/>
            </c:ext>
          </c:extLst>
        </c:ser>
        <c:ser>
          <c:idx val="0"/>
          <c:order val="2"/>
          <c:spPr>
            <a:ln w="19050" cap="rnd">
              <a:solidFill>
                <a:srgbClr val="595454"/>
              </a:solidFill>
              <a:round/>
            </a:ln>
            <a:effectLst/>
          </c:spPr>
          <c:marker>
            <c:symbol val="circle"/>
            <c:size val="5"/>
            <c:spPr>
              <a:solidFill>
                <a:srgbClr val="595454">
                  <a:lumMod val="50000"/>
                </a:srgbClr>
              </a:solidFill>
              <a:ln w="9525">
                <a:solidFill>
                  <a:srgbClr val="000000"/>
                </a:solidFill>
              </a:ln>
              <a:effectLst/>
            </c:spPr>
          </c:marker>
          <c:dPt>
            <c:idx val="0"/>
            <c:marker>
              <c:symbol val="circle"/>
              <c:size val="5"/>
              <c:spPr>
                <a:solidFill>
                  <a:srgbClr val="595454"/>
                </a:solidFill>
                <a:ln w="9525">
                  <a:solidFill>
                    <a:srgbClr val="595454"/>
                  </a:solidFill>
                </a:ln>
                <a:effectLst/>
              </c:spPr>
            </c:marker>
            <c:bubble3D val="0"/>
            <c:spPr>
              <a:ln w="19050" cap="rnd">
                <a:solidFill>
                  <a:srgbClr val="595454"/>
                </a:solidFill>
                <a:round/>
              </a:ln>
              <a:effectLst/>
            </c:spPr>
            <c:extLst>
              <c:ext xmlns:c16="http://schemas.microsoft.com/office/drawing/2014/chart" uri="{C3380CC4-5D6E-409C-BE32-E72D297353CC}">
                <c16:uniqueId val="{0000000B-734A-4D21-B25D-E7A85068BFDA}"/>
              </c:ext>
            </c:extLst>
          </c:dPt>
          <c:dPt>
            <c:idx val="1"/>
            <c:marker>
              <c:symbol val="none"/>
            </c:marker>
            <c:bubble3D val="0"/>
            <c:spPr>
              <a:ln w="19050" cap="rnd">
                <a:solidFill>
                  <a:srgbClr val="595454"/>
                </a:solidFill>
                <a:round/>
              </a:ln>
              <a:effectLst/>
            </c:spPr>
            <c:extLst>
              <c:ext xmlns:c16="http://schemas.microsoft.com/office/drawing/2014/chart" uri="{C3380CC4-5D6E-409C-BE32-E72D297353CC}">
                <c16:uniqueId val="{0000000D-734A-4D21-B25D-E7A85068BFDA}"/>
              </c:ext>
            </c:extLst>
          </c:dPt>
          <c:dPt>
            <c:idx val="2"/>
            <c:marker>
              <c:symbol val="none"/>
            </c:marker>
            <c:bubble3D val="0"/>
            <c:spPr>
              <a:ln w="19050" cap="rnd">
                <a:solidFill>
                  <a:srgbClr val="595454"/>
                </a:solidFill>
                <a:round/>
              </a:ln>
              <a:effectLst/>
            </c:spPr>
            <c:extLst>
              <c:ext xmlns:c16="http://schemas.microsoft.com/office/drawing/2014/chart" uri="{C3380CC4-5D6E-409C-BE32-E72D297353CC}">
                <c16:uniqueId val="{0000000F-734A-4D21-B25D-E7A85068BFDA}"/>
              </c:ext>
            </c:extLst>
          </c:dPt>
          <c:xVal>
            <c:numRef>
              <c:f>Sheet1!$B$4:$D$4</c:f>
              <c:numCache>
                <c:formatCode>General</c:formatCode>
                <c:ptCount val="3"/>
                <c:pt idx="0">
                  <c:v>0.7</c:v>
                </c:pt>
                <c:pt idx="1">
                  <c:v>0.45</c:v>
                </c:pt>
                <c:pt idx="2">
                  <c:v>1.08</c:v>
                </c:pt>
              </c:numCache>
            </c:numRef>
          </c:xVal>
          <c:yVal>
            <c:numRef>
              <c:f>Sheet1!$F$4:$H$4</c:f>
              <c:numCache>
                <c:formatCode>General</c:formatCode>
                <c:ptCount val="3"/>
                <c:pt idx="0">
                  <c:v>21.2</c:v>
                </c:pt>
                <c:pt idx="1">
                  <c:v>21.2</c:v>
                </c:pt>
                <c:pt idx="2">
                  <c:v>21.2</c:v>
                </c:pt>
              </c:numCache>
            </c:numRef>
          </c:yVal>
          <c:smooth val="0"/>
          <c:extLst>
            <c:ext xmlns:c15="http://schemas.microsoft.com/office/drawing/2012/chart" uri="{02D57815-91ED-43cb-92C2-25804820EDAC}">
              <c15:filteredSeriesTitle>
                <c15:tx>
                  <c:strRef>
                    <c:extLst>
                      <c:ext uri="{02D57815-91ED-43cb-92C2-25804820EDAC}">
                        <c15:formulaRef>
                          <c15:sqref>Sheet1!$A$4</c15:sqref>
                        </c15:formulaRef>
                      </c:ext>
                    </c:extLst>
                    <c:strCache>
                      <c:ptCount val="1"/>
                      <c:pt idx="0">
                        <c:v>&gt;=65years</c:v>
                      </c:pt>
                    </c:strCache>
                  </c:strRef>
                </c15:tx>
              </c15:filteredSeriesTitle>
            </c:ext>
            <c:ext xmlns:c16="http://schemas.microsoft.com/office/drawing/2014/chart" uri="{C3380CC4-5D6E-409C-BE32-E72D297353CC}">
              <c16:uniqueId val="{00000010-734A-4D21-B25D-E7A85068BFDA}"/>
            </c:ext>
          </c:extLst>
        </c:ser>
        <c:ser>
          <c:idx val="13"/>
          <c:order val="3"/>
          <c:spPr>
            <a:ln w="19050" cap="rnd">
              <a:solidFill>
                <a:srgbClr val="595454"/>
              </a:solidFill>
              <a:round/>
            </a:ln>
            <a:effectLst/>
          </c:spPr>
          <c:marker>
            <c:symbol val="circle"/>
            <c:size val="5"/>
            <c:spPr>
              <a:solidFill>
                <a:schemeClr val="accent2">
                  <a:lumMod val="80000"/>
                  <a:lumOff val="20000"/>
                </a:schemeClr>
              </a:solidFill>
              <a:ln w="9525">
                <a:solidFill>
                  <a:srgbClr val="000000"/>
                </a:solidFill>
              </a:ln>
              <a:effectLst/>
            </c:spPr>
          </c:marker>
          <c:dPt>
            <c:idx val="0"/>
            <c:marker>
              <c:symbol val="circle"/>
              <c:size val="5"/>
              <c:spPr>
                <a:solidFill>
                  <a:srgbClr val="595454"/>
                </a:solidFill>
                <a:ln w="9525">
                  <a:solidFill>
                    <a:srgbClr val="595454"/>
                  </a:solidFill>
                </a:ln>
                <a:effectLst/>
              </c:spPr>
            </c:marker>
            <c:bubble3D val="0"/>
            <c:extLst>
              <c:ext xmlns:c16="http://schemas.microsoft.com/office/drawing/2014/chart" uri="{C3380CC4-5D6E-409C-BE32-E72D297353CC}">
                <c16:uniqueId val="{00000011-734A-4D21-B25D-E7A85068BFDA}"/>
              </c:ext>
            </c:extLst>
          </c:dPt>
          <c:dPt>
            <c:idx val="1"/>
            <c:marker>
              <c:symbol val="none"/>
            </c:marker>
            <c:bubble3D val="0"/>
            <c:spPr>
              <a:ln w="19050" cap="rnd">
                <a:solidFill>
                  <a:srgbClr val="595454"/>
                </a:solidFill>
                <a:round/>
              </a:ln>
              <a:effectLst/>
            </c:spPr>
            <c:extLst>
              <c:ext xmlns:c16="http://schemas.microsoft.com/office/drawing/2014/chart" uri="{C3380CC4-5D6E-409C-BE32-E72D297353CC}">
                <c16:uniqueId val="{00000013-734A-4D21-B25D-E7A85068BFDA}"/>
              </c:ext>
            </c:extLst>
          </c:dPt>
          <c:dPt>
            <c:idx val="2"/>
            <c:marker>
              <c:symbol val="none"/>
            </c:marker>
            <c:bubble3D val="0"/>
            <c:spPr>
              <a:ln w="19050" cap="rnd">
                <a:solidFill>
                  <a:srgbClr val="595454"/>
                </a:solidFill>
                <a:round/>
              </a:ln>
              <a:effectLst/>
            </c:spPr>
            <c:extLst>
              <c:ext xmlns:c16="http://schemas.microsoft.com/office/drawing/2014/chart" uri="{C3380CC4-5D6E-409C-BE32-E72D297353CC}">
                <c16:uniqueId val="{00000015-734A-4D21-B25D-E7A85068BFDA}"/>
              </c:ext>
            </c:extLst>
          </c:dPt>
          <c:xVal>
            <c:numRef>
              <c:f>Sheet1!$B$5:$D$5</c:f>
              <c:numCache>
                <c:formatCode>General</c:formatCode>
                <c:ptCount val="3"/>
                <c:pt idx="0">
                  <c:v>0.68</c:v>
                </c:pt>
                <c:pt idx="1">
                  <c:v>0.47</c:v>
                </c:pt>
                <c:pt idx="2">
                  <c:v>0.98</c:v>
                </c:pt>
              </c:numCache>
            </c:numRef>
          </c:xVal>
          <c:yVal>
            <c:numRef>
              <c:f>Sheet1!$F$5:$H$5</c:f>
              <c:numCache>
                <c:formatCode>General</c:formatCode>
                <c:ptCount val="3"/>
                <c:pt idx="0">
                  <c:v>20.3</c:v>
                </c:pt>
                <c:pt idx="1">
                  <c:v>20.3</c:v>
                </c:pt>
                <c:pt idx="2">
                  <c:v>20.3</c:v>
                </c:pt>
              </c:numCache>
            </c:numRef>
          </c:yVal>
          <c:smooth val="0"/>
          <c:extLst>
            <c:ext xmlns:c15="http://schemas.microsoft.com/office/drawing/2012/chart" uri="{02D57815-91ED-43cb-92C2-25804820EDAC}">
              <c15:filteredSeriesTitle>
                <c15:tx>
                  <c:strRef>
                    <c:extLst>
                      <c:ext uri="{02D57815-91ED-43cb-92C2-25804820EDAC}">
                        <c15:formulaRef>
                          <c15:sqref>Sheet1!$A$5</c15:sqref>
                        </c15:formulaRef>
                      </c:ext>
                    </c:extLst>
                    <c:strCache>
                      <c:ptCount val="1"/>
                      <c:pt idx="0">
                        <c:v>Male</c:v>
                      </c:pt>
                    </c:strCache>
                  </c:strRef>
                </c15:tx>
              </c15:filteredSeriesTitle>
            </c:ext>
            <c:ext xmlns:c16="http://schemas.microsoft.com/office/drawing/2014/chart" uri="{C3380CC4-5D6E-409C-BE32-E72D297353CC}">
              <c16:uniqueId val="{00000016-734A-4D21-B25D-E7A85068BFDA}"/>
            </c:ext>
          </c:extLst>
        </c:ser>
        <c:ser>
          <c:idx val="1"/>
          <c:order val="4"/>
          <c:spPr>
            <a:ln w="19050" cap="rnd">
              <a:solidFill>
                <a:srgbClr val="595454"/>
              </a:solidFill>
              <a:round/>
            </a:ln>
            <a:effectLst/>
          </c:spPr>
          <c:marker>
            <c:symbol val="circle"/>
            <c:size val="5"/>
            <c:spPr>
              <a:solidFill>
                <a:schemeClr val="accent2"/>
              </a:solidFill>
              <a:ln w="9525">
                <a:solidFill>
                  <a:srgbClr val="000000"/>
                </a:solidFill>
              </a:ln>
              <a:effectLst/>
            </c:spPr>
          </c:marker>
          <c:dPt>
            <c:idx val="0"/>
            <c:marker>
              <c:symbol val="circle"/>
              <c:size val="5"/>
              <c:spPr>
                <a:solidFill>
                  <a:srgbClr val="595454"/>
                </a:solidFill>
                <a:ln w="9525">
                  <a:solidFill>
                    <a:srgbClr val="595454"/>
                  </a:solidFill>
                </a:ln>
                <a:effectLst/>
              </c:spPr>
            </c:marker>
            <c:bubble3D val="0"/>
            <c:spPr>
              <a:ln w="19050" cap="rnd">
                <a:solidFill>
                  <a:srgbClr val="595454"/>
                </a:solidFill>
                <a:round/>
              </a:ln>
              <a:effectLst/>
            </c:spPr>
            <c:extLst>
              <c:ext xmlns:c16="http://schemas.microsoft.com/office/drawing/2014/chart" uri="{C3380CC4-5D6E-409C-BE32-E72D297353CC}">
                <c16:uniqueId val="{00000018-734A-4D21-B25D-E7A85068BFDA}"/>
              </c:ext>
            </c:extLst>
          </c:dPt>
          <c:dPt>
            <c:idx val="1"/>
            <c:marker>
              <c:symbol val="none"/>
            </c:marker>
            <c:bubble3D val="0"/>
            <c:spPr>
              <a:ln w="19050" cap="rnd">
                <a:solidFill>
                  <a:srgbClr val="595454"/>
                </a:solidFill>
                <a:round/>
              </a:ln>
              <a:effectLst/>
            </c:spPr>
            <c:extLst>
              <c:ext xmlns:c16="http://schemas.microsoft.com/office/drawing/2014/chart" uri="{C3380CC4-5D6E-409C-BE32-E72D297353CC}">
                <c16:uniqueId val="{0000001A-734A-4D21-B25D-E7A85068BFDA}"/>
              </c:ext>
            </c:extLst>
          </c:dPt>
          <c:dPt>
            <c:idx val="2"/>
            <c:marker>
              <c:symbol val="none"/>
            </c:marker>
            <c:bubble3D val="0"/>
            <c:spPr>
              <a:ln w="19050" cap="rnd">
                <a:solidFill>
                  <a:srgbClr val="595454"/>
                </a:solidFill>
                <a:round/>
              </a:ln>
              <a:effectLst/>
            </c:spPr>
            <c:extLst>
              <c:ext xmlns:c16="http://schemas.microsoft.com/office/drawing/2014/chart" uri="{C3380CC4-5D6E-409C-BE32-E72D297353CC}">
                <c16:uniqueId val="{0000001C-734A-4D21-B25D-E7A85068BFDA}"/>
              </c:ext>
            </c:extLst>
          </c:dPt>
          <c:xVal>
            <c:numRef>
              <c:f>Sheet1!$B$6:$D$6</c:f>
              <c:numCache>
                <c:formatCode>General</c:formatCode>
                <c:ptCount val="3"/>
                <c:pt idx="0">
                  <c:v>0.46</c:v>
                </c:pt>
                <c:pt idx="1">
                  <c:v>0.22</c:v>
                </c:pt>
                <c:pt idx="2">
                  <c:v>0.96</c:v>
                </c:pt>
              </c:numCache>
            </c:numRef>
          </c:xVal>
          <c:yVal>
            <c:numRef>
              <c:f>Sheet1!$F$6:$H$6</c:f>
              <c:numCache>
                <c:formatCode>General</c:formatCode>
                <c:ptCount val="3"/>
                <c:pt idx="0">
                  <c:v>19.3</c:v>
                </c:pt>
                <c:pt idx="1">
                  <c:v>19.3</c:v>
                </c:pt>
                <c:pt idx="2">
                  <c:v>19.3</c:v>
                </c:pt>
              </c:numCache>
            </c:numRef>
          </c:yVal>
          <c:smooth val="0"/>
          <c:extLst>
            <c:ext xmlns:c15="http://schemas.microsoft.com/office/drawing/2012/chart" uri="{02D57815-91ED-43cb-92C2-25804820EDAC}">
              <c15:filteredSeriesTitle>
                <c15:tx>
                  <c:strRef>
                    <c:extLst>
                      <c:ext uri="{02D57815-91ED-43cb-92C2-25804820EDAC}">
                        <c15:formulaRef>
                          <c15:sqref>Sheet1!$A$6</c15:sqref>
                        </c15:formulaRef>
                      </c:ext>
                    </c:extLst>
                    <c:strCache>
                      <c:ptCount val="1"/>
                      <c:pt idx="0">
                        <c:v>Female</c:v>
                      </c:pt>
                    </c:strCache>
                  </c:strRef>
                </c15:tx>
              </c15:filteredSeriesTitle>
            </c:ext>
            <c:ext xmlns:c16="http://schemas.microsoft.com/office/drawing/2014/chart" uri="{C3380CC4-5D6E-409C-BE32-E72D297353CC}">
              <c16:uniqueId val="{0000001D-734A-4D21-B25D-E7A85068BFDA}"/>
            </c:ext>
          </c:extLst>
        </c:ser>
        <c:ser>
          <c:idx val="2"/>
          <c:order val="5"/>
          <c:spPr>
            <a:ln w="19050" cap="rnd">
              <a:solidFill>
                <a:srgbClr val="595454"/>
              </a:solidFill>
              <a:round/>
            </a:ln>
            <a:effectLst/>
          </c:spPr>
          <c:marker>
            <c:symbol val="circle"/>
            <c:size val="5"/>
            <c:spPr>
              <a:solidFill>
                <a:schemeClr val="accent3"/>
              </a:solidFill>
              <a:ln w="9525">
                <a:solidFill>
                  <a:srgbClr val="000000"/>
                </a:solidFill>
              </a:ln>
              <a:effectLst/>
            </c:spPr>
          </c:marker>
          <c:dPt>
            <c:idx val="0"/>
            <c:marker>
              <c:symbol val="circle"/>
              <c:size val="5"/>
              <c:spPr>
                <a:solidFill>
                  <a:srgbClr val="595454"/>
                </a:solidFill>
                <a:ln w="9525">
                  <a:solidFill>
                    <a:srgbClr val="595454"/>
                  </a:solidFill>
                </a:ln>
                <a:effectLst/>
              </c:spPr>
            </c:marker>
            <c:bubble3D val="0"/>
            <c:spPr>
              <a:ln w="19050" cap="rnd">
                <a:solidFill>
                  <a:srgbClr val="595454"/>
                </a:solidFill>
                <a:round/>
              </a:ln>
              <a:effectLst/>
            </c:spPr>
            <c:extLst>
              <c:ext xmlns:c16="http://schemas.microsoft.com/office/drawing/2014/chart" uri="{C3380CC4-5D6E-409C-BE32-E72D297353CC}">
                <c16:uniqueId val="{0000001F-734A-4D21-B25D-E7A85068BFDA}"/>
              </c:ext>
            </c:extLst>
          </c:dPt>
          <c:dPt>
            <c:idx val="1"/>
            <c:marker>
              <c:symbol val="none"/>
            </c:marker>
            <c:bubble3D val="0"/>
            <c:extLst>
              <c:ext xmlns:c16="http://schemas.microsoft.com/office/drawing/2014/chart" uri="{C3380CC4-5D6E-409C-BE32-E72D297353CC}">
                <c16:uniqueId val="{00000020-734A-4D21-B25D-E7A85068BFDA}"/>
              </c:ext>
            </c:extLst>
          </c:dPt>
          <c:dPt>
            <c:idx val="2"/>
            <c:marker>
              <c:symbol val="none"/>
            </c:marker>
            <c:bubble3D val="0"/>
            <c:extLst>
              <c:ext xmlns:c16="http://schemas.microsoft.com/office/drawing/2014/chart" uri="{C3380CC4-5D6E-409C-BE32-E72D297353CC}">
                <c16:uniqueId val="{00000021-734A-4D21-B25D-E7A85068BFDA}"/>
              </c:ext>
            </c:extLst>
          </c:dPt>
          <c:xVal>
            <c:numRef>
              <c:f>Sheet1!$B$7:$D$7</c:f>
              <c:numCache>
                <c:formatCode>General</c:formatCode>
                <c:ptCount val="3"/>
                <c:pt idx="0">
                  <c:v>0.78</c:v>
                </c:pt>
                <c:pt idx="1">
                  <c:v>0.38</c:v>
                </c:pt>
                <c:pt idx="2">
                  <c:v>1.62</c:v>
                </c:pt>
              </c:numCache>
            </c:numRef>
          </c:xVal>
          <c:yVal>
            <c:numRef>
              <c:f>Sheet1!$F$7:$H$7</c:f>
              <c:numCache>
                <c:formatCode>General</c:formatCode>
                <c:ptCount val="3"/>
                <c:pt idx="0">
                  <c:v>18.3</c:v>
                </c:pt>
                <c:pt idx="1">
                  <c:v>18.3</c:v>
                </c:pt>
                <c:pt idx="2">
                  <c:v>18.3</c:v>
                </c:pt>
              </c:numCache>
            </c:numRef>
          </c:yVal>
          <c:smooth val="0"/>
          <c:extLst>
            <c:ext xmlns:c15="http://schemas.microsoft.com/office/drawing/2012/chart" uri="{02D57815-91ED-43cb-92C2-25804820EDAC}">
              <c15:filteredSeriesTitle>
                <c15:tx>
                  <c:strRef>
                    <c:extLst>
                      <c:ext uri="{02D57815-91ED-43cb-92C2-25804820EDAC}">
                        <c15:formulaRef>
                          <c15:sqref>Sheet1!$A$7</c15:sqref>
                        </c15:formulaRef>
                      </c:ext>
                    </c:extLst>
                    <c:strCache>
                      <c:ptCount val="1"/>
                      <c:pt idx="0">
                        <c:v>North America</c:v>
                      </c:pt>
                    </c:strCache>
                  </c:strRef>
                </c15:tx>
              </c15:filteredSeriesTitle>
            </c:ext>
            <c:ext xmlns:c16="http://schemas.microsoft.com/office/drawing/2014/chart" uri="{C3380CC4-5D6E-409C-BE32-E72D297353CC}">
              <c16:uniqueId val="{00000022-734A-4D21-B25D-E7A85068BFDA}"/>
            </c:ext>
          </c:extLst>
        </c:ser>
        <c:ser>
          <c:idx val="4"/>
          <c:order val="6"/>
          <c:spPr>
            <a:ln w="19050" cap="rnd">
              <a:solidFill>
                <a:srgbClr val="595454"/>
              </a:solidFill>
              <a:round/>
            </a:ln>
            <a:effectLst/>
          </c:spPr>
          <c:marker>
            <c:symbol val="circle"/>
            <c:size val="5"/>
            <c:spPr>
              <a:solidFill>
                <a:schemeClr val="accent5"/>
              </a:solid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spPr>
              <a:ln w="19050" cap="rnd">
                <a:solidFill>
                  <a:srgbClr val="595454"/>
                </a:solidFill>
                <a:round/>
              </a:ln>
              <a:effectLst/>
            </c:spPr>
            <c:extLst>
              <c:ext xmlns:c16="http://schemas.microsoft.com/office/drawing/2014/chart" uri="{C3380CC4-5D6E-409C-BE32-E72D297353CC}">
                <c16:uniqueId val="{00000024-734A-4D21-B25D-E7A85068BFDA}"/>
              </c:ext>
            </c:extLst>
          </c:dPt>
          <c:dPt>
            <c:idx val="1"/>
            <c:marker>
              <c:symbol val="none"/>
            </c:marker>
            <c:bubble3D val="0"/>
            <c:extLst>
              <c:ext xmlns:c16="http://schemas.microsoft.com/office/drawing/2014/chart" uri="{C3380CC4-5D6E-409C-BE32-E72D297353CC}">
                <c16:uniqueId val="{00000025-734A-4D21-B25D-E7A85068BFDA}"/>
              </c:ext>
            </c:extLst>
          </c:dPt>
          <c:dPt>
            <c:idx val="2"/>
            <c:marker>
              <c:symbol val="none"/>
            </c:marker>
            <c:bubble3D val="0"/>
            <c:extLst>
              <c:ext xmlns:c16="http://schemas.microsoft.com/office/drawing/2014/chart" uri="{C3380CC4-5D6E-409C-BE32-E72D297353CC}">
                <c16:uniqueId val="{00000026-734A-4D21-B25D-E7A85068BFDA}"/>
              </c:ext>
            </c:extLst>
          </c:dPt>
          <c:xVal>
            <c:numRef>
              <c:f>Sheet1!$B$8:$D$8</c:f>
              <c:numCache>
                <c:formatCode>General</c:formatCode>
                <c:ptCount val="3"/>
                <c:pt idx="0">
                  <c:v>0.8</c:v>
                </c:pt>
                <c:pt idx="1">
                  <c:v>0.36</c:v>
                </c:pt>
                <c:pt idx="2">
                  <c:v>1.77</c:v>
                </c:pt>
              </c:numCache>
            </c:numRef>
          </c:xVal>
          <c:yVal>
            <c:numRef>
              <c:f>Sheet1!$F$8:$H$8</c:f>
              <c:numCache>
                <c:formatCode>General</c:formatCode>
                <c:ptCount val="3"/>
                <c:pt idx="0">
                  <c:v>17.399999999999999</c:v>
                </c:pt>
                <c:pt idx="1">
                  <c:v>17.399999999999999</c:v>
                </c:pt>
                <c:pt idx="2">
                  <c:v>17.399999999999999</c:v>
                </c:pt>
              </c:numCache>
            </c:numRef>
          </c:yVal>
          <c:smooth val="0"/>
          <c:extLst>
            <c:ext xmlns:c15="http://schemas.microsoft.com/office/drawing/2012/chart" uri="{02D57815-91ED-43cb-92C2-25804820EDAC}">
              <c15:filteredSeriesTitle>
                <c15:tx>
                  <c:strRef>
                    <c:extLst>
                      <c:ext uri="{02D57815-91ED-43cb-92C2-25804820EDAC}">
                        <c15:formulaRef>
                          <c15:sqref>Sheet1!$A$8</c15:sqref>
                        </c15:formulaRef>
                      </c:ext>
                    </c:extLst>
                    <c:strCache>
                      <c:ptCount val="1"/>
                      <c:pt idx="0">
                        <c:v>Europe</c:v>
                      </c:pt>
                    </c:strCache>
                  </c:strRef>
                </c15:tx>
              </c15:filteredSeriesTitle>
            </c:ext>
            <c:ext xmlns:c16="http://schemas.microsoft.com/office/drawing/2014/chart" uri="{C3380CC4-5D6E-409C-BE32-E72D297353CC}">
              <c16:uniqueId val="{00000027-734A-4D21-B25D-E7A85068BFDA}"/>
            </c:ext>
          </c:extLst>
        </c:ser>
        <c:ser>
          <c:idx val="5"/>
          <c:order val="7"/>
          <c:spPr>
            <a:ln w="19050" cap="rnd">
              <a:solidFill>
                <a:srgbClr val="595454"/>
              </a:solidFill>
              <a:round/>
            </a:ln>
            <a:effectLst/>
          </c:spPr>
          <c:marker>
            <c:symbol val="circle"/>
            <c:size val="5"/>
            <c:spPr>
              <a:solidFill>
                <a:schemeClr val="accent6"/>
              </a:solid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spPr>
              <a:ln w="19050" cap="rnd">
                <a:solidFill>
                  <a:srgbClr val="595454"/>
                </a:solidFill>
                <a:round/>
              </a:ln>
              <a:effectLst/>
            </c:spPr>
            <c:extLst>
              <c:ext xmlns:c16="http://schemas.microsoft.com/office/drawing/2014/chart" uri="{C3380CC4-5D6E-409C-BE32-E72D297353CC}">
                <c16:uniqueId val="{00000029-734A-4D21-B25D-E7A85068BFDA}"/>
              </c:ext>
            </c:extLst>
          </c:dPt>
          <c:dPt>
            <c:idx val="1"/>
            <c:marker>
              <c:symbol val="none"/>
            </c:marker>
            <c:bubble3D val="0"/>
            <c:extLst>
              <c:ext xmlns:c16="http://schemas.microsoft.com/office/drawing/2014/chart" uri="{C3380CC4-5D6E-409C-BE32-E72D297353CC}">
                <c16:uniqueId val="{0000002A-734A-4D21-B25D-E7A85068BFDA}"/>
              </c:ext>
            </c:extLst>
          </c:dPt>
          <c:dPt>
            <c:idx val="2"/>
            <c:marker>
              <c:symbol val="none"/>
            </c:marker>
            <c:bubble3D val="0"/>
            <c:extLst>
              <c:ext xmlns:c16="http://schemas.microsoft.com/office/drawing/2014/chart" uri="{C3380CC4-5D6E-409C-BE32-E72D297353CC}">
                <c16:uniqueId val="{0000002B-734A-4D21-B25D-E7A85068BFDA}"/>
              </c:ext>
            </c:extLst>
          </c:dPt>
          <c:xVal>
            <c:numRef>
              <c:f>Sheet1!$B$9:$D$9</c:f>
              <c:numCache>
                <c:formatCode>General</c:formatCode>
                <c:ptCount val="3"/>
                <c:pt idx="0">
                  <c:v>0.45</c:v>
                </c:pt>
                <c:pt idx="1">
                  <c:v>0.28999999999999998</c:v>
                </c:pt>
                <c:pt idx="2">
                  <c:v>0.71</c:v>
                </c:pt>
              </c:numCache>
            </c:numRef>
          </c:xVal>
          <c:yVal>
            <c:numRef>
              <c:f>Sheet1!$F$9:$H$9</c:f>
              <c:numCache>
                <c:formatCode>General</c:formatCode>
                <c:ptCount val="3"/>
                <c:pt idx="0">
                  <c:v>16.5</c:v>
                </c:pt>
                <c:pt idx="1">
                  <c:v>16.5</c:v>
                </c:pt>
                <c:pt idx="2">
                  <c:v>16.5</c:v>
                </c:pt>
              </c:numCache>
            </c:numRef>
          </c:yVal>
          <c:smooth val="0"/>
          <c:extLst>
            <c:ext xmlns:c15="http://schemas.microsoft.com/office/drawing/2012/chart" uri="{02D57815-91ED-43cb-92C2-25804820EDAC}">
              <c15:filteredSeriesTitle>
                <c15:tx>
                  <c:strRef>
                    <c:extLst>
                      <c:ext uri="{02D57815-91ED-43cb-92C2-25804820EDAC}">
                        <c15:formulaRef>
                          <c15:sqref>Sheet1!$A$9</c15:sqref>
                        </c15:formulaRef>
                      </c:ext>
                    </c:extLst>
                    <c:strCache>
                      <c:ptCount val="1"/>
                      <c:pt idx="0">
                        <c:v>Asia</c:v>
                      </c:pt>
                    </c:strCache>
                  </c:strRef>
                </c15:tx>
              </c15:filteredSeriesTitle>
            </c:ext>
            <c:ext xmlns:c16="http://schemas.microsoft.com/office/drawing/2014/chart" uri="{C3380CC4-5D6E-409C-BE32-E72D297353CC}">
              <c16:uniqueId val="{0000002C-734A-4D21-B25D-E7A85068BFDA}"/>
            </c:ext>
          </c:extLst>
        </c:ser>
        <c:ser>
          <c:idx val="23"/>
          <c:order val="8"/>
          <c:spPr>
            <a:ln w="19050" cap="rnd">
              <a:solidFill>
                <a:srgbClr val="595454"/>
              </a:solidFill>
              <a:round/>
            </a:ln>
            <a:effectLst/>
          </c:spPr>
          <c:marker>
            <c:symbol val="circle"/>
            <c:size val="5"/>
            <c:spPr>
              <a:solidFill>
                <a:srgbClr val="595454"/>
              </a:solidFill>
              <a:ln w="9525">
                <a:noFill/>
              </a:ln>
              <a:effectLst/>
            </c:spPr>
          </c:marker>
          <c:dPt>
            <c:idx val="1"/>
            <c:marker>
              <c:symbol val="circle"/>
              <c:size val="5"/>
              <c:spPr>
                <a:noFill/>
                <a:ln w="9525">
                  <a:noFill/>
                </a:ln>
                <a:effectLst/>
              </c:spPr>
            </c:marker>
            <c:bubble3D val="0"/>
            <c:extLst>
              <c:ext xmlns:c16="http://schemas.microsoft.com/office/drawing/2014/chart" uri="{C3380CC4-5D6E-409C-BE32-E72D297353CC}">
                <c16:uniqueId val="{0000005A-13BF-46A3-96B9-4C75698E9395}"/>
              </c:ext>
            </c:extLst>
          </c:dPt>
          <c:dPt>
            <c:idx val="2"/>
            <c:marker>
              <c:symbol val="circle"/>
              <c:size val="5"/>
              <c:spPr>
                <a:noFill/>
                <a:ln w="9525">
                  <a:noFill/>
                </a:ln>
                <a:effectLst/>
              </c:spPr>
            </c:marker>
            <c:bubble3D val="0"/>
            <c:extLst>
              <c:ext xmlns:c16="http://schemas.microsoft.com/office/drawing/2014/chart" uri="{C3380CC4-5D6E-409C-BE32-E72D297353CC}">
                <c16:uniqueId val="{00000059-13BF-46A3-96B9-4C75698E9395}"/>
              </c:ext>
            </c:extLst>
          </c:dPt>
          <c:xVal>
            <c:numRef>
              <c:f>Sheet1!$B$10:$D$10</c:f>
              <c:numCache>
                <c:formatCode>General</c:formatCode>
                <c:ptCount val="3"/>
                <c:pt idx="0">
                  <c:v>0.61</c:v>
                </c:pt>
                <c:pt idx="1">
                  <c:v>0.41</c:v>
                </c:pt>
                <c:pt idx="2">
                  <c:v>0.91</c:v>
                </c:pt>
              </c:numCache>
            </c:numRef>
          </c:xVal>
          <c:yVal>
            <c:numRef>
              <c:f>Sheet1!$F$10:$H$10</c:f>
              <c:numCache>
                <c:formatCode>General</c:formatCode>
                <c:ptCount val="3"/>
                <c:pt idx="0">
                  <c:v>15.5</c:v>
                </c:pt>
                <c:pt idx="1">
                  <c:v>15.5</c:v>
                </c:pt>
                <c:pt idx="2">
                  <c:v>15.5</c:v>
                </c:pt>
              </c:numCache>
            </c:numRef>
          </c:yVal>
          <c:smooth val="0"/>
          <c:extLst>
            <c:ext xmlns:c15="http://schemas.microsoft.com/office/drawing/2012/chart" uri="{02D57815-91ED-43cb-92C2-25804820EDAC}">
              <c15:filteredSeriesTitle>
                <c15:tx>
                  <c:strRef>
                    <c:extLst>
                      <c:ext uri="{02D57815-91ED-43cb-92C2-25804820EDAC}">
                        <c15:formulaRef>
                          <c15:sqref>Sheet1!$A$10</c15:sqref>
                        </c15:formulaRef>
                      </c:ext>
                    </c:extLst>
                    <c:strCache>
                      <c:ptCount val="1"/>
                      <c:pt idx="0">
                        <c:v>ECOG PS 0</c:v>
                      </c:pt>
                    </c:strCache>
                  </c:strRef>
                </c15:tx>
              </c15:filteredSeriesTitle>
            </c:ext>
            <c:ext xmlns:c16="http://schemas.microsoft.com/office/drawing/2014/chart" uri="{C3380CC4-5D6E-409C-BE32-E72D297353CC}">
              <c16:uniqueId val="{00000056-13BF-46A3-96B9-4C75698E9395}"/>
            </c:ext>
          </c:extLst>
        </c:ser>
        <c:ser>
          <c:idx val="3"/>
          <c:order val="9"/>
          <c:spPr>
            <a:ln w="19050" cap="rnd">
              <a:solidFill>
                <a:srgbClr val="595454"/>
              </a:solidFill>
              <a:round/>
            </a:ln>
            <a:effectLst/>
          </c:spPr>
          <c:marker>
            <c:symbol val="circle"/>
            <c:size val="5"/>
            <c:spPr>
              <a:solidFill>
                <a:srgbClr val="595454"/>
              </a:solidFill>
              <a:ln w="9525">
                <a:solidFill>
                  <a:srgbClr val="595454"/>
                </a:solidFill>
              </a:ln>
              <a:effectLst/>
            </c:spPr>
          </c:marker>
          <c:dPt>
            <c:idx val="1"/>
            <c:marker>
              <c:symbol val="circle"/>
              <c:size val="5"/>
              <c:spPr>
                <a:noFill/>
                <a:ln w="9525">
                  <a:noFill/>
                </a:ln>
                <a:effectLst/>
              </c:spPr>
            </c:marker>
            <c:bubble3D val="0"/>
            <c:extLst>
              <c:ext xmlns:c16="http://schemas.microsoft.com/office/drawing/2014/chart" uri="{C3380CC4-5D6E-409C-BE32-E72D297353CC}">
                <c16:uniqueId val="{00000058-13BF-46A3-96B9-4C75698E9395}"/>
              </c:ext>
            </c:extLst>
          </c:dPt>
          <c:dPt>
            <c:idx val="2"/>
            <c:marker>
              <c:symbol val="circle"/>
              <c:size val="5"/>
              <c:spPr>
                <a:noFill/>
                <a:ln w="9525">
                  <a:noFill/>
                </a:ln>
                <a:effectLst/>
              </c:spPr>
            </c:marker>
            <c:bubble3D val="0"/>
            <c:extLst>
              <c:ext xmlns:c16="http://schemas.microsoft.com/office/drawing/2014/chart" uri="{C3380CC4-5D6E-409C-BE32-E72D297353CC}">
                <c16:uniqueId val="{00000057-13BF-46A3-96B9-4C75698E9395}"/>
              </c:ext>
            </c:extLst>
          </c:dPt>
          <c:xVal>
            <c:numRef>
              <c:f>Sheet1!$B$11:$D$11</c:f>
              <c:numCache>
                <c:formatCode>General</c:formatCode>
                <c:ptCount val="3"/>
                <c:pt idx="0">
                  <c:v>0.71</c:v>
                </c:pt>
                <c:pt idx="1">
                  <c:v>0.41</c:v>
                </c:pt>
                <c:pt idx="2">
                  <c:v>1.21</c:v>
                </c:pt>
              </c:numCache>
            </c:numRef>
          </c:xVal>
          <c:yVal>
            <c:numRef>
              <c:f>Sheet1!$F$11:$H$11</c:f>
              <c:numCache>
                <c:formatCode>General</c:formatCode>
                <c:ptCount val="3"/>
                <c:pt idx="0">
                  <c:v>14.6</c:v>
                </c:pt>
                <c:pt idx="1">
                  <c:v>14.6</c:v>
                </c:pt>
                <c:pt idx="2">
                  <c:v>14.6</c:v>
                </c:pt>
              </c:numCache>
            </c:numRef>
          </c:yVal>
          <c:smooth val="0"/>
          <c:extLst>
            <c:ext xmlns:c15="http://schemas.microsoft.com/office/drawing/2012/chart" uri="{02D57815-91ED-43cb-92C2-25804820EDAC}">
              <c15:filteredSeriesTitle>
                <c15:tx>
                  <c:strRef>
                    <c:extLst>
                      <c:ext uri="{02D57815-91ED-43cb-92C2-25804820EDAC}">
                        <c15:formulaRef>
                          <c15:sqref>Sheet1!$A$11</c15:sqref>
                        </c15:formulaRef>
                      </c:ext>
                    </c:extLst>
                    <c:strCache>
                      <c:ptCount val="1"/>
                      <c:pt idx="0">
                        <c:v>ECOG PS 1</c:v>
                      </c:pt>
                    </c:strCache>
                  </c:strRef>
                </c15:tx>
              </c15:filteredSeriesTitle>
            </c:ext>
            <c:ext xmlns:c16="http://schemas.microsoft.com/office/drawing/2014/chart" uri="{C3380CC4-5D6E-409C-BE32-E72D297353CC}">
              <c16:uniqueId val="{00000055-13BF-46A3-96B9-4C75698E9395}"/>
            </c:ext>
          </c:extLst>
        </c:ser>
        <c:ser>
          <c:idx val="7"/>
          <c:order val="10"/>
          <c:spPr>
            <a:ln w="19050" cap="rnd">
              <a:solidFill>
                <a:srgbClr val="595454"/>
              </a:solidFill>
              <a:round/>
            </a:ln>
            <a:effectLst/>
          </c:spPr>
          <c:marker>
            <c:symbol val="circle"/>
            <c:size val="5"/>
            <c:spPr>
              <a:solidFill>
                <a:schemeClr val="accent2">
                  <a:lumMod val="60000"/>
                </a:schemeClr>
              </a:solid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extLst>
              <c:ext xmlns:c16="http://schemas.microsoft.com/office/drawing/2014/chart" uri="{C3380CC4-5D6E-409C-BE32-E72D297353CC}">
                <c16:uniqueId val="{0000002D-734A-4D21-B25D-E7A85068BFDA}"/>
              </c:ext>
            </c:extLst>
          </c:dPt>
          <c:dPt>
            <c:idx val="1"/>
            <c:marker>
              <c:symbol val="none"/>
            </c:marker>
            <c:bubble3D val="0"/>
            <c:extLst>
              <c:ext xmlns:c16="http://schemas.microsoft.com/office/drawing/2014/chart" uri="{C3380CC4-5D6E-409C-BE32-E72D297353CC}">
                <c16:uniqueId val="{0000002E-734A-4D21-B25D-E7A85068BFDA}"/>
              </c:ext>
            </c:extLst>
          </c:dPt>
          <c:dPt>
            <c:idx val="2"/>
            <c:marker>
              <c:symbol val="none"/>
            </c:marker>
            <c:bubble3D val="0"/>
            <c:extLst>
              <c:ext xmlns:c16="http://schemas.microsoft.com/office/drawing/2014/chart" uri="{C3380CC4-5D6E-409C-BE32-E72D297353CC}">
                <c16:uniqueId val="{0000002F-734A-4D21-B25D-E7A85068BFDA}"/>
              </c:ext>
            </c:extLst>
          </c:dPt>
          <c:xVal>
            <c:numRef>
              <c:f>Sheet1!$B$12:$D$12</c:f>
              <c:numCache>
                <c:formatCode>General</c:formatCode>
                <c:ptCount val="3"/>
                <c:pt idx="0">
                  <c:v>0.87</c:v>
                </c:pt>
                <c:pt idx="1">
                  <c:v>0.48</c:v>
                </c:pt>
                <c:pt idx="2">
                  <c:v>1.56</c:v>
                </c:pt>
              </c:numCache>
            </c:numRef>
          </c:xVal>
          <c:yVal>
            <c:numRef>
              <c:f>Sheet1!$F$12:$H$12</c:f>
              <c:numCache>
                <c:formatCode>General</c:formatCode>
                <c:ptCount val="3"/>
                <c:pt idx="0">
                  <c:v>13.6</c:v>
                </c:pt>
                <c:pt idx="1">
                  <c:v>13.6</c:v>
                </c:pt>
                <c:pt idx="2">
                  <c:v>13.6</c:v>
                </c:pt>
              </c:numCache>
            </c:numRef>
          </c:yVal>
          <c:smooth val="0"/>
          <c:extLst>
            <c:ext xmlns:c15="http://schemas.microsoft.com/office/drawing/2012/chart" uri="{02D57815-91ED-43cb-92C2-25804820EDAC}">
              <c15:filteredSeriesTitle>
                <c15:tx>
                  <c:strRef>
                    <c:extLst>
                      <c:ext uri="{02D57815-91ED-43cb-92C2-25804820EDAC}">
                        <c15:formulaRef>
                          <c15:sqref>Sheet1!$A$12</c15:sqref>
                        </c15:formulaRef>
                      </c:ext>
                    </c:extLst>
                    <c:strCache>
                      <c:ptCount val="1"/>
                      <c:pt idx="0">
                        <c:v>IB / II</c:v>
                      </c:pt>
                    </c:strCache>
                  </c:strRef>
                </c15:tx>
              </c15:filteredSeriesTitle>
            </c:ext>
            <c:ext xmlns:c16="http://schemas.microsoft.com/office/drawing/2014/chart" uri="{C3380CC4-5D6E-409C-BE32-E72D297353CC}">
              <c16:uniqueId val="{00000030-734A-4D21-B25D-E7A85068BFDA}"/>
            </c:ext>
          </c:extLst>
        </c:ser>
        <c:ser>
          <c:idx val="9"/>
          <c:order val="11"/>
          <c:spPr>
            <a:ln w="19050" cap="rnd">
              <a:solidFill>
                <a:srgbClr val="595454"/>
              </a:solidFill>
              <a:round/>
            </a:ln>
            <a:effectLst/>
          </c:spPr>
          <c:marker>
            <c:symbol val="circle"/>
            <c:size val="5"/>
            <c:spPr>
              <a:solidFill>
                <a:schemeClr val="accent4">
                  <a:lumMod val="60000"/>
                </a:schemeClr>
              </a:solid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spPr>
              <a:ln w="19050" cap="rnd">
                <a:solidFill>
                  <a:srgbClr val="595454"/>
                </a:solidFill>
                <a:round/>
              </a:ln>
              <a:effectLst/>
            </c:spPr>
            <c:extLst>
              <c:ext xmlns:c16="http://schemas.microsoft.com/office/drawing/2014/chart" uri="{C3380CC4-5D6E-409C-BE32-E72D297353CC}">
                <c16:uniqueId val="{00000032-734A-4D21-B25D-E7A85068BFDA}"/>
              </c:ext>
            </c:extLst>
          </c:dPt>
          <c:dPt>
            <c:idx val="1"/>
            <c:marker>
              <c:symbol val="none"/>
            </c:marker>
            <c:bubble3D val="0"/>
            <c:extLst>
              <c:ext xmlns:c16="http://schemas.microsoft.com/office/drawing/2014/chart" uri="{C3380CC4-5D6E-409C-BE32-E72D297353CC}">
                <c16:uniqueId val="{00000033-734A-4D21-B25D-E7A85068BFDA}"/>
              </c:ext>
            </c:extLst>
          </c:dPt>
          <c:dPt>
            <c:idx val="2"/>
            <c:marker>
              <c:symbol val="none"/>
            </c:marker>
            <c:bubble3D val="0"/>
            <c:extLst>
              <c:ext xmlns:c16="http://schemas.microsoft.com/office/drawing/2014/chart" uri="{C3380CC4-5D6E-409C-BE32-E72D297353CC}">
                <c16:uniqueId val="{00000034-734A-4D21-B25D-E7A85068BFDA}"/>
              </c:ext>
            </c:extLst>
          </c:dPt>
          <c:xVal>
            <c:numRef>
              <c:f>Sheet1!$B$13:$D$13</c:f>
              <c:numCache>
                <c:formatCode>General</c:formatCode>
                <c:ptCount val="3"/>
                <c:pt idx="0">
                  <c:v>0.54</c:v>
                </c:pt>
                <c:pt idx="1">
                  <c:v>0.37</c:v>
                </c:pt>
                <c:pt idx="2">
                  <c:v>0.8</c:v>
                </c:pt>
              </c:numCache>
            </c:numRef>
          </c:xVal>
          <c:yVal>
            <c:numRef>
              <c:f>Sheet1!$F$13:$H$13</c:f>
              <c:numCache>
                <c:formatCode>General</c:formatCode>
                <c:ptCount val="3"/>
                <c:pt idx="0">
                  <c:v>12.6</c:v>
                </c:pt>
                <c:pt idx="1">
                  <c:v>12.6</c:v>
                </c:pt>
                <c:pt idx="2">
                  <c:v>12.6</c:v>
                </c:pt>
              </c:numCache>
            </c:numRef>
          </c:yVal>
          <c:smooth val="0"/>
          <c:extLst>
            <c:ext xmlns:c15="http://schemas.microsoft.com/office/drawing/2012/chart" uri="{02D57815-91ED-43cb-92C2-25804820EDAC}">
              <c15:filteredSeriesTitle>
                <c15:tx>
                  <c:strRef>
                    <c:extLst>
                      <c:ext uri="{02D57815-91ED-43cb-92C2-25804820EDAC}">
                        <c15:formulaRef>
                          <c15:sqref>Sheet1!$A$13</c15:sqref>
                        </c15:formulaRef>
                      </c:ext>
                    </c:extLst>
                    <c:strCache>
                      <c:ptCount val="1"/>
                      <c:pt idx="0">
                        <c:v>IIIA</c:v>
                      </c:pt>
                    </c:strCache>
                  </c:strRef>
                </c15:tx>
              </c15:filteredSeriesTitle>
            </c:ext>
            <c:ext xmlns:c16="http://schemas.microsoft.com/office/drawing/2014/chart" uri="{C3380CC4-5D6E-409C-BE32-E72D297353CC}">
              <c16:uniqueId val="{00000035-734A-4D21-B25D-E7A85068BFDA}"/>
            </c:ext>
          </c:extLst>
        </c:ser>
        <c:ser>
          <c:idx val="10"/>
          <c:order val="12"/>
          <c:spPr>
            <a:ln w="19050" cap="rnd">
              <a:solidFill>
                <a:srgbClr val="595454"/>
              </a:solidFill>
              <a:round/>
            </a:ln>
            <a:effectLst/>
          </c:spPr>
          <c:marker>
            <c:symbol val="circle"/>
            <c:size val="5"/>
            <c:spPr>
              <a:solidFill>
                <a:schemeClr val="accent5">
                  <a:lumMod val="60000"/>
                </a:schemeClr>
              </a:solid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extLst>
              <c:ext xmlns:c16="http://schemas.microsoft.com/office/drawing/2014/chart" uri="{C3380CC4-5D6E-409C-BE32-E72D297353CC}">
                <c16:uniqueId val="{00000036-734A-4D21-B25D-E7A85068BFDA}"/>
              </c:ext>
            </c:extLst>
          </c:dPt>
          <c:dPt>
            <c:idx val="1"/>
            <c:marker>
              <c:symbol val="none"/>
            </c:marker>
            <c:bubble3D val="0"/>
            <c:extLst>
              <c:ext xmlns:c16="http://schemas.microsoft.com/office/drawing/2014/chart" uri="{C3380CC4-5D6E-409C-BE32-E72D297353CC}">
                <c16:uniqueId val="{00000037-734A-4D21-B25D-E7A85068BFDA}"/>
              </c:ext>
            </c:extLst>
          </c:dPt>
          <c:dPt>
            <c:idx val="2"/>
            <c:marker>
              <c:symbol val="none"/>
            </c:marker>
            <c:bubble3D val="0"/>
            <c:extLst>
              <c:ext xmlns:c16="http://schemas.microsoft.com/office/drawing/2014/chart" uri="{C3380CC4-5D6E-409C-BE32-E72D297353CC}">
                <c16:uniqueId val="{00000038-734A-4D21-B25D-E7A85068BFDA}"/>
              </c:ext>
            </c:extLst>
          </c:dPt>
          <c:xVal>
            <c:numRef>
              <c:f>Sheet1!$B$14:$D$14</c:f>
              <c:numCache>
                <c:formatCode>General</c:formatCode>
                <c:ptCount val="3"/>
                <c:pt idx="0">
                  <c:v>0.77</c:v>
                </c:pt>
                <c:pt idx="1">
                  <c:v>0.49</c:v>
                </c:pt>
                <c:pt idx="2">
                  <c:v>1.22</c:v>
                </c:pt>
              </c:numCache>
            </c:numRef>
          </c:xVal>
          <c:yVal>
            <c:numRef>
              <c:f>Sheet1!$F$14:$H$14</c:f>
              <c:numCache>
                <c:formatCode>General</c:formatCode>
                <c:ptCount val="3"/>
                <c:pt idx="0">
                  <c:v>11.7</c:v>
                </c:pt>
                <c:pt idx="1">
                  <c:v>11.7</c:v>
                </c:pt>
                <c:pt idx="2">
                  <c:v>11.7</c:v>
                </c:pt>
              </c:numCache>
            </c:numRef>
          </c:yVal>
          <c:smooth val="0"/>
          <c:extLst>
            <c:ext xmlns:c15="http://schemas.microsoft.com/office/drawing/2012/chart" uri="{02D57815-91ED-43cb-92C2-25804820EDAC}">
              <c15:filteredSeriesTitle>
                <c15:tx>
                  <c:strRef>
                    <c:extLst>
                      <c:ext uri="{02D57815-91ED-43cb-92C2-25804820EDAC}">
                        <c15:formulaRef>
                          <c15:sqref>Sheet1!$A$14</c15:sqref>
                        </c15:formulaRef>
                      </c:ext>
                    </c:extLst>
                    <c:strCache>
                      <c:ptCount val="1"/>
                      <c:pt idx="0">
                        <c:v>Squamous</c:v>
                      </c:pt>
                    </c:strCache>
                  </c:strRef>
                </c15:tx>
              </c15:filteredSeriesTitle>
            </c:ext>
            <c:ext xmlns:c16="http://schemas.microsoft.com/office/drawing/2014/chart" uri="{C3380CC4-5D6E-409C-BE32-E72D297353CC}">
              <c16:uniqueId val="{00000039-734A-4D21-B25D-E7A85068BFDA}"/>
            </c:ext>
          </c:extLst>
        </c:ser>
        <c:ser>
          <c:idx val="15"/>
          <c:order val="13"/>
          <c:spPr>
            <a:ln w="19050" cap="rnd">
              <a:solidFill>
                <a:srgbClr val="595454"/>
              </a:solidFill>
              <a:round/>
            </a:ln>
            <a:effectLst/>
          </c:spPr>
          <c:marker>
            <c:symbol val="circle"/>
            <c:size val="5"/>
            <c:spPr>
              <a:solidFill>
                <a:srgbClr val="000000"/>
              </a:solid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extLst>
              <c:ext xmlns:c16="http://schemas.microsoft.com/office/drawing/2014/chart" uri="{C3380CC4-5D6E-409C-BE32-E72D297353CC}">
                <c16:uniqueId val="{0000003A-734A-4D21-B25D-E7A85068BFDA}"/>
              </c:ext>
            </c:extLst>
          </c:dPt>
          <c:dPt>
            <c:idx val="1"/>
            <c:marker>
              <c:symbol val="none"/>
            </c:marker>
            <c:bubble3D val="0"/>
            <c:extLst>
              <c:ext xmlns:c16="http://schemas.microsoft.com/office/drawing/2014/chart" uri="{C3380CC4-5D6E-409C-BE32-E72D297353CC}">
                <c16:uniqueId val="{0000003B-734A-4D21-B25D-E7A85068BFDA}"/>
              </c:ext>
            </c:extLst>
          </c:dPt>
          <c:dPt>
            <c:idx val="2"/>
            <c:marker>
              <c:symbol val="none"/>
            </c:marker>
            <c:bubble3D val="0"/>
            <c:extLst>
              <c:ext xmlns:c16="http://schemas.microsoft.com/office/drawing/2014/chart" uri="{C3380CC4-5D6E-409C-BE32-E72D297353CC}">
                <c16:uniqueId val="{0000003C-734A-4D21-B25D-E7A85068BFDA}"/>
              </c:ext>
            </c:extLst>
          </c:dPt>
          <c:xVal>
            <c:numRef>
              <c:f>Sheet1!$B$15:$D$15</c:f>
              <c:numCache>
                <c:formatCode>General</c:formatCode>
                <c:ptCount val="3"/>
                <c:pt idx="0">
                  <c:v>0.5</c:v>
                </c:pt>
                <c:pt idx="1">
                  <c:v>0.32</c:v>
                </c:pt>
                <c:pt idx="2">
                  <c:v>0.79</c:v>
                </c:pt>
              </c:numCache>
            </c:numRef>
          </c:xVal>
          <c:yVal>
            <c:numRef>
              <c:f>Sheet1!$F$15:$H$15</c:f>
              <c:numCache>
                <c:formatCode>General</c:formatCode>
                <c:ptCount val="3"/>
                <c:pt idx="0">
                  <c:v>10.8</c:v>
                </c:pt>
                <c:pt idx="1">
                  <c:v>10.8</c:v>
                </c:pt>
                <c:pt idx="2">
                  <c:v>10.8</c:v>
                </c:pt>
              </c:numCache>
            </c:numRef>
          </c:yVal>
          <c:smooth val="0"/>
          <c:extLst>
            <c:ext xmlns:c15="http://schemas.microsoft.com/office/drawing/2012/chart" uri="{02D57815-91ED-43cb-92C2-25804820EDAC}">
              <c15:filteredSeriesTitle>
                <c15:tx>
                  <c:strRef>
                    <c:extLst>
                      <c:ext uri="{02D57815-91ED-43cb-92C2-25804820EDAC}">
                        <c15:formulaRef>
                          <c15:sqref>Sheet1!$A$15</c15:sqref>
                        </c15:formulaRef>
                      </c:ext>
                    </c:extLst>
                    <c:strCache>
                      <c:ptCount val="1"/>
                      <c:pt idx="0">
                        <c:v>Non-squamous</c:v>
                      </c:pt>
                    </c:strCache>
                  </c:strRef>
                </c15:tx>
              </c15:filteredSeriesTitle>
            </c:ext>
            <c:ext xmlns:c16="http://schemas.microsoft.com/office/drawing/2014/chart" uri="{C3380CC4-5D6E-409C-BE32-E72D297353CC}">
              <c16:uniqueId val="{0000003D-734A-4D21-B25D-E7A85068BFDA}"/>
            </c:ext>
          </c:extLst>
        </c:ser>
        <c:ser>
          <c:idx val="20"/>
          <c:order val="14"/>
          <c:spPr>
            <a:ln w="19050" cap="rnd">
              <a:solidFill>
                <a:srgbClr val="595454"/>
              </a:solidFill>
              <a:round/>
            </a:ln>
            <a:effectLst/>
          </c:spPr>
          <c:marker>
            <c:symbol val="circle"/>
            <c:size val="5"/>
            <c:spPr>
              <a:no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extLst>
              <c:ext xmlns:c16="http://schemas.microsoft.com/office/drawing/2014/chart" uri="{C3380CC4-5D6E-409C-BE32-E72D297353CC}">
                <c16:uniqueId val="{0000003E-734A-4D21-B25D-E7A85068BFDA}"/>
              </c:ext>
            </c:extLst>
          </c:dPt>
          <c:dPt>
            <c:idx val="1"/>
            <c:marker>
              <c:symbol val="none"/>
            </c:marker>
            <c:bubble3D val="0"/>
            <c:extLst>
              <c:ext xmlns:c16="http://schemas.microsoft.com/office/drawing/2014/chart" uri="{C3380CC4-5D6E-409C-BE32-E72D297353CC}">
                <c16:uniqueId val="{0000003F-734A-4D21-B25D-E7A85068BFDA}"/>
              </c:ext>
            </c:extLst>
          </c:dPt>
          <c:dPt>
            <c:idx val="2"/>
            <c:marker>
              <c:symbol val="none"/>
            </c:marker>
            <c:bubble3D val="0"/>
            <c:extLst>
              <c:ext xmlns:c16="http://schemas.microsoft.com/office/drawing/2014/chart" uri="{C3380CC4-5D6E-409C-BE32-E72D297353CC}">
                <c16:uniqueId val="{00000040-734A-4D21-B25D-E7A85068BFDA}"/>
              </c:ext>
            </c:extLst>
          </c:dPt>
          <c:xVal>
            <c:numRef>
              <c:f>Sheet1!$B$16:$D$16</c:f>
              <c:numCache>
                <c:formatCode>General</c:formatCode>
                <c:ptCount val="3"/>
                <c:pt idx="0">
                  <c:v>0.68</c:v>
                </c:pt>
                <c:pt idx="1">
                  <c:v>0.48</c:v>
                </c:pt>
                <c:pt idx="2">
                  <c:v>0.96</c:v>
                </c:pt>
              </c:numCache>
            </c:numRef>
          </c:xVal>
          <c:yVal>
            <c:numRef>
              <c:f>Sheet1!$F$16:$H$16</c:f>
              <c:numCache>
                <c:formatCode>General</c:formatCode>
                <c:ptCount val="3"/>
                <c:pt idx="0">
                  <c:v>9.9</c:v>
                </c:pt>
                <c:pt idx="1">
                  <c:v>9.9</c:v>
                </c:pt>
                <c:pt idx="2">
                  <c:v>9.9</c:v>
                </c:pt>
              </c:numCache>
            </c:numRef>
          </c:yVal>
          <c:smooth val="0"/>
          <c:extLst>
            <c:ext xmlns:c15="http://schemas.microsoft.com/office/drawing/2012/chart" uri="{02D57815-91ED-43cb-92C2-25804820EDAC}">
              <c15:filteredSeriesTitle>
                <c15:tx>
                  <c:strRef>
                    <c:extLst>
                      <c:ext uri="{02D57815-91ED-43cb-92C2-25804820EDAC}">
                        <c15:formulaRef>
                          <c15:sqref>Sheet1!$A$16</c15:sqref>
                        </c15:formulaRef>
                      </c:ext>
                    </c:extLst>
                    <c:strCache>
                      <c:ptCount val="1"/>
                      <c:pt idx="0">
                        <c:v>Current/Former</c:v>
                      </c:pt>
                    </c:strCache>
                  </c:strRef>
                </c15:tx>
              </c15:filteredSeriesTitle>
            </c:ext>
            <c:ext xmlns:c16="http://schemas.microsoft.com/office/drawing/2014/chart" uri="{C3380CC4-5D6E-409C-BE32-E72D297353CC}">
              <c16:uniqueId val="{00000041-734A-4D21-B25D-E7A85068BFDA}"/>
            </c:ext>
          </c:extLst>
        </c:ser>
        <c:ser>
          <c:idx val="6"/>
          <c:order val="15"/>
          <c:spPr>
            <a:ln w="19050" cap="rnd">
              <a:solidFill>
                <a:srgbClr val="595454"/>
              </a:solidFill>
              <a:round/>
            </a:ln>
            <a:effectLst/>
          </c:spPr>
          <c:marker>
            <c:symbol val="circle"/>
            <c:size val="5"/>
            <c:spPr>
              <a:solidFill>
                <a:schemeClr val="accent1">
                  <a:lumMod val="60000"/>
                </a:schemeClr>
              </a:solid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extLst>
              <c:ext xmlns:c16="http://schemas.microsoft.com/office/drawing/2014/chart" uri="{C3380CC4-5D6E-409C-BE32-E72D297353CC}">
                <c16:uniqueId val="{00000042-734A-4D21-B25D-E7A85068BFDA}"/>
              </c:ext>
            </c:extLst>
          </c:dPt>
          <c:dPt>
            <c:idx val="1"/>
            <c:marker>
              <c:symbol val="none"/>
            </c:marker>
            <c:bubble3D val="0"/>
            <c:extLst>
              <c:ext xmlns:c16="http://schemas.microsoft.com/office/drawing/2014/chart" uri="{C3380CC4-5D6E-409C-BE32-E72D297353CC}">
                <c16:uniqueId val="{00000043-734A-4D21-B25D-E7A85068BFDA}"/>
              </c:ext>
            </c:extLst>
          </c:dPt>
          <c:dPt>
            <c:idx val="2"/>
            <c:marker>
              <c:symbol val="none"/>
            </c:marker>
            <c:bubble3D val="0"/>
            <c:extLst>
              <c:ext xmlns:c16="http://schemas.microsoft.com/office/drawing/2014/chart" uri="{C3380CC4-5D6E-409C-BE32-E72D297353CC}">
                <c16:uniqueId val="{00000044-734A-4D21-B25D-E7A85068BFDA}"/>
              </c:ext>
            </c:extLst>
          </c:dPt>
          <c:xVal>
            <c:numRef>
              <c:f>Sheet1!$B$17:$D$17</c:f>
              <c:numCache>
                <c:formatCode>General</c:formatCode>
                <c:ptCount val="3"/>
                <c:pt idx="0">
                  <c:v>0.33</c:v>
                </c:pt>
                <c:pt idx="1">
                  <c:v>0.13</c:v>
                </c:pt>
                <c:pt idx="2">
                  <c:v>0.87</c:v>
                </c:pt>
              </c:numCache>
            </c:numRef>
          </c:xVal>
          <c:yVal>
            <c:numRef>
              <c:f>Sheet1!$F$17:$H$17</c:f>
              <c:numCache>
                <c:formatCode>General</c:formatCode>
                <c:ptCount val="3"/>
                <c:pt idx="0">
                  <c:v>8.9</c:v>
                </c:pt>
                <c:pt idx="1">
                  <c:v>8.9</c:v>
                </c:pt>
                <c:pt idx="2">
                  <c:v>8.9</c:v>
                </c:pt>
              </c:numCache>
            </c:numRef>
          </c:yVal>
          <c:smooth val="0"/>
          <c:extLst>
            <c:ext xmlns:c15="http://schemas.microsoft.com/office/drawing/2012/chart" uri="{02D57815-91ED-43cb-92C2-25804820EDAC}">
              <c15:filteredSeriesTitle>
                <c15:tx>
                  <c:strRef>
                    <c:extLst>
                      <c:ext uri="{02D57815-91ED-43cb-92C2-25804820EDAC}">
                        <c15:formulaRef>
                          <c15:sqref>Sheet1!$A$17</c15:sqref>
                        </c15:formulaRef>
                      </c:ext>
                    </c:extLst>
                    <c:strCache>
                      <c:ptCount val="1"/>
                      <c:pt idx="0">
                        <c:v>Never</c:v>
                      </c:pt>
                    </c:strCache>
                  </c:strRef>
                </c15:tx>
              </c15:filteredSeriesTitle>
            </c:ext>
            <c:ext xmlns:c16="http://schemas.microsoft.com/office/drawing/2014/chart" uri="{C3380CC4-5D6E-409C-BE32-E72D297353CC}">
              <c16:uniqueId val="{00000045-734A-4D21-B25D-E7A85068BFDA}"/>
            </c:ext>
          </c:extLst>
        </c:ser>
        <c:ser>
          <c:idx val="16"/>
          <c:order val="16"/>
          <c:spPr>
            <a:ln w="19050" cap="rnd">
              <a:solidFill>
                <a:srgbClr val="595454"/>
              </a:solidFill>
              <a:round/>
            </a:ln>
            <a:effectLst/>
          </c:spPr>
          <c:marker>
            <c:symbol val="circle"/>
            <c:size val="5"/>
            <c:spPr>
              <a:solidFill>
                <a:srgbClr val="000000"/>
              </a:solid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extLst>
              <c:ext xmlns:c16="http://schemas.microsoft.com/office/drawing/2014/chart" uri="{C3380CC4-5D6E-409C-BE32-E72D297353CC}">
                <c16:uniqueId val="{00000046-734A-4D21-B25D-E7A85068BFDA}"/>
              </c:ext>
            </c:extLst>
          </c:dPt>
          <c:dPt>
            <c:idx val="1"/>
            <c:marker>
              <c:symbol val="none"/>
            </c:marker>
            <c:bubble3D val="0"/>
            <c:extLst>
              <c:ext xmlns:c16="http://schemas.microsoft.com/office/drawing/2014/chart" uri="{C3380CC4-5D6E-409C-BE32-E72D297353CC}">
                <c16:uniqueId val="{00000047-734A-4D21-B25D-E7A85068BFDA}"/>
              </c:ext>
            </c:extLst>
          </c:dPt>
          <c:dPt>
            <c:idx val="2"/>
            <c:marker>
              <c:symbol val="none"/>
            </c:marker>
            <c:bubble3D val="0"/>
            <c:extLst>
              <c:ext xmlns:c16="http://schemas.microsoft.com/office/drawing/2014/chart" uri="{C3380CC4-5D6E-409C-BE32-E72D297353CC}">
                <c16:uniqueId val="{00000048-734A-4D21-B25D-E7A85068BFDA}"/>
              </c:ext>
            </c:extLst>
          </c:dPt>
          <c:xVal>
            <c:numRef>
              <c:f>Sheet1!$B$18:$D$18</c:f>
              <c:numCache>
                <c:formatCode>General</c:formatCode>
                <c:ptCount val="3"/>
                <c:pt idx="0">
                  <c:v>0.85</c:v>
                </c:pt>
                <c:pt idx="1">
                  <c:v>0.54</c:v>
                </c:pt>
                <c:pt idx="2">
                  <c:v>1.32</c:v>
                </c:pt>
              </c:numCache>
            </c:numRef>
          </c:xVal>
          <c:yVal>
            <c:numRef>
              <c:f>Sheet1!$F$18:$H$18</c:f>
              <c:numCache>
                <c:formatCode>General</c:formatCode>
                <c:ptCount val="3"/>
                <c:pt idx="0">
                  <c:v>8</c:v>
                </c:pt>
                <c:pt idx="1">
                  <c:v>8</c:v>
                </c:pt>
                <c:pt idx="2">
                  <c:v>8</c:v>
                </c:pt>
              </c:numCache>
            </c:numRef>
          </c:yVal>
          <c:smooth val="0"/>
          <c:extLst>
            <c:ext xmlns:c15="http://schemas.microsoft.com/office/drawing/2012/chart" uri="{02D57815-91ED-43cb-92C2-25804820EDAC}">
              <c15:filteredSeriesTitle>
                <c15:tx>
                  <c:strRef>
                    <c:extLst>
                      <c:ext uri="{02D57815-91ED-43cb-92C2-25804820EDAC}">
                        <c15:formulaRef>
                          <c15:sqref>Sheet1!$A$18</c15:sqref>
                        </c15:formulaRef>
                      </c:ext>
                    </c:extLst>
                    <c:strCache>
                      <c:ptCount val="1"/>
                      <c:pt idx="0">
                        <c:v>PD-L1 &lt;1%</c:v>
                      </c:pt>
                    </c:strCache>
                  </c:strRef>
                </c15:tx>
              </c15:filteredSeriesTitle>
            </c:ext>
            <c:ext xmlns:c16="http://schemas.microsoft.com/office/drawing/2014/chart" uri="{C3380CC4-5D6E-409C-BE32-E72D297353CC}">
              <c16:uniqueId val="{00000049-734A-4D21-B25D-E7A85068BFDA}"/>
            </c:ext>
          </c:extLst>
        </c:ser>
        <c:ser>
          <c:idx val="17"/>
          <c:order val="17"/>
          <c:spPr>
            <a:ln w="19050" cap="rnd">
              <a:solidFill>
                <a:srgbClr val="595454"/>
              </a:solidFill>
              <a:round/>
            </a:ln>
            <a:effectLst/>
          </c:spPr>
          <c:marker>
            <c:symbol val="circle"/>
            <c:size val="5"/>
            <c:spPr>
              <a:solidFill>
                <a:srgbClr val="000000"/>
              </a:solid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spPr>
              <a:ln w="19050" cap="rnd">
                <a:solidFill>
                  <a:srgbClr val="595454"/>
                </a:solidFill>
                <a:round/>
              </a:ln>
              <a:effectLst/>
            </c:spPr>
            <c:extLst>
              <c:ext xmlns:c16="http://schemas.microsoft.com/office/drawing/2014/chart" uri="{C3380CC4-5D6E-409C-BE32-E72D297353CC}">
                <c16:uniqueId val="{0000004B-734A-4D21-B25D-E7A85068BFDA}"/>
              </c:ext>
            </c:extLst>
          </c:dPt>
          <c:dPt>
            <c:idx val="1"/>
            <c:marker>
              <c:symbol val="none"/>
            </c:marker>
            <c:bubble3D val="0"/>
            <c:extLst>
              <c:ext xmlns:c16="http://schemas.microsoft.com/office/drawing/2014/chart" uri="{C3380CC4-5D6E-409C-BE32-E72D297353CC}">
                <c16:uniqueId val="{0000004C-734A-4D21-B25D-E7A85068BFDA}"/>
              </c:ext>
            </c:extLst>
          </c:dPt>
          <c:dPt>
            <c:idx val="2"/>
            <c:marker>
              <c:symbol val="none"/>
            </c:marker>
            <c:bubble3D val="0"/>
            <c:extLst>
              <c:ext xmlns:c16="http://schemas.microsoft.com/office/drawing/2014/chart" uri="{C3380CC4-5D6E-409C-BE32-E72D297353CC}">
                <c16:uniqueId val="{0000004D-734A-4D21-B25D-E7A85068BFDA}"/>
              </c:ext>
            </c:extLst>
          </c:dPt>
          <c:xVal>
            <c:numRef>
              <c:f>Sheet1!$B$19:$D$19</c:f>
              <c:numCache>
                <c:formatCode>General</c:formatCode>
                <c:ptCount val="3"/>
                <c:pt idx="0">
                  <c:v>0.41</c:v>
                </c:pt>
                <c:pt idx="1">
                  <c:v>0.24</c:v>
                </c:pt>
                <c:pt idx="2">
                  <c:v>0.7</c:v>
                </c:pt>
              </c:numCache>
            </c:numRef>
          </c:xVal>
          <c:yVal>
            <c:numRef>
              <c:f>Sheet1!$F$19:$H$19</c:f>
              <c:numCache>
                <c:formatCode>General</c:formatCode>
                <c:ptCount val="3"/>
                <c:pt idx="0">
                  <c:v>7.1</c:v>
                </c:pt>
                <c:pt idx="1">
                  <c:v>7.1</c:v>
                </c:pt>
                <c:pt idx="2">
                  <c:v>7.1</c:v>
                </c:pt>
              </c:numCache>
            </c:numRef>
          </c:yVal>
          <c:smooth val="0"/>
          <c:extLst>
            <c:ext xmlns:c15="http://schemas.microsoft.com/office/drawing/2012/chart" uri="{02D57815-91ED-43cb-92C2-25804820EDAC}">
              <c15:filteredSeriesTitle>
                <c15:tx>
                  <c:strRef>
                    <c:extLst>
                      <c:ext uri="{02D57815-91ED-43cb-92C2-25804820EDAC}">
                        <c15:formulaRef>
                          <c15:sqref>Sheet1!$A$19</c15:sqref>
                        </c15:formulaRef>
                      </c:ext>
                    </c:extLst>
                    <c:strCache>
                      <c:ptCount val="1"/>
                      <c:pt idx="0">
                        <c:v>PD-L1 ≥1%</c:v>
                      </c:pt>
                    </c:strCache>
                  </c:strRef>
                </c15:tx>
              </c15:filteredSeriesTitle>
            </c:ext>
            <c:ext xmlns:c16="http://schemas.microsoft.com/office/drawing/2014/chart" uri="{C3380CC4-5D6E-409C-BE32-E72D297353CC}">
              <c16:uniqueId val="{0000004E-734A-4D21-B25D-E7A85068BFDA}"/>
            </c:ext>
          </c:extLst>
        </c:ser>
        <c:ser>
          <c:idx val="18"/>
          <c:order val="18"/>
          <c:spPr>
            <a:ln w="19050" cap="rnd">
              <a:solidFill>
                <a:srgbClr val="595454"/>
              </a:solidFill>
              <a:round/>
            </a:ln>
            <a:effectLst/>
          </c:spPr>
          <c:marker>
            <c:symbol val="circle"/>
            <c:size val="5"/>
            <c:spPr>
              <a:no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extLst>
              <c:ext xmlns:c16="http://schemas.microsoft.com/office/drawing/2014/chart" uri="{C3380CC4-5D6E-409C-BE32-E72D297353CC}">
                <c16:uniqueId val="{0000004F-734A-4D21-B25D-E7A85068BFDA}"/>
              </c:ext>
            </c:extLst>
          </c:dPt>
          <c:dPt>
            <c:idx val="1"/>
            <c:marker>
              <c:symbol val="none"/>
            </c:marker>
            <c:bubble3D val="0"/>
            <c:extLst>
              <c:ext xmlns:c16="http://schemas.microsoft.com/office/drawing/2014/chart" uri="{C3380CC4-5D6E-409C-BE32-E72D297353CC}">
                <c16:uniqueId val="{00000050-734A-4D21-B25D-E7A85068BFDA}"/>
              </c:ext>
            </c:extLst>
          </c:dPt>
          <c:dPt>
            <c:idx val="2"/>
            <c:marker>
              <c:symbol val="none"/>
            </c:marker>
            <c:bubble3D val="0"/>
            <c:extLst>
              <c:ext xmlns:c16="http://schemas.microsoft.com/office/drawing/2014/chart" uri="{C3380CC4-5D6E-409C-BE32-E72D297353CC}">
                <c16:uniqueId val="{00000051-734A-4D21-B25D-E7A85068BFDA}"/>
              </c:ext>
            </c:extLst>
          </c:dPt>
          <c:xVal>
            <c:numRef>
              <c:f>Sheet1!$B$20:$D$20</c:f>
              <c:numCache>
                <c:formatCode>General</c:formatCode>
                <c:ptCount val="3"/>
                <c:pt idx="0">
                  <c:v>0.57999999999999996</c:v>
                </c:pt>
                <c:pt idx="1">
                  <c:v>0.3</c:v>
                </c:pt>
                <c:pt idx="2">
                  <c:v>1.1200000000000001</c:v>
                </c:pt>
              </c:numCache>
            </c:numRef>
          </c:xVal>
          <c:yVal>
            <c:numRef>
              <c:f>Sheet1!$F$20:$H$20</c:f>
              <c:numCache>
                <c:formatCode>General</c:formatCode>
                <c:ptCount val="3"/>
                <c:pt idx="0">
                  <c:v>6.2</c:v>
                </c:pt>
                <c:pt idx="1">
                  <c:v>6.2</c:v>
                </c:pt>
                <c:pt idx="2">
                  <c:v>6.2</c:v>
                </c:pt>
              </c:numCache>
            </c:numRef>
          </c:yVal>
          <c:smooth val="0"/>
          <c:extLst>
            <c:ext xmlns:c15="http://schemas.microsoft.com/office/drawing/2012/chart" uri="{02D57815-91ED-43cb-92C2-25804820EDAC}">
              <c15:filteredSeriesTitle>
                <c15:tx>
                  <c:strRef>
                    <c:extLst>
                      <c:ext uri="{02D57815-91ED-43cb-92C2-25804820EDAC}">
                        <c15:formulaRef>
                          <c15:sqref>Sheet1!$A$20</c15:sqref>
                        </c15:formulaRef>
                      </c:ext>
                    </c:extLst>
                    <c:strCache>
                      <c:ptCount val="1"/>
                      <c:pt idx="0">
                        <c:v>PD-L1 1-49%</c:v>
                      </c:pt>
                    </c:strCache>
                  </c:strRef>
                </c15:tx>
              </c15:filteredSeriesTitle>
            </c:ext>
            <c:ext xmlns:c16="http://schemas.microsoft.com/office/drawing/2014/chart" uri="{C3380CC4-5D6E-409C-BE32-E72D297353CC}">
              <c16:uniqueId val="{00000052-734A-4D21-B25D-E7A85068BFDA}"/>
            </c:ext>
          </c:extLst>
        </c:ser>
        <c:ser>
          <c:idx val="19"/>
          <c:order val="19"/>
          <c:spPr>
            <a:ln w="19050" cap="rnd">
              <a:solidFill>
                <a:srgbClr val="595454"/>
              </a:solidFill>
              <a:round/>
            </a:ln>
            <a:effectLst/>
          </c:spPr>
          <c:marker>
            <c:symbol val="circle"/>
            <c:size val="5"/>
            <c:spPr>
              <a:no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extLst>
              <c:ext xmlns:c16="http://schemas.microsoft.com/office/drawing/2014/chart" uri="{C3380CC4-5D6E-409C-BE32-E72D297353CC}">
                <c16:uniqueId val="{00000053-734A-4D21-B25D-E7A85068BFDA}"/>
              </c:ext>
            </c:extLst>
          </c:dPt>
          <c:dPt>
            <c:idx val="1"/>
            <c:marker>
              <c:symbol val="none"/>
            </c:marker>
            <c:bubble3D val="0"/>
            <c:extLst>
              <c:ext xmlns:c16="http://schemas.microsoft.com/office/drawing/2014/chart" uri="{C3380CC4-5D6E-409C-BE32-E72D297353CC}">
                <c16:uniqueId val="{00000054-734A-4D21-B25D-E7A85068BFDA}"/>
              </c:ext>
            </c:extLst>
          </c:dPt>
          <c:dPt>
            <c:idx val="2"/>
            <c:marker>
              <c:symbol val="none"/>
            </c:marker>
            <c:bubble3D val="0"/>
            <c:extLst>
              <c:ext xmlns:c16="http://schemas.microsoft.com/office/drawing/2014/chart" uri="{C3380CC4-5D6E-409C-BE32-E72D297353CC}">
                <c16:uniqueId val="{00000055-734A-4D21-B25D-E7A85068BFDA}"/>
              </c:ext>
            </c:extLst>
          </c:dPt>
          <c:xVal>
            <c:numRef>
              <c:f>Sheet1!$B$21:$D$21</c:f>
              <c:numCache>
                <c:formatCode>General</c:formatCode>
                <c:ptCount val="3"/>
                <c:pt idx="0">
                  <c:v>0.24</c:v>
                </c:pt>
                <c:pt idx="1">
                  <c:v>0.1</c:v>
                </c:pt>
                <c:pt idx="2">
                  <c:v>0.61</c:v>
                </c:pt>
              </c:numCache>
            </c:numRef>
          </c:xVal>
          <c:yVal>
            <c:numRef>
              <c:f>Sheet1!$F$21:$H$21</c:f>
              <c:numCache>
                <c:formatCode>General</c:formatCode>
                <c:ptCount val="3"/>
                <c:pt idx="0">
                  <c:v>5.2</c:v>
                </c:pt>
                <c:pt idx="1">
                  <c:v>5.2</c:v>
                </c:pt>
                <c:pt idx="2">
                  <c:v>5.2</c:v>
                </c:pt>
              </c:numCache>
            </c:numRef>
          </c:yVal>
          <c:smooth val="0"/>
          <c:extLst>
            <c:ext xmlns:c15="http://schemas.microsoft.com/office/drawing/2012/chart" uri="{02D57815-91ED-43cb-92C2-25804820EDAC}">
              <c15:filteredSeriesTitle>
                <c15:tx>
                  <c:strRef>
                    <c:extLst>
                      <c:ext uri="{02D57815-91ED-43cb-92C2-25804820EDAC}">
                        <c15:formulaRef>
                          <c15:sqref>Sheet1!$A$21</c15:sqref>
                        </c15:formulaRef>
                      </c:ext>
                    </c:extLst>
                    <c:strCache>
                      <c:ptCount val="1"/>
                      <c:pt idx="0">
                        <c:v>PD-L1 &gt;=50%</c:v>
                      </c:pt>
                    </c:strCache>
                  </c:strRef>
                </c15:tx>
              </c15:filteredSeriesTitle>
            </c:ext>
            <c:ext xmlns:c16="http://schemas.microsoft.com/office/drawing/2014/chart" uri="{C3380CC4-5D6E-409C-BE32-E72D297353CC}">
              <c16:uniqueId val="{00000056-734A-4D21-B25D-E7A85068BFDA}"/>
            </c:ext>
          </c:extLst>
        </c:ser>
        <c:ser>
          <c:idx val="8"/>
          <c:order val="20"/>
          <c:spPr>
            <a:ln w="19050" cap="rnd">
              <a:solidFill>
                <a:srgbClr val="595454"/>
              </a:solidFill>
              <a:round/>
            </a:ln>
            <a:effectLst/>
          </c:spPr>
          <c:marker>
            <c:symbol val="circle"/>
            <c:size val="5"/>
            <c:spPr>
              <a:solidFill>
                <a:schemeClr val="accent3">
                  <a:lumMod val="60000"/>
                </a:schemeClr>
              </a:solid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extLst>
              <c:ext xmlns:c16="http://schemas.microsoft.com/office/drawing/2014/chart" uri="{C3380CC4-5D6E-409C-BE32-E72D297353CC}">
                <c16:uniqueId val="{00000057-734A-4D21-B25D-E7A85068BFDA}"/>
              </c:ext>
            </c:extLst>
          </c:dPt>
          <c:dPt>
            <c:idx val="1"/>
            <c:marker>
              <c:symbol val="none"/>
            </c:marker>
            <c:bubble3D val="0"/>
            <c:extLst>
              <c:ext xmlns:c16="http://schemas.microsoft.com/office/drawing/2014/chart" uri="{C3380CC4-5D6E-409C-BE32-E72D297353CC}">
                <c16:uniqueId val="{00000058-734A-4D21-B25D-E7A85068BFDA}"/>
              </c:ext>
            </c:extLst>
          </c:dPt>
          <c:dPt>
            <c:idx val="2"/>
            <c:marker>
              <c:symbol val="none"/>
            </c:marker>
            <c:bubble3D val="0"/>
            <c:spPr>
              <a:ln w="19050" cap="rnd">
                <a:solidFill>
                  <a:srgbClr val="595454"/>
                </a:solidFill>
                <a:round/>
              </a:ln>
              <a:effectLst/>
            </c:spPr>
            <c:extLst>
              <c:ext xmlns:c16="http://schemas.microsoft.com/office/drawing/2014/chart" uri="{C3380CC4-5D6E-409C-BE32-E72D297353CC}">
                <c16:uniqueId val="{0000005A-734A-4D21-B25D-E7A85068BFDA}"/>
              </c:ext>
            </c:extLst>
          </c:dPt>
          <c:xVal>
            <c:numRef>
              <c:f>Sheet1!$B$22:$D$22</c:f>
              <c:numCache>
                <c:formatCode>General</c:formatCode>
                <c:ptCount val="3"/>
                <c:pt idx="0">
                  <c:v>0.86</c:v>
                </c:pt>
                <c:pt idx="1">
                  <c:v>0.47</c:v>
                </c:pt>
                <c:pt idx="2">
                  <c:v>1.57</c:v>
                </c:pt>
              </c:numCache>
            </c:numRef>
          </c:xVal>
          <c:yVal>
            <c:numRef>
              <c:f>Sheet1!$F$22:$H$22</c:f>
              <c:numCache>
                <c:formatCode>General</c:formatCode>
                <c:ptCount val="3"/>
                <c:pt idx="0">
                  <c:v>4.3</c:v>
                </c:pt>
                <c:pt idx="1">
                  <c:v>4.3</c:v>
                </c:pt>
                <c:pt idx="2">
                  <c:v>4.3</c:v>
                </c:pt>
              </c:numCache>
            </c:numRef>
          </c:yVal>
          <c:smooth val="0"/>
          <c:extLst>
            <c:ext xmlns:c15="http://schemas.microsoft.com/office/drawing/2012/chart" uri="{02D57815-91ED-43cb-92C2-25804820EDAC}">
              <c15:filteredSeriesTitle>
                <c15:tx>
                  <c:strRef>
                    <c:extLst>
                      <c:ext uri="{02D57815-91ED-43cb-92C2-25804820EDAC}">
                        <c15:formulaRef>
                          <c15:sqref>Sheet1!$A$22</c15:sqref>
                        </c15:formulaRef>
                      </c:ext>
                    </c:extLst>
                    <c:strCache>
                      <c:ptCount val="1"/>
                      <c:pt idx="0">
                        <c:v>TMB &lt;12.3</c:v>
                      </c:pt>
                    </c:strCache>
                  </c:strRef>
                </c15:tx>
              </c15:filteredSeriesTitle>
            </c:ext>
            <c:ext xmlns:c16="http://schemas.microsoft.com/office/drawing/2014/chart" uri="{C3380CC4-5D6E-409C-BE32-E72D297353CC}">
              <c16:uniqueId val="{0000005B-734A-4D21-B25D-E7A85068BFDA}"/>
            </c:ext>
          </c:extLst>
        </c:ser>
        <c:ser>
          <c:idx val="11"/>
          <c:order val="21"/>
          <c:spPr>
            <a:ln w="19050" cap="rnd">
              <a:solidFill>
                <a:srgbClr val="595454"/>
              </a:solidFill>
              <a:round/>
            </a:ln>
            <a:effectLst/>
          </c:spPr>
          <c:marker>
            <c:symbol val="circle"/>
            <c:size val="5"/>
            <c:spPr>
              <a:solidFill>
                <a:schemeClr val="accent6">
                  <a:lumMod val="60000"/>
                </a:schemeClr>
              </a:solid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extLst>
              <c:ext xmlns:c16="http://schemas.microsoft.com/office/drawing/2014/chart" uri="{C3380CC4-5D6E-409C-BE32-E72D297353CC}">
                <c16:uniqueId val="{0000005C-734A-4D21-B25D-E7A85068BFDA}"/>
              </c:ext>
            </c:extLst>
          </c:dPt>
          <c:dPt>
            <c:idx val="1"/>
            <c:marker>
              <c:symbol val="none"/>
            </c:marker>
            <c:bubble3D val="0"/>
            <c:spPr>
              <a:ln w="19050" cap="rnd">
                <a:solidFill>
                  <a:srgbClr val="595454"/>
                </a:solidFill>
                <a:round/>
              </a:ln>
              <a:effectLst/>
            </c:spPr>
            <c:extLst>
              <c:ext xmlns:c16="http://schemas.microsoft.com/office/drawing/2014/chart" uri="{C3380CC4-5D6E-409C-BE32-E72D297353CC}">
                <c16:uniqueId val="{0000005E-734A-4D21-B25D-E7A85068BFDA}"/>
              </c:ext>
            </c:extLst>
          </c:dPt>
          <c:dPt>
            <c:idx val="2"/>
            <c:marker>
              <c:symbol val="none"/>
            </c:marker>
            <c:bubble3D val="0"/>
            <c:extLst>
              <c:ext xmlns:c16="http://schemas.microsoft.com/office/drawing/2014/chart" uri="{C3380CC4-5D6E-409C-BE32-E72D297353CC}">
                <c16:uniqueId val="{0000005F-734A-4D21-B25D-E7A85068BFDA}"/>
              </c:ext>
            </c:extLst>
          </c:dPt>
          <c:xVal>
            <c:numRef>
              <c:f>Sheet1!$B$23:$D$23</c:f>
              <c:numCache>
                <c:formatCode>General</c:formatCode>
                <c:ptCount val="3"/>
                <c:pt idx="0">
                  <c:v>0.69</c:v>
                </c:pt>
                <c:pt idx="1">
                  <c:v>0.33</c:v>
                </c:pt>
                <c:pt idx="2">
                  <c:v>1.46</c:v>
                </c:pt>
              </c:numCache>
            </c:numRef>
          </c:xVal>
          <c:yVal>
            <c:numRef>
              <c:f>Sheet1!$F$23:$H$23</c:f>
              <c:numCache>
                <c:formatCode>General</c:formatCode>
                <c:ptCount val="3"/>
                <c:pt idx="0">
                  <c:v>3.3</c:v>
                </c:pt>
                <c:pt idx="1">
                  <c:v>3.3</c:v>
                </c:pt>
                <c:pt idx="2">
                  <c:v>3.3</c:v>
                </c:pt>
              </c:numCache>
            </c:numRef>
          </c:yVal>
          <c:smooth val="0"/>
          <c:extLst>
            <c:ext xmlns:c15="http://schemas.microsoft.com/office/drawing/2012/chart" uri="{02D57815-91ED-43cb-92C2-25804820EDAC}">
              <c15:filteredSeriesTitle>
                <c15:tx>
                  <c:strRef>
                    <c:extLst>
                      <c:ext uri="{02D57815-91ED-43cb-92C2-25804820EDAC}">
                        <c15:formulaRef>
                          <c15:sqref>Sheet1!$A$23</c15:sqref>
                        </c15:formulaRef>
                      </c:ext>
                    </c:extLst>
                    <c:strCache>
                      <c:ptCount val="1"/>
                      <c:pt idx="0">
                        <c:v>TMB&gt;=12.3</c:v>
                      </c:pt>
                    </c:strCache>
                  </c:strRef>
                </c15:tx>
              </c15:filteredSeriesTitle>
            </c:ext>
            <c:ext xmlns:c16="http://schemas.microsoft.com/office/drawing/2014/chart" uri="{C3380CC4-5D6E-409C-BE32-E72D297353CC}">
              <c16:uniqueId val="{00000060-734A-4D21-B25D-E7A85068BFDA}"/>
            </c:ext>
          </c:extLst>
        </c:ser>
        <c:ser>
          <c:idx val="12"/>
          <c:order val="22"/>
          <c:spPr>
            <a:ln w="19050" cap="rnd">
              <a:solidFill>
                <a:srgbClr val="595454"/>
              </a:solidFill>
              <a:round/>
            </a:ln>
            <a:effectLst/>
          </c:spPr>
          <c:marker>
            <c:symbol val="circle"/>
            <c:size val="5"/>
            <c:spPr>
              <a:solidFill>
                <a:schemeClr val="accent1">
                  <a:lumMod val="80000"/>
                  <a:lumOff val="20000"/>
                </a:schemeClr>
              </a:solid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extLst>
              <c:ext xmlns:c16="http://schemas.microsoft.com/office/drawing/2014/chart" uri="{C3380CC4-5D6E-409C-BE32-E72D297353CC}">
                <c16:uniqueId val="{00000061-734A-4D21-B25D-E7A85068BFDA}"/>
              </c:ext>
            </c:extLst>
          </c:dPt>
          <c:dPt>
            <c:idx val="1"/>
            <c:marker>
              <c:symbol val="none"/>
            </c:marker>
            <c:bubble3D val="0"/>
            <c:extLst>
              <c:ext xmlns:c16="http://schemas.microsoft.com/office/drawing/2014/chart" uri="{C3380CC4-5D6E-409C-BE32-E72D297353CC}">
                <c16:uniqueId val="{00000062-734A-4D21-B25D-E7A85068BFDA}"/>
              </c:ext>
            </c:extLst>
          </c:dPt>
          <c:dPt>
            <c:idx val="2"/>
            <c:marker>
              <c:symbol val="none"/>
            </c:marker>
            <c:bubble3D val="0"/>
            <c:extLst>
              <c:ext xmlns:c16="http://schemas.microsoft.com/office/drawing/2014/chart" uri="{C3380CC4-5D6E-409C-BE32-E72D297353CC}">
                <c16:uniqueId val="{00000063-734A-4D21-B25D-E7A85068BFDA}"/>
              </c:ext>
            </c:extLst>
          </c:dPt>
          <c:xVal>
            <c:numRef>
              <c:f>Sheet1!$B$24:$D$24</c:f>
              <c:numCache>
                <c:formatCode>General</c:formatCode>
                <c:ptCount val="3"/>
                <c:pt idx="0">
                  <c:v>0.71</c:v>
                </c:pt>
                <c:pt idx="1">
                  <c:v>0.49</c:v>
                </c:pt>
                <c:pt idx="2">
                  <c:v>1.03</c:v>
                </c:pt>
              </c:numCache>
            </c:numRef>
          </c:xVal>
          <c:yVal>
            <c:numRef>
              <c:f>Sheet1!$F$24:$H$24</c:f>
              <c:numCache>
                <c:formatCode>General</c:formatCode>
                <c:ptCount val="3"/>
                <c:pt idx="0">
                  <c:v>2.4</c:v>
                </c:pt>
                <c:pt idx="1">
                  <c:v>2.4</c:v>
                </c:pt>
                <c:pt idx="2">
                  <c:v>2.4</c:v>
                </c:pt>
              </c:numCache>
            </c:numRef>
          </c:yVal>
          <c:smooth val="0"/>
          <c:extLst>
            <c:ext xmlns:c15="http://schemas.microsoft.com/office/drawing/2012/chart" uri="{02D57815-91ED-43cb-92C2-25804820EDAC}">
              <c15:filteredSeriesTitle>
                <c15:tx>
                  <c:strRef>
                    <c:extLst>
                      <c:ext uri="{02D57815-91ED-43cb-92C2-25804820EDAC}">
                        <c15:formulaRef>
                          <c15:sqref>Sheet1!$A$24</c15:sqref>
                        </c15:formulaRef>
                      </c:ext>
                    </c:extLst>
                    <c:strCache>
                      <c:ptCount val="1"/>
                      <c:pt idx="0">
                        <c:v>Cisplatin</c:v>
                      </c:pt>
                    </c:strCache>
                  </c:strRef>
                </c15:tx>
              </c15:filteredSeriesTitle>
            </c:ext>
            <c:ext xmlns:c16="http://schemas.microsoft.com/office/drawing/2014/chart" uri="{C3380CC4-5D6E-409C-BE32-E72D297353CC}">
              <c16:uniqueId val="{00000064-734A-4D21-B25D-E7A85068BFDA}"/>
            </c:ext>
          </c:extLst>
        </c:ser>
        <c:ser>
          <c:idx val="14"/>
          <c:order val="23"/>
          <c:spPr>
            <a:ln w="19050" cap="rnd">
              <a:solidFill>
                <a:srgbClr val="595454"/>
              </a:solidFill>
              <a:round/>
            </a:ln>
            <a:effectLst/>
          </c:spPr>
          <c:marker>
            <c:symbol val="circle"/>
            <c:size val="5"/>
            <c:spPr>
              <a:solidFill>
                <a:srgbClr val="595454"/>
              </a:solidFill>
              <a:ln w="9525">
                <a:solidFill>
                  <a:srgbClr val="595454"/>
                </a:solidFill>
              </a:ln>
              <a:effectLst/>
            </c:spPr>
          </c:marker>
          <c:dPt>
            <c:idx val="0"/>
            <c:marker>
              <c:symbol val="circle"/>
              <c:size val="5"/>
              <c:spPr>
                <a:solidFill>
                  <a:srgbClr val="595454"/>
                </a:solidFill>
                <a:ln w="9525">
                  <a:solidFill>
                    <a:srgbClr val="595454"/>
                  </a:solidFill>
                </a:ln>
                <a:effectLst/>
              </c:spPr>
            </c:marker>
            <c:bubble3D val="0"/>
            <c:extLst>
              <c:ext xmlns:c16="http://schemas.microsoft.com/office/drawing/2014/chart" uri="{C3380CC4-5D6E-409C-BE32-E72D297353CC}">
                <c16:uniqueId val="{00000065-734A-4D21-B25D-E7A85068BFDA}"/>
              </c:ext>
            </c:extLst>
          </c:dPt>
          <c:dPt>
            <c:idx val="1"/>
            <c:marker>
              <c:symbol val="none"/>
            </c:marker>
            <c:bubble3D val="0"/>
            <c:extLst>
              <c:ext xmlns:c16="http://schemas.microsoft.com/office/drawing/2014/chart" uri="{C3380CC4-5D6E-409C-BE32-E72D297353CC}">
                <c16:uniqueId val="{00000066-734A-4D21-B25D-E7A85068BFDA}"/>
              </c:ext>
            </c:extLst>
          </c:dPt>
          <c:dPt>
            <c:idx val="2"/>
            <c:marker>
              <c:symbol val="none"/>
            </c:marker>
            <c:bubble3D val="0"/>
            <c:extLst>
              <c:ext xmlns:c16="http://schemas.microsoft.com/office/drawing/2014/chart" uri="{C3380CC4-5D6E-409C-BE32-E72D297353CC}">
                <c16:uniqueId val="{00000067-734A-4D21-B25D-E7A85068BFDA}"/>
              </c:ext>
            </c:extLst>
          </c:dPt>
          <c:xVal>
            <c:numRef>
              <c:f>Sheet1!$B$25:$D$25</c:f>
              <c:numCache>
                <c:formatCode>General</c:formatCode>
                <c:ptCount val="3"/>
                <c:pt idx="0">
                  <c:v>0.31</c:v>
                </c:pt>
                <c:pt idx="1">
                  <c:v>0.14000000000000001</c:v>
                </c:pt>
                <c:pt idx="2">
                  <c:v>0.67</c:v>
                </c:pt>
              </c:numCache>
            </c:numRef>
          </c:xVal>
          <c:yVal>
            <c:numRef>
              <c:f>Sheet1!$F$25:$H$25</c:f>
              <c:numCache>
                <c:formatCode>General</c:formatCode>
                <c:ptCount val="3"/>
                <c:pt idx="0">
                  <c:v>1.4</c:v>
                </c:pt>
                <c:pt idx="1">
                  <c:v>1.4</c:v>
                </c:pt>
                <c:pt idx="2">
                  <c:v>1.4</c:v>
                </c:pt>
              </c:numCache>
            </c:numRef>
          </c:yVal>
          <c:smooth val="0"/>
          <c:extLst>
            <c:ext xmlns:c15="http://schemas.microsoft.com/office/drawing/2012/chart" uri="{02D57815-91ED-43cb-92C2-25804820EDAC}">
              <c15:filteredSeriesTitle>
                <c15:tx>
                  <c:strRef>
                    <c:extLst>
                      <c:ext uri="{02D57815-91ED-43cb-92C2-25804820EDAC}">
                        <c15:formulaRef>
                          <c15:sqref>Sheet1!$A$25</c15:sqref>
                        </c15:formulaRef>
                      </c:ext>
                    </c:extLst>
                    <c:strCache>
                      <c:ptCount val="1"/>
                      <c:pt idx="0">
                        <c:v>Carboplatin</c:v>
                      </c:pt>
                    </c:strCache>
                  </c:strRef>
                </c15:tx>
              </c15:filteredSeriesTitle>
            </c:ext>
            <c:ext xmlns:c16="http://schemas.microsoft.com/office/drawing/2014/chart" uri="{C3380CC4-5D6E-409C-BE32-E72D297353CC}">
              <c16:uniqueId val="{00000068-734A-4D21-B25D-E7A85068BFDA}"/>
            </c:ext>
          </c:extLst>
        </c:ser>
        <c:dLbls>
          <c:showLegendKey val="0"/>
          <c:showVal val="0"/>
          <c:showCatName val="0"/>
          <c:showSerName val="0"/>
          <c:showPercent val="0"/>
          <c:showBubbleSize val="0"/>
        </c:dLbls>
        <c:axId val="494700904"/>
        <c:axId val="494693456"/>
        <c:extLst/>
      </c:scatterChart>
      <c:valAx>
        <c:axId val="494700904"/>
        <c:scaling>
          <c:logBase val="2"/>
          <c:orientation val="minMax"/>
          <c:max val="4"/>
          <c:min val="0.125"/>
        </c:scaling>
        <c:delete val="0"/>
        <c:axPos val="b"/>
        <c:numFmt formatCode="General" sourceLinked="1"/>
        <c:majorTickMark val="out"/>
        <c:minorTickMark val="none"/>
        <c:tickLblPos val="nextTo"/>
        <c:spPr>
          <a:noFill/>
          <a:ln w="12700" cap="sq" cmpd="sng" algn="ctr">
            <a:solidFill>
              <a:srgbClr val="595454"/>
            </a:solidFill>
            <a:round/>
          </a:ln>
          <a:effectLst/>
        </c:spPr>
        <c:txPr>
          <a:bodyPr rot="-60000000" spcFirstLastPara="1" vertOverflow="ellipsis" vert="horz" wrap="square" anchor="ctr" anchorCtr="1"/>
          <a:lstStyle/>
          <a:p>
            <a:pPr>
              <a:defRPr sz="1200" b="1" i="0" u="none" strike="noStrike" kern="1200" baseline="0">
                <a:solidFill>
                  <a:srgbClr val="595454"/>
                </a:solidFill>
                <a:latin typeface="Trebuchet MS" panose="020B0603020202020204" pitchFamily="34" charset="0"/>
                <a:ea typeface="+mn-ea"/>
                <a:cs typeface="+mn-cs"/>
              </a:defRPr>
            </a:pPr>
            <a:endParaRPr lang="en-US"/>
          </a:p>
        </c:txPr>
        <c:crossAx val="494693456"/>
        <c:crossesAt val="0"/>
        <c:crossBetween val="midCat"/>
      </c:valAx>
      <c:valAx>
        <c:axId val="494693456"/>
        <c:scaling>
          <c:orientation val="minMax"/>
          <c:max val="24"/>
          <c:min val="1"/>
        </c:scaling>
        <c:delete val="1"/>
        <c:axPos val="r"/>
        <c:numFmt formatCode="General" sourceLinked="1"/>
        <c:majorTickMark val="out"/>
        <c:minorTickMark val="none"/>
        <c:tickLblPos val="nextTo"/>
        <c:crossAx val="494700904"/>
        <c:crosses val="max"/>
        <c:crossBetween val="midCat"/>
      </c:valAx>
      <c:spPr>
        <a:noFill/>
        <a:ln w="25400">
          <a:noFill/>
        </a:ln>
        <a:effectLst/>
      </c:spPr>
    </c:plotArea>
    <c:plotVisOnly val="1"/>
    <c:dispBlanksAs val="gap"/>
    <c:showDLblsOverMax val="0"/>
  </c:chart>
  <c:spPr>
    <a:noFill/>
    <a:ln cap="flat">
      <a:noFill/>
      <a:bevel/>
    </a:ln>
    <a:effectLst/>
  </c:spPr>
  <c:txPr>
    <a:bodyPr/>
    <a:lstStyle/>
    <a:p>
      <a:pPr>
        <a:defRPr b="1"/>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solidFill>
                <a:latin typeface="+mn-lt"/>
                <a:ea typeface="+mn-ea"/>
                <a:cs typeface="+mn-cs"/>
              </a:defRPr>
            </a:pPr>
            <a:r>
              <a:rPr lang="en-US" sz="1800" b="1" i="0" u="sng" baseline="0">
                <a:effectLst/>
              </a:rPr>
              <a:t>Pneumonectomy</a:t>
            </a:r>
            <a:endParaRPr lang="en-GB">
              <a:effectLst/>
            </a:endParaRPr>
          </a:p>
        </c:rich>
      </c:tx>
      <c:layout>
        <c:manualLayout>
          <c:xMode val="edge"/>
          <c:yMode val="edge"/>
          <c:x val="0.37672326307230802"/>
          <c:y val="1.6066652208486951E-2"/>
        </c:manualLayout>
      </c:layout>
      <c:overlay val="0"/>
      <c:spPr>
        <a:noFill/>
        <a:ln>
          <a:noFill/>
        </a:ln>
        <a:effectLst/>
      </c:spPr>
      <c:txPr>
        <a:bodyPr rot="0" spcFirstLastPara="1" vertOverflow="ellipsis" vert="horz" wrap="square" anchor="ctr" anchorCtr="1"/>
        <a:lstStyle/>
        <a:p>
          <a:pPr>
            <a:defRPr sz="1862"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0525293742183336"/>
          <c:y val="9.7708197787898507E-2"/>
          <c:w val="0.85582568348532728"/>
          <c:h val="0.71529277813923231"/>
        </c:manualLayout>
      </c:layout>
      <c:barChart>
        <c:barDir val="col"/>
        <c:grouping val="clustered"/>
        <c:varyColors val="0"/>
        <c:ser>
          <c:idx val="0"/>
          <c:order val="0"/>
          <c:spPr>
            <a:solidFill>
              <a:srgbClr val="19937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Sheet1!$B$2:$B$4</c:f>
              <c:numCache>
                <c:formatCode>General</c:formatCode>
                <c:ptCount val="3"/>
                <c:pt idx="0">
                  <c:v>17</c:v>
                </c:pt>
                <c:pt idx="1">
                  <c:v>16</c:v>
                </c:pt>
                <c:pt idx="2">
                  <c:v>17</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NIVO + chemo</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All </c:v>
                      </c:pt>
                      <c:pt idx="1">
                        <c:v>IB/II </c:v>
                      </c:pt>
                      <c:pt idx="2">
                        <c:v>IIIA</c:v>
                      </c:pt>
                    </c:strCache>
                  </c:strRef>
                </c15:cat>
              </c15:filteredCategoryTitle>
            </c:ext>
            <c:ext xmlns:c16="http://schemas.microsoft.com/office/drawing/2014/chart" uri="{C3380CC4-5D6E-409C-BE32-E72D297353CC}">
              <c16:uniqueId val="{00000000-B3AE-40D6-B8B9-7D09F60E2ACC}"/>
            </c:ext>
          </c:extLst>
        </c:ser>
        <c:ser>
          <c:idx val="1"/>
          <c:order val="1"/>
          <c:spPr>
            <a:solidFill>
              <a:srgbClr val="A69F9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Sheet1!$C$2:$C$4</c:f>
              <c:numCache>
                <c:formatCode>General</c:formatCode>
                <c:ptCount val="3"/>
                <c:pt idx="0">
                  <c:v>25</c:v>
                </c:pt>
                <c:pt idx="1">
                  <c:v>17</c:v>
                </c:pt>
                <c:pt idx="2">
                  <c:v>30</c:v>
                </c:pt>
              </c:numCache>
            </c:numRef>
          </c:val>
          <c:extLst>
            <c:ext xmlns:c15="http://schemas.microsoft.com/office/drawing/2012/chart" uri="{02D57815-91ED-43cb-92C2-25804820EDAC}">
              <c15:filteredSeriesTitle>
                <c15:tx>
                  <c:strRef>
                    <c:extLst>
                      <c:ext uri="{02D57815-91ED-43cb-92C2-25804820EDAC}">
                        <c15:formulaRef>
                          <c15:sqref>Sheet1!$C$1</c15:sqref>
                        </c15:formulaRef>
                      </c:ext>
                    </c:extLst>
                    <c:strCache>
                      <c:ptCount val="1"/>
                      <c:pt idx="0">
                        <c:v>Chemo</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All </c:v>
                      </c:pt>
                      <c:pt idx="1">
                        <c:v>IB/II </c:v>
                      </c:pt>
                      <c:pt idx="2">
                        <c:v>IIIA</c:v>
                      </c:pt>
                    </c:strCache>
                  </c:strRef>
                </c15:cat>
              </c15:filteredCategoryTitle>
            </c:ext>
            <c:ext xmlns:c16="http://schemas.microsoft.com/office/drawing/2014/chart" uri="{C3380CC4-5D6E-409C-BE32-E72D297353CC}">
              <c16:uniqueId val="{00000001-B3AE-40D6-B8B9-7D09F60E2ACC}"/>
            </c:ext>
          </c:extLst>
        </c:ser>
        <c:dLbls>
          <c:showLegendKey val="0"/>
          <c:showVal val="0"/>
          <c:showCatName val="0"/>
          <c:showSerName val="0"/>
          <c:showPercent val="0"/>
          <c:showBubbleSize val="0"/>
        </c:dLbls>
        <c:gapWidth val="95"/>
        <c:axId val="897983360"/>
        <c:axId val="897983688"/>
      </c:barChart>
      <c:catAx>
        <c:axId val="897983360"/>
        <c:scaling>
          <c:orientation val="minMax"/>
        </c:scaling>
        <c:delete val="0"/>
        <c:axPos val="b"/>
        <c:numFmt formatCode="General" sourceLinked="1"/>
        <c:majorTickMark val="none"/>
        <c:minorTickMark val="none"/>
        <c:tickLblPos val="nextTo"/>
        <c:spPr>
          <a:noFill/>
          <a:ln w="12700" cap="flat" cmpd="sng" algn="ctr">
            <a:solidFill>
              <a:schemeClr val="dk1">
                <a:shade val="95000"/>
                <a:satMod val="105000"/>
              </a:schemeClr>
            </a:solidFill>
            <a:prstDash val="solid"/>
            <a:round/>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897983688"/>
        <c:crosses val="autoZero"/>
        <c:auto val="1"/>
        <c:lblAlgn val="ctr"/>
        <c:lblOffset val="100"/>
        <c:noMultiLvlLbl val="0"/>
      </c:catAx>
      <c:valAx>
        <c:axId val="897983688"/>
        <c:scaling>
          <c:orientation val="minMax"/>
          <c:max val="100"/>
        </c:scaling>
        <c:delete val="0"/>
        <c:axPos val="l"/>
        <c:numFmt formatCode="General" sourceLinked="1"/>
        <c:majorTickMark val="out"/>
        <c:minorTickMark val="none"/>
        <c:tickLblPos val="nextTo"/>
        <c:spPr>
          <a:noFill/>
          <a:ln w="12700">
            <a:solidFill>
              <a:schemeClr val="dk1">
                <a:shade val="95000"/>
                <a:satMod val="105000"/>
              </a:schemeClr>
            </a:solid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897983360"/>
        <c:crosses val="autoZero"/>
        <c:crossBetween val="between"/>
        <c:majorUnit val="20"/>
      </c:valAx>
      <c:spPr>
        <a:noFill/>
        <a:ln>
          <a:noFill/>
        </a:ln>
        <a:effectLst/>
      </c:spPr>
    </c:plotArea>
    <c:legend>
      <c:legendPos val="b"/>
      <c:layout>
        <c:manualLayout>
          <c:xMode val="edge"/>
          <c:yMode val="edge"/>
          <c:x val="0.64730703000948753"/>
          <c:y val="0.11288386467143786"/>
          <c:w val="0.29828193162131006"/>
          <c:h val="8.6607139954713849E-2"/>
        </c:manualLayout>
      </c:layout>
      <c:overlay val="0"/>
      <c:spPr>
        <a:noFill/>
        <a:ln>
          <a:noFill/>
        </a:ln>
        <a:effectLst/>
      </c:spPr>
      <c:txPr>
        <a:bodyPr rot="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solidFill>
                <a:latin typeface="+mn-lt"/>
                <a:ea typeface="+mn-ea"/>
                <a:cs typeface="+mn-cs"/>
              </a:defRPr>
            </a:pPr>
            <a:r>
              <a:rPr lang="en-US" sz="1800" b="1" i="0" u="sng" baseline="0">
                <a:solidFill>
                  <a:schemeClr val="tx1"/>
                </a:solidFill>
                <a:effectLst/>
              </a:rPr>
              <a:t>Lobectomy</a:t>
            </a:r>
            <a:endParaRPr lang="en-US">
              <a:solidFill>
                <a:schemeClr val="tx1"/>
              </a:solidFill>
              <a:effectLst/>
            </a:endParaRPr>
          </a:p>
        </c:rich>
      </c:tx>
      <c:layout>
        <c:manualLayout>
          <c:xMode val="edge"/>
          <c:yMode val="edge"/>
          <c:x val="0.34438511046901515"/>
          <c:y val="1.6066652208486951E-2"/>
        </c:manualLayout>
      </c:layout>
      <c:overlay val="0"/>
      <c:spPr>
        <a:noFill/>
        <a:ln>
          <a:noFill/>
        </a:ln>
        <a:effectLst/>
      </c:spPr>
      <c:txPr>
        <a:bodyPr rot="0" spcFirstLastPara="1" vertOverflow="ellipsis" vert="horz" wrap="square" anchor="ctr" anchorCtr="1"/>
        <a:lstStyle/>
        <a:p>
          <a:pPr>
            <a:defRPr sz="1862"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0525293742183336"/>
          <c:y val="9.7708197787898507E-2"/>
          <c:w val="0.85582568348532728"/>
          <c:h val="0.71529277813923231"/>
        </c:manualLayout>
      </c:layout>
      <c:barChart>
        <c:barDir val="col"/>
        <c:grouping val="clustered"/>
        <c:varyColors val="0"/>
        <c:ser>
          <c:idx val="0"/>
          <c:order val="0"/>
          <c:spPr>
            <a:solidFill>
              <a:srgbClr val="19937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Sheet1!$B$2:$B$4</c:f>
              <c:numCache>
                <c:formatCode>General</c:formatCode>
                <c:ptCount val="3"/>
                <c:pt idx="0">
                  <c:v>77</c:v>
                </c:pt>
                <c:pt idx="1">
                  <c:v>74</c:v>
                </c:pt>
                <c:pt idx="2">
                  <c:v>79</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NIVO + chemo</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All </c:v>
                      </c:pt>
                      <c:pt idx="1">
                        <c:v>IB/II</c:v>
                      </c:pt>
                      <c:pt idx="2">
                        <c:v>IIIA</c:v>
                      </c:pt>
                    </c:strCache>
                  </c:strRef>
                </c15:cat>
              </c15:filteredCategoryTitle>
            </c:ext>
            <c:ext xmlns:c16="http://schemas.microsoft.com/office/drawing/2014/chart" uri="{C3380CC4-5D6E-409C-BE32-E72D297353CC}">
              <c16:uniqueId val="{00000000-7424-4716-8D6F-E84182E57A16}"/>
            </c:ext>
          </c:extLst>
        </c:ser>
        <c:ser>
          <c:idx val="1"/>
          <c:order val="1"/>
          <c:spPr>
            <a:solidFill>
              <a:srgbClr val="A69F9F"/>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Sheet1!$C$2:$C$4</c:f>
              <c:numCache>
                <c:formatCode>General</c:formatCode>
                <c:ptCount val="3"/>
                <c:pt idx="0">
                  <c:v>61</c:v>
                </c:pt>
                <c:pt idx="1">
                  <c:v>64</c:v>
                </c:pt>
                <c:pt idx="2">
                  <c:v>59</c:v>
                </c:pt>
              </c:numCache>
            </c:numRef>
          </c:val>
          <c:extLst>
            <c:ext xmlns:c15="http://schemas.microsoft.com/office/drawing/2012/chart" uri="{02D57815-91ED-43cb-92C2-25804820EDAC}">
              <c15:filteredSeriesTitle>
                <c15:tx>
                  <c:strRef>
                    <c:extLst>
                      <c:ext uri="{02D57815-91ED-43cb-92C2-25804820EDAC}">
                        <c15:formulaRef>
                          <c15:sqref>Sheet1!$C$1</c15:sqref>
                        </c15:formulaRef>
                      </c:ext>
                    </c:extLst>
                    <c:strCache>
                      <c:ptCount val="1"/>
                      <c:pt idx="0">
                        <c:v>Chemo</c:v>
                      </c:pt>
                    </c:strCache>
                  </c:strRef>
                </c15:tx>
              </c15:filteredSeriesTitle>
            </c:ext>
            <c:ext xmlns:c15="http://schemas.microsoft.com/office/drawing/2012/chart" uri="{02D57815-91ED-43cb-92C2-25804820EDAC}">
              <c15:filteredCategoryTitle>
                <c15:cat>
                  <c:strRef>
                    <c:extLst>
                      <c:ext uri="{02D57815-91ED-43cb-92C2-25804820EDAC}">
                        <c15:formulaRef>
                          <c15:sqref>Sheet1!$A$2:$A$4</c15:sqref>
                        </c15:formulaRef>
                      </c:ext>
                    </c:extLst>
                    <c:strCache>
                      <c:ptCount val="3"/>
                      <c:pt idx="0">
                        <c:v>All </c:v>
                      </c:pt>
                      <c:pt idx="1">
                        <c:v>IB/II</c:v>
                      </c:pt>
                      <c:pt idx="2">
                        <c:v>IIIA</c:v>
                      </c:pt>
                    </c:strCache>
                  </c:strRef>
                </c15:cat>
              </c15:filteredCategoryTitle>
            </c:ext>
            <c:ext xmlns:c16="http://schemas.microsoft.com/office/drawing/2014/chart" uri="{C3380CC4-5D6E-409C-BE32-E72D297353CC}">
              <c16:uniqueId val="{00000001-7424-4716-8D6F-E84182E57A16}"/>
            </c:ext>
          </c:extLst>
        </c:ser>
        <c:dLbls>
          <c:showLegendKey val="0"/>
          <c:showVal val="0"/>
          <c:showCatName val="0"/>
          <c:showSerName val="0"/>
          <c:showPercent val="0"/>
          <c:showBubbleSize val="0"/>
        </c:dLbls>
        <c:gapWidth val="95"/>
        <c:axId val="897983360"/>
        <c:axId val="897983688"/>
      </c:barChart>
      <c:catAx>
        <c:axId val="897983360"/>
        <c:scaling>
          <c:orientation val="minMax"/>
        </c:scaling>
        <c:delete val="0"/>
        <c:axPos val="b"/>
        <c:numFmt formatCode="General" sourceLinked="1"/>
        <c:majorTickMark val="none"/>
        <c:minorTickMark val="none"/>
        <c:tickLblPos val="nextTo"/>
        <c:spPr>
          <a:noFill/>
          <a:ln w="12700" cap="flat" cmpd="sng" algn="ctr">
            <a:solidFill>
              <a:schemeClr val="dk1">
                <a:shade val="95000"/>
                <a:satMod val="105000"/>
              </a:schemeClr>
            </a:solidFill>
            <a:prstDash val="solid"/>
            <a:round/>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897983688"/>
        <c:crosses val="autoZero"/>
        <c:auto val="1"/>
        <c:lblAlgn val="ctr"/>
        <c:lblOffset val="100"/>
        <c:noMultiLvlLbl val="0"/>
      </c:catAx>
      <c:valAx>
        <c:axId val="897983688"/>
        <c:scaling>
          <c:orientation val="minMax"/>
          <c:max val="100"/>
        </c:scaling>
        <c:delete val="0"/>
        <c:axPos val="l"/>
        <c:numFmt formatCode="General" sourceLinked="1"/>
        <c:majorTickMark val="out"/>
        <c:minorTickMark val="none"/>
        <c:tickLblPos val="nextTo"/>
        <c:spPr>
          <a:noFill/>
          <a:ln w="12700">
            <a:solidFill>
              <a:schemeClr val="dk1">
                <a:shade val="95000"/>
                <a:satMod val="105000"/>
              </a:schemeClr>
            </a:solid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897983360"/>
        <c:crosses val="autoZero"/>
        <c:crossBetween val="between"/>
        <c:majorUnit val="20"/>
      </c:valAx>
      <c:spPr>
        <a:noFill/>
        <a:ln>
          <a:noFill/>
        </a:ln>
        <a:effectLst/>
      </c:spPr>
    </c:plotArea>
    <c:legend>
      <c:legendPos val="b"/>
      <c:layout>
        <c:manualLayout>
          <c:xMode val="edge"/>
          <c:yMode val="edge"/>
          <c:x val="0.61960152529985746"/>
          <c:y val="0.11288386467143786"/>
          <c:w val="0.32512087071514312"/>
          <c:h val="8.2016735343020314E-2"/>
        </c:manualLayout>
      </c:layout>
      <c:overlay val="0"/>
      <c:spPr>
        <a:noFill/>
        <a:ln>
          <a:noFill/>
        </a:ln>
        <a:effectLst/>
      </c:spPr>
      <c:txPr>
        <a:bodyPr rot="0" spcFirstLastPara="1" vertOverflow="ellipsis" vert="horz" wrap="square" anchor="ctr" anchorCtr="1"/>
        <a:lstStyle/>
        <a:p>
          <a:pPr>
            <a:defRPr sz="1197" b="1"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11/30/2022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9019799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1219170" rtl="0" eaLnBrk="1" fontAlgn="auto" latinLnBrk="0" hangingPunct="1">
              <a:lnSpc>
                <a:spcPct val="100000"/>
              </a:lnSpc>
              <a:spcBef>
                <a:spcPts val="0"/>
              </a:spcBef>
              <a:spcAft>
                <a:spcPts val="0"/>
              </a:spcAft>
              <a:buClrTx/>
              <a:buSzTx/>
              <a:buFontTx/>
              <a:buNone/>
              <a:tabLst/>
              <a:defRPr/>
            </a:pPr>
            <a:fld id="{F2E4953F-501C-498F-811F-52E153962CB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21917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301829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600">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pPr marL="0" marR="0" lvl="0" indent="0" algn="r" defTabSz="1219170" rtl="0" eaLnBrk="1" fontAlgn="auto" latinLnBrk="0" hangingPunct="1">
              <a:lnSpc>
                <a:spcPct val="100000"/>
              </a:lnSpc>
              <a:spcBef>
                <a:spcPts val="0"/>
              </a:spcBef>
              <a:spcAft>
                <a:spcPts val="0"/>
              </a:spcAft>
              <a:buClrTx/>
              <a:buSzTx/>
              <a:buFontTx/>
              <a:buNone/>
              <a:tabLst/>
              <a:defRPr/>
            </a:pPr>
            <a:fld id="{F2E4953F-501C-498F-811F-52E153962CB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21917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239161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1219170" rtl="0" eaLnBrk="1" fontAlgn="auto" latinLnBrk="0" hangingPunct="1">
              <a:lnSpc>
                <a:spcPct val="100000"/>
              </a:lnSpc>
              <a:spcBef>
                <a:spcPts val="0"/>
              </a:spcBef>
              <a:spcAft>
                <a:spcPts val="0"/>
              </a:spcAft>
              <a:buClrTx/>
              <a:buSzTx/>
              <a:buFontTx/>
              <a:buNone/>
              <a:tabLst/>
              <a:defRPr/>
            </a:pPr>
            <a:fld id="{F2E4953F-501C-498F-811F-52E153962CB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21917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885617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4014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otes Placeholder 6">
            <a:extLst>
              <a:ext uri="{FF2B5EF4-FFF2-40B4-BE49-F238E27FC236}">
                <a16:creationId xmlns:a16="http://schemas.microsoft.com/office/drawing/2014/main" id="{7E1CD328-40B9-4E10-9D07-5E522C909D14}"/>
              </a:ext>
            </a:extLst>
          </p:cNvPr>
          <p:cNvSpPr>
            <a:spLocks noGrp="1"/>
          </p:cNvSpPr>
          <p:nvPr>
            <p:ph type="body" idx="1"/>
          </p:nvPr>
        </p:nvSpPr>
        <p:spPr/>
        <p:txBody>
          <a:bodyPr/>
          <a:lstStyle/>
          <a:p>
            <a:endParaRPr lang="en-US" dirty="0"/>
          </a:p>
        </p:txBody>
      </p:sp>
      <p:sp>
        <p:nvSpPr>
          <p:cNvPr id="2" name="Slide Number Placeholder 1">
            <a:extLst>
              <a:ext uri="{FF2B5EF4-FFF2-40B4-BE49-F238E27FC236}">
                <a16:creationId xmlns:a16="http://schemas.microsoft.com/office/drawing/2014/main" id="{672141E1-3847-428B-9585-66158CCB7C8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8999A51-F79F-4870-A4B8-3ABB13B10596}" type="slidenum">
              <a:rPr kumimoji="0" lang="en-US" sz="1200" b="0" i="0" u="none" strike="noStrike" kern="1200" cap="none" spc="0" normalizeH="0" baseline="0" noProof="0" smtClean="0">
                <a:ln>
                  <a:noFill/>
                </a:ln>
                <a:solidFill>
                  <a:srgbClr val="595454"/>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srgbClr val="595454"/>
              </a:solidFill>
              <a:effectLst/>
              <a:uLnTx/>
              <a:uFillTx/>
              <a:latin typeface="Trebuchet MS"/>
              <a:ea typeface="+mn-ea"/>
              <a:cs typeface="+mn-cs"/>
            </a:endParaRPr>
          </a:p>
        </p:txBody>
      </p:sp>
      <p:sp>
        <p:nvSpPr>
          <p:cNvPr id="8" name="Slide Image Placeholder 7">
            <a:extLst>
              <a:ext uri="{FF2B5EF4-FFF2-40B4-BE49-F238E27FC236}">
                <a16:creationId xmlns:a16="http://schemas.microsoft.com/office/drawing/2014/main" id="{9855A014-847D-4AB6-87BF-C79A6F91D990}"/>
              </a:ext>
            </a:extLst>
          </p:cNvPr>
          <p:cNvSpPr>
            <a:spLocks noGrp="1" noRot="1" noChangeAspect="1"/>
          </p:cNvSpPr>
          <p:nvPr>
            <p:ph type="sldImg"/>
          </p:nvPr>
        </p:nvSpPr>
        <p:spPr/>
      </p:sp>
    </p:spTree>
    <p:extLst>
      <p:ext uri="{BB962C8B-B14F-4D97-AF65-F5344CB8AC3E}">
        <p14:creationId xmlns:p14="http://schemas.microsoft.com/office/powerpoint/2010/main" val="33792136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34997" rtl="0" eaLnBrk="1" fontAlgn="auto" latinLnBrk="0" hangingPunct="1">
              <a:lnSpc>
                <a:spcPct val="100000"/>
              </a:lnSpc>
              <a:spcBef>
                <a:spcPts val="0"/>
              </a:spcBef>
              <a:spcAft>
                <a:spcPts val="0"/>
              </a:spcAft>
              <a:buClrTx/>
              <a:buSzTx/>
              <a:buFontTx/>
              <a:buNone/>
              <a:tabLst/>
              <a:defRPr/>
            </a:pPr>
            <a:fld id="{F2E4953F-501C-498F-811F-52E153962CB2}"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34997"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944958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1219170" rtl="0" eaLnBrk="1" fontAlgn="auto" latinLnBrk="0" hangingPunct="1">
              <a:lnSpc>
                <a:spcPct val="100000"/>
              </a:lnSpc>
              <a:spcBef>
                <a:spcPts val="0"/>
              </a:spcBef>
              <a:spcAft>
                <a:spcPts val="0"/>
              </a:spcAft>
              <a:buClrTx/>
              <a:buSzTx/>
              <a:buFontTx/>
              <a:buNone/>
              <a:tabLst/>
              <a:defRPr/>
            </a:pPr>
            <a:fld id="{F2E4953F-501C-498F-811F-52E153962CB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21917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049630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1219170" rtl="0" eaLnBrk="1" fontAlgn="auto" latinLnBrk="0" hangingPunct="1">
              <a:lnSpc>
                <a:spcPct val="100000"/>
              </a:lnSpc>
              <a:spcBef>
                <a:spcPts val="0"/>
              </a:spcBef>
              <a:spcAft>
                <a:spcPts val="0"/>
              </a:spcAft>
              <a:buClrTx/>
              <a:buSzTx/>
              <a:buFontTx/>
              <a:buNone/>
              <a:tabLst/>
              <a:defRPr/>
            </a:pPr>
            <a:fld id="{F2E4953F-501C-498F-811F-52E153962CB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21917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446991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pPr marL="0" marR="0" lvl="0" indent="0" algn="r" defTabSz="1219170" rtl="0" eaLnBrk="1" fontAlgn="auto" latinLnBrk="0" hangingPunct="1">
              <a:lnSpc>
                <a:spcPct val="100000"/>
              </a:lnSpc>
              <a:spcBef>
                <a:spcPts val="0"/>
              </a:spcBef>
              <a:spcAft>
                <a:spcPts val="0"/>
              </a:spcAft>
              <a:buClrTx/>
              <a:buSzTx/>
              <a:buFontTx/>
              <a:buNone/>
              <a:tabLst/>
              <a:defRPr/>
            </a:pPr>
            <a:fld id="{F2E4953F-501C-498F-811F-52E153962CB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21917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201359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fld id="{F2E4953F-501C-498F-811F-52E153962CB2}" type="slidenum">
              <a:rPr kumimoji="0" lang="en-US" sz="1400" b="0" i="0" u="none" strike="noStrike" kern="0" cap="none" spc="0" normalizeH="0" baseline="0" noProof="0" smtClean="0">
                <a:ln>
                  <a:noFill/>
                </a:ln>
                <a:solidFill>
                  <a:srgbClr val="000000"/>
                </a:solidFill>
                <a:effectLst/>
                <a:uLnTx/>
                <a:uFillTx/>
                <a:latin typeface="Arial"/>
                <a:cs typeface="Arial"/>
                <a:sym typeface="Arial"/>
              </a:rPr>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t>9</a:t>
            </a:fld>
            <a:endParaRPr kumimoji="0" lang="en-US"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10421576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1219170" rtl="0" eaLnBrk="1" fontAlgn="auto" latinLnBrk="0" hangingPunct="1">
              <a:lnSpc>
                <a:spcPct val="100000"/>
              </a:lnSpc>
              <a:spcBef>
                <a:spcPts val="0"/>
              </a:spcBef>
              <a:spcAft>
                <a:spcPts val="0"/>
              </a:spcAft>
              <a:buClrTx/>
              <a:buSzTx/>
              <a:buFontTx/>
              <a:buNone/>
              <a:tabLst/>
              <a:defRPr/>
            </a:pPr>
            <a:fld id="{F2E4953F-501C-498F-811F-52E153962CB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21917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41406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1219170" rtl="0" eaLnBrk="1" fontAlgn="auto" latinLnBrk="0" hangingPunct="1">
              <a:lnSpc>
                <a:spcPct val="100000"/>
              </a:lnSpc>
              <a:spcBef>
                <a:spcPts val="0"/>
              </a:spcBef>
              <a:spcAft>
                <a:spcPts val="0"/>
              </a:spcAft>
              <a:buClrTx/>
              <a:buSzTx/>
              <a:buFontTx/>
              <a:buNone/>
              <a:tabLst/>
              <a:defRPr/>
            </a:pPr>
            <a:fld id="{F2E4953F-501C-498F-811F-52E153962CB2}"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121917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018072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91048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60497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799962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5200309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Default">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7740557"/>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7" name="Slide Number Placeholder 5"/>
          <p:cNvSpPr>
            <a:spLocks noGrp="1"/>
          </p:cNvSpPr>
          <p:nvPr>
            <p:ph type="sldNum" sz="quarter" idx="4"/>
          </p:nvPr>
        </p:nvSpPr>
        <p:spPr>
          <a:xfrm>
            <a:off x="11334443" y="6413120"/>
            <a:ext cx="662940" cy="365125"/>
          </a:xfrm>
          <a:prstGeom prst="rect">
            <a:avLst/>
          </a:prstGeom>
        </p:spPr>
        <p:txBody>
          <a:bodyPr vert="horz" lIns="91440" tIns="45720" rIns="91440" bIns="45720" rtlCol="0" anchor="ctr"/>
          <a:lstStyle>
            <a:lvl1pPr algn="r">
              <a:defRPr lang="en-US" sz="1400" smtClean="0"/>
            </a:lvl1pPr>
          </a:lstStyle>
          <a:p>
            <a:fld id="{AF1AFCDA-ABCC-4704-AB71-48FDE4F2FA4C}" type="slidenum">
              <a:rPr lang="en-US" smtClean="0"/>
              <a:pPr/>
              <a:t>‹#›</a:t>
            </a:fld>
            <a:endParaRPr lang="en-US"/>
          </a:p>
        </p:txBody>
      </p:sp>
      <p:sp>
        <p:nvSpPr>
          <p:cNvPr id="6" name="Content Placeholder 5">
            <a:extLst>
              <a:ext uri="{FF2B5EF4-FFF2-40B4-BE49-F238E27FC236}">
                <a16:creationId xmlns:a16="http://schemas.microsoft.com/office/drawing/2014/main" id="{E6C95D4A-3CC5-4C27-823A-CAA475AFD2E8}"/>
              </a:ext>
            </a:extLst>
          </p:cNvPr>
          <p:cNvSpPr>
            <a:spLocks noGrp="1"/>
          </p:cNvSpPr>
          <p:nvPr>
            <p:ph sz="quarter" idx="13"/>
          </p:nvPr>
        </p:nvSpPr>
        <p:spPr>
          <a:xfrm>
            <a:off x="378000" y="1396800"/>
            <a:ext cx="11433600" cy="4622400"/>
          </a:xfrm>
        </p:spPr>
        <p:txBody>
          <a:bodyPr/>
          <a:lstStyle>
            <a:lvl2pPr>
              <a:defRPr/>
            </a:lvl2pPr>
            <a:lvl3pPr>
              <a:defRPr/>
            </a:lvl3pPr>
            <a:lvl4pPr>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ustDataLst>
      <p:tags r:id="rId1"/>
    </p:custDataLst>
    <p:extLst>
      <p:ext uri="{BB962C8B-B14F-4D97-AF65-F5344CB8AC3E}">
        <p14:creationId xmlns:p14="http://schemas.microsoft.com/office/powerpoint/2010/main" val="1001152630"/>
      </p:ext>
    </p:extLst>
  </p:cSld>
  <p:clrMapOvr>
    <a:masterClrMapping/>
  </p:clrMapOvr>
  <p:extLst>
    <p:ext uri="{DCECCB84-F9BA-43D5-87BE-67443E8EF086}">
      <p15:sldGuideLst xmlns:p15="http://schemas.microsoft.com/office/powerpoint/2012/main">
        <p15:guide id="1" orient="horz" pos="88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78462" y="-40610"/>
            <a:ext cx="11435077" cy="677333"/>
          </a:xfrm>
        </p:spPr>
        <p:txBody>
          <a:bodyPr/>
          <a:lstStyle/>
          <a:p>
            <a:r>
              <a:rPr lang="en-US"/>
              <a:t>Click to edit Master title style</a:t>
            </a:r>
          </a:p>
        </p:txBody>
      </p:sp>
      <p:sp>
        <p:nvSpPr>
          <p:cNvPr id="7" name="Slide Number Placeholder 5"/>
          <p:cNvSpPr>
            <a:spLocks noGrp="1"/>
          </p:cNvSpPr>
          <p:nvPr>
            <p:ph type="sldNum" sz="quarter" idx="4"/>
          </p:nvPr>
        </p:nvSpPr>
        <p:spPr>
          <a:xfrm>
            <a:off x="11334443" y="6413120"/>
            <a:ext cx="662940" cy="365125"/>
          </a:xfrm>
          <a:prstGeom prst="rect">
            <a:avLst/>
          </a:prstGeom>
        </p:spPr>
        <p:txBody>
          <a:bodyPr vert="horz" lIns="91440" tIns="45720" rIns="91440" bIns="45720" rtlCol="0" anchor="ctr"/>
          <a:lstStyle>
            <a:lvl1pPr algn="r">
              <a:defRPr lang="en-US" sz="1400" smtClean="0"/>
            </a:lvl1pPr>
          </a:lstStyle>
          <a:p>
            <a:fld id="{AF1AFCDA-ABCC-4704-AB71-48FDE4F2FA4C}" type="slidenum">
              <a:rPr lang="en-US" smtClean="0"/>
              <a:pPr/>
              <a:t>‹#›</a:t>
            </a:fld>
            <a:endParaRPr lang="en-US"/>
          </a:p>
        </p:txBody>
      </p:sp>
      <p:sp>
        <p:nvSpPr>
          <p:cNvPr id="6" name="Content Placeholder 5">
            <a:extLst>
              <a:ext uri="{FF2B5EF4-FFF2-40B4-BE49-F238E27FC236}">
                <a16:creationId xmlns:a16="http://schemas.microsoft.com/office/drawing/2014/main" id="{E6C95D4A-3CC5-4C27-823A-CAA475AFD2E8}"/>
              </a:ext>
            </a:extLst>
          </p:cNvPr>
          <p:cNvSpPr>
            <a:spLocks noGrp="1"/>
          </p:cNvSpPr>
          <p:nvPr>
            <p:ph sz="quarter" idx="13"/>
          </p:nvPr>
        </p:nvSpPr>
        <p:spPr>
          <a:xfrm>
            <a:off x="378000" y="1396800"/>
            <a:ext cx="11433600" cy="4622400"/>
          </a:xfrm>
        </p:spPr>
        <p:txBody>
          <a:bodyPr/>
          <a:lstStyle>
            <a:lvl2pPr>
              <a:defRPr/>
            </a:lvl2pPr>
            <a:lvl3pPr>
              <a:defRPr/>
            </a:lvl3pPr>
            <a:lvl4pPr>
              <a:defRPr/>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ustDataLst>
      <p:tags r:id="rId1"/>
    </p:custDataLst>
    <p:extLst>
      <p:ext uri="{BB962C8B-B14F-4D97-AF65-F5344CB8AC3E}">
        <p14:creationId xmlns:p14="http://schemas.microsoft.com/office/powerpoint/2010/main" val="1134832944"/>
      </p:ext>
    </p:extLst>
  </p:cSld>
  <p:clrMapOvr>
    <a:masterClrMapping/>
  </p:clrMapOvr>
  <p:extLst>
    <p:ext uri="{DCECCB84-F9BA-43D5-87BE-67443E8EF086}">
      <p15:sldGuideLst xmlns:p15="http://schemas.microsoft.com/office/powerpoint/2012/main">
        <p15:guide id="1" orient="horz" pos="88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0D8B1-1581-4488-A1A4-886D01EEFD4F}"/>
              </a:ext>
            </a:extLst>
          </p:cNvPr>
          <p:cNvSpPr>
            <a:spLocks noGrp="1"/>
          </p:cNvSpPr>
          <p:nvPr>
            <p:ph type="title" hasCustomPrompt="1"/>
          </p:nvPr>
        </p:nvSpPr>
        <p:spPr/>
        <p:txBody>
          <a:bodyPr/>
          <a:lstStyle>
            <a:lvl1pPr>
              <a:defRPr/>
            </a:lvl1pPr>
          </a:lstStyle>
          <a:p>
            <a:r>
              <a:rPr lang="en-US"/>
              <a:t>[Slide title]</a:t>
            </a:r>
          </a:p>
        </p:txBody>
      </p:sp>
      <p:sp>
        <p:nvSpPr>
          <p:cNvPr id="5" name="Slide Number Placeholder 2">
            <a:extLst>
              <a:ext uri="{FF2B5EF4-FFF2-40B4-BE49-F238E27FC236}">
                <a16:creationId xmlns:a16="http://schemas.microsoft.com/office/drawing/2014/main" id="{6CF9CDAC-EC28-4BA6-9827-D58133E18874}"/>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662052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78463" y="1397000"/>
            <a:ext cx="11435077" cy="4622800"/>
          </a:xfrm>
        </p:spPr>
        <p:txBody>
          <a:bodyPr/>
          <a:lstStyle>
            <a:lvl1pPr marL="0" indent="0">
              <a:buNone/>
              <a:defRPr b="0">
                <a:solidFill>
                  <a:schemeClr val="tx2"/>
                </a:solidFill>
              </a:defRPr>
            </a:lvl1pPr>
            <a:lvl2pPr marL="256020" indent="-256020">
              <a:buFont typeface="Arial" panose="020B0604020202020204" pitchFamily="34" charset="0"/>
              <a:buChar char="•"/>
              <a:defRPr/>
            </a:lvl2pPr>
            <a:lvl3pPr marL="755866" indent="-341358">
              <a:buFont typeface="Arial" panose="020B0604020202020204" pitchFamily="34" charset="0"/>
              <a:buChar char="–"/>
              <a:defRPr/>
            </a:lvl3pPr>
            <a:lvl4pPr marL="1182565" indent="-268211">
              <a:buFont typeface="Arial" panose="020B0604020202020204" pitchFamily="34" charset="0"/>
              <a:buChar char="•"/>
              <a:defRPr/>
            </a:lvl4pPr>
            <a:lvl5pPr marL="1609264" indent="-304784">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4"/>
          </p:nvPr>
        </p:nvSpPr>
        <p:spPr>
          <a:xfrm>
            <a:off x="11334443" y="6413120"/>
            <a:ext cx="662940" cy="365125"/>
          </a:xfrm>
          <a:prstGeom prst="rect">
            <a:avLst/>
          </a:prstGeom>
        </p:spPr>
        <p:txBody>
          <a:bodyPr vert="horz" lIns="91440" tIns="45720" rIns="91440" bIns="45720" rtlCol="0" anchor="ctr"/>
          <a:lstStyle>
            <a:lvl1pPr algn="r">
              <a:defRPr lang="en-US" sz="1467" smtClean="0"/>
            </a:lvl1pPr>
          </a:lstStyle>
          <a:p>
            <a:fld id="{AF1AFCDA-ABCC-4704-AB71-48FDE4F2FA4C}" type="slidenum">
              <a:rPr lang="en-US" smtClean="0"/>
              <a:pPr/>
              <a:t>‹#›</a:t>
            </a:fld>
            <a:endParaRPr lang="en-US"/>
          </a:p>
        </p:txBody>
      </p:sp>
    </p:spTree>
    <p:custDataLst>
      <p:tags r:id="rId1"/>
    </p:custDataLst>
    <p:extLst>
      <p:ext uri="{BB962C8B-B14F-4D97-AF65-F5344CB8AC3E}">
        <p14:creationId xmlns:p14="http://schemas.microsoft.com/office/powerpoint/2010/main" val="4102283052"/>
      </p:ext>
    </p:extLst>
  </p:cSld>
  <p:clrMapOvr>
    <a:masterClrMapping/>
  </p:clrMapOvr>
  <p:extLst>
    <p:ext uri="{DCECCB84-F9BA-43D5-87BE-67443E8EF086}">
      <p15:sldGuideLst xmlns:p15="http://schemas.microsoft.com/office/powerpoint/2012/main">
        <p15:guide id="1" orient="horz" pos="66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545549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3676539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554611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94226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977362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1633042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612774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009286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9">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6194711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 id="2147483690" r:id="rId17"/>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0.xml"/><Relationship Id="rId1" Type="http://schemas.openxmlformats.org/officeDocument/2006/relationships/slideLayout" Target="../slideLayouts/slideLayout8.xml"/><Relationship Id="rId4" Type="http://schemas.openxmlformats.org/officeDocument/2006/relationships/chart" Target="../charts/chart6.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1.xml"/><Relationship Id="rId7" Type="http://schemas.openxmlformats.org/officeDocument/2006/relationships/image" Target="../media/image9.png"/><Relationship Id="rId2" Type="http://schemas.openxmlformats.org/officeDocument/2006/relationships/slideLayout" Target="../slideLayouts/slideLayout8.xml"/><Relationship Id="rId1" Type="http://schemas.openxmlformats.org/officeDocument/2006/relationships/tags" Target="../tags/tag9.xml"/><Relationship Id="rId6" Type="http://schemas.openxmlformats.org/officeDocument/2006/relationships/image" Target="../media/image8.png"/><Relationship Id="rId5" Type="http://schemas.microsoft.com/office/2007/relationships/hdphoto" Target="../media/hdphoto1.wdp"/><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8.xml"/><Relationship Id="rId1" Type="http://schemas.openxmlformats.org/officeDocument/2006/relationships/tags" Target="../tags/tag10.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8.xml"/><Relationship Id="rId1" Type="http://schemas.openxmlformats.org/officeDocument/2006/relationships/tags" Target="../tags/tag4.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8.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8.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8.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8.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8.xml"/><Relationship Id="rId5" Type="http://schemas.openxmlformats.org/officeDocument/2006/relationships/chart" Target="../charts/chart3.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0" y="1240971"/>
            <a:ext cx="3167743" cy="599053"/>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13" name="TextBox 12"/>
          <p:cNvSpPr txBox="1"/>
          <p:nvPr/>
        </p:nvSpPr>
        <p:spPr>
          <a:xfrm>
            <a:off x="9068671" y="1240971"/>
            <a:ext cx="3167743" cy="599053"/>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5" name="TextBox 4"/>
          <p:cNvSpPr txBox="1"/>
          <p:nvPr/>
        </p:nvSpPr>
        <p:spPr>
          <a:xfrm>
            <a:off x="3167743" y="1016000"/>
            <a:ext cx="6281057" cy="982133"/>
          </a:xfrm>
          <a:prstGeom prst="rect">
            <a:avLst/>
          </a:prstGeom>
          <a:solidFill>
            <a:schemeClr val="bg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3" name="Title 2">
            <a:extLst>
              <a:ext uri="{FF2B5EF4-FFF2-40B4-BE49-F238E27FC236}">
                <a16:creationId xmlns:a16="http://schemas.microsoft.com/office/drawing/2014/main" id="{A254A457-0D32-04FF-8CDA-0B24E84B9761}"/>
              </a:ext>
            </a:extLst>
          </p:cNvPr>
          <p:cNvSpPr>
            <a:spLocks noGrp="1"/>
          </p:cNvSpPr>
          <p:nvPr>
            <p:ph type="title"/>
          </p:nvPr>
        </p:nvSpPr>
        <p:spPr/>
        <p:txBody>
          <a:bodyPr>
            <a:normAutofit/>
          </a:bodyPr>
          <a:lstStyle/>
          <a:p>
            <a:r>
              <a:rPr lang="en-US" sz="4000" dirty="0"/>
              <a:t>What Is the Evidence Supporting Neoadjuvant Immunotherapy in</a:t>
            </a:r>
            <a:br>
              <a:rPr lang="en-US" sz="4000" dirty="0"/>
            </a:br>
            <a:r>
              <a:rPr lang="en-US" sz="4000" dirty="0"/>
              <a:t>Early-Stage NSCLC?</a:t>
            </a:r>
          </a:p>
        </p:txBody>
      </p:sp>
      <p:sp>
        <p:nvSpPr>
          <p:cNvPr id="4" name="Text Placeholder 3">
            <a:extLst>
              <a:ext uri="{FF2B5EF4-FFF2-40B4-BE49-F238E27FC236}">
                <a16:creationId xmlns:a16="http://schemas.microsoft.com/office/drawing/2014/main" id="{B548BFCC-14A0-6268-DAB2-1AD1238F2C2A}"/>
              </a:ext>
            </a:extLst>
          </p:cNvPr>
          <p:cNvSpPr>
            <a:spLocks noGrp="1"/>
          </p:cNvSpPr>
          <p:nvPr>
            <p:ph type="body" idx="1"/>
          </p:nvPr>
        </p:nvSpPr>
        <p:spPr>
          <a:xfrm>
            <a:off x="609601" y="4375053"/>
            <a:ext cx="10515600" cy="2482948"/>
          </a:xfrm>
        </p:spPr>
        <p:txBody>
          <a:bodyPr>
            <a:normAutofit/>
          </a:bodyPr>
          <a:lstStyle/>
          <a:p>
            <a:r>
              <a:rPr lang="en-US" dirty="0"/>
              <a:t>Patrick Forde, MBBCH</a:t>
            </a:r>
          </a:p>
          <a:p>
            <a:r>
              <a:rPr lang="en-US" dirty="0"/>
              <a:t>Co-Director, Division of Upper Aerodigestive Malignancies</a:t>
            </a:r>
          </a:p>
          <a:p>
            <a:r>
              <a:rPr lang="en-US" dirty="0"/>
              <a:t>Associate Professor of Oncology</a:t>
            </a:r>
          </a:p>
          <a:p>
            <a:r>
              <a:rPr lang="en-US" dirty="0"/>
              <a:t>The Johns Hopkins University</a:t>
            </a:r>
          </a:p>
          <a:p>
            <a:r>
              <a:rPr lang="en-US" dirty="0"/>
              <a:t>Baltimore, MD</a:t>
            </a:r>
          </a:p>
          <a:p>
            <a:endParaRPr lang="en-US" dirty="0"/>
          </a:p>
        </p:txBody>
      </p:sp>
    </p:spTree>
    <p:extLst>
      <p:ext uri="{BB962C8B-B14F-4D97-AF65-F5344CB8AC3E}">
        <p14:creationId xmlns:p14="http://schemas.microsoft.com/office/powerpoint/2010/main" val="14713055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 name="Rectangle 397">
            <a:extLst>
              <a:ext uri="{FF2B5EF4-FFF2-40B4-BE49-F238E27FC236}">
                <a16:creationId xmlns:a16="http://schemas.microsoft.com/office/drawing/2014/main" id="{FD0E0085-E83F-4558-A830-6C9B8D379AEF}"/>
              </a:ext>
            </a:extLst>
          </p:cNvPr>
          <p:cNvSpPr/>
          <p:nvPr/>
        </p:nvSpPr>
        <p:spPr>
          <a:xfrm>
            <a:off x="374904" y="5936242"/>
            <a:ext cx="11274551" cy="548640"/>
          </a:xfrm>
          <a:prstGeom prst="rect">
            <a:avLst/>
          </a:prstGeom>
        </p:spPr>
        <p:txBody>
          <a:bodyPr wrap="square" lIns="0" tIns="0" rIns="0" bIns="0" numCol="1" anchor="b">
            <a:noAutofit/>
          </a:bodyPr>
          <a:lstStyle/>
          <a:p>
            <a:pPr marL="0" marR="0" lvl="0" indent="0" algn="l" defTabSz="457189" rtl="0" eaLnBrk="1" fontAlgn="auto" latinLnBrk="0" hangingPunct="1">
              <a:lnSpc>
                <a:spcPct val="90000"/>
              </a:lnSpc>
              <a:spcBef>
                <a:spcPts val="0"/>
              </a:spcBef>
              <a:spcAft>
                <a:spcPts val="0"/>
              </a:spcAft>
              <a:buClr>
                <a:prstClr val="black"/>
              </a:buClr>
              <a:buSzTx/>
              <a:buFontTx/>
              <a:buNone/>
              <a:tabLst/>
              <a:defRPr/>
            </a:pPr>
            <a:r>
              <a:rPr kumimoji="0" lang="en-US" sz="1100" b="1" i="0" u="none" strike="noStrike" kern="0" cap="none" spc="0" normalizeH="0" baseline="0" noProof="0" dirty="0">
                <a:ln>
                  <a:noFill/>
                </a:ln>
                <a:solidFill>
                  <a:srgbClr val="595454"/>
                </a:solidFill>
                <a:effectLst/>
                <a:uLnTx/>
                <a:uFillTx/>
                <a:ea typeface="SimSun" panose="02010600030101010101" pitchFamily="2" charset="-122"/>
                <a:cs typeface="Times New Roman" panose="02020603050405020304" pitchFamily="18" charset="0"/>
              </a:rPr>
              <a:t>Minimum follow-up: 21 months</a:t>
            </a:r>
            <a:r>
              <a:rPr kumimoji="0" lang="en-US" sz="1100" b="1" i="0" u="none" strike="noStrike" kern="1200" cap="none" spc="0" normalizeH="0" baseline="0" noProof="0" dirty="0">
                <a:ln>
                  <a:noFill/>
                </a:ln>
                <a:solidFill>
                  <a:srgbClr val="595454"/>
                </a:solidFill>
                <a:effectLst/>
                <a:uLnTx/>
                <a:uFillTx/>
                <a:cs typeface="Arial" panose="020B0604020202020204" pitchFamily="34" charset="0"/>
              </a:rPr>
              <a:t>; median follow-up, 29.5 months</a:t>
            </a:r>
            <a:r>
              <a:rPr kumimoji="0" lang="en-US" sz="1100" b="1" i="0" u="none" strike="noStrike" kern="0" cap="none" spc="0" normalizeH="0" baseline="0" noProof="0" dirty="0">
                <a:ln>
                  <a:noFill/>
                </a:ln>
                <a:solidFill>
                  <a:srgbClr val="595454"/>
                </a:solidFill>
                <a:effectLst/>
                <a:uLnTx/>
                <a:uFillTx/>
                <a:ea typeface="SimSun" panose="02010600030101010101" pitchFamily="2" charset="-122"/>
                <a:cs typeface="Times New Roman" panose="02020603050405020304" pitchFamily="18" charset="0"/>
              </a:rPr>
              <a:t>.</a:t>
            </a:r>
          </a:p>
          <a:p>
            <a:pPr marL="0" marR="0" lvl="0" indent="0" algn="l" defTabSz="457189" rtl="0" eaLnBrk="1" fontAlgn="auto" latinLnBrk="0" hangingPunct="1">
              <a:lnSpc>
                <a:spcPct val="90000"/>
              </a:lnSpc>
              <a:spcBef>
                <a:spcPts val="0"/>
              </a:spcBef>
              <a:spcAft>
                <a:spcPts val="0"/>
              </a:spcAft>
              <a:buClr>
                <a:prstClr val="black"/>
              </a:buClr>
              <a:buSzTx/>
              <a:buFontTx/>
              <a:buNone/>
              <a:tabLst/>
              <a:defRPr/>
            </a:pPr>
            <a:r>
              <a:rPr kumimoji="0" lang="en-GB" sz="900" b="0" i="0" u="none" strike="noStrike" kern="1200" cap="none" spc="0" normalizeH="0" baseline="30000" noProof="0" dirty="0" err="1">
                <a:ln>
                  <a:noFill/>
                </a:ln>
                <a:solidFill>
                  <a:srgbClr val="595454"/>
                </a:solidFill>
                <a:effectLst/>
                <a:uLnTx/>
                <a:uFillTx/>
                <a:cs typeface="Arial" panose="020B0604020202020204" pitchFamily="34" charset="0"/>
              </a:rPr>
              <a:t>a</a:t>
            </a:r>
            <a:r>
              <a:rPr kumimoji="0" lang="en-GB" sz="900" b="0" i="0" u="none" strike="noStrike" kern="1200" cap="none" spc="0" normalizeH="0" baseline="0" noProof="0" dirty="0" err="1">
                <a:ln>
                  <a:noFill/>
                </a:ln>
                <a:solidFill>
                  <a:srgbClr val="595454"/>
                </a:solidFill>
                <a:effectLst/>
                <a:uLnTx/>
                <a:uFillTx/>
                <a:cs typeface="Arial" panose="020B0604020202020204" pitchFamily="34" charset="0"/>
              </a:rPr>
              <a:t>Per</a:t>
            </a:r>
            <a:r>
              <a:rPr kumimoji="0" lang="en-GB" sz="900" b="0" i="0" u="none" strike="noStrike" kern="1200" cap="none" spc="0" normalizeH="0" baseline="0" noProof="0" dirty="0">
                <a:ln>
                  <a:noFill/>
                </a:ln>
                <a:solidFill>
                  <a:srgbClr val="595454"/>
                </a:solidFill>
                <a:effectLst/>
                <a:uLnTx/>
                <a:uFillTx/>
                <a:cs typeface="Arial" panose="020B0604020202020204" pitchFamily="34" charset="0"/>
              </a:rPr>
              <a:t> </a:t>
            </a:r>
            <a:r>
              <a:rPr kumimoji="0" lang="en-GB" sz="900" b="0" i="0" u="none" strike="noStrike" kern="1200" cap="none" spc="0" normalizeH="0" baseline="0" noProof="0" dirty="0" err="1">
                <a:ln>
                  <a:noFill/>
                </a:ln>
                <a:solidFill>
                  <a:srgbClr val="595454"/>
                </a:solidFill>
                <a:effectLst/>
                <a:uLnTx/>
                <a:uFillTx/>
                <a:cs typeface="Arial" panose="020B0604020202020204" pitchFamily="34" charset="0"/>
              </a:rPr>
              <a:t>BICR</a:t>
            </a:r>
            <a:r>
              <a:rPr kumimoji="0" lang="en-GB" sz="900" b="0" i="0" u="none" strike="noStrike" kern="1200" cap="none" spc="0" normalizeH="0" baseline="0" noProof="0" dirty="0">
                <a:ln>
                  <a:noFill/>
                </a:ln>
                <a:solidFill>
                  <a:srgbClr val="595454"/>
                </a:solidFill>
                <a:effectLst/>
                <a:uLnTx/>
                <a:uFillTx/>
                <a:cs typeface="Arial" panose="020B0604020202020204" pitchFamily="34" charset="0"/>
              </a:rPr>
              <a:t>; </a:t>
            </a:r>
            <a:r>
              <a:rPr kumimoji="0" lang="en-US" sz="900" b="0" i="0" u="none" strike="noStrike" kern="1200" cap="none" spc="0" normalizeH="0" baseline="30000" noProof="0" dirty="0" err="1">
                <a:ln>
                  <a:noFill/>
                </a:ln>
                <a:solidFill>
                  <a:srgbClr val="595454"/>
                </a:solidFill>
                <a:effectLst/>
                <a:uLnTx/>
                <a:uFillTx/>
                <a:ea typeface="SimSun" panose="02010600030101010101" pitchFamily="2" charset="-122"/>
                <a:cs typeface="Times New Roman" panose="02020603050405020304" pitchFamily="18" charset="0"/>
              </a:rPr>
              <a:t>b</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Times New Roman" panose="02020603050405020304" pitchFamily="18" charset="0"/>
              </a:rPr>
              <a:t>EFS</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Times New Roman" panose="02020603050405020304" pitchFamily="18" charset="0"/>
              </a:rPr>
              <a:t> defined as the time from randomization to any progression of disease precluding surgery, progression or recurrence of disease after surgery, progression for patients without surgery, or death due to </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rPr>
              <a:t>any cause; </a:t>
            </a:r>
            <a:r>
              <a:rPr kumimoji="0" lang="en-GB"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patients with subsequent therapy were censored at the last evaluable </a:t>
            </a:r>
            <a:r>
              <a:rPr kumimoji="0" lang="en-GB"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tumor</a:t>
            </a:r>
            <a:r>
              <a:rPr kumimoji="0" lang="en-GB"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assessment on or prior to the date of subsequent therapy; </a:t>
            </a:r>
            <a:r>
              <a:rPr kumimoji="0" lang="en-GB" sz="900" b="0" i="0" u="none" strike="noStrike" kern="1200" cap="none" spc="0" normalizeH="0" baseline="30000" noProof="0" dirty="0">
                <a:ln>
                  <a:noFill/>
                </a:ln>
                <a:solidFill>
                  <a:srgbClr val="595454"/>
                </a:solidFill>
                <a:effectLst/>
                <a:uLnTx/>
                <a:uFillTx/>
                <a:ea typeface="SimSun" panose="02010600030101010101" pitchFamily="2" charset="-122"/>
                <a:cs typeface="Arial" panose="020B0604020202020204" pitchFamily="34" charset="0"/>
              </a:rPr>
              <a:t>c</a:t>
            </a:r>
            <a:r>
              <a:rPr kumimoji="0" lang="en-US" sz="900" b="0" i="0" u="none" strike="noStrike" kern="1200" cap="none" spc="0" normalizeH="0" baseline="0" noProof="0" dirty="0">
                <a:ln>
                  <a:noFill/>
                </a:ln>
                <a:solidFill>
                  <a:srgbClr val="595454"/>
                </a:solidFill>
                <a:effectLst/>
                <a:uLnTx/>
                <a:uFillTx/>
                <a:cs typeface="Arial" panose="020B0604020202020204" pitchFamily="34" charset="0"/>
              </a:rPr>
              <a:t>95% CI=30.2</a:t>
            </a:r>
            <a:r>
              <a:rPr kumimoji="0" lang="en-US" sz="900" b="0" i="0" u="none" strike="noStrike" kern="1200" cap="none" spc="0" normalizeH="0" baseline="0" noProof="0" dirty="0">
                <a:ln>
                  <a:noFill/>
                </a:ln>
                <a:solidFill>
                  <a:srgbClr val="595454"/>
                </a:solidFill>
                <a:effectLst/>
                <a:uLnTx/>
                <a:uFillTx/>
              </a:rPr>
              <a:t>–NR (NIVO + chemo) and 14.0–26.7 (chemo); </a:t>
            </a:r>
            <a:br>
              <a:rPr kumimoji="0" lang="en-US" sz="900" b="0" i="0" u="none" strike="noStrike" kern="1200" cap="none" spc="0" normalizeH="0" baseline="0" noProof="0" dirty="0">
                <a:ln>
                  <a:noFill/>
                </a:ln>
                <a:solidFill>
                  <a:srgbClr val="595454"/>
                </a:solidFill>
                <a:effectLst/>
                <a:uLnTx/>
                <a:uFillTx/>
              </a:rPr>
            </a:br>
            <a:r>
              <a:rPr kumimoji="0" lang="en-GB" sz="900" b="1" i="0" u="none" strike="noStrike" kern="1200" cap="none" spc="0" normalizeH="0" baseline="30000" noProof="0" dirty="0">
                <a:ln>
                  <a:noFill/>
                </a:ln>
                <a:solidFill>
                  <a:srgbClr val="595454"/>
                </a:solidFill>
                <a:effectLst/>
                <a:uLnTx/>
                <a:uFillTx/>
              </a:rPr>
              <a:t>d</a:t>
            </a:r>
            <a:r>
              <a:rPr kumimoji="0" lang="en-US" sz="900" b="0" i="0" u="none" strike="noStrike" kern="1200" cap="none" spc="0" normalizeH="0" baseline="0" noProof="0" dirty="0">
                <a:ln>
                  <a:noFill/>
                </a:ln>
                <a:solidFill>
                  <a:srgbClr val="595454"/>
                </a:solidFill>
                <a:effectLst/>
                <a:uLnTx/>
                <a:uFillTx/>
                <a:cs typeface="Arial" panose="020B0604020202020204" pitchFamily="34" charset="0"/>
              </a:rPr>
              <a:t>95% CI=0.45-0.87; </a:t>
            </a:r>
            <a:r>
              <a:rPr kumimoji="0" lang="en-US" sz="900" b="0" i="0" u="none" strike="noStrike" kern="1200" cap="none" spc="0" normalizeH="0" baseline="30000" noProof="0" dirty="0" err="1">
                <a:ln>
                  <a:noFill/>
                </a:ln>
                <a:solidFill>
                  <a:srgbClr val="595454"/>
                </a:solidFill>
                <a:effectLst/>
                <a:uLnTx/>
                <a:uFillTx/>
                <a:cs typeface="Arial" panose="020B0604020202020204" pitchFamily="34" charset="0"/>
              </a:rPr>
              <a:t>e</a:t>
            </a:r>
            <a:r>
              <a:rPr kumimoji="0" lang="en-US" sz="900" b="0" i="0" u="none" strike="noStrike" kern="1200" cap="none" spc="0" normalizeH="0" baseline="0" noProof="0" dirty="0" err="1">
                <a:ln>
                  <a:noFill/>
                </a:ln>
                <a:solidFill>
                  <a:srgbClr val="595454"/>
                </a:solidFill>
                <a:effectLst/>
                <a:uLnTx/>
                <a:uFillTx/>
                <a:cs typeface="Arial" panose="020B0604020202020204" pitchFamily="34" charset="0"/>
              </a:rPr>
              <a:t>T</a:t>
            </a:r>
            <a:r>
              <a:rPr kumimoji="0" lang="en-US" sz="900" b="0" i="0" u="none" strike="noStrike" kern="1200" cap="none" spc="0" normalizeH="0" baseline="0" noProof="0" dirty="0" err="1">
                <a:ln>
                  <a:noFill/>
                </a:ln>
                <a:solidFill>
                  <a:srgbClr val="595454"/>
                </a:solidFill>
                <a:effectLst/>
                <a:uLnTx/>
                <a:uFillTx/>
              </a:rPr>
              <a:t>he</a:t>
            </a:r>
            <a:r>
              <a:rPr kumimoji="0" lang="en-US" sz="900" b="0" i="0" u="none" strike="noStrike" kern="1200" cap="none" spc="0" normalizeH="0" baseline="0" noProof="0" dirty="0">
                <a:ln>
                  <a:noFill/>
                </a:ln>
                <a:solidFill>
                  <a:srgbClr val="595454"/>
                </a:solidFill>
                <a:effectLst/>
                <a:uLnTx/>
                <a:uFillTx/>
              </a:rPr>
              <a:t> significance boundary at this interim analysis was 0.0262.</a:t>
            </a:r>
          </a:p>
        </p:txBody>
      </p:sp>
      <p:sp>
        <p:nvSpPr>
          <p:cNvPr id="2" name="Title 1">
            <a:extLst>
              <a:ext uri="{FF2B5EF4-FFF2-40B4-BE49-F238E27FC236}">
                <a16:creationId xmlns:a16="http://schemas.microsoft.com/office/drawing/2014/main" id="{44BCDF40-2AF8-4D40-AC71-A36401F87F55}"/>
              </a:ext>
            </a:extLst>
          </p:cNvPr>
          <p:cNvSpPr>
            <a:spLocks noGrp="1"/>
          </p:cNvSpPr>
          <p:nvPr>
            <p:ph type="title"/>
          </p:nvPr>
        </p:nvSpPr>
        <p:spPr>
          <a:xfrm>
            <a:off x="308656" y="199506"/>
            <a:ext cx="11596338" cy="800692"/>
          </a:xfrm>
        </p:spPr>
        <p:txBody>
          <a:bodyPr>
            <a:normAutofit/>
          </a:bodyPr>
          <a:lstStyle/>
          <a:p>
            <a:pPr algn="ctr"/>
            <a:r>
              <a:rPr lang="en-US" sz="2600" dirty="0"/>
              <a:t>Primary Endpoint: </a:t>
            </a:r>
            <a:r>
              <a:rPr lang="en-US" sz="2600" dirty="0" err="1"/>
              <a:t>EFS</a:t>
            </a:r>
            <a:r>
              <a:rPr lang="en-US" sz="2600" baseline="30000" dirty="0" err="1"/>
              <a:t>a,b</a:t>
            </a:r>
            <a:r>
              <a:rPr lang="en-US" sz="2600" baseline="30000" dirty="0"/>
              <a:t> </a:t>
            </a:r>
            <a:r>
              <a:rPr lang="en-US" sz="2600" dirty="0"/>
              <a:t>With Neoadjuvant NIVO + Chemo vs Chemo</a:t>
            </a:r>
          </a:p>
        </p:txBody>
      </p:sp>
      <p:sp>
        <p:nvSpPr>
          <p:cNvPr id="8" name="Freeform: Shape 7">
            <a:extLst>
              <a:ext uri="{FF2B5EF4-FFF2-40B4-BE49-F238E27FC236}">
                <a16:creationId xmlns:a16="http://schemas.microsoft.com/office/drawing/2014/main" id="{C3A95064-8247-4E8D-B186-0AA401552AE0}"/>
              </a:ext>
            </a:extLst>
          </p:cNvPr>
          <p:cNvSpPr/>
          <p:nvPr/>
        </p:nvSpPr>
        <p:spPr>
          <a:xfrm>
            <a:off x="2092930" y="1202753"/>
            <a:ext cx="8115454" cy="3463430"/>
          </a:xfrm>
          <a:custGeom>
            <a:avLst/>
            <a:gdLst>
              <a:gd name="connsiteX0" fmla="*/ 0 w 8115454"/>
              <a:gd name="connsiteY0" fmla="*/ 0 h 3463430"/>
              <a:gd name="connsiteX1" fmla="*/ 0 w 8115454"/>
              <a:gd name="connsiteY1" fmla="*/ 3463431 h 3463430"/>
              <a:gd name="connsiteX2" fmla="*/ 8115455 w 8115454"/>
              <a:gd name="connsiteY2" fmla="*/ 3463431 h 3463430"/>
            </a:gdLst>
            <a:ahLst/>
            <a:cxnLst>
              <a:cxn ang="0">
                <a:pos x="connsiteX0" y="connsiteY0"/>
              </a:cxn>
              <a:cxn ang="0">
                <a:pos x="connsiteX1" y="connsiteY1"/>
              </a:cxn>
              <a:cxn ang="0">
                <a:pos x="connsiteX2" y="connsiteY2"/>
              </a:cxn>
            </a:cxnLst>
            <a:rect l="l" t="t" r="r" b="b"/>
            <a:pathLst>
              <a:path w="8115454" h="3463430">
                <a:moveTo>
                  <a:pt x="0" y="0"/>
                </a:moveTo>
                <a:lnTo>
                  <a:pt x="0" y="3463431"/>
                </a:lnTo>
                <a:lnTo>
                  <a:pt x="8115455" y="3463431"/>
                </a:lnTo>
              </a:path>
            </a:pathLst>
          </a:custGeom>
          <a:noFill/>
          <a:ln w="12700" cap="sq">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nvGrpSpPr>
          <p:cNvPr id="10" name="Group 9">
            <a:extLst>
              <a:ext uri="{FF2B5EF4-FFF2-40B4-BE49-F238E27FC236}">
                <a16:creationId xmlns:a16="http://schemas.microsoft.com/office/drawing/2014/main" id="{C3683167-E81E-4A77-808A-8CC9ED47BC61}"/>
              </a:ext>
            </a:extLst>
          </p:cNvPr>
          <p:cNvGrpSpPr/>
          <p:nvPr/>
        </p:nvGrpSpPr>
        <p:grpSpPr>
          <a:xfrm>
            <a:off x="1990114" y="1202753"/>
            <a:ext cx="100584" cy="3475686"/>
            <a:chOff x="1969477" y="1320657"/>
            <a:chExt cx="123453" cy="3475686"/>
          </a:xfrm>
        </p:grpSpPr>
        <p:sp>
          <p:nvSpPr>
            <p:cNvPr id="11" name="Freeform: Shape 10">
              <a:extLst>
                <a:ext uri="{FF2B5EF4-FFF2-40B4-BE49-F238E27FC236}">
                  <a16:creationId xmlns:a16="http://schemas.microsoft.com/office/drawing/2014/main" id="{CB6DF82E-A9C4-4092-AEB7-BC7A65897FE5}"/>
                </a:ext>
              </a:extLst>
            </p:cNvPr>
            <p:cNvSpPr/>
            <p:nvPr/>
          </p:nvSpPr>
          <p:spPr>
            <a:xfrm>
              <a:off x="1969477" y="1320657"/>
              <a:ext cx="123453" cy="12255"/>
            </a:xfrm>
            <a:custGeom>
              <a:avLst/>
              <a:gdLst>
                <a:gd name="connsiteX0" fmla="*/ 0 w 123453"/>
                <a:gd name="connsiteY0" fmla="*/ 0 h 12255"/>
                <a:gd name="connsiteX1" fmla="*/ 123454 w 123453"/>
                <a:gd name="connsiteY1" fmla="*/ 0 h 12255"/>
              </a:gdLst>
              <a:ahLst/>
              <a:cxnLst>
                <a:cxn ang="0">
                  <a:pos x="connsiteX0" y="connsiteY0"/>
                </a:cxn>
                <a:cxn ang="0">
                  <a:pos x="connsiteX1" y="connsiteY1"/>
                </a:cxn>
              </a:cxnLst>
              <a:rect l="l" t="t" r="r" b="b"/>
              <a:pathLst>
                <a:path w="123453" h="12255">
                  <a:moveTo>
                    <a:pt x="0" y="0"/>
                  </a:moveTo>
                  <a:lnTo>
                    <a:pt x="123454"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 name="Freeform: Shape 11">
              <a:extLst>
                <a:ext uri="{FF2B5EF4-FFF2-40B4-BE49-F238E27FC236}">
                  <a16:creationId xmlns:a16="http://schemas.microsoft.com/office/drawing/2014/main" id="{CD8AD4DE-186A-4F70-ABB9-552A050FB561}"/>
                </a:ext>
              </a:extLst>
            </p:cNvPr>
            <p:cNvSpPr/>
            <p:nvPr/>
          </p:nvSpPr>
          <p:spPr>
            <a:xfrm>
              <a:off x="1969477" y="2013098"/>
              <a:ext cx="123453" cy="12255"/>
            </a:xfrm>
            <a:custGeom>
              <a:avLst/>
              <a:gdLst>
                <a:gd name="connsiteX0" fmla="*/ 0 w 123453"/>
                <a:gd name="connsiteY0" fmla="*/ 0 h 12255"/>
                <a:gd name="connsiteX1" fmla="*/ 123454 w 123453"/>
                <a:gd name="connsiteY1" fmla="*/ 0 h 12255"/>
              </a:gdLst>
              <a:ahLst/>
              <a:cxnLst>
                <a:cxn ang="0">
                  <a:pos x="connsiteX0" y="connsiteY0"/>
                </a:cxn>
                <a:cxn ang="0">
                  <a:pos x="connsiteX1" y="connsiteY1"/>
                </a:cxn>
              </a:cxnLst>
              <a:rect l="l" t="t" r="r" b="b"/>
              <a:pathLst>
                <a:path w="123453" h="12255">
                  <a:moveTo>
                    <a:pt x="0" y="0"/>
                  </a:moveTo>
                  <a:lnTo>
                    <a:pt x="123454"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3" name="Freeform: Shape 12">
              <a:extLst>
                <a:ext uri="{FF2B5EF4-FFF2-40B4-BE49-F238E27FC236}">
                  <a16:creationId xmlns:a16="http://schemas.microsoft.com/office/drawing/2014/main" id="{58687403-7251-4659-99DA-8D76E45F3239}"/>
                </a:ext>
              </a:extLst>
            </p:cNvPr>
            <p:cNvSpPr/>
            <p:nvPr/>
          </p:nvSpPr>
          <p:spPr>
            <a:xfrm>
              <a:off x="1969477" y="2705540"/>
              <a:ext cx="123453" cy="12255"/>
            </a:xfrm>
            <a:custGeom>
              <a:avLst/>
              <a:gdLst>
                <a:gd name="connsiteX0" fmla="*/ 0 w 123453"/>
                <a:gd name="connsiteY0" fmla="*/ 0 h 12255"/>
                <a:gd name="connsiteX1" fmla="*/ 123454 w 123453"/>
                <a:gd name="connsiteY1" fmla="*/ 0 h 12255"/>
              </a:gdLst>
              <a:ahLst/>
              <a:cxnLst>
                <a:cxn ang="0">
                  <a:pos x="connsiteX0" y="connsiteY0"/>
                </a:cxn>
                <a:cxn ang="0">
                  <a:pos x="connsiteX1" y="connsiteY1"/>
                </a:cxn>
              </a:cxnLst>
              <a:rect l="l" t="t" r="r" b="b"/>
              <a:pathLst>
                <a:path w="123453" h="12255">
                  <a:moveTo>
                    <a:pt x="0" y="0"/>
                  </a:moveTo>
                  <a:lnTo>
                    <a:pt x="123454"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4" name="Freeform: Shape 13">
              <a:extLst>
                <a:ext uri="{FF2B5EF4-FFF2-40B4-BE49-F238E27FC236}">
                  <a16:creationId xmlns:a16="http://schemas.microsoft.com/office/drawing/2014/main" id="{A668A21F-449B-4641-82E2-781D484A741E}"/>
                </a:ext>
              </a:extLst>
            </p:cNvPr>
            <p:cNvSpPr/>
            <p:nvPr/>
          </p:nvSpPr>
          <p:spPr>
            <a:xfrm>
              <a:off x="1969477" y="3399206"/>
              <a:ext cx="123453" cy="12255"/>
            </a:xfrm>
            <a:custGeom>
              <a:avLst/>
              <a:gdLst>
                <a:gd name="connsiteX0" fmla="*/ 0 w 123453"/>
                <a:gd name="connsiteY0" fmla="*/ 0 h 12255"/>
                <a:gd name="connsiteX1" fmla="*/ 123454 w 123453"/>
                <a:gd name="connsiteY1" fmla="*/ 0 h 12255"/>
              </a:gdLst>
              <a:ahLst/>
              <a:cxnLst>
                <a:cxn ang="0">
                  <a:pos x="connsiteX0" y="connsiteY0"/>
                </a:cxn>
                <a:cxn ang="0">
                  <a:pos x="connsiteX1" y="connsiteY1"/>
                </a:cxn>
              </a:cxnLst>
              <a:rect l="l" t="t" r="r" b="b"/>
              <a:pathLst>
                <a:path w="123453" h="12255">
                  <a:moveTo>
                    <a:pt x="0" y="0"/>
                  </a:moveTo>
                  <a:lnTo>
                    <a:pt x="123454"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5" name="Freeform: Shape 14">
              <a:extLst>
                <a:ext uri="{FF2B5EF4-FFF2-40B4-BE49-F238E27FC236}">
                  <a16:creationId xmlns:a16="http://schemas.microsoft.com/office/drawing/2014/main" id="{547932CF-9518-408A-BA97-F9D93A6CE7FC}"/>
                </a:ext>
              </a:extLst>
            </p:cNvPr>
            <p:cNvSpPr/>
            <p:nvPr/>
          </p:nvSpPr>
          <p:spPr>
            <a:xfrm>
              <a:off x="1969477" y="4091647"/>
              <a:ext cx="123453" cy="12255"/>
            </a:xfrm>
            <a:custGeom>
              <a:avLst/>
              <a:gdLst>
                <a:gd name="connsiteX0" fmla="*/ 0 w 123453"/>
                <a:gd name="connsiteY0" fmla="*/ 0 h 12255"/>
                <a:gd name="connsiteX1" fmla="*/ 123454 w 123453"/>
                <a:gd name="connsiteY1" fmla="*/ 0 h 12255"/>
              </a:gdLst>
              <a:ahLst/>
              <a:cxnLst>
                <a:cxn ang="0">
                  <a:pos x="connsiteX0" y="connsiteY0"/>
                </a:cxn>
                <a:cxn ang="0">
                  <a:pos x="connsiteX1" y="connsiteY1"/>
                </a:cxn>
              </a:cxnLst>
              <a:rect l="l" t="t" r="r" b="b"/>
              <a:pathLst>
                <a:path w="123453" h="12255">
                  <a:moveTo>
                    <a:pt x="0" y="0"/>
                  </a:moveTo>
                  <a:lnTo>
                    <a:pt x="123454"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6" name="Freeform: Shape 15">
              <a:extLst>
                <a:ext uri="{FF2B5EF4-FFF2-40B4-BE49-F238E27FC236}">
                  <a16:creationId xmlns:a16="http://schemas.microsoft.com/office/drawing/2014/main" id="{6C8473FF-3009-4939-AB52-763647ABD1A6}"/>
                </a:ext>
              </a:extLst>
            </p:cNvPr>
            <p:cNvSpPr/>
            <p:nvPr/>
          </p:nvSpPr>
          <p:spPr>
            <a:xfrm>
              <a:off x="1969477" y="4784088"/>
              <a:ext cx="123453" cy="12255"/>
            </a:xfrm>
            <a:custGeom>
              <a:avLst/>
              <a:gdLst>
                <a:gd name="connsiteX0" fmla="*/ 0 w 123453"/>
                <a:gd name="connsiteY0" fmla="*/ 0 h 12255"/>
                <a:gd name="connsiteX1" fmla="*/ 123454 w 123453"/>
                <a:gd name="connsiteY1" fmla="*/ 0 h 12255"/>
              </a:gdLst>
              <a:ahLst/>
              <a:cxnLst>
                <a:cxn ang="0">
                  <a:pos x="connsiteX0" y="connsiteY0"/>
                </a:cxn>
                <a:cxn ang="0">
                  <a:pos x="connsiteX1" y="connsiteY1"/>
                </a:cxn>
              </a:cxnLst>
              <a:rect l="l" t="t" r="r" b="b"/>
              <a:pathLst>
                <a:path w="123453" h="12255">
                  <a:moveTo>
                    <a:pt x="0" y="0"/>
                  </a:moveTo>
                  <a:lnTo>
                    <a:pt x="123454"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17" name="Graphic 338">
            <a:extLst>
              <a:ext uri="{FF2B5EF4-FFF2-40B4-BE49-F238E27FC236}">
                <a16:creationId xmlns:a16="http://schemas.microsoft.com/office/drawing/2014/main" id="{3B6D68B3-7BBE-4DE3-B326-076F1BDD0DE8}"/>
              </a:ext>
            </a:extLst>
          </p:cNvPr>
          <p:cNvGrpSpPr/>
          <p:nvPr/>
        </p:nvGrpSpPr>
        <p:grpSpPr>
          <a:xfrm>
            <a:off x="4410394" y="2034908"/>
            <a:ext cx="21658" cy="2631276"/>
            <a:chOff x="4410394" y="2152812"/>
            <a:chExt cx="21658" cy="2631276"/>
          </a:xfrm>
        </p:grpSpPr>
        <p:sp>
          <p:nvSpPr>
            <p:cNvPr id="18" name="Freeform: Shape 17">
              <a:extLst>
                <a:ext uri="{FF2B5EF4-FFF2-40B4-BE49-F238E27FC236}">
                  <a16:creationId xmlns:a16="http://schemas.microsoft.com/office/drawing/2014/main" id="{487DB387-214A-4161-B37C-6182B513624A}"/>
                </a:ext>
              </a:extLst>
            </p:cNvPr>
            <p:cNvSpPr/>
            <p:nvPr/>
          </p:nvSpPr>
          <p:spPr>
            <a:xfrm>
              <a:off x="4410394" y="4759577"/>
              <a:ext cx="21658" cy="24511"/>
            </a:xfrm>
            <a:custGeom>
              <a:avLst/>
              <a:gdLst>
                <a:gd name="connsiteX0" fmla="*/ 0 w 21658"/>
                <a:gd name="connsiteY0" fmla="*/ 24511 h 24511"/>
                <a:gd name="connsiteX1" fmla="*/ 0 w 21658"/>
                <a:gd name="connsiteY1" fmla="*/ 0 h 24511"/>
              </a:gdLst>
              <a:ahLst/>
              <a:cxnLst>
                <a:cxn ang="0">
                  <a:pos x="connsiteX0" y="connsiteY0"/>
                </a:cxn>
                <a:cxn ang="0">
                  <a:pos x="connsiteX1" y="connsiteY1"/>
                </a:cxn>
              </a:cxnLst>
              <a:rect l="l" t="t" r="r" b="b"/>
              <a:pathLst>
                <a:path w="21658" h="24511">
                  <a:moveTo>
                    <a:pt x="0" y="2451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9" name="Freeform: Shape 18">
              <a:extLst>
                <a:ext uri="{FF2B5EF4-FFF2-40B4-BE49-F238E27FC236}">
                  <a16:creationId xmlns:a16="http://schemas.microsoft.com/office/drawing/2014/main" id="{F687D90D-8F38-4550-A0CC-3ED1F321B06B}"/>
                </a:ext>
              </a:extLst>
            </p:cNvPr>
            <p:cNvSpPr/>
            <p:nvPr/>
          </p:nvSpPr>
          <p:spPr>
            <a:xfrm>
              <a:off x="4410394" y="2189579"/>
              <a:ext cx="21658" cy="2546712"/>
            </a:xfrm>
            <a:custGeom>
              <a:avLst/>
              <a:gdLst>
                <a:gd name="connsiteX0" fmla="*/ 0 w 21658"/>
                <a:gd name="connsiteY0" fmla="*/ 2546713 h 2546712"/>
                <a:gd name="connsiteX1" fmla="*/ 0 w 21658"/>
                <a:gd name="connsiteY1" fmla="*/ 0 h 2546712"/>
              </a:gdLst>
              <a:ahLst/>
              <a:cxnLst>
                <a:cxn ang="0">
                  <a:pos x="connsiteX0" y="connsiteY0"/>
                </a:cxn>
                <a:cxn ang="0">
                  <a:pos x="connsiteX1" y="connsiteY1"/>
                </a:cxn>
              </a:cxnLst>
              <a:rect l="l" t="t" r="r" b="b"/>
              <a:pathLst>
                <a:path w="21658" h="2546712">
                  <a:moveTo>
                    <a:pt x="0" y="2546713"/>
                  </a:moveTo>
                  <a:lnTo>
                    <a:pt x="0" y="0"/>
                  </a:lnTo>
                </a:path>
              </a:pathLst>
            </a:custGeom>
            <a:ln w="12700" cap="flat">
              <a:solidFill>
                <a:srgbClr val="4A4A49"/>
              </a:solidFill>
              <a:custDash>
                <a:ds d="298268" sp="149138"/>
              </a:custDash>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0" name="Freeform: Shape 19">
              <a:extLst>
                <a:ext uri="{FF2B5EF4-FFF2-40B4-BE49-F238E27FC236}">
                  <a16:creationId xmlns:a16="http://schemas.microsoft.com/office/drawing/2014/main" id="{F2AA01B6-0BD6-49D6-A6C9-1600D534CEB8}"/>
                </a:ext>
              </a:extLst>
            </p:cNvPr>
            <p:cNvSpPr/>
            <p:nvPr/>
          </p:nvSpPr>
          <p:spPr>
            <a:xfrm>
              <a:off x="4410394" y="2152812"/>
              <a:ext cx="21658" cy="24511"/>
            </a:xfrm>
            <a:custGeom>
              <a:avLst/>
              <a:gdLst>
                <a:gd name="connsiteX0" fmla="*/ 0 w 21658"/>
                <a:gd name="connsiteY0" fmla="*/ 24511 h 24511"/>
                <a:gd name="connsiteX1" fmla="*/ 0 w 21658"/>
                <a:gd name="connsiteY1" fmla="*/ 0 h 24511"/>
              </a:gdLst>
              <a:ahLst/>
              <a:cxnLst>
                <a:cxn ang="0">
                  <a:pos x="connsiteX0" y="connsiteY0"/>
                </a:cxn>
                <a:cxn ang="0">
                  <a:pos x="connsiteX1" y="connsiteY1"/>
                </a:cxn>
              </a:cxnLst>
              <a:rect l="l" t="t" r="r" b="b"/>
              <a:pathLst>
                <a:path w="21658" h="24511">
                  <a:moveTo>
                    <a:pt x="0" y="2451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21" name="Graphic 338">
            <a:extLst>
              <a:ext uri="{FF2B5EF4-FFF2-40B4-BE49-F238E27FC236}">
                <a16:creationId xmlns:a16="http://schemas.microsoft.com/office/drawing/2014/main" id="{2A6E5F5C-11E6-4B5E-A5CF-22D60D92B73E}"/>
              </a:ext>
            </a:extLst>
          </p:cNvPr>
          <p:cNvGrpSpPr/>
          <p:nvPr/>
        </p:nvGrpSpPr>
        <p:grpSpPr>
          <a:xfrm>
            <a:off x="6730023" y="2456501"/>
            <a:ext cx="21658" cy="2209683"/>
            <a:chOff x="6730023" y="2574405"/>
            <a:chExt cx="21658" cy="2209683"/>
          </a:xfrm>
        </p:grpSpPr>
        <p:sp>
          <p:nvSpPr>
            <p:cNvPr id="22" name="Freeform: Shape 21">
              <a:extLst>
                <a:ext uri="{FF2B5EF4-FFF2-40B4-BE49-F238E27FC236}">
                  <a16:creationId xmlns:a16="http://schemas.microsoft.com/office/drawing/2014/main" id="{23DC356D-2FCA-443C-8F29-1D8C7255F511}"/>
                </a:ext>
              </a:extLst>
            </p:cNvPr>
            <p:cNvSpPr/>
            <p:nvPr/>
          </p:nvSpPr>
          <p:spPr>
            <a:xfrm>
              <a:off x="6730023" y="4759577"/>
              <a:ext cx="21658" cy="24511"/>
            </a:xfrm>
            <a:custGeom>
              <a:avLst/>
              <a:gdLst>
                <a:gd name="connsiteX0" fmla="*/ 0 w 21658"/>
                <a:gd name="connsiteY0" fmla="*/ 24511 h 24511"/>
                <a:gd name="connsiteX1" fmla="*/ 0 w 21658"/>
                <a:gd name="connsiteY1" fmla="*/ 0 h 24511"/>
              </a:gdLst>
              <a:ahLst/>
              <a:cxnLst>
                <a:cxn ang="0">
                  <a:pos x="connsiteX0" y="connsiteY0"/>
                </a:cxn>
                <a:cxn ang="0">
                  <a:pos x="connsiteX1" y="connsiteY1"/>
                </a:cxn>
              </a:cxnLst>
              <a:rect l="l" t="t" r="r" b="b"/>
              <a:pathLst>
                <a:path w="21658" h="24511">
                  <a:moveTo>
                    <a:pt x="0" y="2451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3" name="Freeform: Shape 22">
              <a:extLst>
                <a:ext uri="{FF2B5EF4-FFF2-40B4-BE49-F238E27FC236}">
                  <a16:creationId xmlns:a16="http://schemas.microsoft.com/office/drawing/2014/main" id="{3A99DA4B-36E3-453F-925F-F9FA5FEE8422}"/>
                </a:ext>
              </a:extLst>
            </p:cNvPr>
            <p:cNvSpPr/>
            <p:nvPr/>
          </p:nvSpPr>
          <p:spPr>
            <a:xfrm>
              <a:off x="6730023" y="2611171"/>
              <a:ext cx="21658" cy="2123894"/>
            </a:xfrm>
            <a:custGeom>
              <a:avLst/>
              <a:gdLst>
                <a:gd name="connsiteX0" fmla="*/ 0 w 21658"/>
                <a:gd name="connsiteY0" fmla="*/ 2123895 h 2123894"/>
                <a:gd name="connsiteX1" fmla="*/ 0 w 21658"/>
                <a:gd name="connsiteY1" fmla="*/ 0 h 2123894"/>
              </a:gdLst>
              <a:ahLst/>
              <a:cxnLst>
                <a:cxn ang="0">
                  <a:pos x="connsiteX0" y="connsiteY0"/>
                </a:cxn>
                <a:cxn ang="0">
                  <a:pos x="connsiteX1" y="connsiteY1"/>
                </a:cxn>
              </a:cxnLst>
              <a:rect l="l" t="t" r="r" b="b"/>
              <a:pathLst>
                <a:path w="21658" h="2123894">
                  <a:moveTo>
                    <a:pt x="0" y="2123895"/>
                  </a:moveTo>
                  <a:lnTo>
                    <a:pt x="0" y="0"/>
                  </a:lnTo>
                </a:path>
              </a:pathLst>
            </a:custGeom>
            <a:ln w="12700" cap="flat">
              <a:solidFill>
                <a:srgbClr val="4A4A49"/>
              </a:solidFill>
              <a:custDash>
                <a:ds d="300653" sp="150323"/>
              </a:custDash>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4" name="Freeform: Shape 23">
              <a:extLst>
                <a:ext uri="{FF2B5EF4-FFF2-40B4-BE49-F238E27FC236}">
                  <a16:creationId xmlns:a16="http://schemas.microsoft.com/office/drawing/2014/main" id="{7BB95A29-7376-420E-8455-506E7EDCC489}"/>
                </a:ext>
              </a:extLst>
            </p:cNvPr>
            <p:cNvSpPr/>
            <p:nvPr/>
          </p:nvSpPr>
          <p:spPr>
            <a:xfrm>
              <a:off x="6730023" y="2574405"/>
              <a:ext cx="21658" cy="24511"/>
            </a:xfrm>
            <a:custGeom>
              <a:avLst/>
              <a:gdLst>
                <a:gd name="connsiteX0" fmla="*/ 0 w 21658"/>
                <a:gd name="connsiteY0" fmla="*/ 24511 h 24511"/>
                <a:gd name="connsiteX1" fmla="*/ 0 w 21658"/>
                <a:gd name="connsiteY1" fmla="*/ 0 h 24511"/>
              </a:gdLst>
              <a:ahLst/>
              <a:cxnLst>
                <a:cxn ang="0">
                  <a:pos x="connsiteX0" y="connsiteY0"/>
                </a:cxn>
                <a:cxn ang="0">
                  <a:pos x="connsiteX1" y="connsiteY1"/>
                </a:cxn>
              </a:cxnLst>
              <a:rect l="l" t="t" r="r" b="b"/>
              <a:pathLst>
                <a:path w="21658" h="24511">
                  <a:moveTo>
                    <a:pt x="0" y="2451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25" name="Group 24">
            <a:extLst>
              <a:ext uri="{FF2B5EF4-FFF2-40B4-BE49-F238E27FC236}">
                <a16:creationId xmlns:a16="http://schemas.microsoft.com/office/drawing/2014/main" id="{A99349B1-2F72-4E1C-AFF0-DACAEA52B792}"/>
              </a:ext>
            </a:extLst>
          </p:cNvPr>
          <p:cNvGrpSpPr/>
          <p:nvPr/>
        </p:nvGrpSpPr>
        <p:grpSpPr>
          <a:xfrm>
            <a:off x="2092930" y="4666183"/>
            <a:ext cx="8137113" cy="100584"/>
            <a:chOff x="2092930" y="4784088"/>
            <a:chExt cx="8137113" cy="68631"/>
          </a:xfrm>
        </p:grpSpPr>
        <p:sp>
          <p:nvSpPr>
            <p:cNvPr id="26" name="Freeform: Shape 25">
              <a:extLst>
                <a:ext uri="{FF2B5EF4-FFF2-40B4-BE49-F238E27FC236}">
                  <a16:creationId xmlns:a16="http://schemas.microsoft.com/office/drawing/2014/main" id="{BAD72D07-42F9-48A3-9429-CE171193C1EE}"/>
                </a:ext>
              </a:extLst>
            </p:cNvPr>
            <p:cNvSpPr/>
            <p:nvPr/>
          </p:nvSpPr>
          <p:spPr>
            <a:xfrm>
              <a:off x="2092930" y="4784088"/>
              <a:ext cx="21658" cy="68631"/>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7" name="Freeform: Shape 26">
              <a:extLst>
                <a:ext uri="{FF2B5EF4-FFF2-40B4-BE49-F238E27FC236}">
                  <a16:creationId xmlns:a16="http://schemas.microsoft.com/office/drawing/2014/main" id="{8A451DF4-671E-404F-962B-271D336A6AEF}"/>
                </a:ext>
              </a:extLst>
            </p:cNvPr>
            <p:cNvSpPr/>
            <p:nvPr/>
          </p:nvSpPr>
          <p:spPr>
            <a:xfrm>
              <a:off x="2671213" y="4784088"/>
              <a:ext cx="21658" cy="68631"/>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8" name="Freeform: Shape 27">
              <a:extLst>
                <a:ext uri="{FF2B5EF4-FFF2-40B4-BE49-F238E27FC236}">
                  <a16:creationId xmlns:a16="http://schemas.microsoft.com/office/drawing/2014/main" id="{A08800B1-D7E1-4F15-B41D-FFE6AF915ECF}"/>
                </a:ext>
              </a:extLst>
            </p:cNvPr>
            <p:cNvSpPr/>
            <p:nvPr/>
          </p:nvSpPr>
          <p:spPr>
            <a:xfrm>
              <a:off x="3251662" y="4784088"/>
              <a:ext cx="21658" cy="68631"/>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9" name="Freeform: Shape 28">
              <a:extLst>
                <a:ext uri="{FF2B5EF4-FFF2-40B4-BE49-F238E27FC236}">
                  <a16:creationId xmlns:a16="http://schemas.microsoft.com/office/drawing/2014/main" id="{088DF8C0-EFBF-43E3-A0E2-77F2B07FA54C}"/>
                </a:ext>
              </a:extLst>
            </p:cNvPr>
            <p:cNvSpPr/>
            <p:nvPr/>
          </p:nvSpPr>
          <p:spPr>
            <a:xfrm>
              <a:off x="3832111" y="4784088"/>
              <a:ext cx="21658" cy="68631"/>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0" name="Freeform: Shape 29">
              <a:extLst>
                <a:ext uri="{FF2B5EF4-FFF2-40B4-BE49-F238E27FC236}">
                  <a16:creationId xmlns:a16="http://schemas.microsoft.com/office/drawing/2014/main" id="{240FCA0A-2689-465B-BBE8-01370E74C775}"/>
                </a:ext>
              </a:extLst>
            </p:cNvPr>
            <p:cNvSpPr/>
            <p:nvPr/>
          </p:nvSpPr>
          <p:spPr>
            <a:xfrm>
              <a:off x="4410394" y="4784088"/>
              <a:ext cx="21658" cy="68631"/>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1" name="Freeform: Shape 30">
              <a:extLst>
                <a:ext uri="{FF2B5EF4-FFF2-40B4-BE49-F238E27FC236}">
                  <a16:creationId xmlns:a16="http://schemas.microsoft.com/office/drawing/2014/main" id="{D4EA4905-B15E-4352-BDB0-89C1B5F85196}"/>
                </a:ext>
              </a:extLst>
            </p:cNvPr>
            <p:cNvSpPr/>
            <p:nvPr/>
          </p:nvSpPr>
          <p:spPr>
            <a:xfrm>
              <a:off x="4990843" y="4784088"/>
              <a:ext cx="21658" cy="68631"/>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2" name="Freeform: Shape 31">
              <a:extLst>
                <a:ext uri="{FF2B5EF4-FFF2-40B4-BE49-F238E27FC236}">
                  <a16:creationId xmlns:a16="http://schemas.microsoft.com/office/drawing/2014/main" id="{3053BC23-A13B-4F36-B542-88F73C7C51FC}"/>
                </a:ext>
              </a:extLst>
            </p:cNvPr>
            <p:cNvSpPr/>
            <p:nvPr/>
          </p:nvSpPr>
          <p:spPr>
            <a:xfrm>
              <a:off x="5571292" y="4784088"/>
              <a:ext cx="21658" cy="68631"/>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3" name="Freeform: Shape 32">
              <a:extLst>
                <a:ext uri="{FF2B5EF4-FFF2-40B4-BE49-F238E27FC236}">
                  <a16:creationId xmlns:a16="http://schemas.microsoft.com/office/drawing/2014/main" id="{D61FAFD5-3E20-4744-9B47-7D4F7B4827B9}"/>
                </a:ext>
              </a:extLst>
            </p:cNvPr>
            <p:cNvSpPr/>
            <p:nvPr/>
          </p:nvSpPr>
          <p:spPr>
            <a:xfrm>
              <a:off x="6149575" y="4784088"/>
              <a:ext cx="21658" cy="68631"/>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4" name="Freeform: Shape 33">
              <a:extLst>
                <a:ext uri="{FF2B5EF4-FFF2-40B4-BE49-F238E27FC236}">
                  <a16:creationId xmlns:a16="http://schemas.microsoft.com/office/drawing/2014/main" id="{56387563-BE1C-45F5-93A2-26F82A48BAC8}"/>
                </a:ext>
              </a:extLst>
            </p:cNvPr>
            <p:cNvSpPr/>
            <p:nvPr/>
          </p:nvSpPr>
          <p:spPr>
            <a:xfrm>
              <a:off x="6730023" y="4784088"/>
              <a:ext cx="21658" cy="68631"/>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5" name="Freeform: Shape 34">
              <a:extLst>
                <a:ext uri="{FF2B5EF4-FFF2-40B4-BE49-F238E27FC236}">
                  <a16:creationId xmlns:a16="http://schemas.microsoft.com/office/drawing/2014/main" id="{46ED6BE4-85B6-428F-8C86-2DC3B37264AB}"/>
                </a:ext>
              </a:extLst>
            </p:cNvPr>
            <p:cNvSpPr/>
            <p:nvPr/>
          </p:nvSpPr>
          <p:spPr>
            <a:xfrm>
              <a:off x="7310472" y="4784088"/>
              <a:ext cx="21658" cy="68631"/>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6" name="Freeform: Shape 35">
              <a:extLst>
                <a:ext uri="{FF2B5EF4-FFF2-40B4-BE49-F238E27FC236}">
                  <a16:creationId xmlns:a16="http://schemas.microsoft.com/office/drawing/2014/main" id="{4CDF8913-68D2-4418-90B8-64EF1F0E6D73}"/>
                </a:ext>
              </a:extLst>
            </p:cNvPr>
            <p:cNvSpPr/>
            <p:nvPr/>
          </p:nvSpPr>
          <p:spPr>
            <a:xfrm>
              <a:off x="7888755" y="4784088"/>
              <a:ext cx="21658" cy="68631"/>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7" name="Freeform: Shape 36">
              <a:extLst>
                <a:ext uri="{FF2B5EF4-FFF2-40B4-BE49-F238E27FC236}">
                  <a16:creationId xmlns:a16="http://schemas.microsoft.com/office/drawing/2014/main" id="{9F18F1E3-8D01-413D-9EB3-0CABC14D00D9}"/>
                </a:ext>
              </a:extLst>
            </p:cNvPr>
            <p:cNvSpPr/>
            <p:nvPr/>
          </p:nvSpPr>
          <p:spPr>
            <a:xfrm>
              <a:off x="8469204" y="4784088"/>
              <a:ext cx="21658" cy="68631"/>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8" name="Freeform: Shape 37">
              <a:extLst>
                <a:ext uri="{FF2B5EF4-FFF2-40B4-BE49-F238E27FC236}">
                  <a16:creationId xmlns:a16="http://schemas.microsoft.com/office/drawing/2014/main" id="{AED448D8-B0FC-49FD-A4AF-36FC3AE3EBB3}"/>
                </a:ext>
              </a:extLst>
            </p:cNvPr>
            <p:cNvSpPr/>
            <p:nvPr/>
          </p:nvSpPr>
          <p:spPr>
            <a:xfrm>
              <a:off x="9049653" y="4784088"/>
              <a:ext cx="21658" cy="68631"/>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9" name="Freeform: Shape 38">
              <a:extLst>
                <a:ext uri="{FF2B5EF4-FFF2-40B4-BE49-F238E27FC236}">
                  <a16:creationId xmlns:a16="http://schemas.microsoft.com/office/drawing/2014/main" id="{835EB325-B5FF-45D7-8445-E9A35A9DBBE6}"/>
                </a:ext>
              </a:extLst>
            </p:cNvPr>
            <p:cNvSpPr/>
            <p:nvPr/>
          </p:nvSpPr>
          <p:spPr>
            <a:xfrm>
              <a:off x="9627936" y="4784088"/>
              <a:ext cx="21658" cy="68631"/>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40" name="Freeform: Shape 39">
              <a:extLst>
                <a:ext uri="{FF2B5EF4-FFF2-40B4-BE49-F238E27FC236}">
                  <a16:creationId xmlns:a16="http://schemas.microsoft.com/office/drawing/2014/main" id="{E78E3FD6-9DC2-4AEE-BCE6-D9ABDEE24F9C}"/>
                </a:ext>
              </a:extLst>
            </p:cNvPr>
            <p:cNvSpPr/>
            <p:nvPr/>
          </p:nvSpPr>
          <p:spPr>
            <a:xfrm>
              <a:off x="10208385" y="4784088"/>
              <a:ext cx="21658" cy="68631"/>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sp>
        <p:nvSpPr>
          <p:cNvPr id="41" name="Freeform: Shape 40">
            <a:extLst>
              <a:ext uri="{FF2B5EF4-FFF2-40B4-BE49-F238E27FC236}">
                <a16:creationId xmlns:a16="http://schemas.microsoft.com/office/drawing/2014/main" id="{F645A2F2-284D-4D1A-8671-EEAE9C09664F}"/>
              </a:ext>
            </a:extLst>
          </p:cNvPr>
          <p:cNvSpPr/>
          <p:nvPr/>
        </p:nvSpPr>
        <p:spPr>
          <a:xfrm>
            <a:off x="2095096" y="1202753"/>
            <a:ext cx="8102459" cy="2134924"/>
          </a:xfrm>
          <a:custGeom>
            <a:avLst/>
            <a:gdLst>
              <a:gd name="connsiteX0" fmla="*/ 0 w 8102459"/>
              <a:gd name="connsiteY0" fmla="*/ 0 h 2134924"/>
              <a:gd name="connsiteX1" fmla="*/ 45483 w 8102459"/>
              <a:gd name="connsiteY1" fmla="*/ 0 h 2134924"/>
              <a:gd name="connsiteX2" fmla="*/ 45483 w 8102459"/>
              <a:gd name="connsiteY2" fmla="*/ 23286 h 2134924"/>
              <a:gd name="connsiteX3" fmla="*/ 123454 w 8102459"/>
              <a:gd name="connsiteY3" fmla="*/ 23286 h 2134924"/>
              <a:gd name="connsiteX4" fmla="*/ 123454 w 8102459"/>
              <a:gd name="connsiteY4" fmla="*/ 46571 h 2134924"/>
              <a:gd name="connsiteX5" fmla="*/ 164605 w 8102459"/>
              <a:gd name="connsiteY5" fmla="*/ 46571 h 2134924"/>
              <a:gd name="connsiteX6" fmla="*/ 164605 w 8102459"/>
              <a:gd name="connsiteY6" fmla="*/ 64955 h 2134924"/>
              <a:gd name="connsiteX7" fmla="*/ 253405 w 8102459"/>
              <a:gd name="connsiteY7" fmla="*/ 64955 h 2134924"/>
              <a:gd name="connsiteX8" fmla="*/ 253405 w 8102459"/>
              <a:gd name="connsiteY8" fmla="*/ 82112 h 2134924"/>
              <a:gd name="connsiteX9" fmla="*/ 275063 w 8102459"/>
              <a:gd name="connsiteY9" fmla="*/ 82112 h 2134924"/>
              <a:gd name="connsiteX10" fmla="*/ 275063 w 8102459"/>
              <a:gd name="connsiteY10" fmla="*/ 122556 h 2134924"/>
              <a:gd name="connsiteX11" fmla="*/ 322712 w 8102459"/>
              <a:gd name="connsiteY11" fmla="*/ 122556 h 2134924"/>
              <a:gd name="connsiteX12" fmla="*/ 322712 w 8102459"/>
              <a:gd name="connsiteY12" fmla="*/ 143390 h 2134924"/>
              <a:gd name="connsiteX13" fmla="*/ 396351 w 8102459"/>
              <a:gd name="connsiteY13" fmla="*/ 143390 h 2134924"/>
              <a:gd name="connsiteX14" fmla="*/ 396351 w 8102459"/>
              <a:gd name="connsiteY14" fmla="*/ 181383 h 2134924"/>
              <a:gd name="connsiteX15" fmla="*/ 428839 w 8102459"/>
              <a:gd name="connsiteY15" fmla="*/ 181383 h 2134924"/>
              <a:gd name="connsiteX16" fmla="*/ 428839 w 8102459"/>
              <a:gd name="connsiteY16" fmla="*/ 210796 h 2134924"/>
              <a:gd name="connsiteX17" fmla="*/ 441834 w 8102459"/>
              <a:gd name="connsiteY17" fmla="*/ 210796 h 2134924"/>
              <a:gd name="connsiteX18" fmla="*/ 441834 w 8102459"/>
              <a:gd name="connsiteY18" fmla="*/ 235307 h 2134924"/>
              <a:gd name="connsiteX19" fmla="*/ 487317 w 8102459"/>
              <a:gd name="connsiteY19" fmla="*/ 235307 h 2134924"/>
              <a:gd name="connsiteX20" fmla="*/ 487317 w 8102459"/>
              <a:gd name="connsiteY20" fmla="*/ 269623 h 2134924"/>
              <a:gd name="connsiteX21" fmla="*/ 508976 w 8102459"/>
              <a:gd name="connsiteY21" fmla="*/ 269623 h 2134924"/>
              <a:gd name="connsiteX22" fmla="*/ 508976 w 8102459"/>
              <a:gd name="connsiteY22" fmla="*/ 333352 h 2134924"/>
              <a:gd name="connsiteX23" fmla="*/ 560956 w 8102459"/>
              <a:gd name="connsiteY23" fmla="*/ 333352 h 2134924"/>
              <a:gd name="connsiteX24" fmla="*/ 560956 w 8102459"/>
              <a:gd name="connsiteY24" fmla="*/ 357863 h 2134924"/>
              <a:gd name="connsiteX25" fmla="*/ 599942 w 8102459"/>
              <a:gd name="connsiteY25" fmla="*/ 357863 h 2134924"/>
              <a:gd name="connsiteX26" fmla="*/ 599942 w 8102459"/>
              <a:gd name="connsiteY26" fmla="*/ 392179 h 2134924"/>
              <a:gd name="connsiteX27" fmla="*/ 690907 w 8102459"/>
              <a:gd name="connsiteY27" fmla="*/ 392179 h 2134924"/>
              <a:gd name="connsiteX28" fmla="*/ 690907 w 8102459"/>
              <a:gd name="connsiteY28" fmla="*/ 413014 h 2134924"/>
              <a:gd name="connsiteX29" fmla="*/ 805698 w 8102459"/>
              <a:gd name="connsiteY29" fmla="*/ 413014 h 2134924"/>
              <a:gd name="connsiteX30" fmla="*/ 805698 w 8102459"/>
              <a:gd name="connsiteY30" fmla="*/ 436299 h 2134924"/>
              <a:gd name="connsiteX31" fmla="*/ 937815 w 8102459"/>
              <a:gd name="connsiteY31" fmla="*/ 436299 h 2134924"/>
              <a:gd name="connsiteX32" fmla="*/ 937815 w 8102459"/>
              <a:gd name="connsiteY32" fmla="*/ 462036 h 2134924"/>
              <a:gd name="connsiteX33" fmla="*/ 955142 w 8102459"/>
              <a:gd name="connsiteY33" fmla="*/ 462036 h 2134924"/>
              <a:gd name="connsiteX34" fmla="*/ 955142 w 8102459"/>
              <a:gd name="connsiteY34" fmla="*/ 482870 h 2134924"/>
              <a:gd name="connsiteX35" fmla="*/ 994127 w 8102459"/>
              <a:gd name="connsiteY35" fmla="*/ 482870 h 2134924"/>
              <a:gd name="connsiteX36" fmla="*/ 994127 w 8102459"/>
              <a:gd name="connsiteY36" fmla="*/ 504931 h 2134924"/>
              <a:gd name="connsiteX37" fmla="*/ 1017951 w 8102459"/>
              <a:gd name="connsiteY37" fmla="*/ 504931 h 2134924"/>
              <a:gd name="connsiteX38" fmla="*/ 1017951 w 8102459"/>
              <a:gd name="connsiteY38" fmla="*/ 553953 h 2134924"/>
              <a:gd name="connsiteX39" fmla="*/ 1030947 w 8102459"/>
              <a:gd name="connsiteY39" fmla="*/ 553953 h 2134924"/>
              <a:gd name="connsiteX40" fmla="*/ 1030947 w 8102459"/>
              <a:gd name="connsiteY40" fmla="*/ 621359 h 2134924"/>
              <a:gd name="connsiteX41" fmla="*/ 1074264 w 8102459"/>
              <a:gd name="connsiteY41" fmla="*/ 621359 h 2134924"/>
              <a:gd name="connsiteX42" fmla="*/ 1074264 w 8102459"/>
              <a:gd name="connsiteY42" fmla="*/ 634840 h 2134924"/>
              <a:gd name="connsiteX43" fmla="*/ 1173893 w 8102459"/>
              <a:gd name="connsiteY43" fmla="*/ 634840 h 2134924"/>
              <a:gd name="connsiteX44" fmla="*/ 1173893 w 8102459"/>
              <a:gd name="connsiteY44" fmla="*/ 651998 h 2134924"/>
              <a:gd name="connsiteX45" fmla="*/ 1392644 w 8102459"/>
              <a:gd name="connsiteY45" fmla="*/ 651998 h 2134924"/>
              <a:gd name="connsiteX46" fmla="*/ 1392644 w 8102459"/>
              <a:gd name="connsiteY46" fmla="*/ 666704 h 2134924"/>
              <a:gd name="connsiteX47" fmla="*/ 1433795 w 8102459"/>
              <a:gd name="connsiteY47" fmla="*/ 666704 h 2134924"/>
              <a:gd name="connsiteX48" fmla="*/ 1433795 w 8102459"/>
              <a:gd name="connsiteY48" fmla="*/ 680186 h 2134924"/>
              <a:gd name="connsiteX49" fmla="*/ 1461952 w 8102459"/>
              <a:gd name="connsiteY49" fmla="*/ 680186 h 2134924"/>
              <a:gd name="connsiteX50" fmla="*/ 1461952 w 8102459"/>
              <a:gd name="connsiteY50" fmla="*/ 724306 h 2134924"/>
              <a:gd name="connsiteX51" fmla="*/ 1524761 w 8102459"/>
              <a:gd name="connsiteY51" fmla="*/ 724306 h 2134924"/>
              <a:gd name="connsiteX52" fmla="*/ 1524761 w 8102459"/>
              <a:gd name="connsiteY52" fmla="*/ 789260 h 2134924"/>
              <a:gd name="connsiteX53" fmla="*/ 1563747 w 8102459"/>
              <a:gd name="connsiteY53" fmla="*/ 789260 h 2134924"/>
              <a:gd name="connsiteX54" fmla="*/ 1563747 w 8102459"/>
              <a:gd name="connsiteY54" fmla="*/ 839508 h 2134924"/>
              <a:gd name="connsiteX55" fmla="*/ 1585405 w 8102459"/>
              <a:gd name="connsiteY55" fmla="*/ 839508 h 2134924"/>
              <a:gd name="connsiteX56" fmla="*/ 1585405 w 8102459"/>
              <a:gd name="connsiteY56" fmla="*/ 866471 h 2134924"/>
              <a:gd name="connsiteX57" fmla="*/ 1617893 w 8102459"/>
              <a:gd name="connsiteY57" fmla="*/ 866471 h 2134924"/>
              <a:gd name="connsiteX58" fmla="*/ 1617893 w 8102459"/>
              <a:gd name="connsiteY58" fmla="*/ 883628 h 2134924"/>
              <a:gd name="connsiteX59" fmla="*/ 1641717 w 8102459"/>
              <a:gd name="connsiteY59" fmla="*/ 883628 h 2134924"/>
              <a:gd name="connsiteX60" fmla="*/ 1641717 w 8102459"/>
              <a:gd name="connsiteY60" fmla="*/ 927749 h 2134924"/>
              <a:gd name="connsiteX61" fmla="*/ 1656878 w 8102459"/>
              <a:gd name="connsiteY61" fmla="*/ 927749 h 2134924"/>
              <a:gd name="connsiteX62" fmla="*/ 1656878 w 8102459"/>
              <a:gd name="connsiteY62" fmla="*/ 973094 h 2134924"/>
              <a:gd name="connsiteX63" fmla="*/ 1797659 w 8102459"/>
              <a:gd name="connsiteY63" fmla="*/ 973094 h 2134924"/>
              <a:gd name="connsiteX64" fmla="*/ 1797659 w 8102459"/>
              <a:gd name="connsiteY64" fmla="*/ 1015989 h 2134924"/>
              <a:gd name="connsiteX65" fmla="*/ 1851805 w 8102459"/>
              <a:gd name="connsiteY65" fmla="*/ 1015989 h 2134924"/>
              <a:gd name="connsiteX66" fmla="*/ 1851805 w 8102459"/>
              <a:gd name="connsiteY66" fmla="*/ 1062560 h 2134924"/>
              <a:gd name="connsiteX67" fmla="*/ 1888625 w 8102459"/>
              <a:gd name="connsiteY67" fmla="*/ 1062560 h 2134924"/>
              <a:gd name="connsiteX68" fmla="*/ 1888625 w 8102459"/>
              <a:gd name="connsiteY68" fmla="*/ 1091974 h 2134924"/>
              <a:gd name="connsiteX69" fmla="*/ 1942771 w 8102459"/>
              <a:gd name="connsiteY69" fmla="*/ 1091974 h 2134924"/>
              <a:gd name="connsiteX70" fmla="*/ 1942771 w 8102459"/>
              <a:gd name="connsiteY70" fmla="*/ 1109131 h 2134924"/>
              <a:gd name="connsiteX71" fmla="*/ 2001249 w 8102459"/>
              <a:gd name="connsiteY71" fmla="*/ 1109131 h 2134924"/>
              <a:gd name="connsiteX72" fmla="*/ 2001249 w 8102459"/>
              <a:gd name="connsiteY72" fmla="*/ 1133643 h 2134924"/>
              <a:gd name="connsiteX73" fmla="*/ 2014244 w 8102459"/>
              <a:gd name="connsiteY73" fmla="*/ 1133643 h 2134924"/>
              <a:gd name="connsiteX74" fmla="*/ 2014244 w 8102459"/>
              <a:gd name="connsiteY74" fmla="*/ 1159379 h 2134924"/>
              <a:gd name="connsiteX75" fmla="*/ 2064059 w 8102459"/>
              <a:gd name="connsiteY75" fmla="*/ 1159379 h 2134924"/>
              <a:gd name="connsiteX76" fmla="*/ 2064059 w 8102459"/>
              <a:gd name="connsiteY76" fmla="*/ 1181439 h 2134924"/>
              <a:gd name="connsiteX77" fmla="*/ 2109542 w 8102459"/>
              <a:gd name="connsiteY77" fmla="*/ 1181439 h 2134924"/>
              <a:gd name="connsiteX78" fmla="*/ 2109542 w 8102459"/>
              <a:gd name="connsiteY78" fmla="*/ 1225560 h 2134924"/>
              <a:gd name="connsiteX79" fmla="*/ 2155025 w 8102459"/>
              <a:gd name="connsiteY79" fmla="*/ 1225560 h 2134924"/>
              <a:gd name="connsiteX80" fmla="*/ 2155025 w 8102459"/>
              <a:gd name="connsiteY80" fmla="*/ 1246394 h 2134924"/>
              <a:gd name="connsiteX81" fmla="*/ 2215669 w 8102459"/>
              <a:gd name="connsiteY81" fmla="*/ 1246394 h 2134924"/>
              <a:gd name="connsiteX82" fmla="*/ 2215669 w 8102459"/>
              <a:gd name="connsiteY82" fmla="*/ 1274582 h 2134924"/>
              <a:gd name="connsiteX83" fmla="*/ 2490732 w 8102459"/>
              <a:gd name="connsiteY83" fmla="*/ 1274582 h 2134924"/>
              <a:gd name="connsiteX84" fmla="*/ 2490732 w 8102459"/>
              <a:gd name="connsiteY84" fmla="*/ 1297867 h 2134924"/>
              <a:gd name="connsiteX85" fmla="*/ 2592527 w 8102459"/>
              <a:gd name="connsiteY85" fmla="*/ 1297867 h 2134924"/>
              <a:gd name="connsiteX86" fmla="*/ 2592527 w 8102459"/>
              <a:gd name="connsiteY86" fmla="*/ 1318702 h 2134924"/>
              <a:gd name="connsiteX87" fmla="*/ 2674830 w 8102459"/>
              <a:gd name="connsiteY87" fmla="*/ 1318702 h 2134924"/>
              <a:gd name="connsiteX88" fmla="*/ 2674830 w 8102459"/>
              <a:gd name="connsiteY88" fmla="*/ 1339537 h 2134924"/>
              <a:gd name="connsiteX89" fmla="*/ 2696488 w 8102459"/>
              <a:gd name="connsiteY89" fmla="*/ 1339537 h 2134924"/>
              <a:gd name="connsiteX90" fmla="*/ 2696488 w 8102459"/>
              <a:gd name="connsiteY90" fmla="*/ 1436356 h 2134924"/>
              <a:gd name="connsiteX91" fmla="*/ 2718147 w 8102459"/>
              <a:gd name="connsiteY91" fmla="*/ 1436356 h 2134924"/>
              <a:gd name="connsiteX92" fmla="*/ 2718147 w 8102459"/>
              <a:gd name="connsiteY92" fmla="*/ 1457190 h 2134924"/>
              <a:gd name="connsiteX93" fmla="*/ 2865425 w 8102459"/>
              <a:gd name="connsiteY93" fmla="*/ 1457190 h 2134924"/>
              <a:gd name="connsiteX94" fmla="*/ 2865425 w 8102459"/>
              <a:gd name="connsiteY94" fmla="*/ 1479250 h 2134924"/>
              <a:gd name="connsiteX95" fmla="*/ 3030030 w 8102459"/>
              <a:gd name="connsiteY95" fmla="*/ 1479250 h 2134924"/>
              <a:gd name="connsiteX96" fmla="*/ 3030030 w 8102459"/>
              <a:gd name="connsiteY96" fmla="*/ 1506213 h 2134924"/>
              <a:gd name="connsiteX97" fmla="*/ 3194635 w 8102459"/>
              <a:gd name="connsiteY97" fmla="*/ 1506213 h 2134924"/>
              <a:gd name="connsiteX98" fmla="*/ 3194635 w 8102459"/>
              <a:gd name="connsiteY98" fmla="*/ 1528273 h 2134924"/>
              <a:gd name="connsiteX99" fmla="*/ 3240117 w 8102459"/>
              <a:gd name="connsiteY99" fmla="*/ 1528273 h 2134924"/>
              <a:gd name="connsiteX100" fmla="*/ 3240117 w 8102459"/>
              <a:gd name="connsiteY100" fmla="*/ 1579746 h 2134924"/>
              <a:gd name="connsiteX101" fmla="*/ 3285601 w 8102459"/>
              <a:gd name="connsiteY101" fmla="*/ 1579746 h 2134924"/>
              <a:gd name="connsiteX102" fmla="*/ 3285601 w 8102459"/>
              <a:gd name="connsiteY102" fmla="*/ 1626317 h 2134924"/>
              <a:gd name="connsiteX103" fmla="*/ 3467532 w 8102459"/>
              <a:gd name="connsiteY103" fmla="*/ 1626317 h 2134924"/>
              <a:gd name="connsiteX104" fmla="*/ 3467532 w 8102459"/>
              <a:gd name="connsiteY104" fmla="*/ 1636122 h 2134924"/>
              <a:gd name="connsiteX105" fmla="*/ 3491357 w 8102459"/>
              <a:gd name="connsiteY105" fmla="*/ 1636122 h 2134924"/>
              <a:gd name="connsiteX106" fmla="*/ 3491357 w 8102459"/>
              <a:gd name="connsiteY106" fmla="*/ 1654505 h 2134924"/>
              <a:gd name="connsiteX107" fmla="*/ 3543337 w 8102459"/>
              <a:gd name="connsiteY107" fmla="*/ 1654505 h 2134924"/>
              <a:gd name="connsiteX108" fmla="*/ 3543337 w 8102459"/>
              <a:gd name="connsiteY108" fmla="*/ 1677791 h 2134924"/>
              <a:gd name="connsiteX109" fmla="*/ 3567162 w 8102459"/>
              <a:gd name="connsiteY109" fmla="*/ 1677791 h 2134924"/>
              <a:gd name="connsiteX110" fmla="*/ 3567162 w 8102459"/>
              <a:gd name="connsiteY110" fmla="*/ 1703528 h 2134924"/>
              <a:gd name="connsiteX111" fmla="*/ 3805405 w 8102459"/>
              <a:gd name="connsiteY111" fmla="*/ 1703528 h 2134924"/>
              <a:gd name="connsiteX112" fmla="*/ 3805405 w 8102459"/>
              <a:gd name="connsiteY112" fmla="*/ 1724362 h 2134924"/>
              <a:gd name="connsiteX113" fmla="*/ 3933191 w 8102459"/>
              <a:gd name="connsiteY113" fmla="*/ 1724362 h 2134924"/>
              <a:gd name="connsiteX114" fmla="*/ 3933191 w 8102459"/>
              <a:gd name="connsiteY114" fmla="*/ 1730490 h 2134924"/>
              <a:gd name="connsiteX115" fmla="*/ 4019825 w 8102459"/>
              <a:gd name="connsiteY115" fmla="*/ 1730490 h 2134924"/>
              <a:gd name="connsiteX116" fmla="*/ 4019825 w 8102459"/>
              <a:gd name="connsiteY116" fmla="*/ 1753776 h 2134924"/>
              <a:gd name="connsiteX117" fmla="*/ 4047981 w 8102459"/>
              <a:gd name="connsiteY117" fmla="*/ 1753776 h 2134924"/>
              <a:gd name="connsiteX118" fmla="*/ 4047981 w 8102459"/>
              <a:gd name="connsiteY118" fmla="*/ 1791768 h 2134924"/>
              <a:gd name="connsiteX119" fmla="*/ 4073971 w 8102459"/>
              <a:gd name="connsiteY119" fmla="*/ 1791768 h 2134924"/>
              <a:gd name="connsiteX120" fmla="*/ 4073971 w 8102459"/>
              <a:gd name="connsiteY120" fmla="*/ 1808926 h 2134924"/>
              <a:gd name="connsiteX121" fmla="*/ 4312215 w 8102459"/>
              <a:gd name="connsiteY121" fmla="*/ 1808926 h 2134924"/>
              <a:gd name="connsiteX122" fmla="*/ 4346869 w 8102459"/>
              <a:gd name="connsiteY122" fmla="*/ 1808926 h 2134924"/>
              <a:gd name="connsiteX123" fmla="*/ 4346869 w 8102459"/>
              <a:gd name="connsiteY123" fmla="*/ 1835888 h 2134924"/>
              <a:gd name="connsiteX124" fmla="*/ 4403181 w 8102459"/>
              <a:gd name="connsiteY124" fmla="*/ 1835888 h 2134924"/>
              <a:gd name="connsiteX125" fmla="*/ 4403181 w 8102459"/>
              <a:gd name="connsiteY125" fmla="*/ 1868978 h 2134924"/>
              <a:gd name="connsiteX126" fmla="*/ 4507142 w 8102459"/>
              <a:gd name="connsiteY126" fmla="*/ 1868978 h 2134924"/>
              <a:gd name="connsiteX127" fmla="*/ 4507142 w 8102459"/>
              <a:gd name="connsiteY127" fmla="*/ 1900843 h 2134924"/>
              <a:gd name="connsiteX128" fmla="*/ 4845015 w 8102459"/>
              <a:gd name="connsiteY128" fmla="*/ 1900843 h 2134924"/>
              <a:gd name="connsiteX129" fmla="*/ 4845015 w 8102459"/>
              <a:gd name="connsiteY129" fmla="*/ 1942512 h 2134924"/>
              <a:gd name="connsiteX130" fmla="*/ 5070264 w 8102459"/>
              <a:gd name="connsiteY130" fmla="*/ 1942512 h 2134924"/>
              <a:gd name="connsiteX131" fmla="*/ 5070264 w 8102459"/>
              <a:gd name="connsiteY131" fmla="*/ 1990309 h 2134924"/>
              <a:gd name="connsiteX132" fmla="*/ 5165562 w 8102459"/>
              <a:gd name="connsiteY132" fmla="*/ 1990309 h 2134924"/>
              <a:gd name="connsiteX133" fmla="*/ 5165562 w 8102459"/>
              <a:gd name="connsiteY133" fmla="*/ 2041782 h 2134924"/>
              <a:gd name="connsiteX134" fmla="*/ 5802323 w 8102459"/>
              <a:gd name="connsiteY134" fmla="*/ 2041782 h 2134924"/>
              <a:gd name="connsiteX135" fmla="*/ 6148860 w 8102459"/>
              <a:gd name="connsiteY135" fmla="*/ 2041782 h 2134924"/>
              <a:gd name="connsiteX136" fmla="*/ 6148860 w 8102459"/>
              <a:gd name="connsiteY136" fmla="*/ 2134925 h 2134924"/>
              <a:gd name="connsiteX137" fmla="*/ 6538714 w 8102459"/>
              <a:gd name="connsiteY137" fmla="*/ 2134925 h 2134924"/>
              <a:gd name="connsiteX138" fmla="*/ 7272938 w 8102459"/>
              <a:gd name="connsiteY138" fmla="*/ 2134925 h 2134924"/>
              <a:gd name="connsiteX139" fmla="*/ 8024489 w 8102459"/>
              <a:gd name="connsiteY139" fmla="*/ 2134925 h 2134924"/>
              <a:gd name="connsiteX140" fmla="*/ 8102460 w 8102459"/>
              <a:gd name="connsiteY140" fmla="*/ 2134925 h 2134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Lst>
            <a:rect l="l" t="t" r="r" b="b"/>
            <a:pathLst>
              <a:path w="8102459" h="2134924">
                <a:moveTo>
                  <a:pt x="0" y="0"/>
                </a:moveTo>
                <a:lnTo>
                  <a:pt x="45483" y="0"/>
                </a:lnTo>
                <a:lnTo>
                  <a:pt x="45483" y="23286"/>
                </a:lnTo>
                <a:lnTo>
                  <a:pt x="123454" y="23286"/>
                </a:lnTo>
                <a:lnTo>
                  <a:pt x="123454" y="46571"/>
                </a:lnTo>
                <a:lnTo>
                  <a:pt x="164605" y="46571"/>
                </a:lnTo>
                <a:cubicBezTo>
                  <a:pt x="164605" y="46571"/>
                  <a:pt x="162439" y="64955"/>
                  <a:pt x="164605" y="64955"/>
                </a:cubicBezTo>
                <a:cubicBezTo>
                  <a:pt x="166771" y="64955"/>
                  <a:pt x="253405" y="64955"/>
                  <a:pt x="253405" y="64955"/>
                </a:cubicBezTo>
                <a:lnTo>
                  <a:pt x="253405" y="82112"/>
                </a:lnTo>
                <a:lnTo>
                  <a:pt x="275063" y="82112"/>
                </a:lnTo>
                <a:lnTo>
                  <a:pt x="275063" y="122556"/>
                </a:lnTo>
                <a:lnTo>
                  <a:pt x="322712" y="122556"/>
                </a:lnTo>
                <a:lnTo>
                  <a:pt x="322712" y="143390"/>
                </a:lnTo>
                <a:lnTo>
                  <a:pt x="396351" y="143390"/>
                </a:lnTo>
                <a:lnTo>
                  <a:pt x="396351" y="181383"/>
                </a:lnTo>
                <a:lnTo>
                  <a:pt x="428839" y="181383"/>
                </a:lnTo>
                <a:lnTo>
                  <a:pt x="428839" y="210796"/>
                </a:lnTo>
                <a:lnTo>
                  <a:pt x="441834" y="210796"/>
                </a:lnTo>
                <a:lnTo>
                  <a:pt x="441834" y="235307"/>
                </a:lnTo>
                <a:lnTo>
                  <a:pt x="487317" y="235307"/>
                </a:lnTo>
                <a:lnTo>
                  <a:pt x="487317" y="269623"/>
                </a:lnTo>
                <a:lnTo>
                  <a:pt x="508976" y="269623"/>
                </a:lnTo>
                <a:lnTo>
                  <a:pt x="508976" y="333352"/>
                </a:lnTo>
                <a:lnTo>
                  <a:pt x="560956" y="333352"/>
                </a:lnTo>
                <a:lnTo>
                  <a:pt x="560956" y="357863"/>
                </a:lnTo>
                <a:lnTo>
                  <a:pt x="599942" y="357863"/>
                </a:lnTo>
                <a:lnTo>
                  <a:pt x="599942" y="392179"/>
                </a:lnTo>
                <a:lnTo>
                  <a:pt x="690907" y="392179"/>
                </a:lnTo>
                <a:lnTo>
                  <a:pt x="690907" y="413014"/>
                </a:lnTo>
                <a:lnTo>
                  <a:pt x="805698" y="413014"/>
                </a:lnTo>
                <a:lnTo>
                  <a:pt x="805698" y="436299"/>
                </a:lnTo>
                <a:lnTo>
                  <a:pt x="937815" y="436299"/>
                </a:lnTo>
                <a:lnTo>
                  <a:pt x="937815" y="462036"/>
                </a:lnTo>
                <a:lnTo>
                  <a:pt x="955142" y="462036"/>
                </a:lnTo>
                <a:lnTo>
                  <a:pt x="955142" y="482870"/>
                </a:lnTo>
                <a:lnTo>
                  <a:pt x="994127" y="482870"/>
                </a:lnTo>
                <a:lnTo>
                  <a:pt x="994127" y="504931"/>
                </a:lnTo>
                <a:lnTo>
                  <a:pt x="1017951" y="504931"/>
                </a:lnTo>
                <a:lnTo>
                  <a:pt x="1017951" y="553953"/>
                </a:lnTo>
                <a:lnTo>
                  <a:pt x="1030947" y="553953"/>
                </a:lnTo>
                <a:lnTo>
                  <a:pt x="1030947" y="621359"/>
                </a:lnTo>
                <a:lnTo>
                  <a:pt x="1074264" y="621359"/>
                </a:lnTo>
                <a:lnTo>
                  <a:pt x="1074264" y="634840"/>
                </a:lnTo>
                <a:lnTo>
                  <a:pt x="1173893" y="634840"/>
                </a:lnTo>
                <a:lnTo>
                  <a:pt x="1173893" y="651998"/>
                </a:lnTo>
                <a:lnTo>
                  <a:pt x="1392644" y="651998"/>
                </a:lnTo>
                <a:lnTo>
                  <a:pt x="1392644" y="666704"/>
                </a:lnTo>
                <a:lnTo>
                  <a:pt x="1433795" y="666704"/>
                </a:lnTo>
                <a:lnTo>
                  <a:pt x="1433795" y="680186"/>
                </a:lnTo>
                <a:lnTo>
                  <a:pt x="1461952" y="680186"/>
                </a:lnTo>
                <a:lnTo>
                  <a:pt x="1461952" y="724306"/>
                </a:lnTo>
                <a:lnTo>
                  <a:pt x="1524761" y="724306"/>
                </a:lnTo>
                <a:lnTo>
                  <a:pt x="1524761" y="789260"/>
                </a:lnTo>
                <a:lnTo>
                  <a:pt x="1563747" y="789260"/>
                </a:lnTo>
                <a:lnTo>
                  <a:pt x="1563747" y="839508"/>
                </a:lnTo>
                <a:lnTo>
                  <a:pt x="1585405" y="839508"/>
                </a:lnTo>
                <a:lnTo>
                  <a:pt x="1585405" y="866471"/>
                </a:lnTo>
                <a:lnTo>
                  <a:pt x="1617893" y="866471"/>
                </a:lnTo>
                <a:lnTo>
                  <a:pt x="1617893" y="883628"/>
                </a:lnTo>
                <a:lnTo>
                  <a:pt x="1641717" y="883628"/>
                </a:lnTo>
                <a:lnTo>
                  <a:pt x="1641717" y="927749"/>
                </a:lnTo>
                <a:lnTo>
                  <a:pt x="1656878" y="927749"/>
                </a:lnTo>
                <a:lnTo>
                  <a:pt x="1656878" y="973094"/>
                </a:lnTo>
                <a:lnTo>
                  <a:pt x="1797659" y="973094"/>
                </a:lnTo>
                <a:lnTo>
                  <a:pt x="1797659" y="1015989"/>
                </a:lnTo>
                <a:lnTo>
                  <a:pt x="1851805" y="1015989"/>
                </a:lnTo>
                <a:lnTo>
                  <a:pt x="1851805" y="1062560"/>
                </a:lnTo>
                <a:lnTo>
                  <a:pt x="1888625" y="1062560"/>
                </a:lnTo>
                <a:lnTo>
                  <a:pt x="1888625" y="1091974"/>
                </a:lnTo>
                <a:lnTo>
                  <a:pt x="1942771" y="1091974"/>
                </a:lnTo>
                <a:lnTo>
                  <a:pt x="1942771" y="1109131"/>
                </a:lnTo>
                <a:lnTo>
                  <a:pt x="2001249" y="1109131"/>
                </a:lnTo>
                <a:lnTo>
                  <a:pt x="2001249" y="1133643"/>
                </a:lnTo>
                <a:lnTo>
                  <a:pt x="2014244" y="1133643"/>
                </a:lnTo>
                <a:lnTo>
                  <a:pt x="2014244" y="1159379"/>
                </a:lnTo>
                <a:lnTo>
                  <a:pt x="2064059" y="1159379"/>
                </a:lnTo>
                <a:lnTo>
                  <a:pt x="2064059" y="1181439"/>
                </a:lnTo>
                <a:lnTo>
                  <a:pt x="2109542" y="1181439"/>
                </a:lnTo>
                <a:lnTo>
                  <a:pt x="2109542" y="1225560"/>
                </a:lnTo>
                <a:lnTo>
                  <a:pt x="2155025" y="1225560"/>
                </a:lnTo>
                <a:lnTo>
                  <a:pt x="2155025" y="1246394"/>
                </a:lnTo>
                <a:lnTo>
                  <a:pt x="2215669" y="1246394"/>
                </a:lnTo>
                <a:lnTo>
                  <a:pt x="2215669" y="1274582"/>
                </a:lnTo>
                <a:lnTo>
                  <a:pt x="2490732" y="1274582"/>
                </a:lnTo>
                <a:lnTo>
                  <a:pt x="2490732" y="1297867"/>
                </a:lnTo>
                <a:lnTo>
                  <a:pt x="2592527" y="1297867"/>
                </a:lnTo>
                <a:lnTo>
                  <a:pt x="2592527" y="1318702"/>
                </a:lnTo>
                <a:lnTo>
                  <a:pt x="2674830" y="1318702"/>
                </a:lnTo>
                <a:lnTo>
                  <a:pt x="2674830" y="1339537"/>
                </a:lnTo>
                <a:lnTo>
                  <a:pt x="2696488" y="1339537"/>
                </a:lnTo>
                <a:lnTo>
                  <a:pt x="2696488" y="1436356"/>
                </a:lnTo>
                <a:lnTo>
                  <a:pt x="2718147" y="1436356"/>
                </a:lnTo>
                <a:lnTo>
                  <a:pt x="2718147" y="1457190"/>
                </a:lnTo>
                <a:lnTo>
                  <a:pt x="2865425" y="1457190"/>
                </a:lnTo>
                <a:lnTo>
                  <a:pt x="2865425" y="1479250"/>
                </a:lnTo>
                <a:lnTo>
                  <a:pt x="3030030" y="1479250"/>
                </a:lnTo>
                <a:lnTo>
                  <a:pt x="3030030" y="1506213"/>
                </a:lnTo>
                <a:lnTo>
                  <a:pt x="3194635" y="1506213"/>
                </a:lnTo>
                <a:lnTo>
                  <a:pt x="3194635" y="1528273"/>
                </a:lnTo>
                <a:lnTo>
                  <a:pt x="3240117" y="1528273"/>
                </a:lnTo>
                <a:lnTo>
                  <a:pt x="3240117" y="1579746"/>
                </a:lnTo>
                <a:lnTo>
                  <a:pt x="3285601" y="1579746"/>
                </a:lnTo>
                <a:lnTo>
                  <a:pt x="3285601" y="1626317"/>
                </a:lnTo>
                <a:lnTo>
                  <a:pt x="3467532" y="1626317"/>
                </a:lnTo>
                <a:lnTo>
                  <a:pt x="3467532" y="1636122"/>
                </a:lnTo>
                <a:lnTo>
                  <a:pt x="3491357" y="1636122"/>
                </a:lnTo>
                <a:lnTo>
                  <a:pt x="3491357" y="1654505"/>
                </a:lnTo>
                <a:lnTo>
                  <a:pt x="3543337" y="1654505"/>
                </a:lnTo>
                <a:lnTo>
                  <a:pt x="3543337" y="1677791"/>
                </a:lnTo>
                <a:lnTo>
                  <a:pt x="3567162" y="1677791"/>
                </a:lnTo>
                <a:lnTo>
                  <a:pt x="3567162" y="1703528"/>
                </a:lnTo>
                <a:lnTo>
                  <a:pt x="3805405" y="1703528"/>
                </a:lnTo>
                <a:lnTo>
                  <a:pt x="3805405" y="1724362"/>
                </a:lnTo>
                <a:lnTo>
                  <a:pt x="3933191" y="1724362"/>
                </a:lnTo>
                <a:lnTo>
                  <a:pt x="3933191" y="1730490"/>
                </a:lnTo>
                <a:lnTo>
                  <a:pt x="4019825" y="1730490"/>
                </a:lnTo>
                <a:lnTo>
                  <a:pt x="4019825" y="1753776"/>
                </a:lnTo>
                <a:lnTo>
                  <a:pt x="4047981" y="1753776"/>
                </a:lnTo>
                <a:lnTo>
                  <a:pt x="4047981" y="1791768"/>
                </a:lnTo>
                <a:lnTo>
                  <a:pt x="4073971" y="1791768"/>
                </a:lnTo>
                <a:lnTo>
                  <a:pt x="4073971" y="1808926"/>
                </a:lnTo>
                <a:lnTo>
                  <a:pt x="4312215" y="1808926"/>
                </a:lnTo>
                <a:lnTo>
                  <a:pt x="4346869" y="1808926"/>
                </a:lnTo>
                <a:lnTo>
                  <a:pt x="4346869" y="1835888"/>
                </a:lnTo>
                <a:lnTo>
                  <a:pt x="4403181" y="1835888"/>
                </a:lnTo>
                <a:lnTo>
                  <a:pt x="4403181" y="1868978"/>
                </a:lnTo>
                <a:lnTo>
                  <a:pt x="4507142" y="1868978"/>
                </a:lnTo>
                <a:lnTo>
                  <a:pt x="4507142" y="1900843"/>
                </a:lnTo>
                <a:lnTo>
                  <a:pt x="4845015" y="1900843"/>
                </a:lnTo>
                <a:lnTo>
                  <a:pt x="4845015" y="1942512"/>
                </a:lnTo>
                <a:lnTo>
                  <a:pt x="5070264" y="1942512"/>
                </a:lnTo>
                <a:lnTo>
                  <a:pt x="5070264" y="1990309"/>
                </a:lnTo>
                <a:lnTo>
                  <a:pt x="5165562" y="1990309"/>
                </a:lnTo>
                <a:lnTo>
                  <a:pt x="5165562" y="2041782"/>
                </a:lnTo>
                <a:lnTo>
                  <a:pt x="5802323" y="2041782"/>
                </a:lnTo>
                <a:lnTo>
                  <a:pt x="6148860" y="2041782"/>
                </a:lnTo>
                <a:lnTo>
                  <a:pt x="6148860" y="2134925"/>
                </a:lnTo>
                <a:lnTo>
                  <a:pt x="6538714" y="2134925"/>
                </a:lnTo>
                <a:lnTo>
                  <a:pt x="7272938" y="2134925"/>
                </a:lnTo>
                <a:lnTo>
                  <a:pt x="8024489" y="2134925"/>
                </a:lnTo>
                <a:lnTo>
                  <a:pt x="8102460" y="2134925"/>
                </a:lnTo>
              </a:path>
            </a:pathLst>
          </a:custGeom>
          <a:noFill/>
          <a:ln w="1905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nvGrpSpPr>
          <p:cNvPr id="43" name="Group 42">
            <a:extLst>
              <a:ext uri="{FF2B5EF4-FFF2-40B4-BE49-F238E27FC236}">
                <a16:creationId xmlns:a16="http://schemas.microsoft.com/office/drawing/2014/main" id="{C33EEC4F-392E-4114-B25F-1DDBF50FCC3F}"/>
              </a:ext>
            </a:extLst>
          </p:cNvPr>
          <p:cNvGrpSpPr/>
          <p:nvPr/>
        </p:nvGrpSpPr>
        <p:grpSpPr>
          <a:xfrm>
            <a:off x="2062994" y="1171849"/>
            <a:ext cx="8169980" cy="2196118"/>
            <a:chOff x="2062994" y="1422105"/>
            <a:chExt cx="8169980" cy="2196118"/>
          </a:xfrm>
        </p:grpSpPr>
        <p:grpSp>
          <p:nvGrpSpPr>
            <p:cNvPr id="42" name="Group 41">
              <a:extLst>
                <a:ext uri="{FF2B5EF4-FFF2-40B4-BE49-F238E27FC236}">
                  <a16:creationId xmlns:a16="http://schemas.microsoft.com/office/drawing/2014/main" id="{11C5472F-B635-4F6F-810C-C58F86D22903}"/>
                </a:ext>
              </a:extLst>
            </p:cNvPr>
            <p:cNvGrpSpPr/>
            <p:nvPr/>
          </p:nvGrpSpPr>
          <p:grpSpPr>
            <a:xfrm>
              <a:off x="8369654" y="3553423"/>
              <a:ext cx="1863320" cy="64800"/>
              <a:chOff x="8369654" y="3553423"/>
              <a:chExt cx="1863320" cy="64800"/>
            </a:xfrm>
          </p:grpSpPr>
          <p:grpSp>
            <p:nvGrpSpPr>
              <p:cNvPr id="203" name="Graphic 338">
                <a:extLst>
                  <a:ext uri="{FF2B5EF4-FFF2-40B4-BE49-F238E27FC236}">
                    <a16:creationId xmlns:a16="http://schemas.microsoft.com/office/drawing/2014/main" id="{E2395560-12A4-4004-98EF-0DC32089CA14}"/>
                  </a:ext>
                </a:extLst>
              </p:cNvPr>
              <p:cNvGrpSpPr/>
              <p:nvPr/>
            </p:nvGrpSpPr>
            <p:grpSpPr>
              <a:xfrm>
                <a:off x="8369654" y="3553423"/>
                <a:ext cx="64800" cy="64800"/>
                <a:chOff x="8354414" y="3431071"/>
                <a:chExt cx="93131" cy="52699"/>
              </a:xfrm>
            </p:grpSpPr>
            <p:sp>
              <p:nvSpPr>
                <p:cNvPr id="234" name="Freeform: Shape 233">
                  <a:extLst>
                    <a:ext uri="{FF2B5EF4-FFF2-40B4-BE49-F238E27FC236}">
                      <a16:creationId xmlns:a16="http://schemas.microsoft.com/office/drawing/2014/main" id="{A2B308CD-9F43-42B0-A6D1-2EF069C570AD}"/>
                    </a:ext>
                  </a:extLst>
                </p:cNvPr>
                <p:cNvSpPr/>
                <p:nvPr/>
              </p:nvSpPr>
              <p:spPr>
                <a:xfrm>
                  <a:off x="8402063" y="3431071"/>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35" name="Freeform: Shape 234">
                  <a:extLst>
                    <a:ext uri="{FF2B5EF4-FFF2-40B4-BE49-F238E27FC236}">
                      <a16:creationId xmlns:a16="http://schemas.microsoft.com/office/drawing/2014/main" id="{FC637EA4-42AE-4DA1-BA15-BB6606A2B0B8}"/>
                    </a:ext>
                  </a:extLst>
                </p:cNvPr>
                <p:cNvSpPr/>
                <p:nvPr/>
              </p:nvSpPr>
              <p:spPr>
                <a:xfrm>
                  <a:off x="8354414" y="3456807"/>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204" name="Graphic 338">
                <a:extLst>
                  <a:ext uri="{FF2B5EF4-FFF2-40B4-BE49-F238E27FC236}">
                    <a16:creationId xmlns:a16="http://schemas.microsoft.com/office/drawing/2014/main" id="{133B9E2C-2699-4A9F-96DB-3AD54CDF975B}"/>
                  </a:ext>
                </a:extLst>
              </p:cNvPr>
              <p:cNvGrpSpPr/>
              <p:nvPr/>
            </p:nvGrpSpPr>
            <p:grpSpPr>
              <a:xfrm>
                <a:off x="8950624" y="3553423"/>
                <a:ext cx="64800" cy="64800"/>
                <a:chOff x="8939194" y="3431071"/>
                <a:chExt cx="93131" cy="52699"/>
              </a:xfrm>
            </p:grpSpPr>
            <p:sp>
              <p:nvSpPr>
                <p:cNvPr id="232" name="Freeform: Shape 231">
                  <a:extLst>
                    <a:ext uri="{FF2B5EF4-FFF2-40B4-BE49-F238E27FC236}">
                      <a16:creationId xmlns:a16="http://schemas.microsoft.com/office/drawing/2014/main" id="{2C06636F-8D3D-495D-AEAB-F345AAECA3CA}"/>
                    </a:ext>
                  </a:extLst>
                </p:cNvPr>
                <p:cNvSpPr/>
                <p:nvPr/>
              </p:nvSpPr>
              <p:spPr>
                <a:xfrm>
                  <a:off x="8986843" y="3431071"/>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33" name="Freeform: Shape 232">
                  <a:extLst>
                    <a:ext uri="{FF2B5EF4-FFF2-40B4-BE49-F238E27FC236}">
                      <a16:creationId xmlns:a16="http://schemas.microsoft.com/office/drawing/2014/main" id="{E72728F6-09BE-4B2B-A841-55F412126C0A}"/>
                    </a:ext>
                  </a:extLst>
                </p:cNvPr>
                <p:cNvSpPr/>
                <p:nvPr/>
              </p:nvSpPr>
              <p:spPr>
                <a:xfrm>
                  <a:off x="8939194" y="3456807"/>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205" name="Graphic 338">
                <a:extLst>
                  <a:ext uri="{FF2B5EF4-FFF2-40B4-BE49-F238E27FC236}">
                    <a16:creationId xmlns:a16="http://schemas.microsoft.com/office/drawing/2014/main" id="{15150AA9-7ABB-4E4E-96E3-A3EAFD07C435}"/>
                  </a:ext>
                </a:extLst>
              </p:cNvPr>
              <p:cNvGrpSpPr/>
              <p:nvPr/>
            </p:nvGrpSpPr>
            <p:grpSpPr>
              <a:xfrm>
                <a:off x="9006937" y="3553423"/>
                <a:ext cx="64800" cy="64800"/>
                <a:chOff x="8995507" y="3431071"/>
                <a:chExt cx="93131" cy="52699"/>
              </a:xfrm>
            </p:grpSpPr>
            <p:sp>
              <p:nvSpPr>
                <p:cNvPr id="230" name="Freeform: Shape 229">
                  <a:extLst>
                    <a:ext uri="{FF2B5EF4-FFF2-40B4-BE49-F238E27FC236}">
                      <a16:creationId xmlns:a16="http://schemas.microsoft.com/office/drawing/2014/main" id="{C340BCB6-EEB1-41DC-8A61-6030F163A26B}"/>
                    </a:ext>
                  </a:extLst>
                </p:cNvPr>
                <p:cNvSpPr/>
                <p:nvPr/>
              </p:nvSpPr>
              <p:spPr>
                <a:xfrm>
                  <a:off x="9043155" y="3431071"/>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31" name="Freeform: Shape 230">
                  <a:extLst>
                    <a:ext uri="{FF2B5EF4-FFF2-40B4-BE49-F238E27FC236}">
                      <a16:creationId xmlns:a16="http://schemas.microsoft.com/office/drawing/2014/main" id="{7AE6A4EA-A2B4-4664-B311-270DA70419F8}"/>
                    </a:ext>
                  </a:extLst>
                </p:cNvPr>
                <p:cNvSpPr/>
                <p:nvPr/>
              </p:nvSpPr>
              <p:spPr>
                <a:xfrm>
                  <a:off x="8995507" y="3456807"/>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206" name="Graphic 338">
                <a:extLst>
                  <a:ext uri="{FF2B5EF4-FFF2-40B4-BE49-F238E27FC236}">
                    <a16:creationId xmlns:a16="http://schemas.microsoft.com/office/drawing/2014/main" id="{D7FFD5B0-EED9-4629-83B6-4B44FE1C4376}"/>
                  </a:ext>
                </a:extLst>
              </p:cNvPr>
              <p:cNvGrpSpPr/>
              <p:nvPr/>
            </p:nvGrpSpPr>
            <p:grpSpPr>
              <a:xfrm>
                <a:off x="9028595" y="3553423"/>
                <a:ext cx="64800" cy="64800"/>
                <a:chOff x="9017165" y="3431071"/>
                <a:chExt cx="93131" cy="52699"/>
              </a:xfrm>
            </p:grpSpPr>
            <p:sp>
              <p:nvSpPr>
                <p:cNvPr id="228" name="Freeform: Shape 227">
                  <a:extLst>
                    <a:ext uri="{FF2B5EF4-FFF2-40B4-BE49-F238E27FC236}">
                      <a16:creationId xmlns:a16="http://schemas.microsoft.com/office/drawing/2014/main" id="{8DCE6866-A1DA-4E48-9416-4A4AD765E2A6}"/>
                    </a:ext>
                  </a:extLst>
                </p:cNvPr>
                <p:cNvSpPr/>
                <p:nvPr/>
              </p:nvSpPr>
              <p:spPr>
                <a:xfrm>
                  <a:off x="9064814" y="3431071"/>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29" name="Freeform: Shape 228">
                  <a:extLst>
                    <a:ext uri="{FF2B5EF4-FFF2-40B4-BE49-F238E27FC236}">
                      <a16:creationId xmlns:a16="http://schemas.microsoft.com/office/drawing/2014/main" id="{0C5F2B73-2505-4A17-96DE-A5A197FEC5A5}"/>
                    </a:ext>
                  </a:extLst>
                </p:cNvPr>
                <p:cNvSpPr/>
                <p:nvPr/>
              </p:nvSpPr>
              <p:spPr>
                <a:xfrm>
                  <a:off x="9017165" y="3456807"/>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207" name="Graphic 338">
                <a:extLst>
                  <a:ext uri="{FF2B5EF4-FFF2-40B4-BE49-F238E27FC236}">
                    <a16:creationId xmlns:a16="http://schemas.microsoft.com/office/drawing/2014/main" id="{2B545704-BE97-453B-8DD8-39DCB9107FD6}"/>
                  </a:ext>
                </a:extLst>
              </p:cNvPr>
              <p:cNvGrpSpPr/>
              <p:nvPr/>
            </p:nvGrpSpPr>
            <p:grpSpPr>
              <a:xfrm>
                <a:off x="9043756" y="3553423"/>
                <a:ext cx="64800" cy="64800"/>
                <a:chOff x="9032326" y="3431071"/>
                <a:chExt cx="93131" cy="52699"/>
              </a:xfrm>
            </p:grpSpPr>
            <p:sp>
              <p:nvSpPr>
                <p:cNvPr id="226" name="Freeform: Shape 225">
                  <a:extLst>
                    <a:ext uri="{FF2B5EF4-FFF2-40B4-BE49-F238E27FC236}">
                      <a16:creationId xmlns:a16="http://schemas.microsoft.com/office/drawing/2014/main" id="{6A15CD97-4712-4F11-9B09-D121FB5E7F4D}"/>
                    </a:ext>
                  </a:extLst>
                </p:cNvPr>
                <p:cNvSpPr/>
                <p:nvPr/>
              </p:nvSpPr>
              <p:spPr>
                <a:xfrm>
                  <a:off x="9077809" y="3431071"/>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27" name="Freeform: Shape 226">
                  <a:extLst>
                    <a:ext uri="{FF2B5EF4-FFF2-40B4-BE49-F238E27FC236}">
                      <a16:creationId xmlns:a16="http://schemas.microsoft.com/office/drawing/2014/main" id="{F0D85F4F-65B2-4C07-AEC9-4E3D5A105975}"/>
                    </a:ext>
                  </a:extLst>
                </p:cNvPr>
                <p:cNvSpPr/>
                <p:nvPr/>
              </p:nvSpPr>
              <p:spPr>
                <a:xfrm>
                  <a:off x="9032326" y="3456807"/>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208" name="Graphic 338">
                <a:extLst>
                  <a:ext uri="{FF2B5EF4-FFF2-40B4-BE49-F238E27FC236}">
                    <a16:creationId xmlns:a16="http://schemas.microsoft.com/office/drawing/2014/main" id="{EED7F0AF-4F01-4327-87C1-87DE9D0340D0}"/>
                  </a:ext>
                </a:extLst>
              </p:cNvPr>
              <p:cNvGrpSpPr/>
              <p:nvPr/>
            </p:nvGrpSpPr>
            <p:grpSpPr>
              <a:xfrm>
                <a:off x="9078410" y="3553423"/>
                <a:ext cx="64800" cy="64800"/>
                <a:chOff x="9066980" y="3431071"/>
                <a:chExt cx="93131" cy="52699"/>
              </a:xfrm>
            </p:grpSpPr>
            <p:sp>
              <p:nvSpPr>
                <p:cNvPr id="224" name="Freeform: Shape 223">
                  <a:extLst>
                    <a:ext uri="{FF2B5EF4-FFF2-40B4-BE49-F238E27FC236}">
                      <a16:creationId xmlns:a16="http://schemas.microsoft.com/office/drawing/2014/main" id="{AC33488F-0FB4-4619-8150-62C848C6007F}"/>
                    </a:ext>
                  </a:extLst>
                </p:cNvPr>
                <p:cNvSpPr/>
                <p:nvPr/>
              </p:nvSpPr>
              <p:spPr>
                <a:xfrm>
                  <a:off x="9114629" y="3431071"/>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25" name="Freeform: Shape 224">
                  <a:extLst>
                    <a:ext uri="{FF2B5EF4-FFF2-40B4-BE49-F238E27FC236}">
                      <a16:creationId xmlns:a16="http://schemas.microsoft.com/office/drawing/2014/main" id="{124F415B-FD8A-4C8A-924E-1F72E04EA12A}"/>
                    </a:ext>
                  </a:extLst>
                </p:cNvPr>
                <p:cNvSpPr/>
                <p:nvPr/>
              </p:nvSpPr>
              <p:spPr>
                <a:xfrm>
                  <a:off x="9066980" y="3456807"/>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209" name="Graphic 338">
                <a:extLst>
                  <a:ext uri="{FF2B5EF4-FFF2-40B4-BE49-F238E27FC236}">
                    <a16:creationId xmlns:a16="http://schemas.microsoft.com/office/drawing/2014/main" id="{ECA7204B-7737-4745-B8C7-DFF8FAB9AF8C}"/>
                  </a:ext>
                </a:extLst>
              </p:cNvPr>
              <p:cNvGrpSpPr/>
              <p:nvPr/>
            </p:nvGrpSpPr>
            <p:grpSpPr>
              <a:xfrm>
                <a:off x="9227854" y="3553423"/>
                <a:ext cx="64800" cy="64800"/>
                <a:chOff x="9216424" y="3431071"/>
                <a:chExt cx="93131" cy="52699"/>
              </a:xfrm>
            </p:grpSpPr>
            <p:sp>
              <p:nvSpPr>
                <p:cNvPr id="222" name="Freeform: Shape 221">
                  <a:extLst>
                    <a:ext uri="{FF2B5EF4-FFF2-40B4-BE49-F238E27FC236}">
                      <a16:creationId xmlns:a16="http://schemas.microsoft.com/office/drawing/2014/main" id="{8E5E265F-99AB-437C-B03F-F28392970700}"/>
                    </a:ext>
                  </a:extLst>
                </p:cNvPr>
                <p:cNvSpPr/>
                <p:nvPr/>
              </p:nvSpPr>
              <p:spPr>
                <a:xfrm>
                  <a:off x="9264073" y="3431071"/>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23" name="Freeform: Shape 222">
                  <a:extLst>
                    <a:ext uri="{FF2B5EF4-FFF2-40B4-BE49-F238E27FC236}">
                      <a16:creationId xmlns:a16="http://schemas.microsoft.com/office/drawing/2014/main" id="{4A0DC842-2699-4252-A913-E7AB2CBBC388}"/>
                    </a:ext>
                  </a:extLst>
                </p:cNvPr>
                <p:cNvSpPr/>
                <p:nvPr/>
              </p:nvSpPr>
              <p:spPr>
                <a:xfrm>
                  <a:off x="9216424" y="3456807"/>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210" name="Graphic 338">
                <a:extLst>
                  <a:ext uri="{FF2B5EF4-FFF2-40B4-BE49-F238E27FC236}">
                    <a16:creationId xmlns:a16="http://schemas.microsoft.com/office/drawing/2014/main" id="{43DEC2BA-0BB1-4D32-91E8-C31C8F3FDFEC}"/>
                  </a:ext>
                </a:extLst>
              </p:cNvPr>
              <p:cNvGrpSpPr/>
              <p:nvPr/>
            </p:nvGrpSpPr>
            <p:grpSpPr>
              <a:xfrm>
                <a:off x="9925599" y="3553423"/>
                <a:ext cx="64800" cy="64800"/>
                <a:chOff x="9900834" y="3431071"/>
                <a:chExt cx="95297" cy="52699"/>
              </a:xfrm>
            </p:grpSpPr>
            <p:sp>
              <p:nvSpPr>
                <p:cNvPr id="220" name="Freeform: Shape 219">
                  <a:extLst>
                    <a:ext uri="{FF2B5EF4-FFF2-40B4-BE49-F238E27FC236}">
                      <a16:creationId xmlns:a16="http://schemas.microsoft.com/office/drawing/2014/main" id="{85276B84-2CBD-4EF0-8F36-112BAFEB6A7D}"/>
                    </a:ext>
                  </a:extLst>
                </p:cNvPr>
                <p:cNvSpPr/>
                <p:nvPr/>
              </p:nvSpPr>
              <p:spPr>
                <a:xfrm>
                  <a:off x="9948482" y="3431071"/>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21" name="Freeform: Shape 220">
                  <a:extLst>
                    <a:ext uri="{FF2B5EF4-FFF2-40B4-BE49-F238E27FC236}">
                      <a16:creationId xmlns:a16="http://schemas.microsoft.com/office/drawing/2014/main" id="{2FD6F15C-7B17-4134-AEA4-A66D3C23C57C}"/>
                    </a:ext>
                  </a:extLst>
                </p:cNvPr>
                <p:cNvSpPr/>
                <p:nvPr/>
              </p:nvSpPr>
              <p:spPr>
                <a:xfrm>
                  <a:off x="9900834" y="3456807"/>
                  <a:ext cx="95297" cy="12255"/>
                </a:xfrm>
                <a:custGeom>
                  <a:avLst/>
                  <a:gdLst>
                    <a:gd name="connsiteX0" fmla="*/ 95298 w 95297"/>
                    <a:gd name="connsiteY0" fmla="*/ 0 h 12255"/>
                    <a:gd name="connsiteX1" fmla="*/ 0 w 95297"/>
                    <a:gd name="connsiteY1" fmla="*/ 0 h 12255"/>
                  </a:gdLst>
                  <a:ahLst/>
                  <a:cxnLst>
                    <a:cxn ang="0">
                      <a:pos x="connsiteX0" y="connsiteY0"/>
                    </a:cxn>
                    <a:cxn ang="0">
                      <a:pos x="connsiteX1" y="connsiteY1"/>
                    </a:cxn>
                  </a:cxnLst>
                  <a:rect l="l" t="t" r="r" b="b"/>
                  <a:pathLst>
                    <a:path w="95297" h="12255">
                      <a:moveTo>
                        <a:pt x="95298"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211" name="Graphic 338">
                <a:extLst>
                  <a:ext uri="{FF2B5EF4-FFF2-40B4-BE49-F238E27FC236}">
                    <a16:creationId xmlns:a16="http://schemas.microsoft.com/office/drawing/2014/main" id="{5F0435B7-D95E-4600-86D0-7F2B70FB00DD}"/>
                  </a:ext>
                </a:extLst>
              </p:cNvPr>
              <p:cNvGrpSpPr/>
              <p:nvPr/>
            </p:nvGrpSpPr>
            <p:grpSpPr>
              <a:xfrm>
                <a:off x="9966750" y="3553423"/>
                <a:ext cx="64800" cy="64800"/>
                <a:chOff x="9941985" y="3431071"/>
                <a:chExt cx="93131" cy="52699"/>
              </a:xfrm>
            </p:grpSpPr>
            <p:sp>
              <p:nvSpPr>
                <p:cNvPr id="218" name="Freeform: Shape 217">
                  <a:extLst>
                    <a:ext uri="{FF2B5EF4-FFF2-40B4-BE49-F238E27FC236}">
                      <a16:creationId xmlns:a16="http://schemas.microsoft.com/office/drawing/2014/main" id="{02B806EF-D77D-4070-976F-33E826E8EFB4}"/>
                    </a:ext>
                  </a:extLst>
                </p:cNvPr>
                <p:cNvSpPr/>
                <p:nvPr/>
              </p:nvSpPr>
              <p:spPr>
                <a:xfrm>
                  <a:off x="9987468" y="3431071"/>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19" name="Freeform: Shape 218">
                  <a:extLst>
                    <a:ext uri="{FF2B5EF4-FFF2-40B4-BE49-F238E27FC236}">
                      <a16:creationId xmlns:a16="http://schemas.microsoft.com/office/drawing/2014/main" id="{C8B0FDFC-E745-48DB-B8BB-D54B6BCA60BD}"/>
                    </a:ext>
                  </a:extLst>
                </p:cNvPr>
                <p:cNvSpPr/>
                <p:nvPr/>
              </p:nvSpPr>
              <p:spPr>
                <a:xfrm>
                  <a:off x="9941985" y="3456807"/>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212" name="Graphic 338">
                <a:extLst>
                  <a:ext uri="{FF2B5EF4-FFF2-40B4-BE49-F238E27FC236}">
                    <a16:creationId xmlns:a16="http://schemas.microsoft.com/office/drawing/2014/main" id="{00B4DE86-1B25-4034-8F07-5DD8D5472DDC}"/>
                  </a:ext>
                </a:extLst>
              </p:cNvPr>
              <p:cNvGrpSpPr/>
              <p:nvPr/>
            </p:nvGrpSpPr>
            <p:grpSpPr>
              <a:xfrm>
                <a:off x="10042555" y="3553423"/>
                <a:ext cx="64800" cy="64800"/>
                <a:chOff x="10017790" y="3431071"/>
                <a:chExt cx="93131" cy="52699"/>
              </a:xfrm>
            </p:grpSpPr>
            <p:sp>
              <p:nvSpPr>
                <p:cNvPr id="216" name="Freeform: Shape 215">
                  <a:extLst>
                    <a:ext uri="{FF2B5EF4-FFF2-40B4-BE49-F238E27FC236}">
                      <a16:creationId xmlns:a16="http://schemas.microsoft.com/office/drawing/2014/main" id="{8FE8C6F0-3913-45D3-BDBA-B1D3ACFFC82F}"/>
                    </a:ext>
                  </a:extLst>
                </p:cNvPr>
                <p:cNvSpPr/>
                <p:nvPr/>
              </p:nvSpPr>
              <p:spPr>
                <a:xfrm>
                  <a:off x="10063273" y="3431071"/>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17" name="Freeform: Shape 216">
                  <a:extLst>
                    <a:ext uri="{FF2B5EF4-FFF2-40B4-BE49-F238E27FC236}">
                      <a16:creationId xmlns:a16="http://schemas.microsoft.com/office/drawing/2014/main" id="{3A65B18E-238E-48FF-82D6-F2AD27C09010}"/>
                    </a:ext>
                  </a:extLst>
                </p:cNvPr>
                <p:cNvSpPr/>
                <p:nvPr/>
              </p:nvSpPr>
              <p:spPr>
                <a:xfrm>
                  <a:off x="10017790" y="3456807"/>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213" name="Graphic 338">
                <a:extLst>
                  <a:ext uri="{FF2B5EF4-FFF2-40B4-BE49-F238E27FC236}">
                    <a16:creationId xmlns:a16="http://schemas.microsoft.com/office/drawing/2014/main" id="{5EC049B1-5BEB-4029-8B0E-BB81756E1407}"/>
                  </a:ext>
                </a:extLst>
              </p:cNvPr>
              <p:cNvGrpSpPr/>
              <p:nvPr/>
            </p:nvGrpSpPr>
            <p:grpSpPr>
              <a:xfrm>
                <a:off x="10168174" y="3553423"/>
                <a:ext cx="64800" cy="64800"/>
                <a:chOff x="10143409" y="3431071"/>
                <a:chExt cx="93131" cy="52699"/>
              </a:xfrm>
            </p:grpSpPr>
            <p:sp>
              <p:nvSpPr>
                <p:cNvPr id="214" name="Freeform: Shape 213">
                  <a:extLst>
                    <a:ext uri="{FF2B5EF4-FFF2-40B4-BE49-F238E27FC236}">
                      <a16:creationId xmlns:a16="http://schemas.microsoft.com/office/drawing/2014/main" id="{B0410AE0-36E7-4B11-90C5-5924B22E6F6C}"/>
                    </a:ext>
                  </a:extLst>
                </p:cNvPr>
                <p:cNvSpPr/>
                <p:nvPr/>
              </p:nvSpPr>
              <p:spPr>
                <a:xfrm>
                  <a:off x="10188892" y="3431071"/>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15" name="Freeform: Shape 214">
                  <a:extLst>
                    <a:ext uri="{FF2B5EF4-FFF2-40B4-BE49-F238E27FC236}">
                      <a16:creationId xmlns:a16="http://schemas.microsoft.com/office/drawing/2014/main" id="{57206575-5942-4AD5-8D58-0F89175D931A}"/>
                    </a:ext>
                  </a:extLst>
                </p:cNvPr>
                <p:cNvSpPr/>
                <p:nvPr/>
              </p:nvSpPr>
              <p:spPr>
                <a:xfrm>
                  <a:off x="10143409" y="3456807"/>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grpSp>
          <p:nvGrpSpPr>
            <p:cNvPr id="7" name="Group 6">
              <a:extLst>
                <a:ext uri="{FF2B5EF4-FFF2-40B4-BE49-F238E27FC236}">
                  <a16:creationId xmlns:a16="http://schemas.microsoft.com/office/drawing/2014/main" id="{C4EB6EE7-261C-4C19-8DD2-99427629AC1F}"/>
                </a:ext>
              </a:extLst>
            </p:cNvPr>
            <p:cNvGrpSpPr/>
            <p:nvPr/>
          </p:nvGrpSpPr>
          <p:grpSpPr>
            <a:xfrm>
              <a:off x="2062994" y="1422105"/>
              <a:ext cx="6031727" cy="2102905"/>
              <a:chOff x="2062994" y="1422105"/>
              <a:chExt cx="6031727" cy="2102905"/>
            </a:xfrm>
          </p:grpSpPr>
          <p:grpSp>
            <p:nvGrpSpPr>
              <p:cNvPr id="45" name="Graphic 338">
                <a:extLst>
                  <a:ext uri="{FF2B5EF4-FFF2-40B4-BE49-F238E27FC236}">
                    <a16:creationId xmlns:a16="http://schemas.microsoft.com/office/drawing/2014/main" id="{75620DB1-8DF7-45BB-A028-3C3B7D24EFCC}"/>
                  </a:ext>
                </a:extLst>
              </p:cNvPr>
              <p:cNvGrpSpPr/>
              <p:nvPr/>
            </p:nvGrpSpPr>
            <p:grpSpPr>
              <a:xfrm>
                <a:off x="2062994" y="1422105"/>
                <a:ext cx="64800" cy="64800"/>
                <a:chOff x="2053945" y="1297372"/>
                <a:chExt cx="93131" cy="52699"/>
              </a:xfrm>
            </p:grpSpPr>
            <p:sp>
              <p:nvSpPr>
                <p:cNvPr id="201" name="Freeform: Shape 200">
                  <a:extLst>
                    <a:ext uri="{FF2B5EF4-FFF2-40B4-BE49-F238E27FC236}">
                      <a16:creationId xmlns:a16="http://schemas.microsoft.com/office/drawing/2014/main" id="{2D6955DE-1635-46EB-B662-3A98A4AAFEE5}"/>
                    </a:ext>
                  </a:extLst>
                </p:cNvPr>
                <p:cNvSpPr/>
                <p:nvPr/>
              </p:nvSpPr>
              <p:spPr>
                <a:xfrm>
                  <a:off x="2099428" y="1297372"/>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02" name="Freeform: Shape 201">
                  <a:extLst>
                    <a:ext uri="{FF2B5EF4-FFF2-40B4-BE49-F238E27FC236}">
                      <a16:creationId xmlns:a16="http://schemas.microsoft.com/office/drawing/2014/main" id="{F7CD4F09-B0E5-43A2-A85C-B637CF06BC03}"/>
                    </a:ext>
                  </a:extLst>
                </p:cNvPr>
                <p:cNvSpPr/>
                <p:nvPr/>
              </p:nvSpPr>
              <p:spPr>
                <a:xfrm>
                  <a:off x="2053945" y="1324334"/>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46" name="Graphic 338">
                <a:extLst>
                  <a:ext uri="{FF2B5EF4-FFF2-40B4-BE49-F238E27FC236}">
                    <a16:creationId xmlns:a16="http://schemas.microsoft.com/office/drawing/2014/main" id="{68930DB8-D2C0-4082-B305-CB10B603F0F1}"/>
                  </a:ext>
                </a:extLst>
              </p:cNvPr>
              <p:cNvGrpSpPr/>
              <p:nvPr/>
            </p:nvGrpSpPr>
            <p:grpSpPr>
              <a:xfrm>
                <a:off x="2452848" y="1580202"/>
                <a:ext cx="64800" cy="64800"/>
                <a:chOff x="2443799" y="1455469"/>
                <a:chExt cx="93131" cy="52699"/>
              </a:xfrm>
            </p:grpSpPr>
            <p:sp>
              <p:nvSpPr>
                <p:cNvPr id="199" name="Freeform: Shape 198">
                  <a:extLst>
                    <a:ext uri="{FF2B5EF4-FFF2-40B4-BE49-F238E27FC236}">
                      <a16:creationId xmlns:a16="http://schemas.microsoft.com/office/drawing/2014/main" id="{BB26F75C-0CBB-431B-95B0-519884BF7A58}"/>
                    </a:ext>
                  </a:extLst>
                </p:cNvPr>
                <p:cNvSpPr/>
                <p:nvPr/>
              </p:nvSpPr>
              <p:spPr>
                <a:xfrm>
                  <a:off x="2489281" y="1455469"/>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00" name="Freeform: Shape 199">
                  <a:extLst>
                    <a:ext uri="{FF2B5EF4-FFF2-40B4-BE49-F238E27FC236}">
                      <a16:creationId xmlns:a16="http://schemas.microsoft.com/office/drawing/2014/main" id="{F1333BFA-C0F3-4478-94D8-BD56B93D2764}"/>
                    </a:ext>
                  </a:extLst>
                </p:cNvPr>
                <p:cNvSpPr/>
                <p:nvPr/>
              </p:nvSpPr>
              <p:spPr>
                <a:xfrm>
                  <a:off x="2443799" y="1482431"/>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47" name="Graphic 338">
                <a:extLst>
                  <a:ext uri="{FF2B5EF4-FFF2-40B4-BE49-F238E27FC236}">
                    <a16:creationId xmlns:a16="http://schemas.microsoft.com/office/drawing/2014/main" id="{273AB15A-BF5A-4FBD-97FC-3C429879ABF4}"/>
                  </a:ext>
                </a:extLst>
              </p:cNvPr>
              <p:cNvGrpSpPr/>
              <p:nvPr/>
            </p:nvGrpSpPr>
            <p:grpSpPr>
              <a:xfrm>
                <a:off x="2487501" y="1642705"/>
                <a:ext cx="64800" cy="64800"/>
                <a:chOff x="2478452" y="1517972"/>
                <a:chExt cx="95297" cy="52699"/>
              </a:xfrm>
            </p:grpSpPr>
            <p:sp>
              <p:nvSpPr>
                <p:cNvPr id="197" name="Freeform: Shape 196">
                  <a:extLst>
                    <a:ext uri="{FF2B5EF4-FFF2-40B4-BE49-F238E27FC236}">
                      <a16:creationId xmlns:a16="http://schemas.microsoft.com/office/drawing/2014/main" id="{248F8B99-0AB1-4F8B-9215-1C7BA2A495C7}"/>
                    </a:ext>
                  </a:extLst>
                </p:cNvPr>
                <p:cNvSpPr/>
                <p:nvPr/>
              </p:nvSpPr>
              <p:spPr>
                <a:xfrm>
                  <a:off x="2526101" y="1517972"/>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98" name="Freeform: Shape 197">
                  <a:extLst>
                    <a:ext uri="{FF2B5EF4-FFF2-40B4-BE49-F238E27FC236}">
                      <a16:creationId xmlns:a16="http://schemas.microsoft.com/office/drawing/2014/main" id="{108221B5-E804-49D2-B27E-5531D810151A}"/>
                    </a:ext>
                  </a:extLst>
                </p:cNvPr>
                <p:cNvSpPr/>
                <p:nvPr/>
              </p:nvSpPr>
              <p:spPr>
                <a:xfrm>
                  <a:off x="2478452" y="1544935"/>
                  <a:ext cx="95297" cy="12255"/>
                </a:xfrm>
                <a:custGeom>
                  <a:avLst/>
                  <a:gdLst>
                    <a:gd name="connsiteX0" fmla="*/ 95298 w 95297"/>
                    <a:gd name="connsiteY0" fmla="*/ 0 h 12255"/>
                    <a:gd name="connsiteX1" fmla="*/ 0 w 95297"/>
                    <a:gd name="connsiteY1" fmla="*/ 0 h 12255"/>
                  </a:gdLst>
                  <a:ahLst/>
                  <a:cxnLst>
                    <a:cxn ang="0">
                      <a:pos x="connsiteX0" y="connsiteY0"/>
                    </a:cxn>
                    <a:cxn ang="0">
                      <a:pos x="connsiteX1" y="connsiteY1"/>
                    </a:cxn>
                  </a:cxnLst>
                  <a:rect l="l" t="t" r="r" b="b"/>
                  <a:pathLst>
                    <a:path w="95297" h="12255">
                      <a:moveTo>
                        <a:pt x="95298"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48" name="Graphic 338">
                <a:extLst>
                  <a:ext uri="{FF2B5EF4-FFF2-40B4-BE49-F238E27FC236}">
                    <a16:creationId xmlns:a16="http://schemas.microsoft.com/office/drawing/2014/main" id="{6805E1A3-7758-41ED-9B38-36BA1D983F90}"/>
                  </a:ext>
                </a:extLst>
              </p:cNvPr>
              <p:cNvGrpSpPr/>
              <p:nvPr/>
            </p:nvGrpSpPr>
            <p:grpSpPr>
              <a:xfrm>
                <a:off x="2504828" y="1642705"/>
                <a:ext cx="64800" cy="64800"/>
                <a:chOff x="2495779" y="1517972"/>
                <a:chExt cx="95297" cy="52699"/>
              </a:xfrm>
            </p:grpSpPr>
            <p:sp>
              <p:nvSpPr>
                <p:cNvPr id="195" name="Freeform: Shape 194">
                  <a:extLst>
                    <a:ext uri="{FF2B5EF4-FFF2-40B4-BE49-F238E27FC236}">
                      <a16:creationId xmlns:a16="http://schemas.microsoft.com/office/drawing/2014/main" id="{B9EA0ADE-654B-4039-997D-0329B07E698F}"/>
                    </a:ext>
                  </a:extLst>
                </p:cNvPr>
                <p:cNvSpPr/>
                <p:nvPr/>
              </p:nvSpPr>
              <p:spPr>
                <a:xfrm>
                  <a:off x="2543428" y="1517972"/>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96" name="Freeform: Shape 195">
                  <a:extLst>
                    <a:ext uri="{FF2B5EF4-FFF2-40B4-BE49-F238E27FC236}">
                      <a16:creationId xmlns:a16="http://schemas.microsoft.com/office/drawing/2014/main" id="{C60B50C9-1368-4B54-85BA-62CA8908232C}"/>
                    </a:ext>
                  </a:extLst>
                </p:cNvPr>
                <p:cNvSpPr/>
                <p:nvPr/>
              </p:nvSpPr>
              <p:spPr>
                <a:xfrm>
                  <a:off x="2495779" y="1544935"/>
                  <a:ext cx="95297" cy="12255"/>
                </a:xfrm>
                <a:custGeom>
                  <a:avLst/>
                  <a:gdLst>
                    <a:gd name="connsiteX0" fmla="*/ 95298 w 95297"/>
                    <a:gd name="connsiteY0" fmla="*/ 0 h 12255"/>
                    <a:gd name="connsiteX1" fmla="*/ 0 w 95297"/>
                    <a:gd name="connsiteY1" fmla="*/ 0 h 12255"/>
                  </a:gdLst>
                  <a:ahLst/>
                  <a:cxnLst>
                    <a:cxn ang="0">
                      <a:pos x="connsiteX0" y="connsiteY0"/>
                    </a:cxn>
                    <a:cxn ang="0">
                      <a:pos x="connsiteX1" y="connsiteY1"/>
                    </a:cxn>
                  </a:cxnLst>
                  <a:rect l="l" t="t" r="r" b="b"/>
                  <a:pathLst>
                    <a:path w="95297" h="12255">
                      <a:moveTo>
                        <a:pt x="95298"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49" name="Graphic 338">
                <a:extLst>
                  <a:ext uri="{FF2B5EF4-FFF2-40B4-BE49-F238E27FC236}">
                    <a16:creationId xmlns:a16="http://schemas.microsoft.com/office/drawing/2014/main" id="{FCD1FB72-59FC-4A77-BDC7-63C6A41EBFAC}"/>
                  </a:ext>
                </a:extLst>
              </p:cNvPr>
              <p:cNvGrpSpPr/>
              <p:nvPr/>
            </p:nvGrpSpPr>
            <p:grpSpPr>
              <a:xfrm>
                <a:off x="2537316" y="1686826"/>
                <a:ext cx="64800" cy="64800"/>
                <a:chOff x="2528267" y="1562093"/>
                <a:chExt cx="95297" cy="52699"/>
              </a:xfrm>
            </p:grpSpPr>
            <p:sp>
              <p:nvSpPr>
                <p:cNvPr id="193" name="Freeform: Shape 192">
                  <a:extLst>
                    <a:ext uri="{FF2B5EF4-FFF2-40B4-BE49-F238E27FC236}">
                      <a16:creationId xmlns:a16="http://schemas.microsoft.com/office/drawing/2014/main" id="{486FFFF9-53AD-453F-B128-CD6E89E654BB}"/>
                    </a:ext>
                  </a:extLst>
                </p:cNvPr>
                <p:cNvSpPr/>
                <p:nvPr/>
              </p:nvSpPr>
              <p:spPr>
                <a:xfrm>
                  <a:off x="2575916" y="1562093"/>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94" name="Freeform: Shape 193">
                  <a:extLst>
                    <a:ext uri="{FF2B5EF4-FFF2-40B4-BE49-F238E27FC236}">
                      <a16:creationId xmlns:a16="http://schemas.microsoft.com/office/drawing/2014/main" id="{9D74782B-1CA6-4DD5-9D6D-9E138DF30341}"/>
                    </a:ext>
                  </a:extLst>
                </p:cNvPr>
                <p:cNvSpPr/>
                <p:nvPr/>
              </p:nvSpPr>
              <p:spPr>
                <a:xfrm>
                  <a:off x="2528267" y="1587829"/>
                  <a:ext cx="95297" cy="12255"/>
                </a:xfrm>
                <a:custGeom>
                  <a:avLst/>
                  <a:gdLst>
                    <a:gd name="connsiteX0" fmla="*/ 95298 w 95297"/>
                    <a:gd name="connsiteY0" fmla="*/ 0 h 12255"/>
                    <a:gd name="connsiteX1" fmla="*/ 0 w 95297"/>
                    <a:gd name="connsiteY1" fmla="*/ 0 h 12255"/>
                  </a:gdLst>
                  <a:ahLst/>
                  <a:cxnLst>
                    <a:cxn ang="0">
                      <a:pos x="connsiteX0" y="connsiteY0"/>
                    </a:cxn>
                    <a:cxn ang="0">
                      <a:pos x="connsiteX1" y="connsiteY1"/>
                    </a:cxn>
                  </a:cxnLst>
                  <a:rect l="l" t="t" r="r" b="b"/>
                  <a:pathLst>
                    <a:path w="95297" h="12255">
                      <a:moveTo>
                        <a:pt x="95298"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50" name="Graphic 338">
                <a:extLst>
                  <a:ext uri="{FF2B5EF4-FFF2-40B4-BE49-F238E27FC236}">
                    <a16:creationId xmlns:a16="http://schemas.microsoft.com/office/drawing/2014/main" id="{0763E3DA-E551-4976-9AE5-1CF62DAF6705}"/>
                  </a:ext>
                </a:extLst>
              </p:cNvPr>
              <p:cNvGrpSpPr/>
              <p:nvPr/>
            </p:nvGrpSpPr>
            <p:grpSpPr>
              <a:xfrm>
                <a:off x="2543813" y="1686826"/>
                <a:ext cx="64800" cy="64800"/>
                <a:chOff x="2534764" y="1562093"/>
                <a:chExt cx="93131" cy="52699"/>
              </a:xfrm>
            </p:grpSpPr>
            <p:sp>
              <p:nvSpPr>
                <p:cNvPr id="191" name="Freeform: Shape 190">
                  <a:extLst>
                    <a:ext uri="{FF2B5EF4-FFF2-40B4-BE49-F238E27FC236}">
                      <a16:creationId xmlns:a16="http://schemas.microsoft.com/office/drawing/2014/main" id="{FA2C1055-F86B-4BF3-B28D-2C8682D8E285}"/>
                    </a:ext>
                  </a:extLst>
                </p:cNvPr>
                <p:cNvSpPr/>
                <p:nvPr/>
              </p:nvSpPr>
              <p:spPr>
                <a:xfrm>
                  <a:off x="2582413" y="1562093"/>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92" name="Freeform: Shape 191">
                  <a:extLst>
                    <a:ext uri="{FF2B5EF4-FFF2-40B4-BE49-F238E27FC236}">
                      <a16:creationId xmlns:a16="http://schemas.microsoft.com/office/drawing/2014/main" id="{1DB1EAED-EFAF-42A1-8386-90DA6D89B073}"/>
                    </a:ext>
                  </a:extLst>
                </p:cNvPr>
                <p:cNvSpPr/>
                <p:nvPr/>
              </p:nvSpPr>
              <p:spPr>
                <a:xfrm>
                  <a:off x="2534764" y="1587829"/>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51" name="Graphic 338">
                <a:extLst>
                  <a:ext uri="{FF2B5EF4-FFF2-40B4-BE49-F238E27FC236}">
                    <a16:creationId xmlns:a16="http://schemas.microsoft.com/office/drawing/2014/main" id="{4957C865-86C7-42DD-B411-693EF4010F3C}"/>
                  </a:ext>
                </a:extLst>
              </p:cNvPr>
              <p:cNvGrpSpPr/>
              <p:nvPr/>
            </p:nvGrpSpPr>
            <p:grpSpPr>
              <a:xfrm>
                <a:off x="2595794" y="1746878"/>
                <a:ext cx="64800" cy="64800"/>
                <a:chOff x="2586745" y="1622145"/>
                <a:chExt cx="93131" cy="52699"/>
              </a:xfrm>
            </p:grpSpPr>
            <p:sp>
              <p:nvSpPr>
                <p:cNvPr id="189" name="Freeform: Shape 188">
                  <a:extLst>
                    <a:ext uri="{FF2B5EF4-FFF2-40B4-BE49-F238E27FC236}">
                      <a16:creationId xmlns:a16="http://schemas.microsoft.com/office/drawing/2014/main" id="{71A50671-8E06-4316-B59E-ED9263944A36}"/>
                    </a:ext>
                  </a:extLst>
                </p:cNvPr>
                <p:cNvSpPr/>
                <p:nvPr/>
              </p:nvSpPr>
              <p:spPr>
                <a:xfrm>
                  <a:off x="2632228" y="1622145"/>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90" name="Freeform: Shape 189">
                  <a:extLst>
                    <a:ext uri="{FF2B5EF4-FFF2-40B4-BE49-F238E27FC236}">
                      <a16:creationId xmlns:a16="http://schemas.microsoft.com/office/drawing/2014/main" id="{A810E4CC-836C-42DB-B902-68B908ED8C0F}"/>
                    </a:ext>
                  </a:extLst>
                </p:cNvPr>
                <p:cNvSpPr/>
                <p:nvPr/>
              </p:nvSpPr>
              <p:spPr>
                <a:xfrm>
                  <a:off x="2586745" y="1649107"/>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52" name="Graphic 338">
                <a:extLst>
                  <a:ext uri="{FF2B5EF4-FFF2-40B4-BE49-F238E27FC236}">
                    <a16:creationId xmlns:a16="http://schemas.microsoft.com/office/drawing/2014/main" id="{21680877-075A-463E-80DA-2220784F8D8E}"/>
                  </a:ext>
                </a:extLst>
              </p:cNvPr>
              <p:cNvGrpSpPr/>
              <p:nvPr/>
            </p:nvGrpSpPr>
            <p:grpSpPr>
              <a:xfrm>
                <a:off x="2617452" y="1770164"/>
                <a:ext cx="64800" cy="64800"/>
                <a:chOff x="2608403" y="1645431"/>
                <a:chExt cx="93131" cy="52699"/>
              </a:xfrm>
            </p:grpSpPr>
            <p:sp>
              <p:nvSpPr>
                <p:cNvPr id="187" name="Freeform: Shape 186">
                  <a:extLst>
                    <a:ext uri="{FF2B5EF4-FFF2-40B4-BE49-F238E27FC236}">
                      <a16:creationId xmlns:a16="http://schemas.microsoft.com/office/drawing/2014/main" id="{98195406-1174-4E33-A6BC-CDA89AB4CFAE}"/>
                    </a:ext>
                  </a:extLst>
                </p:cNvPr>
                <p:cNvSpPr/>
                <p:nvPr/>
              </p:nvSpPr>
              <p:spPr>
                <a:xfrm>
                  <a:off x="2656052" y="1645431"/>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88" name="Freeform: Shape 187">
                  <a:extLst>
                    <a:ext uri="{FF2B5EF4-FFF2-40B4-BE49-F238E27FC236}">
                      <a16:creationId xmlns:a16="http://schemas.microsoft.com/office/drawing/2014/main" id="{CC04B119-93B6-4531-8A9D-D2A012525777}"/>
                    </a:ext>
                  </a:extLst>
                </p:cNvPr>
                <p:cNvSpPr/>
                <p:nvPr/>
              </p:nvSpPr>
              <p:spPr>
                <a:xfrm>
                  <a:off x="2608403" y="1671167"/>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53" name="Graphic 338">
                <a:extLst>
                  <a:ext uri="{FF2B5EF4-FFF2-40B4-BE49-F238E27FC236}">
                    <a16:creationId xmlns:a16="http://schemas.microsoft.com/office/drawing/2014/main" id="{0D2029BA-C199-4E55-95B4-8A9EE4DB2669}"/>
                  </a:ext>
                </a:extLst>
              </p:cNvPr>
              <p:cNvGrpSpPr/>
              <p:nvPr/>
            </p:nvGrpSpPr>
            <p:grpSpPr>
              <a:xfrm>
                <a:off x="2784223" y="1831442"/>
                <a:ext cx="64800" cy="64800"/>
                <a:chOff x="2775174" y="1706709"/>
                <a:chExt cx="93131" cy="52699"/>
              </a:xfrm>
            </p:grpSpPr>
            <p:sp>
              <p:nvSpPr>
                <p:cNvPr id="185" name="Freeform: Shape 184">
                  <a:extLst>
                    <a:ext uri="{FF2B5EF4-FFF2-40B4-BE49-F238E27FC236}">
                      <a16:creationId xmlns:a16="http://schemas.microsoft.com/office/drawing/2014/main" id="{17697C07-EC15-4587-9053-109EA743758E}"/>
                    </a:ext>
                  </a:extLst>
                </p:cNvPr>
                <p:cNvSpPr/>
                <p:nvPr/>
              </p:nvSpPr>
              <p:spPr>
                <a:xfrm>
                  <a:off x="2820657" y="1706709"/>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86" name="Freeform: Shape 185">
                  <a:extLst>
                    <a:ext uri="{FF2B5EF4-FFF2-40B4-BE49-F238E27FC236}">
                      <a16:creationId xmlns:a16="http://schemas.microsoft.com/office/drawing/2014/main" id="{5E4F2F5C-43C1-4BC5-9CA2-BB0071B04890}"/>
                    </a:ext>
                  </a:extLst>
                </p:cNvPr>
                <p:cNvSpPr/>
                <p:nvPr/>
              </p:nvSpPr>
              <p:spPr>
                <a:xfrm>
                  <a:off x="2775174" y="1732445"/>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54" name="Graphic 338">
                <a:extLst>
                  <a:ext uri="{FF2B5EF4-FFF2-40B4-BE49-F238E27FC236}">
                    <a16:creationId xmlns:a16="http://schemas.microsoft.com/office/drawing/2014/main" id="{F409011B-5BEF-42BA-BFDD-59F1E142183C}"/>
                  </a:ext>
                </a:extLst>
              </p:cNvPr>
              <p:cNvGrpSpPr/>
              <p:nvPr/>
            </p:nvGrpSpPr>
            <p:grpSpPr>
              <a:xfrm>
                <a:off x="3087443" y="2004246"/>
                <a:ext cx="64800" cy="64800"/>
                <a:chOff x="3078394" y="1879512"/>
                <a:chExt cx="93131" cy="53924"/>
              </a:xfrm>
            </p:grpSpPr>
            <p:sp>
              <p:nvSpPr>
                <p:cNvPr id="183" name="Freeform: Shape 182">
                  <a:extLst>
                    <a:ext uri="{FF2B5EF4-FFF2-40B4-BE49-F238E27FC236}">
                      <a16:creationId xmlns:a16="http://schemas.microsoft.com/office/drawing/2014/main" id="{35F4B9A1-8AD6-4705-A027-C94CB37392CD}"/>
                    </a:ext>
                  </a:extLst>
                </p:cNvPr>
                <p:cNvSpPr/>
                <p:nvPr/>
              </p:nvSpPr>
              <p:spPr>
                <a:xfrm>
                  <a:off x="3123877" y="1879512"/>
                  <a:ext cx="21658" cy="53924"/>
                </a:xfrm>
                <a:custGeom>
                  <a:avLst/>
                  <a:gdLst>
                    <a:gd name="connsiteX0" fmla="*/ 0 w 21658"/>
                    <a:gd name="connsiteY0" fmla="*/ 0 h 53924"/>
                    <a:gd name="connsiteX1" fmla="*/ 0 w 21658"/>
                    <a:gd name="connsiteY1" fmla="*/ 53925 h 53924"/>
                  </a:gdLst>
                  <a:ahLst/>
                  <a:cxnLst>
                    <a:cxn ang="0">
                      <a:pos x="connsiteX0" y="connsiteY0"/>
                    </a:cxn>
                    <a:cxn ang="0">
                      <a:pos x="connsiteX1" y="connsiteY1"/>
                    </a:cxn>
                  </a:cxnLst>
                  <a:rect l="l" t="t" r="r" b="b"/>
                  <a:pathLst>
                    <a:path w="21658" h="53924">
                      <a:moveTo>
                        <a:pt x="0" y="0"/>
                      </a:moveTo>
                      <a:lnTo>
                        <a:pt x="0" y="53925"/>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84" name="Freeform: Shape 183">
                  <a:extLst>
                    <a:ext uri="{FF2B5EF4-FFF2-40B4-BE49-F238E27FC236}">
                      <a16:creationId xmlns:a16="http://schemas.microsoft.com/office/drawing/2014/main" id="{6AE05D45-A523-4F12-B02C-A52E93608518}"/>
                    </a:ext>
                  </a:extLst>
                </p:cNvPr>
                <p:cNvSpPr/>
                <p:nvPr/>
              </p:nvSpPr>
              <p:spPr>
                <a:xfrm>
                  <a:off x="3078394" y="1906475"/>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55" name="Graphic 338">
                <a:extLst>
                  <a:ext uri="{FF2B5EF4-FFF2-40B4-BE49-F238E27FC236}">
                    <a16:creationId xmlns:a16="http://schemas.microsoft.com/office/drawing/2014/main" id="{F50C567E-8A14-416D-9C67-B0BB0DEB4EAF}"/>
                  </a:ext>
                </a:extLst>
              </p:cNvPr>
              <p:cNvGrpSpPr/>
              <p:nvPr/>
            </p:nvGrpSpPr>
            <p:grpSpPr>
              <a:xfrm>
                <a:off x="3098272" y="2027531"/>
                <a:ext cx="64800" cy="64800"/>
                <a:chOff x="3089223" y="1902798"/>
                <a:chExt cx="95297" cy="52699"/>
              </a:xfrm>
            </p:grpSpPr>
            <p:sp>
              <p:nvSpPr>
                <p:cNvPr id="181" name="Freeform: Shape 180">
                  <a:extLst>
                    <a:ext uri="{FF2B5EF4-FFF2-40B4-BE49-F238E27FC236}">
                      <a16:creationId xmlns:a16="http://schemas.microsoft.com/office/drawing/2014/main" id="{3C30F904-08F7-471D-BC71-C517837337F8}"/>
                    </a:ext>
                  </a:extLst>
                </p:cNvPr>
                <p:cNvSpPr/>
                <p:nvPr/>
              </p:nvSpPr>
              <p:spPr>
                <a:xfrm>
                  <a:off x="3136872" y="1902798"/>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82" name="Freeform: Shape 181">
                  <a:extLst>
                    <a:ext uri="{FF2B5EF4-FFF2-40B4-BE49-F238E27FC236}">
                      <a16:creationId xmlns:a16="http://schemas.microsoft.com/office/drawing/2014/main" id="{962FCE0A-16E6-4E37-8A46-58AF3449CB10}"/>
                    </a:ext>
                  </a:extLst>
                </p:cNvPr>
                <p:cNvSpPr/>
                <p:nvPr/>
              </p:nvSpPr>
              <p:spPr>
                <a:xfrm>
                  <a:off x="3089223" y="1928535"/>
                  <a:ext cx="95297" cy="12255"/>
                </a:xfrm>
                <a:custGeom>
                  <a:avLst/>
                  <a:gdLst>
                    <a:gd name="connsiteX0" fmla="*/ 95298 w 95297"/>
                    <a:gd name="connsiteY0" fmla="*/ 0 h 12255"/>
                    <a:gd name="connsiteX1" fmla="*/ 0 w 95297"/>
                    <a:gd name="connsiteY1" fmla="*/ 0 h 12255"/>
                  </a:gdLst>
                  <a:ahLst/>
                  <a:cxnLst>
                    <a:cxn ang="0">
                      <a:pos x="connsiteX0" y="connsiteY0"/>
                    </a:cxn>
                    <a:cxn ang="0">
                      <a:pos x="connsiteX1" y="connsiteY1"/>
                    </a:cxn>
                  </a:cxnLst>
                  <a:rect l="l" t="t" r="r" b="b"/>
                  <a:pathLst>
                    <a:path w="95297" h="12255">
                      <a:moveTo>
                        <a:pt x="95298"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56" name="Graphic 338">
                <a:extLst>
                  <a:ext uri="{FF2B5EF4-FFF2-40B4-BE49-F238E27FC236}">
                    <a16:creationId xmlns:a16="http://schemas.microsoft.com/office/drawing/2014/main" id="{6817DB72-5EAE-40DF-9BFB-77B6C62F20B9}"/>
                  </a:ext>
                </a:extLst>
              </p:cNvPr>
              <p:cNvGrpSpPr/>
              <p:nvPr/>
            </p:nvGrpSpPr>
            <p:grpSpPr>
              <a:xfrm>
                <a:off x="3130760" y="2045914"/>
                <a:ext cx="64800" cy="64800"/>
                <a:chOff x="3121711" y="1921181"/>
                <a:chExt cx="95297" cy="52699"/>
              </a:xfrm>
            </p:grpSpPr>
            <p:sp>
              <p:nvSpPr>
                <p:cNvPr id="179" name="Freeform: Shape 178">
                  <a:extLst>
                    <a:ext uri="{FF2B5EF4-FFF2-40B4-BE49-F238E27FC236}">
                      <a16:creationId xmlns:a16="http://schemas.microsoft.com/office/drawing/2014/main" id="{74CC14D5-4397-4DAE-85C6-D8C0798A61F7}"/>
                    </a:ext>
                  </a:extLst>
                </p:cNvPr>
                <p:cNvSpPr/>
                <p:nvPr/>
              </p:nvSpPr>
              <p:spPr>
                <a:xfrm>
                  <a:off x="3169360" y="1921181"/>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80" name="Freeform: Shape 179">
                  <a:extLst>
                    <a:ext uri="{FF2B5EF4-FFF2-40B4-BE49-F238E27FC236}">
                      <a16:creationId xmlns:a16="http://schemas.microsoft.com/office/drawing/2014/main" id="{353CF211-71EA-433B-8D92-8E3B1475EA13}"/>
                    </a:ext>
                  </a:extLst>
                </p:cNvPr>
                <p:cNvSpPr/>
                <p:nvPr/>
              </p:nvSpPr>
              <p:spPr>
                <a:xfrm>
                  <a:off x="3121711" y="1946918"/>
                  <a:ext cx="95297" cy="12255"/>
                </a:xfrm>
                <a:custGeom>
                  <a:avLst/>
                  <a:gdLst>
                    <a:gd name="connsiteX0" fmla="*/ 95298 w 95297"/>
                    <a:gd name="connsiteY0" fmla="*/ 0 h 12255"/>
                    <a:gd name="connsiteX1" fmla="*/ 0 w 95297"/>
                    <a:gd name="connsiteY1" fmla="*/ 0 h 12255"/>
                  </a:gdLst>
                  <a:ahLst/>
                  <a:cxnLst>
                    <a:cxn ang="0">
                      <a:pos x="connsiteX0" y="connsiteY0"/>
                    </a:cxn>
                    <a:cxn ang="0">
                      <a:pos x="connsiteX1" y="connsiteY1"/>
                    </a:cxn>
                  </a:cxnLst>
                  <a:rect l="l" t="t" r="r" b="b"/>
                  <a:pathLst>
                    <a:path w="95297" h="12255">
                      <a:moveTo>
                        <a:pt x="95298"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57" name="Graphic 338">
                <a:extLst>
                  <a:ext uri="{FF2B5EF4-FFF2-40B4-BE49-F238E27FC236}">
                    <a16:creationId xmlns:a16="http://schemas.microsoft.com/office/drawing/2014/main" id="{A071BD48-3AB8-4326-B951-75A7539ACFA4}"/>
                  </a:ext>
                </a:extLst>
              </p:cNvPr>
              <p:cNvGrpSpPr/>
              <p:nvPr/>
            </p:nvGrpSpPr>
            <p:grpSpPr>
              <a:xfrm>
                <a:off x="3189238" y="2049591"/>
                <a:ext cx="64800" cy="64800"/>
                <a:chOff x="3180189" y="1924858"/>
                <a:chExt cx="93131" cy="52699"/>
              </a:xfrm>
            </p:grpSpPr>
            <p:sp>
              <p:nvSpPr>
                <p:cNvPr id="177" name="Freeform: Shape 176">
                  <a:extLst>
                    <a:ext uri="{FF2B5EF4-FFF2-40B4-BE49-F238E27FC236}">
                      <a16:creationId xmlns:a16="http://schemas.microsoft.com/office/drawing/2014/main" id="{E92F0835-8823-404A-94A3-A8E4B546AE1D}"/>
                    </a:ext>
                  </a:extLst>
                </p:cNvPr>
                <p:cNvSpPr/>
                <p:nvPr/>
              </p:nvSpPr>
              <p:spPr>
                <a:xfrm>
                  <a:off x="3225672" y="1924858"/>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78" name="Freeform: Shape 177">
                  <a:extLst>
                    <a:ext uri="{FF2B5EF4-FFF2-40B4-BE49-F238E27FC236}">
                      <a16:creationId xmlns:a16="http://schemas.microsoft.com/office/drawing/2014/main" id="{4AD82ED7-7C0F-44F3-9041-280B5D88A7B9}"/>
                    </a:ext>
                  </a:extLst>
                </p:cNvPr>
                <p:cNvSpPr/>
                <p:nvPr/>
              </p:nvSpPr>
              <p:spPr>
                <a:xfrm>
                  <a:off x="3180189" y="1951820"/>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58" name="Graphic 338">
                <a:extLst>
                  <a:ext uri="{FF2B5EF4-FFF2-40B4-BE49-F238E27FC236}">
                    <a16:creationId xmlns:a16="http://schemas.microsoft.com/office/drawing/2014/main" id="{49B76413-9E50-4A10-8408-E27B54AD1499}"/>
                  </a:ext>
                </a:extLst>
              </p:cNvPr>
              <p:cNvGrpSpPr/>
              <p:nvPr/>
            </p:nvGrpSpPr>
            <p:grpSpPr>
              <a:xfrm>
                <a:off x="3258545" y="2070426"/>
                <a:ext cx="64800" cy="64800"/>
                <a:chOff x="3249496" y="1945693"/>
                <a:chExt cx="93131" cy="52699"/>
              </a:xfrm>
            </p:grpSpPr>
            <p:sp>
              <p:nvSpPr>
                <p:cNvPr id="175" name="Freeform: Shape 174">
                  <a:extLst>
                    <a:ext uri="{FF2B5EF4-FFF2-40B4-BE49-F238E27FC236}">
                      <a16:creationId xmlns:a16="http://schemas.microsoft.com/office/drawing/2014/main" id="{1BF7785E-A17A-43D6-AACD-5CD94E2A7E62}"/>
                    </a:ext>
                  </a:extLst>
                </p:cNvPr>
                <p:cNvSpPr/>
                <p:nvPr/>
              </p:nvSpPr>
              <p:spPr>
                <a:xfrm>
                  <a:off x="3294979" y="1945693"/>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76" name="Freeform: Shape 175">
                  <a:extLst>
                    <a:ext uri="{FF2B5EF4-FFF2-40B4-BE49-F238E27FC236}">
                      <a16:creationId xmlns:a16="http://schemas.microsoft.com/office/drawing/2014/main" id="{94B7B9FE-72E2-4CD2-982E-28A12E95629F}"/>
                    </a:ext>
                  </a:extLst>
                </p:cNvPr>
                <p:cNvSpPr/>
                <p:nvPr/>
              </p:nvSpPr>
              <p:spPr>
                <a:xfrm>
                  <a:off x="3249496" y="1972655"/>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59" name="Graphic 338">
                <a:extLst>
                  <a:ext uri="{FF2B5EF4-FFF2-40B4-BE49-F238E27FC236}">
                    <a16:creationId xmlns:a16="http://schemas.microsoft.com/office/drawing/2014/main" id="{CACB93E4-C6EF-4272-B4F5-1696823EDACB}"/>
                  </a:ext>
                </a:extLst>
              </p:cNvPr>
              <p:cNvGrpSpPr/>
              <p:nvPr/>
            </p:nvGrpSpPr>
            <p:grpSpPr>
              <a:xfrm>
                <a:off x="3639735" y="2277546"/>
                <a:ext cx="64800" cy="64800"/>
                <a:chOff x="3630686" y="2152812"/>
                <a:chExt cx="93131" cy="53924"/>
              </a:xfrm>
            </p:grpSpPr>
            <p:sp>
              <p:nvSpPr>
                <p:cNvPr id="173" name="Freeform: Shape 172">
                  <a:extLst>
                    <a:ext uri="{FF2B5EF4-FFF2-40B4-BE49-F238E27FC236}">
                      <a16:creationId xmlns:a16="http://schemas.microsoft.com/office/drawing/2014/main" id="{080E0408-6735-4177-8F2F-C358FBEBD48F}"/>
                    </a:ext>
                  </a:extLst>
                </p:cNvPr>
                <p:cNvSpPr/>
                <p:nvPr/>
              </p:nvSpPr>
              <p:spPr>
                <a:xfrm>
                  <a:off x="3676169" y="2152812"/>
                  <a:ext cx="21658" cy="53924"/>
                </a:xfrm>
                <a:custGeom>
                  <a:avLst/>
                  <a:gdLst>
                    <a:gd name="connsiteX0" fmla="*/ 0 w 21658"/>
                    <a:gd name="connsiteY0" fmla="*/ 0 h 53924"/>
                    <a:gd name="connsiteX1" fmla="*/ 0 w 21658"/>
                    <a:gd name="connsiteY1" fmla="*/ 53925 h 53924"/>
                  </a:gdLst>
                  <a:ahLst/>
                  <a:cxnLst>
                    <a:cxn ang="0">
                      <a:pos x="connsiteX0" y="connsiteY0"/>
                    </a:cxn>
                    <a:cxn ang="0">
                      <a:pos x="connsiteX1" y="connsiteY1"/>
                    </a:cxn>
                  </a:cxnLst>
                  <a:rect l="l" t="t" r="r" b="b"/>
                  <a:pathLst>
                    <a:path w="21658" h="53924">
                      <a:moveTo>
                        <a:pt x="0" y="0"/>
                      </a:moveTo>
                      <a:lnTo>
                        <a:pt x="0" y="53925"/>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74" name="Freeform: Shape 173">
                  <a:extLst>
                    <a:ext uri="{FF2B5EF4-FFF2-40B4-BE49-F238E27FC236}">
                      <a16:creationId xmlns:a16="http://schemas.microsoft.com/office/drawing/2014/main" id="{F3F940E2-B756-47EB-8D2E-C4E29C6C0CB2}"/>
                    </a:ext>
                  </a:extLst>
                </p:cNvPr>
                <p:cNvSpPr/>
                <p:nvPr/>
              </p:nvSpPr>
              <p:spPr>
                <a:xfrm>
                  <a:off x="3630686" y="2179775"/>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0" name="Graphic 338">
                <a:extLst>
                  <a:ext uri="{FF2B5EF4-FFF2-40B4-BE49-F238E27FC236}">
                    <a16:creationId xmlns:a16="http://schemas.microsoft.com/office/drawing/2014/main" id="{18F838E0-5DDB-4246-9260-A6E63E78BB9C}"/>
                  </a:ext>
                </a:extLst>
              </p:cNvPr>
              <p:cNvGrpSpPr/>
              <p:nvPr/>
            </p:nvGrpSpPr>
            <p:grpSpPr>
              <a:xfrm>
                <a:off x="4049082" y="2552072"/>
                <a:ext cx="64800" cy="64800"/>
                <a:chOff x="4040033" y="2427338"/>
                <a:chExt cx="93131" cy="53924"/>
              </a:xfrm>
            </p:grpSpPr>
            <p:sp>
              <p:nvSpPr>
                <p:cNvPr id="171" name="Freeform: Shape 170">
                  <a:extLst>
                    <a:ext uri="{FF2B5EF4-FFF2-40B4-BE49-F238E27FC236}">
                      <a16:creationId xmlns:a16="http://schemas.microsoft.com/office/drawing/2014/main" id="{2E35C110-8583-4F05-9F00-3F6DF432B211}"/>
                    </a:ext>
                  </a:extLst>
                </p:cNvPr>
                <p:cNvSpPr/>
                <p:nvPr/>
              </p:nvSpPr>
              <p:spPr>
                <a:xfrm>
                  <a:off x="4087682" y="2427338"/>
                  <a:ext cx="21658" cy="53924"/>
                </a:xfrm>
                <a:custGeom>
                  <a:avLst/>
                  <a:gdLst>
                    <a:gd name="connsiteX0" fmla="*/ 0 w 21658"/>
                    <a:gd name="connsiteY0" fmla="*/ 0 h 53924"/>
                    <a:gd name="connsiteX1" fmla="*/ 0 w 21658"/>
                    <a:gd name="connsiteY1" fmla="*/ 53925 h 53924"/>
                  </a:gdLst>
                  <a:ahLst/>
                  <a:cxnLst>
                    <a:cxn ang="0">
                      <a:pos x="connsiteX0" y="connsiteY0"/>
                    </a:cxn>
                    <a:cxn ang="0">
                      <a:pos x="connsiteX1" y="connsiteY1"/>
                    </a:cxn>
                  </a:cxnLst>
                  <a:rect l="l" t="t" r="r" b="b"/>
                  <a:pathLst>
                    <a:path w="21658" h="53924">
                      <a:moveTo>
                        <a:pt x="0" y="0"/>
                      </a:moveTo>
                      <a:lnTo>
                        <a:pt x="0" y="53925"/>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72" name="Freeform: Shape 171">
                  <a:extLst>
                    <a:ext uri="{FF2B5EF4-FFF2-40B4-BE49-F238E27FC236}">
                      <a16:creationId xmlns:a16="http://schemas.microsoft.com/office/drawing/2014/main" id="{C64EE884-5A38-4D29-A24A-61D4F58DF4BC}"/>
                    </a:ext>
                  </a:extLst>
                </p:cNvPr>
                <p:cNvSpPr/>
                <p:nvPr/>
              </p:nvSpPr>
              <p:spPr>
                <a:xfrm>
                  <a:off x="4040033" y="2454300"/>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1" name="Graphic 338">
                <a:extLst>
                  <a:ext uri="{FF2B5EF4-FFF2-40B4-BE49-F238E27FC236}">
                    <a16:creationId xmlns:a16="http://schemas.microsoft.com/office/drawing/2014/main" id="{D6F221B2-D854-47CC-AD2C-6F7EFCF72AB2}"/>
                  </a:ext>
                </a:extLst>
              </p:cNvPr>
              <p:cNvGrpSpPr/>
              <p:nvPr/>
            </p:nvGrpSpPr>
            <p:grpSpPr>
              <a:xfrm>
                <a:off x="4174701" y="2645213"/>
                <a:ext cx="64800" cy="64800"/>
                <a:chOff x="4165652" y="2520480"/>
                <a:chExt cx="93131" cy="52699"/>
              </a:xfrm>
            </p:grpSpPr>
            <p:sp>
              <p:nvSpPr>
                <p:cNvPr id="169" name="Freeform: Shape 168">
                  <a:extLst>
                    <a:ext uri="{FF2B5EF4-FFF2-40B4-BE49-F238E27FC236}">
                      <a16:creationId xmlns:a16="http://schemas.microsoft.com/office/drawing/2014/main" id="{B11CE519-DEC1-4BF2-8B5E-6A1B97DD6DE4}"/>
                    </a:ext>
                  </a:extLst>
                </p:cNvPr>
                <p:cNvSpPr/>
                <p:nvPr/>
              </p:nvSpPr>
              <p:spPr>
                <a:xfrm>
                  <a:off x="4213301" y="2520480"/>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70" name="Freeform: Shape 169">
                  <a:extLst>
                    <a:ext uri="{FF2B5EF4-FFF2-40B4-BE49-F238E27FC236}">
                      <a16:creationId xmlns:a16="http://schemas.microsoft.com/office/drawing/2014/main" id="{CC38850F-37BA-4E26-A625-09F4B5814559}"/>
                    </a:ext>
                  </a:extLst>
                </p:cNvPr>
                <p:cNvSpPr/>
                <p:nvPr/>
              </p:nvSpPr>
              <p:spPr>
                <a:xfrm>
                  <a:off x="4165652" y="2547442"/>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2" name="Graphic 338">
                <a:extLst>
                  <a:ext uri="{FF2B5EF4-FFF2-40B4-BE49-F238E27FC236}">
                    <a16:creationId xmlns:a16="http://schemas.microsoft.com/office/drawing/2014/main" id="{0F06BBDB-1E22-4F44-AC3E-93BDEE09A90D}"/>
                  </a:ext>
                </a:extLst>
              </p:cNvPr>
              <p:cNvGrpSpPr/>
              <p:nvPr/>
            </p:nvGrpSpPr>
            <p:grpSpPr>
              <a:xfrm>
                <a:off x="4830955" y="2878070"/>
                <a:ext cx="64800" cy="64800"/>
                <a:chOff x="4821906" y="2753336"/>
                <a:chExt cx="93131" cy="53924"/>
              </a:xfrm>
            </p:grpSpPr>
            <p:sp>
              <p:nvSpPr>
                <p:cNvPr id="167" name="Freeform: Shape 166">
                  <a:extLst>
                    <a:ext uri="{FF2B5EF4-FFF2-40B4-BE49-F238E27FC236}">
                      <a16:creationId xmlns:a16="http://schemas.microsoft.com/office/drawing/2014/main" id="{2DE19FCE-44D6-4667-81BD-87FB203ADC9E}"/>
                    </a:ext>
                  </a:extLst>
                </p:cNvPr>
                <p:cNvSpPr/>
                <p:nvPr/>
              </p:nvSpPr>
              <p:spPr>
                <a:xfrm>
                  <a:off x="4869555" y="2753336"/>
                  <a:ext cx="21658" cy="53924"/>
                </a:xfrm>
                <a:custGeom>
                  <a:avLst/>
                  <a:gdLst>
                    <a:gd name="connsiteX0" fmla="*/ 0 w 21658"/>
                    <a:gd name="connsiteY0" fmla="*/ 0 h 53924"/>
                    <a:gd name="connsiteX1" fmla="*/ 0 w 21658"/>
                    <a:gd name="connsiteY1" fmla="*/ 53925 h 53924"/>
                  </a:gdLst>
                  <a:ahLst/>
                  <a:cxnLst>
                    <a:cxn ang="0">
                      <a:pos x="connsiteX0" y="connsiteY0"/>
                    </a:cxn>
                    <a:cxn ang="0">
                      <a:pos x="connsiteX1" y="connsiteY1"/>
                    </a:cxn>
                  </a:cxnLst>
                  <a:rect l="l" t="t" r="r" b="b"/>
                  <a:pathLst>
                    <a:path w="21658" h="53924">
                      <a:moveTo>
                        <a:pt x="0" y="0"/>
                      </a:moveTo>
                      <a:lnTo>
                        <a:pt x="0" y="53925"/>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68" name="Freeform: Shape 167">
                  <a:extLst>
                    <a:ext uri="{FF2B5EF4-FFF2-40B4-BE49-F238E27FC236}">
                      <a16:creationId xmlns:a16="http://schemas.microsoft.com/office/drawing/2014/main" id="{C96F821E-D021-4D03-AA7B-5DADA8D3725D}"/>
                    </a:ext>
                  </a:extLst>
                </p:cNvPr>
                <p:cNvSpPr/>
                <p:nvPr/>
              </p:nvSpPr>
              <p:spPr>
                <a:xfrm>
                  <a:off x="4821906" y="2780299"/>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3" name="Graphic 338">
                <a:extLst>
                  <a:ext uri="{FF2B5EF4-FFF2-40B4-BE49-F238E27FC236}">
                    <a16:creationId xmlns:a16="http://schemas.microsoft.com/office/drawing/2014/main" id="{7A01939D-B87F-47A3-A031-7D23B5228642}"/>
                  </a:ext>
                </a:extLst>
              </p:cNvPr>
              <p:cNvGrpSpPr/>
              <p:nvPr/>
            </p:nvGrpSpPr>
            <p:grpSpPr>
              <a:xfrm>
                <a:off x="4856945" y="2878070"/>
                <a:ext cx="64800" cy="64800"/>
                <a:chOff x="4847896" y="2753336"/>
                <a:chExt cx="93131" cy="53924"/>
              </a:xfrm>
            </p:grpSpPr>
            <p:sp>
              <p:nvSpPr>
                <p:cNvPr id="165" name="Freeform: Shape 164">
                  <a:extLst>
                    <a:ext uri="{FF2B5EF4-FFF2-40B4-BE49-F238E27FC236}">
                      <a16:creationId xmlns:a16="http://schemas.microsoft.com/office/drawing/2014/main" id="{17E64B07-E709-465B-A0B8-77D23BF9E79A}"/>
                    </a:ext>
                  </a:extLst>
                </p:cNvPr>
                <p:cNvSpPr/>
                <p:nvPr/>
              </p:nvSpPr>
              <p:spPr>
                <a:xfrm>
                  <a:off x="4895545" y="2753336"/>
                  <a:ext cx="21658" cy="53924"/>
                </a:xfrm>
                <a:custGeom>
                  <a:avLst/>
                  <a:gdLst>
                    <a:gd name="connsiteX0" fmla="*/ 0 w 21658"/>
                    <a:gd name="connsiteY0" fmla="*/ 0 h 53924"/>
                    <a:gd name="connsiteX1" fmla="*/ 0 w 21658"/>
                    <a:gd name="connsiteY1" fmla="*/ 53925 h 53924"/>
                  </a:gdLst>
                  <a:ahLst/>
                  <a:cxnLst>
                    <a:cxn ang="0">
                      <a:pos x="connsiteX0" y="connsiteY0"/>
                    </a:cxn>
                    <a:cxn ang="0">
                      <a:pos x="connsiteX1" y="connsiteY1"/>
                    </a:cxn>
                  </a:cxnLst>
                  <a:rect l="l" t="t" r="r" b="b"/>
                  <a:pathLst>
                    <a:path w="21658" h="53924">
                      <a:moveTo>
                        <a:pt x="0" y="0"/>
                      </a:moveTo>
                      <a:lnTo>
                        <a:pt x="0" y="53925"/>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66" name="Freeform: Shape 165">
                  <a:extLst>
                    <a:ext uri="{FF2B5EF4-FFF2-40B4-BE49-F238E27FC236}">
                      <a16:creationId xmlns:a16="http://schemas.microsoft.com/office/drawing/2014/main" id="{9F76E676-221B-462E-9796-46B5D7CB4881}"/>
                    </a:ext>
                  </a:extLst>
                </p:cNvPr>
                <p:cNvSpPr/>
                <p:nvPr/>
              </p:nvSpPr>
              <p:spPr>
                <a:xfrm>
                  <a:off x="4847896" y="2780299"/>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4" name="Graphic 338">
                <a:extLst>
                  <a:ext uri="{FF2B5EF4-FFF2-40B4-BE49-F238E27FC236}">
                    <a16:creationId xmlns:a16="http://schemas.microsoft.com/office/drawing/2014/main" id="{5FCF8637-F11A-4FC2-98AA-DB68AB81BC40}"/>
                  </a:ext>
                </a:extLst>
              </p:cNvPr>
              <p:cNvGrpSpPr/>
              <p:nvPr/>
            </p:nvGrpSpPr>
            <p:grpSpPr>
              <a:xfrm>
                <a:off x="5264126" y="2949152"/>
                <a:ext cx="64800" cy="64800"/>
                <a:chOff x="5255077" y="2824419"/>
                <a:chExt cx="93131" cy="52699"/>
              </a:xfrm>
            </p:grpSpPr>
            <p:sp>
              <p:nvSpPr>
                <p:cNvPr id="163" name="Freeform: Shape 162">
                  <a:extLst>
                    <a:ext uri="{FF2B5EF4-FFF2-40B4-BE49-F238E27FC236}">
                      <a16:creationId xmlns:a16="http://schemas.microsoft.com/office/drawing/2014/main" id="{785D25A2-0306-4380-85D7-2032A11B1655}"/>
                    </a:ext>
                  </a:extLst>
                </p:cNvPr>
                <p:cNvSpPr/>
                <p:nvPr/>
              </p:nvSpPr>
              <p:spPr>
                <a:xfrm>
                  <a:off x="5302726" y="2824419"/>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64" name="Freeform: Shape 163">
                  <a:extLst>
                    <a:ext uri="{FF2B5EF4-FFF2-40B4-BE49-F238E27FC236}">
                      <a16:creationId xmlns:a16="http://schemas.microsoft.com/office/drawing/2014/main" id="{41201003-9F77-45AC-9929-B20118879454}"/>
                    </a:ext>
                  </a:extLst>
                </p:cNvPr>
                <p:cNvSpPr/>
                <p:nvPr/>
              </p:nvSpPr>
              <p:spPr>
                <a:xfrm>
                  <a:off x="5255077" y="2850156"/>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5" name="Graphic 338">
                <a:extLst>
                  <a:ext uri="{FF2B5EF4-FFF2-40B4-BE49-F238E27FC236}">
                    <a16:creationId xmlns:a16="http://schemas.microsoft.com/office/drawing/2014/main" id="{69FCCA7C-2B84-4D1E-B77D-4B674D9EF0EB}"/>
                  </a:ext>
                </a:extLst>
              </p:cNvPr>
              <p:cNvGrpSpPr/>
              <p:nvPr/>
            </p:nvGrpSpPr>
            <p:grpSpPr>
              <a:xfrm>
                <a:off x="5491541" y="3045972"/>
                <a:ext cx="64800" cy="64800"/>
                <a:chOff x="5482492" y="2921238"/>
                <a:chExt cx="93131" cy="53924"/>
              </a:xfrm>
            </p:grpSpPr>
            <p:sp>
              <p:nvSpPr>
                <p:cNvPr id="161" name="Freeform: Shape 160">
                  <a:extLst>
                    <a:ext uri="{FF2B5EF4-FFF2-40B4-BE49-F238E27FC236}">
                      <a16:creationId xmlns:a16="http://schemas.microsoft.com/office/drawing/2014/main" id="{46905F52-FADF-4A10-BD37-534D38D2B500}"/>
                    </a:ext>
                  </a:extLst>
                </p:cNvPr>
                <p:cNvSpPr/>
                <p:nvPr/>
              </p:nvSpPr>
              <p:spPr>
                <a:xfrm>
                  <a:off x="5527975" y="2921238"/>
                  <a:ext cx="21658" cy="53924"/>
                </a:xfrm>
                <a:custGeom>
                  <a:avLst/>
                  <a:gdLst>
                    <a:gd name="connsiteX0" fmla="*/ 0 w 21658"/>
                    <a:gd name="connsiteY0" fmla="*/ 0 h 53924"/>
                    <a:gd name="connsiteX1" fmla="*/ 0 w 21658"/>
                    <a:gd name="connsiteY1" fmla="*/ 53925 h 53924"/>
                  </a:gdLst>
                  <a:ahLst/>
                  <a:cxnLst>
                    <a:cxn ang="0">
                      <a:pos x="connsiteX0" y="connsiteY0"/>
                    </a:cxn>
                    <a:cxn ang="0">
                      <a:pos x="connsiteX1" y="connsiteY1"/>
                    </a:cxn>
                  </a:cxnLst>
                  <a:rect l="l" t="t" r="r" b="b"/>
                  <a:pathLst>
                    <a:path w="21658" h="53924">
                      <a:moveTo>
                        <a:pt x="0" y="0"/>
                      </a:moveTo>
                      <a:lnTo>
                        <a:pt x="0" y="53925"/>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62" name="Freeform: Shape 161">
                  <a:extLst>
                    <a:ext uri="{FF2B5EF4-FFF2-40B4-BE49-F238E27FC236}">
                      <a16:creationId xmlns:a16="http://schemas.microsoft.com/office/drawing/2014/main" id="{4B60BFAE-10D4-4A1F-81D4-10652D3FA2A0}"/>
                    </a:ext>
                  </a:extLst>
                </p:cNvPr>
                <p:cNvSpPr/>
                <p:nvPr/>
              </p:nvSpPr>
              <p:spPr>
                <a:xfrm>
                  <a:off x="5482492" y="2948200"/>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6" name="Graphic 338">
                <a:extLst>
                  <a:ext uri="{FF2B5EF4-FFF2-40B4-BE49-F238E27FC236}">
                    <a16:creationId xmlns:a16="http://schemas.microsoft.com/office/drawing/2014/main" id="{8B322320-0617-47FE-906F-7667106B9EBB}"/>
                  </a:ext>
                </a:extLst>
              </p:cNvPr>
              <p:cNvGrpSpPr/>
              <p:nvPr/>
            </p:nvGrpSpPr>
            <p:grpSpPr>
              <a:xfrm>
                <a:off x="5714624" y="3123181"/>
                <a:ext cx="64800" cy="64800"/>
                <a:chOff x="5705575" y="2998448"/>
                <a:chExt cx="95297" cy="52699"/>
              </a:xfrm>
            </p:grpSpPr>
            <p:sp>
              <p:nvSpPr>
                <p:cNvPr id="159" name="Freeform: Shape 158">
                  <a:extLst>
                    <a:ext uri="{FF2B5EF4-FFF2-40B4-BE49-F238E27FC236}">
                      <a16:creationId xmlns:a16="http://schemas.microsoft.com/office/drawing/2014/main" id="{00D9DC6B-DED0-4BF8-A895-01DB9F9E23E7}"/>
                    </a:ext>
                  </a:extLst>
                </p:cNvPr>
                <p:cNvSpPr/>
                <p:nvPr/>
              </p:nvSpPr>
              <p:spPr>
                <a:xfrm>
                  <a:off x="5753223" y="2998448"/>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60" name="Freeform: Shape 159">
                  <a:extLst>
                    <a:ext uri="{FF2B5EF4-FFF2-40B4-BE49-F238E27FC236}">
                      <a16:creationId xmlns:a16="http://schemas.microsoft.com/office/drawing/2014/main" id="{A07B9B9D-3281-43BF-8D87-23CC69BF24D5}"/>
                    </a:ext>
                  </a:extLst>
                </p:cNvPr>
                <p:cNvSpPr/>
                <p:nvPr/>
              </p:nvSpPr>
              <p:spPr>
                <a:xfrm>
                  <a:off x="5705575" y="3025411"/>
                  <a:ext cx="95297" cy="12255"/>
                </a:xfrm>
                <a:custGeom>
                  <a:avLst/>
                  <a:gdLst>
                    <a:gd name="connsiteX0" fmla="*/ 95297 w 95297"/>
                    <a:gd name="connsiteY0" fmla="*/ 0 h 12255"/>
                    <a:gd name="connsiteX1" fmla="*/ 0 w 95297"/>
                    <a:gd name="connsiteY1" fmla="*/ 0 h 12255"/>
                  </a:gdLst>
                  <a:ahLst/>
                  <a:cxnLst>
                    <a:cxn ang="0">
                      <a:pos x="connsiteX0" y="connsiteY0"/>
                    </a:cxn>
                    <a:cxn ang="0">
                      <a:pos x="connsiteX1" y="connsiteY1"/>
                    </a:cxn>
                  </a:cxnLst>
                  <a:rect l="l" t="t" r="r" b="b"/>
                  <a:pathLst>
                    <a:path w="95297" h="12255">
                      <a:moveTo>
                        <a:pt x="95297"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7" name="Graphic 338">
                <a:extLst>
                  <a:ext uri="{FF2B5EF4-FFF2-40B4-BE49-F238E27FC236}">
                    <a16:creationId xmlns:a16="http://schemas.microsoft.com/office/drawing/2014/main" id="{25727721-567B-47B0-A3C1-95A060C234C0}"/>
                  </a:ext>
                </a:extLst>
              </p:cNvPr>
              <p:cNvGrpSpPr/>
              <p:nvPr/>
            </p:nvGrpSpPr>
            <p:grpSpPr>
              <a:xfrm>
                <a:off x="5760106" y="3123181"/>
                <a:ext cx="64800" cy="64800"/>
                <a:chOff x="5751057" y="2998448"/>
                <a:chExt cx="95297" cy="52699"/>
              </a:xfrm>
            </p:grpSpPr>
            <p:sp>
              <p:nvSpPr>
                <p:cNvPr id="157" name="Freeform: Shape 156">
                  <a:extLst>
                    <a:ext uri="{FF2B5EF4-FFF2-40B4-BE49-F238E27FC236}">
                      <a16:creationId xmlns:a16="http://schemas.microsoft.com/office/drawing/2014/main" id="{61D21D86-EF67-437D-9909-91E0313A9E31}"/>
                    </a:ext>
                  </a:extLst>
                </p:cNvPr>
                <p:cNvSpPr/>
                <p:nvPr/>
              </p:nvSpPr>
              <p:spPr>
                <a:xfrm>
                  <a:off x="5798706" y="2998448"/>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58" name="Freeform: Shape 157">
                  <a:extLst>
                    <a:ext uri="{FF2B5EF4-FFF2-40B4-BE49-F238E27FC236}">
                      <a16:creationId xmlns:a16="http://schemas.microsoft.com/office/drawing/2014/main" id="{7B99A5A4-225A-4BD3-8CC7-5C910F7596B5}"/>
                    </a:ext>
                  </a:extLst>
                </p:cNvPr>
                <p:cNvSpPr/>
                <p:nvPr/>
              </p:nvSpPr>
              <p:spPr>
                <a:xfrm>
                  <a:off x="5751057" y="3025411"/>
                  <a:ext cx="95297" cy="12255"/>
                </a:xfrm>
                <a:custGeom>
                  <a:avLst/>
                  <a:gdLst>
                    <a:gd name="connsiteX0" fmla="*/ 95298 w 95297"/>
                    <a:gd name="connsiteY0" fmla="*/ 0 h 12255"/>
                    <a:gd name="connsiteX1" fmla="*/ 0 w 95297"/>
                    <a:gd name="connsiteY1" fmla="*/ 0 h 12255"/>
                  </a:gdLst>
                  <a:ahLst/>
                  <a:cxnLst>
                    <a:cxn ang="0">
                      <a:pos x="connsiteX0" y="connsiteY0"/>
                    </a:cxn>
                    <a:cxn ang="0">
                      <a:pos x="connsiteX1" y="connsiteY1"/>
                    </a:cxn>
                  </a:cxnLst>
                  <a:rect l="l" t="t" r="r" b="b"/>
                  <a:pathLst>
                    <a:path w="95297" h="12255">
                      <a:moveTo>
                        <a:pt x="95298"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8" name="Graphic 338">
                <a:extLst>
                  <a:ext uri="{FF2B5EF4-FFF2-40B4-BE49-F238E27FC236}">
                    <a16:creationId xmlns:a16="http://schemas.microsoft.com/office/drawing/2014/main" id="{5A56DAED-529E-419B-9172-732D29CAEE26}"/>
                  </a:ext>
                </a:extLst>
              </p:cNvPr>
              <p:cNvGrpSpPr/>
              <p:nvPr/>
            </p:nvGrpSpPr>
            <p:grpSpPr>
              <a:xfrm>
                <a:off x="5829414" y="3123181"/>
                <a:ext cx="64800" cy="64800"/>
                <a:chOff x="5820365" y="2998448"/>
                <a:chExt cx="93131" cy="52699"/>
              </a:xfrm>
            </p:grpSpPr>
            <p:sp>
              <p:nvSpPr>
                <p:cNvPr id="155" name="Freeform: Shape 154">
                  <a:extLst>
                    <a:ext uri="{FF2B5EF4-FFF2-40B4-BE49-F238E27FC236}">
                      <a16:creationId xmlns:a16="http://schemas.microsoft.com/office/drawing/2014/main" id="{86F6F3AE-2324-4AF4-BB20-4B57896B1922}"/>
                    </a:ext>
                  </a:extLst>
                </p:cNvPr>
                <p:cNvSpPr/>
                <p:nvPr/>
              </p:nvSpPr>
              <p:spPr>
                <a:xfrm>
                  <a:off x="5868014" y="2998448"/>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56" name="Freeform: Shape 155">
                  <a:extLst>
                    <a:ext uri="{FF2B5EF4-FFF2-40B4-BE49-F238E27FC236}">
                      <a16:creationId xmlns:a16="http://schemas.microsoft.com/office/drawing/2014/main" id="{C3EC0C70-8902-4614-8935-3A8A7EC4C478}"/>
                    </a:ext>
                  </a:extLst>
                </p:cNvPr>
                <p:cNvSpPr/>
                <p:nvPr/>
              </p:nvSpPr>
              <p:spPr>
                <a:xfrm>
                  <a:off x="5820365" y="3025411"/>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9" name="Graphic 338">
                <a:extLst>
                  <a:ext uri="{FF2B5EF4-FFF2-40B4-BE49-F238E27FC236}">
                    <a16:creationId xmlns:a16="http://schemas.microsoft.com/office/drawing/2014/main" id="{96C56A19-1C5A-41B0-AD8A-2F7E77779172}"/>
                  </a:ext>
                </a:extLst>
              </p:cNvPr>
              <p:cNvGrpSpPr/>
              <p:nvPr/>
            </p:nvGrpSpPr>
            <p:grpSpPr>
              <a:xfrm>
                <a:off x="5864067" y="3150144"/>
                <a:ext cx="64800" cy="64800"/>
                <a:chOff x="5855018" y="3025411"/>
                <a:chExt cx="93131" cy="52699"/>
              </a:xfrm>
            </p:grpSpPr>
            <p:sp>
              <p:nvSpPr>
                <p:cNvPr id="153" name="Freeform: Shape 152">
                  <a:extLst>
                    <a:ext uri="{FF2B5EF4-FFF2-40B4-BE49-F238E27FC236}">
                      <a16:creationId xmlns:a16="http://schemas.microsoft.com/office/drawing/2014/main" id="{C9692FE3-0149-45F6-8D34-0CC06BF8F2D4}"/>
                    </a:ext>
                  </a:extLst>
                </p:cNvPr>
                <p:cNvSpPr/>
                <p:nvPr/>
              </p:nvSpPr>
              <p:spPr>
                <a:xfrm>
                  <a:off x="5902667" y="3025411"/>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54" name="Freeform: Shape 153">
                  <a:extLst>
                    <a:ext uri="{FF2B5EF4-FFF2-40B4-BE49-F238E27FC236}">
                      <a16:creationId xmlns:a16="http://schemas.microsoft.com/office/drawing/2014/main" id="{59397E3D-3DAA-4038-958C-E013106E43DA}"/>
                    </a:ext>
                  </a:extLst>
                </p:cNvPr>
                <p:cNvSpPr/>
                <p:nvPr/>
              </p:nvSpPr>
              <p:spPr>
                <a:xfrm>
                  <a:off x="5855018" y="3051147"/>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0" name="Graphic 338">
                <a:extLst>
                  <a:ext uri="{FF2B5EF4-FFF2-40B4-BE49-F238E27FC236}">
                    <a16:creationId xmlns:a16="http://schemas.microsoft.com/office/drawing/2014/main" id="{512AD84C-BBE7-489C-ADF7-158D19700F06}"/>
                  </a:ext>
                </a:extLst>
              </p:cNvPr>
              <p:cNvGrpSpPr/>
              <p:nvPr/>
            </p:nvGrpSpPr>
            <p:grpSpPr>
              <a:xfrm>
                <a:off x="5922546" y="3150144"/>
                <a:ext cx="64800" cy="64800"/>
                <a:chOff x="5913497" y="3025411"/>
                <a:chExt cx="93131" cy="52699"/>
              </a:xfrm>
            </p:grpSpPr>
            <p:sp>
              <p:nvSpPr>
                <p:cNvPr id="151" name="Freeform: Shape 150">
                  <a:extLst>
                    <a:ext uri="{FF2B5EF4-FFF2-40B4-BE49-F238E27FC236}">
                      <a16:creationId xmlns:a16="http://schemas.microsoft.com/office/drawing/2014/main" id="{F1009A3C-6D96-4A9B-B434-D7154B530E7D}"/>
                    </a:ext>
                  </a:extLst>
                </p:cNvPr>
                <p:cNvSpPr/>
                <p:nvPr/>
              </p:nvSpPr>
              <p:spPr>
                <a:xfrm>
                  <a:off x="5961145" y="3025411"/>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52" name="Freeform: Shape 151">
                  <a:extLst>
                    <a:ext uri="{FF2B5EF4-FFF2-40B4-BE49-F238E27FC236}">
                      <a16:creationId xmlns:a16="http://schemas.microsoft.com/office/drawing/2014/main" id="{972FCBB3-D68B-4948-9D94-FD34FCBB6892}"/>
                    </a:ext>
                  </a:extLst>
                </p:cNvPr>
                <p:cNvSpPr/>
                <p:nvPr/>
              </p:nvSpPr>
              <p:spPr>
                <a:xfrm>
                  <a:off x="5913497" y="3051147"/>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1" name="Graphic 338">
                <a:extLst>
                  <a:ext uri="{FF2B5EF4-FFF2-40B4-BE49-F238E27FC236}">
                    <a16:creationId xmlns:a16="http://schemas.microsoft.com/office/drawing/2014/main" id="{A1D129AA-1518-4CD3-9698-109D9465BD61}"/>
                  </a:ext>
                </a:extLst>
              </p:cNvPr>
              <p:cNvGrpSpPr/>
              <p:nvPr/>
            </p:nvGrpSpPr>
            <p:grpSpPr>
              <a:xfrm>
                <a:off x="5963697" y="3150144"/>
                <a:ext cx="64800" cy="64800"/>
                <a:chOff x="5954648" y="3025411"/>
                <a:chExt cx="93131" cy="52699"/>
              </a:xfrm>
            </p:grpSpPr>
            <p:sp>
              <p:nvSpPr>
                <p:cNvPr id="149" name="Freeform: Shape 148">
                  <a:extLst>
                    <a:ext uri="{FF2B5EF4-FFF2-40B4-BE49-F238E27FC236}">
                      <a16:creationId xmlns:a16="http://schemas.microsoft.com/office/drawing/2014/main" id="{B60B911E-B3A9-4B62-9025-EF34029F1106}"/>
                    </a:ext>
                  </a:extLst>
                </p:cNvPr>
                <p:cNvSpPr/>
                <p:nvPr/>
              </p:nvSpPr>
              <p:spPr>
                <a:xfrm>
                  <a:off x="6002297" y="3025411"/>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50" name="Freeform: Shape 149">
                  <a:extLst>
                    <a:ext uri="{FF2B5EF4-FFF2-40B4-BE49-F238E27FC236}">
                      <a16:creationId xmlns:a16="http://schemas.microsoft.com/office/drawing/2014/main" id="{436041B0-87A3-44A7-8BC4-1D249F1FF427}"/>
                    </a:ext>
                  </a:extLst>
                </p:cNvPr>
                <p:cNvSpPr/>
                <p:nvPr/>
              </p:nvSpPr>
              <p:spPr>
                <a:xfrm>
                  <a:off x="5954648" y="3051147"/>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2" name="Graphic 338">
                <a:extLst>
                  <a:ext uri="{FF2B5EF4-FFF2-40B4-BE49-F238E27FC236}">
                    <a16:creationId xmlns:a16="http://schemas.microsoft.com/office/drawing/2014/main" id="{C13137AB-6D43-4D4F-BDEA-BEFFCBB62E0C}"/>
                  </a:ext>
                </a:extLst>
              </p:cNvPr>
              <p:cNvGrpSpPr/>
              <p:nvPr/>
            </p:nvGrpSpPr>
            <p:grpSpPr>
              <a:xfrm>
                <a:off x="6349219" y="3227354"/>
                <a:ext cx="64800" cy="64800"/>
                <a:chOff x="6340170" y="3102621"/>
                <a:chExt cx="93131" cy="52699"/>
              </a:xfrm>
            </p:grpSpPr>
            <p:sp>
              <p:nvSpPr>
                <p:cNvPr id="147" name="Freeform: Shape 146">
                  <a:extLst>
                    <a:ext uri="{FF2B5EF4-FFF2-40B4-BE49-F238E27FC236}">
                      <a16:creationId xmlns:a16="http://schemas.microsoft.com/office/drawing/2014/main" id="{3F10146F-A1D1-40F9-BE1D-743BECE640AE}"/>
                    </a:ext>
                  </a:extLst>
                </p:cNvPr>
                <p:cNvSpPr/>
                <p:nvPr/>
              </p:nvSpPr>
              <p:spPr>
                <a:xfrm>
                  <a:off x="6385653" y="3102621"/>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48" name="Freeform: Shape 147">
                  <a:extLst>
                    <a:ext uri="{FF2B5EF4-FFF2-40B4-BE49-F238E27FC236}">
                      <a16:creationId xmlns:a16="http://schemas.microsoft.com/office/drawing/2014/main" id="{6FD0BCD2-FE2A-498C-AB69-73DD0CE508AA}"/>
                    </a:ext>
                  </a:extLst>
                </p:cNvPr>
                <p:cNvSpPr/>
                <p:nvPr/>
              </p:nvSpPr>
              <p:spPr>
                <a:xfrm>
                  <a:off x="6340170" y="3128358"/>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3" name="Graphic 338">
                <a:extLst>
                  <a:ext uri="{FF2B5EF4-FFF2-40B4-BE49-F238E27FC236}">
                    <a16:creationId xmlns:a16="http://schemas.microsoft.com/office/drawing/2014/main" id="{F2C6BD32-1A0E-494D-B32B-74C0C5E68001}"/>
                  </a:ext>
                </a:extLst>
              </p:cNvPr>
              <p:cNvGrpSpPr/>
              <p:nvPr/>
            </p:nvGrpSpPr>
            <p:grpSpPr>
              <a:xfrm>
                <a:off x="6362214" y="3227354"/>
                <a:ext cx="64800" cy="64800"/>
                <a:chOff x="6353165" y="3102621"/>
                <a:chExt cx="93131" cy="52699"/>
              </a:xfrm>
            </p:grpSpPr>
            <p:sp>
              <p:nvSpPr>
                <p:cNvPr id="145" name="Freeform: Shape 144">
                  <a:extLst>
                    <a:ext uri="{FF2B5EF4-FFF2-40B4-BE49-F238E27FC236}">
                      <a16:creationId xmlns:a16="http://schemas.microsoft.com/office/drawing/2014/main" id="{AAB443A0-6121-4BE5-8580-DFC57F01357E}"/>
                    </a:ext>
                  </a:extLst>
                </p:cNvPr>
                <p:cNvSpPr/>
                <p:nvPr/>
              </p:nvSpPr>
              <p:spPr>
                <a:xfrm>
                  <a:off x="6400814" y="3102621"/>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46" name="Freeform: Shape 145">
                  <a:extLst>
                    <a:ext uri="{FF2B5EF4-FFF2-40B4-BE49-F238E27FC236}">
                      <a16:creationId xmlns:a16="http://schemas.microsoft.com/office/drawing/2014/main" id="{E7768BA3-8282-4E5C-B908-FA382E9E5DB5}"/>
                    </a:ext>
                  </a:extLst>
                </p:cNvPr>
                <p:cNvSpPr/>
                <p:nvPr/>
              </p:nvSpPr>
              <p:spPr>
                <a:xfrm>
                  <a:off x="6353165" y="3128358"/>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4" name="Graphic 338">
                <a:extLst>
                  <a:ext uri="{FF2B5EF4-FFF2-40B4-BE49-F238E27FC236}">
                    <a16:creationId xmlns:a16="http://schemas.microsoft.com/office/drawing/2014/main" id="{51417F2B-CC29-4C40-889C-8534F8D6A14E}"/>
                  </a:ext>
                </a:extLst>
              </p:cNvPr>
              <p:cNvGrpSpPr/>
              <p:nvPr/>
            </p:nvGrpSpPr>
            <p:grpSpPr>
              <a:xfrm>
                <a:off x="6416360" y="3261670"/>
                <a:ext cx="64800" cy="64800"/>
                <a:chOff x="6407311" y="3136936"/>
                <a:chExt cx="95297" cy="53924"/>
              </a:xfrm>
            </p:grpSpPr>
            <p:sp>
              <p:nvSpPr>
                <p:cNvPr id="143" name="Freeform: Shape 142">
                  <a:extLst>
                    <a:ext uri="{FF2B5EF4-FFF2-40B4-BE49-F238E27FC236}">
                      <a16:creationId xmlns:a16="http://schemas.microsoft.com/office/drawing/2014/main" id="{1712EF53-41CA-41C8-8EEC-CB410F63A13D}"/>
                    </a:ext>
                  </a:extLst>
                </p:cNvPr>
                <p:cNvSpPr/>
                <p:nvPr/>
              </p:nvSpPr>
              <p:spPr>
                <a:xfrm>
                  <a:off x="6454960" y="3136936"/>
                  <a:ext cx="21658" cy="53924"/>
                </a:xfrm>
                <a:custGeom>
                  <a:avLst/>
                  <a:gdLst>
                    <a:gd name="connsiteX0" fmla="*/ 0 w 21658"/>
                    <a:gd name="connsiteY0" fmla="*/ 0 h 53924"/>
                    <a:gd name="connsiteX1" fmla="*/ 0 w 21658"/>
                    <a:gd name="connsiteY1" fmla="*/ 53925 h 53924"/>
                  </a:gdLst>
                  <a:ahLst/>
                  <a:cxnLst>
                    <a:cxn ang="0">
                      <a:pos x="connsiteX0" y="connsiteY0"/>
                    </a:cxn>
                    <a:cxn ang="0">
                      <a:pos x="connsiteX1" y="connsiteY1"/>
                    </a:cxn>
                  </a:cxnLst>
                  <a:rect l="l" t="t" r="r" b="b"/>
                  <a:pathLst>
                    <a:path w="21658" h="53924">
                      <a:moveTo>
                        <a:pt x="0" y="0"/>
                      </a:moveTo>
                      <a:lnTo>
                        <a:pt x="0" y="53925"/>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44" name="Freeform: Shape 143">
                  <a:extLst>
                    <a:ext uri="{FF2B5EF4-FFF2-40B4-BE49-F238E27FC236}">
                      <a16:creationId xmlns:a16="http://schemas.microsoft.com/office/drawing/2014/main" id="{6C51FF9B-CF9F-4124-9FF6-93A3E408DD8D}"/>
                    </a:ext>
                  </a:extLst>
                </p:cNvPr>
                <p:cNvSpPr/>
                <p:nvPr/>
              </p:nvSpPr>
              <p:spPr>
                <a:xfrm>
                  <a:off x="6407311" y="3163899"/>
                  <a:ext cx="95297" cy="12255"/>
                </a:xfrm>
                <a:custGeom>
                  <a:avLst/>
                  <a:gdLst>
                    <a:gd name="connsiteX0" fmla="*/ 95298 w 95297"/>
                    <a:gd name="connsiteY0" fmla="*/ 0 h 12255"/>
                    <a:gd name="connsiteX1" fmla="*/ 0 w 95297"/>
                    <a:gd name="connsiteY1" fmla="*/ 0 h 12255"/>
                  </a:gdLst>
                  <a:ahLst/>
                  <a:cxnLst>
                    <a:cxn ang="0">
                      <a:pos x="connsiteX0" y="connsiteY0"/>
                    </a:cxn>
                    <a:cxn ang="0">
                      <a:pos x="connsiteX1" y="connsiteY1"/>
                    </a:cxn>
                  </a:cxnLst>
                  <a:rect l="l" t="t" r="r" b="b"/>
                  <a:pathLst>
                    <a:path w="95297" h="12255">
                      <a:moveTo>
                        <a:pt x="95298"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5" name="Graphic 338">
                <a:extLst>
                  <a:ext uri="{FF2B5EF4-FFF2-40B4-BE49-F238E27FC236}">
                    <a16:creationId xmlns:a16="http://schemas.microsoft.com/office/drawing/2014/main" id="{CABA7391-53AB-4FFF-9A03-BEFB3093EFBF}"/>
                  </a:ext>
                </a:extLst>
              </p:cNvPr>
              <p:cNvGrpSpPr/>
              <p:nvPr/>
            </p:nvGrpSpPr>
            <p:grpSpPr>
              <a:xfrm>
                <a:off x="6431521" y="3261670"/>
                <a:ext cx="64800" cy="64800"/>
                <a:chOff x="6422472" y="3136936"/>
                <a:chExt cx="93131" cy="53924"/>
              </a:xfrm>
            </p:grpSpPr>
            <p:sp>
              <p:nvSpPr>
                <p:cNvPr id="141" name="Freeform: Shape 140">
                  <a:extLst>
                    <a:ext uri="{FF2B5EF4-FFF2-40B4-BE49-F238E27FC236}">
                      <a16:creationId xmlns:a16="http://schemas.microsoft.com/office/drawing/2014/main" id="{8DCE9AF0-2E97-4B10-AD00-4C22C6BD6EED}"/>
                    </a:ext>
                  </a:extLst>
                </p:cNvPr>
                <p:cNvSpPr/>
                <p:nvPr/>
              </p:nvSpPr>
              <p:spPr>
                <a:xfrm>
                  <a:off x="6467955" y="3136936"/>
                  <a:ext cx="21658" cy="53924"/>
                </a:xfrm>
                <a:custGeom>
                  <a:avLst/>
                  <a:gdLst>
                    <a:gd name="connsiteX0" fmla="*/ 0 w 21658"/>
                    <a:gd name="connsiteY0" fmla="*/ 0 h 53924"/>
                    <a:gd name="connsiteX1" fmla="*/ 0 w 21658"/>
                    <a:gd name="connsiteY1" fmla="*/ 53925 h 53924"/>
                  </a:gdLst>
                  <a:ahLst/>
                  <a:cxnLst>
                    <a:cxn ang="0">
                      <a:pos x="connsiteX0" y="connsiteY0"/>
                    </a:cxn>
                    <a:cxn ang="0">
                      <a:pos x="connsiteX1" y="connsiteY1"/>
                    </a:cxn>
                  </a:cxnLst>
                  <a:rect l="l" t="t" r="r" b="b"/>
                  <a:pathLst>
                    <a:path w="21658" h="53924">
                      <a:moveTo>
                        <a:pt x="0" y="0"/>
                      </a:moveTo>
                      <a:lnTo>
                        <a:pt x="0" y="53925"/>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42" name="Freeform: Shape 141">
                  <a:extLst>
                    <a:ext uri="{FF2B5EF4-FFF2-40B4-BE49-F238E27FC236}">
                      <a16:creationId xmlns:a16="http://schemas.microsoft.com/office/drawing/2014/main" id="{AA44F6B4-4A73-4038-8676-ABD1DD2BB635}"/>
                    </a:ext>
                  </a:extLst>
                </p:cNvPr>
                <p:cNvSpPr/>
                <p:nvPr/>
              </p:nvSpPr>
              <p:spPr>
                <a:xfrm>
                  <a:off x="6422472" y="3163899"/>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6" name="Graphic 338">
                <a:extLst>
                  <a:ext uri="{FF2B5EF4-FFF2-40B4-BE49-F238E27FC236}">
                    <a16:creationId xmlns:a16="http://schemas.microsoft.com/office/drawing/2014/main" id="{2AFA31BE-C820-469D-A1C6-4D63048EDAF9}"/>
                  </a:ext>
                </a:extLst>
              </p:cNvPr>
              <p:cNvGrpSpPr/>
              <p:nvPr/>
            </p:nvGrpSpPr>
            <p:grpSpPr>
              <a:xfrm>
                <a:off x="6775892" y="3321722"/>
                <a:ext cx="64800" cy="64800"/>
                <a:chOff x="6766843" y="3196989"/>
                <a:chExt cx="93131" cy="52699"/>
              </a:xfrm>
            </p:grpSpPr>
            <p:sp>
              <p:nvSpPr>
                <p:cNvPr id="139" name="Freeform: Shape 138">
                  <a:extLst>
                    <a:ext uri="{FF2B5EF4-FFF2-40B4-BE49-F238E27FC236}">
                      <a16:creationId xmlns:a16="http://schemas.microsoft.com/office/drawing/2014/main" id="{2399BC7C-0C51-444D-8972-AF08B39A69F0}"/>
                    </a:ext>
                  </a:extLst>
                </p:cNvPr>
                <p:cNvSpPr/>
                <p:nvPr/>
              </p:nvSpPr>
              <p:spPr>
                <a:xfrm>
                  <a:off x="6814492" y="3196989"/>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40" name="Freeform: Shape 139">
                  <a:extLst>
                    <a:ext uri="{FF2B5EF4-FFF2-40B4-BE49-F238E27FC236}">
                      <a16:creationId xmlns:a16="http://schemas.microsoft.com/office/drawing/2014/main" id="{F54B9A5B-9CAB-4C73-B9C7-88CB40F67765}"/>
                    </a:ext>
                  </a:extLst>
                </p:cNvPr>
                <p:cNvSpPr/>
                <p:nvPr/>
              </p:nvSpPr>
              <p:spPr>
                <a:xfrm>
                  <a:off x="6766843" y="3222726"/>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7" name="Graphic 338">
                <a:extLst>
                  <a:ext uri="{FF2B5EF4-FFF2-40B4-BE49-F238E27FC236}">
                    <a16:creationId xmlns:a16="http://schemas.microsoft.com/office/drawing/2014/main" id="{75DEC91B-9E0A-400C-AD08-C3787D89F4F3}"/>
                  </a:ext>
                </a:extLst>
              </p:cNvPr>
              <p:cNvGrpSpPr/>
              <p:nvPr/>
            </p:nvGrpSpPr>
            <p:grpSpPr>
              <a:xfrm>
                <a:off x="6804048" y="3321722"/>
                <a:ext cx="64800" cy="64800"/>
                <a:chOff x="6794999" y="3196989"/>
                <a:chExt cx="93131" cy="52699"/>
              </a:xfrm>
            </p:grpSpPr>
            <p:sp>
              <p:nvSpPr>
                <p:cNvPr id="137" name="Freeform: Shape 136">
                  <a:extLst>
                    <a:ext uri="{FF2B5EF4-FFF2-40B4-BE49-F238E27FC236}">
                      <a16:creationId xmlns:a16="http://schemas.microsoft.com/office/drawing/2014/main" id="{A155EFCC-98D1-456B-8768-48355970341D}"/>
                    </a:ext>
                  </a:extLst>
                </p:cNvPr>
                <p:cNvSpPr/>
                <p:nvPr/>
              </p:nvSpPr>
              <p:spPr>
                <a:xfrm>
                  <a:off x="6840482" y="3196989"/>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38" name="Freeform: Shape 137">
                  <a:extLst>
                    <a:ext uri="{FF2B5EF4-FFF2-40B4-BE49-F238E27FC236}">
                      <a16:creationId xmlns:a16="http://schemas.microsoft.com/office/drawing/2014/main" id="{C4358F84-BC13-4EFA-B1EC-AD66D76DA7CF}"/>
                    </a:ext>
                  </a:extLst>
                </p:cNvPr>
                <p:cNvSpPr/>
                <p:nvPr/>
              </p:nvSpPr>
              <p:spPr>
                <a:xfrm>
                  <a:off x="6794999" y="3222726"/>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8" name="Graphic 338">
                <a:extLst>
                  <a:ext uri="{FF2B5EF4-FFF2-40B4-BE49-F238E27FC236}">
                    <a16:creationId xmlns:a16="http://schemas.microsoft.com/office/drawing/2014/main" id="{40C05BA2-4724-41B7-99BB-140F735D1E91}"/>
                  </a:ext>
                </a:extLst>
              </p:cNvPr>
              <p:cNvGrpSpPr/>
              <p:nvPr/>
            </p:nvGrpSpPr>
            <p:grpSpPr>
              <a:xfrm>
                <a:off x="6819209" y="3321722"/>
                <a:ext cx="64800" cy="64800"/>
                <a:chOff x="6810160" y="3196989"/>
                <a:chExt cx="93131" cy="52699"/>
              </a:xfrm>
            </p:grpSpPr>
            <p:sp>
              <p:nvSpPr>
                <p:cNvPr id="135" name="Freeform: Shape 134">
                  <a:extLst>
                    <a:ext uri="{FF2B5EF4-FFF2-40B4-BE49-F238E27FC236}">
                      <a16:creationId xmlns:a16="http://schemas.microsoft.com/office/drawing/2014/main" id="{D140AA3F-A0BA-4E43-91DF-C83CA63C3441}"/>
                    </a:ext>
                  </a:extLst>
                </p:cNvPr>
                <p:cNvSpPr/>
                <p:nvPr/>
              </p:nvSpPr>
              <p:spPr>
                <a:xfrm>
                  <a:off x="6857809" y="3196989"/>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36" name="Freeform: Shape 135">
                  <a:extLst>
                    <a:ext uri="{FF2B5EF4-FFF2-40B4-BE49-F238E27FC236}">
                      <a16:creationId xmlns:a16="http://schemas.microsoft.com/office/drawing/2014/main" id="{01003586-7AB4-4DAC-8F67-426ED1FD918A}"/>
                    </a:ext>
                  </a:extLst>
                </p:cNvPr>
                <p:cNvSpPr/>
                <p:nvPr/>
              </p:nvSpPr>
              <p:spPr>
                <a:xfrm>
                  <a:off x="6810160" y="3222726"/>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9" name="Graphic 338">
                <a:extLst>
                  <a:ext uri="{FF2B5EF4-FFF2-40B4-BE49-F238E27FC236}">
                    <a16:creationId xmlns:a16="http://schemas.microsoft.com/office/drawing/2014/main" id="{AD740E1B-CE5E-466D-B785-695668F2AF4F}"/>
                  </a:ext>
                </a:extLst>
              </p:cNvPr>
              <p:cNvGrpSpPr/>
              <p:nvPr/>
            </p:nvGrpSpPr>
            <p:grpSpPr>
              <a:xfrm>
                <a:off x="6843033" y="3321722"/>
                <a:ext cx="64800" cy="64800"/>
                <a:chOff x="6833984" y="3196989"/>
                <a:chExt cx="95297" cy="52699"/>
              </a:xfrm>
            </p:grpSpPr>
            <p:sp>
              <p:nvSpPr>
                <p:cNvPr id="133" name="Freeform: Shape 132">
                  <a:extLst>
                    <a:ext uri="{FF2B5EF4-FFF2-40B4-BE49-F238E27FC236}">
                      <a16:creationId xmlns:a16="http://schemas.microsoft.com/office/drawing/2014/main" id="{21B3FBA0-0A94-44A6-AFE1-AEB1FFBD6B37}"/>
                    </a:ext>
                  </a:extLst>
                </p:cNvPr>
                <p:cNvSpPr/>
                <p:nvPr/>
              </p:nvSpPr>
              <p:spPr>
                <a:xfrm>
                  <a:off x="6881633" y="3196989"/>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34" name="Freeform: Shape 133">
                  <a:extLst>
                    <a:ext uri="{FF2B5EF4-FFF2-40B4-BE49-F238E27FC236}">
                      <a16:creationId xmlns:a16="http://schemas.microsoft.com/office/drawing/2014/main" id="{C1C8697A-3916-4F70-89F6-8ABB275B98F1}"/>
                    </a:ext>
                  </a:extLst>
                </p:cNvPr>
                <p:cNvSpPr/>
                <p:nvPr/>
              </p:nvSpPr>
              <p:spPr>
                <a:xfrm>
                  <a:off x="6833984" y="3222726"/>
                  <a:ext cx="95297" cy="12255"/>
                </a:xfrm>
                <a:custGeom>
                  <a:avLst/>
                  <a:gdLst>
                    <a:gd name="connsiteX0" fmla="*/ 95298 w 95297"/>
                    <a:gd name="connsiteY0" fmla="*/ 0 h 12255"/>
                    <a:gd name="connsiteX1" fmla="*/ 0 w 95297"/>
                    <a:gd name="connsiteY1" fmla="*/ 0 h 12255"/>
                  </a:gdLst>
                  <a:ahLst/>
                  <a:cxnLst>
                    <a:cxn ang="0">
                      <a:pos x="connsiteX0" y="connsiteY0"/>
                    </a:cxn>
                    <a:cxn ang="0">
                      <a:pos x="connsiteX1" y="connsiteY1"/>
                    </a:cxn>
                  </a:cxnLst>
                  <a:rect l="l" t="t" r="r" b="b"/>
                  <a:pathLst>
                    <a:path w="95297" h="12255">
                      <a:moveTo>
                        <a:pt x="95298"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80" name="Graphic 338">
                <a:extLst>
                  <a:ext uri="{FF2B5EF4-FFF2-40B4-BE49-F238E27FC236}">
                    <a16:creationId xmlns:a16="http://schemas.microsoft.com/office/drawing/2014/main" id="{8C822697-8E8A-48C6-8928-DB3B4F421B04}"/>
                  </a:ext>
                </a:extLst>
              </p:cNvPr>
              <p:cNvGrpSpPr/>
              <p:nvPr/>
            </p:nvGrpSpPr>
            <p:grpSpPr>
              <a:xfrm>
                <a:off x="6864692" y="3321722"/>
                <a:ext cx="64800" cy="64800"/>
                <a:chOff x="6855643" y="3196989"/>
                <a:chExt cx="93131" cy="52699"/>
              </a:xfrm>
            </p:grpSpPr>
            <p:sp>
              <p:nvSpPr>
                <p:cNvPr id="131" name="Freeform: Shape 130">
                  <a:extLst>
                    <a:ext uri="{FF2B5EF4-FFF2-40B4-BE49-F238E27FC236}">
                      <a16:creationId xmlns:a16="http://schemas.microsoft.com/office/drawing/2014/main" id="{AD7E537A-9308-4FB0-A35E-8EBDC85E21C8}"/>
                    </a:ext>
                  </a:extLst>
                </p:cNvPr>
                <p:cNvSpPr/>
                <p:nvPr/>
              </p:nvSpPr>
              <p:spPr>
                <a:xfrm>
                  <a:off x="6903292" y="3196989"/>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32" name="Freeform: Shape 131">
                  <a:extLst>
                    <a:ext uri="{FF2B5EF4-FFF2-40B4-BE49-F238E27FC236}">
                      <a16:creationId xmlns:a16="http://schemas.microsoft.com/office/drawing/2014/main" id="{E70345EE-4477-48AF-953C-F34EB4622A51}"/>
                    </a:ext>
                  </a:extLst>
                </p:cNvPr>
                <p:cNvSpPr/>
                <p:nvPr/>
              </p:nvSpPr>
              <p:spPr>
                <a:xfrm>
                  <a:off x="6855643" y="3222726"/>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81" name="Graphic 338">
                <a:extLst>
                  <a:ext uri="{FF2B5EF4-FFF2-40B4-BE49-F238E27FC236}">
                    <a16:creationId xmlns:a16="http://schemas.microsoft.com/office/drawing/2014/main" id="{79C98207-63FC-4861-B38C-012B244F396D}"/>
                  </a:ext>
                </a:extLst>
              </p:cNvPr>
              <p:cNvGrpSpPr/>
              <p:nvPr/>
            </p:nvGrpSpPr>
            <p:grpSpPr>
              <a:xfrm>
                <a:off x="6884185" y="3353586"/>
                <a:ext cx="64800" cy="64800"/>
                <a:chOff x="6875136" y="3228853"/>
                <a:chExt cx="93131" cy="52699"/>
              </a:xfrm>
            </p:grpSpPr>
            <p:sp>
              <p:nvSpPr>
                <p:cNvPr id="129" name="Freeform: Shape 128">
                  <a:extLst>
                    <a:ext uri="{FF2B5EF4-FFF2-40B4-BE49-F238E27FC236}">
                      <a16:creationId xmlns:a16="http://schemas.microsoft.com/office/drawing/2014/main" id="{28C7178A-F5D8-4503-A6CC-20E136750562}"/>
                    </a:ext>
                  </a:extLst>
                </p:cNvPr>
                <p:cNvSpPr/>
                <p:nvPr/>
              </p:nvSpPr>
              <p:spPr>
                <a:xfrm>
                  <a:off x="6920619" y="3228853"/>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30" name="Freeform: Shape 129">
                  <a:extLst>
                    <a:ext uri="{FF2B5EF4-FFF2-40B4-BE49-F238E27FC236}">
                      <a16:creationId xmlns:a16="http://schemas.microsoft.com/office/drawing/2014/main" id="{56196509-8BB7-45BE-B902-E633848BB9BB}"/>
                    </a:ext>
                  </a:extLst>
                </p:cNvPr>
                <p:cNvSpPr/>
                <p:nvPr/>
              </p:nvSpPr>
              <p:spPr>
                <a:xfrm>
                  <a:off x="6875136" y="3255816"/>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82" name="Graphic 338">
                <a:extLst>
                  <a:ext uri="{FF2B5EF4-FFF2-40B4-BE49-F238E27FC236}">
                    <a16:creationId xmlns:a16="http://schemas.microsoft.com/office/drawing/2014/main" id="{0760076C-E4A4-4017-B14E-7AE6CA625705}"/>
                  </a:ext>
                </a:extLst>
              </p:cNvPr>
              <p:cNvGrpSpPr/>
              <p:nvPr/>
            </p:nvGrpSpPr>
            <p:grpSpPr>
              <a:xfrm>
                <a:off x="6897180" y="3353586"/>
                <a:ext cx="64800" cy="64800"/>
                <a:chOff x="6888131" y="3228853"/>
                <a:chExt cx="93131" cy="52699"/>
              </a:xfrm>
            </p:grpSpPr>
            <p:sp>
              <p:nvSpPr>
                <p:cNvPr id="127" name="Freeform: Shape 126">
                  <a:extLst>
                    <a:ext uri="{FF2B5EF4-FFF2-40B4-BE49-F238E27FC236}">
                      <a16:creationId xmlns:a16="http://schemas.microsoft.com/office/drawing/2014/main" id="{D74FFD41-3198-4D94-8F1D-EE06BB6E19C4}"/>
                    </a:ext>
                  </a:extLst>
                </p:cNvPr>
                <p:cNvSpPr/>
                <p:nvPr/>
              </p:nvSpPr>
              <p:spPr>
                <a:xfrm>
                  <a:off x="6935780" y="3228853"/>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8" name="Freeform: Shape 127">
                  <a:extLst>
                    <a:ext uri="{FF2B5EF4-FFF2-40B4-BE49-F238E27FC236}">
                      <a16:creationId xmlns:a16="http://schemas.microsoft.com/office/drawing/2014/main" id="{49B49FED-FA14-47E4-843F-29C5547BDA75}"/>
                    </a:ext>
                  </a:extLst>
                </p:cNvPr>
                <p:cNvSpPr/>
                <p:nvPr/>
              </p:nvSpPr>
              <p:spPr>
                <a:xfrm>
                  <a:off x="6888131" y="3255816"/>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83" name="Graphic 338">
                <a:extLst>
                  <a:ext uri="{FF2B5EF4-FFF2-40B4-BE49-F238E27FC236}">
                    <a16:creationId xmlns:a16="http://schemas.microsoft.com/office/drawing/2014/main" id="{9142EEE5-CE8D-4304-BB86-932B83323A94}"/>
                  </a:ext>
                </a:extLst>
              </p:cNvPr>
              <p:cNvGrpSpPr/>
              <p:nvPr/>
            </p:nvGrpSpPr>
            <p:grpSpPr>
              <a:xfrm>
                <a:off x="6933999" y="3353586"/>
                <a:ext cx="64800" cy="64800"/>
                <a:chOff x="6924950" y="3228853"/>
                <a:chExt cx="95297" cy="52699"/>
              </a:xfrm>
            </p:grpSpPr>
            <p:sp>
              <p:nvSpPr>
                <p:cNvPr id="125" name="Freeform: Shape 124">
                  <a:extLst>
                    <a:ext uri="{FF2B5EF4-FFF2-40B4-BE49-F238E27FC236}">
                      <a16:creationId xmlns:a16="http://schemas.microsoft.com/office/drawing/2014/main" id="{38856B62-9237-4B21-BFB2-997C5D6FCF84}"/>
                    </a:ext>
                  </a:extLst>
                </p:cNvPr>
                <p:cNvSpPr/>
                <p:nvPr/>
              </p:nvSpPr>
              <p:spPr>
                <a:xfrm>
                  <a:off x="6972599" y="3228853"/>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6" name="Freeform: Shape 125">
                  <a:extLst>
                    <a:ext uri="{FF2B5EF4-FFF2-40B4-BE49-F238E27FC236}">
                      <a16:creationId xmlns:a16="http://schemas.microsoft.com/office/drawing/2014/main" id="{036F0ABE-C40B-47B2-B9E4-CA863B8DEE55}"/>
                    </a:ext>
                  </a:extLst>
                </p:cNvPr>
                <p:cNvSpPr/>
                <p:nvPr/>
              </p:nvSpPr>
              <p:spPr>
                <a:xfrm>
                  <a:off x="6924950" y="3255816"/>
                  <a:ext cx="95297" cy="12255"/>
                </a:xfrm>
                <a:custGeom>
                  <a:avLst/>
                  <a:gdLst>
                    <a:gd name="connsiteX0" fmla="*/ 95298 w 95297"/>
                    <a:gd name="connsiteY0" fmla="*/ 0 h 12255"/>
                    <a:gd name="connsiteX1" fmla="*/ 0 w 95297"/>
                    <a:gd name="connsiteY1" fmla="*/ 0 h 12255"/>
                  </a:gdLst>
                  <a:ahLst/>
                  <a:cxnLst>
                    <a:cxn ang="0">
                      <a:pos x="connsiteX0" y="connsiteY0"/>
                    </a:cxn>
                    <a:cxn ang="0">
                      <a:pos x="connsiteX1" y="connsiteY1"/>
                    </a:cxn>
                  </a:cxnLst>
                  <a:rect l="l" t="t" r="r" b="b"/>
                  <a:pathLst>
                    <a:path w="95297" h="12255">
                      <a:moveTo>
                        <a:pt x="95298"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84" name="Graphic 338">
                <a:extLst>
                  <a:ext uri="{FF2B5EF4-FFF2-40B4-BE49-F238E27FC236}">
                    <a16:creationId xmlns:a16="http://schemas.microsoft.com/office/drawing/2014/main" id="{30CE71CD-CB00-4ED0-8101-90350B64BC8A}"/>
                  </a:ext>
                </a:extLst>
              </p:cNvPr>
              <p:cNvGrpSpPr/>
              <p:nvPr/>
            </p:nvGrpSpPr>
            <p:grpSpPr>
              <a:xfrm>
                <a:off x="6962155" y="3353586"/>
                <a:ext cx="64800" cy="64800"/>
                <a:chOff x="6953106" y="3228853"/>
                <a:chExt cx="95297" cy="52699"/>
              </a:xfrm>
            </p:grpSpPr>
            <p:sp>
              <p:nvSpPr>
                <p:cNvPr id="123" name="Freeform: Shape 122">
                  <a:extLst>
                    <a:ext uri="{FF2B5EF4-FFF2-40B4-BE49-F238E27FC236}">
                      <a16:creationId xmlns:a16="http://schemas.microsoft.com/office/drawing/2014/main" id="{4E8D9874-C691-4CCE-9A3F-FC05B8E42362}"/>
                    </a:ext>
                  </a:extLst>
                </p:cNvPr>
                <p:cNvSpPr/>
                <p:nvPr/>
              </p:nvSpPr>
              <p:spPr>
                <a:xfrm>
                  <a:off x="7000755" y="3228853"/>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4" name="Freeform: Shape 123">
                  <a:extLst>
                    <a:ext uri="{FF2B5EF4-FFF2-40B4-BE49-F238E27FC236}">
                      <a16:creationId xmlns:a16="http://schemas.microsoft.com/office/drawing/2014/main" id="{7B136A72-3CE9-47FE-AC9C-AF03EE70BC42}"/>
                    </a:ext>
                  </a:extLst>
                </p:cNvPr>
                <p:cNvSpPr/>
                <p:nvPr/>
              </p:nvSpPr>
              <p:spPr>
                <a:xfrm>
                  <a:off x="6953106" y="3255816"/>
                  <a:ext cx="95297" cy="12255"/>
                </a:xfrm>
                <a:custGeom>
                  <a:avLst/>
                  <a:gdLst>
                    <a:gd name="connsiteX0" fmla="*/ 95298 w 95297"/>
                    <a:gd name="connsiteY0" fmla="*/ 0 h 12255"/>
                    <a:gd name="connsiteX1" fmla="*/ 0 w 95297"/>
                    <a:gd name="connsiteY1" fmla="*/ 0 h 12255"/>
                  </a:gdLst>
                  <a:ahLst/>
                  <a:cxnLst>
                    <a:cxn ang="0">
                      <a:pos x="connsiteX0" y="connsiteY0"/>
                    </a:cxn>
                    <a:cxn ang="0">
                      <a:pos x="connsiteX1" y="connsiteY1"/>
                    </a:cxn>
                  </a:cxnLst>
                  <a:rect l="l" t="t" r="r" b="b"/>
                  <a:pathLst>
                    <a:path w="95297" h="12255">
                      <a:moveTo>
                        <a:pt x="95298"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85" name="Graphic 338">
                <a:extLst>
                  <a:ext uri="{FF2B5EF4-FFF2-40B4-BE49-F238E27FC236}">
                    <a16:creationId xmlns:a16="http://schemas.microsoft.com/office/drawing/2014/main" id="{4BE6AB95-18F2-45B5-957D-08762E2C8590}"/>
                  </a:ext>
                </a:extLst>
              </p:cNvPr>
              <p:cNvGrpSpPr/>
              <p:nvPr/>
            </p:nvGrpSpPr>
            <p:grpSpPr>
              <a:xfrm>
                <a:off x="7001141" y="3353586"/>
                <a:ext cx="64800" cy="64800"/>
                <a:chOff x="6992092" y="3228853"/>
                <a:chExt cx="95297" cy="52699"/>
              </a:xfrm>
            </p:grpSpPr>
            <p:sp>
              <p:nvSpPr>
                <p:cNvPr id="121" name="Freeform: Shape 120">
                  <a:extLst>
                    <a:ext uri="{FF2B5EF4-FFF2-40B4-BE49-F238E27FC236}">
                      <a16:creationId xmlns:a16="http://schemas.microsoft.com/office/drawing/2014/main" id="{D51D26B6-F6FF-400C-9987-76CA85F828D6}"/>
                    </a:ext>
                  </a:extLst>
                </p:cNvPr>
                <p:cNvSpPr/>
                <p:nvPr/>
              </p:nvSpPr>
              <p:spPr>
                <a:xfrm>
                  <a:off x="7039741" y="3228853"/>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2" name="Freeform: Shape 121">
                  <a:extLst>
                    <a:ext uri="{FF2B5EF4-FFF2-40B4-BE49-F238E27FC236}">
                      <a16:creationId xmlns:a16="http://schemas.microsoft.com/office/drawing/2014/main" id="{C8ACCD53-AA36-477F-A0E2-402373FE7149}"/>
                    </a:ext>
                  </a:extLst>
                </p:cNvPr>
                <p:cNvSpPr/>
                <p:nvPr/>
              </p:nvSpPr>
              <p:spPr>
                <a:xfrm>
                  <a:off x="6992092" y="3255816"/>
                  <a:ext cx="95297" cy="12255"/>
                </a:xfrm>
                <a:custGeom>
                  <a:avLst/>
                  <a:gdLst>
                    <a:gd name="connsiteX0" fmla="*/ 95298 w 95297"/>
                    <a:gd name="connsiteY0" fmla="*/ 0 h 12255"/>
                    <a:gd name="connsiteX1" fmla="*/ 0 w 95297"/>
                    <a:gd name="connsiteY1" fmla="*/ 0 h 12255"/>
                  </a:gdLst>
                  <a:ahLst/>
                  <a:cxnLst>
                    <a:cxn ang="0">
                      <a:pos x="connsiteX0" y="connsiteY0"/>
                    </a:cxn>
                    <a:cxn ang="0">
                      <a:pos x="connsiteX1" y="connsiteY1"/>
                    </a:cxn>
                  </a:cxnLst>
                  <a:rect l="l" t="t" r="r" b="b"/>
                  <a:pathLst>
                    <a:path w="95297" h="12255">
                      <a:moveTo>
                        <a:pt x="95298"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86" name="Graphic 338">
                <a:extLst>
                  <a:ext uri="{FF2B5EF4-FFF2-40B4-BE49-F238E27FC236}">
                    <a16:creationId xmlns:a16="http://schemas.microsoft.com/office/drawing/2014/main" id="{6E1D05AD-3E06-4174-B15C-F2FDD86423A8}"/>
                  </a:ext>
                </a:extLst>
              </p:cNvPr>
              <p:cNvGrpSpPr/>
              <p:nvPr/>
            </p:nvGrpSpPr>
            <p:grpSpPr>
              <a:xfrm>
                <a:off x="7035794" y="3353586"/>
                <a:ext cx="64800" cy="64800"/>
                <a:chOff x="7026745" y="3228853"/>
                <a:chExt cx="95297" cy="52699"/>
              </a:xfrm>
            </p:grpSpPr>
            <p:sp>
              <p:nvSpPr>
                <p:cNvPr id="119" name="Freeform: Shape 118">
                  <a:extLst>
                    <a:ext uri="{FF2B5EF4-FFF2-40B4-BE49-F238E27FC236}">
                      <a16:creationId xmlns:a16="http://schemas.microsoft.com/office/drawing/2014/main" id="{9A1EFFCF-87C2-4A7D-ACE9-BF684E5C3613}"/>
                    </a:ext>
                  </a:extLst>
                </p:cNvPr>
                <p:cNvSpPr/>
                <p:nvPr/>
              </p:nvSpPr>
              <p:spPr>
                <a:xfrm>
                  <a:off x="7074394" y="3228853"/>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0" name="Freeform: Shape 119">
                  <a:extLst>
                    <a:ext uri="{FF2B5EF4-FFF2-40B4-BE49-F238E27FC236}">
                      <a16:creationId xmlns:a16="http://schemas.microsoft.com/office/drawing/2014/main" id="{3EB93619-47E6-4523-AF75-93862E090EF9}"/>
                    </a:ext>
                  </a:extLst>
                </p:cNvPr>
                <p:cNvSpPr/>
                <p:nvPr/>
              </p:nvSpPr>
              <p:spPr>
                <a:xfrm>
                  <a:off x="7026745" y="3255816"/>
                  <a:ext cx="95297" cy="12255"/>
                </a:xfrm>
                <a:custGeom>
                  <a:avLst/>
                  <a:gdLst>
                    <a:gd name="connsiteX0" fmla="*/ 95297 w 95297"/>
                    <a:gd name="connsiteY0" fmla="*/ 0 h 12255"/>
                    <a:gd name="connsiteX1" fmla="*/ 0 w 95297"/>
                    <a:gd name="connsiteY1" fmla="*/ 0 h 12255"/>
                  </a:gdLst>
                  <a:ahLst/>
                  <a:cxnLst>
                    <a:cxn ang="0">
                      <a:pos x="connsiteX0" y="connsiteY0"/>
                    </a:cxn>
                    <a:cxn ang="0">
                      <a:pos x="connsiteX1" y="connsiteY1"/>
                    </a:cxn>
                  </a:cxnLst>
                  <a:rect l="l" t="t" r="r" b="b"/>
                  <a:pathLst>
                    <a:path w="95297" h="12255">
                      <a:moveTo>
                        <a:pt x="95297"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87" name="Graphic 338">
                <a:extLst>
                  <a:ext uri="{FF2B5EF4-FFF2-40B4-BE49-F238E27FC236}">
                    <a16:creationId xmlns:a16="http://schemas.microsoft.com/office/drawing/2014/main" id="{1C096FCA-17F1-4354-9355-A2D5AE21EED3}"/>
                  </a:ext>
                </a:extLst>
              </p:cNvPr>
              <p:cNvGrpSpPr/>
              <p:nvPr/>
            </p:nvGrpSpPr>
            <p:grpSpPr>
              <a:xfrm>
                <a:off x="7079111" y="3353586"/>
                <a:ext cx="64800" cy="64800"/>
                <a:chOff x="7070062" y="3228853"/>
                <a:chExt cx="95297" cy="52699"/>
              </a:xfrm>
            </p:grpSpPr>
            <p:sp>
              <p:nvSpPr>
                <p:cNvPr id="117" name="Freeform: Shape 116">
                  <a:extLst>
                    <a:ext uri="{FF2B5EF4-FFF2-40B4-BE49-F238E27FC236}">
                      <a16:creationId xmlns:a16="http://schemas.microsoft.com/office/drawing/2014/main" id="{0EB09252-FE38-47FE-9A98-78B2BB98FC09}"/>
                    </a:ext>
                  </a:extLst>
                </p:cNvPr>
                <p:cNvSpPr/>
                <p:nvPr/>
              </p:nvSpPr>
              <p:spPr>
                <a:xfrm>
                  <a:off x="7117711" y="3228853"/>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8" name="Freeform: Shape 117">
                  <a:extLst>
                    <a:ext uri="{FF2B5EF4-FFF2-40B4-BE49-F238E27FC236}">
                      <a16:creationId xmlns:a16="http://schemas.microsoft.com/office/drawing/2014/main" id="{859FE4D0-BC36-4D42-BAAE-0A238DB3B70E}"/>
                    </a:ext>
                  </a:extLst>
                </p:cNvPr>
                <p:cNvSpPr/>
                <p:nvPr/>
              </p:nvSpPr>
              <p:spPr>
                <a:xfrm>
                  <a:off x="7070062" y="3255816"/>
                  <a:ext cx="95297" cy="12255"/>
                </a:xfrm>
                <a:custGeom>
                  <a:avLst/>
                  <a:gdLst>
                    <a:gd name="connsiteX0" fmla="*/ 95297 w 95297"/>
                    <a:gd name="connsiteY0" fmla="*/ 0 h 12255"/>
                    <a:gd name="connsiteX1" fmla="*/ 0 w 95297"/>
                    <a:gd name="connsiteY1" fmla="*/ 0 h 12255"/>
                  </a:gdLst>
                  <a:ahLst/>
                  <a:cxnLst>
                    <a:cxn ang="0">
                      <a:pos x="connsiteX0" y="connsiteY0"/>
                    </a:cxn>
                    <a:cxn ang="0">
                      <a:pos x="connsiteX1" y="connsiteY1"/>
                    </a:cxn>
                  </a:cxnLst>
                  <a:rect l="l" t="t" r="r" b="b"/>
                  <a:pathLst>
                    <a:path w="95297" h="12255">
                      <a:moveTo>
                        <a:pt x="95297"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88" name="Graphic 338">
                <a:extLst>
                  <a:ext uri="{FF2B5EF4-FFF2-40B4-BE49-F238E27FC236}">
                    <a16:creationId xmlns:a16="http://schemas.microsoft.com/office/drawing/2014/main" id="{955DDB10-C6A7-4E88-81BD-BCD156F86DC3}"/>
                  </a:ext>
                </a:extLst>
              </p:cNvPr>
              <p:cNvGrpSpPr/>
              <p:nvPr/>
            </p:nvGrpSpPr>
            <p:grpSpPr>
              <a:xfrm>
                <a:off x="7126760" y="3407511"/>
                <a:ext cx="64800" cy="64800"/>
                <a:chOff x="7117711" y="3282778"/>
                <a:chExt cx="93131" cy="52699"/>
              </a:xfrm>
            </p:grpSpPr>
            <p:sp>
              <p:nvSpPr>
                <p:cNvPr id="115" name="Freeform: Shape 114">
                  <a:extLst>
                    <a:ext uri="{FF2B5EF4-FFF2-40B4-BE49-F238E27FC236}">
                      <a16:creationId xmlns:a16="http://schemas.microsoft.com/office/drawing/2014/main" id="{33B15196-2C32-4A4E-B9DB-24DFCF841204}"/>
                    </a:ext>
                  </a:extLst>
                </p:cNvPr>
                <p:cNvSpPr/>
                <p:nvPr/>
              </p:nvSpPr>
              <p:spPr>
                <a:xfrm>
                  <a:off x="7163194" y="3282778"/>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6" name="Freeform: Shape 115">
                  <a:extLst>
                    <a:ext uri="{FF2B5EF4-FFF2-40B4-BE49-F238E27FC236}">
                      <a16:creationId xmlns:a16="http://schemas.microsoft.com/office/drawing/2014/main" id="{937E1088-5A64-4DD1-AEA9-7C65E687257F}"/>
                    </a:ext>
                  </a:extLst>
                </p:cNvPr>
                <p:cNvSpPr/>
                <p:nvPr/>
              </p:nvSpPr>
              <p:spPr>
                <a:xfrm>
                  <a:off x="7117711" y="3309740"/>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89" name="Graphic 338">
                <a:extLst>
                  <a:ext uri="{FF2B5EF4-FFF2-40B4-BE49-F238E27FC236}">
                    <a16:creationId xmlns:a16="http://schemas.microsoft.com/office/drawing/2014/main" id="{E8440EE2-437F-4A4C-BA4E-88AA06E5F361}"/>
                  </a:ext>
                </a:extLst>
              </p:cNvPr>
              <p:cNvGrpSpPr/>
              <p:nvPr/>
            </p:nvGrpSpPr>
            <p:grpSpPr>
              <a:xfrm>
                <a:off x="7804673" y="3460210"/>
                <a:ext cx="64800" cy="64800"/>
                <a:chOff x="7795624" y="3335477"/>
                <a:chExt cx="93131" cy="52699"/>
              </a:xfrm>
            </p:grpSpPr>
            <p:sp>
              <p:nvSpPr>
                <p:cNvPr id="113" name="Freeform: Shape 112">
                  <a:extLst>
                    <a:ext uri="{FF2B5EF4-FFF2-40B4-BE49-F238E27FC236}">
                      <a16:creationId xmlns:a16="http://schemas.microsoft.com/office/drawing/2014/main" id="{B223841E-C870-4EA0-8033-8677D60A0003}"/>
                    </a:ext>
                  </a:extLst>
                </p:cNvPr>
                <p:cNvSpPr/>
                <p:nvPr/>
              </p:nvSpPr>
              <p:spPr>
                <a:xfrm>
                  <a:off x="7841106" y="3335477"/>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4" name="Freeform: Shape 113">
                  <a:extLst>
                    <a:ext uri="{FF2B5EF4-FFF2-40B4-BE49-F238E27FC236}">
                      <a16:creationId xmlns:a16="http://schemas.microsoft.com/office/drawing/2014/main" id="{5EAF56D7-FF15-4A02-8B72-2FA18FAC0617}"/>
                    </a:ext>
                  </a:extLst>
                </p:cNvPr>
                <p:cNvSpPr/>
                <p:nvPr/>
              </p:nvSpPr>
              <p:spPr>
                <a:xfrm>
                  <a:off x="7795624" y="3362439"/>
                  <a:ext cx="93131" cy="12255"/>
                </a:xfrm>
                <a:custGeom>
                  <a:avLst/>
                  <a:gdLst>
                    <a:gd name="connsiteX0" fmla="*/ 93131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1"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90" name="Graphic 338">
                <a:extLst>
                  <a:ext uri="{FF2B5EF4-FFF2-40B4-BE49-F238E27FC236}">
                    <a16:creationId xmlns:a16="http://schemas.microsoft.com/office/drawing/2014/main" id="{50EEA38C-3D6E-42F5-99BB-6FB1CE4B6FC8}"/>
                  </a:ext>
                </a:extLst>
              </p:cNvPr>
              <p:cNvGrpSpPr/>
              <p:nvPr/>
            </p:nvGrpSpPr>
            <p:grpSpPr>
              <a:xfrm>
                <a:off x="7850155" y="3460210"/>
                <a:ext cx="64800" cy="64800"/>
                <a:chOff x="7841106" y="3335477"/>
                <a:chExt cx="93131" cy="52699"/>
              </a:xfrm>
            </p:grpSpPr>
            <p:sp>
              <p:nvSpPr>
                <p:cNvPr id="111" name="Freeform: Shape 110">
                  <a:extLst>
                    <a:ext uri="{FF2B5EF4-FFF2-40B4-BE49-F238E27FC236}">
                      <a16:creationId xmlns:a16="http://schemas.microsoft.com/office/drawing/2014/main" id="{42D0F85E-36E2-4445-9DE3-9947A7551F9A}"/>
                    </a:ext>
                  </a:extLst>
                </p:cNvPr>
                <p:cNvSpPr/>
                <p:nvPr/>
              </p:nvSpPr>
              <p:spPr>
                <a:xfrm>
                  <a:off x="7886589" y="3335477"/>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2" name="Freeform: Shape 111">
                  <a:extLst>
                    <a:ext uri="{FF2B5EF4-FFF2-40B4-BE49-F238E27FC236}">
                      <a16:creationId xmlns:a16="http://schemas.microsoft.com/office/drawing/2014/main" id="{D664819A-E34D-4263-BA4F-214C5B0492E3}"/>
                    </a:ext>
                  </a:extLst>
                </p:cNvPr>
                <p:cNvSpPr/>
                <p:nvPr/>
              </p:nvSpPr>
              <p:spPr>
                <a:xfrm>
                  <a:off x="7841106" y="3362439"/>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91" name="Graphic 338">
                <a:extLst>
                  <a:ext uri="{FF2B5EF4-FFF2-40B4-BE49-F238E27FC236}">
                    <a16:creationId xmlns:a16="http://schemas.microsoft.com/office/drawing/2014/main" id="{883E08FA-8733-4338-9538-DB5C92D35F75}"/>
                  </a:ext>
                </a:extLst>
              </p:cNvPr>
              <p:cNvGrpSpPr/>
              <p:nvPr/>
            </p:nvGrpSpPr>
            <p:grpSpPr>
              <a:xfrm>
                <a:off x="7871814" y="3460210"/>
                <a:ext cx="64800" cy="64800"/>
                <a:chOff x="7862765" y="3335477"/>
                <a:chExt cx="93131" cy="52699"/>
              </a:xfrm>
            </p:grpSpPr>
            <p:sp>
              <p:nvSpPr>
                <p:cNvPr id="109" name="Freeform: Shape 108">
                  <a:extLst>
                    <a:ext uri="{FF2B5EF4-FFF2-40B4-BE49-F238E27FC236}">
                      <a16:creationId xmlns:a16="http://schemas.microsoft.com/office/drawing/2014/main" id="{EC3C3D85-ED7F-4D4C-AD77-B85C29CD247B}"/>
                    </a:ext>
                  </a:extLst>
                </p:cNvPr>
                <p:cNvSpPr/>
                <p:nvPr/>
              </p:nvSpPr>
              <p:spPr>
                <a:xfrm>
                  <a:off x="7910414" y="3335477"/>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0" name="Freeform: Shape 109">
                  <a:extLst>
                    <a:ext uri="{FF2B5EF4-FFF2-40B4-BE49-F238E27FC236}">
                      <a16:creationId xmlns:a16="http://schemas.microsoft.com/office/drawing/2014/main" id="{AAF3DBAF-6C47-4A06-B876-D57C681544DD}"/>
                    </a:ext>
                  </a:extLst>
                </p:cNvPr>
                <p:cNvSpPr/>
                <p:nvPr/>
              </p:nvSpPr>
              <p:spPr>
                <a:xfrm>
                  <a:off x="7862765" y="3362439"/>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92" name="Graphic 338">
                <a:extLst>
                  <a:ext uri="{FF2B5EF4-FFF2-40B4-BE49-F238E27FC236}">
                    <a16:creationId xmlns:a16="http://schemas.microsoft.com/office/drawing/2014/main" id="{C5704411-D588-4DDC-9B75-EBA6C2210B40}"/>
                  </a:ext>
                </a:extLst>
              </p:cNvPr>
              <p:cNvGrpSpPr/>
              <p:nvPr/>
            </p:nvGrpSpPr>
            <p:grpSpPr>
              <a:xfrm>
                <a:off x="7904302" y="3460210"/>
                <a:ext cx="64800" cy="64800"/>
                <a:chOff x="7895253" y="3335477"/>
                <a:chExt cx="93131" cy="52699"/>
              </a:xfrm>
            </p:grpSpPr>
            <p:sp>
              <p:nvSpPr>
                <p:cNvPr id="107" name="Freeform: Shape 106">
                  <a:extLst>
                    <a:ext uri="{FF2B5EF4-FFF2-40B4-BE49-F238E27FC236}">
                      <a16:creationId xmlns:a16="http://schemas.microsoft.com/office/drawing/2014/main" id="{0003DCE9-68D5-4921-B94D-4A7846556D29}"/>
                    </a:ext>
                  </a:extLst>
                </p:cNvPr>
                <p:cNvSpPr/>
                <p:nvPr/>
              </p:nvSpPr>
              <p:spPr>
                <a:xfrm>
                  <a:off x="7942902" y="3335477"/>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8" name="Freeform: Shape 107">
                  <a:extLst>
                    <a:ext uri="{FF2B5EF4-FFF2-40B4-BE49-F238E27FC236}">
                      <a16:creationId xmlns:a16="http://schemas.microsoft.com/office/drawing/2014/main" id="{23AA5ABF-3F90-44D9-96DE-E84157CAA152}"/>
                    </a:ext>
                  </a:extLst>
                </p:cNvPr>
                <p:cNvSpPr/>
                <p:nvPr/>
              </p:nvSpPr>
              <p:spPr>
                <a:xfrm>
                  <a:off x="7895253" y="3362439"/>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93" name="Graphic 338">
                <a:extLst>
                  <a:ext uri="{FF2B5EF4-FFF2-40B4-BE49-F238E27FC236}">
                    <a16:creationId xmlns:a16="http://schemas.microsoft.com/office/drawing/2014/main" id="{74CDAD22-2AF6-4DDE-8108-18E953EC93B9}"/>
                  </a:ext>
                </a:extLst>
              </p:cNvPr>
              <p:cNvGrpSpPr/>
              <p:nvPr/>
            </p:nvGrpSpPr>
            <p:grpSpPr>
              <a:xfrm>
                <a:off x="7923795" y="3460210"/>
                <a:ext cx="64800" cy="64800"/>
                <a:chOff x="7914746" y="3335477"/>
                <a:chExt cx="93131" cy="52699"/>
              </a:xfrm>
            </p:grpSpPr>
            <p:sp>
              <p:nvSpPr>
                <p:cNvPr id="105" name="Freeform: Shape 104">
                  <a:extLst>
                    <a:ext uri="{FF2B5EF4-FFF2-40B4-BE49-F238E27FC236}">
                      <a16:creationId xmlns:a16="http://schemas.microsoft.com/office/drawing/2014/main" id="{5D4677E5-B28F-407E-8D4B-540F75068350}"/>
                    </a:ext>
                  </a:extLst>
                </p:cNvPr>
                <p:cNvSpPr/>
                <p:nvPr/>
              </p:nvSpPr>
              <p:spPr>
                <a:xfrm>
                  <a:off x="7962394" y="3335477"/>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6" name="Freeform: Shape 105">
                  <a:extLst>
                    <a:ext uri="{FF2B5EF4-FFF2-40B4-BE49-F238E27FC236}">
                      <a16:creationId xmlns:a16="http://schemas.microsoft.com/office/drawing/2014/main" id="{7881FC97-96C6-4744-BACD-CC71309FE107}"/>
                    </a:ext>
                  </a:extLst>
                </p:cNvPr>
                <p:cNvSpPr/>
                <p:nvPr/>
              </p:nvSpPr>
              <p:spPr>
                <a:xfrm>
                  <a:off x="7914746" y="3362439"/>
                  <a:ext cx="93131" cy="12255"/>
                </a:xfrm>
                <a:custGeom>
                  <a:avLst/>
                  <a:gdLst>
                    <a:gd name="connsiteX0" fmla="*/ 93131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1"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94" name="Graphic 338">
                <a:extLst>
                  <a:ext uri="{FF2B5EF4-FFF2-40B4-BE49-F238E27FC236}">
                    <a16:creationId xmlns:a16="http://schemas.microsoft.com/office/drawing/2014/main" id="{873C47A2-B7B3-4972-A2C7-07D1BEAD0BA2}"/>
                  </a:ext>
                </a:extLst>
              </p:cNvPr>
              <p:cNvGrpSpPr/>
              <p:nvPr/>
            </p:nvGrpSpPr>
            <p:grpSpPr>
              <a:xfrm>
                <a:off x="7936790" y="3460210"/>
                <a:ext cx="64800" cy="64800"/>
                <a:chOff x="7927741" y="3335477"/>
                <a:chExt cx="93131" cy="52699"/>
              </a:xfrm>
            </p:grpSpPr>
            <p:sp>
              <p:nvSpPr>
                <p:cNvPr id="103" name="Freeform: Shape 102">
                  <a:extLst>
                    <a:ext uri="{FF2B5EF4-FFF2-40B4-BE49-F238E27FC236}">
                      <a16:creationId xmlns:a16="http://schemas.microsoft.com/office/drawing/2014/main" id="{1E2C4B35-1E5D-461B-89B4-30149E7816F4}"/>
                    </a:ext>
                  </a:extLst>
                </p:cNvPr>
                <p:cNvSpPr/>
                <p:nvPr/>
              </p:nvSpPr>
              <p:spPr>
                <a:xfrm>
                  <a:off x="7975389" y="3335477"/>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4" name="Freeform: Shape 103">
                  <a:extLst>
                    <a:ext uri="{FF2B5EF4-FFF2-40B4-BE49-F238E27FC236}">
                      <a16:creationId xmlns:a16="http://schemas.microsoft.com/office/drawing/2014/main" id="{5F2B4080-FBBC-4913-85E7-5471D5E5DEAE}"/>
                    </a:ext>
                  </a:extLst>
                </p:cNvPr>
                <p:cNvSpPr/>
                <p:nvPr/>
              </p:nvSpPr>
              <p:spPr>
                <a:xfrm>
                  <a:off x="7927741" y="3362439"/>
                  <a:ext cx="93131" cy="12255"/>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95" name="Graphic 338">
                <a:extLst>
                  <a:ext uri="{FF2B5EF4-FFF2-40B4-BE49-F238E27FC236}">
                    <a16:creationId xmlns:a16="http://schemas.microsoft.com/office/drawing/2014/main" id="{56013C74-4185-4030-9060-1A821EB6B089}"/>
                  </a:ext>
                </a:extLst>
              </p:cNvPr>
              <p:cNvGrpSpPr/>
              <p:nvPr/>
            </p:nvGrpSpPr>
            <p:grpSpPr>
              <a:xfrm>
                <a:off x="7954116" y="3460210"/>
                <a:ext cx="64800" cy="64800"/>
                <a:chOff x="7945067" y="3335477"/>
                <a:chExt cx="95297" cy="52699"/>
              </a:xfrm>
            </p:grpSpPr>
            <p:sp>
              <p:nvSpPr>
                <p:cNvPr id="101" name="Freeform: Shape 100">
                  <a:extLst>
                    <a:ext uri="{FF2B5EF4-FFF2-40B4-BE49-F238E27FC236}">
                      <a16:creationId xmlns:a16="http://schemas.microsoft.com/office/drawing/2014/main" id="{F7EF5774-A9AD-4ED2-A2AB-C45350BD7FE6}"/>
                    </a:ext>
                  </a:extLst>
                </p:cNvPr>
                <p:cNvSpPr/>
                <p:nvPr/>
              </p:nvSpPr>
              <p:spPr>
                <a:xfrm>
                  <a:off x="7992716" y="3335477"/>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2" name="Freeform: Shape 101">
                  <a:extLst>
                    <a:ext uri="{FF2B5EF4-FFF2-40B4-BE49-F238E27FC236}">
                      <a16:creationId xmlns:a16="http://schemas.microsoft.com/office/drawing/2014/main" id="{BE29403C-F582-4128-AA38-B6473419EA0A}"/>
                    </a:ext>
                  </a:extLst>
                </p:cNvPr>
                <p:cNvSpPr/>
                <p:nvPr/>
              </p:nvSpPr>
              <p:spPr>
                <a:xfrm>
                  <a:off x="7945067" y="3362439"/>
                  <a:ext cx="95297" cy="12255"/>
                </a:xfrm>
                <a:custGeom>
                  <a:avLst/>
                  <a:gdLst>
                    <a:gd name="connsiteX0" fmla="*/ 95297 w 95297"/>
                    <a:gd name="connsiteY0" fmla="*/ 0 h 12255"/>
                    <a:gd name="connsiteX1" fmla="*/ 0 w 95297"/>
                    <a:gd name="connsiteY1" fmla="*/ 0 h 12255"/>
                  </a:gdLst>
                  <a:ahLst/>
                  <a:cxnLst>
                    <a:cxn ang="0">
                      <a:pos x="connsiteX0" y="connsiteY0"/>
                    </a:cxn>
                    <a:cxn ang="0">
                      <a:pos x="connsiteX1" y="connsiteY1"/>
                    </a:cxn>
                  </a:cxnLst>
                  <a:rect l="l" t="t" r="r" b="b"/>
                  <a:pathLst>
                    <a:path w="95297" h="12255">
                      <a:moveTo>
                        <a:pt x="95297"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96" name="Graphic 338">
                <a:extLst>
                  <a:ext uri="{FF2B5EF4-FFF2-40B4-BE49-F238E27FC236}">
                    <a16:creationId xmlns:a16="http://schemas.microsoft.com/office/drawing/2014/main" id="{1B8E5180-2EDA-49AF-8BC5-C5F2D6EE6964}"/>
                  </a:ext>
                </a:extLst>
              </p:cNvPr>
              <p:cNvGrpSpPr/>
              <p:nvPr/>
            </p:nvGrpSpPr>
            <p:grpSpPr>
              <a:xfrm>
                <a:off x="8029921" y="3460210"/>
                <a:ext cx="64800" cy="64800"/>
                <a:chOff x="8020872" y="3335477"/>
                <a:chExt cx="95297" cy="52699"/>
              </a:xfrm>
            </p:grpSpPr>
            <p:sp>
              <p:nvSpPr>
                <p:cNvPr id="99" name="Freeform: Shape 98">
                  <a:extLst>
                    <a:ext uri="{FF2B5EF4-FFF2-40B4-BE49-F238E27FC236}">
                      <a16:creationId xmlns:a16="http://schemas.microsoft.com/office/drawing/2014/main" id="{0E4B60C2-15B0-469B-A731-903B242E4EC8}"/>
                    </a:ext>
                  </a:extLst>
                </p:cNvPr>
                <p:cNvSpPr/>
                <p:nvPr/>
              </p:nvSpPr>
              <p:spPr>
                <a:xfrm>
                  <a:off x="8068521" y="3335477"/>
                  <a:ext cx="21658" cy="52699"/>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0" name="Freeform: Shape 99">
                  <a:extLst>
                    <a:ext uri="{FF2B5EF4-FFF2-40B4-BE49-F238E27FC236}">
                      <a16:creationId xmlns:a16="http://schemas.microsoft.com/office/drawing/2014/main" id="{ADC0F56A-71FF-4D64-8B70-341F88095E77}"/>
                    </a:ext>
                  </a:extLst>
                </p:cNvPr>
                <p:cNvSpPr/>
                <p:nvPr/>
              </p:nvSpPr>
              <p:spPr>
                <a:xfrm>
                  <a:off x="8020872" y="3362439"/>
                  <a:ext cx="95297" cy="12255"/>
                </a:xfrm>
                <a:custGeom>
                  <a:avLst/>
                  <a:gdLst>
                    <a:gd name="connsiteX0" fmla="*/ 95297 w 95297"/>
                    <a:gd name="connsiteY0" fmla="*/ 0 h 12255"/>
                    <a:gd name="connsiteX1" fmla="*/ 0 w 95297"/>
                    <a:gd name="connsiteY1" fmla="*/ 0 h 12255"/>
                  </a:gdLst>
                  <a:ahLst/>
                  <a:cxnLst>
                    <a:cxn ang="0">
                      <a:pos x="connsiteX0" y="connsiteY0"/>
                    </a:cxn>
                    <a:cxn ang="0">
                      <a:pos x="connsiteX1" y="connsiteY1"/>
                    </a:cxn>
                  </a:cxnLst>
                  <a:rect l="l" t="t" r="r" b="b"/>
                  <a:pathLst>
                    <a:path w="95297" h="12255">
                      <a:moveTo>
                        <a:pt x="95297"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sp>
            <p:nvSpPr>
              <p:cNvPr id="97" name="Freeform: Shape 96">
                <a:extLst>
                  <a:ext uri="{FF2B5EF4-FFF2-40B4-BE49-F238E27FC236}">
                    <a16:creationId xmlns:a16="http://schemas.microsoft.com/office/drawing/2014/main" id="{9DB1EDF8-5BD4-408F-8B2C-F315587AC993}"/>
                  </a:ext>
                </a:extLst>
              </p:cNvPr>
              <p:cNvSpPr/>
              <p:nvPr/>
            </p:nvSpPr>
            <p:spPr>
              <a:xfrm>
                <a:off x="2608789" y="1664767"/>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669"/>
                      <a:pt x="73639" y="53925"/>
                      <a:pt x="47649" y="53925"/>
                    </a:cubicBezTo>
                    <a:cubicBezTo>
                      <a:pt x="21659" y="53925"/>
                      <a:pt x="0" y="41669"/>
                      <a:pt x="0" y="26962"/>
                    </a:cubicBezTo>
                    <a:cubicBezTo>
                      <a:pt x="0" y="12256"/>
                      <a:pt x="21659" y="0"/>
                      <a:pt x="47649" y="0"/>
                    </a:cubicBezTo>
                    <a:cubicBezTo>
                      <a:pt x="73639" y="0"/>
                      <a:pt x="95298" y="12256"/>
                      <a:pt x="95298" y="26962"/>
                    </a:cubicBezTo>
                    <a:close/>
                  </a:path>
                </a:pathLst>
              </a:custGeom>
              <a:noFill/>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grpSp>
        <p:nvGrpSpPr>
          <p:cNvPr id="236" name="Group 235">
            <a:extLst>
              <a:ext uri="{FF2B5EF4-FFF2-40B4-BE49-F238E27FC236}">
                <a16:creationId xmlns:a16="http://schemas.microsoft.com/office/drawing/2014/main" id="{A0F1064E-D3AD-42E8-8712-FDC60B0E42EE}"/>
              </a:ext>
            </a:extLst>
          </p:cNvPr>
          <p:cNvGrpSpPr/>
          <p:nvPr/>
        </p:nvGrpSpPr>
        <p:grpSpPr>
          <a:xfrm>
            <a:off x="2061043" y="1171780"/>
            <a:ext cx="8168904" cy="1805570"/>
            <a:chOff x="2061043" y="1422036"/>
            <a:chExt cx="8168904" cy="1805570"/>
          </a:xfrm>
        </p:grpSpPr>
        <p:sp>
          <p:nvSpPr>
            <p:cNvPr id="98" name="Freeform: Shape 97">
              <a:extLst>
                <a:ext uri="{FF2B5EF4-FFF2-40B4-BE49-F238E27FC236}">
                  <a16:creationId xmlns:a16="http://schemas.microsoft.com/office/drawing/2014/main" id="{9C55DD67-CE74-480C-8FC2-91C1AE5ECBB3}"/>
                </a:ext>
              </a:extLst>
            </p:cNvPr>
            <p:cNvSpPr/>
            <p:nvPr/>
          </p:nvSpPr>
          <p:spPr>
            <a:xfrm>
              <a:off x="2558974" y="1556917"/>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4" y="53925"/>
                    <a:pt x="47649" y="53925"/>
                  </a:cubicBezTo>
                  <a:cubicBezTo>
                    <a:pt x="21333" y="53925"/>
                    <a:pt x="0" y="41853"/>
                    <a:pt x="0" y="26962"/>
                  </a:cubicBezTo>
                  <a:cubicBezTo>
                    <a:pt x="0" y="12071"/>
                    <a:pt x="21333" y="0"/>
                    <a:pt x="47649" y="0"/>
                  </a:cubicBezTo>
                  <a:cubicBezTo>
                    <a:pt x="73964" y="0"/>
                    <a:pt x="95298" y="12071"/>
                    <a:pt x="95298" y="26962"/>
                  </a:cubicBezTo>
                  <a:close/>
                </a:path>
              </a:pathLst>
            </a:custGeom>
            <a:noFill/>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90" name="Freeform: Shape 289">
              <a:extLst>
                <a:ext uri="{FF2B5EF4-FFF2-40B4-BE49-F238E27FC236}">
                  <a16:creationId xmlns:a16="http://schemas.microsoft.com/office/drawing/2014/main" id="{C90A5FC5-E912-46D1-B435-CA5A1F6B28B0}"/>
                </a:ext>
              </a:extLst>
            </p:cNvPr>
            <p:cNvSpPr/>
            <p:nvPr/>
          </p:nvSpPr>
          <p:spPr>
            <a:xfrm>
              <a:off x="7010768" y="2717292"/>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3639"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91" name="Freeform: Shape 290">
              <a:extLst>
                <a:ext uri="{FF2B5EF4-FFF2-40B4-BE49-F238E27FC236}">
                  <a16:creationId xmlns:a16="http://schemas.microsoft.com/office/drawing/2014/main" id="{55EF5AEC-9331-45F8-A1F7-07709FE3FD76}"/>
                </a:ext>
              </a:extLst>
            </p:cNvPr>
            <p:cNvSpPr/>
            <p:nvPr/>
          </p:nvSpPr>
          <p:spPr>
            <a:xfrm>
              <a:off x="6999938" y="2717292"/>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853"/>
                    <a:pt x="73964" y="53925"/>
                    <a:pt x="47649" y="53925"/>
                  </a:cubicBezTo>
                  <a:cubicBezTo>
                    <a:pt x="21333" y="53925"/>
                    <a:pt x="0" y="41853"/>
                    <a:pt x="0" y="26962"/>
                  </a:cubicBezTo>
                  <a:cubicBezTo>
                    <a:pt x="0" y="12071"/>
                    <a:pt x="21333" y="0"/>
                    <a:pt x="47649" y="0"/>
                  </a:cubicBezTo>
                  <a:cubicBezTo>
                    <a:pt x="73964" y="0"/>
                    <a:pt x="95297" y="12071"/>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92" name="Freeform: Shape 291">
              <a:extLst>
                <a:ext uri="{FF2B5EF4-FFF2-40B4-BE49-F238E27FC236}">
                  <a16:creationId xmlns:a16="http://schemas.microsoft.com/office/drawing/2014/main" id="{EBF35147-1C4D-4AE1-8705-890089B4D4DE}"/>
                </a:ext>
              </a:extLst>
            </p:cNvPr>
            <p:cNvSpPr/>
            <p:nvPr/>
          </p:nvSpPr>
          <p:spPr>
            <a:xfrm>
              <a:off x="6956621" y="2717292"/>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853"/>
                    <a:pt x="73964" y="53925"/>
                    <a:pt x="47649" y="53925"/>
                  </a:cubicBezTo>
                  <a:cubicBezTo>
                    <a:pt x="21333" y="53925"/>
                    <a:pt x="0" y="41853"/>
                    <a:pt x="0" y="26962"/>
                  </a:cubicBezTo>
                  <a:cubicBezTo>
                    <a:pt x="0" y="12071"/>
                    <a:pt x="21333" y="0"/>
                    <a:pt x="47649" y="0"/>
                  </a:cubicBezTo>
                  <a:cubicBezTo>
                    <a:pt x="73964" y="0"/>
                    <a:pt x="95297" y="12071"/>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93" name="Freeform: Shape 292">
              <a:extLst>
                <a:ext uri="{FF2B5EF4-FFF2-40B4-BE49-F238E27FC236}">
                  <a16:creationId xmlns:a16="http://schemas.microsoft.com/office/drawing/2014/main" id="{B66F0AFD-DFCA-49D3-BE63-CFA69BC2B925}"/>
                </a:ext>
              </a:extLst>
            </p:cNvPr>
            <p:cNvSpPr/>
            <p:nvPr/>
          </p:nvSpPr>
          <p:spPr>
            <a:xfrm>
              <a:off x="6947958" y="2717292"/>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5" y="53925"/>
                    <a:pt x="47649" y="53925"/>
                  </a:cubicBezTo>
                  <a:cubicBezTo>
                    <a:pt x="21333" y="53925"/>
                    <a:pt x="0" y="41853"/>
                    <a:pt x="0" y="26962"/>
                  </a:cubicBezTo>
                  <a:cubicBezTo>
                    <a:pt x="0" y="12071"/>
                    <a:pt x="21333" y="0"/>
                    <a:pt x="47649" y="0"/>
                  </a:cubicBezTo>
                  <a:cubicBezTo>
                    <a:pt x="73965"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94" name="Freeform: Shape 293">
              <a:extLst>
                <a:ext uri="{FF2B5EF4-FFF2-40B4-BE49-F238E27FC236}">
                  <a16:creationId xmlns:a16="http://schemas.microsoft.com/office/drawing/2014/main" id="{AB89A690-F532-489D-A89B-028708565E24}"/>
                </a:ext>
              </a:extLst>
            </p:cNvPr>
            <p:cNvSpPr/>
            <p:nvPr/>
          </p:nvSpPr>
          <p:spPr>
            <a:xfrm>
              <a:off x="6937129" y="2717292"/>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5" y="53925"/>
                    <a:pt x="47649" y="53925"/>
                  </a:cubicBezTo>
                  <a:cubicBezTo>
                    <a:pt x="21333" y="53925"/>
                    <a:pt x="0" y="41853"/>
                    <a:pt x="0" y="26962"/>
                  </a:cubicBezTo>
                  <a:cubicBezTo>
                    <a:pt x="0" y="12071"/>
                    <a:pt x="21333" y="0"/>
                    <a:pt x="47649" y="0"/>
                  </a:cubicBezTo>
                  <a:cubicBezTo>
                    <a:pt x="73965"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95" name="Freeform: Shape 294">
              <a:extLst>
                <a:ext uri="{FF2B5EF4-FFF2-40B4-BE49-F238E27FC236}">
                  <a16:creationId xmlns:a16="http://schemas.microsoft.com/office/drawing/2014/main" id="{6752EDAE-6738-4FE3-BD0B-C9DE1528CEAA}"/>
                </a:ext>
              </a:extLst>
            </p:cNvPr>
            <p:cNvSpPr/>
            <p:nvPr/>
          </p:nvSpPr>
          <p:spPr>
            <a:xfrm>
              <a:off x="6926299" y="2717292"/>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5" y="53925"/>
                    <a:pt x="47649" y="53925"/>
                  </a:cubicBezTo>
                  <a:cubicBezTo>
                    <a:pt x="21333" y="53925"/>
                    <a:pt x="0" y="41853"/>
                    <a:pt x="0" y="26962"/>
                  </a:cubicBezTo>
                  <a:cubicBezTo>
                    <a:pt x="0" y="12071"/>
                    <a:pt x="21333" y="0"/>
                    <a:pt x="47649" y="0"/>
                  </a:cubicBezTo>
                  <a:cubicBezTo>
                    <a:pt x="73965"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96" name="Freeform: Shape 295">
              <a:extLst>
                <a:ext uri="{FF2B5EF4-FFF2-40B4-BE49-F238E27FC236}">
                  <a16:creationId xmlns:a16="http://schemas.microsoft.com/office/drawing/2014/main" id="{E378CF1F-7746-4384-8856-9BEFA1B60AD5}"/>
                </a:ext>
              </a:extLst>
            </p:cNvPr>
            <p:cNvSpPr/>
            <p:nvPr/>
          </p:nvSpPr>
          <p:spPr>
            <a:xfrm>
              <a:off x="6917636" y="2717292"/>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5" y="53925"/>
                    <a:pt x="47649" y="53925"/>
                  </a:cubicBezTo>
                  <a:cubicBezTo>
                    <a:pt x="21333" y="53925"/>
                    <a:pt x="0" y="41853"/>
                    <a:pt x="0" y="26962"/>
                  </a:cubicBezTo>
                  <a:cubicBezTo>
                    <a:pt x="0" y="12071"/>
                    <a:pt x="21333" y="0"/>
                    <a:pt x="47649" y="0"/>
                  </a:cubicBezTo>
                  <a:cubicBezTo>
                    <a:pt x="73965"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97" name="Freeform: Shape 296">
              <a:extLst>
                <a:ext uri="{FF2B5EF4-FFF2-40B4-BE49-F238E27FC236}">
                  <a16:creationId xmlns:a16="http://schemas.microsoft.com/office/drawing/2014/main" id="{980327D6-07C4-45C2-9A32-C8DF8E0E1173}"/>
                </a:ext>
              </a:extLst>
            </p:cNvPr>
            <p:cNvSpPr/>
            <p:nvPr/>
          </p:nvSpPr>
          <p:spPr>
            <a:xfrm>
              <a:off x="6902475" y="2676848"/>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3639"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98" name="Freeform: Shape 297">
              <a:extLst>
                <a:ext uri="{FF2B5EF4-FFF2-40B4-BE49-F238E27FC236}">
                  <a16:creationId xmlns:a16="http://schemas.microsoft.com/office/drawing/2014/main" id="{F0CB9B8F-E907-47B0-95CB-C7E5587AB0AD}"/>
                </a:ext>
              </a:extLst>
            </p:cNvPr>
            <p:cNvSpPr/>
            <p:nvPr/>
          </p:nvSpPr>
          <p:spPr>
            <a:xfrm>
              <a:off x="6872153" y="2676848"/>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3639" y="0"/>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99" name="Freeform: Shape 298">
              <a:extLst>
                <a:ext uri="{FF2B5EF4-FFF2-40B4-BE49-F238E27FC236}">
                  <a16:creationId xmlns:a16="http://schemas.microsoft.com/office/drawing/2014/main" id="{3CB36D50-B1F6-428C-ABC8-8B64A7BAA45B}"/>
                </a:ext>
              </a:extLst>
            </p:cNvPr>
            <p:cNvSpPr/>
            <p:nvPr/>
          </p:nvSpPr>
          <p:spPr>
            <a:xfrm>
              <a:off x="6863489" y="2676848"/>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669"/>
                    <a:pt x="73639" y="53925"/>
                    <a:pt x="47649" y="53925"/>
                  </a:cubicBezTo>
                  <a:cubicBezTo>
                    <a:pt x="21659" y="53925"/>
                    <a:pt x="0" y="41669"/>
                    <a:pt x="0" y="26962"/>
                  </a:cubicBezTo>
                  <a:cubicBezTo>
                    <a:pt x="0" y="12256"/>
                    <a:pt x="21659" y="0"/>
                    <a:pt x="47649" y="0"/>
                  </a:cubicBezTo>
                  <a:cubicBezTo>
                    <a:pt x="75805" y="1226"/>
                    <a:pt x="95298" y="12256"/>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00" name="Freeform: Shape 299">
              <a:extLst>
                <a:ext uri="{FF2B5EF4-FFF2-40B4-BE49-F238E27FC236}">
                  <a16:creationId xmlns:a16="http://schemas.microsoft.com/office/drawing/2014/main" id="{EBF39B28-2146-4842-9006-F1B4BF2E8C61}"/>
                </a:ext>
              </a:extLst>
            </p:cNvPr>
            <p:cNvSpPr/>
            <p:nvPr/>
          </p:nvSpPr>
          <p:spPr>
            <a:xfrm>
              <a:off x="6856992" y="2676848"/>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669"/>
                    <a:pt x="73639" y="53925"/>
                    <a:pt x="47649" y="53925"/>
                  </a:cubicBezTo>
                  <a:cubicBezTo>
                    <a:pt x="21659" y="53925"/>
                    <a:pt x="0" y="41669"/>
                    <a:pt x="0" y="26962"/>
                  </a:cubicBezTo>
                  <a:cubicBezTo>
                    <a:pt x="0" y="12256"/>
                    <a:pt x="21659" y="0"/>
                    <a:pt x="47649" y="0"/>
                  </a:cubicBezTo>
                  <a:cubicBezTo>
                    <a:pt x="73639" y="1226"/>
                    <a:pt x="95298" y="12256"/>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01" name="Freeform: Shape 300">
              <a:extLst>
                <a:ext uri="{FF2B5EF4-FFF2-40B4-BE49-F238E27FC236}">
                  <a16:creationId xmlns:a16="http://schemas.microsoft.com/office/drawing/2014/main" id="{FD27374A-8FF3-42A0-A01A-2A6EF322BD62}"/>
                </a:ext>
              </a:extLst>
            </p:cNvPr>
            <p:cNvSpPr/>
            <p:nvPr/>
          </p:nvSpPr>
          <p:spPr>
            <a:xfrm>
              <a:off x="6848329" y="2676848"/>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3639" y="0"/>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02" name="Freeform: Shape 301">
              <a:extLst>
                <a:ext uri="{FF2B5EF4-FFF2-40B4-BE49-F238E27FC236}">
                  <a16:creationId xmlns:a16="http://schemas.microsoft.com/office/drawing/2014/main" id="{11C84047-3D9A-466A-836B-60E25005F848}"/>
                </a:ext>
              </a:extLst>
            </p:cNvPr>
            <p:cNvSpPr/>
            <p:nvPr/>
          </p:nvSpPr>
          <p:spPr>
            <a:xfrm>
              <a:off x="6839665" y="2676848"/>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3639"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03" name="Freeform: Shape 302">
              <a:extLst>
                <a:ext uri="{FF2B5EF4-FFF2-40B4-BE49-F238E27FC236}">
                  <a16:creationId xmlns:a16="http://schemas.microsoft.com/office/drawing/2014/main" id="{6EC75E98-2D75-43A0-8D6B-D7D867543C92}"/>
                </a:ext>
              </a:extLst>
            </p:cNvPr>
            <p:cNvSpPr/>
            <p:nvPr/>
          </p:nvSpPr>
          <p:spPr>
            <a:xfrm>
              <a:off x="6831002" y="2676848"/>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669"/>
                    <a:pt x="73639" y="53925"/>
                    <a:pt x="47649" y="53925"/>
                  </a:cubicBezTo>
                  <a:cubicBezTo>
                    <a:pt x="21659" y="53925"/>
                    <a:pt x="0" y="41669"/>
                    <a:pt x="0" y="26962"/>
                  </a:cubicBezTo>
                  <a:cubicBezTo>
                    <a:pt x="0" y="12256"/>
                    <a:pt x="21659" y="0"/>
                    <a:pt x="47649" y="0"/>
                  </a:cubicBezTo>
                  <a:cubicBezTo>
                    <a:pt x="73639" y="1226"/>
                    <a:pt x="95298" y="12256"/>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04" name="Freeform: Shape 303">
              <a:extLst>
                <a:ext uri="{FF2B5EF4-FFF2-40B4-BE49-F238E27FC236}">
                  <a16:creationId xmlns:a16="http://schemas.microsoft.com/office/drawing/2014/main" id="{1AF76E66-C991-4A82-A274-B1E3606C1A3A}"/>
                </a:ext>
              </a:extLst>
            </p:cNvPr>
            <p:cNvSpPr/>
            <p:nvPr/>
          </p:nvSpPr>
          <p:spPr>
            <a:xfrm>
              <a:off x="6822338" y="2676848"/>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3639" y="0"/>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05" name="Freeform: Shape 304">
              <a:extLst>
                <a:ext uri="{FF2B5EF4-FFF2-40B4-BE49-F238E27FC236}">
                  <a16:creationId xmlns:a16="http://schemas.microsoft.com/office/drawing/2014/main" id="{85C74ABC-4DA0-4603-BEC1-8BA04B78BCA2}"/>
                </a:ext>
              </a:extLst>
            </p:cNvPr>
            <p:cNvSpPr/>
            <p:nvPr/>
          </p:nvSpPr>
          <p:spPr>
            <a:xfrm>
              <a:off x="6813675" y="2676848"/>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669"/>
                    <a:pt x="73639" y="53925"/>
                    <a:pt x="47649" y="53925"/>
                  </a:cubicBezTo>
                  <a:cubicBezTo>
                    <a:pt x="21659" y="53925"/>
                    <a:pt x="0" y="41669"/>
                    <a:pt x="0" y="26962"/>
                  </a:cubicBezTo>
                  <a:cubicBezTo>
                    <a:pt x="0" y="12256"/>
                    <a:pt x="21659" y="0"/>
                    <a:pt x="47649" y="0"/>
                  </a:cubicBezTo>
                  <a:cubicBezTo>
                    <a:pt x="75805" y="1226"/>
                    <a:pt x="95298" y="12256"/>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06" name="Freeform: Shape 305">
              <a:extLst>
                <a:ext uri="{FF2B5EF4-FFF2-40B4-BE49-F238E27FC236}">
                  <a16:creationId xmlns:a16="http://schemas.microsoft.com/office/drawing/2014/main" id="{C4BA91BC-BA38-4B93-AD25-F97562CC3097}"/>
                </a:ext>
              </a:extLst>
            </p:cNvPr>
            <p:cNvSpPr/>
            <p:nvPr/>
          </p:nvSpPr>
          <p:spPr>
            <a:xfrm>
              <a:off x="6807177" y="2676848"/>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3639"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07" name="Freeform: Shape 306">
              <a:extLst>
                <a:ext uri="{FF2B5EF4-FFF2-40B4-BE49-F238E27FC236}">
                  <a16:creationId xmlns:a16="http://schemas.microsoft.com/office/drawing/2014/main" id="{DF5058D3-9102-4BDB-9F25-E85B94A74C8E}"/>
                </a:ext>
              </a:extLst>
            </p:cNvPr>
            <p:cNvSpPr/>
            <p:nvPr/>
          </p:nvSpPr>
          <p:spPr>
            <a:xfrm>
              <a:off x="6798514" y="2676848"/>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669"/>
                    <a:pt x="73639" y="53925"/>
                    <a:pt x="47649" y="53925"/>
                  </a:cubicBezTo>
                  <a:cubicBezTo>
                    <a:pt x="21659" y="53925"/>
                    <a:pt x="0" y="41669"/>
                    <a:pt x="0" y="26962"/>
                  </a:cubicBezTo>
                  <a:cubicBezTo>
                    <a:pt x="0" y="12256"/>
                    <a:pt x="21659" y="0"/>
                    <a:pt x="47649" y="0"/>
                  </a:cubicBezTo>
                  <a:cubicBezTo>
                    <a:pt x="73639" y="0"/>
                    <a:pt x="95298" y="12256"/>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08" name="Freeform: Shape 307">
              <a:extLst>
                <a:ext uri="{FF2B5EF4-FFF2-40B4-BE49-F238E27FC236}">
                  <a16:creationId xmlns:a16="http://schemas.microsoft.com/office/drawing/2014/main" id="{6750030C-8E4D-4AA7-81AE-6435E14FDCCF}"/>
                </a:ext>
              </a:extLst>
            </p:cNvPr>
            <p:cNvSpPr/>
            <p:nvPr/>
          </p:nvSpPr>
          <p:spPr>
            <a:xfrm>
              <a:off x="6772524" y="2676848"/>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3639"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09" name="Freeform: Shape 308">
              <a:extLst>
                <a:ext uri="{FF2B5EF4-FFF2-40B4-BE49-F238E27FC236}">
                  <a16:creationId xmlns:a16="http://schemas.microsoft.com/office/drawing/2014/main" id="{446F014D-B425-40A0-AEE5-A808AB348D6C}"/>
                </a:ext>
              </a:extLst>
            </p:cNvPr>
            <p:cNvSpPr/>
            <p:nvPr/>
          </p:nvSpPr>
          <p:spPr>
            <a:xfrm>
              <a:off x="6557095" y="2642355"/>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669"/>
                    <a:pt x="73639" y="53925"/>
                    <a:pt x="47649" y="53925"/>
                  </a:cubicBezTo>
                  <a:cubicBezTo>
                    <a:pt x="21659" y="53925"/>
                    <a:pt x="0" y="41669"/>
                    <a:pt x="0" y="26962"/>
                  </a:cubicBezTo>
                  <a:cubicBezTo>
                    <a:pt x="0" y="12256"/>
                    <a:pt x="21659" y="0"/>
                    <a:pt x="47649" y="0"/>
                  </a:cubicBezTo>
                  <a:cubicBezTo>
                    <a:pt x="73639" y="0"/>
                    <a:pt x="95298" y="12256"/>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10" name="Freeform: Shape 309">
              <a:extLst>
                <a:ext uri="{FF2B5EF4-FFF2-40B4-BE49-F238E27FC236}">
                  <a16:creationId xmlns:a16="http://schemas.microsoft.com/office/drawing/2014/main" id="{ADE44CF5-71E1-4AE9-A1BA-DF29305123CC}"/>
                </a:ext>
              </a:extLst>
            </p:cNvPr>
            <p:cNvSpPr/>
            <p:nvPr/>
          </p:nvSpPr>
          <p:spPr>
            <a:xfrm>
              <a:off x="6507280" y="2642355"/>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5" y="53925"/>
                    <a:pt x="47649" y="53925"/>
                  </a:cubicBezTo>
                  <a:cubicBezTo>
                    <a:pt x="21333" y="53925"/>
                    <a:pt x="0" y="41853"/>
                    <a:pt x="0" y="26962"/>
                  </a:cubicBezTo>
                  <a:cubicBezTo>
                    <a:pt x="0" y="12071"/>
                    <a:pt x="21333" y="0"/>
                    <a:pt x="47649" y="0"/>
                  </a:cubicBezTo>
                  <a:cubicBezTo>
                    <a:pt x="73965"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11" name="Freeform: Shape 310">
              <a:extLst>
                <a:ext uri="{FF2B5EF4-FFF2-40B4-BE49-F238E27FC236}">
                  <a16:creationId xmlns:a16="http://schemas.microsoft.com/office/drawing/2014/main" id="{7D623452-0953-4630-B195-FC5F4F731427}"/>
                </a:ext>
              </a:extLst>
            </p:cNvPr>
            <p:cNvSpPr/>
            <p:nvPr/>
          </p:nvSpPr>
          <p:spPr>
            <a:xfrm>
              <a:off x="6424978" y="2642355"/>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5" y="53925"/>
                    <a:pt x="47649" y="53925"/>
                  </a:cubicBezTo>
                  <a:cubicBezTo>
                    <a:pt x="21333" y="53925"/>
                    <a:pt x="0" y="41853"/>
                    <a:pt x="0" y="26962"/>
                  </a:cubicBezTo>
                  <a:cubicBezTo>
                    <a:pt x="0" y="12071"/>
                    <a:pt x="21333" y="0"/>
                    <a:pt x="47649" y="0"/>
                  </a:cubicBezTo>
                  <a:cubicBezTo>
                    <a:pt x="73965"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12" name="Freeform: Shape 311">
              <a:extLst>
                <a:ext uri="{FF2B5EF4-FFF2-40B4-BE49-F238E27FC236}">
                  <a16:creationId xmlns:a16="http://schemas.microsoft.com/office/drawing/2014/main" id="{2DCBAEA3-D7B9-474F-A83D-F1852149DAFF}"/>
                </a:ext>
              </a:extLst>
            </p:cNvPr>
            <p:cNvSpPr/>
            <p:nvPr/>
          </p:nvSpPr>
          <p:spPr>
            <a:xfrm>
              <a:off x="6383827" y="2642355"/>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5" y="53925"/>
                    <a:pt x="47649" y="53925"/>
                  </a:cubicBezTo>
                  <a:cubicBezTo>
                    <a:pt x="21333" y="53925"/>
                    <a:pt x="0" y="41853"/>
                    <a:pt x="0" y="26962"/>
                  </a:cubicBezTo>
                  <a:cubicBezTo>
                    <a:pt x="0" y="12071"/>
                    <a:pt x="21333" y="0"/>
                    <a:pt x="47649" y="0"/>
                  </a:cubicBezTo>
                  <a:cubicBezTo>
                    <a:pt x="73965"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13" name="Freeform: Shape 312">
              <a:extLst>
                <a:ext uri="{FF2B5EF4-FFF2-40B4-BE49-F238E27FC236}">
                  <a16:creationId xmlns:a16="http://schemas.microsoft.com/office/drawing/2014/main" id="{1A88DDD9-0118-4F44-B9F3-23B8F4FBE231}"/>
                </a:ext>
              </a:extLst>
            </p:cNvPr>
            <p:cNvSpPr/>
            <p:nvPr/>
          </p:nvSpPr>
          <p:spPr>
            <a:xfrm>
              <a:off x="6347007" y="264235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853"/>
                    <a:pt x="73964" y="53925"/>
                    <a:pt x="47649" y="53925"/>
                  </a:cubicBezTo>
                  <a:cubicBezTo>
                    <a:pt x="21333" y="53925"/>
                    <a:pt x="0" y="41853"/>
                    <a:pt x="0" y="26962"/>
                  </a:cubicBezTo>
                  <a:cubicBezTo>
                    <a:pt x="0" y="12071"/>
                    <a:pt x="21333" y="0"/>
                    <a:pt x="47649" y="0"/>
                  </a:cubicBezTo>
                  <a:cubicBezTo>
                    <a:pt x="73964" y="0"/>
                    <a:pt x="95297" y="12071"/>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14" name="Freeform: Shape 313">
              <a:extLst>
                <a:ext uri="{FF2B5EF4-FFF2-40B4-BE49-F238E27FC236}">
                  <a16:creationId xmlns:a16="http://schemas.microsoft.com/office/drawing/2014/main" id="{D99D50C5-3498-4C34-9BAE-33244DFE6993}"/>
                </a:ext>
              </a:extLst>
            </p:cNvPr>
            <p:cNvSpPr/>
            <p:nvPr/>
          </p:nvSpPr>
          <p:spPr>
            <a:xfrm>
              <a:off x="6323183" y="2614167"/>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669"/>
                    <a:pt x="73639" y="53925"/>
                    <a:pt x="47649" y="53925"/>
                  </a:cubicBezTo>
                  <a:cubicBezTo>
                    <a:pt x="21659" y="53925"/>
                    <a:pt x="0" y="41669"/>
                    <a:pt x="0" y="26962"/>
                  </a:cubicBezTo>
                  <a:cubicBezTo>
                    <a:pt x="0" y="12256"/>
                    <a:pt x="21659" y="0"/>
                    <a:pt x="47649" y="0"/>
                  </a:cubicBezTo>
                  <a:cubicBezTo>
                    <a:pt x="73639" y="1226"/>
                    <a:pt x="95298" y="12256"/>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15" name="Freeform: Shape 314">
              <a:extLst>
                <a:ext uri="{FF2B5EF4-FFF2-40B4-BE49-F238E27FC236}">
                  <a16:creationId xmlns:a16="http://schemas.microsoft.com/office/drawing/2014/main" id="{9A2491DA-4D28-4508-A2FB-CF8CFB687BC2}"/>
                </a:ext>
              </a:extLst>
            </p:cNvPr>
            <p:cNvSpPr/>
            <p:nvPr/>
          </p:nvSpPr>
          <p:spPr>
            <a:xfrm>
              <a:off x="6336178" y="2614167"/>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853"/>
                    <a:pt x="73964" y="53925"/>
                    <a:pt x="47649" y="53925"/>
                  </a:cubicBezTo>
                  <a:cubicBezTo>
                    <a:pt x="21333" y="53925"/>
                    <a:pt x="0" y="41853"/>
                    <a:pt x="0" y="26962"/>
                  </a:cubicBezTo>
                  <a:cubicBezTo>
                    <a:pt x="0" y="12071"/>
                    <a:pt x="21333" y="0"/>
                    <a:pt x="47649" y="0"/>
                  </a:cubicBezTo>
                  <a:cubicBezTo>
                    <a:pt x="73964" y="0"/>
                    <a:pt x="95297" y="12071"/>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16" name="Freeform: Shape 315">
              <a:extLst>
                <a:ext uri="{FF2B5EF4-FFF2-40B4-BE49-F238E27FC236}">
                  <a16:creationId xmlns:a16="http://schemas.microsoft.com/office/drawing/2014/main" id="{38131791-FD27-480D-B83F-310CDDC244AD}"/>
                </a:ext>
              </a:extLst>
            </p:cNvPr>
            <p:cNvSpPr/>
            <p:nvPr/>
          </p:nvSpPr>
          <p:spPr>
            <a:xfrm>
              <a:off x="6349173" y="2614167"/>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5" y="53925"/>
                    <a:pt x="47649" y="53925"/>
                  </a:cubicBezTo>
                  <a:cubicBezTo>
                    <a:pt x="21333" y="53925"/>
                    <a:pt x="0" y="41853"/>
                    <a:pt x="0" y="26962"/>
                  </a:cubicBezTo>
                  <a:cubicBezTo>
                    <a:pt x="0" y="12071"/>
                    <a:pt x="21333" y="0"/>
                    <a:pt x="47649" y="0"/>
                  </a:cubicBezTo>
                  <a:cubicBezTo>
                    <a:pt x="73965"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17" name="Freeform: Shape 316">
              <a:extLst>
                <a:ext uri="{FF2B5EF4-FFF2-40B4-BE49-F238E27FC236}">
                  <a16:creationId xmlns:a16="http://schemas.microsoft.com/office/drawing/2014/main" id="{67D59B4C-F861-4D9B-A396-A4402631DA61}"/>
                </a:ext>
              </a:extLst>
            </p:cNvPr>
            <p:cNvSpPr/>
            <p:nvPr/>
          </p:nvSpPr>
          <p:spPr>
            <a:xfrm>
              <a:off x="6048119" y="2614167"/>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5" y="53925"/>
                    <a:pt x="47649" y="53925"/>
                  </a:cubicBezTo>
                  <a:cubicBezTo>
                    <a:pt x="21333" y="53925"/>
                    <a:pt x="0" y="41853"/>
                    <a:pt x="0" y="26962"/>
                  </a:cubicBezTo>
                  <a:cubicBezTo>
                    <a:pt x="0" y="12071"/>
                    <a:pt x="21333" y="0"/>
                    <a:pt x="47649" y="0"/>
                  </a:cubicBezTo>
                  <a:cubicBezTo>
                    <a:pt x="73965"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18" name="Freeform: Shape 317">
              <a:extLst>
                <a:ext uri="{FF2B5EF4-FFF2-40B4-BE49-F238E27FC236}">
                  <a16:creationId xmlns:a16="http://schemas.microsoft.com/office/drawing/2014/main" id="{039BF432-5E2F-40A8-842E-BD91FC5A8BC6}"/>
                </a:ext>
              </a:extLst>
            </p:cNvPr>
            <p:cNvSpPr/>
            <p:nvPr/>
          </p:nvSpPr>
          <p:spPr>
            <a:xfrm>
              <a:off x="5952822" y="2614167"/>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4" y="53925"/>
                    <a:pt x="47649" y="53925"/>
                  </a:cubicBezTo>
                  <a:cubicBezTo>
                    <a:pt x="21333" y="53925"/>
                    <a:pt x="0" y="41853"/>
                    <a:pt x="0" y="26962"/>
                  </a:cubicBezTo>
                  <a:cubicBezTo>
                    <a:pt x="0" y="12071"/>
                    <a:pt x="21333" y="0"/>
                    <a:pt x="47649" y="0"/>
                  </a:cubicBezTo>
                  <a:cubicBezTo>
                    <a:pt x="73964"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19" name="Freeform: Shape 318">
              <a:extLst>
                <a:ext uri="{FF2B5EF4-FFF2-40B4-BE49-F238E27FC236}">
                  <a16:creationId xmlns:a16="http://schemas.microsoft.com/office/drawing/2014/main" id="{A4C53597-919E-4509-9B04-36004B713E25}"/>
                </a:ext>
              </a:extLst>
            </p:cNvPr>
            <p:cNvSpPr/>
            <p:nvPr/>
          </p:nvSpPr>
          <p:spPr>
            <a:xfrm>
              <a:off x="5911671" y="2587205"/>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5" y="53925"/>
                    <a:pt x="47649" y="53925"/>
                  </a:cubicBezTo>
                  <a:cubicBezTo>
                    <a:pt x="21333" y="53925"/>
                    <a:pt x="0" y="41853"/>
                    <a:pt x="0" y="26962"/>
                  </a:cubicBezTo>
                  <a:cubicBezTo>
                    <a:pt x="0" y="12071"/>
                    <a:pt x="21333" y="0"/>
                    <a:pt x="47649" y="0"/>
                  </a:cubicBezTo>
                  <a:cubicBezTo>
                    <a:pt x="73965"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20" name="Freeform: Shape 319">
              <a:extLst>
                <a:ext uri="{FF2B5EF4-FFF2-40B4-BE49-F238E27FC236}">
                  <a16:creationId xmlns:a16="http://schemas.microsoft.com/office/drawing/2014/main" id="{1546D526-6D4F-41BB-8C37-34E2A2104206}"/>
                </a:ext>
              </a:extLst>
            </p:cNvPr>
            <p:cNvSpPr/>
            <p:nvPr/>
          </p:nvSpPr>
          <p:spPr>
            <a:xfrm>
              <a:off x="5903007" y="258720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3639"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21" name="Freeform: Shape 320">
              <a:extLst>
                <a:ext uri="{FF2B5EF4-FFF2-40B4-BE49-F238E27FC236}">
                  <a16:creationId xmlns:a16="http://schemas.microsoft.com/office/drawing/2014/main" id="{AEB280F7-90F1-4018-A82C-554E4BF9E525}"/>
                </a:ext>
              </a:extLst>
            </p:cNvPr>
            <p:cNvSpPr/>
            <p:nvPr/>
          </p:nvSpPr>
          <p:spPr>
            <a:xfrm>
              <a:off x="5853192" y="2587205"/>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669"/>
                    <a:pt x="73639" y="53925"/>
                    <a:pt x="47649" y="53925"/>
                  </a:cubicBezTo>
                  <a:cubicBezTo>
                    <a:pt x="21659" y="53925"/>
                    <a:pt x="0" y="41669"/>
                    <a:pt x="0" y="26962"/>
                  </a:cubicBezTo>
                  <a:cubicBezTo>
                    <a:pt x="0" y="12256"/>
                    <a:pt x="21659" y="0"/>
                    <a:pt x="47649" y="0"/>
                  </a:cubicBezTo>
                  <a:cubicBezTo>
                    <a:pt x="73639" y="1226"/>
                    <a:pt x="95298" y="12256"/>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22" name="Freeform: Shape 321">
              <a:extLst>
                <a:ext uri="{FF2B5EF4-FFF2-40B4-BE49-F238E27FC236}">
                  <a16:creationId xmlns:a16="http://schemas.microsoft.com/office/drawing/2014/main" id="{2A33BFC4-2EE1-4632-B5F3-5FC66922E16E}"/>
                </a:ext>
              </a:extLst>
            </p:cNvPr>
            <p:cNvSpPr/>
            <p:nvPr/>
          </p:nvSpPr>
          <p:spPr>
            <a:xfrm>
              <a:off x="5844529" y="2587205"/>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4" y="53925"/>
                    <a:pt x="47649" y="53925"/>
                  </a:cubicBezTo>
                  <a:cubicBezTo>
                    <a:pt x="21333" y="53925"/>
                    <a:pt x="0" y="41853"/>
                    <a:pt x="0" y="26962"/>
                  </a:cubicBezTo>
                  <a:cubicBezTo>
                    <a:pt x="0" y="12071"/>
                    <a:pt x="21333" y="0"/>
                    <a:pt x="47649" y="0"/>
                  </a:cubicBezTo>
                  <a:cubicBezTo>
                    <a:pt x="73964"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23" name="Freeform: Shape 322">
              <a:extLst>
                <a:ext uri="{FF2B5EF4-FFF2-40B4-BE49-F238E27FC236}">
                  <a16:creationId xmlns:a16="http://schemas.microsoft.com/office/drawing/2014/main" id="{DFE15DEA-3F2D-45F7-AD59-BF8AA79B72A4}"/>
                </a:ext>
              </a:extLst>
            </p:cNvPr>
            <p:cNvSpPr/>
            <p:nvPr/>
          </p:nvSpPr>
          <p:spPr>
            <a:xfrm>
              <a:off x="5835866" y="2587205"/>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5" y="53925"/>
                    <a:pt x="47649" y="53925"/>
                  </a:cubicBezTo>
                  <a:cubicBezTo>
                    <a:pt x="21333" y="53925"/>
                    <a:pt x="0" y="41853"/>
                    <a:pt x="0" y="26962"/>
                  </a:cubicBezTo>
                  <a:cubicBezTo>
                    <a:pt x="0" y="12071"/>
                    <a:pt x="21333" y="0"/>
                    <a:pt x="47649" y="0"/>
                  </a:cubicBezTo>
                  <a:cubicBezTo>
                    <a:pt x="73965"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24" name="Freeform: Shape 323">
              <a:extLst>
                <a:ext uri="{FF2B5EF4-FFF2-40B4-BE49-F238E27FC236}">
                  <a16:creationId xmlns:a16="http://schemas.microsoft.com/office/drawing/2014/main" id="{A0022EC2-958A-4FB8-8B70-F3A823D5D7F3}"/>
                </a:ext>
              </a:extLst>
            </p:cNvPr>
            <p:cNvSpPr/>
            <p:nvPr/>
          </p:nvSpPr>
          <p:spPr>
            <a:xfrm>
              <a:off x="5805544" y="258720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853"/>
                    <a:pt x="73964" y="53925"/>
                    <a:pt x="47649" y="53925"/>
                  </a:cubicBezTo>
                  <a:cubicBezTo>
                    <a:pt x="21333" y="53925"/>
                    <a:pt x="0" y="41853"/>
                    <a:pt x="0" y="26962"/>
                  </a:cubicBezTo>
                  <a:cubicBezTo>
                    <a:pt x="0" y="12071"/>
                    <a:pt x="21333" y="0"/>
                    <a:pt x="47649" y="0"/>
                  </a:cubicBezTo>
                  <a:cubicBezTo>
                    <a:pt x="73964" y="0"/>
                    <a:pt x="95297" y="12071"/>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25" name="Freeform: Shape 324">
              <a:extLst>
                <a:ext uri="{FF2B5EF4-FFF2-40B4-BE49-F238E27FC236}">
                  <a16:creationId xmlns:a16="http://schemas.microsoft.com/office/drawing/2014/main" id="{D6AB3DAC-E827-4A77-84F3-FFDB69A8CA27}"/>
                </a:ext>
              </a:extLst>
            </p:cNvPr>
            <p:cNvSpPr/>
            <p:nvPr/>
          </p:nvSpPr>
          <p:spPr>
            <a:xfrm>
              <a:off x="5781719" y="2538183"/>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5" y="53925"/>
                    <a:pt x="47649" y="53925"/>
                  </a:cubicBezTo>
                  <a:cubicBezTo>
                    <a:pt x="21333" y="53925"/>
                    <a:pt x="0" y="41853"/>
                    <a:pt x="0" y="26962"/>
                  </a:cubicBezTo>
                  <a:cubicBezTo>
                    <a:pt x="0" y="12071"/>
                    <a:pt x="21333" y="0"/>
                    <a:pt x="47649" y="0"/>
                  </a:cubicBezTo>
                  <a:cubicBezTo>
                    <a:pt x="73965"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26" name="Freeform: Shape 325">
              <a:extLst>
                <a:ext uri="{FF2B5EF4-FFF2-40B4-BE49-F238E27FC236}">
                  <a16:creationId xmlns:a16="http://schemas.microsoft.com/office/drawing/2014/main" id="{190C1D8E-96AB-4179-9F51-13606F70CEBC}"/>
                </a:ext>
              </a:extLst>
            </p:cNvPr>
            <p:cNvSpPr/>
            <p:nvPr/>
          </p:nvSpPr>
          <p:spPr>
            <a:xfrm>
              <a:off x="5708080" y="2516122"/>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3639" y="1226"/>
                    <a:pt x="95297" y="13481"/>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27" name="Freeform: Shape 326">
              <a:extLst>
                <a:ext uri="{FF2B5EF4-FFF2-40B4-BE49-F238E27FC236}">
                  <a16:creationId xmlns:a16="http://schemas.microsoft.com/office/drawing/2014/main" id="{ACD0EBA6-9217-473F-9AF9-BC15C7D08E14}"/>
                </a:ext>
              </a:extLst>
            </p:cNvPr>
            <p:cNvSpPr/>
            <p:nvPr/>
          </p:nvSpPr>
          <p:spPr>
            <a:xfrm>
              <a:off x="5562968" y="2516122"/>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4" y="53925"/>
                    <a:pt x="47649" y="53925"/>
                  </a:cubicBezTo>
                  <a:cubicBezTo>
                    <a:pt x="21333" y="53925"/>
                    <a:pt x="0" y="41853"/>
                    <a:pt x="0" y="26962"/>
                  </a:cubicBezTo>
                  <a:cubicBezTo>
                    <a:pt x="0" y="12071"/>
                    <a:pt x="21333" y="0"/>
                    <a:pt x="47649" y="0"/>
                  </a:cubicBezTo>
                  <a:cubicBezTo>
                    <a:pt x="73964"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28" name="Freeform: Shape 327">
              <a:extLst>
                <a:ext uri="{FF2B5EF4-FFF2-40B4-BE49-F238E27FC236}">
                  <a16:creationId xmlns:a16="http://schemas.microsoft.com/office/drawing/2014/main" id="{BE3C88F7-88C8-4605-B2A2-88F60D945A4F}"/>
                </a:ext>
              </a:extLst>
            </p:cNvPr>
            <p:cNvSpPr/>
            <p:nvPr/>
          </p:nvSpPr>
          <p:spPr>
            <a:xfrm>
              <a:off x="5391866" y="2516122"/>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5" y="53925"/>
                    <a:pt x="47649" y="53925"/>
                  </a:cubicBezTo>
                  <a:cubicBezTo>
                    <a:pt x="21333" y="53925"/>
                    <a:pt x="0" y="41853"/>
                    <a:pt x="0" y="26962"/>
                  </a:cubicBezTo>
                  <a:cubicBezTo>
                    <a:pt x="0" y="12071"/>
                    <a:pt x="21333" y="0"/>
                    <a:pt x="47649" y="0"/>
                  </a:cubicBezTo>
                  <a:cubicBezTo>
                    <a:pt x="73965"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29" name="Freeform: Shape 328">
              <a:extLst>
                <a:ext uri="{FF2B5EF4-FFF2-40B4-BE49-F238E27FC236}">
                  <a16:creationId xmlns:a16="http://schemas.microsoft.com/office/drawing/2014/main" id="{66EF17EB-8BA5-41C2-B865-19CA90BD8780}"/>
                </a:ext>
              </a:extLst>
            </p:cNvPr>
            <p:cNvSpPr/>
            <p:nvPr/>
          </p:nvSpPr>
          <p:spPr>
            <a:xfrm>
              <a:off x="5283573" y="2494062"/>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5" y="53925"/>
                    <a:pt x="47649" y="53925"/>
                  </a:cubicBezTo>
                  <a:cubicBezTo>
                    <a:pt x="21333" y="53925"/>
                    <a:pt x="0" y="41853"/>
                    <a:pt x="0" y="26962"/>
                  </a:cubicBezTo>
                  <a:cubicBezTo>
                    <a:pt x="0" y="12071"/>
                    <a:pt x="21333" y="0"/>
                    <a:pt x="47649" y="0"/>
                  </a:cubicBezTo>
                  <a:cubicBezTo>
                    <a:pt x="73965"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30" name="Freeform: Shape 329">
              <a:extLst>
                <a:ext uri="{FF2B5EF4-FFF2-40B4-BE49-F238E27FC236}">
                  <a16:creationId xmlns:a16="http://schemas.microsoft.com/office/drawing/2014/main" id="{CC84C30C-685D-4B6B-AE6F-D2438AFD4BCE}"/>
                </a:ext>
              </a:extLst>
            </p:cNvPr>
            <p:cNvSpPr/>
            <p:nvPr/>
          </p:nvSpPr>
          <p:spPr>
            <a:xfrm>
              <a:off x="5047495" y="2472002"/>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39" name="Freeform: Shape 238">
              <a:extLst>
                <a:ext uri="{FF2B5EF4-FFF2-40B4-BE49-F238E27FC236}">
                  <a16:creationId xmlns:a16="http://schemas.microsoft.com/office/drawing/2014/main" id="{51AAC36E-396F-41C4-91ED-2B87AB546C55}"/>
                </a:ext>
              </a:extLst>
            </p:cNvPr>
            <p:cNvSpPr/>
            <p:nvPr/>
          </p:nvSpPr>
          <p:spPr>
            <a:xfrm>
              <a:off x="9449293" y="3162806"/>
              <a:ext cx="64800" cy="64800"/>
            </a:xfrm>
            <a:custGeom>
              <a:avLst/>
              <a:gdLst>
                <a:gd name="connsiteX0" fmla="*/ 95297 w 95297"/>
                <a:gd name="connsiteY0" fmla="*/ 26962 h 53924"/>
                <a:gd name="connsiteX1" fmla="*/ 47648 w 95297"/>
                <a:gd name="connsiteY1" fmla="*/ 53925 h 53924"/>
                <a:gd name="connsiteX2" fmla="*/ -1 w 95297"/>
                <a:gd name="connsiteY2" fmla="*/ 26962 h 53924"/>
                <a:gd name="connsiteX3" fmla="*/ 47648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853"/>
                    <a:pt x="73964" y="53925"/>
                    <a:pt x="47648" y="53925"/>
                  </a:cubicBezTo>
                  <a:cubicBezTo>
                    <a:pt x="21333" y="53925"/>
                    <a:pt x="-1" y="41853"/>
                    <a:pt x="-1" y="26962"/>
                  </a:cubicBezTo>
                  <a:cubicBezTo>
                    <a:pt x="-1" y="12071"/>
                    <a:pt x="21333" y="0"/>
                    <a:pt x="47648" y="0"/>
                  </a:cubicBezTo>
                  <a:cubicBezTo>
                    <a:pt x="73964" y="0"/>
                    <a:pt x="95297" y="12071"/>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40" name="Freeform: Shape 239">
              <a:extLst>
                <a:ext uri="{FF2B5EF4-FFF2-40B4-BE49-F238E27FC236}">
                  <a16:creationId xmlns:a16="http://schemas.microsoft.com/office/drawing/2014/main" id="{17AC02CB-C012-4940-BE60-FFB322C42732}"/>
                </a:ext>
              </a:extLst>
            </p:cNvPr>
            <p:cNvSpPr/>
            <p:nvPr/>
          </p:nvSpPr>
          <p:spPr>
            <a:xfrm>
              <a:off x="10054688" y="3162806"/>
              <a:ext cx="64800" cy="64800"/>
            </a:xfrm>
            <a:custGeom>
              <a:avLst/>
              <a:gdLst>
                <a:gd name="connsiteX0" fmla="*/ 95298 w 95297"/>
                <a:gd name="connsiteY0" fmla="*/ 26962 h 53924"/>
                <a:gd name="connsiteX1" fmla="*/ 47649 w 95297"/>
                <a:gd name="connsiteY1" fmla="*/ 53925 h 53924"/>
                <a:gd name="connsiteX2" fmla="*/ -1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4" y="53925"/>
                    <a:pt x="47649" y="53925"/>
                  </a:cubicBezTo>
                  <a:cubicBezTo>
                    <a:pt x="21333" y="53925"/>
                    <a:pt x="-1" y="41853"/>
                    <a:pt x="-1" y="26962"/>
                  </a:cubicBezTo>
                  <a:cubicBezTo>
                    <a:pt x="-1" y="12071"/>
                    <a:pt x="21333" y="0"/>
                    <a:pt x="47649" y="0"/>
                  </a:cubicBezTo>
                  <a:cubicBezTo>
                    <a:pt x="73964"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41" name="Freeform: Shape 240">
              <a:extLst>
                <a:ext uri="{FF2B5EF4-FFF2-40B4-BE49-F238E27FC236}">
                  <a16:creationId xmlns:a16="http://schemas.microsoft.com/office/drawing/2014/main" id="{CE3C6122-ACF4-4CBB-B8E5-4F0612CE3FDB}"/>
                </a:ext>
              </a:extLst>
            </p:cNvPr>
            <p:cNvSpPr/>
            <p:nvPr/>
          </p:nvSpPr>
          <p:spPr>
            <a:xfrm>
              <a:off x="10065518" y="3162806"/>
              <a:ext cx="64800" cy="64800"/>
            </a:xfrm>
            <a:custGeom>
              <a:avLst/>
              <a:gdLst>
                <a:gd name="connsiteX0" fmla="*/ 95298 w 95297"/>
                <a:gd name="connsiteY0" fmla="*/ 26962 h 53924"/>
                <a:gd name="connsiteX1" fmla="*/ 47649 w 95297"/>
                <a:gd name="connsiteY1" fmla="*/ 53925 h 53924"/>
                <a:gd name="connsiteX2" fmla="*/ -1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4" y="53925"/>
                    <a:pt x="47649" y="53925"/>
                  </a:cubicBezTo>
                  <a:cubicBezTo>
                    <a:pt x="21333" y="53925"/>
                    <a:pt x="-1" y="41853"/>
                    <a:pt x="-1" y="26962"/>
                  </a:cubicBezTo>
                  <a:cubicBezTo>
                    <a:pt x="-1" y="12071"/>
                    <a:pt x="21333" y="0"/>
                    <a:pt x="47649" y="0"/>
                  </a:cubicBezTo>
                  <a:cubicBezTo>
                    <a:pt x="73964"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42" name="Freeform: Shape 241">
              <a:extLst>
                <a:ext uri="{FF2B5EF4-FFF2-40B4-BE49-F238E27FC236}">
                  <a16:creationId xmlns:a16="http://schemas.microsoft.com/office/drawing/2014/main" id="{A4C29185-196C-4948-B249-FE3B85BD50C0}"/>
                </a:ext>
              </a:extLst>
            </p:cNvPr>
            <p:cNvSpPr/>
            <p:nvPr/>
          </p:nvSpPr>
          <p:spPr>
            <a:xfrm>
              <a:off x="10165147" y="3162806"/>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4" y="53925"/>
                    <a:pt x="47649" y="53925"/>
                  </a:cubicBezTo>
                  <a:cubicBezTo>
                    <a:pt x="21333" y="53925"/>
                    <a:pt x="0" y="41853"/>
                    <a:pt x="0" y="26962"/>
                  </a:cubicBezTo>
                  <a:cubicBezTo>
                    <a:pt x="0" y="12071"/>
                    <a:pt x="21333" y="0"/>
                    <a:pt x="47649" y="0"/>
                  </a:cubicBezTo>
                  <a:cubicBezTo>
                    <a:pt x="73964"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43" name="Freeform: Shape 242">
              <a:extLst>
                <a:ext uri="{FF2B5EF4-FFF2-40B4-BE49-F238E27FC236}">
                  <a16:creationId xmlns:a16="http://schemas.microsoft.com/office/drawing/2014/main" id="{3411EBF4-BE31-486E-9472-D574EE724FC6}"/>
                </a:ext>
              </a:extLst>
            </p:cNvPr>
            <p:cNvSpPr/>
            <p:nvPr/>
          </p:nvSpPr>
          <p:spPr>
            <a:xfrm>
              <a:off x="9131774" y="3162806"/>
              <a:ext cx="64800" cy="64800"/>
            </a:xfrm>
            <a:custGeom>
              <a:avLst/>
              <a:gdLst>
                <a:gd name="connsiteX0" fmla="*/ 95297 w 95297"/>
                <a:gd name="connsiteY0" fmla="*/ 26962 h 53924"/>
                <a:gd name="connsiteX1" fmla="*/ 47648 w 95297"/>
                <a:gd name="connsiteY1" fmla="*/ 53925 h 53924"/>
                <a:gd name="connsiteX2" fmla="*/ -1 w 95297"/>
                <a:gd name="connsiteY2" fmla="*/ 26962 h 53924"/>
                <a:gd name="connsiteX3" fmla="*/ 47648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853"/>
                    <a:pt x="73964" y="53925"/>
                    <a:pt x="47648" y="53925"/>
                  </a:cubicBezTo>
                  <a:cubicBezTo>
                    <a:pt x="21333" y="53925"/>
                    <a:pt x="-1" y="41853"/>
                    <a:pt x="-1" y="26962"/>
                  </a:cubicBezTo>
                  <a:cubicBezTo>
                    <a:pt x="-1" y="12071"/>
                    <a:pt x="21333" y="0"/>
                    <a:pt x="47648" y="0"/>
                  </a:cubicBezTo>
                  <a:cubicBezTo>
                    <a:pt x="73964" y="0"/>
                    <a:pt x="95297" y="12071"/>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44" name="Freeform: Shape 243">
              <a:extLst>
                <a:ext uri="{FF2B5EF4-FFF2-40B4-BE49-F238E27FC236}">
                  <a16:creationId xmlns:a16="http://schemas.microsoft.com/office/drawing/2014/main" id="{B9139664-B4AA-4E31-BF6D-350233D68E72}"/>
                </a:ext>
              </a:extLst>
            </p:cNvPr>
            <p:cNvSpPr/>
            <p:nvPr/>
          </p:nvSpPr>
          <p:spPr>
            <a:xfrm>
              <a:off x="9044278" y="3162806"/>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4" y="53925"/>
                    <a:pt x="47649" y="53925"/>
                  </a:cubicBezTo>
                  <a:cubicBezTo>
                    <a:pt x="21333" y="53925"/>
                    <a:pt x="0" y="41853"/>
                    <a:pt x="0" y="26962"/>
                  </a:cubicBezTo>
                  <a:cubicBezTo>
                    <a:pt x="0" y="12071"/>
                    <a:pt x="21333" y="0"/>
                    <a:pt x="47649" y="0"/>
                  </a:cubicBezTo>
                  <a:cubicBezTo>
                    <a:pt x="73964"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45" name="Freeform: Shape 244">
              <a:extLst>
                <a:ext uri="{FF2B5EF4-FFF2-40B4-BE49-F238E27FC236}">
                  <a16:creationId xmlns:a16="http://schemas.microsoft.com/office/drawing/2014/main" id="{FAB9D5A7-0CF5-4F59-AB96-CDF68772AE24}"/>
                </a:ext>
              </a:extLst>
            </p:cNvPr>
            <p:cNvSpPr/>
            <p:nvPr/>
          </p:nvSpPr>
          <p:spPr>
            <a:xfrm>
              <a:off x="9005292" y="3162806"/>
              <a:ext cx="64800" cy="64800"/>
            </a:xfrm>
            <a:custGeom>
              <a:avLst/>
              <a:gdLst>
                <a:gd name="connsiteX0" fmla="*/ 95297 w 95297"/>
                <a:gd name="connsiteY0" fmla="*/ 26962 h 53924"/>
                <a:gd name="connsiteX1" fmla="*/ 47648 w 95297"/>
                <a:gd name="connsiteY1" fmla="*/ 53925 h 53924"/>
                <a:gd name="connsiteX2" fmla="*/ -1 w 95297"/>
                <a:gd name="connsiteY2" fmla="*/ 26962 h 53924"/>
                <a:gd name="connsiteX3" fmla="*/ 47648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853"/>
                    <a:pt x="73964" y="53925"/>
                    <a:pt x="47648" y="53925"/>
                  </a:cubicBezTo>
                  <a:cubicBezTo>
                    <a:pt x="21333" y="53925"/>
                    <a:pt x="-1" y="41853"/>
                    <a:pt x="-1" y="26962"/>
                  </a:cubicBezTo>
                  <a:cubicBezTo>
                    <a:pt x="-1" y="12071"/>
                    <a:pt x="21333" y="0"/>
                    <a:pt x="47648" y="0"/>
                  </a:cubicBezTo>
                  <a:cubicBezTo>
                    <a:pt x="73964" y="0"/>
                    <a:pt x="95297" y="12071"/>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46" name="Freeform: Shape 245">
              <a:extLst>
                <a:ext uri="{FF2B5EF4-FFF2-40B4-BE49-F238E27FC236}">
                  <a16:creationId xmlns:a16="http://schemas.microsoft.com/office/drawing/2014/main" id="{6864DF29-A687-425E-98BE-9E05D3632FE4}"/>
                </a:ext>
              </a:extLst>
            </p:cNvPr>
            <p:cNvSpPr/>
            <p:nvPr/>
          </p:nvSpPr>
          <p:spPr>
            <a:xfrm>
              <a:off x="8977136" y="3162806"/>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4" y="53925"/>
                    <a:pt x="47649" y="53925"/>
                  </a:cubicBezTo>
                  <a:cubicBezTo>
                    <a:pt x="21333" y="53925"/>
                    <a:pt x="0" y="41853"/>
                    <a:pt x="0" y="26962"/>
                  </a:cubicBezTo>
                  <a:cubicBezTo>
                    <a:pt x="0" y="12071"/>
                    <a:pt x="21333" y="0"/>
                    <a:pt x="47649" y="0"/>
                  </a:cubicBezTo>
                  <a:cubicBezTo>
                    <a:pt x="73964"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47" name="Freeform: Shape 246">
              <a:extLst>
                <a:ext uri="{FF2B5EF4-FFF2-40B4-BE49-F238E27FC236}">
                  <a16:creationId xmlns:a16="http://schemas.microsoft.com/office/drawing/2014/main" id="{8028CC77-F5D8-4131-9688-E4927F9F2BAA}"/>
                </a:ext>
              </a:extLst>
            </p:cNvPr>
            <p:cNvSpPr/>
            <p:nvPr/>
          </p:nvSpPr>
          <p:spPr>
            <a:xfrm>
              <a:off x="8974971" y="3162806"/>
              <a:ext cx="64800" cy="64800"/>
            </a:xfrm>
            <a:custGeom>
              <a:avLst/>
              <a:gdLst>
                <a:gd name="connsiteX0" fmla="*/ 95298 w 95297"/>
                <a:gd name="connsiteY0" fmla="*/ 26962 h 53924"/>
                <a:gd name="connsiteX1" fmla="*/ 47649 w 95297"/>
                <a:gd name="connsiteY1" fmla="*/ 53925 h 53924"/>
                <a:gd name="connsiteX2" fmla="*/ -1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4" y="53925"/>
                    <a:pt x="47649" y="53925"/>
                  </a:cubicBezTo>
                  <a:cubicBezTo>
                    <a:pt x="21333" y="53925"/>
                    <a:pt x="-1" y="41853"/>
                    <a:pt x="-1" y="26962"/>
                  </a:cubicBezTo>
                  <a:cubicBezTo>
                    <a:pt x="-1" y="12071"/>
                    <a:pt x="21333" y="0"/>
                    <a:pt x="47649" y="0"/>
                  </a:cubicBezTo>
                  <a:cubicBezTo>
                    <a:pt x="73964"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48" name="Freeform: Shape 247">
              <a:extLst>
                <a:ext uri="{FF2B5EF4-FFF2-40B4-BE49-F238E27FC236}">
                  <a16:creationId xmlns:a16="http://schemas.microsoft.com/office/drawing/2014/main" id="{8057BC0E-CE0F-4658-9E08-0A2BD0E678AF}"/>
                </a:ext>
              </a:extLst>
            </p:cNvPr>
            <p:cNvSpPr/>
            <p:nvPr/>
          </p:nvSpPr>
          <p:spPr>
            <a:xfrm>
              <a:off x="8922990" y="3162806"/>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4" y="53925"/>
                    <a:pt x="47649" y="53925"/>
                  </a:cubicBezTo>
                  <a:cubicBezTo>
                    <a:pt x="21333" y="53925"/>
                    <a:pt x="0" y="41853"/>
                    <a:pt x="0" y="26962"/>
                  </a:cubicBezTo>
                  <a:cubicBezTo>
                    <a:pt x="0" y="12071"/>
                    <a:pt x="21333" y="0"/>
                    <a:pt x="47649" y="0"/>
                  </a:cubicBezTo>
                  <a:cubicBezTo>
                    <a:pt x="73964"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49" name="Freeform: Shape 248">
              <a:extLst>
                <a:ext uri="{FF2B5EF4-FFF2-40B4-BE49-F238E27FC236}">
                  <a16:creationId xmlns:a16="http://schemas.microsoft.com/office/drawing/2014/main" id="{1041343D-C558-4B12-B316-8C93A50F3473}"/>
                </a:ext>
              </a:extLst>
            </p:cNvPr>
            <p:cNvSpPr/>
            <p:nvPr/>
          </p:nvSpPr>
          <p:spPr>
            <a:xfrm>
              <a:off x="8816602" y="3162806"/>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4" y="53925"/>
                    <a:pt x="47649" y="53925"/>
                  </a:cubicBezTo>
                  <a:cubicBezTo>
                    <a:pt x="21333" y="53925"/>
                    <a:pt x="0" y="41853"/>
                    <a:pt x="0" y="26962"/>
                  </a:cubicBezTo>
                  <a:cubicBezTo>
                    <a:pt x="0" y="12071"/>
                    <a:pt x="21333" y="0"/>
                    <a:pt x="47649" y="0"/>
                  </a:cubicBezTo>
                  <a:cubicBezTo>
                    <a:pt x="73964"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50" name="Freeform: Shape 249">
              <a:extLst>
                <a:ext uri="{FF2B5EF4-FFF2-40B4-BE49-F238E27FC236}">
                  <a16:creationId xmlns:a16="http://schemas.microsoft.com/office/drawing/2014/main" id="{650BC22D-7C11-49AE-AA93-EF4936E861CD}"/>
                </a:ext>
              </a:extLst>
            </p:cNvPr>
            <p:cNvSpPr/>
            <p:nvPr/>
          </p:nvSpPr>
          <p:spPr>
            <a:xfrm>
              <a:off x="8292727" y="3162806"/>
              <a:ext cx="64800" cy="64800"/>
            </a:xfrm>
            <a:custGeom>
              <a:avLst/>
              <a:gdLst>
                <a:gd name="connsiteX0" fmla="*/ 95298 w 95297"/>
                <a:gd name="connsiteY0" fmla="*/ 26962 h 53924"/>
                <a:gd name="connsiteX1" fmla="*/ 47649 w 95297"/>
                <a:gd name="connsiteY1" fmla="*/ 53925 h 53924"/>
                <a:gd name="connsiteX2" fmla="*/ -1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4" y="53925"/>
                    <a:pt x="47649" y="53925"/>
                  </a:cubicBezTo>
                  <a:cubicBezTo>
                    <a:pt x="21333" y="53925"/>
                    <a:pt x="-1" y="41853"/>
                    <a:pt x="-1" y="26962"/>
                  </a:cubicBezTo>
                  <a:cubicBezTo>
                    <a:pt x="-1" y="12071"/>
                    <a:pt x="21333" y="0"/>
                    <a:pt x="47649" y="0"/>
                  </a:cubicBezTo>
                  <a:cubicBezTo>
                    <a:pt x="73964"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51" name="Freeform: Shape 250">
              <a:extLst>
                <a:ext uri="{FF2B5EF4-FFF2-40B4-BE49-F238E27FC236}">
                  <a16:creationId xmlns:a16="http://schemas.microsoft.com/office/drawing/2014/main" id="{7F77F9FD-90A1-4D45-BF04-05DE79781C77}"/>
                </a:ext>
              </a:extLst>
            </p:cNvPr>
            <p:cNvSpPr/>
            <p:nvPr/>
          </p:nvSpPr>
          <p:spPr>
            <a:xfrm>
              <a:off x="8255907" y="3162806"/>
              <a:ext cx="64800" cy="64800"/>
            </a:xfrm>
            <a:custGeom>
              <a:avLst/>
              <a:gdLst>
                <a:gd name="connsiteX0" fmla="*/ 95297 w 95297"/>
                <a:gd name="connsiteY0" fmla="*/ 26962 h 53924"/>
                <a:gd name="connsiteX1" fmla="*/ 47648 w 95297"/>
                <a:gd name="connsiteY1" fmla="*/ 53925 h 53924"/>
                <a:gd name="connsiteX2" fmla="*/ -1 w 95297"/>
                <a:gd name="connsiteY2" fmla="*/ 26962 h 53924"/>
                <a:gd name="connsiteX3" fmla="*/ 47648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853"/>
                    <a:pt x="73964" y="53925"/>
                    <a:pt x="47648" y="53925"/>
                  </a:cubicBezTo>
                  <a:cubicBezTo>
                    <a:pt x="21333" y="53925"/>
                    <a:pt x="-1" y="41853"/>
                    <a:pt x="-1" y="26962"/>
                  </a:cubicBezTo>
                  <a:cubicBezTo>
                    <a:pt x="-1" y="12071"/>
                    <a:pt x="21333" y="0"/>
                    <a:pt x="47648" y="0"/>
                  </a:cubicBezTo>
                  <a:cubicBezTo>
                    <a:pt x="73964" y="0"/>
                    <a:pt x="95297" y="12071"/>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73" name="Freeform: Shape 272">
              <a:extLst>
                <a:ext uri="{FF2B5EF4-FFF2-40B4-BE49-F238E27FC236}">
                  <a16:creationId xmlns:a16="http://schemas.microsoft.com/office/drawing/2014/main" id="{755D31A5-B814-453C-8C9B-125AFCAE71C7}"/>
                </a:ext>
              </a:extLst>
            </p:cNvPr>
            <p:cNvSpPr/>
            <p:nvPr/>
          </p:nvSpPr>
          <p:spPr>
            <a:xfrm>
              <a:off x="8104036" y="3044744"/>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4" y="53925"/>
                    <a:pt x="47649" y="53925"/>
                  </a:cubicBezTo>
                  <a:cubicBezTo>
                    <a:pt x="21333" y="53925"/>
                    <a:pt x="0" y="41853"/>
                    <a:pt x="0" y="26962"/>
                  </a:cubicBezTo>
                  <a:cubicBezTo>
                    <a:pt x="0" y="12071"/>
                    <a:pt x="21333" y="0"/>
                    <a:pt x="47649" y="0"/>
                  </a:cubicBezTo>
                  <a:cubicBezTo>
                    <a:pt x="73964"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74" name="Freeform: Shape 273">
              <a:extLst>
                <a:ext uri="{FF2B5EF4-FFF2-40B4-BE49-F238E27FC236}">
                  <a16:creationId xmlns:a16="http://schemas.microsoft.com/office/drawing/2014/main" id="{3DAB164F-D8EB-455F-9A5D-8841BADA7A70}"/>
                </a:ext>
              </a:extLst>
            </p:cNvPr>
            <p:cNvSpPr/>
            <p:nvPr/>
          </p:nvSpPr>
          <p:spPr>
            <a:xfrm>
              <a:off x="8069383" y="3044744"/>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4" y="53925"/>
                    <a:pt x="47649" y="53925"/>
                  </a:cubicBezTo>
                  <a:cubicBezTo>
                    <a:pt x="21333" y="53925"/>
                    <a:pt x="0" y="41853"/>
                    <a:pt x="0" y="26962"/>
                  </a:cubicBezTo>
                  <a:cubicBezTo>
                    <a:pt x="0" y="12071"/>
                    <a:pt x="21333" y="0"/>
                    <a:pt x="47649" y="0"/>
                  </a:cubicBezTo>
                  <a:cubicBezTo>
                    <a:pt x="73964"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75" name="Freeform: Shape 274">
              <a:extLst>
                <a:ext uri="{FF2B5EF4-FFF2-40B4-BE49-F238E27FC236}">
                  <a16:creationId xmlns:a16="http://schemas.microsoft.com/office/drawing/2014/main" id="{6AE66FB8-1CD8-4A32-8630-3865FD912810}"/>
                </a:ext>
              </a:extLst>
            </p:cNvPr>
            <p:cNvSpPr/>
            <p:nvPr/>
          </p:nvSpPr>
          <p:spPr>
            <a:xfrm>
              <a:off x="8060719" y="3044744"/>
              <a:ext cx="64800" cy="64800"/>
            </a:xfrm>
            <a:custGeom>
              <a:avLst/>
              <a:gdLst>
                <a:gd name="connsiteX0" fmla="*/ 95298 w 95298"/>
                <a:gd name="connsiteY0" fmla="*/ 26962 h 53924"/>
                <a:gd name="connsiteX1" fmla="*/ 47649 w 95298"/>
                <a:gd name="connsiteY1" fmla="*/ 53925 h 53924"/>
                <a:gd name="connsiteX2" fmla="*/ 0 w 95298"/>
                <a:gd name="connsiteY2" fmla="*/ 26962 h 53924"/>
                <a:gd name="connsiteX3" fmla="*/ 47649 w 95298"/>
                <a:gd name="connsiteY3" fmla="*/ 0 h 53924"/>
                <a:gd name="connsiteX4" fmla="*/ 95298 w 95298"/>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8" h="53924">
                  <a:moveTo>
                    <a:pt x="95298" y="26962"/>
                  </a:moveTo>
                  <a:cubicBezTo>
                    <a:pt x="95298" y="41669"/>
                    <a:pt x="73640" y="53925"/>
                    <a:pt x="47649" y="53925"/>
                  </a:cubicBezTo>
                  <a:cubicBezTo>
                    <a:pt x="21659" y="53925"/>
                    <a:pt x="0" y="41669"/>
                    <a:pt x="0" y="26962"/>
                  </a:cubicBezTo>
                  <a:cubicBezTo>
                    <a:pt x="0" y="12256"/>
                    <a:pt x="21659" y="0"/>
                    <a:pt x="47649" y="0"/>
                  </a:cubicBezTo>
                  <a:cubicBezTo>
                    <a:pt x="73640" y="0"/>
                    <a:pt x="95298" y="12256"/>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76" name="Freeform: Shape 275">
              <a:extLst>
                <a:ext uri="{FF2B5EF4-FFF2-40B4-BE49-F238E27FC236}">
                  <a16:creationId xmlns:a16="http://schemas.microsoft.com/office/drawing/2014/main" id="{185A8200-6A0B-4EE8-838E-34ABCB990CF0}"/>
                </a:ext>
              </a:extLst>
            </p:cNvPr>
            <p:cNvSpPr/>
            <p:nvPr/>
          </p:nvSpPr>
          <p:spPr>
            <a:xfrm>
              <a:off x="8030397" y="3044744"/>
              <a:ext cx="64800" cy="64800"/>
            </a:xfrm>
            <a:custGeom>
              <a:avLst/>
              <a:gdLst>
                <a:gd name="connsiteX0" fmla="*/ 95297 w 95297"/>
                <a:gd name="connsiteY0" fmla="*/ 26962 h 53924"/>
                <a:gd name="connsiteX1" fmla="*/ 47648 w 95297"/>
                <a:gd name="connsiteY1" fmla="*/ 53925 h 53924"/>
                <a:gd name="connsiteX2" fmla="*/ -1 w 95297"/>
                <a:gd name="connsiteY2" fmla="*/ 26962 h 53924"/>
                <a:gd name="connsiteX3" fmla="*/ 47648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853"/>
                    <a:pt x="73964" y="53925"/>
                    <a:pt x="47648" y="53925"/>
                  </a:cubicBezTo>
                  <a:cubicBezTo>
                    <a:pt x="21333" y="53925"/>
                    <a:pt x="-1" y="41853"/>
                    <a:pt x="-1" y="26962"/>
                  </a:cubicBezTo>
                  <a:cubicBezTo>
                    <a:pt x="-1" y="12071"/>
                    <a:pt x="21333" y="0"/>
                    <a:pt x="47648" y="0"/>
                  </a:cubicBezTo>
                  <a:cubicBezTo>
                    <a:pt x="73964" y="0"/>
                    <a:pt x="95297" y="12071"/>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77" name="Freeform: Shape 276">
              <a:extLst>
                <a:ext uri="{FF2B5EF4-FFF2-40B4-BE49-F238E27FC236}">
                  <a16:creationId xmlns:a16="http://schemas.microsoft.com/office/drawing/2014/main" id="{2F1A5FA5-7F99-4F99-A67F-61C2166B3053}"/>
                </a:ext>
              </a:extLst>
            </p:cNvPr>
            <p:cNvSpPr/>
            <p:nvPr/>
          </p:nvSpPr>
          <p:spPr>
            <a:xfrm>
              <a:off x="7956758" y="2961406"/>
              <a:ext cx="64800" cy="64800"/>
            </a:xfrm>
            <a:custGeom>
              <a:avLst/>
              <a:gdLst>
                <a:gd name="connsiteX0" fmla="*/ 95297 w 95297"/>
                <a:gd name="connsiteY0" fmla="*/ 26962 h 53924"/>
                <a:gd name="connsiteX1" fmla="*/ 47648 w 95297"/>
                <a:gd name="connsiteY1" fmla="*/ 53925 h 53924"/>
                <a:gd name="connsiteX2" fmla="*/ -1 w 95297"/>
                <a:gd name="connsiteY2" fmla="*/ 26962 h 53924"/>
                <a:gd name="connsiteX3" fmla="*/ 47648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853"/>
                    <a:pt x="73964" y="53925"/>
                    <a:pt x="47648" y="53925"/>
                  </a:cubicBezTo>
                  <a:cubicBezTo>
                    <a:pt x="21333" y="53925"/>
                    <a:pt x="-1" y="41853"/>
                    <a:pt x="-1" y="26962"/>
                  </a:cubicBezTo>
                  <a:cubicBezTo>
                    <a:pt x="-1" y="12071"/>
                    <a:pt x="21333" y="0"/>
                    <a:pt x="47648" y="0"/>
                  </a:cubicBezTo>
                  <a:cubicBezTo>
                    <a:pt x="73964" y="0"/>
                    <a:pt x="95297" y="12071"/>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78" name="Freeform: Shape 277">
              <a:extLst>
                <a:ext uri="{FF2B5EF4-FFF2-40B4-BE49-F238E27FC236}">
                  <a16:creationId xmlns:a16="http://schemas.microsoft.com/office/drawing/2014/main" id="{9A7367FF-FCFE-4B4C-9301-B3AB275487D1}"/>
                </a:ext>
              </a:extLst>
            </p:cNvPr>
            <p:cNvSpPr/>
            <p:nvPr/>
          </p:nvSpPr>
          <p:spPr>
            <a:xfrm>
              <a:off x="7945668" y="2883650"/>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3639" y="0"/>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79" name="Freeform: Shape 278">
              <a:extLst>
                <a:ext uri="{FF2B5EF4-FFF2-40B4-BE49-F238E27FC236}">
                  <a16:creationId xmlns:a16="http://schemas.microsoft.com/office/drawing/2014/main" id="{CFEAFFC2-CB08-4A55-A1B4-3E51F841323F}"/>
                </a:ext>
              </a:extLst>
            </p:cNvPr>
            <p:cNvSpPr/>
            <p:nvPr/>
          </p:nvSpPr>
          <p:spPr>
            <a:xfrm>
              <a:off x="7937005" y="2883650"/>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0"/>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80" name="Freeform: Shape 279">
              <a:extLst>
                <a:ext uri="{FF2B5EF4-FFF2-40B4-BE49-F238E27FC236}">
                  <a16:creationId xmlns:a16="http://schemas.microsoft.com/office/drawing/2014/main" id="{77ACCC1F-ECFF-4A9A-96E5-F0B48D56E160}"/>
                </a:ext>
              </a:extLst>
            </p:cNvPr>
            <p:cNvSpPr/>
            <p:nvPr/>
          </p:nvSpPr>
          <p:spPr>
            <a:xfrm>
              <a:off x="7917512" y="2883650"/>
              <a:ext cx="64800" cy="64800"/>
            </a:xfrm>
            <a:custGeom>
              <a:avLst/>
              <a:gdLst>
                <a:gd name="connsiteX0" fmla="*/ 95297 w 95297"/>
                <a:gd name="connsiteY0" fmla="*/ 26962 h 53924"/>
                <a:gd name="connsiteX1" fmla="*/ 47648 w 95297"/>
                <a:gd name="connsiteY1" fmla="*/ 53925 h 53924"/>
                <a:gd name="connsiteX2" fmla="*/ 0 w 95297"/>
                <a:gd name="connsiteY2" fmla="*/ 26962 h 53924"/>
                <a:gd name="connsiteX3" fmla="*/ 47648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8" y="53925"/>
                  </a:cubicBezTo>
                  <a:cubicBezTo>
                    <a:pt x="21659" y="53925"/>
                    <a:pt x="0" y="41669"/>
                    <a:pt x="0" y="26962"/>
                  </a:cubicBezTo>
                  <a:cubicBezTo>
                    <a:pt x="0" y="12256"/>
                    <a:pt x="21659" y="0"/>
                    <a:pt x="47648" y="0"/>
                  </a:cubicBezTo>
                  <a:cubicBezTo>
                    <a:pt x="73639" y="0"/>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81" name="Freeform: Shape 280">
              <a:extLst>
                <a:ext uri="{FF2B5EF4-FFF2-40B4-BE49-F238E27FC236}">
                  <a16:creationId xmlns:a16="http://schemas.microsoft.com/office/drawing/2014/main" id="{BB049177-AFEE-41EF-B1F0-11E2AF4B6F98}"/>
                </a:ext>
              </a:extLst>
            </p:cNvPr>
            <p:cNvSpPr/>
            <p:nvPr/>
          </p:nvSpPr>
          <p:spPr>
            <a:xfrm>
              <a:off x="7887190" y="2883650"/>
              <a:ext cx="64800" cy="64800"/>
            </a:xfrm>
            <a:custGeom>
              <a:avLst/>
              <a:gdLst>
                <a:gd name="connsiteX0" fmla="*/ 95297 w 95297"/>
                <a:gd name="connsiteY0" fmla="*/ 26962 h 53924"/>
                <a:gd name="connsiteX1" fmla="*/ 47648 w 95297"/>
                <a:gd name="connsiteY1" fmla="*/ 53925 h 53924"/>
                <a:gd name="connsiteX2" fmla="*/ 0 w 95297"/>
                <a:gd name="connsiteY2" fmla="*/ 26962 h 53924"/>
                <a:gd name="connsiteX3" fmla="*/ 47648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8" y="53925"/>
                  </a:cubicBezTo>
                  <a:cubicBezTo>
                    <a:pt x="21659" y="53925"/>
                    <a:pt x="0" y="41669"/>
                    <a:pt x="0" y="26962"/>
                  </a:cubicBezTo>
                  <a:cubicBezTo>
                    <a:pt x="0" y="12256"/>
                    <a:pt x="21659" y="0"/>
                    <a:pt x="47648" y="0"/>
                  </a:cubicBezTo>
                  <a:cubicBezTo>
                    <a:pt x="73639" y="0"/>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82" name="Freeform: Shape 281">
              <a:extLst>
                <a:ext uri="{FF2B5EF4-FFF2-40B4-BE49-F238E27FC236}">
                  <a16:creationId xmlns:a16="http://schemas.microsoft.com/office/drawing/2014/main" id="{7B6A96EB-15CC-47C1-B3BD-F173C8631E5D}"/>
                </a:ext>
              </a:extLst>
            </p:cNvPr>
            <p:cNvSpPr/>
            <p:nvPr/>
          </p:nvSpPr>
          <p:spPr>
            <a:xfrm>
              <a:off x="7802722" y="2821147"/>
              <a:ext cx="64800" cy="64800"/>
            </a:xfrm>
            <a:custGeom>
              <a:avLst/>
              <a:gdLst>
                <a:gd name="connsiteX0" fmla="*/ 95298 w 95298"/>
                <a:gd name="connsiteY0" fmla="*/ 26962 h 53924"/>
                <a:gd name="connsiteX1" fmla="*/ 47649 w 95298"/>
                <a:gd name="connsiteY1" fmla="*/ 53925 h 53924"/>
                <a:gd name="connsiteX2" fmla="*/ 0 w 95298"/>
                <a:gd name="connsiteY2" fmla="*/ 26962 h 53924"/>
                <a:gd name="connsiteX3" fmla="*/ 47649 w 95298"/>
                <a:gd name="connsiteY3" fmla="*/ 0 h 53924"/>
                <a:gd name="connsiteX4" fmla="*/ 95298 w 95298"/>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8" h="53924">
                  <a:moveTo>
                    <a:pt x="95298" y="26962"/>
                  </a:moveTo>
                  <a:cubicBezTo>
                    <a:pt x="95298" y="41669"/>
                    <a:pt x="73640" y="53925"/>
                    <a:pt x="47649" y="53925"/>
                  </a:cubicBezTo>
                  <a:cubicBezTo>
                    <a:pt x="21659" y="53925"/>
                    <a:pt x="0" y="41669"/>
                    <a:pt x="0" y="26962"/>
                  </a:cubicBezTo>
                  <a:cubicBezTo>
                    <a:pt x="0" y="12256"/>
                    <a:pt x="21659" y="0"/>
                    <a:pt x="47649" y="0"/>
                  </a:cubicBezTo>
                  <a:cubicBezTo>
                    <a:pt x="73640" y="0"/>
                    <a:pt x="95298" y="12256"/>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83" name="Freeform: Shape 282">
              <a:extLst>
                <a:ext uri="{FF2B5EF4-FFF2-40B4-BE49-F238E27FC236}">
                  <a16:creationId xmlns:a16="http://schemas.microsoft.com/office/drawing/2014/main" id="{D7AACAD8-50F9-496A-9C7F-E376E5A5B0FE}"/>
                </a:ext>
              </a:extLst>
            </p:cNvPr>
            <p:cNvSpPr/>
            <p:nvPr/>
          </p:nvSpPr>
          <p:spPr>
            <a:xfrm>
              <a:off x="7854703" y="2821147"/>
              <a:ext cx="64800" cy="64800"/>
            </a:xfrm>
            <a:custGeom>
              <a:avLst/>
              <a:gdLst>
                <a:gd name="connsiteX0" fmla="*/ 95297 w 95297"/>
                <a:gd name="connsiteY0" fmla="*/ 26962 h 53924"/>
                <a:gd name="connsiteX1" fmla="*/ 47648 w 95297"/>
                <a:gd name="connsiteY1" fmla="*/ 53925 h 53924"/>
                <a:gd name="connsiteX2" fmla="*/ 0 w 95297"/>
                <a:gd name="connsiteY2" fmla="*/ 26962 h 53924"/>
                <a:gd name="connsiteX3" fmla="*/ 47648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8" y="53925"/>
                  </a:cubicBezTo>
                  <a:cubicBezTo>
                    <a:pt x="21659" y="53925"/>
                    <a:pt x="0" y="41669"/>
                    <a:pt x="0" y="26962"/>
                  </a:cubicBezTo>
                  <a:cubicBezTo>
                    <a:pt x="0" y="12256"/>
                    <a:pt x="21659" y="0"/>
                    <a:pt x="47648" y="0"/>
                  </a:cubicBezTo>
                  <a:cubicBezTo>
                    <a:pt x="73639" y="0"/>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84" name="Freeform: Shape 283">
              <a:extLst>
                <a:ext uri="{FF2B5EF4-FFF2-40B4-BE49-F238E27FC236}">
                  <a16:creationId xmlns:a16="http://schemas.microsoft.com/office/drawing/2014/main" id="{B12F0B3E-9B76-4E0A-8907-829A0782980C}"/>
                </a:ext>
              </a:extLst>
            </p:cNvPr>
            <p:cNvSpPr/>
            <p:nvPr/>
          </p:nvSpPr>
          <p:spPr>
            <a:xfrm>
              <a:off x="7880692" y="2821147"/>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0"/>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85" name="Freeform: Shape 284">
              <a:extLst>
                <a:ext uri="{FF2B5EF4-FFF2-40B4-BE49-F238E27FC236}">
                  <a16:creationId xmlns:a16="http://schemas.microsoft.com/office/drawing/2014/main" id="{CC5CF3BA-D678-4803-A854-39D09CB8671A}"/>
                </a:ext>
              </a:extLst>
            </p:cNvPr>
            <p:cNvSpPr/>
            <p:nvPr/>
          </p:nvSpPr>
          <p:spPr>
            <a:xfrm>
              <a:off x="7887190" y="2821147"/>
              <a:ext cx="64800" cy="64800"/>
            </a:xfrm>
            <a:custGeom>
              <a:avLst/>
              <a:gdLst>
                <a:gd name="connsiteX0" fmla="*/ 95297 w 95297"/>
                <a:gd name="connsiteY0" fmla="*/ 26962 h 53924"/>
                <a:gd name="connsiteX1" fmla="*/ 47648 w 95297"/>
                <a:gd name="connsiteY1" fmla="*/ 53925 h 53924"/>
                <a:gd name="connsiteX2" fmla="*/ 0 w 95297"/>
                <a:gd name="connsiteY2" fmla="*/ 26962 h 53924"/>
                <a:gd name="connsiteX3" fmla="*/ 47648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8" y="53925"/>
                  </a:cubicBezTo>
                  <a:cubicBezTo>
                    <a:pt x="21659" y="53925"/>
                    <a:pt x="0" y="41669"/>
                    <a:pt x="0" y="26962"/>
                  </a:cubicBezTo>
                  <a:cubicBezTo>
                    <a:pt x="0" y="12256"/>
                    <a:pt x="21659" y="0"/>
                    <a:pt x="47648" y="0"/>
                  </a:cubicBezTo>
                  <a:cubicBezTo>
                    <a:pt x="75805" y="0"/>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86" name="Freeform: Shape 285">
              <a:extLst>
                <a:ext uri="{FF2B5EF4-FFF2-40B4-BE49-F238E27FC236}">
                  <a16:creationId xmlns:a16="http://schemas.microsoft.com/office/drawing/2014/main" id="{D05035FE-9AE9-4611-BA6C-F313B815A98C}"/>
                </a:ext>
              </a:extLst>
            </p:cNvPr>
            <p:cNvSpPr/>
            <p:nvPr/>
          </p:nvSpPr>
          <p:spPr>
            <a:xfrm>
              <a:off x="7622956" y="2821147"/>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3639" y="0"/>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87" name="Freeform: Shape 286">
              <a:extLst>
                <a:ext uri="{FF2B5EF4-FFF2-40B4-BE49-F238E27FC236}">
                  <a16:creationId xmlns:a16="http://schemas.microsoft.com/office/drawing/2014/main" id="{9EBB1781-6EF6-49BB-809C-E3E5A44CD705}"/>
                </a:ext>
              </a:extLst>
            </p:cNvPr>
            <p:cNvSpPr/>
            <p:nvPr/>
          </p:nvSpPr>
          <p:spPr>
            <a:xfrm>
              <a:off x="7547151" y="2821147"/>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0"/>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88" name="Freeform: Shape 287">
              <a:extLst>
                <a:ext uri="{FF2B5EF4-FFF2-40B4-BE49-F238E27FC236}">
                  <a16:creationId xmlns:a16="http://schemas.microsoft.com/office/drawing/2014/main" id="{18EF2A99-4C2D-4D18-8140-76DAF9E75CF3}"/>
                </a:ext>
              </a:extLst>
            </p:cNvPr>
            <p:cNvSpPr/>
            <p:nvPr/>
          </p:nvSpPr>
          <p:spPr>
            <a:xfrm>
              <a:off x="7462683" y="2821147"/>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3639" y="0"/>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89" name="Freeform: Shape 288">
              <a:extLst>
                <a:ext uri="{FF2B5EF4-FFF2-40B4-BE49-F238E27FC236}">
                  <a16:creationId xmlns:a16="http://schemas.microsoft.com/office/drawing/2014/main" id="{B47ED69F-3342-43D3-8907-02CE9CE0C997}"/>
                </a:ext>
              </a:extLst>
            </p:cNvPr>
            <p:cNvSpPr/>
            <p:nvPr/>
          </p:nvSpPr>
          <p:spPr>
            <a:xfrm>
              <a:off x="7393375" y="2767222"/>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669"/>
                    <a:pt x="73639" y="53925"/>
                    <a:pt x="47649" y="53925"/>
                  </a:cubicBezTo>
                  <a:cubicBezTo>
                    <a:pt x="21659" y="53925"/>
                    <a:pt x="0" y="41669"/>
                    <a:pt x="0" y="26962"/>
                  </a:cubicBezTo>
                  <a:cubicBezTo>
                    <a:pt x="0" y="12256"/>
                    <a:pt x="21659" y="0"/>
                    <a:pt x="47649" y="0"/>
                  </a:cubicBezTo>
                  <a:cubicBezTo>
                    <a:pt x="73639" y="0"/>
                    <a:pt x="95298" y="12256"/>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55" name="Freeform: Shape 254">
              <a:extLst>
                <a:ext uri="{FF2B5EF4-FFF2-40B4-BE49-F238E27FC236}">
                  <a16:creationId xmlns:a16="http://schemas.microsoft.com/office/drawing/2014/main" id="{2D13A25E-E815-4D61-9711-58EC2C763FFF}"/>
                </a:ext>
              </a:extLst>
            </p:cNvPr>
            <p:cNvSpPr/>
            <p:nvPr/>
          </p:nvSpPr>
          <p:spPr>
            <a:xfrm>
              <a:off x="4469473" y="2252965"/>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5" y="53925"/>
                    <a:pt x="47649" y="53925"/>
                  </a:cubicBezTo>
                  <a:cubicBezTo>
                    <a:pt x="21333" y="53925"/>
                    <a:pt x="0" y="41853"/>
                    <a:pt x="0" y="26962"/>
                  </a:cubicBezTo>
                  <a:cubicBezTo>
                    <a:pt x="0" y="12071"/>
                    <a:pt x="21333" y="0"/>
                    <a:pt x="47649" y="0"/>
                  </a:cubicBezTo>
                  <a:cubicBezTo>
                    <a:pt x="73965"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56" name="Freeform: Shape 255">
              <a:extLst>
                <a:ext uri="{FF2B5EF4-FFF2-40B4-BE49-F238E27FC236}">
                  <a16:creationId xmlns:a16="http://schemas.microsoft.com/office/drawing/2014/main" id="{420DC1CF-9EF3-48E3-BD42-A0DB5B41AB92}"/>
                </a:ext>
              </a:extLst>
            </p:cNvPr>
            <p:cNvSpPr/>
            <p:nvPr/>
          </p:nvSpPr>
          <p:spPr>
            <a:xfrm>
              <a:off x="4016809" y="2159822"/>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5" y="53925"/>
                    <a:pt x="47649" y="53925"/>
                  </a:cubicBezTo>
                  <a:cubicBezTo>
                    <a:pt x="21333" y="53925"/>
                    <a:pt x="0" y="41853"/>
                    <a:pt x="0" y="26962"/>
                  </a:cubicBezTo>
                  <a:cubicBezTo>
                    <a:pt x="0" y="12071"/>
                    <a:pt x="21333" y="0"/>
                    <a:pt x="47649" y="0"/>
                  </a:cubicBezTo>
                  <a:cubicBezTo>
                    <a:pt x="73965"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57" name="Freeform: Shape 256">
              <a:extLst>
                <a:ext uri="{FF2B5EF4-FFF2-40B4-BE49-F238E27FC236}">
                  <a16:creationId xmlns:a16="http://schemas.microsoft.com/office/drawing/2014/main" id="{8022A2C6-A5B1-4CE0-90D3-170D7225C756}"/>
                </a:ext>
              </a:extLst>
            </p:cNvPr>
            <p:cNvSpPr/>
            <p:nvPr/>
          </p:nvSpPr>
          <p:spPr>
            <a:xfrm>
              <a:off x="3687599" y="2093642"/>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4" y="53925"/>
                    <a:pt x="47649" y="53925"/>
                  </a:cubicBezTo>
                  <a:cubicBezTo>
                    <a:pt x="21333" y="53925"/>
                    <a:pt x="0" y="41853"/>
                    <a:pt x="0" y="26962"/>
                  </a:cubicBezTo>
                  <a:cubicBezTo>
                    <a:pt x="0" y="12071"/>
                    <a:pt x="21333" y="0"/>
                    <a:pt x="47649" y="0"/>
                  </a:cubicBezTo>
                  <a:cubicBezTo>
                    <a:pt x="73964"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58" name="Freeform: Shape 257">
              <a:extLst>
                <a:ext uri="{FF2B5EF4-FFF2-40B4-BE49-F238E27FC236}">
                  <a16:creationId xmlns:a16="http://schemas.microsoft.com/office/drawing/2014/main" id="{7F2DDB56-EAD2-45D6-A9D9-EC36AA841D7D}"/>
                </a:ext>
              </a:extLst>
            </p:cNvPr>
            <p:cNvSpPr/>
            <p:nvPr/>
          </p:nvSpPr>
          <p:spPr>
            <a:xfrm>
              <a:off x="3681102" y="2093642"/>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669"/>
                    <a:pt x="73639" y="53925"/>
                    <a:pt x="47649" y="53925"/>
                  </a:cubicBezTo>
                  <a:cubicBezTo>
                    <a:pt x="21659" y="53925"/>
                    <a:pt x="0" y="41669"/>
                    <a:pt x="0" y="26962"/>
                  </a:cubicBezTo>
                  <a:cubicBezTo>
                    <a:pt x="0" y="12256"/>
                    <a:pt x="21659" y="0"/>
                    <a:pt x="47649" y="0"/>
                  </a:cubicBezTo>
                  <a:cubicBezTo>
                    <a:pt x="75805" y="1226"/>
                    <a:pt x="95298" y="12256"/>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59" name="Freeform: Shape 258">
              <a:extLst>
                <a:ext uri="{FF2B5EF4-FFF2-40B4-BE49-F238E27FC236}">
                  <a16:creationId xmlns:a16="http://schemas.microsoft.com/office/drawing/2014/main" id="{0EF817D5-32B4-42DD-A031-093A1DD745FA}"/>
                </a:ext>
              </a:extLst>
            </p:cNvPr>
            <p:cNvSpPr/>
            <p:nvPr/>
          </p:nvSpPr>
          <p:spPr>
            <a:xfrm>
              <a:off x="3215443" y="1920838"/>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5" y="53925"/>
                    <a:pt x="47649" y="53925"/>
                  </a:cubicBezTo>
                  <a:cubicBezTo>
                    <a:pt x="21333" y="53925"/>
                    <a:pt x="0" y="41853"/>
                    <a:pt x="0" y="26962"/>
                  </a:cubicBezTo>
                  <a:cubicBezTo>
                    <a:pt x="0" y="12071"/>
                    <a:pt x="21333" y="0"/>
                    <a:pt x="47649" y="0"/>
                  </a:cubicBezTo>
                  <a:cubicBezTo>
                    <a:pt x="73965"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60" name="Freeform: Shape 259">
              <a:extLst>
                <a:ext uri="{FF2B5EF4-FFF2-40B4-BE49-F238E27FC236}">
                  <a16:creationId xmlns:a16="http://schemas.microsoft.com/office/drawing/2014/main" id="{66ECAB74-B0DA-4060-A0F0-676E09CB4244}"/>
                </a:ext>
              </a:extLst>
            </p:cNvPr>
            <p:cNvSpPr/>
            <p:nvPr/>
          </p:nvSpPr>
          <p:spPr>
            <a:xfrm>
              <a:off x="3152633" y="1877944"/>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4" y="53925"/>
                    <a:pt x="47649" y="53925"/>
                  </a:cubicBezTo>
                  <a:cubicBezTo>
                    <a:pt x="21333" y="53925"/>
                    <a:pt x="0" y="41853"/>
                    <a:pt x="0" y="26962"/>
                  </a:cubicBezTo>
                  <a:cubicBezTo>
                    <a:pt x="0" y="12071"/>
                    <a:pt x="21333" y="0"/>
                    <a:pt x="47649" y="0"/>
                  </a:cubicBezTo>
                  <a:cubicBezTo>
                    <a:pt x="73964"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61" name="Freeform: Shape 260">
              <a:extLst>
                <a:ext uri="{FF2B5EF4-FFF2-40B4-BE49-F238E27FC236}">
                  <a16:creationId xmlns:a16="http://schemas.microsoft.com/office/drawing/2014/main" id="{4933A0F3-1E02-4ACF-B578-936B32BCB5A7}"/>
                </a:ext>
              </a:extLst>
            </p:cNvPr>
            <p:cNvSpPr/>
            <p:nvPr/>
          </p:nvSpPr>
          <p:spPr>
            <a:xfrm>
              <a:off x="3146136" y="1855884"/>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669"/>
                    <a:pt x="73639" y="53925"/>
                    <a:pt x="47649" y="53925"/>
                  </a:cubicBezTo>
                  <a:cubicBezTo>
                    <a:pt x="21659" y="53925"/>
                    <a:pt x="0" y="41669"/>
                    <a:pt x="0" y="26962"/>
                  </a:cubicBezTo>
                  <a:cubicBezTo>
                    <a:pt x="0" y="12256"/>
                    <a:pt x="21659" y="0"/>
                    <a:pt x="47649" y="0"/>
                  </a:cubicBezTo>
                  <a:cubicBezTo>
                    <a:pt x="75805" y="0"/>
                    <a:pt x="95298" y="12256"/>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62" name="Freeform: Shape 261">
              <a:extLst>
                <a:ext uri="{FF2B5EF4-FFF2-40B4-BE49-F238E27FC236}">
                  <a16:creationId xmlns:a16="http://schemas.microsoft.com/office/drawing/2014/main" id="{152DEFC0-D3C4-4122-81E5-3D1265BD43A5}"/>
                </a:ext>
              </a:extLst>
            </p:cNvPr>
            <p:cNvSpPr/>
            <p:nvPr/>
          </p:nvSpPr>
          <p:spPr>
            <a:xfrm>
              <a:off x="3083326" y="1832598"/>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4" y="53925"/>
                    <a:pt x="47649" y="53925"/>
                  </a:cubicBezTo>
                  <a:cubicBezTo>
                    <a:pt x="21333" y="53925"/>
                    <a:pt x="0" y="41853"/>
                    <a:pt x="0" y="26962"/>
                  </a:cubicBezTo>
                  <a:cubicBezTo>
                    <a:pt x="0" y="12071"/>
                    <a:pt x="21333" y="0"/>
                    <a:pt x="47649" y="0"/>
                  </a:cubicBezTo>
                  <a:cubicBezTo>
                    <a:pt x="73964"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63" name="Freeform: Shape 262">
              <a:extLst>
                <a:ext uri="{FF2B5EF4-FFF2-40B4-BE49-F238E27FC236}">
                  <a16:creationId xmlns:a16="http://schemas.microsoft.com/office/drawing/2014/main" id="{389176CB-BF99-4B3B-A3B6-BF2DCFD3B41D}"/>
                </a:ext>
              </a:extLst>
            </p:cNvPr>
            <p:cNvSpPr/>
            <p:nvPr/>
          </p:nvSpPr>
          <p:spPr>
            <a:xfrm>
              <a:off x="2929551" y="1770095"/>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4" y="53925"/>
                    <a:pt x="47649" y="53925"/>
                  </a:cubicBezTo>
                  <a:cubicBezTo>
                    <a:pt x="21333" y="53925"/>
                    <a:pt x="0" y="41853"/>
                    <a:pt x="0" y="26962"/>
                  </a:cubicBezTo>
                  <a:cubicBezTo>
                    <a:pt x="0" y="12071"/>
                    <a:pt x="21333" y="0"/>
                    <a:pt x="47649" y="0"/>
                  </a:cubicBezTo>
                  <a:cubicBezTo>
                    <a:pt x="73964"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64" name="Freeform: Shape 263">
              <a:extLst>
                <a:ext uri="{FF2B5EF4-FFF2-40B4-BE49-F238E27FC236}">
                  <a16:creationId xmlns:a16="http://schemas.microsoft.com/office/drawing/2014/main" id="{97A225C0-C82F-47D3-90BD-BD4EDA138A9F}"/>
                </a:ext>
              </a:extLst>
            </p:cNvPr>
            <p:cNvSpPr/>
            <p:nvPr/>
          </p:nvSpPr>
          <p:spPr>
            <a:xfrm>
              <a:off x="2628497" y="1686756"/>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669"/>
                    <a:pt x="73639" y="53925"/>
                    <a:pt x="47649" y="53925"/>
                  </a:cubicBezTo>
                  <a:cubicBezTo>
                    <a:pt x="21659" y="53925"/>
                    <a:pt x="0" y="41669"/>
                    <a:pt x="0" y="26962"/>
                  </a:cubicBezTo>
                  <a:cubicBezTo>
                    <a:pt x="0" y="12256"/>
                    <a:pt x="21659" y="0"/>
                    <a:pt x="47649" y="0"/>
                  </a:cubicBezTo>
                  <a:cubicBezTo>
                    <a:pt x="73639" y="1226"/>
                    <a:pt x="95298" y="12256"/>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65" name="Freeform: Shape 264">
              <a:extLst>
                <a:ext uri="{FF2B5EF4-FFF2-40B4-BE49-F238E27FC236}">
                  <a16:creationId xmlns:a16="http://schemas.microsoft.com/office/drawing/2014/main" id="{53946D8F-8227-41E2-93E8-ADF70519AF62}"/>
                </a:ext>
              </a:extLst>
            </p:cNvPr>
            <p:cNvSpPr/>
            <p:nvPr/>
          </p:nvSpPr>
          <p:spPr>
            <a:xfrm>
              <a:off x="2585180" y="1629155"/>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4" y="53925"/>
                    <a:pt x="47649" y="53925"/>
                  </a:cubicBezTo>
                  <a:cubicBezTo>
                    <a:pt x="21333" y="53925"/>
                    <a:pt x="0" y="41853"/>
                    <a:pt x="0" y="26962"/>
                  </a:cubicBezTo>
                  <a:cubicBezTo>
                    <a:pt x="0" y="12071"/>
                    <a:pt x="21333" y="0"/>
                    <a:pt x="47649" y="0"/>
                  </a:cubicBezTo>
                  <a:cubicBezTo>
                    <a:pt x="73964"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66" name="Freeform: Shape 265">
              <a:extLst>
                <a:ext uri="{FF2B5EF4-FFF2-40B4-BE49-F238E27FC236}">
                  <a16:creationId xmlns:a16="http://schemas.microsoft.com/office/drawing/2014/main" id="{FBBBB79A-B970-4F40-B34F-3D4BD8A68FB5}"/>
                </a:ext>
              </a:extLst>
            </p:cNvPr>
            <p:cNvSpPr/>
            <p:nvPr/>
          </p:nvSpPr>
          <p:spPr>
            <a:xfrm>
              <a:off x="2570019" y="1578907"/>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4" y="53925"/>
                    <a:pt x="47649" y="53925"/>
                  </a:cubicBezTo>
                  <a:cubicBezTo>
                    <a:pt x="21333" y="53925"/>
                    <a:pt x="0" y="41853"/>
                    <a:pt x="0" y="26962"/>
                  </a:cubicBezTo>
                  <a:cubicBezTo>
                    <a:pt x="0" y="12071"/>
                    <a:pt x="21333" y="0"/>
                    <a:pt x="47649" y="0"/>
                  </a:cubicBezTo>
                  <a:cubicBezTo>
                    <a:pt x="73964"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67" name="Freeform: Shape 266">
              <a:extLst>
                <a:ext uri="{FF2B5EF4-FFF2-40B4-BE49-F238E27FC236}">
                  <a16:creationId xmlns:a16="http://schemas.microsoft.com/office/drawing/2014/main" id="{1F5CCE9E-3181-43AF-8888-BEC503EC01C9}"/>
                </a:ext>
              </a:extLst>
            </p:cNvPr>
            <p:cNvSpPr/>
            <p:nvPr/>
          </p:nvSpPr>
          <p:spPr>
            <a:xfrm>
              <a:off x="2541863" y="1539689"/>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4" y="53925"/>
                    <a:pt x="47649" y="53925"/>
                  </a:cubicBezTo>
                  <a:cubicBezTo>
                    <a:pt x="21333" y="53925"/>
                    <a:pt x="0" y="41853"/>
                    <a:pt x="0" y="26962"/>
                  </a:cubicBezTo>
                  <a:cubicBezTo>
                    <a:pt x="0" y="12071"/>
                    <a:pt x="21333" y="0"/>
                    <a:pt x="47649" y="0"/>
                  </a:cubicBezTo>
                  <a:cubicBezTo>
                    <a:pt x="73964"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68" name="Freeform: Shape 267">
              <a:extLst>
                <a:ext uri="{FF2B5EF4-FFF2-40B4-BE49-F238E27FC236}">
                  <a16:creationId xmlns:a16="http://schemas.microsoft.com/office/drawing/2014/main" id="{BC2E63AB-051F-4A75-B732-02E414AAC631}"/>
                </a:ext>
              </a:extLst>
            </p:cNvPr>
            <p:cNvSpPr/>
            <p:nvPr/>
          </p:nvSpPr>
          <p:spPr>
            <a:xfrm>
              <a:off x="2513707" y="1516404"/>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4" y="53925"/>
                    <a:pt x="47649" y="53925"/>
                  </a:cubicBezTo>
                  <a:cubicBezTo>
                    <a:pt x="21333" y="53925"/>
                    <a:pt x="0" y="41853"/>
                    <a:pt x="0" y="26962"/>
                  </a:cubicBezTo>
                  <a:cubicBezTo>
                    <a:pt x="0" y="12071"/>
                    <a:pt x="21333" y="0"/>
                    <a:pt x="47649" y="0"/>
                  </a:cubicBezTo>
                  <a:cubicBezTo>
                    <a:pt x="73964"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69" name="Freeform: Shape 268">
              <a:extLst>
                <a:ext uri="{FF2B5EF4-FFF2-40B4-BE49-F238E27FC236}">
                  <a16:creationId xmlns:a16="http://schemas.microsoft.com/office/drawing/2014/main" id="{D36EDB7B-6D32-400D-B878-5E479FE4795B}"/>
                </a:ext>
              </a:extLst>
            </p:cNvPr>
            <p:cNvSpPr/>
            <p:nvPr/>
          </p:nvSpPr>
          <p:spPr>
            <a:xfrm>
              <a:off x="2505043" y="1516404"/>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4" y="53925"/>
                    <a:pt x="47649" y="53925"/>
                  </a:cubicBezTo>
                  <a:cubicBezTo>
                    <a:pt x="21333" y="53925"/>
                    <a:pt x="0" y="41853"/>
                    <a:pt x="0" y="26962"/>
                  </a:cubicBezTo>
                  <a:cubicBezTo>
                    <a:pt x="0" y="12071"/>
                    <a:pt x="21333" y="0"/>
                    <a:pt x="47649" y="0"/>
                  </a:cubicBezTo>
                  <a:cubicBezTo>
                    <a:pt x="73964"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70" name="Freeform: Shape 269">
              <a:extLst>
                <a:ext uri="{FF2B5EF4-FFF2-40B4-BE49-F238E27FC236}">
                  <a16:creationId xmlns:a16="http://schemas.microsoft.com/office/drawing/2014/main" id="{D8D1E90F-A919-4435-9CCE-D6893927102D}"/>
                </a:ext>
              </a:extLst>
            </p:cNvPr>
            <p:cNvSpPr/>
            <p:nvPr/>
          </p:nvSpPr>
          <p:spPr>
            <a:xfrm>
              <a:off x="2468224" y="1460028"/>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4" y="53925"/>
                    <a:pt x="47649" y="53925"/>
                  </a:cubicBezTo>
                  <a:cubicBezTo>
                    <a:pt x="21333" y="53925"/>
                    <a:pt x="0" y="41853"/>
                    <a:pt x="0" y="26962"/>
                  </a:cubicBezTo>
                  <a:cubicBezTo>
                    <a:pt x="0" y="12071"/>
                    <a:pt x="21333" y="0"/>
                    <a:pt x="47649" y="0"/>
                  </a:cubicBezTo>
                  <a:cubicBezTo>
                    <a:pt x="73964"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71" name="Freeform: Shape 270">
              <a:extLst>
                <a:ext uri="{FF2B5EF4-FFF2-40B4-BE49-F238E27FC236}">
                  <a16:creationId xmlns:a16="http://schemas.microsoft.com/office/drawing/2014/main" id="{91F3828C-8C4D-4707-A64A-D5F9D29EE141}"/>
                </a:ext>
              </a:extLst>
            </p:cNvPr>
            <p:cNvSpPr/>
            <p:nvPr/>
          </p:nvSpPr>
          <p:spPr>
            <a:xfrm>
              <a:off x="2074038" y="1422036"/>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4" y="53925"/>
                    <a:pt x="47649" y="53925"/>
                  </a:cubicBezTo>
                  <a:cubicBezTo>
                    <a:pt x="21333" y="53925"/>
                    <a:pt x="0" y="41853"/>
                    <a:pt x="0" y="26962"/>
                  </a:cubicBezTo>
                  <a:cubicBezTo>
                    <a:pt x="0" y="12071"/>
                    <a:pt x="21333" y="0"/>
                    <a:pt x="47649" y="0"/>
                  </a:cubicBezTo>
                  <a:cubicBezTo>
                    <a:pt x="73964"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272" name="Freeform: Shape 271">
              <a:extLst>
                <a:ext uri="{FF2B5EF4-FFF2-40B4-BE49-F238E27FC236}">
                  <a16:creationId xmlns:a16="http://schemas.microsoft.com/office/drawing/2014/main" id="{6E819815-BF21-4DC5-8DBA-F7118C5594AA}"/>
                </a:ext>
              </a:extLst>
            </p:cNvPr>
            <p:cNvSpPr/>
            <p:nvPr/>
          </p:nvSpPr>
          <p:spPr>
            <a:xfrm>
              <a:off x="2061043" y="1422036"/>
              <a:ext cx="64800" cy="64800"/>
            </a:xfrm>
            <a:custGeom>
              <a:avLst/>
              <a:gdLst>
                <a:gd name="connsiteX0" fmla="*/ 95298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8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8" y="26962"/>
                  </a:moveTo>
                  <a:cubicBezTo>
                    <a:pt x="95298" y="41853"/>
                    <a:pt x="73964" y="53925"/>
                    <a:pt x="47649" y="53925"/>
                  </a:cubicBezTo>
                  <a:cubicBezTo>
                    <a:pt x="21333" y="53925"/>
                    <a:pt x="0" y="41853"/>
                    <a:pt x="0" y="26962"/>
                  </a:cubicBezTo>
                  <a:cubicBezTo>
                    <a:pt x="0" y="12071"/>
                    <a:pt x="21333" y="0"/>
                    <a:pt x="47649" y="0"/>
                  </a:cubicBezTo>
                  <a:cubicBezTo>
                    <a:pt x="73964" y="0"/>
                    <a:pt x="95298" y="12071"/>
                    <a:pt x="95298"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sp>
        <p:nvSpPr>
          <p:cNvPr id="331" name="Freeform: Shape 330">
            <a:extLst>
              <a:ext uri="{FF2B5EF4-FFF2-40B4-BE49-F238E27FC236}">
                <a16:creationId xmlns:a16="http://schemas.microsoft.com/office/drawing/2014/main" id="{BA57292C-2B51-435C-AA22-EE920B16D466}"/>
              </a:ext>
            </a:extLst>
          </p:cNvPr>
          <p:cNvSpPr/>
          <p:nvPr/>
        </p:nvSpPr>
        <p:spPr>
          <a:xfrm>
            <a:off x="2095096" y="1202753"/>
            <a:ext cx="8102459" cy="1741519"/>
          </a:xfrm>
          <a:custGeom>
            <a:avLst/>
            <a:gdLst>
              <a:gd name="connsiteX0" fmla="*/ 0 w 8102459"/>
              <a:gd name="connsiteY0" fmla="*/ 0 h 1741519"/>
              <a:gd name="connsiteX1" fmla="*/ 123454 w 8102459"/>
              <a:gd name="connsiteY1" fmla="*/ 0 h 1741519"/>
              <a:gd name="connsiteX2" fmla="*/ 123454 w 8102459"/>
              <a:gd name="connsiteY2" fmla="*/ 22060 h 1741519"/>
              <a:gd name="connsiteX3" fmla="*/ 407181 w 8102459"/>
              <a:gd name="connsiteY3" fmla="*/ 22060 h 1741519"/>
              <a:gd name="connsiteX4" fmla="*/ 407181 w 8102459"/>
              <a:gd name="connsiteY4" fmla="*/ 41669 h 1741519"/>
              <a:gd name="connsiteX5" fmla="*/ 415844 w 8102459"/>
              <a:gd name="connsiteY5" fmla="*/ 41669 h 1741519"/>
              <a:gd name="connsiteX6" fmla="*/ 415844 w 8102459"/>
              <a:gd name="connsiteY6" fmla="*/ 45346 h 1741519"/>
              <a:gd name="connsiteX7" fmla="*/ 424507 w 8102459"/>
              <a:gd name="connsiteY7" fmla="*/ 45346 h 1741519"/>
              <a:gd name="connsiteX8" fmla="*/ 424507 w 8102459"/>
              <a:gd name="connsiteY8" fmla="*/ 96819 h 1741519"/>
              <a:gd name="connsiteX9" fmla="*/ 461327 w 8102459"/>
              <a:gd name="connsiteY9" fmla="*/ 96819 h 1741519"/>
              <a:gd name="connsiteX10" fmla="*/ 461327 w 8102459"/>
              <a:gd name="connsiteY10" fmla="*/ 118879 h 1741519"/>
              <a:gd name="connsiteX11" fmla="*/ 491649 w 8102459"/>
              <a:gd name="connsiteY11" fmla="*/ 118879 h 1741519"/>
              <a:gd name="connsiteX12" fmla="*/ 491649 w 8102459"/>
              <a:gd name="connsiteY12" fmla="*/ 138488 h 1741519"/>
              <a:gd name="connsiteX13" fmla="*/ 508976 w 8102459"/>
              <a:gd name="connsiteY13" fmla="*/ 138488 h 1741519"/>
              <a:gd name="connsiteX14" fmla="*/ 508976 w 8102459"/>
              <a:gd name="connsiteY14" fmla="*/ 156872 h 1741519"/>
              <a:gd name="connsiteX15" fmla="*/ 517639 w 8102459"/>
              <a:gd name="connsiteY15" fmla="*/ 156872 h 1741519"/>
              <a:gd name="connsiteX16" fmla="*/ 517639 w 8102459"/>
              <a:gd name="connsiteY16" fmla="*/ 185059 h 1741519"/>
              <a:gd name="connsiteX17" fmla="*/ 521971 w 8102459"/>
              <a:gd name="connsiteY17" fmla="*/ 188736 h 1741519"/>
              <a:gd name="connsiteX18" fmla="*/ 521971 w 8102459"/>
              <a:gd name="connsiteY18" fmla="*/ 218150 h 1741519"/>
              <a:gd name="connsiteX19" fmla="*/ 554459 w 8102459"/>
              <a:gd name="connsiteY19" fmla="*/ 218150 h 1741519"/>
              <a:gd name="connsiteX20" fmla="*/ 554459 w 8102459"/>
              <a:gd name="connsiteY20" fmla="*/ 265946 h 1741519"/>
              <a:gd name="connsiteX21" fmla="*/ 571785 w 8102459"/>
              <a:gd name="connsiteY21" fmla="*/ 265946 h 1741519"/>
              <a:gd name="connsiteX22" fmla="*/ 571785 w 8102459"/>
              <a:gd name="connsiteY22" fmla="*/ 284330 h 1741519"/>
              <a:gd name="connsiteX23" fmla="*/ 610771 w 8102459"/>
              <a:gd name="connsiteY23" fmla="*/ 284330 h 1741519"/>
              <a:gd name="connsiteX24" fmla="*/ 610771 w 8102459"/>
              <a:gd name="connsiteY24" fmla="*/ 306390 h 1741519"/>
              <a:gd name="connsiteX25" fmla="*/ 647590 w 8102459"/>
              <a:gd name="connsiteY25" fmla="*/ 306390 h 1741519"/>
              <a:gd name="connsiteX26" fmla="*/ 647590 w 8102459"/>
              <a:gd name="connsiteY26" fmla="*/ 329676 h 1741519"/>
              <a:gd name="connsiteX27" fmla="*/ 851181 w 8102459"/>
              <a:gd name="connsiteY27" fmla="*/ 329676 h 1741519"/>
              <a:gd name="connsiteX28" fmla="*/ 851181 w 8102459"/>
              <a:gd name="connsiteY28" fmla="*/ 351736 h 1741519"/>
              <a:gd name="connsiteX29" fmla="*/ 905327 w 8102459"/>
              <a:gd name="connsiteY29" fmla="*/ 351736 h 1741519"/>
              <a:gd name="connsiteX30" fmla="*/ 905327 w 8102459"/>
              <a:gd name="connsiteY30" fmla="*/ 375021 h 1741519"/>
              <a:gd name="connsiteX31" fmla="*/ 916156 w 8102459"/>
              <a:gd name="connsiteY31" fmla="*/ 375021 h 1741519"/>
              <a:gd name="connsiteX32" fmla="*/ 916156 w 8102459"/>
              <a:gd name="connsiteY32" fmla="*/ 390953 h 1741519"/>
              <a:gd name="connsiteX33" fmla="*/ 987629 w 8102459"/>
              <a:gd name="connsiteY33" fmla="*/ 390953 h 1741519"/>
              <a:gd name="connsiteX34" fmla="*/ 987629 w 8102459"/>
              <a:gd name="connsiteY34" fmla="*/ 413014 h 1741519"/>
              <a:gd name="connsiteX35" fmla="*/ 1067766 w 8102459"/>
              <a:gd name="connsiteY35" fmla="*/ 413014 h 1741519"/>
              <a:gd name="connsiteX36" fmla="*/ 1067766 w 8102459"/>
              <a:gd name="connsiteY36" fmla="*/ 433848 h 1741519"/>
              <a:gd name="connsiteX37" fmla="*/ 1089425 w 8102459"/>
              <a:gd name="connsiteY37" fmla="*/ 433848 h 1741519"/>
              <a:gd name="connsiteX38" fmla="*/ 1089425 w 8102459"/>
              <a:gd name="connsiteY38" fmla="*/ 454683 h 1741519"/>
              <a:gd name="connsiteX39" fmla="*/ 1102420 w 8102459"/>
              <a:gd name="connsiteY39" fmla="*/ 454683 h 1741519"/>
              <a:gd name="connsiteX40" fmla="*/ 1102420 w 8102459"/>
              <a:gd name="connsiteY40" fmla="*/ 477968 h 1741519"/>
              <a:gd name="connsiteX41" fmla="*/ 1145737 w 8102459"/>
              <a:gd name="connsiteY41" fmla="*/ 477968 h 1741519"/>
              <a:gd name="connsiteX42" fmla="*/ 1145737 w 8102459"/>
              <a:gd name="connsiteY42" fmla="*/ 501254 h 1741519"/>
              <a:gd name="connsiteX43" fmla="*/ 1288683 w 8102459"/>
              <a:gd name="connsiteY43" fmla="*/ 501254 h 1741519"/>
              <a:gd name="connsiteX44" fmla="*/ 1288683 w 8102459"/>
              <a:gd name="connsiteY44" fmla="*/ 522088 h 1741519"/>
              <a:gd name="connsiteX45" fmla="*/ 1388312 w 8102459"/>
              <a:gd name="connsiteY45" fmla="*/ 522088 h 1741519"/>
              <a:gd name="connsiteX46" fmla="*/ 1388312 w 8102459"/>
              <a:gd name="connsiteY46" fmla="*/ 544148 h 1741519"/>
              <a:gd name="connsiteX47" fmla="*/ 1513932 w 8102459"/>
              <a:gd name="connsiteY47" fmla="*/ 544148 h 1741519"/>
              <a:gd name="connsiteX48" fmla="*/ 1513932 w 8102459"/>
              <a:gd name="connsiteY48" fmla="*/ 567434 h 1741519"/>
              <a:gd name="connsiteX49" fmla="*/ 1531259 w 8102459"/>
              <a:gd name="connsiteY49" fmla="*/ 567434 h 1741519"/>
              <a:gd name="connsiteX50" fmla="*/ 1531259 w 8102459"/>
              <a:gd name="connsiteY50" fmla="*/ 589494 h 1741519"/>
              <a:gd name="connsiteX51" fmla="*/ 1552917 w 8102459"/>
              <a:gd name="connsiteY51" fmla="*/ 589494 h 1741519"/>
              <a:gd name="connsiteX52" fmla="*/ 1552917 w 8102459"/>
              <a:gd name="connsiteY52" fmla="*/ 606652 h 1741519"/>
              <a:gd name="connsiteX53" fmla="*/ 1570244 w 8102459"/>
              <a:gd name="connsiteY53" fmla="*/ 606652 h 1741519"/>
              <a:gd name="connsiteX54" fmla="*/ 1570244 w 8102459"/>
              <a:gd name="connsiteY54" fmla="*/ 627486 h 1741519"/>
              <a:gd name="connsiteX55" fmla="*/ 1602732 w 8102459"/>
              <a:gd name="connsiteY55" fmla="*/ 627486 h 1741519"/>
              <a:gd name="connsiteX56" fmla="*/ 1602732 w 8102459"/>
              <a:gd name="connsiteY56" fmla="*/ 655674 h 1741519"/>
              <a:gd name="connsiteX57" fmla="*/ 1615727 w 8102459"/>
              <a:gd name="connsiteY57" fmla="*/ 655674 h 1741519"/>
              <a:gd name="connsiteX58" fmla="*/ 1615727 w 8102459"/>
              <a:gd name="connsiteY58" fmla="*/ 671607 h 1741519"/>
              <a:gd name="connsiteX59" fmla="*/ 1637386 w 8102459"/>
              <a:gd name="connsiteY59" fmla="*/ 671607 h 1741519"/>
              <a:gd name="connsiteX60" fmla="*/ 1637386 w 8102459"/>
              <a:gd name="connsiteY60" fmla="*/ 693667 h 1741519"/>
              <a:gd name="connsiteX61" fmla="*/ 1654712 w 8102459"/>
              <a:gd name="connsiteY61" fmla="*/ 693667 h 1741519"/>
              <a:gd name="connsiteX62" fmla="*/ 1654712 w 8102459"/>
              <a:gd name="connsiteY62" fmla="*/ 716952 h 1741519"/>
              <a:gd name="connsiteX63" fmla="*/ 1739181 w 8102459"/>
              <a:gd name="connsiteY63" fmla="*/ 716952 h 1741519"/>
              <a:gd name="connsiteX64" fmla="*/ 1739181 w 8102459"/>
              <a:gd name="connsiteY64" fmla="*/ 739012 h 1741519"/>
              <a:gd name="connsiteX65" fmla="*/ 2029405 w 8102459"/>
              <a:gd name="connsiteY65" fmla="*/ 739012 h 1741519"/>
              <a:gd name="connsiteX66" fmla="*/ 2029405 w 8102459"/>
              <a:gd name="connsiteY66" fmla="*/ 761072 h 1741519"/>
              <a:gd name="connsiteX67" fmla="*/ 2146361 w 8102459"/>
              <a:gd name="connsiteY67" fmla="*/ 761072 h 1741519"/>
              <a:gd name="connsiteX68" fmla="*/ 2146361 w 8102459"/>
              <a:gd name="connsiteY68" fmla="*/ 783132 h 1741519"/>
              <a:gd name="connsiteX69" fmla="*/ 2178849 w 8102459"/>
              <a:gd name="connsiteY69" fmla="*/ 783132 h 1741519"/>
              <a:gd name="connsiteX70" fmla="*/ 2178849 w 8102459"/>
              <a:gd name="connsiteY70" fmla="*/ 808869 h 1741519"/>
              <a:gd name="connsiteX71" fmla="*/ 2241659 w 8102459"/>
              <a:gd name="connsiteY71" fmla="*/ 808869 h 1741519"/>
              <a:gd name="connsiteX72" fmla="*/ 2241659 w 8102459"/>
              <a:gd name="connsiteY72" fmla="*/ 832155 h 1741519"/>
              <a:gd name="connsiteX73" fmla="*/ 2434420 w 8102459"/>
              <a:gd name="connsiteY73" fmla="*/ 832155 h 1741519"/>
              <a:gd name="connsiteX74" fmla="*/ 2434420 w 8102459"/>
              <a:gd name="connsiteY74" fmla="*/ 854215 h 1741519"/>
              <a:gd name="connsiteX75" fmla="*/ 2445249 w 8102459"/>
              <a:gd name="connsiteY75" fmla="*/ 854215 h 1741519"/>
              <a:gd name="connsiteX76" fmla="*/ 2445249 w 8102459"/>
              <a:gd name="connsiteY76" fmla="*/ 876275 h 1741519"/>
              <a:gd name="connsiteX77" fmla="*/ 2581698 w 8102459"/>
              <a:gd name="connsiteY77" fmla="*/ 876275 h 1741519"/>
              <a:gd name="connsiteX78" fmla="*/ 2581698 w 8102459"/>
              <a:gd name="connsiteY78" fmla="*/ 898335 h 1741519"/>
              <a:gd name="connsiteX79" fmla="*/ 2596859 w 8102459"/>
              <a:gd name="connsiteY79" fmla="*/ 898335 h 1741519"/>
              <a:gd name="connsiteX80" fmla="*/ 2596859 w 8102459"/>
              <a:gd name="connsiteY80" fmla="*/ 920395 h 1741519"/>
              <a:gd name="connsiteX81" fmla="*/ 2618517 w 8102459"/>
              <a:gd name="connsiteY81" fmla="*/ 920395 h 1741519"/>
              <a:gd name="connsiteX82" fmla="*/ 2618517 w 8102459"/>
              <a:gd name="connsiteY82" fmla="*/ 941230 h 1741519"/>
              <a:gd name="connsiteX83" fmla="*/ 2635844 w 8102459"/>
              <a:gd name="connsiteY83" fmla="*/ 941230 h 1741519"/>
              <a:gd name="connsiteX84" fmla="*/ 2635844 w 8102459"/>
              <a:gd name="connsiteY84" fmla="*/ 963290 h 1741519"/>
              <a:gd name="connsiteX85" fmla="*/ 2676995 w 8102459"/>
              <a:gd name="connsiteY85" fmla="*/ 963290 h 1741519"/>
              <a:gd name="connsiteX86" fmla="*/ 2676995 w 8102459"/>
              <a:gd name="connsiteY86" fmla="*/ 985350 h 1741519"/>
              <a:gd name="connsiteX87" fmla="*/ 2698654 w 8102459"/>
              <a:gd name="connsiteY87" fmla="*/ 985350 h 1741519"/>
              <a:gd name="connsiteX88" fmla="*/ 2698654 w 8102459"/>
              <a:gd name="connsiteY88" fmla="*/ 1007410 h 1741519"/>
              <a:gd name="connsiteX89" fmla="*/ 2824274 w 8102459"/>
              <a:gd name="connsiteY89" fmla="*/ 1007410 h 1741519"/>
              <a:gd name="connsiteX90" fmla="*/ 2824274 w 8102459"/>
              <a:gd name="connsiteY90" fmla="*/ 1034372 h 1741519"/>
              <a:gd name="connsiteX91" fmla="*/ 2856761 w 8102459"/>
              <a:gd name="connsiteY91" fmla="*/ 1034372 h 1741519"/>
              <a:gd name="connsiteX92" fmla="*/ 2856761 w 8102459"/>
              <a:gd name="connsiteY92" fmla="*/ 1055207 h 1741519"/>
              <a:gd name="connsiteX93" fmla="*/ 3207630 w 8102459"/>
              <a:gd name="connsiteY93" fmla="*/ 1055207 h 1741519"/>
              <a:gd name="connsiteX94" fmla="*/ 3207630 w 8102459"/>
              <a:gd name="connsiteY94" fmla="*/ 1078492 h 1741519"/>
              <a:gd name="connsiteX95" fmla="*/ 3259610 w 8102459"/>
              <a:gd name="connsiteY95" fmla="*/ 1078492 h 1741519"/>
              <a:gd name="connsiteX96" fmla="*/ 3259610 w 8102459"/>
              <a:gd name="connsiteY96" fmla="*/ 1100552 h 1741519"/>
              <a:gd name="connsiteX97" fmla="*/ 3660293 w 8102459"/>
              <a:gd name="connsiteY97" fmla="*/ 1100552 h 1741519"/>
              <a:gd name="connsiteX98" fmla="*/ 3660293 w 8102459"/>
              <a:gd name="connsiteY98" fmla="*/ 1122613 h 1741519"/>
              <a:gd name="connsiteX99" fmla="*/ 3744761 w 8102459"/>
              <a:gd name="connsiteY99" fmla="*/ 1122613 h 1741519"/>
              <a:gd name="connsiteX100" fmla="*/ 3744761 w 8102459"/>
              <a:gd name="connsiteY100" fmla="*/ 1171635 h 1741519"/>
              <a:gd name="connsiteX101" fmla="*/ 3881210 w 8102459"/>
              <a:gd name="connsiteY101" fmla="*/ 1171635 h 1741519"/>
              <a:gd name="connsiteX102" fmla="*/ 3881210 w 8102459"/>
              <a:gd name="connsiteY102" fmla="*/ 1197372 h 1741519"/>
              <a:gd name="connsiteX103" fmla="*/ 4288391 w 8102459"/>
              <a:gd name="connsiteY103" fmla="*/ 1197372 h 1741519"/>
              <a:gd name="connsiteX104" fmla="*/ 4288391 w 8102459"/>
              <a:gd name="connsiteY104" fmla="*/ 1225560 h 1741519"/>
              <a:gd name="connsiteX105" fmla="*/ 4515806 w 8102459"/>
              <a:gd name="connsiteY105" fmla="*/ 1225560 h 1741519"/>
              <a:gd name="connsiteX106" fmla="*/ 4515806 w 8102459"/>
              <a:gd name="connsiteY106" fmla="*/ 1256199 h 1741519"/>
              <a:gd name="connsiteX107" fmla="*/ 4855845 w 8102459"/>
              <a:gd name="connsiteY107" fmla="*/ 1256199 h 1741519"/>
              <a:gd name="connsiteX108" fmla="*/ 4855845 w 8102459"/>
              <a:gd name="connsiteY108" fmla="*/ 1294191 h 1741519"/>
              <a:gd name="connsiteX109" fmla="*/ 5130908 w 8102459"/>
              <a:gd name="connsiteY109" fmla="*/ 1294191 h 1741519"/>
              <a:gd name="connsiteX110" fmla="*/ 5130908 w 8102459"/>
              <a:gd name="connsiteY110" fmla="*/ 1349341 h 1741519"/>
              <a:gd name="connsiteX111" fmla="*/ 5375650 w 8102459"/>
              <a:gd name="connsiteY111" fmla="*/ 1349341 h 1741519"/>
              <a:gd name="connsiteX112" fmla="*/ 5375650 w 8102459"/>
              <a:gd name="connsiteY112" fmla="*/ 1400814 h 1741519"/>
              <a:gd name="connsiteX113" fmla="*/ 5832645 w 8102459"/>
              <a:gd name="connsiteY113" fmla="*/ 1400814 h 1741519"/>
              <a:gd name="connsiteX114" fmla="*/ 5832645 w 8102459"/>
              <a:gd name="connsiteY114" fmla="*/ 1462092 h 1741519"/>
              <a:gd name="connsiteX115" fmla="*/ 5895455 w 8102459"/>
              <a:gd name="connsiteY115" fmla="*/ 1462092 h 1741519"/>
              <a:gd name="connsiteX116" fmla="*/ 5895455 w 8102459"/>
              <a:gd name="connsiteY116" fmla="*/ 1519694 h 1741519"/>
              <a:gd name="connsiteX117" fmla="*/ 5895455 w 8102459"/>
              <a:gd name="connsiteY117" fmla="*/ 1542979 h 1741519"/>
              <a:gd name="connsiteX118" fmla="*/ 5925776 w 8102459"/>
              <a:gd name="connsiteY118" fmla="*/ 1542979 h 1741519"/>
              <a:gd name="connsiteX119" fmla="*/ 5925776 w 8102459"/>
              <a:gd name="connsiteY119" fmla="*/ 1627543 h 1741519"/>
              <a:gd name="connsiteX120" fmla="*/ 6096879 w 8102459"/>
              <a:gd name="connsiteY120" fmla="*/ 1627543 h 1741519"/>
              <a:gd name="connsiteX121" fmla="*/ 6107708 w 8102459"/>
              <a:gd name="connsiteY121" fmla="*/ 1627543 h 1741519"/>
              <a:gd name="connsiteX122" fmla="*/ 6107708 w 8102459"/>
              <a:gd name="connsiteY122" fmla="*/ 1741520 h 1741519"/>
              <a:gd name="connsiteX123" fmla="*/ 6785621 w 8102459"/>
              <a:gd name="connsiteY123" fmla="*/ 1741520 h 1741519"/>
              <a:gd name="connsiteX124" fmla="*/ 7517679 w 8102459"/>
              <a:gd name="connsiteY124" fmla="*/ 1741520 h 1741519"/>
              <a:gd name="connsiteX125" fmla="*/ 8102460 w 8102459"/>
              <a:gd name="connsiteY125" fmla="*/ 1741520 h 17415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Lst>
            <a:rect l="l" t="t" r="r" b="b"/>
            <a:pathLst>
              <a:path w="8102459" h="1741519">
                <a:moveTo>
                  <a:pt x="0" y="0"/>
                </a:moveTo>
                <a:lnTo>
                  <a:pt x="123454" y="0"/>
                </a:lnTo>
                <a:lnTo>
                  <a:pt x="123454" y="22060"/>
                </a:lnTo>
                <a:lnTo>
                  <a:pt x="407181" y="22060"/>
                </a:lnTo>
                <a:lnTo>
                  <a:pt x="407181" y="41669"/>
                </a:lnTo>
                <a:lnTo>
                  <a:pt x="415844" y="41669"/>
                </a:lnTo>
                <a:lnTo>
                  <a:pt x="415844" y="45346"/>
                </a:lnTo>
                <a:lnTo>
                  <a:pt x="424507" y="45346"/>
                </a:lnTo>
                <a:lnTo>
                  <a:pt x="424507" y="96819"/>
                </a:lnTo>
                <a:lnTo>
                  <a:pt x="461327" y="96819"/>
                </a:lnTo>
                <a:lnTo>
                  <a:pt x="461327" y="118879"/>
                </a:lnTo>
                <a:lnTo>
                  <a:pt x="491649" y="118879"/>
                </a:lnTo>
                <a:lnTo>
                  <a:pt x="491649" y="138488"/>
                </a:lnTo>
                <a:lnTo>
                  <a:pt x="508976" y="138488"/>
                </a:lnTo>
                <a:lnTo>
                  <a:pt x="508976" y="156872"/>
                </a:lnTo>
                <a:lnTo>
                  <a:pt x="517639" y="156872"/>
                </a:lnTo>
                <a:lnTo>
                  <a:pt x="517639" y="185059"/>
                </a:lnTo>
                <a:lnTo>
                  <a:pt x="521971" y="188736"/>
                </a:lnTo>
                <a:lnTo>
                  <a:pt x="521971" y="218150"/>
                </a:lnTo>
                <a:lnTo>
                  <a:pt x="554459" y="218150"/>
                </a:lnTo>
                <a:lnTo>
                  <a:pt x="554459" y="265946"/>
                </a:lnTo>
                <a:lnTo>
                  <a:pt x="571785" y="265946"/>
                </a:lnTo>
                <a:lnTo>
                  <a:pt x="571785" y="284330"/>
                </a:lnTo>
                <a:lnTo>
                  <a:pt x="610771" y="284330"/>
                </a:lnTo>
                <a:lnTo>
                  <a:pt x="610771" y="306390"/>
                </a:lnTo>
                <a:lnTo>
                  <a:pt x="647590" y="306390"/>
                </a:lnTo>
                <a:lnTo>
                  <a:pt x="647590" y="329676"/>
                </a:lnTo>
                <a:lnTo>
                  <a:pt x="851181" y="329676"/>
                </a:lnTo>
                <a:lnTo>
                  <a:pt x="851181" y="351736"/>
                </a:lnTo>
                <a:lnTo>
                  <a:pt x="905327" y="351736"/>
                </a:lnTo>
                <a:lnTo>
                  <a:pt x="905327" y="375021"/>
                </a:lnTo>
                <a:lnTo>
                  <a:pt x="916156" y="375021"/>
                </a:lnTo>
                <a:lnTo>
                  <a:pt x="916156" y="390953"/>
                </a:lnTo>
                <a:lnTo>
                  <a:pt x="987629" y="390953"/>
                </a:lnTo>
                <a:lnTo>
                  <a:pt x="987629" y="413014"/>
                </a:lnTo>
                <a:lnTo>
                  <a:pt x="1067766" y="413014"/>
                </a:lnTo>
                <a:lnTo>
                  <a:pt x="1067766" y="433848"/>
                </a:lnTo>
                <a:lnTo>
                  <a:pt x="1089425" y="433848"/>
                </a:lnTo>
                <a:lnTo>
                  <a:pt x="1089425" y="454683"/>
                </a:lnTo>
                <a:lnTo>
                  <a:pt x="1102420" y="454683"/>
                </a:lnTo>
                <a:lnTo>
                  <a:pt x="1102420" y="477968"/>
                </a:lnTo>
                <a:lnTo>
                  <a:pt x="1145737" y="477968"/>
                </a:lnTo>
                <a:lnTo>
                  <a:pt x="1145737" y="501254"/>
                </a:lnTo>
                <a:lnTo>
                  <a:pt x="1288683" y="501254"/>
                </a:lnTo>
                <a:lnTo>
                  <a:pt x="1288683" y="522088"/>
                </a:lnTo>
                <a:lnTo>
                  <a:pt x="1388312" y="522088"/>
                </a:lnTo>
                <a:lnTo>
                  <a:pt x="1388312" y="544148"/>
                </a:lnTo>
                <a:lnTo>
                  <a:pt x="1513932" y="544148"/>
                </a:lnTo>
                <a:lnTo>
                  <a:pt x="1513932" y="567434"/>
                </a:lnTo>
                <a:lnTo>
                  <a:pt x="1531259" y="567434"/>
                </a:lnTo>
                <a:lnTo>
                  <a:pt x="1531259" y="589494"/>
                </a:lnTo>
                <a:lnTo>
                  <a:pt x="1552917" y="589494"/>
                </a:lnTo>
                <a:lnTo>
                  <a:pt x="1552917" y="606652"/>
                </a:lnTo>
                <a:lnTo>
                  <a:pt x="1570244" y="606652"/>
                </a:lnTo>
                <a:lnTo>
                  <a:pt x="1570244" y="627486"/>
                </a:lnTo>
                <a:lnTo>
                  <a:pt x="1602732" y="627486"/>
                </a:lnTo>
                <a:lnTo>
                  <a:pt x="1602732" y="655674"/>
                </a:lnTo>
                <a:lnTo>
                  <a:pt x="1615727" y="655674"/>
                </a:lnTo>
                <a:lnTo>
                  <a:pt x="1615727" y="671607"/>
                </a:lnTo>
                <a:lnTo>
                  <a:pt x="1637386" y="671607"/>
                </a:lnTo>
                <a:lnTo>
                  <a:pt x="1637386" y="693667"/>
                </a:lnTo>
                <a:lnTo>
                  <a:pt x="1654712" y="693667"/>
                </a:lnTo>
                <a:lnTo>
                  <a:pt x="1654712" y="716952"/>
                </a:lnTo>
                <a:lnTo>
                  <a:pt x="1739181" y="716952"/>
                </a:lnTo>
                <a:lnTo>
                  <a:pt x="1739181" y="739012"/>
                </a:lnTo>
                <a:lnTo>
                  <a:pt x="2029405" y="739012"/>
                </a:lnTo>
                <a:lnTo>
                  <a:pt x="2029405" y="761072"/>
                </a:lnTo>
                <a:lnTo>
                  <a:pt x="2146361" y="761072"/>
                </a:lnTo>
                <a:lnTo>
                  <a:pt x="2146361" y="783132"/>
                </a:lnTo>
                <a:lnTo>
                  <a:pt x="2178849" y="783132"/>
                </a:lnTo>
                <a:lnTo>
                  <a:pt x="2178849" y="808869"/>
                </a:lnTo>
                <a:lnTo>
                  <a:pt x="2241659" y="808869"/>
                </a:lnTo>
                <a:lnTo>
                  <a:pt x="2241659" y="832155"/>
                </a:lnTo>
                <a:lnTo>
                  <a:pt x="2434420" y="832155"/>
                </a:lnTo>
                <a:lnTo>
                  <a:pt x="2434420" y="854215"/>
                </a:lnTo>
                <a:lnTo>
                  <a:pt x="2445249" y="854215"/>
                </a:lnTo>
                <a:lnTo>
                  <a:pt x="2445249" y="876275"/>
                </a:lnTo>
                <a:lnTo>
                  <a:pt x="2581698" y="876275"/>
                </a:lnTo>
                <a:lnTo>
                  <a:pt x="2581698" y="898335"/>
                </a:lnTo>
                <a:lnTo>
                  <a:pt x="2596859" y="898335"/>
                </a:lnTo>
                <a:lnTo>
                  <a:pt x="2596859" y="920395"/>
                </a:lnTo>
                <a:lnTo>
                  <a:pt x="2618517" y="920395"/>
                </a:lnTo>
                <a:lnTo>
                  <a:pt x="2618517" y="941230"/>
                </a:lnTo>
                <a:lnTo>
                  <a:pt x="2635844" y="941230"/>
                </a:lnTo>
                <a:lnTo>
                  <a:pt x="2635844" y="963290"/>
                </a:lnTo>
                <a:lnTo>
                  <a:pt x="2676995" y="963290"/>
                </a:lnTo>
                <a:lnTo>
                  <a:pt x="2676995" y="985350"/>
                </a:lnTo>
                <a:lnTo>
                  <a:pt x="2698654" y="985350"/>
                </a:lnTo>
                <a:lnTo>
                  <a:pt x="2698654" y="1007410"/>
                </a:lnTo>
                <a:lnTo>
                  <a:pt x="2824274" y="1007410"/>
                </a:lnTo>
                <a:lnTo>
                  <a:pt x="2824274" y="1034372"/>
                </a:lnTo>
                <a:lnTo>
                  <a:pt x="2856761" y="1034372"/>
                </a:lnTo>
                <a:lnTo>
                  <a:pt x="2856761" y="1055207"/>
                </a:lnTo>
                <a:lnTo>
                  <a:pt x="3207630" y="1055207"/>
                </a:lnTo>
                <a:lnTo>
                  <a:pt x="3207630" y="1078492"/>
                </a:lnTo>
                <a:lnTo>
                  <a:pt x="3259610" y="1078492"/>
                </a:lnTo>
                <a:lnTo>
                  <a:pt x="3259610" y="1100552"/>
                </a:lnTo>
                <a:lnTo>
                  <a:pt x="3660293" y="1100552"/>
                </a:lnTo>
                <a:lnTo>
                  <a:pt x="3660293" y="1122613"/>
                </a:lnTo>
                <a:lnTo>
                  <a:pt x="3744761" y="1122613"/>
                </a:lnTo>
                <a:lnTo>
                  <a:pt x="3744761" y="1171635"/>
                </a:lnTo>
                <a:lnTo>
                  <a:pt x="3881210" y="1171635"/>
                </a:lnTo>
                <a:lnTo>
                  <a:pt x="3881210" y="1197372"/>
                </a:lnTo>
                <a:lnTo>
                  <a:pt x="4288391" y="1197372"/>
                </a:lnTo>
                <a:lnTo>
                  <a:pt x="4288391" y="1225560"/>
                </a:lnTo>
                <a:lnTo>
                  <a:pt x="4515806" y="1225560"/>
                </a:lnTo>
                <a:lnTo>
                  <a:pt x="4515806" y="1256199"/>
                </a:lnTo>
                <a:lnTo>
                  <a:pt x="4855845" y="1256199"/>
                </a:lnTo>
                <a:lnTo>
                  <a:pt x="4855845" y="1294191"/>
                </a:lnTo>
                <a:lnTo>
                  <a:pt x="5130908" y="1294191"/>
                </a:lnTo>
                <a:lnTo>
                  <a:pt x="5130908" y="1349341"/>
                </a:lnTo>
                <a:lnTo>
                  <a:pt x="5375650" y="1349341"/>
                </a:lnTo>
                <a:lnTo>
                  <a:pt x="5375650" y="1400814"/>
                </a:lnTo>
                <a:lnTo>
                  <a:pt x="5832645" y="1400814"/>
                </a:lnTo>
                <a:lnTo>
                  <a:pt x="5832645" y="1462092"/>
                </a:lnTo>
                <a:lnTo>
                  <a:pt x="5895455" y="1462092"/>
                </a:lnTo>
                <a:lnTo>
                  <a:pt x="5895455" y="1519694"/>
                </a:lnTo>
                <a:lnTo>
                  <a:pt x="5895455" y="1542979"/>
                </a:lnTo>
                <a:lnTo>
                  <a:pt x="5925776" y="1542979"/>
                </a:lnTo>
                <a:lnTo>
                  <a:pt x="5925776" y="1627543"/>
                </a:lnTo>
                <a:lnTo>
                  <a:pt x="6096879" y="1627543"/>
                </a:lnTo>
                <a:lnTo>
                  <a:pt x="6107708" y="1627543"/>
                </a:lnTo>
                <a:lnTo>
                  <a:pt x="6107708" y="1741520"/>
                </a:lnTo>
                <a:lnTo>
                  <a:pt x="6785621" y="1741520"/>
                </a:lnTo>
                <a:lnTo>
                  <a:pt x="7517679" y="1741520"/>
                </a:lnTo>
                <a:lnTo>
                  <a:pt x="8102460" y="1741520"/>
                </a:lnTo>
              </a:path>
            </a:pathLst>
          </a:custGeom>
          <a:noFill/>
          <a:ln w="1905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aphicFrame>
        <p:nvGraphicFramePr>
          <p:cNvPr id="332" name="Table 331">
            <a:extLst>
              <a:ext uri="{FF2B5EF4-FFF2-40B4-BE49-F238E27FC236}">
                <a16:creationId xmlns:a16="http://schemas.microsoft.com/office/drawing/2014/main" id="{DD54D664-F4E4-4705-BE69-7A72BE68B846}"/>
              </a:ext>
            </a:extLst>
          </p:cNvPr>
          <p:cNvGraphicFramePr>
            <a:graphicFrameLocks noGrp="1"/>
          </p:cNvGraphicFramePr>
          <p:nvPr>
            <p:extLst>
              <p:ext uri="{D42A27DB-BD31-4B8C-83A1-F6EECF244321}">
                <p14:modId xmlns:p14="http://schemas.microsoft.com/office/powerpoint/2010/main" val="216143148"/>
              </p:ext>
            </p:extLst>
          </p:nvPr>
        </p:nvGraphicFramePr>
        <p:xfrm>
          <a:off x="7345175" y="828759"/>
          <a:ext cx="4056717" cy="1229152"/>
        </p:xfrm>
        <a:graphic>
          <a:graphicData uri="http://schemas.openxmlformats.org/drawingml/2006/table">
            <a:tbl>
              <a:tblPr firstRow="1" bandRow="1"/>
              <a:tblGrid>
                <a:gridCol w="1509476">
                  <a:extLst>
                    <a:ext uri="{9D8B030D-6E8A-4147-A177-3AD203B41FA5}">
                      <a16:colId xmlns:a16="http://schemas.microsoft.com/office/drawing/2014/main" val="20000"/>
                    </a:ext>
                  </a:extLst>
                </a:gridCol>
                <a:gridCol w="1415134">
                  <a:extLst>
                    <a:ext uri="{9D8B030D-6E8A-4147-A177-3AD203B41FA5}">
                      <a16:colId xmlns:a16="http://schemas.microsoft.com/office/drawing/2014/main" val="20001"/>
                    </a:ext>
                  </a:extLst>
                </a:gridCol>
                <a:gridCol w="1132107">
                  <a:extLst>
                    <a:ext uri="{9D8B030D-6E8A-4147-A177-3AD203B41FA5}">
                      <a16:colId xmlns:a16="http://schemas.microsoft.com/office/drawing/2014/main" val="20002"/>
                    </a:ext>
                  </a:extLst>
                </a:gridCol>
              </a:tblGrid>
              <a:tr h="480352">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nSpc>
                          <a:spcPct val="90000"/>
                        </a:lnSpc>
                      </a:pPr>
                      <a:r>
                        <a:rPr lang="en-US" sz="1400" b="1" dirty="0">
                          <a:solidFill>
                            <a:schemeClr val="tx2"/>
                          </a:solidFill>
                          <a:latin typeface="+mn-lt"/>
                          <a:cs typeface="Arial" panose="020B0604020202020204" pitchFamily="34" charset="0"/>
                        </a:rPr>
                        <a:t> </a:t>
                      </a:r>
                    </a:p>
                  </a:txBody>
                  <a:tcPr marL="24384" marR="24384" marT="24384" marB="24384">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algn="ctr" defTabSz="914400" rtl="0" eaLnBrk="1" latinLnBrk="0" hangingPunct="1">
                        <a:lnSpc>
                          <a:spcPct val="80000"/>
                        </a:lnSpc>
                      </a:pPr>
                      <a:r>
                        <a:rPr lang="en-US" sz="1400" b="1" kern="1200" dirty="0">
                          <a:solidFill>
                            <a:srgbClr val="595454"/>
                          </a:solidFill>
                          <a:latin typeface="+mn-lt"/>
                          <a:ea typeface="+mn-ea"/>
                          <a:cs typeface="+mn-cs"/>
                        </a:rPr>
                        <a:t>NIVO + chemo</a:t>
                      </a:r>
                      <a:br>
                        <a:rPr lang="en-US" sz="1400" b="1" kern="1200" dirty="0">
                          <a:solidFill>
                            <a:srgbClr val="595454"/>
                          </a:solidFill>
                          <a:latin typeface="+mn-lt"/>
                          <a:ea typeface="+mn-ea"/>
                          <a:cs typeface="+mn-cs"/>
                        </a:rPr>
                      </a:br>
                      <a:r>
                        <a:rPr lang="en-US" sz="1400" b="1" kern="1200" dirty="0">
                          <a:solidFill>
                            <a:srgbClr val="595454"/>
                          </a:solidFill>
                          <a:latin typeface="+mn-lt"/>
                          <a:ea typeface="+mn-ea"/>
                          <a:cs typeface="+mn-cs"/>
                        </a:rPr>
                        <a:t>(n=179)</a:t>
                      </a:r>
                    </a:p>
                  </a:txBody>
                  <a:tcPr marL="24384" marR="24384" marT="24384" marB="24384"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algn="ctr" defTabSz="914400" rtl="0" eaLnBrk="1" latinLnBrk="0" hangingPunct="1">
                        <a:lnSpc>
                          <a:spcPct val="80000"/>
                        </a:lnSpc>
                      </a:pPr>
                      <a:r>
                        <a:rPr lang="en-US" sz="1400" b="1" kern="1200" dirty="0">
                          <a:solidFill>
                            <a:srgbClr val="595454"/>
                          </a:solidFill>
                          <a:latin typeface="+mn-lt"/>
                          <a:ea typeface="+mn-ea"/>
                          <a:cs typeface="+mn-cs"/>
                        </a:rPr>
                        <a:t>Chemo</a:t>
                      </a:r>
                      <a:br>
                        <a:rPr lang="en-US" sz="1400" b="1" kern="1200" dirty="0">
                          <a:solidFill>
                            <a:srgbClr val="595454"/>
                          </a:solidFill>
                          <a:latin typeface="+mn-lt"/>
                          <a:ea typeface="+mn-ea"/>
                          <a:cs typeface="+mn-cs"/>
                        </a:rPr>
                      </a:br>
                      <a:r>
                        <a:rPr lang="en-US" sz="1400" b="1" kern="1200" dirty="0">
                          <a:solidFill>
                            <a:srgbClr val="595454"/>
                          </a:solidFill>
                          <a:latin typeface="+mn-lt"/>
                          <a:ea typeface="+mn-ea"/>
                          <a:cs typeface="+mn-cs"/>
                        </a:rPr>
                        <a:t>(n=179)</a:t>
                      </a:r>
                    </a:p>
                  </a:txBody>
                  <a:tcPr marL="24384" marR="24384" marT="24384" marB="24384"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7000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GB" sz="1400" b="1" i="0" u="none" strike="noStrike" kern="1200" baseline="0">
                          <a:solidFill>
                            <a:schemeClr val="dk1"/>
                          </a:solidFill>
                          <a:latin typeface="+mn-lt"/>
                          <a:ea typeface="+mn-ea"/>
                          <a:cs typeface="+mn-cs"/>
                        </a:rPr>
                        <a:t>Median </a:t>
                      </a:r>
                      <a:r>
                        <a:rPr lang="en-GB" sz="1400" b="1" i="0" u="none" strike="noStrike" kern="1200" baseline="0" err="1">
                          <a:solidFill>
                            <a:schemeClr val="dk1"/>
                          </a:solidFill>
                          <a:latin typeface="+mn-lt"/>
                          <a:ea typeface="+mn-ea"/>
                          <a:cs typeface="+mn-cs"/>
                        </a:rPr>
                        <a:t>EFS,</a:t>
                      </a:r>
                      <a:r>
                        <a:rPr lang="en-GB" sz="1400" b="1" i="0" u="none" strike="noStrike" kern="1200" baseline="30000" err="1">
                          <a:solidFill>
                            <a:schemeClr val="dk1"/>
                          </a:solidFill>
                          <a:latin typeface="+mn-lt"/>
                          <a:ea typeface="+mn-ea"/>
                          <a:cs typeface="+mn-cs"/>
                        </a:rPr>
                        <a:t>c</a:t>
                      </a:r>
                      <a:r>
                        <a:rPr lang="en-GB" sz="1400" b="1" i="0" u="none" strike="noStrike" kern="1200" baseline="0">
                          <a:solidFill>
                            <a:schemeClr val="dk1"/>
                          </a:solidFill>
                          <a:latin typeface="+mn-lt"/>
                          <a:ea typeface="+mn-ea"/>
                          <a:cs typeface="+mn-cs"/>
                        </a:rPr>
                        <a:t> </a:t>
                      </a:r>
                      <a:r>
                        <a:rPr lang="en-GB" sz="1400" b="1" i="0" u="none" strike="noStrike" kern="1200" baseline="0" err="1">
                          <a:solidFill>
                            <a:schemeClr val="dk1"/>
                          </a:solidFill>
                          <a:latin typeface="+mn-lt"/>
                          <a:ea typeface="+mn-ea"/>
                          <a:cs typeface="+mn-cs"/>
                        </a:rPr>
                        <a:t>mo</a:t>
                      </a:r>
                      <a:endParaRPr lang="en-GB" sz="1400" b="1" i="0" u="none" strike="noStrike" kern="1200" baseline="0">
                        <a:solidFill>
                          <a:schemeClr val="dk1"/>
                        </a:solidFill>
                        <a:latin typeface="+mn-lt"/>
                        <a:ea typeface="+mn-ea"/>
                        <a:cs typeface="+mn-cs"/>
                      </a:endParaRPr>
                    </a:p>
                  </a:txBody>
                  <a:tcPr marL="0" marR="24384" marT="24384" marB="2438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80000"/>
                        </a:lnSpc>
                        <a:spcBef>
                          <a:spcPts val="0"/>
                        </a:spcBef>
                        <a:spcAft>
                          <a:spcPts val="0"/>
                        </a:spcAft>
                        <a:buClrTx/>
                        <a:buSzTx/>
                        <a:buFontTx/>
                        <a:buNone/>
                        <a:tabLst/>
                        <a:defRPr/>
                      </a:pPr>
                      <a:r>
                        <a:rPr lang="en-US" sz="1400" b="0" kern="1200">
                          <a:solidFill>
                            <a:srgbClr val="595454"/>
                          </a:solidFill>
                          <a:latin typeface="+mn-lt"/>
                          <a:ea typeface="+mn-ea"/>
                          <a:cs typeface="+mn-cs"/>
                        </a:rPr>
                        <a:t>31.6</a:t>
                      </a:r>
                    </a:p>
                  </a:txBody>
                  <a:tcPr marL="0" marR="24384" marT="24384" marB="2438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80000"/>
                        </a:lnSpc>
                        <a:spcBef>
                          <a:spcPts val="0"/>
                        </a:spcBef>
                        <a:spcAft>
                          <a:spcPts val="0"/>
                        </a:spcAft>
                        <a:buClrTx/>
                        <a:buSzTx/>
                        <a:buFontTx/>
                        <a:buNone/>
                        <a:tabLst/>
                        <a:defRPr/>
                      </a:pPr>
                      <a:r>
                        <a:rPr lang="en-US" sz="1400" b="0" kern="1200">
                          <a:solidFill>
                            <a:srgbClr val="595454"/>
                          </a:solidFill>
                          <a:latin typeface="+mn-lt"/>
                          <a:ea typeface="+mn-ea"/>
                          <a:cs typeface="+mn-cs"/>
                        </a:rPr>
                        <a:t>20.8</a:t>
                      </a:r>
                    </a:p>
                  </a:txBody>
                  <a:tcPr marL="0" marR="24384" marT="24384" marB="2438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7880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nSpc>
                          <a:spcPct val="90000"/>
                        </a:lnSpc>
                      </a:pPr>
                      <a:r>
                        <a:rPr lang="en-US" sz="1400" b="1">
                          <a:solidFill>
                            <a:schemeClr val="tx2"/>
                          </a:solidFill>
                          <a:latin typeface="+mn-lt"/>
                          <a:cs typeface="Arial" panose="020B0604020202020204" pitchFamily="34" charset="0"/>
                        </a:rPr>
                        <a:t>HR (97.38% CI)</a:t>
                      </a:r>
                      <a:r>
                        <a:rPr lang="en-GB" sz="1400" b="1" i="0" u="none" strike="noStrike" kern="1200" baseline="30000">
                          <a:solidFill>
                            <a:schemeClr val="tx1"/>
                          </a:solidFill>
                          <a:latin typeface="+mn-lt"/>
                          <a:ea typeface="+mn-ea"/>
                          <a:cs typeface="+mn-cs"/>
                        </a:rPr>
                        <a:t>d</a:t>
                      </a:r>
                      <a:endParaRPr lang="en-US" sz="1400" b="1">
                        <a:solidFill>
                          <a:schemeClr val="tx1"/>
                        </a:solidFill>
                        <a:latin typeface="+mn-lt"/>
                        <a:cs typeface="Arial" panose="020B0604020202020204" pitchFamily="34" charset="0"/>
                      </a:endParaRPr>
                    </a:p>
                    <a:p>
                      <a:pPr>
                        <a:lnSpc>
                          <a:spcPct val="90000"/>
                        </a:lnSpc>
                      </a:pPr>
                      <a:r>
                        <a:rPr lang="en-US" sz="1400" b="1" i="1">
                          <a:solidFill>
                            <a:schemeClr val="tx2"/>
                          </a:solidFill>
                          <a:latin typeface="+mn-lt"/>
                          <a:cs typeface="Arial" panose="020B0604020202020204" pitchFamily="34" charset="0"/>
                        </a:rPr>
                        <a:t>P</a:t>
                      </a:r>
                      <a:r>
                        <a:rPr lang="en-US" sz="1400" b="1" i="0">
                          <a:solidFill>
                            <a:schemeClr val="tx2"/>
                          </a:solidFill>
                          <a:latin typeface="+mn-lt"/>
                          <a:cs typeface="Arial" panose="020B0604020202020204" pitchFamily="34" charset="0"/>
                        </a:rPr>
                        <a:t> </a:t>
                      </a:r>
                      <a:r>
                        <a:rPr lang="en-US" sz="1400" b="1" i="0" err="1">
                          <a:solidFill>
                            <a:schemeClr val="tx2"/>
                          </a:solidFill>
                          <a:latin typeface="+mn-lt"/>
                          <a:cs typeface="Arial" panose="020B0604020202020204" pitchFamily="34" charset="0"/>
                        </a:rPr>
                        <a:t>value</a:t>
                      </a:r>
                      <a:r>
                        <a:rPr lang="en-US" sz="1400" b="1" i="0" baseline="30000" err="1">
                          <a:solidFill>
                            <a:schemeClr val="tx2"/>
                          </a:solidFill>
                          <a:latin typeface="+mn-lt"/>
                          <a:cs typeface="Arial" panose="020B0604020202020204" pitchFamily="34" charset="0"/>
                        </a:rPr>
                        <a:t>e</a:t>
                      </a:r>
                      <a:endParaRPr lang="en-US" sz="1400" b="1" i="0" baseline="30000">
                        <a:solidFill>
                          <a:schemeClr val="tx2"/>
                        </a:solidFill>
                        <a:latin typeface="+mn-lt"/>
                        <a:cs typeface="Arial" panose="020B0604020202020204" pitchFamily="34" charset="0"/>
                      </a:endParaRPr>
                    </a:p>
                  </a:txBody>
                  <a:tcPr marL="0" marR="24384" marT="24384" marB="2438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1400" b="0" dirty="0">
                          <a:solidFill>
                            <a:schemeClr val="tx2"/>
                          </a:solidFill>
                          <a:latin typeface="+mn-lt"/>
                          <a:cs typeface="Arial" panose="020B0604020202020204" pitchFamily="34" charset="0"/>
                        </a:rPr>
                        <a:t>   0.63 (0.43–0.91)</a:t>
                      </a:r>
                    </a:p>
                    <a:p>
                      <a:pPr marL="0" marR="0" lvl="0" indent="0" algn="ctr" defTabSz="914400" rtl="0" eaLnBrk="1" fontAlgn="auto" latinLnBrk="0" hangingPunct="1">
                        <a:lnSpc>
                          <a:spcPct val="90000"/>
                        </a:lnSpc>
                        <a:spcBef>
                          <a:spcPts val="0"/>
                        </a:spcBef>
                        <a:spcAft>
                          <a:spcPts val="0"/>
                        </a:spcAft>
                        <a:buClrTx/>
                        <a:buSzTx/>
                        <a:buFontTx/>
                        <a:buNone/>
                        <a:tabLst/>
                        <a:defRPr/>
                      </a:pPr>
                      <a:r>
                        <a:rPr lang="en-US" sz="1400" b="0" dirty="0">
                          <a:solidFill>
                            <a:schemeClr val="tx2"/>
                          </a:solidFill>
                          <a:latin typeface="+mn-lt"/>
                          <a:cs typeface="Arial" panose="020B0604020202020204" pitchFamily="34" charset="0"/>
                        </a:rPr>
                        <a:t>   0.0052</a:t>
                      </a:r>
                    </a:p>
                  </a:txBody>
                  <a:tcPr marL="24384" marR="24384" marT="24384" marB="2438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a:lnSpc>
                          <a:spcPct val="90000"/>
                        </a:lnSpc>
                      </a:pPr>
                      <a:endParaRPr lang="en-US" sz="1500" b="0">
                        <a:solidFill>
                          <a:schemeClr val="tx2"/>
                        </a:solidFill>
                        <a:latin typeface="+mn-lt"/>
                        <a:cs typeface="Arial" panose="020B0604020202020204" pitchFamily="34" charset="0"/>
                      </a:endParaRPr>
                    </a:p>
                  </a:txBody>
                  <a:tcPr marL="24384" marR="24384" marT="24384" marB="2438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95454"/>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333" name="Rectangle 75">
            <a:extLst>
              <a:ext uri="{FF2B5EF4-FFF2-40B4-BE49-F238E27FC236}">
                <a16:creationId xmlns:a16="http://schemas.microsoft.com/office/drawing/2014/main" id="{36A06C18-2C19-4D26-840B-B604789D1CD8}"/>
              </a:ext>
            </a:extLst>
          </p:cNvPr>
          <p:cNvSpPr>
            <a:spLocks noChangeArrowheads="1"/>
          </p:cNvSpPr>
          <p:nvPr/>
        </p:nvSpPr>
        <p:spPr bwMode="auto">
          <a:xfrm>
            <a:off x="10382050" y="2827812"/>
            <a:ext cx="139781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1219140" rtl="0" eaLnBrk="0" fontAlgn="base" latinLnBrk="0" hangingPunct="0">
              <a:lnSpc>
                <a:spcPct val="100000"/>
              </a:lnSpc>
              <a:spcBef>
                <a:spcPct val="0"/>
              </a:spcBef>
              <a:spcAft>
                <a:spcPct val="0"/>
              </a:spcAft>
              <a:buClrTx/>
              <a:buSzTx/>
              <a:buFontTx/>
              <a:buNone/>
              <a:tabLst/>
              <a:defRPr/>
            </a:pPr>
            <a:r>
              <a:rPr kumimoji="0" lang="en-US" altLang="en-US" sz="1600" b="1" i="0" u="none" strike="noStrike" kern="1200" cap="none" spc="0" normalizeH="0" baseline="0" noProof="0" dirty="0">
                <a:ln>
                  <a:noFill/>
                </a:ln>
                <a:solidFill>
                  <a:srgbClr val="138967"/>
                </a:solidFill>
                <a:effectLst/>
                <a:uLnTx/>
                <a:uFillTx/>
                <a:latin typeface="+mn-lt"/>
                <a:ea typeface="+mn-ea"/>
                <a:cs typeface="+mn-cs"/>
              </a:rPr>
              <a:t>NIVO + chemo</a:t>
            </a:r>
          </a:p>
        </p:txBody>
      </p:sp>
      <p:sp>
        <p:nvSpPr>
          <p:cNvPr id="334" name="Rectangle 75">
            <a:extLst>
              <a:ext uri="{FF2B5EF4-FFF2-40B4-BE49-F238E27FC236}">
                <a16:creationId xmlns:a16="http://schemas.microsoft.com/office/drawing/2014/main" id="{F45928F0-959C-49AB-8E88-4E1526275A34}"/>
              </a:ext>
            </a:extLst>
          </p:cNvPr>
          <p:cNvSpPr>
            <a:spLocks noChangeArrowheads="1"/>
          </p:cNvSpPr>
          <p:nvPr/>
        </p:nvSpPr>
        <p:spPr bwMode="auto">
          <a:xfrm>
            <a:off x="788005" y="5494830"/>
            <a:ext cx="101309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121914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srgbClr val="138967"/>
                </a:solidFill>
                <a:effectLst/>
                <a:uLnTx/>
                <a:uFillTx/>
                <a:latin typeface="+mn-lt"/>
                <a:ea typeface="+mn-ea"/>
                <a:cs typeface="+mn-cs"/>
              </a:rPr>
              <a:t>NIVO + chemo</a:t>
            </a:r>
          </a:p>
        </p:txBody>
      </p:sp>
      <p:sp>
        <p:nvSpPr>
          <p:cNvPr id="335" name="Rectangle 75">
            <a:extLst>
              <a:ext uri="{FF2B5EF4-FFF2-40B4-BE49-F238E27FC236}">
                <a16:creationId xmlns:a16="http://schemas.microsoft.com/office/drawing/2014/main" id="{B9BFA861-3C0C-4852-9AE4-84358B60ACE0}"/>
              </a:ext>
            </a:extLst>
          </p:cNvPr>
          <p:cNvSpPr>
            <a:spLocks noChangeArrowheads="1"/>
          </p:cNvSpPr>
          <p:nvPr/>
        </p:nvSpPr>
        <p:spPr bwMode="auto">
          <a:xfrm>
            <a:off x="1307377" y="5706028"/>
            <a:ext cx="493726"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121914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Chemo</a:t>
            </a:r>
          </a:p>
        </p:txBody>
      </p:sp>
      <p:sp>
        <p:nvSpPr>
          <p:cNvPr id="336" name="Rectangle 66">
            <a:extLst>
              <a:ext uri="{FF2B5EF4-FFF2-40B4-BE49-F238E27FC236}">
                <a16:creationId xmlns:a16="http://schemas.microsoft.com/office/drawing/2014/main" id="{0C2F361C-47A2-428D-8E30-F540CDA9F442}"/>
              </a:ext>
            </a:extLst>
          </p:cNvPr>
          <p:cNvSpPr>
            <a:spLocks noChangeArrowheads="1"/>
          </p:cNvSpPr>
          <p:nvPr/>
        </p:nvSpPr>
        <p:spPr bwMode="auto">
          <a:xfrm>
            <a:off x="1974553" y="5494828"/>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179</a:t>
            </a:r>
          </a:p>
        </p:txBody>
      </p:sp>
      <p:sp>
        <p:nvSpPr>
          <p:cNvPr id="337" name="Rectangle 66">
            <a:extLst>
              <a:ext uri="{FF2B5EF4-FFF2-40B4-BE49-F238E27FC236}">
                <a16:creationId xmlns:a16="http://schemas.microsoft.com/office/drawing/2014/main" id="{05D56F3E-983F-4DD5-BD6B-D6677423A914}"/>
              </a:ext>
            </a:extLst>
          </p:cNvPr>
          <p:cNvSpPr>
            <a:spLocks noChangeArrowheads="1"/>
          </p:cNvSpPr>
          <p:nvPr/>
        </p:nvSpPr>
        <p:spPr bwMode="auto">
          <a:xfrm>
            <a:off x="2551517" y="5494828"/>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151</a:t>
            </a:r>
          </a:p>
        </p:txBody>
      </p:sp>
      <p:sp>
        <p:nvSpPr>
          <p:cNvPr id="338" name="Rectangle 66">
            <a:extLst>
              <a:ext uri="{FF2B5EF4-FFF2-40B4-BE49-F238E27FC236}">
                <a16:creationId xmlns:a16="http://schemas.microsoft.com/office/drawing/2014/main" id="{3A46DE22-73AF-49FD-B045-3D58A0DDE0B4}"/>
              </a:ext>
            </a:extLst>
          </p:cNvPr>
          <p:cNvSpPr>
            <a:spLocks noChangeArrowheads="1"/>
          </p:cNvSpPr>
          <p:nvPr/>
        </p:nvSpPr>
        <p:spPr bwMode="auto">
          <a:xfrm>
            <a:off x="3128481" y="5494828"/>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136</a:t>
            </a:r>
          </a:p>
        </p:txBody>
      </p:sp>
      <p:sp>
        <p:nvSpPr>
          <p:cNvPr id="339" name="Rectangle 66">
            <a:extLst>
              <a:ext uri="{FF2B5EF4-FFF2-40B4-BE49-F238E27FC236}">
                <a16:creationId xmlns:a16="http://schemas.microsoft.com/office/drawing/2014/main" id="{C3ECADA8-3F58-4083-ABE9-B29DB3729FB9}"/>
              </a:ext>
            </a:extLst>
          </p:cNvPr>
          <p:cNvSpPr>
            <a:spLocks noChangeArrowheads="1"/>
          </p:cNvSpPr>
          <p:nvPr/>
        </p:nvSpPr>
        <p:spPr bwMode="auto">
          <a:xfrm>
            <a:off x="3705445" y="5494828"/>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124</a:t>
            </a:r>
          </a:p>
        </p:txBody>
      </p:sp>
      <p:sp>
        <p:nvSpPr>
          <p:cNvPr id="340" name="Rectangle 66">
            <a:extLst>
              <a:ext uri="{FF2B5EF4-FFF2-40B4-BE49-F238E27FC236}">
                <a16:creationId xmlns:a16="http://schemas.microsoft.com/office/drawing/2014/main" id="{460310D5-C1B7-4C57-B2E7-EED36C0CD959}"/>
              </a:ext>
            </a:extLst>
          </p:cNvPr>
          <p:cNvSpPr>
            <a:spLocks noChangeArrowheads="1"/>
          </p:cNvSpPr>
          <p:nvPr/>
        </p:nvSpPr>
        <p:spPr bwMode="auto">
          <a:xfrm>
            <a:off x="4282408" y="5494828"/>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118</a:t>
            </a:r>
          </a:p>
        </p:txBody>
      </p:sp>
      <p:sp>
        <p:nvSpPr>
          <p:cNvPr id="341" name="Rectangle 66">
            <a:extLst>
              <a:ext uri="{FF2B5EF4-FFF2-40B4-BE49-F238E27FC236}">
                <a16:creationId xmlns:a16="http://schemas.microsoft.com/office/drawing/2014/main" id="{27C55FEB-DBB2-47D7-9F13-F30461C8A7F1}"/>
              </a:ext>
            </a:extLst>
          </p:cNvPr>
          <p:cNvSpPr>
            <a:spLocks noChangeArrowheads="1"/>
          </p:cNvSpPr>
          <p:nvPr/>
        </p:nvSpPr>
        <p:spPr bwMode="auto">
          <a:xfrm>
            <a:off x="4863994" y="5494828"/>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107</a:t>
            </a:r>
          </a:p>
        </p:txBody>
      </p:sp>
      <p:sp>
        <p:nvSpPr>
          <p:cNvPr id="342" name="Rectangle 66">
            <a:extLst>
              <a:ext uri="{FF2B5EF4-FFF2-40B4-BE49-F238E27FC236}">
                <a16:creationId xmlns:a16="http://schemas.microsoft.com/office/drawing/2014/main" id="{1D184DA5-49A5-4231-A604-4EFE259F41D1}"/>
              </a:ext>
            </a:extLst>
          </p:cNvPr>
          <p:cNvSpPr>
            <a:spLocks noChangeArrowheads="1"/>
          </p:cNvSpPr>
          <p:nvPr/>
        </p:nvSpPr>
        <p:spPr bwMode="auto">
          <a:xfrm>
            <a:off x="5445581" y="5494828"/>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102</a:t>
            </a:r>
          </a:p>
        </p:txBody>
      </p:sp>
      <p:sp>
        <p:nvSpPr>
          <p:cNvPr id="343" name="Rectangle 66">
            <a:extLst>
              <a:ext uri="{FF2B5EF4-FFF2-40B4-BE49-F238E27FC236}">
                <a16:creationId xmlns:a16="http://schemas.microsoft.com/office/drawing/2014/main" id="{CD5BE266-A692-41EA-B6C8-E2E8248BC0B1}"/>
              </a:ext>
            </a:extLst>
          </p:cNvPr>
          <p:cNvSpPr>
            <a:spLocks noChangeArrowheads="1"/>
          </p:cNvSpPr>
          <p:nvPr/>
        </p:nvSpPr>
        <p:spPr bwMode="auto">
          <a:xfrm>
            <a:off x="6036691" y="5494828"/>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87</a:t>
            </a:r>
          </a:p>
        </p:txBody>
      </p:sp>
      <p:sp>
        <p:nvSpPr>
          <p:cNvPr id="344" name="Rectangle 66">
            <a:extLst>
              <a:ext uri="{FF2B5EF4-FFF2-40B4-BE49-F238E27FC236}">
                <a16:creationId xmlns:a16="http://schemas.microsoft.com/office/drawing/2014/main" id="{C78BFE77-304E-47EF-A1A8-124A0339AE2C}"/>
              </a:ext>
            </a:extLst>
          </p:cNvPr>
          <p:cNvSpPr>
            <a:spLocks noChangeArrowheads="1"/>
          </p:cNvSpPr>
          <p:nvPr/>
        </p:nvSpPr>
        <p:spPr bwMode="auto">
          <a:xfrm>
            <a:off x="6618838" y="5494828"/>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74</a:t>
            </a:r>
          </a:p>
        </p:txBody>
      </p:sp>
      <p:sp>
        <p:nvSpPr>
          <p:cNvPr id="345" name="Rectangle 66">
            <a:extLst>
              <a:ext uri="{FF2B5EF4-FFF2-40B4-BE49-F238E27FC236}">
                <a16:creationId xmlns:a16="http://schemas.microsoft.com/office/drawing/2014/main" id="{DC140419-C0E9-4020-872A-FB0D12DF19D7}"/>
              </a:ext>
            </a:extLst>
          </p:cNvPr>
          <p:cNvSpPr>
            <a:spLocks noChangeArrowheads="1"/>
          </p:cNvSpPr>
          <p:nvPr/>
        </p:nvSpPr>
        <p:spPr bwMode="auto">
          <a:xfrm>
            <a:off x="7190900" y="5494828"/>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41</a:t>
            </a:r>
          </a:p>
        </p:txBody>
      </p:sp>
      <p:sp>
        <p:nvSpPr>
          <p:cNvPr id="346" name="Rectangle 66">
            <a:extLst>
              <a:ext uri="{FF2B5EF4-FFF2-40B4-BE49-F238E27FC236}">
                <a16:creationId xmlns:a16="http://schemas.microsoft.com/office/drawing/2014/main" id="{1EE39250-E52E-4C46-8F62-4CC4D3D9ADD8}"/>
              </a:ext>
            </a:extLst>
          </p:cNvPr>
          <p:cNvSpPr>
            <a:spLocks noChangeArrowheads="1"/>
          </p:cNvSpPr>
          <p:nvPr/>
        </p:nvSpPr>
        <p:spPr bwMode="auto">
          <a:xfrm>
            <a:off x="7782010" y="5494828"/>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34</a:t>
            </a:r>
          </a:p>
        </p:txBody>
      </p:sp>
      <p:sp>
        <p:nvSpPr>
          <p:cNvPr id="347" name="Rectangle 66">
            <a:extLst>
              <a:ext uri="{FF2B5EF4-FFF2-40B4-BE49-F238E27FC236}">
                <a16:creationId xmlns:a16="http://schemas.microsoft.com/office/drawing/2014/main" id="{7D186F44-0EFB-4B47-9F85-34468D8403EC}"/>
              </a:ext>
            </a:extLst>
          </p:cNvPr>
          <p:cNvSpPr>
            <a:spLocks noChangeArrowheads="1"/>
          </p:cNvSpPr>
          <p:nvPr/>
        </p:nvSpPr>
        <p:spPr bwMode="auto">
          <a:xfrm>
            <a:off x="8345107" y="5494828"/>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13</a:t>
            </a:r>
          </a:p>
        </p:txBody>
      </p:sp>
      <p:sp>
        <p:nvSpPr>
          <p:cNvPr id="348" name="Rectangle 66">
            <a:extLst>
              <a:ext uri="{FF2B5EF4-FFF2-40B4-BE49-F238E27FC236}">
                <a16:creationId xmlns:a16="http://schemas.microsoft.com/office/drawing/2014/main" id="{771508DA-020D-4087-ABF5-2E77AA8FD5D8}"/>
              </a:ext>
            </a:extLst>
          </p:cNvPr>
          <p:cNvSpPr>
            <a:spLocks noChangeArrowheads="1"/>
          </p:cNvSpPr>
          <p:nvPr/>
        </p:nvSpPr>
        <p:spPr bwMode="auto">
          <a:xfrm>
            <a:off x="8926694" y="5494828"/>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6</a:t>
            </a:r>
          </a:p>
        </p:txBody>
      </p:sp>
      <p:sp>
        <p:nvSpPr>
          <p:cNvPr id="349" name="Rectangle 66">
            <a:extLst>
              <a:ext uri="{FF2B5EF4-FFF2-40B4-BE49-F238E27FC236}">
                <a16:creationId xmlns:a16="http://schemas.microsoft.com/office/drawing/2014/main" id="{87F2ECF5-2CEC-43CE-A1EE-E95FE5491589}"/>
              </a:ext>
            </a:extLst>
          </p:cNvPr>
          <p:cNvSpPr>
            <a:spLocks noChangeArrowheads="1"/>
          </p:cNvSpPr>
          <p:nvPr/>
        </p:nvSpPr>
        <p:spPr bwMode="auto">
          <a:xfrm>
            <a:off x="9517804" y="5494828"/>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3</a:t>
            </a:r>
          </a:p>
        </p:txBody>
      </p:sp>
      <p:sp>
        <p:nvSpPr>
          <p:cNvPr id="350" name="Rectangle 66">
            <a:extLst>
              <a:ext uri="{FF2B5EF4-FFF2-40B4-BE49-F238E27FC236}">
                <a16:creationId xmlns:a16="http://schemas.microsoft.com/office/drawing/2014/main" id="{A4132B17-D458-4EB9-95F8-970874B54BA3}"/>
              </a:ext>
            </a:extLst>
          </p:cNvPr>
          <p:cNvSpPr>
            <a:spLocks noChangeArrowheads="1"/>
          </p:cNvSpPr>
          <p:nvPr/>
        </p:nvSpPr>
        <p:spPr bwMode="auto">
          <a:xfrm>
            <a:off x="10080343" y="5494828"/>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0</a:t>
            </a:r>
          </a:p>
        </p:txBody>
      </p:sp>
      <p:sp>
        <p:nvSpPr>
          <p:cNvPr id="351" name="Rectangle 66">
            <a:extLst>
              <a:ext uri="{FF2B5EF4-FFF2-40B4-BE49-F238E27FC236}">
                <a16:creationId xmlns:a16="http://schemas.microsoft.com/office/drawing/2014/main" id="{6707E14A-82E3-461B-A8D1-B76C4C8AA67B}"/>
              </a:ext>
            </a:extLst>
          </p:cNvPr>
          <p:cNvSpPr>
            <a:spLocks noChangeArrowheads="1"/>
          </p:cNvSpPr>
          <p:nvPr/>
        </p:nvSpPr>
        <p:spPr bwMode="auto">
          <a:xfrm>
            <a:off x="1974553" y="570602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179</a:t>
            </a:r>
          </a:p>
        </p:txBody>
      </p:sp>
      <p:sp>
        <p:nvSpPr>
          <p:cNvPr id="352" name="Rectangle 66">
            <a:extLst>
              <a:ext uri="{FF2B5EF4-FFF2-40B4-BE49-F238E27FC236}">
                <a16:creationId xmlns:a16="http://schemas.microsoft.com/office/drawing/2014/main" id="{6BC12D6B-A0A0-4105-B6F7-FFB18C0650F1}"/>
              </a:ext>
            </a:extLst>
          </p:cNvPr>
          <p:cNvSpPr>
            <a:spLocks noChangeArrowheads="1"/>
          </p:cNvSpPr>
          <p:nvPr/>
        </p:nvSpPr>
        <p:spPr bwMode="auto">
          <a:xfrm>
            <a:off x="2551517" y="570602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144</a:t>
            </a:r>
          </a:p>
        </p:txBody>
      </p:sp>
      <p:sp>
        <p:nvSpPr>
          <p:cNvPr id="353" name="Rectangle 66">
            <a:extLst>
              <a:ext uri="{FF2B5EF4-FFF2-40B4-BE49-F238E27FC236}">
                <a16:creationId xmlns:a16="http://schemas.microsoft.com/office/drawing/2014/main" id="{98642C5E-8CCB-4A9F-BBA5-EC2AB8E43872}"/>
              </a:ext>
            </a:extLst>
          </p:cNvPr>
          <p:cNvSpPr>
            <a:spLocks noChangeArrowheads="1"/>
          </p:cNvSpPr>
          <p:nvPr/>
        </p:nvSpPr>
        <p:spPr bwMode="auto">
          <a:xfrm>
            <a:off x="3128481" y="570602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126</a:t>
            </a:r>
          </a:p>
        </p:txBody>
      </p:sp>
      <p:sp>
        <p:nvSpPr>
          <p:cNvPr id="354" name="Rectangle 66">
            <a:extLst>
              <a:ext uri="{FF2B5EF4-FFF2-40B4-BE49-F238E27FC236}">
                <a16:creationId xmlns:a16="http://schemas.microsoft.com/office/drawing/2014/main" id="{40E7E22D-4499-4D0C-8610-59B9E619BEEB}"/>
              </a:ext>
            </a:extLst>
          </p:cNvPr>
          <p:cNvSpPr>
            <a:spLocks noChangeArrowheads="1"/>
          </p:cNvSpPr>
          <p:nvPr/>
        </p:nvSpPr>
        <p:spPr bwMode="auto">
          <a:xfrm>
            <a:off x="3705445" y="570602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109</a:t>
            </a:r>
          </a:p>
        </p:txBody>
      </p:sp>
      <p:sp>
        <p:nvSpPr>
          <p:cNvPr id="355" name="Rectangle 66">
            <a:extLst>
              <a:ext uri="{FF2B5EF4-FFF2-40B4-BE49-F238E27FC236}">
                <a16:creationId xmlns:a16="http://schemas.microsoft.com/office/drawing/2014/main" id="{8C896F76-BC29-4BDD-9D7C-7D3CEA4BC4F3}"/>
              </a:ext>
            </a:extLst>
          </p:cNvPr>
          <p:cNvSpPr>
            <a:spLocks noChangeArrowheads="1"/>
          </p:cNvSpPr>
          <p:nvPr/>
        </p:nvSpPr>
        <p:spPr bwMode="auto">
          <a:xfrm>
            <a:off x="4282408" y="570602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94</a:t>
            </a:r>
          </a:p>
        </p:txBody>
      </p:sp>
      <p:sp>
        <p:nvSpPr>
          <p:cNvPr id="356" name="Rectangle 66">
            <a:extLst>
              <a:ext uri="{FF2B5EF4-FFF2-40B4-BE49-F238E27FC236}">
                <a16:creationId xmlns:a16="http://schemas.microsoft.com/office/drawing/2014/main" id="{6E15382A-D6C0-471D-8779-91F4E3AC8ACD}"/>
              </a:ext>
            </a:extLst>
          </p:cNvPr>
          <p:cNvSpPr>
            <a:spLocks noChangeArrowheads="1"/>
          </p:cNvSpPr>
          <p:nvPr/>
        </p:nvSpPr>
        <p:spPr bwMode="auto">
          <a:xfrm>
            <a:off x="4863994" y="570602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83</a:t>
            </a:r>
          </a:p>
        </p:txBody>
      </p:sp>
      <p:sp>
        <p:nvSpPr>
          <p:cNvPr id="357" name="Rectangle 66">
            <a:extLst>
              <a:ext uri="{FF2B5EF4-FFF2-40B4-BE49-F238E27FC236}">
                <a16:creationId xmlns:a16="http://schemas.microsoft.com/office/drawing/2014/main" id="{46015AA8-D9AC-43A7-A10A-D7C398ACC8F4}"/>
              </a:ext>
            </a:extLst>
          </p:cNvPr>
          <p:cNvSpPr>
            <a:spLocks noChangeArrowheads="1"/>
          </p:cNvSpPr>
          <p:nvPr/>
        </p:nvSpPr>
        <p:spPr bwMode="auto">
          <a:xfrm>
            <a:off x="5445581" y="570602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75</a:t>
            </a:r>
          </a:p>
        </p:txBody>
      </p:sp>
      <p:sp>
        <p:nvSpPr>
          <p:cNvPr id="358" name="Rectangle 66">
            <a:extLst>
              <a:ext uri="{FF2B5EF4-FFF2-40B4-BE49-F238E27FC236}">
                <a16:creationId xmlns:a16="http://schemas.microsoft.com/office/drawing/2014/main" id="{D40767A9-623E-493B-BB01-16671B4E9531}"/>
              </a:ext>
            </a:extLst>
          </p:cNvPr>
          <p:cNvSpPr>
            <a:spLocks noChangeArrowheads="1"/>
          </p:cNvSpPr>
          <p:nvPr/>
        </p:nvSpPr>
        <p:spPr bwMode="auto">
          <a:xfrm>
            <a:off x="6036691" y="570602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61</a:t>
            </a:r>
          </a:p>
        </p:txBody>
      </p:sp>
      <p:sp>
        <p:nvSpPr>
          <p:cNvPr id="359" name="Rectangle 66">
            <a:extLst>
              <a:ext uri="{FF2B5EF4-FFF2-40B4-BE49-F238E27FC236}">
                <a16:creationId xmlns:a16="http://schemas.microsoft.com/office/drawing/2014/main" id="{28ADA725-4799-4561-B4BD-61A5621C6136}"/>
              </a:ext>
            </a:extLst>
          </p:cNvPr>
          <p:cNvSpPr>
            <a:spLocks noChangeArrowheads="1"/>
          </p:cNvSpPr>
          <p:nvPr/>
        </p:nvSpPr>
        <p:spPr bwMode="auto">
          <a:xfrm>
            <a:off x="6618838" y="570602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52</a:t>
            </a:r>
          </a:p>
        </p:txBody>
      </p:sp>
      <p:sp>
        <p:nvSpPr>
          <p:cNvPr id="360" name="Rectangle 66">
            <a:extLst>
              <a:ext uri="{FF2B5EF4-FFF2-40B4-BE49-F238E27FC236}">
                <a16:creationId xmlns:a16="http://schemas.microsoft.com/office/drawing/2014/main" id="{BA697CCB-DE9C-421C-898C-01C407F95764}"/>
              </a:ext>
            </a:extLst>
          </p:cNvPr>
          <p:cNvSpPr>
            <a:spLocks noChangeArrowheads="1"/>
          </p:cNvSpPr>
          <p:nvPr/>
        </p:nvSpPr>
        <p:spPr bwMode="auto">
          <a:xfrm>
            <a:off x="7190900" y="570602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26</a:t>
            </a:r>
          </a:p>
        </p:txBody>
      </p:sp>
      <p:sp>
        <p:nvSpPr>
          <p:cNvPr id="361" name="Rectangle 66">
            <a:extLst>
              <a:ext uri="{FF2B5EF4-FFF2-40B4-BE49-F238E27FC236}">
                <a16:creationId xmlns:a16="http://schemas.microsoft.com/office/drawing/2014/main" id="{FA4EED61-0318-4D3D-AE48-9BC24D47CBCB}"/>
              </a:ext>
            </a:extLst>
          </p:cNvPr>
          <p:cNvSpPr>
            <a:spLocks noChangeArrowheads="1"/>
          </p:cNvSpPr>
          <p:nvPr/>
        </p:nvSpPr>
        <p:spPr bwMode="auto">
          <a:xfrm>
            <a:off x="7782010" y="570602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24</a:t>
            </a:r>
          </a:p>
        </p:txBody>
      </p:sp>
      <p:sp>
        <p:nvSpPr>
          <p:cNvPr id="362" name="Rectangle 66">
            <a:extLst>
              <a:ext uri="{FF2B5EF4-FFF2-40B4-BE49-F238E27FC236}">
                <a16:creationId xmlns:a16="http://schemas.microsoft.com/office/drawing/2014/main" id="{82CE3B5F-DAC1-417C-BD4F-D63A05CB44E3}"/>
              </a:ext>
            </a:extLst>
          </p:cNvPr>
          <p:cNvSpPr>
            <a:spLocks noChangeArrowheads="1"/>
          </p:cNvSpPr>
          <p:nvPr/>
        </p:nvSpPr>
        <p:spPr bwMode="auto">
          <a:xfrm>
            <a:off x="8345107" y="570602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13</a:t>
            </a:r>
          </a:p>
        </p:txBody>
      </p:sp>
      <p:sp>
        <p:nvSpPr>
          <p:cNvPr id="363" name="Rectangle 66">
            <a:extLst>
              <a:ext uri="{FF2B5EF4-FFF2-40B4-BE49-F238E27FC236}">
                <a16:creationId xmlns:a16="http://schemas.microsoft.com/office/drawing/2014/main" id="{C3D56032-EE4C-4FA2-A125-A9EF6D0EE68D}"/>
              </a:ext>
            </a:extLst>
          </p:cNvPr>
          <p:cNvSpPr>
            <a:spLocks noChangeArrowheads="1"/>
          </p:cNvSpPr>
          <p:nvPr/>
        </p:nvSpPr>
        <p:spPr bwMode="auto">
          <a:xfrm>
            <a:off x="8926694" y="570602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11</a:t>
            </a:r>
          </a:p>
        </p:txBody>
      </p:sp>
      <p:sp>
        <p:nvSpPr>
          <p:cNvPr id="364" name="Rectangle 66">
            <a:extLst>
              <a:ext uri="{FF2B5EF4-FFF2-40B4-BE49-F238E27FC236}">
                <a16:creationId xmlns:a16="http://schemas.microsoft.com/office/drawing/2014/main" id="{538B5705-ECC4-4742-9771-2E18227C888A}"/>
              </a:ext>
            </a:extLst>
          </p:cNvPr>
          <p:cNvSpPr>
            <a:spLocks noChangeArrowheads="1"/>
          </p:cNvSpPr>
          <p:nvPr/>
        </p:nvSpPr>
        <p:spPr bwMode="auto">
          <a:xfrm>
            <a:off x="9517804" y="570602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4</a:t>
            </a:r>
          </a:p>
        </p:txBody>
      </p:sp>
      <p:sp>
        <p:nvSpPr>
          <p:cNvPr id="365" name="Rectangle 66">
            <a:extLst>
              <a:ext uri="{FF2B5EF4-FFF2-40B4-BE49-F238E27FC236}">
                <a16:creationId xmlns:a16="http://schemas.microsoft.com/office/drawing/2014/main" id="{E9595D97-A266-4969-81D0-46CC2596634E}"/>
              </a:ext>
            </a:extLst>
          </p:cNvPr>
          <p:cNvSpPr>
            <a:spLocks noChangeArrowheads="1"/>
          </p:cNvSpPr>
          <p:nvPr/>
        </p:nvSpPr>
        <p:spPr bwMode="auto">
          <a:xfrm>
            <a:off x="10080343" y="570602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0</a:t>
            </a:r>
          </a:p>
        </p:txBody>
      </p:sp>
      <p:sp>
        <p:nvSpPr>
          <p:cNvPr id="366" name="Rectangle 6">
            <a:extLst>
              <a:ext uri="{FF2B5EF4-FFF2-40B4-BE49-F238E27FC236}">
                <a16:creationId xmlns:a16="http://schemas.microsoft.com/office/drawing/2014/main" id="{A7A28764-2F2E-4C22-B5F9-28D42BAED018}"/>
              </a:ext>
            </a:extLst>
          </p:cNvPr>
          <p:cNvSpPr>
            <a:spLocks noChangeArrowheads="1"/>
          </p:cNvSpPr>
          <p:nvPr/>
        </p:nvSpPr>
        <p:spPr bwMode="auto">
          <a:xfrm>
            <a:off x="4789192" y="5139646"/>
            <a:ext cx="270426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1" i="0" u="none" strike="noStrike" kern="1200" cap="none" spc="0" normalizeH="0" baseline="0" noProof="0" dirty="0">
                <a:ln>
                  <a:noFill/>
                </a:ln>
                <a:solidFill>
                  <a:srgbClr val="595454"/>
                </a:solidFill>
                <a:effectLst/>
                <a:uLnTx/>
                <a:uFillTx/>
                <a:latin typeface="+mn-lt"/>
                <a:ea typeface="+mn-ea"/>
                <a:cs typeface="+mn-cs"/>
              </a:rPr>
              <a:t>Months from randomization</a:t>
            </a:r>
          </a:p>
        </p:txBody>
      </p:sp>
      <p:sp>
        <p:nvSpPr>
          <p:cNvPr id="367" name="Rectangle 12">
            <a:extLst>
              <a:ext uri="{FF2B5EF4-FFF2-40B4-BE49-F238E27FC236}">
                <a16:creationId xmlns:a16="http://schemas.microsoft.com/office/drawing/2014/main" id="{058F44AB-0E79-4E77-918E-2CF448D87EE5}"/>
              </a:ext>
            </a:extLst>
          </p:cNvPr>
          <p:cNvSpPr>
            <a:spLocks noChangeArrowheads="1"/>
          </p:cNvSpPr>
          <p:nvPr/>
        </p:nvSpPr>
        <p:spPr bwMode="auto">
          <a:xfrm>
            <a:off x="1057311" y="5245024"/>
            <a:ext cx="743793"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1219140" rtl="0" eaLnBrk="0" fontAlgn="base" latinLnBrk="0" hangingPunct="0">
              <a:lnSpc>
                <a:spcPct val="100000"/>
              </a:lnSpc>
              <a:spcBef>
                <a:spcPct val="0"/>
              </a:spcBef>
              <a:spcAft>
                <a:spcPct val="0"/>
              </a:spcAft>
              <a:buClrTx/>
              <a:buSzTx/>
              <a:buFontTx/>
              <a:buNone/>
              <a:tabLst/>
              <a:defRPr/>
            </a:pPr>
            <a:r>
              <a:rPr kumimoji="0" lang="en-US" altLang="en-US" sz="1200" b="1" i="0" u="none" strike="noStrike" kern="1200" cap="none" spc="0" normalizeH="0" baseline="0" noProof="0">
                <a:ln>
                  <a:noFill/>
                </a:ln>
                <a:solidFill>
                  <a:srgbClr val="595454"/>
                </a:solidFill>
                <a:effectLst/>
                <a:uLnTx/>
                <a:uFillTx/>
                <a:latin typeface="+mn-lt"/>
                <a:ea typeface="+mn-ea"/>
                <a:cs typeface="+mn-cs"/>
              </a:rPr>
              <a:t>No. at risk</a:t>
            </a:r>
          </a:p>
        </p:txBody>
      </p:sp>
      <p:sp>
        <p:nvSpPr>
          <p:cNvPr id="368" name="Rectangle 5">
            <a:extLst>
              <a:ext uri="{FF2B5EF4-FFF2-40B4-BE49-F238E27FC236}">
                <a16:creationId xmlns:a16="http://schemas.microsoft.com/office/drawing/2014/main" id="{5AD9C24C-9B28-4E33-8177-D6867018A2C5}"/>
              </a:ext>
            </a:extLst>
          </p:cNvPr>
          <p:cNvSpPr>
            <a:spLocks noChangeArrowheads="1"/>
          </p:cNvSpPr>
          <p:nvPr/>
        </p:nvSpPr>
        <p:spPr bwMode="auto">
          <a:xfrm rot="16200000">
            <a:off x="1024471" y="2817442"/>
            <a:ext cx="77585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1" i="0" u="none" strike="noStrike" kern="1200" cap="none" spc="0" normalizeH="0" baseline="0" noProof="0">
                <a:ln>
                  <a:noFill/>
                </a:ln>
                <a:solidFill>
                  <a:srgbClr val="595454"/>
                </a:solidFill>
                <a:effectLst/>
                <a:uLnTx/>
                <a:uFillTx/>
                <a:latin typeface="+mn-lt"/>
                <a:ea typeface="+mn-ea"/>
                <a:cs typeface="+mn-cs"/>
              </a:rPr>
              <a:t>EFS (%)</a:t>
            </a:r>
          </a:p>
        </p:txBody>
      </p:sp>
      <p:grpSp>
        <p:nvGrpSpPr>
          <p:cNvPr id="369" name="Group 368">
            <a:extLst>
              <a:ext uri="{FF2B5EF4-FFF2-40B4-BE49-F238E27FC236}">
                <a16:creationId xmlns:a16="http://schemas.microsoft.com/office/drawing/2014/main" id="{24792537-05E0-4A54-B8A4-DFB89CECE7F3}"/>
              </a:ext>
            </a:extLst>
          </p:cNvPr>
          <p:cNvGrpSpPr/>
          <p:nvPr/>
        </p:nvGrpSpPr>
        <p:grpSpPr>
          <a:xfrm>
            <a:off x="1565084" y="1078237"/>
            <a:ext cx="341444" cy="3713650"/>
            <a:chOff x="1173814" y="816642"/>
            <a:chExt cx="256083" cy="2785236"/>
          </a:xfrm>
        </p:grpSpPr>
        <p:sp>
          <p:nvSpPr>
            <p:cNvPr id="370" name="Rectangle 91">
              <a:extLst>
                <a:ext uri="{FF2B5EF4-FFF2-40B4-BE49-F238E27FC236}">
                  <a16:creationId xmlns:a16="http://schemas.microsoft.com/office/drawing/2014/main" id="{32593D56-27F6-48D7-94F8-396468169D44}"/>
                </a:ext>
              </a:extLst>
            </p:cNvPr>
            <p:cNvSpPr>
              <a:spLocks noChangeArrowheads="1"/>
            </p:cNvSpPr>
            <p:nvPr/>
          </p:nvSpPr>
          <p:spPr bwMode="auto">
            <a:xfrm>
              <a:off x="1259175" y="1337707"/>
              <a:ext cx="17072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80</a:t>
              </a:r>
            </a:p>
          </p:txBody>
        </p:sp>
        <p:sp>
          <p:nvSpPr>
            <p:cNvPr id="371" name="Rectangle 92">
              <a:extLst>
                <a:ext uri="{FF2B5EF4-FFF2-40B4-BE49-F238E27FC236}">
                  <a16:creationId xmlns:a16="http://schemas.microsoft.com/office/drawing/2014/main" id="{42DBE73C-8062-4517-BDD0-EE067B6E5D58}"/>
                </a:ext>
              </a:extLst>
            </p:cNvPr>
            <p:cNvSpPr>
              <a:spLocks noChangeArrowheads="1"/>
            </p:cNvSpPr>
            <p:nvPr/>
          </p:nvSpPr>
          <p:spPr bwMode="auto">
            <a:xfrm>
              <a:off x="1259175" y="1854009"/>
              <a:ext cx="17072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60</a:t>
              </a:r>
            </a:p>
          </p:txBody>
        </p:sp>
        <p:sp>
          <p:nvSpPr>
            <p:cNvPr id="372" name="Rectangle 93">
              <a:extLst>
                <a:ext uri="{FF2B5EF4-FFF2-40B4-BE49-F238E27FC236}">
                  <a16:creationId xmlns:a16="http://schemas.microsoft.com/office/drawing/2014/main" id="{3EF798AF-2EC7-4407-834B-216DC70DEFB6}"/>
                </a:ext>
              </a:extLst>
            </p:cNvPr>
            <p:cNvSpPr>
              <a:spLocks noChangeArrowheads="1"/>
            </p:cNvSpPr>
            <p:nvPr/>
          </p:nvSpPr>
          <p:spPr bwMode="auto">
            <a:xfrm>
              <a:off x="1259175" y="2375075"/>
              <a:ext cx="17072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40</a:t>
              </a:r>
            </a:p>
          </p:txBody>
        </p:sp>
        <p:sp>
          <p:nvSpPr>
            <p:cNvPr id="373" name="Rectangle 94">
              <a:extLst>
                <a:ext uri="{FF2B5EF4-FFF2-40B4-BE49-F238E27FC236}">
                  <a16:creationId xmlns:a16="http://schemas.microsoft.com/office/drawing/2014/main" id="{FF4C6EA0-71E7-4665-9E72-D8A12789255B}"/>
                </a:ext>
              </a:extLst>
            </p:cNvPr>
            <p:cNvSpPr>
              <a:spLocks noChangeArrowheads="1"/>
            </p:cNvSpPr>
            <p:nvPr/>
          </p:nvSpPr>
          <p:spPr bwMode="auto">
            <a:xfrm>
              <a:off x="1259175" y="2896143"/>
              <a:ext cx="17072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20</a:t>
              </a:r>
            </a:p>
          </p:txBody>
        </p:sp>
        <p:sp>
          <p:nvSpPr>
            <p:cNvPr id="374" name="Rectangle 95">
              <a:extLst>
                <a:ext uri="{FF2B5EF4-FFF2-40B4-BE49-F238E27FC236}">
                  <a16:creationId xmlns:a16="http://schemas.microsoft.com/office/drawing/2014/main" id="{986BC435-1A7A-4549-977A-E16AD70BA3F7}"/>
                </a:ext>
              </a:extLst>
            </p:cNvPr>
            <p:cNvSpPr>
              <a:spLocks noChangeArrowheads="1"/>
            </p:cNvSpPr>
            <p:nvPr/>
          </p:nvSpPr>
          <p:spPr bwMode="auto">
            <a:xfrm>
              <a:off x="1344536" y="3417212"/>
              <a:ext cx="85361"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0</a:t>
              </a:r>
            </a:p>
          </p:txBody>
        </p:sp>
        <p:sp>
          <p:nvSpPr>
            <p:cNvPr id="375" name="Rectangle 97">
              <a:extLst>
                <a:ext uri="{FF2B5EF4-FFF2-40B4-BE49-F238E27FC236}">
                  <a16:creationId xmlns:a16="http://schemas.microsoft.com/office/drawing/2014/main" id="{1F1B5DB8-F18E-4BC4-A5F0-1FA81169474E}"/>
                </a:ext>
              </a:extLst>
            </p:cNvPr>
            <p:cNvSpPr>
              <a:spLocks noChangeArrowheads="1"/>
            </p:cNvSpPr>
            <p:nvPr/>
          </p:nvSpPr>
          <p:spPr bwMode="auto">
            <a:xfrm>
              <a:off x="1173814" y="816642"/>
              <a:ext cx="25608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100</a:t>
              </a:r>
            </a:p>
          </p:txBody>
        </p:sp>
      </p:grpSp>
      <p:sp>
        <p:nvSpPr>
          <p:cNvPr id="376" name="TextBox 375">
            <a:extLst>
              <a:ext uri="{FF2B5EF4-FFF2-40B4-BE49-F238E27FC236}">
                <a16:creationId xmlns:a16="http://schemas.microsoft.com/office/drawing/2014/main" id="{A3B77023-B7C9-46E9-87EB-9B4529B4F4AB}"/>
              </a:ext>
            </a:extLst>
          </p:cNvPr>
          <p:cNvSpPr txBox="1"/>
          <p:nvPr/>
        </p:nvSpPr>
        <p:spPr>
          <a:xfrm>
            <a:off x="6805877" y="2093311"/>
            <a:ext cx="512961" cy="307777"/>
          </a:xfrm>
          <a:prstGeom prst="rect">
            <a:avLst/>
          </a:prstGeom>
          <a:noFill/>
        </p:spPr>
        <p:txBody>
          <a:bodyPr wrap="none" lIns="0" tIns="0" rIns="0" bIns="0" rtlCol="0">
            <a:spAutoFit/>
          </a:bodyPr>
          <a:lstStyle/>
          <a:p>
            <a:pPr marL="0" marR="0" lvl="0" indent="0" algn="l" defTabSz="1219140" rtl="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a:ln>
                  <a:noFill/>
                </a:ln>
                <a:solidFill>
                  <a:srgbClr val="138967"/>
                </a:solidFill>
                <a:effectLst/>
                <a:uLnTx/>
                <a:uFillTx/>
                <a:ea typeface="+mn-ea"/>
                <a:cs typeface="+mn-cs"/>
              </a:rPr>
              <a:t>64%</a:t>
            </a:r>
            <a:endParaRPr kumimoji="0" lang="en-US" sz="2000" b="1" i="0" u="none" strike="noStrike" kern="0" cap="none" spc="0" normalizeH="0" baseline="30000" noProof="0">
              <a:ln>
                <a:noFill/>
              </a:ln>
              <a:solidFill>
                <a:srgbClr val="138967"/>
              </a:solidFill>
              <a:effectLst/>
              <a:uLnTx/>
              <a:uFillTx/>
              <a:ea typeface="+mn-ea"/>
              <a:cs typeface="+mn-cs"/>
            </a:endParaRPr>
          </a:p>
        </p:txBody>
      </p:sp>
      <p:sp>
        <p:nvSpPr>
          <p:cNvPr id="377" name="TextBox 376">
            <a:extLst>
              <a:ext uri="{FF2B5EF4-FFF2-40B4-BE49-F238E27FC236}">
                <a16:creationId xmlns:a16="http://schemas.microsoft.com/office/drawing/2014/main" id="{C6D7CF0A-9721-4CC5-8043-B0F963C95B48}"/>
              </a:ext>
            </a:extLst>
          </p:cNvPr>
          <p:cNvSpPr txBox="1"/>
          <p:nvPr/>
        </p:nvSpPr>
        <p:spPr>
          <a:xfrm>
            <a:off x="6214706" y="3172912"/>
            <a:ext cx="512961" cy="307777"/>
          </a:xfrm>
          <a:prstGeom prst="rect">
            <a:avLst/>
          </a:prstGeom>
          <a:noFill/>
        </p:spPr>
        <p:txBody>
          <a:bodyPr wrap="none" lIns="0" tIns="0" rIns="0" bIns="0" rtlCol="0">
            <a:spAutoFit/>
          </a:bodyPr>
          <a:lstStyle/>
          <a:p>
            <a:pPr marL="0" marR="0" lvl="0" indent="0" algn="l" defTabSz="1219140" rtl="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a:ln>
                  <a:noFill/>
                </a:ln>
                <a:solidFill>
                  <a:srgbClr val="A69F9F"/>
                </a:solidFill>
                <a:effectLst/>
                <a:uLnTx/>
                <a:uFillTx/>
                <a:ea typeface="+mn-ea"/>
                <a:cs typeface="+mn-cs"/>
              </a:rPr>
              <a:t>45%</a:t>
            </a:r>
            <a:endParaRPr kumimoji="0" lang="en-US" sz="2000" b="1" i="0" u="none" strike="noStrike" kern="0" cap="none" spc="0" normalizeH="0" baseline="30000" noProof="0">
              <a:ln>
                <a:noFill/>
              </a:ln>
              <a:solidFill>
                <a:srgbClr val="A69F9F"/>
              </a:solidFill>
              <a:effectLst/>
              <a:uLnTx/>
              <a:uFillTx/>
              <a:ea typeface="+mn-ea"/>
              <a:cs typeface="+mn-cs"/>
            </a:endParaRPr>
          </a:p>
        </p:txBody>
      </p:sp>
      <p:grpSp>
        <p:nvGrpSpPr>
          <p:cNvPr id="378" name="Group 377">
            <a:extLst>
              <a:ext uri="{FF2B5EF4-FFF2-40B4-BE49-F238E27FC236}">
                <a16:creationId xmlns:a16="http://schemas.microsoft.com/office/drawing/2014/main" id="{D0EACF24-08A0-415F-BD5E-CF701EBCAAEE}"/>
              </a:ext>
            </a:extLst>
          </p:cNvPr>
          <p:cNvGrpSpPr/>
          <p:nvPr/>
        </p:nvGrpSpPr>
        <p:grpSpPr>
          <a:xfrm>
            <a:off x="1839101" y="4812474"/>
            <a:ext cx="8619350" cy="246853"/>
            <a:chOff x="1839101" y="4930378"/>
            <a:chExt cx="8619350" cy="246853"/>
          </a:xfrm>
        </p:grpSpPr>
        <p:sp>
          <p:nvSpPr>
            <p:cNvPr id="379" name="Rectangle 96">
              <a:extLst>
                <a:ext uri="{FF2B5EF4-FFF2-40B4-BE49-F238E27FC236}">
                  <a16:creationId xmlns:a16="http://schemas.microsoft.com/office/drawing/2014/main" id="{2C0EB0C8-8AD2-454E-A875-FE1D4AB1168D}"/>
                </a:ext>
              </a:extLst>
            </p:cNvPr>
            <p:cNvSpPr>
              <a:spLocks noChangeArrowheads="1"/>
            </p:cNvSpPr>
            <p:nvPr/>
          </p:nvSpPr>
          <p:spPr bwMode="auto">
            <a:xfrm>
              <a:off x="1839101" y="4931010"/>
              <a:ext cx="50214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0</a:t>
              </a:r>
            </a:p>
          </p:txBody>
        </p:sp>
        <p:sp>
          <p:nvSpPr>
            <p:cNvPr id="380" name="Rectangle 114">
              <a:extLst>
                <a:ext uri="{FF2B5EF4-FFF2-40B4-BE49-F238E27FC236}">
                  <a16:creationId xmlns:a16="http://schemas.microsoft.com/office/drawing/2014/main" id="{68079877-DFB6-4C13-AF0E-50AE2C2196E5}"/>
                </a:ext>
              </a:extLst>
            </p:cNvPr>
            <p:cNvSpPr>
              <a:spLocks noChangeArrowheads="1"/>
            </p:cNvSpPr>
            <p:nvPr/>
          </p:nvSpPr>
          <p:spPr bwMode="auto">
            <a:xfrm>
              <a:off x="2615306" y="4931010"/>
              <a:ext cx="11381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3</a:t>
              </a:r>
            </a:p>
          </p:txBody>
        </p:sp>
        <p:sp>
          <p:nvSpPr>
            <p:cNvPr id="381" name="Rectangle 115">
              <a:extLst>
                <a:ext uri="{FF2B5EF4-FFF2-40B4-BE49-F238E27FC236}">
                  <a16:creationId xmlns:a16="http://schemas.microsoft.com/office/drawing/2014/main" id="{3600403A-1361-47A0-A929-E5AFD24E6D24}"/>
                </a:ext>
              </a:extLst>
            </p:cNvPr>
            <p:cNvSpPr>
              <a:spLocks noChangeArrowheads="1"/>
            </p:cNvSpPr>
            <p:nvPr/>
          </p:nvSpPr>
          <p:spPr bwMode="auto">
            <a:xfrm>
              <a:off x="3195554" y="4931010"/>
              <a:ext cx="11381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6</a:t>
              </a:r>
            </a:p>
          </p:txBody>
        </p:sp>
        <p:sp>
          <p:nvSpPr>
            <p:cNvPr id="382" name="Rectangle 116">
              <a:extLst>
                <a:ext uri="{FF2B5EF4-FFF2-40B4-BE49-F238E27FC236}">
                  <a16:creationId xmlns:a16="http://schemas.microsoft.com/office/drawing/2014/main" id="{E966B89F-EA52-4239-9E59-099A7F213610}"/>
                </a:ext>
              </a:extLst>
            </p:cNvPr>
            <p:cNvSpPr>
              <a:spLocks noChangeArrowheads="1"/>
            </p:cNvSpPr>
            <p:nvPr/>
          </p:nvSpPr>
          <p:spPr bwMode="auto">
            <a:xfrm>
              <a:off x="4288198" y="4931010"/>
              <a:ext cx="22762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1" i="0" u="none" strike="noStrike" kern="1200" cap="none" spc="0" normalizeH="0" baseline="0" noProof="0">
                  <a:ln>
                    <a:noFill/>
                  </a:ln>
                  <a:solidFill>
                    <a:srgbClr val="595454"/>
                  </a:solidFill>
                  <a:effectLst/>
                  <a:uLnTx/>
                  <a:uFillTx/>
                  <a:latin typeface="+mn-lt"/>
                  <a:ea typeface="+mn-ea"/>
                  <a:cs typeface="+mn-cs"/>
                </a:rPr>
                <a:t>12</a:t>
              </a:r>
            </a:p>
          </p:txBody>
        </p:sp>
        <p:sp>
          <p:nvSpPr>
            <p:cNvPr id="383" name="Rectangle 117">
              <a:extLst>
                <a:ext uri="{FF2B5EF4-FFF2-40B4-BE49-F238E27FC236}">
                  <a16:creationId xmlns:a16="http://schemas.microsoft.com/office/drawing/2014/main" id="{42FDAB89-8A86-41CF-AA01-6ECB15991D67}"/>
                </a:ext>
              </a:extLst>
            </p:cNvPr>
            <p:cNvSpPr>
              <a:spLocks noChangeArrowheads="1"/>
            </p:cNvSpPr>
            <p:nvPr/>
          </p:nvSpPr>
          <p:spPr bwMode="auto">
            <a:xfrm>
              <a:off x="5455058" y="4931010"/>
              <a:ext cx="22762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18</a:t>
              </a:r>
            </a:p>
          </p:txBody>
        </p:sp>
        <p:sp>
          <p:nvSpPr>
            <p:cNvPr id="384" name="Rectangle 118">
              <a:extLst>
                <a:ext uri="{FF2B5EF4-FFF2-40B4-BE49-F238E27FC236}">
                  <a16:creationId xmlns:a16="http://schemas.microsoft.com/office/drawing/2014/main" id="{3397ADDF-3DA9-4EA4-BBC7-71AC11A43EBA}"/>
                </a:ext>
              </a:extLst>
            </p:cNvPr>
            <p:cNvSpPr>
              <a:spLocks noChangeArrowheads="1"/>
            </p:cNvSpPr>
            <p:nvPr/>
          </p:nvSpPr>
          <p:spPr bwMode="auto">
            <a:xfrm>
              <a:off x="6614298" y="4931010"/>
              <a:ext cx="22762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1" i="0" u="none" strike="noStrike" kern="1200" cap="none" spc="0" normalizeH="0" baseline="0" noProof="0">
                  <a:ln>
                    <a:noFill/>
                  </a:ln>
                  <a:solidFill>
                    <a:srgbClr val="595454"/>
                  </a:solidFill>
                  <a:effectLst/>
                  <a:uLnTx/>
                  <a:uFillTx/>
                  <a:latin typeface="+mn-lt"/>
                  <a:ea typeface="+mn-ea"/>
                  <a:cs typeface="+mn-cs"/>
                </a:rPr>
                <a:t>24</a:t>
              </a:r>
            </a:p>
          </p:txBody>
        </p:sp>
        <p:sp>
          <p:nvSpPr>
            <p:cNvPr id="385" name="Rectangle 122">
              <a:extLst>
                <a:ext uri="{FF2B5EF4-FFF2-40B4-BE49-F238E27FC236}">
                  <a16:creationId xmlns:a16="http://schemas.microsoft.com/office/drawing/2014/main" id="{D61B0C9C-A6CE-4652-A4FE-E4EBC2F46F21}"/>
                </a:ext>
              </a:extLst>
            </p:cNvPr>
            <p:cNvSpPr>
              <a:spLocks noChangeArrowheads="1"/>
            </p:cNvSpPr>
            <p:nvPr/>
          </p:nvSpPr>
          <p:spPr bwMode="auto">
            <a:xfrm>
              <a:off x="7765918" y="4931010"/>
              <a:ext cx="22762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30</a:t>
              </a:r>
            </a:p>
          </p:txBody>
        </p:sp>
        <p:sp>
          <p:nvSpPr>
            <p:cNvPr id="386" name="Rectangle 119">
              <a:extLst>
                <a:ext uri="{FF2B5EF4-FFF2-40B4-BE49-F238E27FC236}">
                  <a16:creationId xmlns:a16="http://schemas.microsoft.com/office/drawing/2014/main" id="{AD531354-5FEF-4DB9-9E8C-BB8008930D90}"/>
                </a:ext>
              </a:extLst>
            </p:cNvPr>
            <p:cNvSpPr>
              <a:spLocks noChangeArrowheads="1"/>
            </p:cNvSpPr>
            <p:nvPr/>
          </p:nvSpPr>
          <p:spPr bwMode="auto">
            <a:xfrm>
              <a:off x="8932778" y="4931010"/>
              <a:ext cx="22762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36</a:t>
              </a:r>
            </a:p>
          </p:txBody>
        </p:sp>
        <p:sp>
          <p:nvSpPr>
            <p:cNvPr id="387" name="Rectangle 121">
              <a:extLst>
                <a:ext uri="{FF2B5EF4-FFF2-40B4-BE49-F238E27FC236}">
                  <a16:creationId xmlns:a16="http://schemas.microsoft.com/office/drawing/2014/main" id="{2A67CE26-DCD8-40FE-91C0-9C44F0ED43B6}"/>
                </a:ext>
              </a:extLst>
            </p:cNvPr>
            <p:cNvSpPr>
              <a:spLocks noChangeArrowheads="1"/>
            </p:cNvSpPr>
            <p:nvPr/>
          </p:nvSpPr>
          <p:spPr bwMode="auto">
            <a:xfrm>
              <a:off x="9918235" y="4930378"/>
              <a:ext cx="54021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42</a:t>
              </a:r>
            </a:p>
          </p:txBody>
        </p:sp>
        <p:sp>
          <p:nvSpPr>
            <p:cNvPr id="388" name="Rectangle 116">
              <a:extLst>
                <a:ext uri="{FF2B5EF4-FFF2-40B4-BE49-F238E27FC236}">
                  <a16:creationId xmlns:a16="http://schemas.microsoft.com/office/drawing/2014/main" id="{A3602FD0-FA42-4820-9AAC-7F00F18AEACE}"/>
                </a:ext>
              </a:extLst>
            </p:cNvPr>
            <p:cNvSpPr>
              <a:spLocks noChangeArrowheads="1"/>
            </p:cNvSpPr>
            <p:nvPr/>
          </p:nvSpPr>
          <p:spPr bwMode="auto">
            <a:xfrm>
              <a:off x="3770722" y="4931010"/>
              <a:ext cx="11381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9</a:t>
              </a:r>
            </a:p>
          </p:txBody>
        </p:sp>
        <p:sp>
          <p:nvSpPr>
            <p:cNvPr id="389" name="Rectangle 117">
              <a:extLst>
                <a:ext uri="{FF2B5EF4-FFF2-40B4-BE49-F238E27FC236}">
                  <a16:creationId xmlns:a16="http://schemas.microsoft.com/office/drawing/2014/main" id="{D5925698-8992-450F-BAA8-5B2285857FDA}"/>
                </a:ext>
              </a:extLst>
            </p:cNvPr>
            <p:cNvSpPr>
              <a:spLocks noChangeArrowheads="1"/>
            </p:cNvSpPr>
            <p:nvPr/>
          </p:nvSpPr>
          <p:spPr bwMode="auto">
            <a:xfrm>
              <a:off x="4874230" y="4931010"/>
              <a:ext cx="22762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15</a:t>
              </a:r>
            </a:p>
          </p:txBody>
        </p:sp>
        <p:sp>
          <p:nvSpPr>
            <p:cNvPr id="390" name="Rectangle 118">
              <a:extLst>
                <a:ext uri="{FF2B5EF4-FFF2-40B4-BE49-F238E27FC236}">
                  <a16:creationId xmlns:a16="http://schemas.microsoft.com/office/drawing/2014/main" id="{1E416F32-9FA6-4F54-9010-50839BBBA5C6}"/>
                </a:ext>
              </a:extLst>
            </p:cNvPr>
            <p:cNvSpPr>
              <a:spLocks noChangeArrowheads="1"/>
            </p:cNvSpPr>
            <p:nvPr/>
          </p:nvSpPr>
          <p:spPr bwMode="auto">
            <a:xfrm>
              <a:off x="6035886" y="4931010"/>
              <a:ext cx="22762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21</a:t>
              </a:r>
            </a:p>
          </p:txBody>
        </p:sp>
        <p:sp>
          <p:nvSpPr>
            <p:cNvPr id="391" name="Rectangle 122">
              <a:extLst>
                <a:ext uri="{FF2B5EF4-FFF2-40B4-BE49-F238E27FC236}">
                  <a16:creationId xmlns:a16="http://schemas.microsoft.com/office/drawing/2014/main" id="{55EB1274-1115-423F-BDA6-907C85F99248}"/>
                </a:ext>
              </a:extLst>
            </p:cNvPr>
            <p:cNvSpPr>
              <a:spLocks noChangeArrowheads="1"/>
            </p:cNvSpPr>
            <p:nvPr/>
          </p:nvSpPr>
          <p:spPr bwMode="auto">
            <a:xfrm>
              <a:off x="7192710" y="4931010"/>
              <a:ext cx="22762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27</a:t>
              </a:r>
            </a:p>
          </p:txBody>
        </p:sp>
        <p:sp>
          <p:nvSpPr>
            <p:cNvPr id="392" name="Rectangle 119">
              <a:extLst>
                <a:ext uri="{FF2B5EF4-FFF2-40B4-BE49-F238E27FC236}">
                  <a16:creationId xmlns:a16="http://schemas.microsoft.com/office/drawing/2014/main" id="{73C780DA-E0DD-43C2-9610-6D447960E7E5}"/>
                </a:ext>
              </a:extLst>
            </p:cNvPr>
            <p:cNvSpPr>
              <a:spLocks noChangeArrowheads="1"/>
            </p:cNvSpPr>
            <p:nvPr/>
          </p:nvSpPr>
          <p:spPr bwMode="auto">
            <a:xfrm>
              <a:off x="8349921" y="4931010"/>
              <a:ext cx="22762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33</a:t>
              </a:r>
            </a:p>
          </p:txBody>
        </p:sp>
        <p:sp>
          <p:nvSpPr>
            <p:cNvPr id="393" name="Rectangle 121">
              <a:extLst>
                <a:ext uri="{FF2B5EF4-FFF2-40B4-BE49-F238E27FC236}">
                  <a16:creationId xmlns:a16="http://schemas.microsoft.com/office/drawing/2014/main" id="{7E7E8F20-D07F-4867-800E-FA9043234E2A}"/>
                </a:ext>
              </a:extLst>
            </p:cNvPr>
            <p:cNvSpPr>
              <a:spLocks noChangeArrowheads="1"/>
            </p:cNvSpPr>
            <p:nvPr/>
          </p:nvSpPr>
          <p:spPr bwMode="auto">
            <a:xfrm>
              <a:off x="9518809" y="4931010"/>
              <a:ext cx="22762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39</a:t>
              </a:r>
            </a:p>
          </p:txBody>
        </p:sp>
      </p:grpSp>
      <p:sp>
        <p:nvSpPr>
          <p:cNvPr id="394" name="Rectangle 75">
            <a:extLst>
              <a:ext uri="{FF2B5EF4-FFF2-40B4-BE49-F238E27FC236}">
                <a16:creationId xmlns:a16="http://schemas.microsoft.com/office/drawing/2014/main" id="{5842DEBF-186E-4B95-8436-000AF86CD330}"/>
              </a:ext>
            </a:extLst>
          </p:cNvPr>
          <p:cNvSpPr>
            <a:spLocks noChangeArrowheads="1"/>
          </p:cNvSpPr>
          <p:nvPr/>
        </p:nvSpPr>
        <p:spPr bwMode="auto">
          <a:xfrm>
            <a:off x="10373257" y="3218160"/>
            <a:ext cx="694101"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1219140" rtl="0" eaLnBrk="0" fontAlgn="base" latinLnBrk="0" hangingPunct="0">
              <a:lnSpc>
                <a:spcPct val="100000"/>
              </a:lnSpc>
              <a:spcBef>
                <a:spcPct val="0"/>
              </a:spcBef>
              <a:spcAft>
                <a:spcPct val="0"/>
              </a:spcAft>
              <a:buClrTx/>
              <a:buSzTx/>
              <a:buFontTx/>
              <a:buNone/>
              <a:tabLst/>
              <a:defRPr/>
            </a:pPr>
            <a:r>
              <a:rPr kumimoji="0" lang="en-US" altLang="en-US" sz="1600" b="1" i="0" u="none" strike="noStrike" kern="1200" cap="none" spc="0" normalizeH="0" baseline="0" noProof="0">
                <a:ln>
                  <a:noFill/>
                </a:ln>
                <a:solidFill>
                  <a:srgbClr val="A69F9F"/>
                </a:solidFill>
                <a:effectLst/>
                <a:uLnTx/>
                <a:uFillTx/>
                <a:latin typeface="+mn-lt"/>
                <a:ea typeface="+mn-ea"/>
                <a:cs typeface="+mn-cs"/>
              </a:rPr>
              <a:t>Chemo</a:t>
            </a:r>
          </a:p>
        </p:txBody>
      </p:sp>
      <p:sp>
        <p:nvSpPr>
          <p:cNvPr id="395" name="TextBox 394">
            <a:extLst>
              <a:ext uri="{FF2B5EF4-FFF2-40B4-BE49-F238E27FC236}">
                <a16:creationId xmlns:a16="http://schemas.microsoft.com/office/drawing/2014/main" id="{E0707E25-A0AB-4D25-8AB9-48CE80B1AA91}"/>
              </a:ext>
            </a:extLst>
          </p:cNvPr>
          <p:cNvSpPr txBox="1"/>
          <p:nvPr/>
        </p:nvSpPr>
        <p:spPr>
          <a:xfrm>
            <a:off x="4418719" y="1620528"/>
            <a:ext cx="512961" cy="307777"/>
          </a:xfrm>
          <a:prstGeom prst="rect">
            <a:avLst/>
          </a:prstGeom>
          <a:noFill/>
        </p:spPr>
        <p:txBody>
          <a:bodyPr wrap="none" lIns="0" tIns="0" rIns="0" bIns="0" rtlCol="0">
            <a:spAutoFit/>
          </a:bodyPr>
          <a:lstStyle/>
          <a:p>
            <a:pPr marL="0" marR="0" lvl="0" indent="0" algn="l" defTabSz="1219140" rtl="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a:ln>
                  <a:noFill/>
                </a:ln>
                <a:solidFill>
                  <a:srgbClr val="138967"/>
                </a:solidFill>
                <a:effectLst/>
                <a:uLnTx/>
                <a:uFillTx/>
                <a:ea typeface="+mn-ea"/>
                <a:cs typeface="+mn-cs"/>
              </a:rPr>
              <a:t>76%</a:t>
            </a:r>
            <a:endParaRPr kumimoji="0" lang="en-US" sz="2000" b="1" i="0" u="none" strike="noStrike" kern="0" cap="none" spc="0" normalizeH="0" baseline="30000" noProof="0">
              <a:ln>
                <a:noFill/>
              </a:ln>
              <a:solidFill>
                <a:srgbClr val="138967"/>
              </a:solidFill>
              <a:effectLst/>
              <a:uLnTx/>
              <a:uFillTx/>
              <a:ea typeface="+mn-ea"/>
              <a:cs typeface="+mn-cs"/>
            </a:endParaRPr>
          </a:p>
        </p:txBody>
      </p:sp>
      <p:sp>
        <p:nvSpPr>
          <p:cNvPr id="396" name="TextBox 395">
            <a:extLst>
              <a:ext uri="{FF2B5EF4-FFF2-40B4-BE49-F238E27FC236}">
                <a16:creationId xmlns:a16="http://schemas.microsoft.com/office/drawing/2014/main" id="{30E8B853-72AD-4955-967D-9891345DE3E8}"/>
              </a:ext>
            </a:extLst>
          </p:cNvPr>
          <p:cNvSpPr txBox="1"/>
          <p:nvPr/>
        </p:nvSpPr>
        <p:spPr>
          <a:xfrm>
            <a:off x="3886458" y="2529315"/>
            <a:ext cx="512961" cy="307777"/>
          </a:xfrm>
          <a:prstGeom prst="rect">
            <a:avLst/>
          </a:prstGeom>
          <a:noFill/>
        </p:spPr>
        <p:txBody>
          <a:bodyPr wrap="none" lIns="0" tIns="0" rIns="0" bIns="0" rtlCol="0">
            <a:spAutoFit/>
          </a:bodyPr>
          <a:lstStyle/>
          <a:p>
            <a:pPr marL="0" marR="0" lvl="0" indent="0" algn="l" defTabSz="1219140" rtl="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a:ln>
                  <a:noFill/>
                </a:ln>
                <a:solidFill>
                  <a:srgbClr val="A69F9F"/>
                </a:solidFill>
                <a:effectLst/>
                <a:uLnTx/>
                <a:uFillTx/>
                <a:ea typeface="+mn-ea"/>
                <a:cs typeface="+mn-cs"/>
              </a:rPr>
              <a:t>63%</a:t>
            </a:r>
            <a:endParaRPr kumimoji="0" lang="en-US" sz="2000" b="1" i="0" u="none" strike="noStrike" kern="0" cap="none" spc="0" normalizeH="0" baseline="30000" noProof="0">
              <a:ln>
                <a:noFill/>
              </a:ln>
              <a:solidFill>
                <a:srgbClr val="A69F9F"/>
              </a:solidFill>
              <a:effectLst/>
              <a:uLnTx/>
              <a:uFillTx/>
              <a:ea typeface="+mn-ea"/>
              <a:cs typeface="+mn-cs"/>
            </a:endParaRPr>
          </a:p>
        </p:txBody>
      </p:sp>
      <p:sp>
        <p:nvSpPr>
          <p:cNvPr id="6" name="Footer Placeholder 5">
            <a:extLst>
              <a:ext uri="{FF2B5EF4-FFF2-40B4-BE49-F238E27FC236}">
                <a16:creationId xmlns:a16="http://schemas.microsoft.com/office/drawing/2014/main" id="{889EEE17-B641-0403-9DE2-E4B6B2FD8ED6}"/>
              </a:ext>
            </a:extLst>
          </p:cNvPr>
          <p:cNvSpPr>
            <a:spLocks noGrp="1"/>
          </p:cNvSpPr>
          <p:nvPr>
            <p:ph type="ftr" sz="quarter" idx="3"/>
          </p:nvPr>
        </p:nvSpPr>
        <p:spPr/>
        <p:txBody>
          <a:bodyPr/>
          <a:lstStyle/>
          <a:p>
            <a:r>
              <a:rPr lang="en-US" sz="1200" dirty="0"/>
              <a:t>Girard N, et al. </a:t>
            </a:r>
            <a:r>
              <a:rPr lang="en-US" sz="1200" i="1" dirty="0"/>
              <a:t>Cancer Res. </a:t>
            </a:r>
            <a:r>
              <a:rPr lang="en-US" sz="1200" dirty="0"/>
              <a:t>(2022);82(12_suppl):CT012. doi:10.1158/1538-7445.AM2022-CT012</a:t>
            </a:r>
          </a:p>
        </p:txBody>
      </p:sp>
    </p:spTree>
    <p:extLst>
      <p:ext uri="{BB962C8B-B14F-4D97-AF65-F5344CB8AC3E}">
        <p14:creationId xmlns:p14="http://schemas.microsoft.com/office/powerpoint/2010/main" val="201290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Content Placeholder 3" descr="Table">
            <a:extLst>
              <a:ext uri="{FF2B5EF4-FFF2-40B4-BE49-F238E27FC236}">
                <a16:creationId xmlns:a16="http://schemas.microsoft.com/office/drawing/2014/main" id="{F5345789-D746-440D-A097-EC1E2AF8D627}"/>
              </a:ext>
            </a:extLst>
          </p:cNvPr>
          <p:cNvGraphicFramePr>
            <a:graphicFrameLocks/>
          </p:cNvGraphicFramePr>
          <p:nvPr>
            <p:extLst>
              <p:ext uri="{D42A27DB-BD31-4B8C-83A1-F6EECF244321}">
                <p14:modId xmlns:p14="http://schemas.microsoft.com/office/powerpoint/2010/main" val="2028188955"/>
              </p:ext>
            </p:extLst>
          </p:nvPr>
        </p:nvGraphicFramePr>
        <p:xfrm>
          <a:off x="403996" y="721845"/>
          <a:ext cx="11390087" cy="5629656"/>
        </p:xfrm>
        <a:graphic>
          <a:graphicData uri="http://schemas.openxmlformats.org/drawingml/2006/table">
            <a:tbl>
              <a:tblPr firstRow="1" firstCol="1" bandRow="1">
                <a:tableStyleId>{7E9639D4-E3E2-4D34-9284-5A2195B3D0D7}</a:tableStyleId>
              </a:tblPr>
              <a:tblGrid>
                <a:gridCol w="2727882">
                  <a:extLst>
                    <a:ext uri="{9D8B030D-6E8A-4147-A177-3AD203B41FA5}">
                      <a16:colId xmlns:a16="http://schemas.microsoft.com/office/drawing/2014/main" val="20000"/>
                    </a:ext>
                  </a:extLst>
                </a:gridCol>
                <a:gridCol w="1234440">
                  <a:extLst>
                    <a:ext uri="{9D8B030D-6E8A-4147-A177-3AD203B41FA5}">
                      <a16:colId xmlns:a16="http://schemas.microsoft.com/office/drawing/2014/main" val="20001"/>
                    </a:ext>
                  </a:extLst>
                </a:gridCol>
                <a:gridCol w="1206223">
                  <a:extLst>
                    <a:ext uri="{9D8B030D-6E8A-4147-A177-3AD203B41FA5}">
                      <a16:colId xmlns:a16="http://schemas.microsoft.com/office/drawing/2014/main" val="20002"/>
                    </a:ext>
                  </a:extLst>
                </a:gridCol>
                <a:gridCol w="4466402">
                  <a:extLst>
                    <a:ext uri="{9D8B030D-6E8A-4147-A177-3AD203B41FA5}">
                      <a16:colId xmlns:a16="http://schemas.microsoft.com/office/drawing/2014/main" val="784882642"/>
                    </a:ext>
                  </a:extLst>
                </a:gridCol>
                <a:gridCol w="1755140">
                  <a:extLst>
                    <a:ext uri="{9D8B030D-6E8A-4147-A177-3AD203B41FA5}">
                      <a16:colId xmlns:a16="http://schemas.microsoft.com/office/drawing/2014/main" val="1863436081"/>
                    </a:ext>
                  </a:extLst>
                </a:gridCol>
              </a:tblGrid>
              <a:tr h="204405">
                <a:tc rowSpan="2">
                  <a:txBody>
                    <a:bodyPr/>
                    <a:lstStyle/>
                    <a:p>
                      <a:endParaRPr lang="en-US" sz="1300" cap="none" baseline="0" dirty="0">
                        <a:solidFill>
                          <a:schemeClr val="bg1"/>
                        </a:solidFill>
                      </a:endParaRPr>
                    </a:p>
                  </a:txBody>
                  <a:tcPr marL="68580" marR="0" marT="0" marB="0" anchor="ctr">
                    <a:lnR w="12700" cap="flat" cmpd="sng" algn="ctr">
                      <a:solidFill>
                        <a:schemeClr val="bg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tx1"/>
                    </a:solidFill>
                  </a:tcPr>
                </a:tc>
                <a:tc gridSpan="2">
                  <a:txBody>
                    <a:bodyPr/>
                    <a:lstStyle/>
                    <a:p>
                      <a:pPr algn="ctr"/>
                      <a:r>
                        <a:rPr lang="en-US" sz="1600" kern="1200" cap="none" baseline="0" dirty="0">
                          <a:solidFill>
                            <a:schemeClr val="bg1"/>
                          </a:solidFill>
                          <a:latin typeface="+mn-lt"/>
                          <a:ea typeface="+mn-ea"/>
                          <a:cs typeface="+mn-cs"/>
                        </a:rPr>
                        <a:t>Median </a:t>
                      </a:r>
                      <a:r>
                        <a:rPr lang="en-US" sz="1600" kern="1200" cap="none" baseline="0" dirty="0" err="1">
                          <a:solidFill>
                            <a:schemeClr val="bg1"/>
                          </a:solidFill>
                          <a:latin typeface="+mn-lt"/>
                          <a:ea typeface="+mn-ea"/>
                          <a:cs typeface="+mn-cs"/>
                        </a:rPr>
                        <a:t>EFS</a:t>
                      </a:r>
                      <a:r>
                        <a:rPr lang="en-US" sz="1600" kern="1200" cap="none" baseline="30000" dirty="0" err="1">
                          <a:solidFill>
                            <a:schemeClr val="bg1"/>
                          </a:solidFill>
                          <a:latin typeface="+mn-lt"/>
                          <a:ea typeface="+mn-ea"/>
                          <a:cs typeface="+mn-cs"/>
                        </a:rPr>
                        <a:t>a</a:t>
                      </a:r>
                      <a:r>
                        <a:rPr lang="en-US" sz="1600" kern="1200" cap="none" baseline="0" dirty="0">
                          <a:solidFill>
                            <a:schemeClr val="bg1"/>
                          </a:solidFill>
                          <a:latin typeface="+mn-lt"/>
                          <a:ea typeface="+mn-ea"/>
                          <a:cs typeface="+mn-cs"/>
                        </a:rPr>
                        <a:t>,</a:t>
                      </a:r>
                      <a:r>
                        <a:rPr lang="en-US" sz="1600" baseline="30000" dirty="0"/>
                        <a:t> </a:t>
                      </a:r>
                      <a:r>
                        <a:rPr lang="en-US" sz="1600" baseline="0" dirty="0" err="1"/>
                        <a:t>mo</a:t>
                      </a:r>
                      <a:r>
                        <a:rPr lang="en-US" sz="1600" baseline="0" dirty="0"/>
                        <a:t> </a:t>
                      </a:r>
                      <a:endParaRPr lang="en-US" sz="1600" kern="1200" cap="none" baseline="0" dirty="0">
                        <a:solidFill>
                          <a:schemeClr val="bg1"/>
                        </a:solidFill>
                        <a:latin typeface="+mn-lt"/>
                        <a:ea typeface="+mn-ea"/>
                        <a:cs typeface="+mn-cs"/>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tx1"/>
                    </a:solidFill>
                  </a:tcPr>
                </a:tc>
                <a:tc hMerge="1">
                  <a:txBody>
                    <a:bodyPr/>
                    <a:lstStyle/>
                    <a:p>
                      <a:endParaRPr lang="en-US"/>
                    </a:p>
                  </a:txBody>
                  <a:tcPr marL="68580" marR="68580" marT="0" marB="0" anchor="ctr">
                    <a:solidFill>
                      <a:schemeClr val="tx1"/>
                    </a:solidFill>
                  </a:tcPr>
                </a:tc>
                <a:tc rowSpan="2">
                  <a:txBody>
                    <a:bodyPr/>
                    <a:lstStyle/>
                    <a:p>
                      <a:pPr algn="ctr"/>
                      <a:r>
                        <a:rPr lang="en-US" sz="1300" cap="none" baseline="0">
                          <a:solidFill>
                            <a:schemeClr val="bg1"/>
                          </a:solidFill>
                        </a:rPr>
                        <a:t>Unstratified HR (95% CI) </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tx1"/>
                    </a:solidFill>
                  </a:tcPr>
                </a:tc>
                <a:tc rowSpan="2">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sz="1300" cap="none" baseline="0">
                          <a:solidFill>
                            <a:schemeClr val="bg1"/>
                          </a:solidFill>
                        </a:rPr>
                        <a:t>Unstratified HR </a:t>
                      </a:r>
                    </a:p>
                  </a:txBody>
                  <a:tcPr marL="68580" marR="68580" marT="0" marB="0" anchor="ctr">
                    <a:lnL w="12700" cap="flat" cmpd="sng" algn="ctr">
                      <a:solidFill>
                        <a:schemeClr val="bg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10000"/>
                  </a:ext>
                </a:extLst>
              </a:tr>
              <a:tr h="332157">
                <a:tc vMerge="1">
                  <a:txBody>
                    <a:bodyPr/>
                    <a:lstStyle/>
                    <a:p>
                      <a:endParaRPr lang="en-US" sz="1200" cap="none" baseline="0">
                        <a:solidFill>
                          <a:schemeClr val="bg1"/>
                        </a:solidFill>
                      </a:endParaRPr>
                    </a:p>
                  </a:txBody>
                  <a:tcPr marL="68580" marR="68580" marT="0" marB="0" anchor="ctr">
                    <a:solidFill>
                      <a:schemeClr val="tx1"/>
                    </a:solidFill>
                  </a:tcPr>
                </a:tc>
                <a:tc>
                  <a:txBody>
                    <a:bodyPr/>
                    <a:lstStyle/>
                    <a:p>
                      <a:pPr algn="ctr"/>
                      <a:r>
                        <a:rPr lang="en-US" sz="1300" b="1" cap="none" baseline="0" dirty="0">
                          <a:solidFill>
                            <a:schemeClr val="bg1"/>
                          </a:solidFill>
                        </a:rPr>
                        <a:t>NIVO + chemo</a:t>
                      </a:r>
                    </a:p>
                    <a:p>
                      <a:pPr algn="ctr"/>
                      <a:r>
                        <a:rPr lang="en-US" sz="1300" b="1" cap="none" baseline="0" dirty="0">
                          <a:solidFill>
                            <a:schemeClr val="bg1"/>
                          </a:solidFill>
                        </a:rPr>
                        <a:t> (n=179)</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38967"/>
                    </a:solidFill>
                  </a:tcPr>
                </a:tc>
                <a:tc>
                  <a:txBody>
                    <a:bodyPr/>
                    <a:lstStyle/>
                    <a:p>
                      <a:pPr algn="ctr"/>
                      <a:r>
                        <a:rPr lang="en-US" sz="1300" b="1" cap="none" baseline="0" dirty="0">
                          <a:solidFill>
                            <a:schemeClr val="bg1"/>
                          </a:solidFill>
                        </a:rPr>
                        <a:t>Chemo</a:t>
                      </a:r>
                    </a:p>
                    <a:p>
                      <a:pPr algn="ctr"/>
                      <a:r>
                        <a:rPr lang="en-US" sz="1300" b="1" cap="none" baseline="0" dirty="0">
                          <a:solidFill>
                            <a:schemeClr val="bg1"/>
                          </a:solidFill>
                        </a:rPr>
                        <a:t>(n=179)</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69F9F"/>
                    </a:solidFill>
                  </a:tcPr>
                </a:tc>
                <a:tc vMerge="1">
                  <a:txBody>
                    <a:bodyPr/>
                    <a:lstStyle/>
                    <a:p>
                      <a:pPr algn="ctr"/>
                      <a:endParaRPr lang="en-US" sz="1200" cap="none" baseline="0">
                        <a:solidFill>
                          <a:schemeClr val="bg1"/>
                        </a:solidFill>
                      </a:endParaRPr>
                    </a:p>
                  </a:txBody>
                  <a:tcPr marL="68580" marR="68580" marT="0" marB="0" anchor="ctr">
                    <a:solidFill>
                      <a:schemeClr val="tx1"/>
                    </a:solidFill>
                  </a:tcPr>
                </a:tc>
                <a:tc vMerge="1">
                  <a:txBody>
                    <a:bodyPr/>
                    <a:lstStyle/>
                    <a:p>
                      <a:endParaRPr lang="en-US"/>
                    </a:p>
                  </a:txBody>
                  <a:tcPr/>
                </a:tc>
                <a:extLst>
                  <a:ext uri="{0D108BD9-81ED-4DB2-BD59-A6C34878D82A}">
                    <a16:rowId xmlns:a16="http://schemas.microsoft.com/office/drawing/2014/main" val="51148014"/>
                  </a:ext>
                </a:extLst>
              </a:tr>
              <a:tr h="1814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0" dirty="0">
                          <a:solidFill>
                            <a:schemeClr val="tx1"/>
                          </a:solidFill>
                          <a:latin typeface="Trebuchet MS" panose="020B0603020202020204" pitchFamily="34" charset="0"/>
                          <a:cs typeface="Arial" panose="020B0604020202020204" pitchFamily="34" charset="0"/>
                        </a:rPr>
                        <a:t>Overall (N=358)</a:t>
                      </a:r>
                    </a:p>
                  </a:txBody>
                  <a:tcPr marL="180000" marT="9144" marB="9144" anchor="ct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300" b="0" dirty="0">
                          <a:solidFill>
                            <a:schemeClr val="tx1"/>
                          </a:solidFill>
                        </a:rPr>
                        <a:t>32</a:t>
                      </a:r>
                    </a:p>
                  </a:txBody>
                  <a:tcPr marL="68580" marR="6858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300" b="0">
                          <a:solidFill>
                            <a:schemeClr val="tx1"/>
                          </a:solidFill>
                        </a:rPr>
                        <a:t>21</a:t>
                      </a:r>
                    </a:p>
                  </a:txBody>
                  <a:tcPr marL="68580" marR="68580" marT="0" marB="0"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00" b="0">
                        <a:solidFill>
                          <a:schemeClr val="tx1"/>
                        </a:solidFil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0">
                          <a:solidFill>
                            <a:schemeClr val="tx1"/>
                          </a:solidFill>
                        </a:rPr>
                        <a:t>0.63</a:t>
                      </a:r>
                    </a:p>
                  </a:txBody>
                  <a:tcPr marL="68580" marR="6858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14294869"/>
                  </a:ext>
                </a:extLst>
              </a:tr>
              <a:tr h="3474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0" dirty="0">
                          <a:solidFill>
                            <a:schemeClr val="tx1"/>
                          </a:solidFill>
                          <a:latin typeface="Trebuchet MS" panose="020B0603020202020204" pitchFamily="34" charset="0"/>
                        </a:rPr>
                        <a:t>&lt;65 years (n=176)</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0" dirty="0">
                          <a:solidFill>
                            <a:schemeClr val="tx1"/>
                          </a:solidFill>
                          <a:latin typeface="Trebuchet MS" panose="020B0603020202020204" pitchFamily="34" charset="0"/>
                        </a:rPr>
                        <a:t>≥65 years (n=182)</a:t>
                      </a:r>
                      <a:endParaRPr lang="en-GB" sz="1300" b="0" dirty="0">
                        <a:solidFill>
                          <a:schemeClr val="tx1"/>
                        </a:solidFill>
                        <a:latin typeface="Trebuchet MS" panose="020B0603020202020204" pitchFamily="34" charset="0"/>
                        <a:cs typeface="Arial" panose="020B0604020202020204" pitchFamily="34" charset="0"/>
                      </a:endParaRPr>
                    </a:p>
                  </a:txBody>
                  <a:tcPr marL="180000" marT="9144" marB="9144" anchor="ct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lumMod val="95000"/>
                      </a:schemeClr>
                    </a:solidFill>
                  </a:tcPr>
                </a:tc>
                <a:tc>
                  <a:txBody>
                    <a:bodyPr/>
                    <a:lstStyle/>
                    <a:p>
                      <a:pPr algn="ctr"/>
                      <a:r>
                        <a:rPr lang="en-US" sz="1300" b="0" dirty="0">
                          <a:solidFill>
                            <a:schemeClr val="tx1"/>
                          </a:solidFill>
                        </a:rPr>
                        <a:t>NR</a:t>
                      </a:r>
                    </a:p>
                    <a:p>
                      <a:pPr algn="ctr"/>
                      <a:r>
                        <a:rPr lang="en-US" sz="1300" b="0" dirty="0">
                          <a:solidFill>
                            <a:schemeClr val="tx1"/>
                          </a:solidFill>
                        </a:rPr>
                        <a:t>30</a:t>
                      </a:r>
                    </a:p>
                  </a:txBody>
                  <a:tcPr marL="68580" marR="68580" marT="0" marB="0" anchor="ctr">
                    <a:lnT w="12700" cap="flat" cmpd="sng" algn="ctr">
                      <a:solidFill>
                        <a:schemeClr val="tx1"/>
                      </a:solidFill>
                      <a:prstDash val="solid"/>
                      <a:round/>
                      <a:headEnd type="none" w="med" len="med"/>
                      <a:tailEnd type="none" w="med" len="med"/>
                    </a:lnT>
                    <a:solidFill>
                      <a:schemeClr val="bg1">
                        <a:lumMod val="95000"/>
                      </a:schemeClr>
                    </a:solidFill>
                  </a:tcPr>
                </a:tc>
                <a:tc>
                  <a:txBody>
                    <a:bodyPr/>
                    <a:lstStyle/>
                    <a:p>
                      <a:pPr algn="ctr"/>
                      <a:r>
                        <a:rPr lang="en-US" sz="1300" b="0">
                          <a:solidFill>
                            <a:schemeClr val="tx1"/>
                          </a:solidFill>
                        </a:rPr>
                        <a:t>21</a:t>
                      </a:r>
                    </a:p>
                    <a:p>
                      <a:pPr algn="ctr"/>
                      <a:r>
                        <a:rPr lang="en-US" sz="1300" b="0">
                          <a:solidFill>
                            <a:schemeClr val="tx1"/>
                          </a:solidFill>
                        </a:rPr>
                        <a:t>18</a:t>
                      </a:r>
                    </a:p>
                  </a:txBody>
                  <a:tcPr marL="68580" marR="68580" marT="0" marB="0"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300" b="0">
                        <a:solidFill>
                          <a:schemeClr val="tx1"/>
                        </a:solidFil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0">
                          <a:solidFill>
                            <a:schemeClr val="tx1"/>
                          </a:solidFill>
                        </a:rPr>
                        <a:t>0.57</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0">
                          <a:solidFill>
                            <a:schemeClr val="tx1"/>
                          </a:solidFill>
                        </a:rPr>
                        <a:t>0.70</a:t>
                      </a:r>
                    </a:p>
                  </a:txBody>
                  <a:tcPr marL="68580" marR="6858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95000"/>
                      </a:schemeClr>
                    </a:solidFill>
                  </a:tcPr>
                </a:tc>
                <a:extLst>
                  <a:ext uri="{0D108BD9-81ED-4DB2-BD59-A6C34878D82A}">
                    <a16:rowId xmlns:a16="http://schemas.microsoft.com/office/drawing/2014/main" val="10001"/>
                  </a:ext>
                </a:extLst>
              </a:tr>
              <a:tr h="332157">
                <a:tc>
                  <a:txBody>
                    <a:bodyPr/>
                    <a:lstStyle/>
                    <a:p>
                      <a:pPr marL="228600" indent="-228600"/>
                      <a:r>
                        <a:rPr lang="en-US" sz="1300" b="0" dirty="0">
                          <a:solidFill>
                            <a:schemeClr val="tx1"/>
                          </a:solidFill>
                        </a:rPr>
                        <a:t>Male (</a:t>
                      </a:r>
                      <a:r>
                        <a:rPr lang="en-GB" sz="1300" b="0" dirty="0">
                          <a:solidFill>
                            <a:schemeClr val="tx1"/>
                          </a:solidFill>
                          <a:latin typeface="Trebuchet MS" panose="020B0603020202020204" pitchFamily="34" charset="0"/>
                        </a:rPr>
                        <a:t>n=</a:t>
                      </a:r>
                      <a:r>
                        <a:rPr lang="en-US" sz="1300" b="0" dirty="0">
                          <a:solidFill>
                            <a:schemeClr val="tx1"/>
                          </a:solidFill>
                        </a:rPr>
                        <a:t>255)</a:t>
                      </a:r>
                    </a:p>
                    <a:p>
                      <a:pPr marL="228600" indent="-228600"/>
                      <a:r>
                        <a:rPr lang="en-US" sz="1300" b="0" dirty="0">
                          <a:solidFill>
                            <a:schemeClr val="tx1"/>
                          </a:solidFill>
                        </a:rPr>
                        <a:t>Female (</a:t>
                      </a:r>
                      <a:r>
                        <a:rPr lang="en-GB" sz="1300" b="0" dirty="0">
                          <a:solidFill>
                            <a:schemeClr val="tx1"/>
                          </a:solidFill>
                          <a:latin typeface="Trebuchet MS" panose="020B0603020202020204" pitchFamily="34" charset="0"/>
                        </a:rPr>
                        <a:t>n=</a:t>
                      </a:r>
                      <a:r>
                        <a:rPr lang="en-US" sz="1300" b="0" dirty="0">
                          <a:solidFill>
                            <a:schemeClr val="tx1"/>
                          </a:solidFill>
                        </a:rPr>
                        <a:t>103)</a:t>
                      </a:r>
                    </a:p>
                  </a:txBody>
                  <a:tcPr marL="180000" marR="68580" marT="0" marB="0" anchor="ctr">
                    <a:lnL w="12700" cap="flat" cmpd="sng" algn="ctr">
                      <a:noFill/>
                      <a:prstDash val="solid"/>
                      <a:round/>
                      <a:headEnd type="none" w="med" len="med"/>
                      <a:tailEnd type="none" w="med" len="med"/>
                    </a:lnL>
                  </a:tcPr>
                </a:tc>
                <a:tc>
                  <a:txBody>
                    <a:bodyPr/>
                    <a:lstStyle/>
                    <a:p>
                      <a:pPr algn="ctr"/>
                      <a:r>
                        <a:rPr lang="en-US" sz="1300" b="0" dirty="0">
                          <a:solidFill>
                            <a:schemeClr val="tx1"/>
                          </a:solidFill>
                        </a:rPr>
                        <a:t>31</a:t>
                      </a:r>
                    </a:p>
                    <a:p>
                      <a:pPr algn="ctr"/>
                      <a:r>
                        <a:rPr lang="en-US" sz="1300" b="0" dirty="0">
                          <a:solidFill>
                            <a:schemeClr val="tx1"/>
                          </a:solidFill>
                        </a:rPr>
                        <a:t>NR</a:t>
                      </a:r>
                    </a:p>
                  </a:txBody>
                  <a:tcPr marL="68580" marR="68580" marT="0" marB="0" anchor="ctr"/>
                </a:tc>
                <a:tc>
                  <a:txBody>
                    <a:bodyPr/>
                    <a:lstStyle/>
                    <a:p>
                      <a:pPr algn="ctr"/>
                      <a:r>
                        <a:rPr lang="en-US" sz="1300" b="0">
                          <a:solidFill>
                            <a:schemeClr val="tx1"/>
                          </a:solidFill>
                        </a:rPr>
                        <a:t>17</a:t>
                      </a:r>
                    </a:p>
                    <a:p>
                      <a:pPr algn="ctr"/>
                      <a:r>
                        <a:rPr lang="en-US" sz="1300" b="0">
                          <a:solidFill>
                            <a:schemeClr val="tx1"/>
                          </a:solidFill>
                        </a:rPr>
                        <a:t>32</a:t>
                      </a:r>
                    </a:p>
                  </a:txBody>
                  <a:tcPr marL="68580" marR="68580" marT="0" marB="0" anchor="ctr">
                    <a:lnR w="12700" cap="flat" cmpd="sng" algn="ctr">
                      <a:noFill/>
                      <a:prstDash val="solid"/>
                      <a:round/>
                      <a:headEnd type="none" w="med" len="med"/>
                      <a:tailEnd type="none" w="med" len="med"/>
                    </a:lnR>
                  </a:tcPr>
                </a:tc>
                <a:tc>
                  <a:txBody>
                    <a:bodyPr/>
                    <a:lstStyle/>
                    <a:p>
                      <a:pPr algn="ctr"/>
                      <a:endParaRPr lang="en-US" sz="1300" b="0">
                        <a:solidFill>
                          <a:schemeClr val="tx1"/>
                        </a:solidFil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tcPr>
                </a:tc>
                <a:tc>
                  <a:txBody>
                    <a:bodyPr/>
                    <a:lstStyle/>
                    <a:p>
                      <a:pPr algn="ctr"/>
                      <a:r>
                        <a:rPr lang="en-US" sz="1300" b="0">
                          <a:solidFill>
                            <a:schemeClr val="tx1"/>
                          </a:solidFill>
                        </a:rPr>
                        <a:t>0.68</a:t>
                      </a:r>
                    </a:p>
                    <a:p>
                      <a:pPr algn="ctr"/>
                      <a:r>
                        <a:rPr lang="en-US" sz="1300" b="0">
                          <a:solidFill>
                            <a:schemeClr val="tx1"/>
                          </a:solidFill>
                        </a:rPr>
                        <a:t>0.46</a:t>
                      </a:r>
                    </a:p>
                  </a:txBody>
                  <a:tcPr marL="68580" marR="6858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tcPr>
                </a:tc>
                <a:extLst>
                  <a:ext uri="{0D108BD9-81ED-4DB2-BD59-A6C34878D82A}">
                    <a16:rowId xmlns:a16="http://schemas.microsoft.com/office/drawing/2014/main" val="1096739712"/>
                  </a:ext>
                </a:extLst>
              </a:tr>
              <a:tr h="498236">
                <a:tc>
                  <a:txBody>
                    <a:bodyPr/>
                    <a:lstStyle/>
                    <a:p>
                      <a:pPr marL="228600" indent="-228600"/>
                      <a:r>
                        <a:rPr lang="en-US" sz="1300" b="0" dirty="0">
                          <a:solidFill>
                            <a:schemeClr val="tx1"/>
                          </a:solidFill>
                        </a:rPr>
                        <a:t>North America (</a:t>
                      </a:r>
                      <a:r>
                        <a:rPr lang="en-GB" sz="1300" b="0" dirty="0">
                          <a:solidFill>
                            <a:schemeClr val="tx1"/>
                          </a:solidFill>
                          <a:latin typeface="Trebuchet MS" panose="020B0603020202020204" pitchFamily="34" charset="0"/>
                        </a:rPr>
                        <a:t>n=</a:t>
                      </a:r>
                      <a:r>
                        <a:rPr lang="en-US" sz="1300" b="0" dirty="0">
                          <a:solidFill>
                            <a:schemeClr val="tx1"/>
                          </a:solidFill>
                        </a:rPr>
                        <a:t>91)</a:t>
                      </a:r>
                    </a:p>
                    <a:p>
                      <a:pPr marL="228600" indent="-228600"/>
                      <a:r>
                        <a:rPr lang="en-US" sz="1300" b="0" dirty="0">
                          <a:solidFill>
                            <a:schemeClr val="tx1"/>
                          </a:solidFill>
                        </a:rPr>
                        <a:t>Europe (</a:t>
                      </a:r>
                      <a:r>
                        <a:rPr lang="en-GB" sz="1300" b="0" dirty="0">
                          <a:solidFill>
                            <a:schemeClr val="tx1"/>
                          </a:solidFill>
                          <a:latin typeface="Trebuchet MS" panose="020B0603020202020204" pitchFamily="34" charset="0"/>
                        </a:rPr>
                        <a:t>n=</a:t>
                      </a:r>
                      <a:r>
                        <a:rPr lang="en-US" sz="1300" b="0" dirty="0">
                          <a:solidFill>
                            <a:schemeClr val="tx1"/>
                          </a:solidFill>
                        </a:rPr>
                        <a:t>66)</a:t>
                      </a:r>
                    </a:p>
                    <a:p>
                      <a:pPr marL="228600" indent="-228600"/>
                      <a:r>
                        <a:rPr lang="en-US" sz="1300" b="0" dirty="0">
                          <a:solidFill>
                            <a:schemeClr val="tx1"/>
                          </a:solidFill>
                        </a:rPr>
                        <a:t>Asia (</a:t>
                      </a:r>
                      <a:r>
                        <a:rPr lang="en-GB" sz="1300" b="0" dirty="0">
                          <a:solidFill>
                            <a:schemeClr val="tx1"/>
                          </a:solidFill>
                          <a:latin typeface="Trebuchet MS" panose="020B0603020202020204" pitchFamily="34" charset="0"/>
                        </a:rPr>
                        <a:t>n=177</a:t>
                      </a:r>
                      <a:r>
                        <a:rPr lang="en-US" sz="1300" b="0" dirty="0">
                          <a:solidFill>
                            <a:schemeClr val="tx1"/>
                          </a:solidFill>
                        </a:rPr>
                        <a:t>)</a:t>
                      </a:r>
                    </a:p>
                  </a:txBody>
                  <a:tcPr marL="180000" marR="68580" marT="0" marB="0" anchor="ctr">
                    <a:lnL w="12700" cap="flat" cmpd="sng" algn="ctr">
                      <a:noFill/>
                      <a:prstDash val="solid"/>
                      <a:round/>
                      <a:headEnd type="none" w="med" len="med"/>
                      <a:tailEnd type="none" w="med" len="med"/>
                    </a:lnL>
                    <a:lnB w="952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300" b="0">
                          <a:solidFill>
                            <a:schemeClr val="tx1"/>
                          </a:solidFill>
                        </a:rPr>
                        <a:t>NR</a:t>
                      </a:r>
                    </a:p>
                    <a:p>
                      <a:pPr algn="ctr"/>
                      <a:r>
                        <a:rPr lang="en-US" sz="1300" b="0">
                          <a:solidFill>
                            <a:schemeClr val="tx1"/>
                          </a:solidFill>
                        </a:rPr>
                        <a:t>32</a:t>
                      </a:r>
                    </a:p>
                    <a:p>
                      <a:pPr algn="ctr"/>
                      <a:r>
                        <a:rPr lang="en-US" sz="1300" b="0">
                          <a:solidFill>
                            <a:schemeClr val="tx1"/>
                          </a:solidFill>
                        </a:rPr>
                        <a:t>NR</a:t>
                      </a:r>
                    </a:p>
                  </a:txBody>
                  <a:tcPr marL="68580" marR="68580" marT="0" marB="0" anchor="ctr">
                    <a:lnB w="952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300" b="0">
                          <a:solidFill>
                            <a:schemeClr val="tx1"/>
                          </a:solidFill>
                        </a:rPr>
                        <a:t>NR</a:t>
                      </a:r>
                    </a:p>
                    <a:p>
                      <a:pPr algn="ctr"/>
                      <a:r>
                        <a:rPr lang="en-US" sz="1300" b="0">
                          <a:solidFill>
                            <a:schemeClr val="tx1"/>
                          </a:solidFill>
                        </a:rPr>
                        <a:t>21</a:t>
                      </a:r>
                    </a:p>
                    <a:p>
                      <a:pPr algn="ctr"/>
                      <a:r>
                        <a:rPr lang="en-US" sz="1300" b="0">
                          <a:solidFill>
                            <a:schemeClr val="tx1"/>
                          </a:solidFill>
                        </a:rPr>
                        <a:t>16</a:t>
                      </a:r>
                    </a:p>
                  </a:txBody>
                  <a:tcPr marL="68580" marR="68580" marT="0" marB="0" anchor="ctr">
                    <a:lnR w="12700" cap="flat" cmpd="sng" algn="ctr">
                      <a:noFill/>
                      <a:prstDash val="solid"/>
                      <a:round/>
                      <a:headEnd type="none" w="med" len="med"/>
                      <a:tailEnd type="none" w="med" len="med"/>
                    </a:lnR>
                    <a:lnB w="952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endParaRPr lang="en-US" sz="1300" b="0">
                        <a:solidFill>
                          <a:schemeClr val="tx1"/>
                        </a:solidFil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B w="952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300" b="0">
                          <a:solidFill>
                            <a:schemeClr val="tx1"/>
                          </a:solidFill>
                        </a:rPr>
                        <a:t>0.78</a:t>
                      </a:r>
                    </a:p>
                    <a:p>
                      <a:pPr algn="ctr"/>
                      <a:r>
                        <a:rPr lang="en-US" sz="1300" b="0">
                          <a:solidFill>
                            <a:schemeClr val="tx1"/>
                          </a:solidFill>
                        </a:rPr>
                        <a:t>0.80</a:t>
                      </a:r>
                    </a:p>
                    <a:p>
                      <a:pPr algn="ctr"/>
                      <a:r>
                        <a:rPr lang="en-US" sz="1300" b="0">
                          <a:solidFill>
                            <a:schemeClr val="tx1"/>
                          </a:solidFill>
                        </a:rPr>
                        <a:t>0.45</a:t>
                      </a:r>
                    </a:p>
                  </a:txBody>
                  <a:tcPr marL="68580" marR="6858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B w="9525"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383906217"/>
                  </a:ext>
                </a:extLst>
              </a:tr>
              <a:tr h="332157">
                <a:tc>
                  <a:txBody>
                    <a:bodyPr/>
                    <a:lstStyle/>
                    <a:p>
                      <a:pPr marL="228600" indent="-228600"/>
                      <a:r>
                        <a:rPr lang="en-US" sz="1300" b="0" baseline="0" dirty="0" err="1">
                          <a:solidFill>
                            <a:schemeClr val="tx1"/>
                          </a:solidFill>
                        </a:rPr>
                        <a:t>ECOG</a:t>
                      </a:r>
                      <a:r>
                        <a:rPr lang="en-US" sz="1300" b="0" baseline="0" dirty="0">
                          <a:solidFill>
                            <a:schemeClr val="tx1"/>
                          </a:solidFill>
                        </a:rPr>
                        <a:t> PS 0 (n=241)</a:t>
                      </a:r>
                    </a:p>
                    <a:p>
                      <a:pPr marL="228600" indent="-228600"/>
                      <a:r>
                        <a:rPr lang="en-US" sz="1300" b="0" baseline="0" dirty="0" err="1">
                          <a:solidFill>
                            <a:schemeClr val="tx1"/>
                          </a:solidFill>
                        </a:rPr>
                        <a:t>ECOG</a:t>
                      </a:r>
                      <a:r>
                        <a:rPr lang="en-US" sz="1300" b="0" baseline="0" dirty="0">
                          <a:solidFill>
                            <a:schemeClr val="tx1"/>
                          </a:solidFill>
                        </a:rPr>
                        <a:t> PS 1 (n=117)</a:t>
                      </a:r>
                    </a:p>
                  </a:txBody>
                  <a:tcPr marL="180000" marR="68580" marT="0" marB="0" anchor="ctr">
                    <a:lnL w="12700" cap="flat" cmpd="sng" algn="ctr">
                      <a:no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1300" b="0">
                          <a:solidFill>
                            <a:schemeClr val="tx1"/>
                          </a:solidFill>
                        </a:rPr>
                        <a:t>NR</a:t>
                      </a:r>
                    </a:p>
                    <a:p>
                      <a:pPr algn="ctr"/>
                      <a:r>
                        <a:rPr lang="en-US" sz="1300" b="0">
                          <a:solidFill>
                            <a:schemeClr val="tx1"/>
                          </a:solidFill>
                        </a:rPr>
                        <a:t>30</a:t>
                      </a:r>
                    </a:p>
                  </a:txBody>
                  <a:tcPr marL="68580" marR="6858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1300" b="0">
                          <a:solidFill>
                            <a:schemeClr val="tx1"/>
                          </a:solidFill>
                        </a:rPr>
                        <a:t>23</a:t>
                      </a:r>
                    </a:p>
                    <a:p>
                      <a:pPr algn="ctr"/>
                      <a:r>
                        <a:rPr lang="en-US" sz="1300" b="0">
                          <a:solidFill>
                            <a:schemeClr val="tx1"/>
                          </a:solidFill>
                        </a:rPr>
                        <a:t>14</a:t>
                      </a:r>
                    </a:p>
                  </a:txBody>
                  <a:tcPr marL="68580" marR="68580" marT="0" marB="0" anchor="ctr">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endParaRPr lang="en-US" sz="1300" b="0">
                        <a:solidFill>
                          <a:schemeClr val="tx1"/>
                        </a:solidFil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US" sz="1300" b="0">
                          <a:solidFill>
                            <a:schemeClr val="tx1"/>
                          </a:solidFill>
                        </a:rPr>
                        <a:t>0.61</a:t>
                      </a:r>
                    </a:p>
                    <a:p>
                      <a:pPr algn="ctr"/>
                      <a:r>
                        <a:rPr lang="en-US" sz="1300" b="0">
                          <a:solidFill>
                            <a:schemeClr val="tx1"/>
                          </a:solidFill>
                        </a:rPr>
                        <a:t>0.71</a:t>
                      </a:r>
                    </a:p>
                  </a:txBody>
                  <a:tcPr marL="68580" marR="6858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28520587"/>
                  </a:ext>
                </a:extLst>
              </a:tr>
              <a:tr h="332157">
                <a:tc>
                  <a:txBody>
                    <a:bodyPr/>
                    <a:lstStyle/>
                    <a:p>
                      <a:pPr marL="228600" indent="-228600"/>
                      <a:r>
                        <a:rPr lang="en-US" sz="1300" b="0" baseline="0" dirty="0">
                          <a:solidFill>
                            <a:schemeClr val="tx1"/>
                          </a:solidFill>
                        </a:rPr>
                        <a:t>Stage </a:t>
                      </a:r>
                      <a:r>
                        <a:rPr lang="en-US" sz="1300" b="0" baseline="0" dirty="0" err="1">
                          <a:solidFill>
                            <a:schemeClr val="tx1"/>
                          </a:solidFill>
                        </a:rPr>
                        <a:t>IB</a:t>
                      </a:r>
                      <a:r>
                        <a:rPr lang="en-US" sz="1300" b="0" baseline="0" dirty="0">
                          <a:solidFill>
                            <a:schemeClr val="tx1"/>
                          </a:solidFill>
                        </a:rPr>
                        <a:t>–II (n=127)</a:t>
                      </a:r>
                    </a:p>
                    <a:p>
                      <a:pPr marL="228600" indent="-228600"/>
                      <a:r>
                        <a:rPr lang="en-US" sz="1300" b="0" baseline="0" dirty="0">
                          <a:solidFill>
                            <a:schemeClr val="tx1"/>
                          </a:solidFill>
                        </a:rPr>
                        <a:t>Stage IIIA (n=228)</a:t>
                      </a:r>
                    </a:p>
                  </a:txBody>
                  <a:tcPr marL="180000" marR="68580" marT="0" marB="0" anchor="ctr">
                    <a:lnL w="28575" cap="flat" cmpd="sng" algn="ctr">
                      <a:noFill/>
                      <a:prstDash val="solid"/>
                      <a:round/>
                      <a:headEnd type="none" w="med" len="med"/>
                      <a:tailEnd type="none" w="med" len="med"/>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300" b="0">
                          <a:solidFill>
                            <a:schemeClr val="tx1"/>
                          </a:solidFill>
                        </a:rPr>
                        <a:t>NR</a:t>
                      </a:r>
                    </a:p>
                    <a:p>
                      <a:pPr algn="ctr"/>
                      <a:r>
                        <a:rPr lang="en-US" sz="1300" b="0">
                          <a:solidFill>
                            <a:schemeClr val="tx1"/>
                          </a:solidFill>
                        </a:rPr>
                        <a:t>32</a:t>
                      </a:r>
                    </a:p>
                  </a:txBody>
                  <a:tcPr marL="68580" marR="68580" marT="0" marB="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300" b="0">
                          <a:solidFill>
                            <a:schemeClr val="tx1"/>
                          </a:solidFill>
                        </a:rPr>
                        <a:t>NR</a:t>
                      </a:r>
                    </a:p>
                    <a:p>
                      <a:pPr algn="ctr"/>
                      <a:r>
                        <a:rPr lang="en-US" sz="1300" b="0">
                          <a:solidFill>
                            <a:schemeClr val="tx1"/>
                          </a:solidFill>
                        </a:rPr>
                        <a:t>16</a:t>
                      </a:r>
                    </a:p>
                  </a:txBody>
                  <a:tcPr marL="68580" marR="68580" marT="0" marB="0" anchor="ctr">
                    <a:lnL>
                      <a:noFill/>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300" b="0">
                        <a:solidFill>
                          <a:schemeClr val="tx1"/>
                        </a:solidFil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300" b="0">
                          <a:solidFill>
                            <a:schemeClr val="tx1"/>
                          </a:solidFill>
                        </a:rPr>
                        <a:t>0.87</a:t>
                      </a:r>
                    </a:p>
                    <a:p>
                      <a:pPr algn="ctr"/>
                      <a:r>
                        <a:rPr lang="en-US" sz="1300" b="0">
                          <a:solidFill>
                            <a:schemeClr val="tx1"/>
                          </a:solidFill>
                        </a:rPr>
                        <a:t>0.54</a:t>
                      </a:r>
                    </a:p>
                  </a:txBody>
                  <a:tcPr marL="68580" marR="68580" marT="0" marB="0" anchor="ctr">
                    <a:lnL w="12700" cap="flat" cmpd="sng" algn="ctr">
                      <a:noFill/>
                      <a:prstDash val="solid"/>
                      <a:round/>
                      <a:headEnd type="none" w="med" len="med"/>
                      <a:tailEnd type="none" w="med" len="med"/>
                    </a:lnL>
                    <a:lnR w="2857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15269370"/>
                  </a:ext>
                </a:extLst>
              </a:tr>
              <a:tr h="332157">
                <a:tc>
                  <a:txBody>
                    <a:bodyPr/>
                    <a:lstStyle/>
                    <a:p>
                      <a:pPr marL="228600" indent="-228600"/>
                      <a:r>
                        <a:rPr lang="en-US" sz="1300" b="0" baseline="0" dirty="0">
                          <a:solidFill>
                            <a:schemeClr val="tx1"/>
                          </a:solidFill>
                        </a:rPr>
                        <a:t>Squamous (n=182)</a:t>
                      </a:r>
                    </a:p>
                    <a:p>
                      <a:pPr marL="228600" indent="-228600"/>
                      <a:r>
                        <a:rPr lang="en-US" sz="1300" b="0" baseline="0" dirty="0">
                          <a:solidFill>
                            <a:schemeClr val="tx1"/>
                          </a:solidFill>
                        </a:rPr>
                        <a:t>Nonsquamous (n=176)</a:t>
                      </a:r>
                    </a:p>
                  </a:txBody>
                  <a:tcPr marL="180000" marR="68580" marT="0" marB="0" anchor="ctr">
                    <a:lnL w="28575" cap="flat" cmpd="sng" algn="ctr">
                      <a:noFill/>
                      <a:prstDash val="solid"/>
                      <a:round/>
                      <a:headEnd type="none" w="med" len="med"/>
                      <a:tailEnd type="none" w="med" len="med"/>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300" b="0">
                          <a:solidFill>
                            <a:schemeClr val="tx1"/>
                          </a:solidFill>
                        </a:rPr>
                        <a:t>31</a:t>
                      </a:r>
                    </a:p>
                    <a:p>
                      <a:pPr algn="ctr"/>
                      <a:r>
                        <a:rPr lang="en-US" sz="1300" b="0">
                          <a:solidFill>
                            <a:schemeClr val="tx1"/>
                          </a:solidFill>
                        </a:rPr>
                        <a:t>NR</a:t>
                      </a:r>
                    </a:p>
                  </a:txBody>
                  <a:tcPr marL="68580" marR="68580" marT="0" marB="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300" b="0">
                          <a:solidFill>
                            <a:schemeClr val="tx1"/>
                          </a:solidFill>
                        </a:rPr>
                        <a:t>23</a:t>
                      </a:r>
                    </a:p>
                    <a:p>
                      <a:pPr algn="ctr"/>
                      <a:r>
                        <a:rPr lang="en-US" sz="1300" b="0">
                          <a:solidFill>
                            <a:schemeClr val="tx1"/>
                          </a:solidFill>
                        </a:rPr>
                        <a:t>20</a:t>
                      </a:r>
                    </a:p>
                  </a:txBody>
                  <a:tcPr marL="68580" marR="68580" marT="0" marB="0" anchor="ctr">
                    <a:lnL>
                      <a:noFill/>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sz="1300" b="0">
                        <a:solidFill>
                          <a:schemeClr val="tx1"/>
                        </a:solidFil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300" b="0">
                          <a:solidFill>
                            <a:schemeClr val="tx1"/>
                          </a:solidFill>
                        </a:rPr>
                        <a:t>0.77</a:t>
                      </a:r>
                    </a:p>
                    <a:p>
                      <a:pPr algn="ctr"/>
                      <a:r>
                        <a:rPr lang="en-US" sz="1300" b="0">
                          <a:solidFill>
                            <a:schemeClr val="tx1"/>
                          </a:solidFill>
                        </a:rPr>
                        <a:t>0.50</a:t>
                      </a:r>
                    </a:p>
                  </a:txBody>
                  <a:tcPr marL="68580" marR="68580" marT="0" marB="0" anchor="ctr">
                    <a:lnL w="12700" cap="flat" cmpd="sng" algn="ctr">
                      <a:noFill/>
                      <a:prstDash val="solid"/>
                      <a:round/>
                      <a:headEnd type="none" w="med" len="med"/>
                      <a:tailEnd type="none" w="med" len="med"/>
                    </a:lnL>
                    <a:lnR w="2857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097874563"/>
                  </a:ext>
                </a:extLst>
              </a:tr>
              <a:tr h="332157">
                <a:tc>
                  <a:txBody>
                    <a:bodyPr/>
                    <a:lstStyle/>
                    <a:p>
                      <a:pPr marL="344488" indent="-344488"/>
                      <a:r>
                        <a:rPr lang="en-US" sz="1300" b="0" dirty="0">
                          <a:solidFill>
                            <a:schemeClr val="tx1"/>
                          </a:solidFill>
                        </a:rPr>
                        <a:t>Current/former smoker (n=318)</a:t>
                      </a:r>
                    </a:p>
                    <a:p>
                      <a:pPr marL="344488" indent="-344488"/>
                      <a:r>
                        <a:rPr lang="en-US" sz="1300" b="0" dirty="0">
                          <a:solidFill>
                            <a:schemeClr val="tx1"/>
                          </a:solidFill>
                        </a:rPr>
                        <a:t>Never smoker (n=39)</a:t>
                      </a:r>
                    </a:p>
                  </a:txBody>
                  <a:tcPr marL="180000" marR="68580" marT="0" marB="0" anchor="ctr">
                    <a:lnL w="12700" cap="flat" cmpd="sng" algn="ctr">
                      <a:noFill/>
                      <a:prstDash val="solid"/>
                      <a:round/>
                      <a:headEnd type="none" w="med" len="med"/>
                      <a:tailEnd type="none" w="med" len="med"/>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300" b="0">
                          <a:solidFill>
                            <a:schemeClr val="tx1"/>
                          </a:solidFill>
                        </a:rPr>
                        <a:t>32</a:t>
                      </a:r>
                    </a:p>
                    <a:p>
                      <a:pPr algn="ctr"/>
                      <a:r>
                        <a:rPr lang="en-US" sz="1300" b="0">
                          <a:solidFill>
                            <a:schemeClr val="tx1"/>
                          </a:solidFill>
                        </a:rPr>
                        <a:t>NR</a:t>
                      </a:r>
                    </a:p>
                  </a:txBody>
                  <a:tcPr marL="68580" marR="68580" marT="0" marB="0" anchor="ctr">
                    <a:lnL>
                      <a:noFill/>
                    </a:lnL>
                    <a:lnR>
                      <a:noFill/>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300" b="0">
                          <a:solidFill>
                            <a:schemeClr val="tx1"/>
                          </a:solidFill>
                        </a:rPr>
                        <a:t>22</a:t>
                      </a:r>
                    </a:p>
                    <a:p>
                      <a:pPr algn="ctr"/>
                      <a:r>
                        <a:rPr lang="en-US" sz="1300" b="0">
                          <a:solidFill>
                            <a:schemeClr val="tx1"/>
                          </a:solidFill>
                        </a:rPr>
                        <a:t>10</a:t>
                      </a:r>
                    </a:p>
                  </a:txBody>
                  <a:tcPr marL="68580" marR="68580" marT="0" marB="0" anchor="ctr">
                    <a:lnL>
                      <a:noFill/>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300" b="0">
                        <a:solidFill>
                          <a:schemeClr val="tx1"/>
                        </a:solidFil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300" b="0">
                          <a:solidFill>
                            <a:schemeClr val="tx1"/>
                          </a:solidFill>
                        </a:rPr>
                        <a:t>0.68</a:t>
                      </a:r>
                    </a:p>
                    <a:p>
                      <a:pPr algn="ctr"/>
                      <a:r>
                        <a:rPr lang="en-US" sz="1300" b="0">
                          <a:solidFill>
                            <a:schemeClr val="tx1"/>
                          </a:solidFill>
                        </a:rPr>
                        <a:t>0.33</a:t>
                      </a:r>
                    </a:p>
                  </a:txBody>
                  <a:tcPr marL="68580" marR="68580" marT="0" marB="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79097006"/>
                  </a:ext>
                </a:extLst>
              </a:tr>
              <a:tr h="165518">
                <a:tc>
                  <a:txBody>
                    <a:bodyPr/>
                    <a:lstStyle/>
                    <a:p>
                      <a:pPr marL="231775" marR="0" lvl="0" indent="-231775" algn="l" defTabSz="914400" rtl="0" eaLnBrk="1" fontAlgn="auto" latinLnBrk="0" hangingPunct="1">
                        <a:lnSpc>
                          <a:spcPct val="100000"/>
                        </a:lnSpc>
                        <a:spcBef>
                          <a:spcPts val="0"/>
                        </a:spcBef>
                        <a:spcAft>
                          <a:spcPts val="0"/>
                        </a:spcAft>
                        <a:buClrTx/>
                        <a:buSzTx/>
                        <a:buFontTx/>
                        <a:buNone/>
                        <a:tabLst/>
                        <a:defRPr/>
                      </a:pPr>
                      <a:r>
                        <a:rPr lang="en-US" sz="1300" b="0" dirty="0">
                          <a:solidFill>
                            <a:schemeClr val="tx1"/>
                          </a:solidFill>
                        </a:rPr>
                        <a:t>PD-L1 &lt;1% (n=155)</a:t>
                      </a:r>
                    </a:p>
                    <a:p>
                      <a:pPr marL="231775" marR="0" lvl="0" indent="-231775" algn="l" defTabSz="914400" rtl="0" eaLnBrk="1" fontAlgn="auto" latinLnBrk="0" hangingPunct="1">
                        <a:lnSpc>
                          <a:spcPct val="100000"/>
                        </a:lnSpc>
                        <a:spcBef>
                          <a:spcPts val="0"/>
                        </a:spcBef>
                        <a:spcAft>
                          <a:spcPts val="0"/>
                        </a:spcAft>
                        <a:buClrTx/>
                        <a:buSzTx/>
                        <a:buFontTx/>
                        <a:buNone/>
                        <a:tabLst/>
                        <a:defRPr/>
                      </a:pPr>
                      <a:r>
                        <a:rPr lang="en-US" sz="1300" b="0" dirty="0">
                          <a:solidFill>
                            <a:schemeClr val="tx1"/>
                          </a:solidFill>
                        </a:rPr>
                        <a:t>PD-L1 ≥1% (n=178)</a:t>
                      </a:r>
                    </a:p>
                  </a:txBody>
                  <a:tcPr marL="180000" marR="68580" marT="0" marB="0" anchor="ctr">
                    <a:lnL w="28575" cap="flat" cmpd="sng" algn="ctr">
                      <a:noFill/>
                      <a:prstDash val="solid"/>
                      <a:round/>
                      <a:headEnd type="none" w="med" len="med"/>
                      <a:tailEnd type="none" w="med" len="med"/>
                    </a:lnL>
                    <a:lnR>
                      <a:noFill/>
                    </a:lnR>
                    <a:lnT w="952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300" b="0">
                          <a:solidFill>
                            <a:schemeClr val="tx1"/>
                          </a:solidFill>
                        </a:rPr>
                        <a:t>25</a:t>
                      </a:r>
                    </a:p>
                    <a:p>
                      <a:pPr algn="ctr"/>
                      <a:r>
                        <a:rPr lang="en-US" sz="1300" b="0">
                          <a:solidFill>
                            <a:schemeClr val="tx1"/>
                          </a:solidFill>
                        </a:rPr>
                        <a:t>NR</a:t>
                      </a:r>
                    </a:p>
                  </a:txBody>
                  <a:tcPr marL="68580" marR="68580" marT="0" marB="0" anchor="ctr">
                    <a:lnL>
                      <a:noFill/>
                    </a:lnL>
                    <a:lnR>
                      <a:noFill/>
                    </a:lnR>
                    <a:lnT w="952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0">
                          <a:solidFill>
                            <a:schemeClr val="tx1"/>
                          </a:solidFill>
                        </a:rPr>
                        <a:t>18</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0">
                          <a:solidFill>
                            <a:schemeClr val="tx1"/>
                          </a:solidFill>
                        </a:rPr>
                        <a:t>21</a:t>
                      </a:r>
                    </a:p>
                  </a:txBody>
                  <a:tcPr marL="68580" marR="68580" marT="0" marB="0" anchor="ctr">
                    <a:lnL>
                      <a:noFill/>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sz="1300" b="0">
                        <a:solidFill>
                          <a:schemeClr val="tx1"/>
                        </a:solidFil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300" b="0">
                          <a:solidFill>
                            <a:schemeClr val="tx1"/>
                          </a:solidFill>
                        </a:rPr>
                        <a:t>0.85</a:t>
                      </a:r>
                    </a:p>
                    <a:p>
                      <a:pPr algn="ctr"/>
                      <a:r>
                        <a:rPr lang="en-US" sz="1300" b="0">
                          <a:solidFill>
                            <a:schemeClr val="tx1"/>
                          </a:solidFill>
                        </a:rPr>
                        <a:t>0.41</a:t>
                      </a:r>
                    </a:p>
                  </a:txBody>
                  <a:tcPr marL="68580" marR="68580" marT="0" marB="0" anchor="ctr">
                    <a:lnL w="12700" cap="flat" cmpd="sng" algn="ctr">
                      <a:noFill/>
                      <a:prstDash val="solid"/>
                      <a:round/>
                      <a:headEnd type="none" w="med" len="med"/>
                      <a:tailEnd type="none" w="med" len="med"/>
                    </a:lnL>
                    <a:lnR w="28575"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813601069"/>
                  </a:ext>
                </a:extLst>
              </a:tr>
              <a:tr h="0">
                <a:tc>
                  <a:txBody>
                    <a:bodyPr/>
                    <a:lstStyle/>
                    <a:p>
                      <a:pPr marL="231775" marR="0" lvl="0" indent="-231775" algn="l" defTabSz="914400" rtl="0" eaLnBrk="1" fontAlgn="auto" latinLnBrk="0" hangingPunct="1">
                        <a:lnSpc>
                          <a:spcPct val="100000"/>
                        </a:lnSpc>
                        <a:spcBef>
                          <a:spcPts val="0"/>
                        </a:spcBef>
                        <a:spcAft>
                          <a:spcPts val="0"/>
                        </a:spcAft>
                        <a:buClrTx/>
                        <a:buSzTx/>
                        <a:buFontTx/>
                        <a:buNone/>
                        <a:tabLst/>
                        <a:defRPr/>
                      </a:pPr>
                      <a:r>
                        <a:rPr lang="en-US" sz="1300" b="0" dirty="0">
                          <a:solidFill>
                            <a:schemeClr val="tx1"/>
                          </a:solidFill>
                        </a:rPr>
                        <a:t>PD-L1 1–49% (n=98)</a:t>
                      </a:r>
                    </a:p>
                    <a:p>
                      <a:pPr marL="231775" marR="0" lvl="0" indent="-231775" algn="l" defTabSz="914400" rtl="0" eaLnBrk="1" fontAlgn="auto" latinLnBrk="0" hangingPunct="1">
                        <a:lnSpc>
                          <a:spcPct val="100000"/>
                        </a:lnSpc>
                        <a:spcBef>
                          <a:spcPts val="0"/>
                        </a:spcBef>
                        <a:spcAft>
                          <a:spcPts val="0"/>
                        </a:spcAft>
                        <a:buClrTx/>
                        <a:buSzTx/>
                        <a:buFontTx/>
                        <a:buNone/>
                        <a:tabLst/>
                        <a:defRPr/>
                      </a:pPr>
                      <a:r>
                        <a:rPr lang="en-US" sz="1300" b="0" dirty="0">
                          <a:solidFill>
                            <a:schemeClr val="tx1"/>
                          </a:solidFill>
                        </a:rPr>
                        <a:t>PD-L1 ≥50% (n=80)</a:t>
                      </a:r>
                    </a:p>
                  </a:txBody>
                  <a:tcPr marL="180000" marR="68580" marT="0" marB="0" anchor="ctr">
                    <a:lnL w="28575" cap="flat" cmpd="sng" algn="ctr">
                      <a:noFill/>
                      <a:prstDash val="solid"/>
                      <a:round/>
                      <a:headEnd type="none" w="med" len="med"/>
                      <a:tailEnd type="none" w="med" len="med"/>
                    </a:lnL>
                    <a:lnR>
                      <a:noFill/>
                    </a:lnR>
                    <a:lnT w="28575" cap="flat" cmpd="sng" algn="ctr">
                      <a:noFill/>
                      <a:prstDash val="solid"/>
                      <a:round/>
                      <a:headEnd type="none" w="med" len="med"/>
                      <a:tailEnd type="none" w="med" len="med"/>
                    </a:lnT>
                    <a:lnB w="12700" cap="flat" cmpd="sng" algn="ctr">
                      <a:solidFill>
                        <a:srgbClr val="595454"/>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300" b="0">
                          <a:solidFill>
                            <a:schemeClr val="tx1"/>
                          </a:solidFill>
                        </a:rPr>
                        <a:t>NR</a:t>
                      </a:r>
                    </a:p>
                    <a:p>
                      <a:pPr algn="ctr"/>
                      <a:r>
                        <a:rPr lang="en-US" sz="1300" b="0">
                          <a:solidFill>
                            <a:schemeClr val="tx1"/>
                          </a:solidFill>
                        </a:rPr>
                        <a:t>NR</a:t>
                      </a:r>
                    </a:p>
                  </a:txBody>
                  <a:tcPr marL="68580" marR="68580" marT="0" marB="0" anchor="ctr">
                    <a:lnL>
                      <a:noFill/>
                    </a:lnL>
                    <a:lnR>
                      <a:noFill/>
                    </a:lnR>
                    <a:lnT w="28575" cap="flat" cmpd="sng" algn="ctr">
                      <a:noFill/>
                      <a:prstDash val="solid"/>
                      <a:round/>
                      <a:headEnd type="none" w="med" len="med"/>
                      <a:tailEnd type="none" w="med" len="med"/>
                    </a:lnT>
                    <a:lnB w="12700" cap="flat" cmpd="sng" algn="ctr">
                      <a:solidFill>
                        <a:srgbClr val="595454"/>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0">
                          <a:solidFill>
                            <a:schemeClr val="tx1"/>
                          </a:solidFill>
                        </a:rPr>
                        <a:t>27</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300" b="0">
                          <a:solidFill>
                            <a:schemeClr val="tx1"/>
                          </a:solidFill>
                        </a:rPr>
                        <a:t>20</a:t>
                      </a:r>
                    </a:p>
                  </a:txBody>
                  <a:tcPr marL="68580" marR="68580" marT="0" marB="0" anchor="ctr">
                    <a:lnL>
                      <a:noFill/>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solidFill>
                        <a:srgbClr val="595454"/>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sz="1300" b="0">
                        <a:solidFill>
                          <a:schemeClr val="tx1"/>
                        </a:solidFill>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solidFill>
                        <a:srgbClr val="595454"/>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r>
                        <a:rPr lang="en-US" sz="1300" b="0">
                          <a:solidFill>
                            <a:schemeClr val="tx1"/>
                          </a:solidFill>
                        </a:rPr>
                        <a:t>0.58</a:t>
                      </a:r>
                    </a:p>
                    <a:p>
                      <a:pPr algn="ctr"/>
                      <a:r>
                        <a:rPr lang="en-US" sz="1300" b="0">
                          <a:solidFill>
                            <a:schemeClr val="tx1"/>
                          </a:solidFill>
                        </a:rPr>
                        <a:t>0.24</a:t>
                      </a:r>
                    </a:p>
                  </a:txBody>
                  <a:tcPr marL="68580" marR="68580" marT="0" marB="0" anchor="ctr">
                    <a:lnL w="12700"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solidFill>
                        <a:srgbClr val="595454"/>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759957666"/>
                  </a:ext>
                </a:extLst>
              </a:tr>
              <a:tr h="332157">
                <a:tc>
                  <a:txBody>
                    <a:bodyPr/>
                    <a:lstStyle/>
                    <a:p>
                      <a:pPr marL="228600" marR="0" lvl="0" indent="-228600" algn="l" defTabSz="1219170" rtl="0" eaLnBrk="1" fontAlgn="auto" latinLnBrk="0" hangingPunct="1">
                        <a:lnSpc>
                          <a:spcPct val="100000"/>
                        </a:lnSpc>
                        <a:spcBef>
                          <a:spcPts val="0"/>
                        </a:spcBef>
                        <a:spcAft>
                          <a:spcPts val="0"/>
                        </a:spcAft>
                        <a:buClrTx/>
                        <a:buSzTx/>
                        <a:buFontTx/>
                        <a:buNone/>
                        <a:tabLst/>
                        <a:defRPr/>
                      </a:pPr>
                      <a:r>
                        <a:rPr lang="en-US" sz="1300" b="0" dirty="0" err="1">
                          <a:solidFill>
                            <a:schemeClr val="tx1"/>
                          </a:solidFill>
                        </a:rPr>
                        <a:t>TMB</a:t>
                      </a:r>
                      <a:r>
                        <a:rPr lang="en-US" sz="1300" b="0" dirty="0">
                          <a:solidFill>
                            <a:schemeClr val="tx1"/>
                          </a:solidFill>
                        </a:rPr>
                        <a:t> &lt;12.3 mut/Mb (n=102)</a:t>
                      </a:r>
                    </a:p>
                    <a:p>
                      <a:pPr marL="228600" marR="0" lvl="0" indent="-228600" algn="l" defTabSz="1219170" rtl="0" eaLnBrk="1" fontAlgn="auto" latinLnBrk="0" hangingPunct="1">
                        <a:lnSpc>
                          <a:spcPct val="100000"/>
                        </a:lnSpc>
                        <a:spcBef>
                          <a:spcPts val="0"/>
                        </a:spcBef>
                        <a:spcAft>
                          <a:spcPts val="0"/>
                        </a:spcAft>
                        <a:buClrTx/>
                        <a:buSzTx/>
                        <a:buFontTx/>
                        <a:buNone/>
                        <a:tabLst/>
                        <a:defRPr/>
                      </a:pPr>
                      <a:r>
                        <a:rPr lang="en-US" sz="1300" b="0" dirty="0" err="1">
                          <a:solidFill>
                            <a:schemeClr val="tx1"/>
                          </a:solidFill>
                        </a:rPr>
                        <a:t>TMB</a:t>
                      </a:r>
                      <a:r>
                        <a:rPr lang="en-US" sz="1300" b="0" dirty="0">
                          <a:solidFill>
                            <a:schemeClr val="tx1"/>
                          </a:solidFill>
                        </a:rPr>
                        <a:t> ≥12.3 mut/Mb (n=76)</a:t>
                      </a:r>
                    </a:p>
                  </a:txBody>
                  <a:tcPr marL="180000" marR="68580" marT="0" marB="0">
                    <a:lnL w="12700" cap="flat" cmpd="sng" algn="ctr">
                      <a:noFill/>
                      <a:prstDash val="solid"/>
                      <a:round/>
                      <a:headEnd type="none" w="med" len="med"/>
                      <a:tailEnd type="none" w="med" len="med"/>
                    </a:lnL>
                    <a:lnT w="12700" cap="flat" cmpd="sng" algn="ctr">
                      <a:solidFill>
                        <a:srgbClr val="595454"/>
                      </a:solidFill>
                      <a:prstDash val="solid"/>
                      <a:round/>
                      <a:headEnd type="none" w="med" len="med"/>
                      <a:tailEnd type="none" w="med" len="med"/>
                    </a:lnT>
                  </a:tcPr>
                </a:tc>
                <a:tc>
                  <a:txBody>
                    <a:bodyPr/>
                    <a:lstStyle/>
                    <a:p>
                      <a:pPr algn="ctr"/>
                      <a:r>
                        <a:rPr lang="en-US" sz="1300" b="0">
                          <a:solidFill>
                            <a:schemeClr val="tx1"/>
                          </a:solidFill>
                        </a:rPr>
                        <a:t>30</a:t>
                      </a:r>
                    </a:p>
                    <a:p>
                      <a:pPr marL="0" marR="0" lvl="0" indent="0" algn="ctr" defTabSz="1219170" rtl="0" eaLnBrk="1" fontAlgn="auto" latinLnBrk="0" hangingPunct="1">
                        <a:lnSpc>
                          <a:spcPct val="100000"/>
                        </a:lnSpc>
                        <a:spcBef>
                          <a:spcPts val="0"/>
                        </a:spcBef>
                        <a:spcAft>
                          <a:spcPts val="0"/>
                        </a:spcAft>
                        <a:buClrTx/>
                        <a:buSzTx/>
                        <a:buFontTx/>
                        <a:buNone/>
                        <a:tabLst/>
                        <a:defRPr/>
                      </a:pPr>
                      <a:r>
                        <a:rPr lang="en-US" sz="1300" b="0">
                          <a:solidFill>
                            <a:schemeClr val="tx1"/>
                          </a:solidFill>
                        </a:rPr>
                        <a:t>NR</a:t>
                      </a:r>
                    </a:p>
                  </a:txBody>
                  <a:tcPr marL="68580" marR="68580" marT="0" marB="0">
                    <a:lnT w="12700" cap="flat" cmpd="sng" algn="ctr">
                      <a:solidFill>
                        <a:srgbClr val="595454"/>
                      </a:solidFill>
                      <a:prstDash val="solid"/>
                      <a:round/>
                      <a:headEnd type="none" w="med" len="med"/>
                      <a:tailEnd type="none" w="med" len="med"/>
                    </a:lnT>
                  </a:tcPr>
                </a:tc>
                <a:tc>
                  <a:txBody>
                    <a:bodyPr/>
                    <a:lstStyle/>
                    <a:p>
                      <a:pPr algn="ctr"/>
                      <a:r>
                        <a:rPr lang="en-US" sz="1300" b="0">
                          <a:solidFill>
                            <a:schemeClr val="tx1"/>
                          </a:solidFill>
                        </a:rPr>
                        <a:t>27</a:t>
                      </a:r>
                    </a:p>
                    <a:p>
                      <a:pPr algn="ctr"/>
                      <a:r>
                        <a:rPr lang="en-US" sz="1300" b="0">
                          <a:solidFill>
                            <a:schemeClr val="tx1"/>
                          </a:solidFill>
                        </a:rPr>
                        <a:t>22</a:t>
                      </a:r>
                    </a:p>
                  </a:txBody>
                  <a:tcPr marL="68580" marR="68580" marT="0" marB="0">
                    <a:lnR w="12700" cap="flat" cmpd="sng" algn="ctr">
                      <a:noFill/>
                      <a:prstDash val="solid"/>
                      <a:round/>
                      <a:headEnd type="none" w="med" len="med"/>
                      <a:tailEnd type="none" w="med" len="med"/>
                    </a:lnR>
                    <a:lnT w="12700" cap="flat" cmpd="sng" algn="ctr">
                      <a:solidFill>
                        <a:srgbClr val="595454"/>
                      </a:solidFill>
                      <a:prstDash val="solid"/>
                      <a:round/>
                      <a:headEnd type="none" w="med" len="med"/>
                      <a:tailEnd type="none" w="med" len="med"/>
                    </a:lnT>
                  </a:tcPr>
                </a:tc>
                <a:tc>
                  <a:txBody>
                    <a:bodyPr/>
                    <a:lstStyle/>
                    <a:p>
                      <a:pPr algn="ctr"/>
                      <a:endParaRPr lang="en-US" sz="1300" b="0">
                        <a:solidFill>
                          <a:schemeClr val="tx1"/>
                        </a:solidFill>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95454"/>
                      </a:solidFill>
                      <a:prstDash val="solid"/>
                      <a:round/>
                      <a:headEnd type="none" w="med" len="med"/>
                      <a:tailEnd type="none" w="med" len="med"/>
                    </a:lnT>
                  </a:tcPr>
                </a:tc>
                <a:tc>
                  <a:txBody>
                    <a:bodyPr/>
                    <a:lstStyle/>
                    <a:p>
                      <a:pPr algn="ctr"/>
                      <a:r>
                        <a:rPr lang="en-US" sz="1300" b="0">
                          <a:solidFill>
                            <a:schemeClr val="tx1"/>
                          </a:solidFill>
                        </a:rPr>
                        <a:t>0.86</a:t>
                      </a:r>
                    </a:p>
                    <a:p>
                      <a:pPr algn="ctr"/>
                      <a:r>
                        <a:rPr lang="en-US" sz="1300" b="0">
                          <a:solidFill>
                            <a:schemeClr val="tx1"/>
                          </a:solidFill>
                        </a:rPr>
                        <a:t>0.69</a:t>
                      </a:r>
                    </a:p>
                  </a:txBody>
                  <a:tcPr marL="68580" marR="68580" marT="0" marB="0">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rgbClr val="595454"/>
                      </a:solidFill>
                      <a:prstDash val="solid"/>
                      <a:round/>
                      <a:headEnd type="none" w="med" len="med"/>
                      <a:tailEnd type="none" w="med" len="med"/>
                    </a:lnT>
                  </a:tcPr>
                </a:tc>
                <a:extLst>
                  <a:ext uri="{0D108BD9-81ED-4DB2-BD59-A6C34878D82A}">
                    <a16:rowId xmlns:a16="http://schemas.microsoft.com/office/drawing/2014/main" val="1960462567"/>
                  </a:ext>
                </a:extLst>
              </a:tr>
              <a:tr h="332157">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1300" b="0" dirty="0">
                          <a:solidFill>
                            <a:schemeClr val="tx1"/>
                          </a:solidFill>
                        </a:rPr>
                        <a:t>Cisplatin (n=258)</a:t>
                      </a:r>
                    </a:p>
                    <a:p>
                      <a:pPr marL="0" marR="0" lvl="0" indent="0" algn="l" defTabSz="1219170" rtl="0" eaLnBrk="1" fontAlgn="auto" latinLnBrk="0" hangingPunct="1">
                        <a:lnSpc>
                          <a:spcPct val="100000"/>
                        </a:lnSpc>
                        <a:spcBef>
                          <a:spcPts val="0"/>
                        </a:spcBef>
                        <a:spcAft>
                          <a:spcPts val="0"/>
                        </a:spcAft>
                        <a:buClrTx/>
                        <a:buSzTx/>
                        <a:buFontTx/>
                        <a:buNone/>
                        <a:tabLst/>
                        <a:defRPr/>
                      </a:pPr>
                      <a:r>
                        <a:rPr lang="en-US" sz="1300" b="0" dirty="0">
                          <a:solidFill>
                            <a:schemeClr val="tx1"/>
                          </a:solidFill>
                        </a:rPr>
                        <a:t>Carboplatin (n=72)</a:t>
                      </a:r>
                    </a:p>
                  </a:txBody>
                  <a:tcPr marL="180000" marR="68580" marT="0" marB="0">
                    <a:lnL w="12700" cap="flat" cmpd="sng" algn="ctr">
                      <a:no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300" b="0">
                          <a:solidFill>
                            <a:schemeClr val="tx1"/>
                          </a:solidFill>
                        </a:rPr>
                        <a:t>NR</a:t>
                      </a:r>
                    </a:p>
                    <a:p>
                      <a:pPr algn="ctr"/>
                      <a:r>
                        <a:rPr lang="en-US" sz="1300" b="0">
                          <a:solidFill>
                            <a:schemeClr val="tx1"/>
                          </a:solidFill>
                        </a:rPr>
                        <a:t>NR</a:t>
                      </a:r>
                    </a:p>
                  </a:txBody>
                  <a:tcPr marL="68580" marR="68580" marT="0" marB="0">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300" b="0">
                          <a:solidFill>
                            <a:schemeClr val="tx1"/>
                          </a:solidFill>
                        </a:rPr>
                        <a:t>21</a:t>
                      </a:r>
                    </a:p>
                    <a:p>
                      <a:pPr algn="ctr"/>
                      <a:r>
                        <a:rPr lang="en-US" sz="1300" b="0">
                          <a:solidFill>
                            <a:schemeClr val="tx1"/>
                          </a:solidFill>
                        </a:rPr>
                        <a:t>11</a:t>
                      </a:r>
                    </a:p>
                  </a:txBody>
                  <a:tcPr marL="68580" marR="68580" marT="0" marB="0">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endParaRPr lang="en-US" sz="1300" b="0">
                        <a:solidFill>
                          <a:schemeClr val="tx1"/>
                        </a:solidFill>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300" b="0" dirty="0">
                          <a:solidFill>
                            <a:schemeClr val="tx1"/>
                          </a:solidFill>
                        </a:rPr>
                        <a:t>0.71</a:t>
                      </a:r>
                    </a:p>
                    <a:p>
                      <a:pPr algn="ctr"/>
                      <a:r>
                        <a:rPr lang="en-US" sz="1300" b="0" dirty="0">
                          <a:solidFill>
                            <a:schemeClr val="tx1"/>
                          </a:solidFill>
                        </a:rPr>
                        <a:t>0.31</a:t>
                      </a:r>
                    </a:p>
                  </a:txBody>
                  <a:tcPr marL="68580" marR="68580" marT="0" marB="0">
                    <a:lnL w="12700" cap="flat" cmpd="sng" algn="ctr">
                      <a:noFill/>
                      <a:prstDash val="solid"/>
                      <a:round/>
                      <a:headEnd type="none" w="med" len="med"/>
                      <a:tailEnd type="none" w="med" len="med"/>
                    </a:lnL>
                    <a:lnR w="1905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042842016"/>
                  </a:ext>
                </a:extLst>
              </a:tr>
            </a:tbl>
          </a:graphicData>
        </a:graphic>
      </p:graphicFrame>
      <p:sp>
        <p:nvSpPr>
          <p:cNvPr id="6" name="Title 1">
            <a:extLst>
              <a:ext uri="{FF2B5EF4-FFF2-40B4-BE49-F238E27FC236}">
                <a16:creationId xmlns:a16="http://schemas.microsoft.com/office/drawing/2014/main" id="{9552B257-B92E-42CA-B12C-6ADB88147754}"/>
              </a:ext>
            </a:extLst>
          </p:cNvPr>
          <p:cNvSpPr>
            <a:spLocks noGrp="1"/>
          </p:cNvSpPr>
          <p:nvPr>
            <p:ph type="title"/>
          </p:nvPr>
        </p:nvSpPr>
        <p:spPr>
          <a:xfrm>
            <a:off x="609600" y="132130"/>
            <a:ext cx="10744200" cy="628167"/>
          </a:xfrm>
        </p:spPr>
        <p:txBody>
          <a:bodyPr>
            <a:normAutofit/>
          </a:bodyPr>
          <a:lstStyle/>
          <a:p>
            <a:r>
              <a:rPr lang="en-US" sz="2800" dirty="0" err="1"/>
              <a:t>EFS</a:t>
            </a:r>
            <a:r>
              <a:rPr lang="en-US" sz="2800" dirty="0"/>
              <a:t> Subgroup Analysis</a:t>
            </a:r>
          </a:p>
        </p:txBody>
      </p:sp>
      <p:grpSp>
        <p:nvGrpSpPr>
          <p:cNvPr id="26" name="Group 25">
            <a:extLst>
              <a:ext uri="{FF2B5EF4-FFF2-40B4-BE49-F238E27FC236}">
                <a16:creationId xmlns:a16="http://schemas.microsoft.com/office/drawing/2014/main" id="{6A4BE014-BA19-4DAB-A91E-BEF1E2B148E0}"/>
              </a:ext>
            </a:extLst>
          </p:cNvPr>
          <p:cNvGrpSpPr/>
          <p:nvPr/>
        </p:nvGrpSpPr>
        <p:grpSpPr>
          <a:xfrm>
            <a:off x="5464560" y="1490073"/>
            <a:ext cx="4839128" cy="5950573"/>
            <a:chOff x="5609823" y="1917435"/>
            <a:chExt cx="2362476" cy="5514146"/>
          </a:xfrm>
        </p:grpSpPr>
        <p:graphicFrame>
          <p:nvGraphicFramePr>
            <p:cNvPr id="30" name="Chart 29">
              <a:extLst>
                <a:ext uri="{FF2B5EF4-FFF2-40B4-BE49-F238E27FC236}">
                  <a16:creationId xmlns:a16="http://schemas.microsoft.com/office/drawing/2014/main" id="{6B9674AD-DF44-46C9-9517-C858CCE6C88D}"/>
                </a:ext>
              </a:extLst>
            </p:cNvPr>
            <p:cNvGraphicFramePr/>
            <p:nvPr/>
          </p:nvGraphicFramePr>
          <p:xfrm>
            <a:off x="5609823" y="1923891"/>
            <a:ext cx="2362476" cy="5507690"/>
          </p:xfrm>
          <a:graphic>
            <a:graphicData uri="http://schemas.openxmlformats.org/drawingml/2006/chart">
              <c:chart xmlns:c="http://schemas.openxmlformats.org/drawingml/2006/chart" xmlns:r="http://schemas.openxmlformats.org/officeDocument/2006/relationships" r:id="rId3"/>
            </a:graphicData>
          </a:graphic>
        </p:graphicFrame>
        <p:cxnSp>
          <p:nvCxnSpPr>
            <p:cNvPr id="31" name="Straight Connector 30">
              <a:extLst>
                <a:ext uri="{FF2B5EF4-FFF2-40B4-BE49-F238E27FC236}">
                  <a16:creationId xmlns:a16="http://schemas.microsoft.com/office/drawing/2014/main" id="{5EED0A09-DCC8-45AC-BA34-25670582ED16}"/>
                </a:ext>
              </a:extLst>
            </p:cNvPr>
            <p:cNvCxnSpPr>
              <a:cxnSpLocks/>
            </p:cNvCxnSpPr>
            <p:nvPr/>
          </p:nvCxnSpPr>
          <p:spPr>
            <a:xfrm flipV="1">
              <a:off x="7044097" y="1917435"/>
              <a:ext cx="3606" cy="4508595"/>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95B3C7FC-31FB-4785-8E54-6A792C46E318}"/>
                </a:ext>
              </a:extLst>
            </p:cNvPr>
            <p:cNvSpPr txBox="1"/>
            <p:nvPr/>
          </p:nvSpPr>
          <p:spPr>
            <a:xfrm>
              <a:off x="5974688" y="6659122"/>
              <a:ext cx="956598" cy="169467"/>
            </a:xfrm>
            <a:prstGeom prst="rect">
              <a:avLst/>
            </a:prstGeom>
            <a:noFill/>
          </p:spPr>
          <p:txBody>
            <a:bodyPr wrap="square" lIns="0" tIns="0" rIns="0" bIns="0" rtlCol="0" anchor="ctr" anchorCtr="0">
              <a:no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38967"/>
                  </a:solidFill>
                  <a:effectLst/>
                  <a:uLnTx/>
                  <a:uFillTx/>
                  <a:latin typeface="Trebuchet MS"/>
                  <a:ea typeface="+mn-ea"/>
                  <a:cs typeface="+mn-cs"/>
                </a:rPr>
                <a:t>Favors NIVO + chemo</a:t>
              </a:r>
            </a:p>
          </p:txBody>
        </p:sp>
        <p:cxnSp>
          <p:nvCxnSpPr>
            <p:cNvPr id="33" name="Straight Arrow Connector 32">
              <a:extLst>
                <a:ext uri="{FF2B5EF4-FFF2-40B4-BE49-F238E27FC236}">
                  <a16:creationId xmlns:a16="http://schemas.microsoft.com/office/drawing/2014/main" id="{64F71FD6-8BDE-4330-B20D-E9F065DBECC0}"/>
                </a:ext>
              </a:extLst>
            </p:cNvPr>
            <p:cNvCxnSpPr>
              <a:cxnSpLocks/>
            </p:cNvCxnSpPr>
            <p:nvPr/>
          </p:nvCxnSpPr>
          <p:spPr>
            <a:xfrm>
              <a:off x="6888999" y="6743855"/>
              <a:ext cx="310196" cy="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grpSp>
      <p:sp>
        <p:nvSpPr>
          <p:cNvPr id="28" name="TextBox 27">
            <a:extLst>
              <a:ext uri="{FF2B5EF4-FFF2-40B4-BE49-F238E27FC236}">
                <a16:creationId xmlns:a16="http://schemas.microsoft.com/office/drawing/2014/main" id="{FAF97B11-505C-450C-B12A-183B2DC6506D}"/>
              </a:ext>
            </a:extLst>
          </p:cNvPr>
          <p:cNvSpPr txBox="1"/>
          <p:nvPr/>
        </p:nvSpPr>
        <p:spPr>
          <a:xfrm>
            <a:off x="8867914" y="6620087"/>
            <a:ext cx="1172107" cy="158158"/>
          </a:xfrm>
          <a:prstGeom prst="rect">
            <a:avLst/>
          </a:prstGeom>
          <a:solidFill>
            <a:srgbClr val="FFFFFF"/>
          </a:solidFill>
        </p:spPr>
        <p:txBody>
          <a:bodyPr wrap="square" lIns="0" tIns="0" rIns="0" bIns="0" rtlCol="0" anchor="ctr" anchorCtr="0">
            <a:no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A69F9F"/>
                </a:solidFill>
                <a:effectLst/>
                <a:uLnTx/>
                <a:uFillTx/>
                <a:latin typeface="Trebuchet MS"/>
                <a:ea typeface="+mn-ea"/>
                <a:cs typeface="+mn-cs"/>
              </a:rPr>
              <a:t>Favors chemo</a:t>
            </a:r>
          </a:p>
        </p:txBody>
      </p:sp>
      <p:sp>
        <p:nvSpPr>
          <p:cNvPr id="14" name="Isosceles Triangle 13">
            <a:extLst>
              <a:ext uri="{FF2B5EF4-FFF2-40B4-BE49-F238E27FC236}">
                <a16:creationId xmlns:a16="http://schemas.microsoft.com/office/drawing/2014/main" id="{BB5C2255-547C-46FE-BA07-407A773C80D7}"/>
              </a:ext>
            </a:extLst>
          </p:cNvPr>
          <p:cNvSpPr/>
          <p:nvPr/>
        </p:nvSpPr>
        <p:spPr>
          <a:xfrm rot="16200000">
            <a:off x="5640960" y="5439884"/>
            <a:ext cx="160020" cy="45719"/>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Trebuchet MS" panose="020B0603020202020204"/>
              <a:ea typeface="+mn-ea"/>
              <a:cs typeface="+mn-cs"/>
            </a:endParaRPr>
          </a:p>
        </p:txBody>
      </p:sp>
      <p:sp>
        <p:nvSpPr>
          <p:cNvPr id="4" name="Footer Placeholder 3">
            <a:extLst>
              <a:ext uri="{FF2B5EF4-FFF2-40B4-BE49-F238E27FC236}">
                <a16:creationId xmlns:a16="http://schemas.microsoft.com/office/drawing/2014/main" id="{B1C988A8-BE82-99F5-5AB6-FF4A6A505AA6}"/>
              </a:ext>
            </a:extLst>
          </p:cNvPr>
          <p:cNvSpPr>
            <a:spLocks noGrp="1"/>
          </p:cNvSpPr>
          <p:nvPr>
            <p:ph type="ftr" sz="quarter" idx="3"/>
          </p:nvPr>
        </p:nvSpPr>
        <p:spPr>
          <a:xfrm>
            <a:off x="192240" y="6399021"/>
            <a:ext cx="10744199" cy="442131"/>
          </a:xfrm>
        </p:spPr>
        <p:txBody>
          <a:bodyPr/>
          <a:lstStyle/>
          <a:p>
            <a:r>
              <a:rPr lang="en-US" sz="1000" dirty="0" err="1"/>
              <a:t>aPer</a:t>
            </a:r>
            <a:r>
              <a:rPr lang="en-US" sz="1000" dirty="0"/>
              <a:t> </a:t>
            </a:r>
            <a:r>
              <a:rPr lang="en-US" sz="1000" dirty="0" err="1"/>
              <a:t>BICR</a:t>
            </a:r>
            <a:endParaRPr lang="en-US" sz="1000" dirty="0"/>
          </a:p>
          <a:p>
            <a:r>
              <a:rPr lang="en-US" sz="1000" dirty="0"/>
              <a:t>Girard N, et al. </a:t>
            </a:r>
            <a:r>
              <a:rPr lang="en-US" sz="1000" i="1" dirty="0"/>
              <a:t>Cancer Res. </a:t>
            </a:r>
            <a:r>
              <a:rPr lang="en-US" sz="1000" dirty="0"/>
              <a:t>(2022);82(12_suppl):CT012. doi:10.1158/1538-7445.AM2022-CT012</a:t>
            </a:r>
          </a:p>
        </p:txBody>
      </p:sp>
    </p:spTree>
    <p:extLst>
      <p:ext uri="{BB962C8B-B14F-4D97-AF65-F5344CB8AC3E}">
        <p14:creationId xmlns:p14="http://schemas.microsoft.com/office/powerpoint/2010/main" val="3784691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Chart 17">
            <a:extLst>
              <a:ext uri="{FF2B5EF4-FFF2-40B4-BE49-F238E27FC236}">
                <a16:creationId xmlns:a16="http://schemas.microsoft.com/office/drawing/2014/main" id="{3F687ACF-6365-434B-A599-8DF45E38ACEC}"/>
              </a:ext>
            </a:extLst>
          </p:cNvPr>
          <p:cNvGraphicFramePr/>
          <p:nvPr>
            <p:extLst>
              <p:ext uri="{D42A27DB-BD31-4B8C-83A1-F6EECF244321}">
                <p14:modId xmlns:p14="http://schemas.microsoft.com/office/powerpoint/2010/main" val="2966731053"/>
              </p:ext>
            </p:extLst>
          </p:nvPr>
        </p:nvGraphicFramePr>
        <p:xfrm>
          <a:off x="6362700" y="1406314"/>
          <a:ext cx="4635500" cy="4691479"/>
        </p:xfrm>
        <a:graphic>
          <a:graphicData uri="http://schemas.openxmlformats.org/drawingml/2006/chart">
            <c:chart xmlns:c="http://schemas.openxmlformats.org/drawingml/2006/chart" xmlns:r="http://schemas.openxmlformats.org/officeDocument/2006/relationships" r:id="rId3"/>
          </a:graphicData>
        </a:graphic>
      </p:graphicFrame>
      <p:sp>
        <p:nvSpPr>
          <p:cNvPr id="6" name="Title 1">
            <a:extLst>
              <a:ext uri="{FF2B5EF4-FFF2-40B4-BE49-F238E27FC236}">
                <a16:creationId xmlns:a16="http://schemas.microsoft.com/office/drawing/2014/main" id="{9552B257-B92E-42CA-B12C-6ADB88147754}"/>
              </a:ext>
            </a:extLst>
          </p:cNvPr>
          <p:cNvSpPr>
            <a:spLocks noGrp="1"/>
          </p:cNvSpPr>
          <p:nvPr>
            <p:ph type="title"/>
          </p:nvPr>
        </p:nvSpPr>
        <p:spPr/>
        <p:txBody>
          <a:bodyPr/>
          <a:lstStyle/>
          <a:p>
            <a:r>
              <a:rPr lang="en-US" dirty="0"/>
              <a:t>Type of Surgery by Baseline Stage of Disease</a:t>
            </a:r>
          </a:p>
        </p:txBody>
      </p:sp>
      <p:graphicFrame>
        <p:nvGraphicFramePr>
          <p:cNvPr id="17" name="Chart 16"/>
          <p:cNvGraphicFramePr/>
          <p:nvPr>
            <p:extLst>
              <p:ext uri="{D42A27DB-BD31-4B8C-83A1-F6EECF244321}">
                <p14:modId xmlns:p14="http://schemas.microsoft.com/office/powerpoint/2010/main" val="343459273"/>
              </p:ext>
            </p:extLst>
          </p:nvPr>
        </p:nvGraphicFramePr>
        <p:xfrm>
          <a:off x="947738" y="1397633"/>
          <a:ext cx="4284662" cy="4691479"/>
        </p:xfrm>
        <a:graphic>
          <a:graphicData uri="http://schemas.openxmlformats.org/drawingml/2006/chart">
            <c:chart xmlns:c="http://schemas.openxmlformats.org/drawingml/2006/chart" xmlns:r="http://schemas.openxmlformats.org/officeDocument/2006/relationships" r:id="rId4"/>
          </a:graphicData>
        </a:graphic>
      </p:graphicFrame>
      <p:sp>
        <p:nvSpPr>
          <p:cNvPr id="22" name="TextBox 21"/>
          <p:cNvSpPr txBox="1"/>
          <p:nvPr/>
        </p:nvSpPr>
        <p:spPr>
          <a:xfrm>
            <a:off x="646790" y="1911925"/>
            <a:ext cx="369332" cy="3270630"/>
          </a:xfrm>
          <a:prstGeom prst="rect">
            <a:avLst/>
          </a:prstGeom>
          <a:noFill/>
        </p:spPr>
        <p:txBody>
          <a:bodyPr vert="vert270" wrap="square" rtlCol="0">
            <a:spAutoFit/>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595454"/>
                </a:solidFill>
                <a:effectLst/>
                <a:uLnTx/>
                <a:uFillTx/>
                <a:ea typeface="+mn-ea"/>
                <a:cs typeface="+mn-cs"/>
              </a:rPr>
              <a:t>Patients (%)</a:t>
            </a:r>
          </a:p>
        </p:txBody>
      </p:sp>
      <p:sp>
        <p:nvSpPr>
          <p:cNvPr id="14" name="TextBox 48">
            <a:extLst>
              <a:ext uri="{FF2B5EF4-FFF2-40B4-BE49-F238E27FC236}">
                <a16:creationId xmlns:a16="http://schemas.microsoft.com/office/drawing/2014/main" id="{A851308F-B84D-403F-9521-63252BE42A14}"/>
              </a:ext>
            </a:extLst>
          </p:cNvPr>
          <p:cNvSpPr txBox="1"/>
          <p:nvPr/>
        </p:nvSpPr>
        <p:spPr>
          <a:xfrm>
            <a:off x="6960023" y="5622066"/>
            <a:ext cx="4273523" cy="246221"/>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595454"/>
                </a:solidFill>
                <a:effectLst/>
                <a:uLnTx/>
                <a:uFillTx/>
                <a:ea typeface="+mn-ea"/>
                <a:cs typeface="+mn-cs"/>
              </a:rPr>
              <a:t> 25/149  34/135              9/55     9/52             16/94     25/83  </a:t>
            </a:r>
          </a:p>
        </p:txBody>
      </p:sp>
      <p:sp>
        <p:nvSpPr>
          <p:cNvPr id="2" name="TextBox 1"/>
          <p:cNvSpPr txBox="1"/>
          <p:nvPr/>
        </p:nvSpPr>
        <p:spPr>
          <a:xfrm>
            <a:off x="1988762" y="5219832"/>
            <a:ext cx="570156" cy="200055"/>
          </a:xfrm>
          <a:prstGeom prst="rect">
            <a:avLst/>
          </a:prstGeom>
          <a:noFill/>
        </p:spPr>
        <p:txBody>
          <a:bodyPr wrap="squar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700" b="0" i="0" u="none" strike="noStrike" kern="1200" cap="none" spc="0" normalizeH="0" baseline="0" noProof="0">
                <a:ln>
                  <a:noFill/>
                </a:ln>
                <a:solidFill>
                  <a:srgbClr val="595454"/>
                </a:solidFill>
                <a:effectLst/>
                <a:uLnTx/>
                <a:uFillTx/>
                <a:ea typeface="+mn-ea"/>
                <a:cs typeface="+mn-cs"/>
              </a:rPr>
              <a:t>a</a:t>
            </a:r>
          </a:p>
        </p:txBody>
      </p:sp>
      <p:sp>
        <p:nvSpPr>
          <p:cNvPr id="23" name="TextBox 22">
            <a:extLst>
              <a:ext uri="{FF2B5EF4-FFF2-40B4-BE49-F238E27FC236}">
                <a16:creationId xmlns:a16="http://schemas.microsoft.com/office/drawing/2014/main" id="{0A4A1D10-1939-41BA-89E2-C47A50FC66AD}"/>
              </a:ext>
            </a:extLst>
          </p:cNvPr>
          <p:cNvSpPr txBox="1"/>
          <p:nvPr/>
        </p:nvSpPr>
        <p:spPr>
          <a:xfrm>
            <a:off x="7489421" y="5216429"/>
            <a:ext cx="570156" cy="200055"/>
          </a:xfrm>
          <a:prstGeom prst="rect">
            <a:avLst/>
          </a:prstGeom>
          <a:noFill/>
        </p:spPr>
        <p:txBody>
          <a:bodyPr wrap="square" rtlCol="0">
            <a:spAutoFit/>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700" b="0" i="0" u="none" strike="noStrike" kern="1200" cap="none" spc="0" normalizeH="0" baseline="0" noProof="0">
                <a:ln>
                  <a:noFill/>
                </a:ln>
                <a:solidFill>
                  <a:srgbClr val="595454"/>
                </a:solidFill>
                <a:effectLst/>
                <a:uLnTx/>
                <a:uFillTx/>
                <a:ea typeface="+mn-ea"/>
                <a:cs typeface="+mn-cs"/>
              </a:rPr>
              <a:t>a</a:t>
            </a:r>
          </a:p>
        </p:txBody>
      </p:sp>
      <p:sp>
        <p:nvSpPr>
          <p:cNvPr id="21" name="TextBox 48">
            <a:extLst>
              <a:ext uri="{FF2B5EF4-FFF2-40B4-BE49-F238E27FC236}">
                <a16:creationId xmlns:a16="http://schemas.microsoft.com/office/drawing/2014/main" id="{140A2F02-9101-4FE7-A2B6-C88E18AC4DF0}"/>
              </a:ext>
            </a:extLst>
          </p:cNvPr>
          <p:cNvSpPr txBox="1"/>
          <p:nvPr/>
        </p:nvSpPr>
        <p:spPr>
          <a:xfrm>
            <a:off x="871142" y="5623021"/>
            <a:ext cx="4297623" cy="246221"/>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595454"/>
                </a:solidFill>
                <a:effectLst/>
                <a:uLnTx/>
                <a:uFillTx/>
                <a:ea typeface="+mn-ea"/>
                <a:cs typeface="+mn-cs"/>
              </a:rPr>
              <a:t>n/N         </a:t>
            </a:r>
            <a:r>
              <a:rPr kumimoji="0" lang="en-US" sz="1000" b="0" i="0" u="none" strike="noStrike" kern="1200" cap="none" spc="0" normalizeH="0" baseline="0" noProof="0">
                <a:ln>
                  <a:noFill/>
                </a:ln>
                <a:solidFill>
                  <a:srgbClr val="595454"/>
                </a:solidFill>
                <a:effectLst/>
                <a:uLnTx/>
                <a:uFillTx/>
                <a:ea typeface="+mn-ea"/>
                <a:cs typeface="+mn-cs"/>
              </a:rPr>
              <a:t>115/149  82/135          41/55   33/52           74/94    49/83  </a:t>
            </a:r>
          </a:p>
        </p:txBody>
      </p:sp>
      <p:sp>
        <p:nvSpPr>
          <p:cNvPr id="15" name="TextBox 14">
            <a:extLst>
              <a:ext uri="{FF2B5EF4-FFF2-40B4-BE49-F238E27FC236}">
                <a16:creationId xmlns:a16="http://schemas.microsoft.com/office/drawing/2014/main" id="{0BF1547F-D6E6-47A4-902A-86D4D4452A37}"/>
              </a:ext>
            </a:extLst>
          </p:cNvPr>
          <p:cNvSpPr txBox="1"/>
          <p:nvPr/>
        </p:nvSpPr>
        <p:spPr>
          <a:xfrm>
            <a:off x="256662" y="5310455"/>
            <a:ext cx="1583113" cy="184666"/>
          </a:xfrm>
          <a:prstGeom prst="rect">
            <a:avLst/>
          </a:prstGeom>
          <a:noFill/>
        </p:spPr>
        <p:txBody>
          <a:bodyPr vert="horz" wrap="square" lIns="0" tIns="0" rIns="0" bIns="0" rtlCol="0" anchor="ctr">
            <a:spAutoFit/>
          </a:bodyPr>
          <a:lstStyle/>
          <a:p>
            <a:pPr marL="0" marR="0" lvl="0" indent="0" algn="ctr" defTabSz="2167250"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a:ln>
                  <a:noFill/>
                </a:ln>
                <a:solidFill>
                  <a:srgbClr val="595454"/>
                </a:solidFill>
                <a:effectLst/>
                <a:uLnTx/>
                <a:uFillTx/>
                <a:ea typeface="+mn-ea"/>
                <a:cs typeface="Arial" panose="020B0604020202020204" pitchFamily="34" charset="0"/>
              </a:rPr>
              <a:t>BL s</a:t>
            </a:r>
            <a:r>
              <a:rPr kumimoji="0" lang="en-US" sz="1200" b="1" i="0" u="none" strike="noStrike" kern="1200" cap="none" spc="0" normalizeH="0" baseline="0" noProof="0" err="1">
                <a:ln>
                  <a:noFill/>
                </a:ln>
                <a:solidFill>
                  <a:srgbClr val="595454"/>
                </a:solidFill>
                <a:effectLst/>
                <a:uLnTx/>
                <a:uFillTx/>
                <a:ea typeface="+mn-ea"/>
                <a:cs typeface="Arial" panose="020B0604020202020204" pitchFamily="34" charset="0"/>
              </a:rPr>
              <a:t>tage</a:t>
            </a:r>
            <a:endParaRPr kumimoji="0" lang="en-US" sz="1200" b="1" i="0" u="none" strike="noStrike" kern="1200" cap="none" spc="0" normalizeH="0" baseline="0" noProof="0">
              <a:ln>
                <a:noFill/>
              </a:ln>
              <a:solidFill>
                <a:srgbClr val="595454"/>
              </a:solidFill>
              <a:effectLst/>
              <a:uLnTx/>
              <a:uFillTx/>
              <a:ea typeface="+mn-ea"/>
              <a:cs typeface="Arial" panose="020B0604020202020204" pitchFamily="34" charset="0"/>
            </a:endParaRPr>
          </a:p>
        </p:txBody>
      </p:sp>
      <p:sp>
        <p:nvSpPr>
          <p:cNvPr id="20" name="TextBox 19">
            <a:extLst>
              <a:ext uri="{FF2B5EF4-FFF2-40B4-BE49-F238E27FC236}">
                <a16:creationId xmlns:a16="http://schemas.microsoft.com/office/drawing/2014/main" id="{D27BD949-1CA7-4787-810B-854F34184871}"/>
              </a:ext>
            </a:extLst>
          </p:cNvPr>
          <p:cNvSpPr txBox="1"/>
          <p:nvPr/>
        </p:nvSpPr>
        <p:spPr>
          <a:xfrm>
            <a:off x="627540" y="6141280"/>
            <a:ext cx="10947335" cy="265388"/>
          </a:xfrm>
          <a:prstGeom prst="rect">
            <a:avLst/>
          </a:prstGeom>
          <a:noFill/>
        </p:spPr>
        <p:txBody>
          <a:bodyPr wrap="square" lIns="0" tIns="0" rIns="0" bIns="0" rtlCol="0" anchor="b">
            <a:noAutofit/>
          </a:bodyPr>
          <a:lstStyle/>
          <a:p>
            <a:pPr marL="0" marR="0" lvl="0" indent="0" algn="l" defTabSz="685800" rtl="0" eaLnBrk="1" fontAlgn="auto" latinLnBrk="0" hangingPunct="1">
              <a:lnSpc>
                <a:spcPct val="100000"/>
              </a:lnSpc>
              <a:spcBef>
                <a:spcPts val="900"/>
              </a:spcBef>
              <a:spcAft>
                <a:spcPts val="0"/>
              </a:spcAft>
              <a:buClrTx/>
              <a:buSzPct val="100000"/>
              <a:buFontTx/>
              <a:buNone/>
              <a:tabLst/>
              <a:defRPr/>
            </a:pPr>
            <a:r>
              <a:rPr kumimoji="0" lang="en-US" sz="900" b="0" i="0" u="none" strike="noStrike" kern="1200" cap="none" spc="0" normalizeH="0" baseline="0" noProof="0" dirty="0">
                <a:ln>
                  <a:noFill/>
                </a:ln>
                <a:solidFill>
                  <a:srgbClr val="595454"/>
                </a:solidFill>
                <a:effectLst/>
                <a:uLnTx/>
                <a:uFillTx/>
                <a:ea typeface="+mn-ea"/>
                <a:cs typeface="+mn-cs"/>
              </a:rPr>
              <a:t>P</a:t>
            </a:r>
            <a:r>
              <a:rPr kumimoji="0" lang="en-GB" sz="900" b="0" i="0" u="none" strike="noStrike" kern="1200" cap="none" spc="0" normalizeH="0" baseline="0" noProof="0" dirty="0" err="1">
                <a:ln>
                  <a:noFill/>
                </a:ln>
                <a:solidFill>
                  <a:srgbClr val="595454"/>
                </a:solidFill>
                <a:effectLst/>
                <a:uLnTx/>
                <a:uFillTx/>
                <a:ea typeface="+mn-ea"/>
                <a:cs typeface="+mn-cs"/>
              </a:rPr>
              <a:t>atients</a:t>
            </a:r>
            <a:r>
              <a:rPr kumimoji="0" lang="en-GB" sz="900" b="0" i="0" u="none" strike="noStrike" kern="1200" cap="none" spc="0" normalizeH="0" baseline="0" noProof="0" dirty="0">
                <a:ln>
                  <a:noFill/>
                </a:ln>
                <a:solidFill>
                  <a:srgbClr val="595454"/>
                </a:solidFill>
                <a:effectLst/>
                <a:uLnTx/>
                <a:uFillTx/>
                <a:ea typeface="+mn-ea"/>
                <a:cs typeface="+mn-cs"/>
              </a:rPr>
              <a:t> may have had &gt;1 surgery type. </a:t>
            </a:r>
            <a:r>
              <a:rPr kumimoji="0" lang="en-US" sz="900" b="0" i="0" u="none" strike="noStrike" kern="1200" cap="none" spc="0" normalizeH="0" baseline="0" noProof="0" dirty="0">
                <a:ln>
                  <a:noFill/>
                </a:ln>
                <a:solidFill>
                  <a:srgbClr val="595454"/>
                </a:solidFill>
                <a:effectLst/>
                <a:uLnTx/>
                <a:uFillTx/>
                <a:ea typeface="+mn-ea"/>
                <a:cs typeface="+mn-cs"/>
              </a:rPr>
              <a:t>Patient numbers (n/N) for stage </a:t>
            </a:r>
            <a:r>
              <a:rPr kumimoji="0" lang="en-US" sz="900" b="0" i="0" u="none" strike="noStrike" kern="1200" cap="none" spc="0" normalizeH="0" baseline="0" noProof="0" dirty="0" err="1">
                <a:ln>
                  <a:noFill/>
                </a:ln>
                <a:solidFill>
                  <a:srgbClr val="595454"/>
                </a:solidFill>
                <a:effectLst/>
                <a:uLnTx/>
                <a:uFillTx/>
                <a:ea typeface="+mn-ea"/>
                <a:cs typeface="+mn-cs"/>
              </a:rPr>
              <a:t>IB</a:t>
            </a:r>
            <a:r>
              <a:rPr kumimoji="0" lang="en-US" sz="900" b="0" i="0" u="none" strike="noStrike" kern="1200" cap="none" spc="0" normalizeH="0" baseline="0" noProof="0" dirty="0">
                <a:ln>
                  <a:noFill/>
                </a:ln>
                <a:solidFill>
                  <a:srgbClr val="595454"/>
                </a:solidFill>
                <a:effectLst/>
                <a:uLnTx/>
                <a:uFillTx/>
                <a:ea typeface="+mn-ea"/>
                <a:cs typeface="+mn-cs"/>
              </a:rPr>
              <a:t>/II and stage IIIA, respectively, for Bilobectomy (NIVO + chemo: 1/55, 2/94; chemo: 2/52, 2/83), sleeve lobectomy (NIVO + chemo: 2/55, 0/94; chemo: 5/52, 5/83), and other (NIVO + chemo: 13/55, 11/94; chemo: 12/52, 9/83). </a:t>
            </a:r>
            <a:r>
              <a:rPr kumimoji="0" lang="en-US" sz="900" b="0" i="0" u="none" strike="noStrike" kern="1200" cap="none" spc="0" normalizeH="0" baseline="30000" noProof="0" dirty="0" err="1">
                <a:ln>
                  <a:noFill/>
                </a:ln>
                <a:solidFill>
                  <a:srgbClr val="595454"/>
                </a:solidFill>
                <a:effectLst/>
                <a:uLnTx/>
                <a:uFillTx/>
                <a:ea typeface="+mn-ea"/>
                <a:cs typeface="+mn-cs"/>
              </a:rPr>
              <a:t>a</a:t>
            </a:r>
            <a:r>
              <a:rPr kumimoji="0" lang="en-US" sz="900" b="0" i="0" u="none" strike="noStrike" kern="1200" cap="none" spc="0" normalizeH="0" baseline="0" noProof="0" dirty="0" err="1">
                <a:ln>
                  <a:noFill/>
                </a:ln>
                <a:solidFill>
                  <a:srgbClr val="595454"/>
                </a:solidFill>
                <a:effectLst/>
                <a:uLnTx/>
                <a:uFillTx/>
                <a:ea typeface="+mn-ea"/>
                <a:cs typeface="+mn-cs"/>
              </a:rPr>
              <a:t>Patients</a:t>
            </a:r>
            <a:r>
              <a:rPr kumimoji="0" lang="en-US" sz="900" b="0" i="0" u="none" strike="noStrike" kern="1200" cap="none" spc="0" normalizeH="0" baseline="0" noProof="0" dirty="0">
                <a:ln>
                  <a:noFill/>
                </a:ln>
                <a:solidFill>
                  <a:srgbClr val="595454"/>
                </a:solidFill>
                <a:effectLst/>
                <a:uLnTx/>
                <a:uFillTx/>
                <a:ea typeface="+mn-ea"/>
                <a:cs typeface="+mn-cs"/>
              </a:rPr>
              <a:t> with all baseline stages of disease with surgery.</a:t>
            </a:r>
            <a:r>
              <a:rPr kumimoji="0" lang="en-US" sz="900" b="0" i="0" u="none" strike="noStrike" kern="1200" cap="none" spc="0" normalizeH="0" baseline="30000" noProof="0" dirty="0">
                <a:ln>
                  <a:noFill/>
                </a:ln>
                <a:solidFill>
                  <a:srgbClr val="595454"/>
                </a:solidFill>
                <a:effectLst/>
                <a:uLnTx/>
                <a:uFillTx/>
                <a:ea typeface="+mn-ea"/>
                <a:cs typeface="+mn-cs"/>
              </a:rPr>
              <a:t> </a:t>
            </a:r>
            <a:endParaRPr kumimoji="0" lang="en-US" sz="900" b="0" i="0" u="none" strike="sngStrike" kern="1200" cap="none" spc="0" normalizeH="0" baseline="0" noProof="0" dirty="0">
              <a:ln>
                <a:noFill/>
              </a:ln>
              <a:solidFill>
                <a:srgbClr val="595454"/>
              </a:solidFill>
              <a:effectLst/>
              <a:uLnTx/>
              <a:uFillTx/>
              <a:ea typeface="+mn-ea"/>
              <a:cs typeface="+mn-cs"/>
            </a:endParaRPr>
          </a:p>
        </p:txBody>
      </p:sp>
      <p:sp>
        <p:nvSpPr>
          <p:cNvPr id="7" name="Footer Placeholder 6">
            <a:extLst>
              <a:ext uri="{FF2B5EF4-FFF2-40B4-BE49-F238E27FC236}">
                <a16:creationId xmlns:a16="http://schemas.microsoft.com/office/drawing/2014/main" id="{C261D9C5-3C85-0A36-6CC1-2728AEB5236C}"/>
              </a:ext>
            </a:extLst>
          </p:cNvPr>
          <p:cNvSpPr>
            <a:spLocks noGrp="1"/>
          </p:cNvSpPr>
          <p:nvPr>
            <p:ph type="ftr" sz="quarter" idx="3"/>
          </p:nvPr>
        </p:nvSpPr>
        <p:spPr/>
        <p:txBody>
          <a:bodyPr/>
          <a:lstStyle/>
          <a:p>
            <a:r>
              <a:rPr lang="en-US" dirty="0"/>
              <a:t>Forde PM, et al. </a:t>
            </a:r>
            <a:r>
              <a:rPr lang="en-US" i="1" dirty="0"/>
              <a:t>N </a:t>
            </a:r>
            <a:r>
              <a:rPr lang="en-US" i="1" dirty="0" err="1"/>
              <a:t>Engl</a:t>
            </a:r>
            <a:r>
              <a:rPr lang="en-US" i="1" dirty="0"/>
              <a:t> J Med. </a:t>
            </a:r>
            <a:r>
              <a:rPr lang="en-US" dirty="0"/>
              <a:t>2022;386;1973-85.</a:t>
            </a:r>
          </a:p>
        </p:txBody>
      </p:sp>
    </p:spTree>
    <p:extLst>
      <p:ext uri="{BB962C8B-B14F-4D97-AF65-F5344CB8AC3E}">
        <p14:creationId xmlns:p14="http://schemas.microsoft.com/office/powerpoint/2010/main" val="41376976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0" name="Title 1">
            <a:extLst>
              <a:ext uri="{FF2B5EF4-FFF2-40B4-BE49-F238E27FC236}">
                <a16:creationId xmlns:a16="http://schemas.microsoft.com/office/drawing/2014/main" id="{760FF665-244B-44F1-8196-0AAB137C8566}"/>
              </a:ext>
            </a:extLst>
          </p:cNvPr>
          <p:cNvSpPr>
            <a:spLocks noGrp="1"/>
          </p:cNvSpPr>
          <p:nvPr>
            <p:ph type="title"/>
          </p:nvPr>
        </p:nvSpPr>
        <p:spPr>
          <a:xfrm>
            <a:off x="609600" y="199505"/>
            <a:ext cx="10744200" cy="661721"/>
          </a:xfrm>
        </p:spPr>
        <p:txBody>
          <a:bodyPr/>
          <a:lstStyle/>
          <a:p>
            <a:r>
              <a:rPr lang="en-US" dirty="0"/>
              <a:t>Exploratory Analysis: </a:t>
            </a:r>
            <a:r>
              <a:rPr lang="en-US" dirty="0" err="1"/>
              <a:t>EFS</a:t>
            </a:r>
            <a:r>
              <a:rPr lang="en-US" dirty="0"/>
              <a:t> by </a:t>
            </a:r>
            <a:r>
              <a:rPr lang="en-US" dirty="0" err="1"/>
              <a:t>pCR</a:t>
            </a:r>
            <a:r>
              <a:rPr lang="en-US" dirty="0"/>
              <a:t> Status</a:t>
            </a:r>
          </a:p>
        </p:txBody>
      </p:sp>
      <p:sp>
        <p:nvSpPr>
          <p:cNvPr id="335" name="TextBox 334">
            <a:extLst>
              <a:ext uri="{FF2B5EF4-FFF2-40B4-BE49-F238E27FC236}">
                <a16:creationId xmlns:a16="http://schemas.microsoft.com/office/drawing/2014/main" id="{69B1DEB4-2336-4A76-A7E6-AA9FCDC5CEA7}"/>
              </a:ext>
            </a:extLst>
          </p:cNvPr>
          <p:cNvSpPr txBox="1"/>
          <p:nvPr>
            <p:custDataLst>
              <p:tags r:id="rId1"/>
            </p:custDataLst>
          </p:nvPr>
        </p:nvSpPr>
        <p:spPr>
          <a:xfrm>
            <a:off x="618009" y="5997915"/>
            <a:ext cx="10955981" cy="401648"/>
          </a:xfrm>
          <a:prstGeom prst="rect">
            <a:avLst/>
          </a:prstGeom>
          <a:noFill/>
        </p:spPr>
        <p:txBody>
          <a:bodyPr vert="horz" wrap="square" lIns="0" tIns="0" rIns="0" bIns="0" rtlCol="0" anchor="b" anchorCtr="0">
            <a:spAutoFit/>
          </a:bodyPr>
          <a:lstStyle/>
          <a:p>
            <a:pPr marL="0" marR="0" lvl="0" indent="0" algn="l" defTabSz="1219170" rtl="0" eaLnBrk="1" fontAlgn="auto" latinLnBrk="0" hangingPunct="1">
              <a:lnSpc>
                <a:spcPct val="90000"/>
              </a:lnSpc>
              <a:spcBef>
                <a:spcPts val="0"/>
              </a:spcBef>
              <a:spcAft>
                <a:spcPts val="0"/>
              </a:spcAft>
              <a:buClrTx/>
              <a:buSzTx/>
              <a:buFontTx/>
              <a:buNone/>
              <a:tabLst/>
              <a:defRPr/>
            </a:pPr>
            <a:r>
              <a:rPr kumimoji="0" lang="en-US" sz="1100" b="1" i="0" u="none" strike="noStrike" kern="0" cap="none" spc="0" normalizeH="0" baseline="0" noProof="0" dirty="0">
                <a:ln>
                  <a:noFill/>
                </a:ln>
                <a:solidFill>
                  <a:srgbClr val="595454"/>
                </a:solidFill>
                <a:effectLst/>
                <a:uLnTx/>
                <a:uFillTx/>
                <a:ea typeface="SimSun" panose="02010600030101010101" pitchFamily="2" charset="-122"/>
                <a:cs typeface="Times New Roman" panose="02020603050405020304" pitchFamily="18" charset="0"/>
              </a:rPr>
              <a:t>Minimum follow-up: 21 months</a:t>
            </a:r>
            <a:r>
              <a:rPr kumimoji="0" lang="en-US" sz="1100" b="1" i="0" u="none" strike="noStrike" kern="1200" cap="none" spc="0" normalizeH="0" baseline="0" noProof="0" dirty="0">
                <a:ln>
                  <a:noFill/>
                </a:ln>
                <a:solidFill>
                  <a:srgbClr val="595454"/>
                </a:solidFill>
                <a:effectLst/>
                <a:uLnTx/>
                <a:uFillTx/>
                <a:ea typeface="+mn-ea"/>
                <a:cs typeface="Arial" panose="020B0604020202020204" pitchFamily="34" charset="0"/>
              </a:rPr>
              <a:t>; median follow-up, 29.5 months.</a:t>
            </a:r>
            <a:endParaRPr kumimoji="0" lang="en-US" sz="1100" b="1" i="0" u="none" strike="sngStrike" kern="0" cap="none" spc="0" normalizeH="0" baseline="0" noProof="0" dirty="0">
              <a:ln>
                <a:noFill/>
              </a:ln>
              <a:solidFill>
                <a:srgbClr val="595454"/>
              </a:solidFill>
              <a:effectLst/>
              <a:uLnTx/>
              <a:uFillTx/>
              <a:ea typeface="SimSun" panose="02010600030101010101" pitchFamily="2" charset="-122"/>
              <a:cs typeface="Times New Roman" panose="02020603050405020304" pitchFamily="18" charset="0"/>
            </a:endParaRPr>
          </a:p>
          <a:p>
            <a:pPr marL="0" marR="0" lvl="0" indent="0" algn="l" defTabSz="1219170" rtl="0" eaLnBrk="1" fontAlgn="auto" latinLnBrk="0" hangingPunct="1">
              <a:lnSpc>
                <a:spcPct val="90000"/>
              </a:lnSpc>
              <a:spcBef>
                <a:spcPts val="0"/>
              </a:spcBef>
              <a:spcAft>
                <a:spcPts val="0"/>
              </a:spcAft>
              <a:buClrTx/>
              <a:buSzTx/>
              <a:buFontTx/>
              <a:buNone/>
              <a:tabLst/>
              <a:defRPr/>
            </a:pPr>
            <a:r>
              <a:rPr kumimoji="0" lang="en-US" sz="900" b="0" i="0" u="none" strike="noStrike" kern="1200" cap="none" spc="0" normalizeH="0" baseline="30000" noProof="0" dirty="0">
                <a:ln>
                  <a:noFill/>
                </a:ln>
                <a:solidFill>
                  <a:srgbClr val="595454"/>
                </a:solidFill>
                <a:effectLst/>
                <a:uLnTx/>
                <a:uFillTx/>
                <a:ea typeface="+mn-ea"/>
                <a:cs typeface="Arial" panose="020B0604020202020204" pitchFamily="34" charset="0"/>
              </a:rPr>
              <a:t>a</a:t>
            </a:r>
            <a:r>
              <a:rPr kumimoji="0" lang="en-US" sz="900" b="0" i="0" u="none" strike="noStrike" kern="1200" cap="none" spc="0" normalizeH="0" baseline="0" noProof="0" dirty="0">
                <a:ln>
                  <a:noFill/>
                </a:ln>
                <a:solidFill>
                  <a:srgbClr val="595454"/>
                </a:solidFill>
                <a:effectLst/>
                <a:uLnTx/>
                <a:uFillTx/>
                <a:ea typeface="+mn-ea"/>
                <a:cs typeface="Arial" panose="020B0604020202020204" pitchFamily="34" charset="0"/>
              </a:rPr>
              <a:t>95% CI=30.6</a:t>
            </a:r>
            <a:r>
              <a:rPr kumimoji="0" lang="en-US" sz="900" b="0" i="0" u="none" strike="noStrike" kern="1200" cap="none" spc="0" normalizeH="0" baseline="0" noProof="0" dirty="0">
                <a:ln>
                  <a:noFill/>
                </a:ln>
                <a:solidFill>
                  <a:srgbClr val="595454"/>
                </a:solidFill>
                <a:effectLst/>
                <a:uLnTx/>
                <a:uFillTx/>
                <a:ea typeface="+mn-ea"/>
                <a:cs typeface="+mn-cs"/>
              </a:rPr>
              <a:t>–NR (NIVO + chemo, </a:t>
            </a:r>
            <a:r>
              <a:rPr kumimoji="0" lang="en-US" sz="900" b="0" i="0" u="none" strike="noStrike" kern="1200" cap="none" spc="0" normalizeH="0" baseline="0" noProof="0" dirty="0" err="1">
                <a:ln>
                  <a:noFill/>
                </a:ln>
                <a:solidFill>
                  <a:srgbClr val="595454"/>
                </a:solidFill>
                <a:effectLst/>
                <a:uLnTx/>
                <a:uFillTx/>
                <a:ea typeface="+mn-ea"/>
                <a:cs typeface="+mn-cs"/>
              </a:rPr>
              <a:t>pCR</a:t>
            </a:r>
            <a:r>
              <a:rPr kumimoji="0" lang="en-US" sz="900" b="0" i="0" u="none" strike="noStrike" kern="1200" cap="none" spc="0" normalizeH="0" baseline="0" noProof="0" dirty="0">
                <a:ln>
                  <a:noFill/>
                </a:ln>
                <a:solidFill>
                  <a:srgbClr val="595454"/>
                </a:solidFill>
                <a:effectLst/>
                <a:uLnTx/>
                <a:uFillTx/>
                <a:ea typeface="+mn-ea"/>
                <a:cs typeface="+mn-cs"/>
              </a:rPr>
              <a:t>), 16.6–NR (NIVO + chemo, no </a:t>
            </a:r>
            <a:r>
              <a:rPr kumimoji="0" lang="en-US" sz="900" b="0" i="0" u="none" strike="noStrike" kern="1200" cap="none" spc="0" normalizeH="0" baseline="0" noProof="0" dirty="0" err="1">
                <a:ln>
                  <a:noFill/>
                </a:ln>
                <a:solidFill>
                  <a:srgbClr val="595454"/>
                </a:solidFill>
                <a:effectLst/>
                <a:uLnTx/>
                <a:uFillTx/>
                <a:ea typeface="+mn-ea"/>
                <a:cs typeface="+mn-cs"/>
              </a:rPr>
              <a:t>pCR</a:t>
            </a:r>
            <a:r>
              <a:rPr kumimoji="0" lang="en-US" sz="900" b="0" i="0" u="none" strike="noStrike" kern="1200" cap="none" spc="0" normalizeH="0" baseline="0" noProof="0" dirty="0">
                <a:ln>
                  <a:noFill/>
                </a:ln>
                <a:solidFill>
                  <a:srgbClr val="595454"/>
                </a:solidFill>
                <a:effectLst/>
                <a:uLnTx/>
                <a:uFillTx/>
                <a:ea typeface="+mn-ea"/>
                <a:cs typeface="+mn-cs"/>
              </a:rPr>
              <a:t>) and NR–NR (chemo, </a:t>
            </a:r>
            <a:r>
              <a:rPr kumimoji="0" lang="en-US" sz="900" b="0" i="0" u="none" strike="noStrike" kern="1200" cap="none" spc="0" normalizeH="0" baseline="0" noProof="0" dirty="0" err="1">
                <a:ln>
                  <a:noFill/>
                </a:ln>
                <a:solidFill>
                  <a:srgbClr val="595454"/>
                </a:solidFill>
                <a:effectLst/>
                <a:uLnTx/>
                <a:uFillTx/>
                <a:ea typeface="+mn-ea"/>
                <a:cs typeface="+mn-cs"/>
              </a:rPr>
              <a:t>pCR</a:t>
            </a:r>
            <a:r>
              <a:rPr kumimoji="0" lang="en-US" sz="900" b="0" i="0" u="none" strike="noStrike" kern="1200" cap="none" spc="0" normalizeH="0" baseline="0" noProof="0" dirty="0">
                <a:ln>
                  <a:noFill/>
                </a:ln>
                <a:solidFill>
                  <a:srgbClr val="595454"/>
                </a:solidFill>
                <a:effectLst/>
                <a:uLnTx/>
                <a:uFillTx/>
                <a:ea typeface="+mn-ea"/>
                <a:cs typeface="+mn-cs"/>
              </a:rPr>
              <a:t>), 13.9–26.2 (chemo, no </a:t>
            </a:r>
            <a:r>
              <a:rPr kumimoji="0" lang="en-US" sz="900" b="0" i="0" u="none" strike="noStrike" kern="1200" cap="none" spc="0" normalizeH="0" baseline="0" noProof="0" dirty="0" err="1">
                <a:ln>
                  <a:noFill/>
                </a:ln>
                <a:solidFill>
                  <a:srgbClr val="595454"/>
                </a:solidFill>
                <a:effectLst/>
                <a:uLnTx/>
                <a:uFillTx/>
                <a:ea typeface="+mn-ea"/>
                <a:cs typeface="+mn-cs"/>
              </a:rPr>
              <a:t>pCR</a:t>
            </a:r>
            <a:r>
              <a:rPr kumimoji="0" lang="en-US" sz="900" b="0" i="0" u="none" strike="noStrike" kern="1200" cap="none" spc="0" normalizeH="0" baseline="0" noProof="0" dirty="0">
                <a:ln>
                  <a:noFill/>
                </a:ln>
                <a:solidFill>
                  <a:srgbClr val="595454"/>
                </a:solidFill>
                <a:effectLst/>
                <a:uLnTx/>
                <a:uFillTx/>
                <a:ea typeface="+mn-ea"/>
                <a:cs typeface="+mn-cs"/>
              </a:rPr>
              <a:t>); </a:t>
            </a:r>
            <a:r>
              <a:rPr kumimoji="0" lang="en-US" sz="900" b="0" i="0" u="none" strike="noStrike" kern="1200" cap="none" spc="0" normalizeH="0" baseline="30000" noProof="0" dirty="0">
                <a:ln>
                  <a:noFill/>
                </a:ln>
                <a:solidFill>
                  <a:srgbClr val="595454"/>
                </a:solidFill>
                <a:effectLst/>
                <a:uLnTx/>
                <a:uFillTx/>
                <a:ea typeface="+mn-ea"/>
                <a:cs typeface="+mn-cs"/>
              </a:rPr>
              <a:t>b</a:t>
            </a:r>
            <a:r>
              <a:rPr kumimoji="0" lang="en-GB" sz="900" b="0" i="0" u="none" strike="noStrike" kern="1200" cap="none" spc="0" normalizeH="0" baseline="0" noProof="0" dirty="0">
                <a:ln>
                  <a:noFill/>
                </a:ln>
                <a:solidFill>
                  <a:srgbClr val="595454"/>
                </a:solidFill>
                <a:effectLst/>
                <a:uLnTx/>
                <a:uFillTx/>
                <a:ea typeface="+mn-ea"/>
                <a:cs typeface="+mn-cs"/>
              </a:rPr>
              <a:t>In the pooled patient population (</a:t>
            </a:r>
            <a:r>
              <a:rPr kumimoji="0" lang="en-GB" sz="900" b="0" i="0" u="none" strike="noStrike" kern="1200" cap="none" spc="0" normalizeH="0" baseline="0" noProof="0" dirty="0" err="1">
                <a:ln>
                  <a:noFill/>
                </a:ln>
                <a:solidFill>
                  <a:srgbClr val="595454"/>
                </a:solidFill>
                <a:effectLst/>
                <a:uLnTx/>
                <a:uFillTx/>
                <a:ea typeface="+mn-ea"/>
                <a:cs typeface="+mn-cs"/>
              </a:rPr>
              <a:t>NIVO</a:t>
            </a:r>
            <a:r>
              <a:rPr kumimoji="0" lang="en-GB" sz="900" b="0" i="0" u="none" strike="noStrike" kern="1200" cap="none" spc="0" normalizeH="0" baseline="0" noProof="0" dirty="0">
                <a:ln>
                  <a:noFill/>
                </a:ln>
                <a:solidFill>
                  <a:srgbClr val="595454"/>
                </a:solidFill>
                <a:effectLst/>
                <a:uLnTx/>
                <a:uFillTx/>
                <a:ea typeface="+mn-ea"/>
                <a:cs typeface="+mn-cs"/>
              </a:rPr>
              <a:t> + chemo and chemo arms combined), </a:t>
            </a:r>
            <a:r>
              <a:rPr kumimoji="0" lang="en-GB" sz="900" b="0" i="0" u="none" strike="noStrike" kern="1200" cap="none" spc="0" normalizeH="0" baseline="0" noProof="0" dirty="0" err="1">
                <a:ln>
                  <a:noFill/>
                </a:ln>
                <a:solidFill>
                  <a:srgbClr val="595454"/>
                </a:solidFill>
                <a:effectLst/>
                <a:uLnTx/>
                <a:uFillTx/>
                <a:ea typeface="+mn-ea"/>
                <a:cs typeface="+mn-cs"/>
              </a:rPr>
              <a:t>EFS</a:t>
            </a:r>
            <a:r>
              <a:rPr kumimoji="0" lang="en-GB" sz="900" b="0" i="0" u="none" strike="noStrike" kern="1200" cap="none" spc="0" normalizeH="0" baseline="0" noProof="0" dirty="0">
                <a:ln>
                  <a:noFill/>
                </a:ln>
                <a:solidFill>
                  <a:srgbClr val="595454"/>
                </a:solidFill>
                <a:effectLst/>
                <a:uLnTx/>
                <a:uFillTx/>
                <a:ea typeface="+mn-ea"/>
                <a:cs typeface="+mn-cs"/>
              </a:rPr>
              <a:t> HR (95% CI) was 0.11 (0.04–0.29) for patients with </a:t>
            </a:r>
            <a:r>
              <a:rPr kumimoji="0" lang="en-GB" sz="900" b="0" i="0" u="none" strike="noStrike" kern="1200" cap="none" spc="0" normalizeH="0" baseline="0" noProof="0" dirty="0" err="1">
                <a:ln>
                  <a:noFill/>
                </a:ln>
                <a:solidFill>
                  <a:srgbClr val="595454"/>
                </a:solidFill>
                <a:effectLst/>
                <a:uLnTx/>
                <a:uFillTx/>
                <a:ea typeface="+mn-ea"/>
                <a:cs typeface="+mn-cs"/>
              </a:rPr>
              <a:t>pCR</a:t>
            </a:r>
            <a:r>
              <a:rPr kumimoji="0" lang="en-GB" sz="900" b="0" i="0" u="none" strike="noStrike" kern="1200" cap="none" spc="0" normalizeH="0" baseline="0" noProof="0" dirty="0">
                <a:ln>
                  <a:noFill/>
                </a:ln>
                <a:solidFill>
                  <a:srgbClr val="595454"/>
                </a:solidFill>
                <a:effectLst/>
                <a:uLnTx/>
                <a:uFillTx/>
                <a:ea typeface="+mn-ea"/>
                <a:cs typeface="+mn-cs"/>
              </a:rPr>
              <a:t> vs those without </a:t>
            </a:r>
            <a:r>
              <a:rPr kumimoji="0" lang="en-GB" sz="900" b="0" i="0" u="none" strike="noStrike" kern="1200" cap="none" spc="0" normalizeH="0" baseline="0" noProof="0" dirty="0" err="1">
                <a:ln>
                  <a:noFill/>
                </a:ln>
                <a:solidFill>
                  <a:srgbClr val="595454"/>
                </a:solidFill>
                <a:effectLst/>
                <a:uLnTx/>
                <a:uFillTx/>
                <a:ea typeface="+mn-ea"/>
                <a:cs typeface="+mn-cs"/>
              </a:rPr>
              <a:t>pCR</a:t>
            </a:r>
            <a:r>
              <a:rPr kumimoji="0" lang="en-GB" sz="900" b="0" i="0" u="none" strike="noStrike" kern="1200" cap="none" spc="0" normalizeH="0" baseline="0" noProof="0" dirty="0">
                <a:ln>
                  <a:noFill/>
                </a:ln>
                <a:solidFill>
                  <a:srgbClr val="595454"/>
                </a:solidFill>
                <a:effectLst/>
                <a:uLnTx/>
                <a:uFillTx/>
                <a:ea typeface="+mn-ea"/>
                <a:cs typeface="+mn-cs"/>
              </a:rPr>
              <a:t>; </a:t>
            </a:r>
            <a:r>
              <a:rPr kumimoji="0" lang="en-GB" sz="900" b="0" i="0" u="none" strike="noStrike" kern="1200" cap="none" spc="0" normalizeH="0" baseline="30000" noProof="0" dirty="0">
                <a:ln>
                  <a:noFill/>
                </a:ln>
                <a:solidFill>
                  <a:srgbClr val="595454"/>
                </a:solidFill>
                <a:effectLst/>
                <a:uLnTx/>
                <a:uFillTx/>
                <a:ea typeface="+mn-ea"/>
                <a:cs typeface="Arial" panose="020B0604020202020204" pitchFamily="34" charset="0"/>
              </a:rPr>
              <a:t>c</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HR was not computed for the chemo arm due to only 4 patients having a </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pCR</a:t>
            </a:r>
            <a:endParaRPr kumimoji="0" lang="en-GB" sz="900" b="0" i="0" u="none" strike="noStrike" kern="1200" cap="none" spc="0" normalizeH="0" baseline="0" noProof="0" dirty="0">
              <a:ln>
                <a:noFill/>
              </a:ln>
              <a:solidFill>
                <a:srgbClr val="595454"/>
              </a:solidFill>
              <a:effectLst/>
              <a:uLnTx/>
              <a:uFillTx/>
              <a:ea typeface="+mn-ea"/>
              <a:cs typeface="+mn-cs"/>
            </a:endParaRPr>
          </a:p>
        </p:txBody>
      </p:sp>
      <p:sp>
        <p:nvSpPr>
          <p:cNvPr id="334" name="TextBox 333">
            <a:extLst>
              <a:ext uri="{FF2B5EF4-FFF2-40B4-BE49-F238E27FC236}">
                <a16:creationId xmlns:a16="http://schemas.microsoft.com/office/drawing/2014/main" id="{98A34683-77BF-475C-8025-77B21736CA7F}"/>
              </a:ext>
            </a:extLst>
          </p:cNvPr>
          <p:cNvSpPr txBox="1"/>
          <p:nvPr/>
        </p:nvSpPr>
        <p:spPr>
          <a:xfrm>
            <a:off x="944525" y="5297859"/>
            <a:ext cx="10302949" cy="584775"/>
          </a:xfrm>
          <a:prstGeom prst="rect">
            <a:avLst/>
          </a:prstGeom>
          <a:noFill/>
        </p:spPr>
        <p:txBody>
          <a:bodyPr wrap="square" rtlCol="0">
            <a:spAutoFit/>
          </a:bodyPr>
          <a:lstStyle/>
          <a:p>
            <a:pPr marL="285750" marR="0" lvl="0" indent="-285750" algn="l" defTabSz="1219170" rtl="0" eaLnBrk="1" fontAlgn="auto" latinLnBrk="0" hangingPunct="1">
              <a:lnSpc>
                <a:spcPct val="100000"/>
              </a:lnSpc>
              <a:spcAft>
                <a:spcPts val="0"/>
              </a:spcAft>
              <a:buClrTx/>
              <a:buSzTx/>
              <a:buFont typeface="Arial" panose="020B0604020202020204" pitchFamily="34" charset="0"/>
              <a:buChar char="•"/>
              <a:tabLst/>
              <a:defRPr/>
            </a:pPr>
            <a:r>
              <a:rPr kumimoji="0" lang="en-US" sz="1600" b="0" i="0" u="none" strike="noStrike" kern="1200" cap="none" spc="0" normalizeH="0" baseline="0" noProof="0" dirty="0" err="1">
                <a:ln>
                  <a:noFill/>
                </a:ln>
                <a:solidFill>
                  <a:srgbClr val="595454"/>
                </a:solidFill>
                <a:effectLst/>
                <a:uLnTx/>
                <a:uFillTx/>
                <a:ea typeface="+mn-ea"/>
                <a:cs typeface="+mn-cs"/>
              </a:rPr>
              <a:t>pCR</a:t>
            </a:r>
            <a:r>
              <a:rPr kumimoji="0" lang="en-US" sz="1600" b="0" i="0" u="none" strike="noStrike" kern="1200" cap="none" spc="0" normalizeH="0" baseline="0" noProof="0" dirty="0">
                <a:ln>
                  <a:noFill/>
                </a:ln>
                <a:solidFill>
                  <a:srgbClr val="595454"/>
                </a:solidFill>
                <a:effectLst/>
                <a:uLnTx/>
                <a:uFillTx/>
                <a:ea typeface="+mn-ea"/>
                <a:cs typeface="+mn-cs"/>
              </a:rPr>
              <a:t> rates were significantly improved with NIVO + chemo vs chemo (24.0% vs 2.2%)</a:t>
            </a:r>
          </a:p>
          <a:p>
            <a:pPr marL="285750" marR="0" lvl="0" indent="-285750" algn="l" defTabSz="1219170" rtl="0" eaLnBrk="1" fontAlgn="auto" latinLnBrk="0" hangingPunct="1">
              <a:lnSpc>
                <a:spcPct val="100000"/>
              </a:lnSpc>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In patients without </a:t>
            </a:r>
            <a:r>
              <a:rPr kumimoji="0" lang="en-US" sz="16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pCR</a:t>
            </a:r>
            <a:r>
              <a:rPr kumimoji="0" lang="en-US" sz="16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a:t>
            </a:r>
            <a:r>
              <a:rPr kumimoji="0" lang="en-US" sz="1600" b="0" i="0" u="none" strike="noStrike" kern="1200" cap="none" spc="0" normalizeH="0" baseline="0" noProof="0" dirty="0">
                <a:ln>
                  <a:noFill/>
                </a:ln>
                <a:solidFill>
                  <a:srgbClr val="595454"/>
                </a:solidFill>
                <a:effectLst/>
                <a:uLnTx/>
                <a:uFillTx/>
                <a:ea typeface="+mn-ea"/>
                <a:cs typeface="+mn-cs"/>
              </a:rPr>
              <a:t>HR (95% CI) for NIVO + chemo vs chemo was </a:t>
            </a:r>
            <a:r>
              <a:rPr kumimoji="0" lang="en-US" sz="16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0.84 (0.61–1.17)</a:t>
            </a:r>
            <a:endParaRPr kumimoji="0" lang="en-US" sz="1600" b="0" i="0" u="none" strike="noStrike" kern="1200" cap="none" spc="0" normalizeH="0" baseline="0" noProof="0" dirty="0">
              <a:ln>
                <a:noFill/>
              </a:ln>
              <a:solidFill>
                <a:srgbClr val="595454"/>
              </a:solidFill>
              <a:effectLst/>
              <a:uLnTx/>
              <a:uFillTx/>
              <a:ea typeface="+mn-ea"/>
              <a:cs typeface="+mn-cs"/>
            </a:endParaRPr>
          </a:p>
        </p:txBody>
      </p:sp>
      <p:pic>
        <p:nvPicPr>
          <p:cNvPr id="14" name="Picture 13">
            <a:extLst>
              <a:ext uri="{FF2B5EF4-FFF2-40B4-BE49-F238E27FC236}">
                <a16:creationId xmlns:a16="http://schemas.microsoft.com/office/drawing/2014/main" id="{50562D33-C8E6-12B2-D57B-5DEF736B1047}"/>
              </a:ext>
            </a:extLst>
          </p:cNvPr>
          <p:cNvPicPr>
            <a:picLocks noChangeAspect="1"/>
          </p:cNvPicPr>
          <p:nvPr/>
        </p:nvPicPr>
        <p:blipFill rotWithShape="1">
          <a:blip r:embed="rId4">
            <a:extLst>
              <a:ext uri="{BEBA8EAE-BF5A-486C-A8C5-ECC9F3942E4B}">
                <a14:imgProps xmlns:a14="http://schemas.microsoft.com/office/drawing/2010/main">
                  <a14:imgLayer r:embed="rId5">
                    <a14:imgEffect>
                      <a14:sharpenSoften amount="16000"/>
                    </a14:imgEffect>
                  </a14:imgLayer>
                </a14:imgProps>
              </a:ext>
            </a:extLst>
          </a:blip>
          <a:srcRect l="3943" t="3782" r="4147" b="1103"/>
          <a:stretch/>
        </p:blipFill>
        <p:spPr>
          <a:xfrm>
            <a:off x="2141748" y="1068752"/>
            <a:ext cx="4819136" cy="3558881"/>
          </a:xfrm>
          <a:prstGeom prst="rect">
            <a:avLst/>
          </a:prstGeom>
        </p:spPr>
      </p:pic>
      <p:pic>
        <p:nvPicPr>
          <p:cNvPr id="16" name="Picture 15">
            <a:extLst>
              <a:ext uri="{FF2B5EF4-FFF2-40B4-BE49-F238E27FC236}">
                <a16:creationId xmlns:a16="http://schemas.microsoft.com/office/drawing/2014/main" id="{6D94E98D-125F-C32B-B10A-EAA15CE15A82}"/>
              </a:ext>
            </a:extLst>
          </p:cNvPr>
          <p:cNvPicPr>
            <a:picLocks noChangeAspect="1"/>
          </p:cNvPicPr>
          <p:nvPr/>
        </p:nvPicPr>
        <p:blipFill>
          <a:blip r:embed="rId6"/>
          <a:stretch>
            <a:fillRect/>
          </a:stretch>
        </p:blipFill>
        <p:spPr>
          <a:xfrm>
            <a:off x="7049401" y="1155700"/>
            <a:ext cx="4356596" cy="1311663"/>
          </a:xfrm>
          <a:prstGeom prst="rect">
            <a:avLst/>
          </a:prstGeom>
        </p:spPr>
      </p:pic>
      <p:pic>
        <p:nvPicPr>
          <p:cNvPr id="18" name="Picture 17">
            <a:extLst>
              <a:ext uri="{FF2B5EF4-FFF2-40B4-BE49-F238E27FC236}">
                <a16:creationId xmlns:a16="http://schemas.microsoft.com/office/drawing/2014/main" id="{7860EB3D-7274-63AC-1E70-C0A37906511A}"/>
              </a:ext>
            </a:extLst>
          </p:cNvPr>
          <p:cNvPicPr>
            <a:picLocks noChangeAspect="1"/>
          </p:cNvPicPr>
          <p:nvPr/>
        </p:nvPicPr>
        <p:blipFill>
          <a:blip r:embed="rId7"/>
          <a:stretch>
            <a:fillRect/>
          </a:stretch>
        </p:blipFill>
        <p:spPr>
          <a:xfrm>
            <a:off x="724931" y="4479555"/>
            <a:ext cx="6293707" cy="854626"/>
          </a:xfrm>
          <a:prstGeom prst="rect">
            <a:avLst/>
          </a:prstGeom>
        </p:spPr>
      </p:pic>
      <p:sp>
        <p:nvSpPr>
          <p:cNvPr id="3" name="Footer Placeholder 2">
            <a:extLst>
              <a:ext uri="{FF2B5EF4-FFF2-40B4-BE49-F238E27FC236}">
                <a16:creationId xmlns:a16="http://schemas.microsoft.com/office/drawing/2014/main" id="{9E151F7C-162A-672D-5CB2-2F30512BC6CB}"/>
              </a:ext>
            </a:extLst>
          </p:cNvPr>
          <p:cNvSpPr>
            <a:spLocks noGrp="1"/>
          </p:cNvSpPr>
          <p:nvPr>
            <p:ph type="ftr" sz="quarter" idx="3"/>
          </p:nvPr>
        </p:nvSpPr>
        <p:spPr/>
        <p:txBody>
          <a:bodyPr/>
          <a:lstStyle/>
          <a:p>
            <a:r>
              <a:rPr lang="en-US" sz="1200" dirty="0"/>
              <a:t>Girard N, et al. </a:t>
            </a:r>
            <a:r>
              <a:rPr lang="en-US" sz="1200" i="1" dirty="0"/>
              <a:t>Cancer Res. </a:t>
            </a:r>
            <a:r>
              <a:rPr lang="en-US" sz="1200" dirty="0"/>
              <a:t>(2022);82(12_suppl):CT012. doi:10.1158/1538-7445.AM2022-CT012</a:t>
            </a:r>
          </a:p>
        </p:txBody>
      </p:sp>
    </p:spTree>
    <p:extLst>
      <p:ext uri="{BB962C8B-B14F-4D97-AF65-F5344CB8AC3E}">
        <p14:creationId xmlns:p14="http://schemas.microsoft.com/office/powerpoint/2010/main" val="1439269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59" name="Graphic 338">
            <a:extLst>
              <a:ext uri="{FF2B5EF4-FFF2-40B4-BE49-F238E27FC236}">
                <a16:creationId xmlns:a16="http://schemas.microsoft.com/office/drawing/2014/main" id="{5CB1FA31-8277-4958-9B9B-41EDFC51A9F0}"/>
              </a:ext>
            </a:extLst>
          </p:cNvPr>
          <p:cNvGrpSpPr/>
          <p:nvPr/>
        </p:nvGrpSpPr>
        <p:grpSpPr>
          <a:xfrm>
            <a:off x="6279151" y="2075209"/>
            <a:ext cx="45719" cy="2844000"/>
            <a:chOff x="6730023" y="2574405"/>
            <a:chExt cx="21658" cy="2209683"/>
          </a:xfrm>
        </p:grpSpPr>
        <p:sp>
          <p:nvSpPr>
            <p:cNvPr id="1260" name="Freeform: Shape 1259">
              <a:extLst>
                <a:ext uri="{FF2B5EF4-FFF2-40B4-BE49-F238E27FC236}">
                  <a16:creationId xmlns:a16="http://schemas.microsoft.com/office/drawing/2014/main" id="{6F9EE6CA-B249-4AE4-9367-75CB6044682A}"/>
                </a:ext>
              </a:extLst>
            </p:cNvPr>
            <p:cNvSpPr/>
            <p:nvPr/>
          </p:nvSpPr>
          <p:spPr>
            <a:xfrm>
              <a:off x="6730023" y="4759577"/>
              <a:ext cx="21658" cy="24511"/>
            </a:xfrm>
            <a:custGeom>
              <a:avLst/>
              <a:gdLst>
                <a:gd name="connsiteX0" fmla="*/ 0 w 21658"/>
                <a:gd name="connsiteY0" fmla="*/ 24511 h 24511"/>
                <a:gd name="connsiteX1" fmla="*/ 0 w 21658"/>
                <a:gd name="connsiteY1" fmla="*/ 0 h 24511"/>
              </a:gdLst>
              <a:ahLst/>
              <a:cxnLst>
                <a:cxn ang="0">
                  <a:pos x="connsiteX0" y="connsiteY0"/>
                </a:cxn>
                <a:cxn ang="0">
                  <a:pos x="connsiteX1" y="connsiteY1"/>
                </a:cxn>
              </a:cxnLst>
              <a:rect l="l" t="t" r="r" b="b"/>
              <a:pathLst>
                <a:path w="21658" h="24511">
                  <a:moveTo>
                    <a:pt x="0" y="2451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61" name="Freeform: Shape 1260">
              <a:extLst>
                <a:ext uri="{FF2B5EF4-FFF2-40B4-BE49-F238E27FC236}">
                  <a16:creationId xmlns:a16="http://schemas.microsoft.com/office/drawing/2014/main" id="{D99A0FBD-2077-4902-8C3C-4D3F81F55AC7}"/>
                </a:ext>
              </a:extLst>
            </p:cNvPr>
            <p:cNvSpPr/>
            <p:nvPr/>
          </p:nvSpPr>
          <p:spPr>
            <a:xfrm>
              <a:off x="6730023" y="2611171"/>
              <a:ext cx="21658" cy="2123894"/>
            </a:xfrm>
            <a:custGeom>
              <a:avLst/>
              <a:gdLst>
                <a:gd name="connsiteX0" fmla="*/ 0 w 21658"/>
                <a:gd name="connsiteY0" fmla="*/ 2123895 h 2123894"/>
                <a:gd name="connsiteX1" fmla="*/ 0 w 21658"/>
                <a:gd name="connsiteY1" fmla="*/ 0 h 2123894"/>
              </a:gdLst>
              <a:ahLst/>
              <a:cxnLst>
                <a:cxn ang="0">
                  <a:pos x="connsiteX0" y="connsiteY0"/>
                </a:cxn>
                <a:cxn ang="0">
                  <a:pos x="connsiteX1" y="connsiteY1"/>
                </a:cxn>
              </a:cxnLst>
              <a:rect l="l" t="t" r="r" b="b"/>
              <a:pathLst>
                <a:path w="21658" h="2123894">
                  <a:moveTo>
                    <a:pt x="0" y="2123895"/>
                  </a:moveTo>
                  <a:lnTo>
                    <a:pt x="0" y="0"/>
                  </a:lnTo>
                </a:path>
              </a:pathLst>
            </a:custGeom>
            <a:ln w="12700" cap="flat">
              <a:solidFill>
                <a:srgbClr val="4A4A49"/>
              </a:solidFill>
              <a:custDash>
                <a:ds d="300653" sp="150323"/>
              </a:custDash>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62" name="Freeform: Shape 1261">
              <a:extLst>
                <a:ext uri="{FF2B5EF4-FFF2-40B4-BE49-F238E27FC236}">
                  <a16:creationId xmlns:a16="http://schemas.microsoft.com/office/drawing/2014/main" id="{97387E55-2866-45AB-BCEC-29E67C6B38D8}"/>
                </a:ext>
              </a:extLst>
            </p:cNvPr>
            <p:cNvSpPr/>
            <p:nvPr/>
          </p:nvSpPr>
          <p:spPr>
            <a:xfrm>
              <a:off x="6730023" y="2574405"/>
              <a:ext cx="21658" cy="24511"/>
            </a:xfrm>
            <a:custGeom>
              <a:avLst/>
              <a:gdLst>
                <a:gd name="connsiteX0" fmla="*/ 0 w 21658"/>
                <a:gd name="connsiteY0" fmla="*/ 24511 h 24511"/>
                <a:gd name="connsiteX1" fmla="*/ 0 w 21658"/>
                <a:gd name="connsiteY1" fmla="*/ 0 h 24511"/>
              </a:gdLst>
              <a:ahLst/>
              <a:cxnLst>
                <a:cxn ang="0">
                  <a:pos x="connsiteX0" y="connsiteY0"/>
                </a:cxn>
                <a:cxn ang="0">
                  <a:pos x="connsiteX1" y="connsiteY1"/>
                </a:cxn>
              </a:cxnLst>
              <a:rect l="l" t="t" r="r" b="b"/>
              <a:pathLst>
                <a:path w="21658" h="24511">
                  <a:moveTo>
                    <a:pt x="0" y="2451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sp>
        <p:nvSpPr>
          <p:cNvPr id="8" name="TextBox 7">
            <a:extLst>
              <a:ext uri="{FF2B5EF4-FFF2-40B4-BE49-F238E27FC236}">
                <a16:creationId xmlns:a16="http://schemas.microsoft.com/office/drawing/2014/main" id="{0702AC7C-BEFD-4808-9B3F-E15438AE509B}"/>
              </a:ext>
            </a:extLst>
          </p:cNvPr>
          <p:cNvSpPr txBox="1"/>
          <p:nvPr>
            <p:custDataLst>
              <p:tags r:id="rId1"/>
            </p:custDataLst>
          </p:nvPr>
        </p:nvSpPr>
        <p:spPr>
          <a:xfrm>
            <a:off x="2136727" y="6223736"/>
            <a:ext cx="7939588" cy="276999"/>
          </a:xfrm>
          <a:prstGeom prst="rect">
            <a:avLst/>
          </a:prstGeom>
          <a:noFill/>
          <a:ln>
            <a:noFill/>
          </a:ln>
        </p:spPr>
        <p:txBody>
          <a:bodyPr vert="horz" wrap="square" lIns="0" tIns="0" rIns="0" bIns="0" rtlCol="0" anchor="b" anchorCtr="0">
            <a:spAutoFit/>
          </a:bodyPr>
          <a:lstStyle/>
          <a:p>
            <a:pPr marL="0" marR="0" lvl="0" indent="0" algn="l" defTabSz="457189" rtl="0" eaLnBrk="1" fontAlgn="auto" latinLnBrk="0" hangingPunct="1">
              <a:lnSpc>
                <a:spcPct val="90000"/>
              </a:lnSpc>
              <a:spcBef>
                <a:spcPts val="0"/>
              </a:spcBef>
              <a:spcAft>
                <a:spcPts val="0"/>
              </a:spcAft>
              <a:buClr>
                <a:prstClr val="black"/>
              </a:buClr>
              <a:buSzTx/>
              <a:buFontTx/>
              <a:buNone/>
              <a:tabLst/>
              <a:defRPr/>
            </a:pPr>
            <a:r>
              <a:rPr kumimoji="0" lang="en-US" sz="1100" b="1" i="0" u="none" strike="noStrike" kern="0" cap="none" spc="0" normalizeH="0" baseline="0" noProof="0" dirty="0">
                <a:ln>
                  <a:noFill/>
                </a:ln>
                <a:solidFill>
                  <a:srgbClr val="595454"/>
                </a:solidFill>
                <a:effectLst/>
                <a:uLnTx/>
                <a:uFillTx/>
                <a:ea typeface="SimSun" panose="02010600030101010101" pitchFamily="2" charset="-122"/>
                <a:cs typeface="Times New Roman" panose="02020603050405020304" pitchFamily="18" charset="0"/>
              </a:rPr>
              <a:t>Minimum follow-up: 21 months</a:t>
            </a:r>
            <a:r>
              <a:rPr kumimoji="0" lang="en-US" sz="1100" b="1" i="0" u="none" strike="noStrike" kern="1200" cap="none" spc="0" normalizeH="0" baseline="0" noProof="0" dirty="0">
                <a:ln>
                  <a:noFill/>
                </a:ln>
                <a:solidFill>
                  <a:srgbClr val="595454"/>
                </a:solidFill>
                <a:effectLst/>
                <a:uLnTx/>
                <a:uFillTx/>
                <a:cs typeface="Arial" panose="020B0604020202020204" pitchFamily="34" charset="0"/>
              </a:rPr>
              <a:t>; median follow-up, 29.5 months</a:t>
            </a:r>
            <a:r>
              <a:rPr kumimoji="0" lang="en-US" sz="1100" b="1" i="0" u="none" strike="noStrike" kern="0" cap="none" spc="0" normalizeH="0" baseline="0" noProof="0" dirty="0">
                <a:ln>
                  <a:noFill/>
                </a:ln>
                <a:solidFill>
                  <a:srgbClr val="595454"/>
                </a:solidFill>
                <a:effectLst/>
                <a:uLnTx/>
                <a:uFillTx/>
                <a:ea typeface="SimSun" panose="02010600030101010101" pitchFamily="2" charset="-122"/>
                <a:cs typeface="Times New Roman" panose="02020603050405020304" pitchFamily="18" charset="0"/>
              </a:rPr>
              <a:t>.</a:t>
            </a:r>
          </a:p>
          <a:p>
            <a:pPr marL="0" marR="0" lvl="0" indent="0" algn="l" defTabSz="457189" rtl="0" eaLnBrk="1" fontAlgn="auto" latinLnBrk="0" hangingPunct="1">
              <a:lnSpc>
                <a:spcPct val="90000"/>
              </a:lnSpc>
              <a:spcBef>
                <a:spcPts val="0"/>
              </a:spcBef>
              <a:spcAft>
                <a:spcPts val="0"/>
              </a:spcAft>
              <a:buClr>
                <a:prstClr val="black"/>
              </a:buClr>
              <a:buSzTx/>
              <a:buFontTx/>
              <a:buNone/>
              <a:tabLst/>
              <a:defRPr/>
            </a:pPr>
            <a:r>
              <a:rPr kumimoji="0" lang="en-GB" sz="900" b="0" i="0" u="none" strike="noStrike" kern="1200" cap="none" spc="0" normalizeH="0" baseline="30000" noProof="0" dirty="0">
                <a:ln>
                  <a:noFill/>
                </a:ln>
                <a:solidFill>
                  <a:srgbClr val="595454"/>
                </a:solidFill>
                <a:effectLst/>
                <a:uLnTx/>
                <a:uFillTx/>
                <a:ea typeface="SimSun" panose="02010600030101010101" pitchFamily="2" charset="-122"/>
                <a:cs typeface="Arial" panose="020B0604020202020204" pitchFamily="34" charset="0"/>
              </a:rPr>
              <a:t>a</a:t>
            </a:r>
            <a:r>
              <a:rPr kumimoji="0" lang="en-US" sz="900" b="0" i="0" u="none" strike="noStrike" kern="1200" cap="none" spc="0" normalizeH="0" baseline="0" noProof="0" dirty="0">
                <a:ln>
                  <a:noFill/>
                </a:ln>
                <a:solidFill>
                  <a:srgbClr val="595454"/>
                </a:solidFill>
                <a:effectLst/>
                <a:uLnTx/>
                <a:uFillTx/>
                <a:cs typeface="Arial" panose="020B0604020202020204" pitchFamily="34" charset="0"/>
              </a:rPr>
              <a:t>95% CI = NR-NR</a:t>
            </a:r>
            <a:r>
              <a:rPr kumimoji="0" lang="en-US" sz="900" b="0" i="0" u="none" strike="noStrike" kern="1200" cap="none" spc="0" normalizeH="0" baseline="0" noProof="0" dirty="0">
                <a:ln>
                  <a:noFill/>
                </a:ln>
                <a:solidFill>
                  <a:srgbClr val="595454"/>
                </a:solidFill>
                <a:effectLst/>
                <a:uLnTx/>
                <a:uFillTx/>
              </a:rPr>
              <a:t> (NIVO + chemo) and NR-NR (chemo); </a:t>
            </a:r>
            <a:r>
              <a:rPr kumimoji="0" lang="en-US" sz="900" b="0" i="0" u="none" strike="noStrike" kern="1200" cap="none" spc="0" normalizeH="0" baseline="30000" noProof="0" dirty="0">
                <a:ln>
                  <a:noFill/>
                </a:ln>
                <a:solidFill>
                  <a:srgbClr val="595454"/>
                </a:solidFill>
                <a:effectLst/>
                <a:uLnTx/>
                <a:uFillTx/>
              </a:rPr>
              <a:t>b</a:t>
            </a:r>
            <a:r>
              <a:rPr kumimoji="0" lang="en-US" sz="900" b="0" i="0" u="none" strike="noStrike" kern="1200" cap="none" spc="0" normalizeH="0" baseline="0" noProof="0" dirty="0">
                <a:ln>
                  <a:noFill/>
                </a:ln>
                <a:solidFill>
                  <a:srgbClr val="595454"/>
                </a:solidFill>
                <a:effectLst/>
                <a:uLnTx/>
                <a:uFillTx/>
                <a:cs typeface="Arial" panose="020B0604020202020204" pitchFamily="34" charset="0"/>
              </a:rPr>
              <a:t>95% CI = 0.38-0.87</a:t>
            </a:r>
            <a:r>
              <a:rPr kumimoji="0" lang="en-US" sz="900" b="0" i="0" u="none" strike="noStrike" kern="1200" cap="none" spc="0" normalizeH="0" baseline="0" noProof="0" dirty="0">
                <a:ln>
                  <a:noFill/>
                </a:ln>
                <a:solidFill>
                  <a:srgbClr val="595454"/>
                </a:solidFill>
                <a:effectLst/>
                <a:uLnTx/>
                <a:uFillTx/>
              </a:rPr>
              <a:t>; </a:t>
            </a:r>
            <a:r>
              <a:rPr kumimoji="0" lang="en-US" sz="900" b="0" i="0" u="none" strike="noStrike" kern="1200" cap="none" spc="0" normalizeH="0" baseline="30000" noProof="0" dirty="0" err="1">
                <a:ln>
                  <a:noFill/>
                </a:ln>
                <a:solidFill>
                  <a:srgbClr val="595454"/>
                </a:solidFill>
                <a:effectLst/>
                <a:uLnTx/>
                <a:uFillTx/>
              </a:rPr>
              <a:t>c</a:t>
            </a:r>
            <a:r>
              <a:rPr kumimoji="0" lang="en-US" sz="900" b="0" i="0" u="none" strike="noStrike" kern="1200" cap="none" spc="0" normalizeH="0" baseline="0" noProof="0" dirty="0" err="1">
                <a:ln>
                  <a:noFill/>
                </a:ln>
                <a:solidFill>
                  <a:srgbClr val="595454"/>
                </a:solidFill>
                <a:effectLst/>
                <a:uLnTx/>
                <a:uFillTx/>
              </a:rPr>
              <a:t>Significance</a:t>
            </a:r>
            <a:r>
              <a:rPr kumimoji="0" lang="en-US" sz="900" b="0" i="0" u="none" strike="noStrike" kern="1200" cap="none" spc="0" normalizeH="0" baseline="0" noProof="0" dirty="0">
                <a:ln>
                  <a:noFill/>
                </a:ln>
                <a:solidFill>
                  <a:srgbClr val="595454"/>
                </a:solidFill>
                <a:effectLst/>
                <a:uLnTx/>
                <a:uFillTx/>
              </a:rPr>
              <a:t> boundary for OS (0.0033) was not met at this interim analysis.</a:t>
            </a:r>
            <a:endParaRPr kumimoji="0" lang="en-GB" sz="600" b="0" i="0" u="none" strike="noStrike" kern="1200" cap="none" spc="0" normalizeH="0" baseline="0" noProof="0" dirty="0">
              <a:ln>
                <a:noFill/>
              </a:ln>
              <a:solidFill>
                <a:srgbClr val="595454"/>
              </a:solidFill>
              <a:effectLst/>
              <a:uLnTx/>
              <a:uFillTx/>
              <a:cs typeface="Arial" panose="020B0604020202020204" pitchFamily="34" charset="0"/>
            </a:endParaRPr>
          </a:p>
        </p:txBody>
      </p:sp>
      <p:sp>
        <p:nvSpPr>
          <p:cNvPr id="536" name="Freeform: Shape 535">
            <a:extLst>
              <a:ext uri="{FF2B5EF4-FFF2-40B4-BE49-F238E27FC236}">
                <a16:creationId xmlns:a16="http://schemas.microsoft.com/office/drawing/2014/main" id="{2586B1A7-1D77-490C-896C-0DAC9265DC81}"/>
              </a:ext>
            </a:extLst>
          </p:cNvPr>
          <p:cNvSpPr/>
          <p:nvPr/>
        </p:nvSpPr>
        <p:spPr>
          <a:xfrm>
            <a:off x="1642924" y="1481382"/>
            <a:ext cx="9274187" cy="3463430"/>
          </a:xfrm>
          <a:custGeom>
            <a:avLst/>
            <a:gdLst>
              <a:gd name="connsiteX0" fmla="*/ 0 w 8115454"/>
              <a:gd name="connsiteY0" fmla="*/ 0 h 3463430"/>
              <a:gd name="connsiteX1" fmla="*/ 0 w 8115454"/>
              <a:gd name="connsiteY1" fmla="*/ 3463431 h 3463430"/>
              <a:gd name="connsiteX2" fmla="*/ 8115455 w 8115454"/>
              <a:gd name="connsiteY2" fmla="*/ 3463431 h 3463430"/>
            </a:gdLst>
            <a:ahLst/>
            <a:cxnLst>
              <a:cxn ang="0">
                <a:pos x="connsiteX0" y="connsiteY0"/>
              </a:cxn>
              <a:cxn ang="0">
                <a:pos x="connsiteX1" y="connsiteY1"/>
              </a:cxn>
              <a:cxn ang="0">
                <a:pos x="connsiteX2" y="connsiteY2"/>
              </a:cxn>
            </a:cxnLst>
            <a:rect l="l" t="t" r="r" b="b"/>
            <a:pathLst>
              <a:path w="8115454" h="3463430">
                <a:moveTo>
                  <a:pt x="0" y="0"/>
                </a:moveTo>
                <a:lnTo>
                  <a:pt x="0" y="3463431"/>
                </a:lnTo>
                <a:lnTo>
                  <a:pt x="8115455" y="3463431"/>
                </a:lnTo>
              </a:path>
            </a:pathLst>
          </a:custGeom>
          <a:noFill/>
          <a:ln w="12700" cap="sq">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nvGrpSpPr>
          <p:cNvPr id="538" name="Group 537">
            <a:extLst>
              <a:ext uri="{FF2B5EF4-FFF2-40B4-BE49-F238E27FC236}">
                <a16:creationId xmlns:a16="http://schemas.microsoft.com/office/drawing/2014/main" id="{2BEE011C-3FD0-429F-B25F-5093B49F5323}"/>
              </a:ext>
            </a:extLst>
          </p:cNvPr>
          <p:cNvGrpSpPr/>
          <p:nvPr/>
        </p:nvGrpSpPr>
        <p:grpSpPr>
          <a:xfrm>
            <a:off x="1540109" y="1481382"/>
            <a:ext cx="100584" cy="3475686"/>
            <a:chOff x="1969477" y="1320657"/>
            <a:chExt cx="123453" cy="3475686"/>
          </a:xfrm>
        </p:grpSpPr>
        <p:sp>
          <p:nvSpPr>
            <p:cNvPr id="539" name="Freeform: Shape 538">
              <a:extLst>
                <a:ext uri="{FF2B5EF4-FFF2-40B4-BE49-F238E27FC236}">
                  <a16:creationId xmlns:a16="http://schemas.microsoft.com/office/drawing/2014/main" id="{108A5720-C03B-493C-86A7-707EC28C69BC}"/>
                </a:ext>
              </a:extLst>
            </p:cNvPr>
            <p:cNvSpPr/>
            <p:nvPr/>
          </p:nvSpPr>
          <p:spPr>
            <a:xfrm>
              <a:off x="1969477" y="1320657"/>
              <a:ext cx="123453" cy="12255"/>
            </a:xfrm>
            <a:custGeom>
              <a:avLst/>
              <a:gdLst>
                <a:gd name="connsiteX0" fmla="*/ 0 w 123453"/>
                <a:gd name="connsiteY0" fmla="*/ 0 h 12255"/>
                <a:gd name="connsiteX1" fmla="*/ 123454 w 123453"/>
                <a:gd name="connsiteY1" fmla="*/ 0 h 12255"/>
              </a:gdLst>
              <a:ahLst/>
              <a:cxnLst>
                <a:cxn ang="0">
                  <a:pos x="connsiteX0" y="connsiteY0"/>
                </a:cxn>
                <a:cxn ang="0">
                  <a:pos x="connsiteX1" y="connsiteY1"/>
                </a:cxn>
              </a:cxnLst>
              <a:rect l="l" t="t" r="r" b="b"/>
              <a:pathLst>
                <a:path w="123453" h="12255">
                  <a:moveTo>
                    <a:pt x="0" y="0"/>
                  </a:moveTo>
                  <a:lnTo>
                    <a:pt x="123454"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540" name="Freeform: Shape 539">
              <a:extLst>
                <a:ext uri="{FF2B5EF4-FFF2-40B4-BE49-F238E27FC236}">
                  <a16:creationId xmlns:a16="http://schemas.microsoft.com/office/drawing/2014/main" id="{90EA6F24-7F73-4886-8B4F-631CE61D91F0}"/>
                </a:ext>
              </a:extLst>
            </p:cNvPr>
            <p:cNvSpPr/>
            <p:nvPr/>
          </p:nvSpPr>
          <p:spPr>
            <a:xfrm>
              <a:off x="1969477" y="2013098"/>
              <a:ext cx="123453" cy="12255"/>
            </a:xfrm>
            <a:custGeom>
              <a:avLst/>
              <a:gdLst>
                <a:gd name="connsiteX0" fmla="*/ 0 w 123453"/>
                <a:gd name="connsiteY0" fmla="*/ 0 h 12255"/>
                <a:gd name="connsiteX1" fmla="*/ 123454 w 123453"/>
                <a:gd name="connsiteY1" fmla="*/ 0 h 12255"/>
              </a:gdLst>
              <a:ahLst/>
              <a:cxnLst>
                <a:cxn ang="0">
                  <a:pos x="connsiteX0" y="connsiteY0"/>
                </a:cxn>
                <a:cxn ang="0">
                  <a:pos x="connsiteX1" y="connsiteY1"/>
                </a:cxn>
              </a:cxnLst>
              <a:rect l="l" t="t" r="r" b="b"/>
              <a:pathLst>
                <a:path w="123453" h="12255">
                  <a:moveTo>
                    <a:pt x="0" y="0"/>
                  </a:moveTo>
                  <a:lnTo>
                    <a:pt x="123454"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541" name="Freeform: Shape 540">
              <a:extLst>
                <a:ext uri="{FF2B5EF4-FFF2-40B4-BE49-F238E27FC236}">
                  <a16:creationId xmlns:a16="http://schemas.microsoft.com/office/drawing/2014/main" id="{60F32E89-7C6D-48F9-B762-E57027794ABC}"/>
                </a:ext>
              </a:extLst>
            </p:cNvPr>
            <p:cNvSpPr/>
            <p:nvPr/>
          </p:nvSpPr>
          <p:spPr>
            <a:xfrm>
              <a:off x="1969477" y="2705540"/>
              <a:ext cx="123453" cy="12255"/>
            </a:xfrm>
            <a:custGeom>
              <a:avLst/>
              <a:gdLst>
                <a:gd name="connsiteX0" fmla="*/ 0 w 123453"/>
                <a:gd name="connsiteY0" fmla="*/ 0 h 12255"/>
                <a:gd name="connsiteX1" fmla="*/ 123454 w 123453"/>
                <a:gd name="connsiteY1" fmla="*/ 0 h 12255"/>
              </a:gdLst>
              <a:ahLst/>
              <a:cxnLst>
                <a:cxn ang="0">
                  <a:pos x="connsiteX0" y="connsiteY0"/>
                </a:cxn>
                <a:cxn ang="0">
                  <a:pos x="connsiteX1" y="connsiteY1"/>
                </a:cxn>
              </a:cxnLst>
              <a:rect l="l" t="t" r="r" b="b"/>
              <a:pathLst>
                <a:path w="123453" h="12255">
                  <a:moveTo>
                    <a:pt x="0" y="0"/>
                  </a:moveTo>
                  <a:lnTo>
                    <a:pt x="123454"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542" name="Freeform: Shape 541">
              <a:extLst>
                <a:ext uri="{FF2B5EF4-FFF2-40B4-BE49-F238E27FC236}">
                  <a16:creationId xmlns:a16="http://schemas.microsoft.com/office/drawing/2014/main" id="{EDEFBADD-0F6C-4B17-A754-1A5999F02814}"/>
                </a:ext>
              </a:extLst>
            </p:cNvPr>
            <p:cNvSpPr/>
            <p:nvPr/>
          </p:nvSpPr>
          <p:spPr>
            <a:xfrm>
              <a:off x="1969477" y="3399206"/>
              <a:ext cx="123453" cy="12255"/>
            </a:xfrm>
            <a:custGeom>
              <a:avLst/>
              <a:gdLst>
                <a:gd name="connsiteX0" fmla="*/ 0 w 123453"/>
                <a:gd name="connsiteY0" fmla="*/ 0 h 12255"/>
                <a:gd name="connsiteX1" fmla="*/ 123454 w 123453"/>
                <a:gd name="connsiteY1" fmla="*/ 0 h 12255"/>
              </a:gdLst>
              <a:ahLst/>
              <a:cxnLst>
                <a:cxn ang="0">
                  <a:pos x="connsiteX0" y="connsiteY0"/>
                </a:cxn>
                <a:cxn ang="0">
                  <a:pos x="connsiteX1" y="connsiteY1"/>
                </a:cxn>
              </a:cxnLst>
              <a:rect l="l" t="t" r="r" b="b"/>
              <a:pathLst>
                <a:path w="123453" h="12255">
                  <a:moveTo>
                    <a:pt x="0" y="0"/>
                  </a:moveTo>
                  <a:lnTo>
                    <a:pt x="123454"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543" name="Freeform: Shape 542">
              <a:extLst>
                <a:ext uri="{FF2B5EF4-FFF2-40B4-BE49-F238E27FC236}">
                  <a16:creationId xmlns:a16="http://schemas.microsoft.com/office/drawing/2014/main" id="{E9E5425E-5720-4180-89BE-BC13F281E45F}"/>
                </a:ext>
              </a:extLst>
            </p:cNvPr>
            <p:cNvSpPr/>
            <p:nvPr/>
          </p:nvSpPr>
          <p:spPr>
            <a:xfrm>
              <a:off x="1969477" y="4091647"/>
              <a:ext cx="123453" cy="12255"/>
            </a:xfrm>
            <a:custGeom>
              <a:avLst/>
              <a:gdLst>
                <a:gd name="connsiteX0" fmla="*/ 0 w 123453"/>
                <a:gd name="connsiteY0" fmla="*/ 0 h 12255"/>
                <a:gd name="connsiteX1" fmla="*/ 123454 w 123453"/>
                <a:gd name="connsiteY1" fmla="*/ 0 h 12255"/>
              </a:gdLst>
              <a:ahLst/>
              <a:cxnLst>
                <a:cxn ang="0">
                  <a:pos x="connsiteX0" y="connsiteY0"/>
                </a:cxn>
                <a:cxn ang="0">
                  <a:pos x="connsiteX1" y="connsiteY1"/>
                </a:cxn>
              </a:cxnLst>
              <a:rect l="l" t="t" r="r" b="b"/>
              <a:pathLst>
                <a:path w="123453" h="12255">
                  <a:moveTo>
                    <a:pt x="0" y="0"/>
                  </a:moveTo>
                  <a:lnTo>
                    <a:pt x="123454"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544" name="Freeform: Shape 543">
              <a:extLst>
                <a:ext uri="{FF2B5EF4-FFF2-40B4-BE49-F238E27FC236}">
                  <a16:creationId xmlns:a16="http://schemas.microsoft.com/office/drawing/2014/main" id="{F9C45821-948F-4605-A9A1-060756C99297}"/>
                </a:ext>
              </a:extLst>
            </p:cNvPr>
            <p:cNvSpPr/>
            <p:nvPr/>
          </p:nvSpPr>
          <p:spPr>
            <a:xfrm>
              <a:off x="1969477" y="4784088"/>
              <a:ext cx="123453" cy="12255"/>
            </a:xfrm>
            <a:custGeom>
              <a:avLst/>
              <a:gdLst>
                <a:gd name="connsiteX0" fmla="*/ 0 w 123453"/>
                <a:gd name="connsiteY0" fmla="*/ 0 h 12255"/>
                <a:gd name="connsiteX1" fmla="*/ 123454 w 123453"/>
                <a:gd name="connsiteY1" fmla="*/ 0 h 12255"/>
              </a:gdLst>
              <a:ahLst/>
              <a:cxnLst>
                <a:cxn ang="0">
                  <a:pos x="connsiteX0" y="connsiteY0"/>
                </a:cxn>
                <a:cxn ang="0">
                  <a:pos x="connsiteX1" y="connsiteY1"/>
                </a:cxn>
              </a:cxnLst>
              <a:rect l="l" t="t" r="r" b="b"/>
              <a:pathLst>
                <a:path w="123453" h="12255">
                  <a:moveTo>
                    <a:pt x="0" y="0"/>
                  </a:moveTo>
                  <a:lnTo>
                    <a:pt x="123454"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sp>
        <p:nvSpPr>
          <p:cNvPr id="545" name="Freeform: Shape 544">
            <a:extLst>
              <a:ext uri="{FF2B5EF4-FFF2-40B4-BE49-F238E27FC236}">
                <a16:creationId xmlns:a16="http://schemas.microsoft.com/office/drawing/2014/main" id="{E22014C9-465F-42F9-B4D5-430DA6133C41}"/>
              </a:ext>
            </a:extLst>
          </p:cNvPr>
          <p:cNvSpPr/>
          <p:nvPr/>
        </p:nvSpPr>
        <p:spPr>
          <a:xfrm>
            <a:off x="1642925" y="4944812"/>
            <a:ext cx="21658" cy="100584"/>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546" name="Freeform: Shape 545">
            <a:extLst>
              <a:ext uri="{FF2B5EF4-FFF2-40B4-BE49-F238E27FC236}">
                <a16:creationId xmlns:a16="http://schemas.microsoft.com/office/drawing/2014/main" id="{80D6A1F7-0BE6-4D50-9BAA-81C3E2ACA8F2}"/>
              </a:ext>
            </a:extLst>
          </p:cNvPr>
          <p:cNvSpPr/>
          <p:nvPr/>
        </p:nvSpPr>
        <p:spPr>
          <a:xfrm>
            <a:off x="2221208" y="4944812"/>
            <a:ext cx="21658" cy="100584"/>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547" name="Freeform: Shape 546">
            <a:extLst>
              <a:ext uri="{FF2B5EF4-FFF2-40B4-BE49-F238E27FC236}">
                <a16:creationId xmlns:a16="http://schemas.microsoft.com/office/drawing/2014/main" id="{17102C14-69EB-4C45-A467-CC751B92EF18}"/>
              </a:ext>
            </a:extLst>
          </p:cNvPr>
          <p:cNvSpPr/>
          <p:nvPr/>
        </p:nvSpPr>
        <p:spPr>
          <a:xfrm>
            <a:off x="2801657" y="4944812"/>
            <a:ext cx="21658" cy="100584"/>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548" name="Freeform: Shape 547">
            <a:extLst>
              <a:ext uri="{FF2B5EF4-FFF2-40B4-BE49-F238E27FC236}">
                <a16:creationId xmlns:a16="http://schemas.microsoft.com/office/drawing/2014/main" id="{186C07D8-A2CE-4D06-BF78-95F9B5C39DF4}"/>
              </a:ext>
            </a:extLst>
          </p:cNvPr>
          <p:cNvSpPr/>
          <p:nvPr/>
        </p:nvSpPr>
        <p:spPr>
          <a:xfrm>
            <a:off x="3382106" y="4944812"/>
            <a:ext cx="21658" cy="100584"/>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549" name="Freeform: Shape 548">
            <a:extLst>
              <a:ext uri="{FF2B5EF4-FFF2-40B4-BE49-F238E27FC236}">
                <a16:creationId xmlns:a16="http://schemas.microsoft.com/office/drawing/2014/main" id="{B4642B4E-A723-403C-933B-E9FD48F23BBB}"/>
              </a:ext>
            </a:extLst>
          </p:cNvPr>
          <p:cNvSpPr/>
          <p:nvPr/>
        </p:nvSpPr>
        <p:spPr>
          <a:xfrm>
            <a:off x="3960389" y="4944812"/>
            <a:ext cx="21658" cy="100584"/>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550" name="Freeform: Shape 549">
            <a:extLst>
              <a:ext uri="{FF2B5EF4-FFF2-40B4-BE49-F238E27FC236}">
                <a16:creationId xmlns:a16="http://schemas.microsoft.com/office/drawing/2014/main" id="{32D54B21-1E67-4E7D-99B1-866BAEB79CBE}"/>
              </a:ext>
            </a:extLst>
          </p:cNvPr>
          <p:cNvSpPr/>
          <p:nvPr/>
        </p:nvSpPr>
        <p:spPr>
          <a:xfrm>
            <a:off x="4540838" y="4944812"/>
            <a:ext cx="21658" cy="100584"/>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551" name="Freeform: Shape 550">
            <a:extLst>
              <a:ext uri="{FF2B5EF4-FFF2-40B4-BE49-F238E27FC236}">
                <a16:creationId xmlns:a16="http://schemas.microsoft.com/office/drawing/2014/main" id="{E99BDDFB-92C9-47B0-A8A9-48B3AC955DA8}"/>
              </a:ext>
            </a:extLst>
          </p:cNvPr>
          <p:cNvSpPr/>
          <p:nvPr/>
        </p:nvSpPr>
        <p:spPr>
          <a:xfrm>
            <a:off x="5121287" y="4944812"/>
            <a:ext cx="21658" cy="100584"/>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552" name="Freeform: Shape 551">
            <a:extLst>
              <a:ext uri="{FF2B5EF4-FFF2-40B4-BE49-F238E27FC236}">
                <a16:creationId xmlns:a16="http://schemas.microsoft.com/office/drawing/2014/main" id="{40634408-960B-48E1-88B2-0F30816AE129}"/>
              </a:ext>
            </a:extLst>
          </p:cNvPr>
          <p:cNvSpPr/>
          <p:nvPr/>
        </p:nvSpPr>
        <p:spPr>
          <a:xfrm>
            <a:off x="5699570" y="4944812"/>
            <a:ext cx="21658" cy="100584"/>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553" name="Freeform: Shape 552">
            <a:extLst>
              <a:ext uri="{FF2B5EF4-FFF2-40B4-BE49-F238E27FC236}">
                <a16:creationId xmlns:a16="http://schemas.microsoft.com/office/drawing/2014/main" id="{B7E6FF26-6C9E-42A0-9337-66E6ECA3C09D}"/>
              </a:ext>
            </a:extLst>
          </p:cNvPr>
          <p:cNvSpPr/>
          <p:nvPr/>
        </p:nvSpPr>
        <p:spPr>
          <a:xfrm>
            <a:off x="6280018" y="4944812"/>
            <a:ext cx="21658" cy="100584"/>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554" name="Freeform: Shape 553">
            <a:extLst>
              <a:ext uri="{FF2B5EF4-FFF2-40B4-BE49-F238E27FC236}">
                <a16:creationId xmlns:a16="http://schemas.microsoft.com/office/drawing/2014/main" id="{95D136AE-6285-47F4-9B12-6233FC869F27}"/>
              </a:ext>
            </a:extLst>
          </p:cNvPr>
          <p:cNvSpPr/>
          <p:nvPr/>
        </p:nvSpPr>
        <p:spPr>
          <a:xfrm>
            <a:off x="6860467" y="4944812"/>
            <a:ext cx="21658" cy="100584"/>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555" name="Freeform: Shape 554">
            <a:extLst>
              <a:ext uri="{FF2B5EF4-FFF2-40B4-BE49-F238E27FC236}">
                <a16:creationId xmlns:a16="http://schemas.microsoft.com/office/drawing/2014/main" id="{4D8683F3-4FC7-465B-B6EE-2A7C4DEB0432}"/>
              </a:ext>
            </a:extLst>
          </p:cNvPr>
          <p:cNvSpPr/>
          <p:nvPr/>
        </p:nvSpPr>
        <p:spPr>
          <a:xfrm>
            <a:off x="7438750" y="4944812"/>
            <a:ext cx="21658" cy="100584"/>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556" name="Freeform: Shape 555">
            <a:extLst>
              <a:ext uri="{FF2B5EF4-FFF2-40B4-BE49-F238E27FC236}">
                <a16:creationId xmlns:a16="http://schemas.microsoft.com/office/drawing/2014/main" id="{8F69B901-3C6D-4058-B647-2EA4737A65BE}"/>
              </a:ext>
            </a:extLst>
          </p:cNvPr>
          <p:cNvSpPr/>
          <p:nvPr/>
        </p:nvSpPr>
        <p:spPr>
          <a:xfrm>
            <a:off x="8019199" y="4944812"/>
            <a:ext cx="21658" cy="100584"/>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557" name="Freeform: Shape 556">
            <a:extLst>
              <a:ext uri="{FF2B5EF4-FFF2-40B4-BE49-F238E27FC236}">
                <a16:creationId xmlns:a16="http://schemas.microsoft.com/office/drawing/2014/main" id="{FBD918E4-92E9-4BF2-B53A-9B1D266B0ED5}"/>
              </a:ext>
            </a:extLst>
          </p:cNvPr>
          <p:cNvSpPr/>
          <p:nvPr/>
        </p:nvSpPr>
        <p:spPr>
          <a:xfrm>
            <a:off x="8599648" y="4944812"/>
            <a:ext cx="21658" cy="100584"/>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558" name="Freeform: Shape 557">
            <a:extLst>
              <a:ext uri="{FF2B5EF4-FFF2-40B4-BE49-F238E27FC236}">
                <a16:creationId xmlns:a16="http://schemas.microsoft.com/office/drawing/2014/main" id="{7CC34CBF-432B-4588-B048-871C93453D49}"/>
              </a:ext>
            </a:extLst>
          </p:cNvPr>
          <p:cNvSpPr/>
          <p:nvPr/>
        </p:nvSpPr>
        <p:spPr>
          <a:xfrm>
            <a:off x="9177931" y="4944812"/>
            <a:ext cx="21658" cy="100584"/>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559" name="Freeform: Shape 558">
            <a:extLst>
              <a:ext uri="{FF2B5EF4-FFF2-40B4-BE49-F238E27FC236}">
                <a16:creationId xmlns:a16="http://schemas.microsoft.com/office/drawing/2014/main" id="{3E6FDC15-20C6-405E-8F24-3D29529D9973}"/>
              </a:ext>
            </a:extLst>
          </p:cNvPr>
          <p:cNvSpPr/>
          <p:nvPr/>
        </p:nvSpPr>
        <p:spPr>
          <a:xfrm>
            <a:off x="9758380" y="4944812"/>
            <a:ext cx="21658" cy="100584"/>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560" name="Rectangle 75">
            <a:extLst>
              <a:ext uri="{FF2B5EF4-FFF2-40B4-BE49-F238E27FC236}">
                <a16:creationId xmlns:a16="http://schemas.microsoft.com/office/drawing/2014/main" id="{4451A19B-93D1-4286-BCCC-0F0B9DE01520}"/>
              </a:ext>
            </a:extLst>
          </p:cNvPr>
          <p:cNvSpPr>
            <a:spLocks noChangeArrowheads="1"/>
          </p:cNvSpPr>
          <p:nvPr/>
        </p:nvSpPr>
        <p:spPr bwMode="auto">
          <a:xfrm>
            <a:off x="10559394" y="2197521"/>
            <a:ext cx="139781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1219140" rtl="0" eaLnBrk="0" fontAlgn="base" latinLnBrk="0" hangingPunct="0">
              <a:lnSpc>
                <a:spcPct val="100000"/>
              </a:lnSpc>
              <a:spcBef>
                <a:spcPct val="0"/>
              </a:spcBef>
              <a:spcAft>
                <a:spcPct val="0"/>
              </a:spcAft>
              <a:buClrTx/>
              <a:buSzTx/>
              <a:buFontTx/>
              <a:buNone/>
              <a:tabLst/>
              <a:defRPr/>
            </a:pPr>
            <a:r>
              <a:rPr kumimoji="0" lang="en-US" altLang="en-US" sz="1600" b="1" i="0" u="none" strike="noStrike" kern="1200" cap="none" spc="0" normalizeH="0" baseline="0" noProof="0" dirty="0">
                <a:ln>
                  <a:noFill/>
                </a:ln>
                <a:solidFill>
                  <a:srgbClr val="138967"/>
                </a:solidFill>
                <a:effectLst/>
                <a:uLnTx/>
                <a:uFillTx/>
                <a:latin typeface="+mn-lt"/>
                <a:ea typeface="+mn-ea"/>
                <a:cs typeface="+mn-cs"/>
              </a:rPr>
              <a:t>NIVO + chemo</a:t>
            </a:r>
          </a:p>
        </p:txBody>
      </p:sp>
      <p:sp>
        <p:nvSpPr>
          <p:cNvPr id="561" name="Rectangle 75">
            <a:extLst>
              <a:ext uri="{FF2B5EF4-FFF2-40B4-BE49-F238E27FC236}">
                <a16:creationId xmlns:a16="http://schemas.microsoft.com/office/drawing/2014/main" id="{BCEC459F-F218-4366-A64F-05D1A0883AF5}"/>
              </a:ext>
            </a:extLst>
          </p:cNvPr>
          <p:cNvSpPr>
            <a:spLocks noChangeArrowheads="1"/>
          </p:cNvSpPr>
          <p:nvPr/>
        </p:nvSpPr>
        <p:spPr bwMode="auto">
          <a:xfrm>
            <a:off x="338000" y="5773459"/>
            <a:ext cx="101309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121914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srgbClr val="138967"/>
                </a:solidFill>
                <a:effectLst/>
                <a:uLnTx/>
                <a:uFillTx/>
                <a:latin typeface="+mn-lt"/>
                <a:ea typeface="+mn-ea"/>
                <a:cs typeface="+mn-cs"/>
              </a:rPr>
              <a:t>NIVO + chemo</a:t>
            </a:r>
          </a:p>
        </p:txBody>
      </p:sp>
      <p:sp>
        <p:nvSpPr>
          <p:cNvPr id="562" name="Rectangle 75">
            <a:extLst>
              <a:ext uri="{FF2B5EF4-FFF2-40B4-BE49-F238E27FC236}">
                <a16:creationId xmlns:a16="http://schemas.microsoft.com/office/drawing/2014/main" id="{E964EB6D-BC9C-47F9-954D-FC9CE8402BC6}"/>
              </a:ext>
            </a:extLst>
          </p:cNvPr>
          <p:cNvSpPr>
            <a:spLocks noChangeArrowheads="1"/>
          </p:cNvSpPr>
          <p:nvPr/>
        </p:nvSpPr>
        <p:spPr bwMode="auto">
          <a:xfrm>
            <a:off x="857372" y="5984657"/>
            <a:ext cx="493726"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121914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Chemo</a:t>
            </a:r>
          </a:p>
        </p:txBody>
      </p:sp>
      <p:sp>
        <p:nvSpPr>
          <p:cNvPr id="563" name="Rectangle 66">
            <a:extLst>
              <a:ext uri="{FF2B5EF4-FFF2-40B4-BE49-F238E27FC236}">
                <a16:creationId xmlns:a16="http://schemas.microsoft.com/office/drawing/2014/main" id="{07F65BE4-DA3A-44F8-995A-90A721A40FDE}"/>
              </a:ext>
            </a:extLst>
          </p:cNvPr>
          <p:cNvSpPr>
            <a:spLocks noChangeArrowheads="1"/>
          </p:cNvSpPr>
          <p:nvPr/>
        </p:nvSpPr>
        <p:spPr bwMode="auto">
          <a:xfrm>
            <a:off x="1524548" y="577345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179</a:t>
            </a:r>
          </a:p>
        </p:txBody>
      </p:sp>
      <p:sp>
        <p:nvSpPr>
          <p:cNvPr id="564" name="Rectangle 66">
            <a:extLst>
              <a:ext uri="{FF2B5EF4-FFF2-40B4-BE49-F238E27FC236}">
                <a16:creationId xmlns:a16="http://schemas.microsoft.com/office/drawing/2014/main" id="{B4C4CDA0-26DC-49B9-9E31-EA1152835EB1}"/>
              </a:ext>
            </a:extLst>
          </p:cNvPr>
          <p:cNvSpPr>
            <a:spLocks noChangeArrowheads="1"/>
          </p:cNvSpPr>
          <p:nvPr/>
        </p:nvSpPr>
        <p:spPr bwMode="auto">
          <a:xfrm>
            <a:off x="2101512" y="577345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176</a:t>
            </a:r>
          </a:p>
        </p:txBody>
      </p:sp>
      <p:sp>
        <p:nvSpPr>
          <p:cNvPr id="565" name="Rectangle 66">
            <a:extLst>
              <a:ext uri="{FF2B5EF4-FFF2-40B4-BE49-F238E27FC236}">
                <a16:creationId xmlns:a16="http://schemas.microsoft.com/office/drawing/2014/main" id="{1CF9F3B0-24C3-4334-B4BE-77EBE16B8AEF}"/>
              </a:ext>
            </a:extLst>
          </p:cNvPr>
          <p:cNvSpPr>
            <a:spLocks noChangeArrowheads="1"/>
          </p:cNvSpPr>
          <p:nvPr/>
        </p:nvSpPr>
        <p:spPr bwMode="auto">
          <a:xfrm>
            <a:off x="2678476" y="577345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166</a:t>
            </a:r>
          </a:p>
        </p:txBody>
      </p:sp>
      <p:sp>
        <p:nvSpPr>
          <p:cNvPr id="566" name="Rectangle 66">
            <a:extLst>
              <a:ext uri="{FF2B5EF4-FFF2-40B4-BE49-F238E27FC236}">
                <a16:creationId xmlns:a16="http://schemas.microsoft.com/office/drawing/2014/main" id="{676D3AC7-8AC2-457C-8E5D-CF952BF83C94}"/>
              </a:ext>
            </a:extLst>
          </p:cNvPr>
          <p:cNvSpPr>
            <a:spLocks noChangeArrowheads="1"/>
          </p:cNvSpPr>
          <p:nvPr/>
        </p:nvSpPr>
        <p:spPr bwMode="auto">
          <a:xfrm>
            <a:off x="3255440" y="577345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163</a:t>
            </a:r>
          </a:p>
        </p:txBody>
      </p:sp>
      <p:sp>
        <p:nvSpPr>
          <p:cNvPr id="567" name="Rectangle 66">
            <a:extLst>
              <a:ext uri="{FF2B5EF4-FFF2-40B4-BE49-F238E27FC236}">
                <a16:creationId xmlns:a16="http://schemas.microsoft.com/office/drawing/2014/main" id="{E09DCAFC-BD5F-473D-9552-D495F8123C5F}"/>
              </a:ext>
            </a:extLst>
          </p:cNvPr>
          <p:cNvSpPr>
            <a:spLocks noChangeArrowheads="1"/>
          </p:cNvSpPr>
          <p:nvPr/>
        </p:nvSpPr>
        <p:spPr bwMode="auto">
          <a:xfrm>
            <a:off x="3832403" y="577345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156</a:t>
            </a:r>
          </a:p>
        </p:txBody>
      </p:sp>
      <p:sp>
        <p:nvSpPr>
          <p:cNvPr id="568" name="Rectangle 66">
            <a:extLst>
              <a:ext uri="{FF2B5EF4-FFF2-40B4-BE49-F238E27FC236}">
                <a16:creationId xmlns:a16="http://schemas.microsoft.com/office/drawing/2014/main" id="{A5F461D3-D91D-45DD-8E51-7A8DF6F8D098}"/>
              </a:ext>
            </a:extLst>
          </p:cNvPr>
          <p:cNvSpPr>
            <a:spLocks noChangeArrowheads="1"/>
          </p:cNvSpPr>
          <p:nvPr/>
        </p:nvSpPr>
        <p:spPr bwMode="auto">
          <a:xfrm>
            <a:off x="4413989" y="577345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148</a:t>
            </a:r>
          </a:p>
        </p:txBody>
      </p:sp>
      <p:sp>
        <p:nvSpPr>
          <p:cNvPr id="569" name="Rectangle 66">
            <a:extLst>
              <a:ext uri="{FF2B5EF4-FFF2-40B4-BE49-F238E27FC236}">
                <a16:creationId xmlns:a16="http://schemas.microsoft.com/office/drawing/2014/main" id="{4946C0A9-6569-445E-8F11-679AFDB5F208}"/>
              </a:ext>
            </a:extLst>
          </p:cNvPr>
          <p:cNvSpPr>
            <a:spLocks noChangeArrowheads="1"/>
          </p:cNvSpPr>
          <p:nvPr/>
        </p:nvSpPr>
        <p:spPr bwMode="auto">
          <a:xfrm>
            <a:off x="4995576" y="577345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146</a:t>
            </a:r>
          </a:p>
        </p:txBody>
      </p:sp>
      <p:sp>
        <p:nvSpPr>
          <p:cNvPr id="570" name="Rectangle 66">
            <a:extLst>
              <a:ext uri="{FF2B5EF4-FFF2-40B4-BE49-F238E27FC236}">
                <a16:creationId xmlns:a16="http://schemas.microsoft.com/office/drawing/2014/main" id="{986A39BB-476B-4B52-835D-C1517FE94FDF}"/>
              </a:ext>
            </a:extLst>
          </p:cNvPr>
          <p:cNvSpPr>
            <a:spLocks noChangeArrowheads="1"/>
          </p:cNvSpPr>
          <p:nvPr/>
        </p:nvSpPr>
        <p:spPr bwMode="auto">
          <a:xfrm>
            <a:off x="5586686" y="577345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143</a:t>
            </a:r>
          </a:p>
        </p:txBody>
      </p:sp>
      <p:sp>
        <p:nvSpPr>
          <p:cNvPr id="571" name="Rectangle 66">
            <a:extLst>
              <a:ext uri="{FF2B5EF4-FFF2-40B4-BE49-F238E27FC236}">
                <a16:creationId xmlns:a16="http://schemas.microsoft.com/office/drawing/2014/main" id="{7610CD4E-F1E6-494D-8DAC-73641A2EEFDF}"/>
              </a:ext>
            </a:extLst>
          </p:cNvPr>
          <p:cNvSpPr>
            <a:spLocks noChangeArrowheads="1"/>
          </p:cNvSpPr>
          <p:nvPr/>
        </p:nvSpPr>
        <p:spPr bwMode="auto">
          <a:xfrm>
            <a:off x="6168833" y="577345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122</a:t>
            </a:r>
          </a:p>
        </p:txBody>
      </p:sp>
      <p:sp>
        <p:nvSpPr>
          <p:cNvPr id="572" name="Rectangle 66">
            <a:extLst>
              <a:ext uri="{FF2B5EF4-FFF2-40B4-BE49-F238E27FC236}">
                <a16:creationId xmlns:a16="http://schemas.microsoft.com/office/drawing/2014/main" id="{EB41D6A8-A6CA-443A-9CE0-FB6E5A6E27D0}"/>
              </a:ext>
            </a:extLst>
          </p:cNvPr>
          <p:cNvSpPr>
            <a:spLocks noChangeArrowheads="1"/>
          </p:cNvSpPr>
          <p:nvPr/>
        </p:nvSpPr>
        <p:spPr bwMode="auto">
          <a:xfrm>
            <a:off x="6740895" y="577345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101</a:t>
            </a:r>
          </a:p>
        </p:txBody>
      </p:sp>
      <p:sp>
        <p:nvSpPr>
          <p:cNvPr id="573" name="Rectangle 66">
            <a:extLst>
              <a:ext uri="{FF2B5EF4-FFF2-40B4-BE49-F238E27FC236}">
                <a16:creationId xmlns:a16="http://schemas.microsoft.com/office/drawing/2014/main" id="{24E9D8DD-C533-478A-B045-63A0B347D3E4}"/>
              </a:ext>
            </a:extLst>
          </p:cNvPr>
          <p:cNvSpPr>
            <a:spLocks noChangeArrowheads="1"/>
          </p:cNvSpPr>
          <p:nvPr/>
        </p:nvSpPr>
        <p:spPr bwMode="auto">
          <a:xfrm>
            <a:off x="7332005" y="577345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72</a:t>
            </a:r>
          </a:p>
        </p:txBody>
      </p:sp>
      <p:sp>
        <p:nvSpPr>
          <p:cNvPr id="574" name="Rectangle 66">
            <a:extLst>
              <a:ext uri="{FF2B5EF4-FFF2-40B4-BE49-F238E27FC236}">
                <a16:creationId xmlns:a16="http://schemas.microsoft.com/office/drawing/2014/main" id="{69B5F97E-3343-48ED-933B-7F684B20C92C}"/>
              </a:ext>
            </a:extLst>
          </p:cNvPr>
          <p:cNvSpPr>
            <a:spLocks noChangeArrowheads="1"/>
          </p:cNvSpPr>
          <p:nvPr/>
        </p:nvSpPr>
        <p:spPr bwMode="auto">
          <a:xfrm>
            <a:off x="7895102" y="577345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48</a:t>
            </a:r>
          </a:p>
        </p:txBody>
      </p:sp>
      <p:sp>
        <p:nvSpPr>
          <p:cNvPr id="575" name="Rectangle 66">
            <a:extLst>
              <a:ext uri="{FF2B5EF4-FFF2-40B4-BE49-F238E27FC236}">
                <a16:creationId xmlns:a16="http://schemas.microsoft.com/office/drawing/2014/main" id="{8EC31489-7AED-4497-8A47-1EFB99E43270}"/>
              </a:ext>
            </a:extLst>
          </p:cNvPr>
          <p:cNvSpPr>
            <a:spLocks noChangeArrowheads="1"/>
          </p:cNvSpPr>
          <p:nvPr/>
        </p:nvSpPr>
        <p:spPr bwMode="auto">
          <a:xfrm>
            <a:off x="8476689" y="577345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26</a:t>
            </a:r>
          </a:p>
        </p:txBody>
      </p:sp>
      <p:sp>
        <p:nvSpPr>
          <p:cNvPr id="576" name="Rectangle 66">
            <a:extLst>
              <a:ext uri="{FF2B5EF4-FFF2-40B4-BE49-F238E27FC236}">
                <a16:creationId xmlns:a16="http://schemas.microsoft.com/office/drawing/2014/main" id="{DA880C48-FD6D-40BB-A263-20ED39A54D83}"/>
              </a:ext>
            </a:extLst>
          </p:cNvPr>
          <p:cNvSpPr>
            <a:spLocks noChangeArrowheads="1"/>
          </p:cNvSpPr>
          <p:nvPr/>
        </p:nvSpPr>
        <p:spPr bwMode="auto">
          <a:xfrm>
            <a:off x="9067799" y="577345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16</a:t>
            </a:r>
          </a:p>
        </p:txBody>
      </p:sp>
      <p:sp>
        <p:nvSpPr>
          <p:cNvPr id="577" name="Rectangle 66">
            <a:extLst>
              <a:ext uri="{FF2B5EF4-FFF2-40B4-BE49-F238E27FC236}">
                <a16:creationId xmlns:a16="http://schemas.microsoft.com/office/drawing/2014/main" id="{46158951-6729-4625-B7BC-4964FD5FD5CF}"/>
              </a:ext>
            </a:extLst>
          </p:cNvPr>
          <p:cNvSpPr>
            <a:spLocks noChangeArrowheads="1"/>
          </p:cNvSpPr>
          <p:nvPr/>
        </p:nvSpPr>
        <p:spPr bwMode="auto">
          <a:xfrm>
            <a:off x="9644624" y="577345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7</a:t>
            </a:r>
          </a:p>
        </p:txBody>
      </p:sp>
      <p:sp>
        <p:nvSpPr>
          <p:cNvPr id="578" name="Rectangle 66">
            <a:extLst>
              <a:ext uri="{FF2B5EF4-FFF2-40B4-BE49-F238E27FC236}">
                <a16:creationId xmlns:a16="http://schemas.microsoft.com/office/drawing/2014/main" id="{1950AA81-0D96-4B3C-B06A-B81DA8957AD9}"/>
              </a:ext>
            </a:extLst>
          </p:cNvPr>
          <p:cNvSpPr>
            <a:spLocks noChangeArrowheads="1"/>
          </p:cNvSpPr>
          <p:nvPr/>
        </p:nvSpPr>
        <p:spPr bwMode="auto">
          <a:xfrm>
            <a:off x="1524548" y="5984656"/>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179</a:t>
            </a:r>
          </a:p>
        </p:txBody>
      </p:sp>
      <p:sp>
        <p:nvSpPr>
          <p:cNvPr id="579" name="Rectangle 66">
            <a:extLst>
              <a:ext uri="{FF2B5EF4-FFF2-40B4-BE49-F238E27FC236}">
                <a16:creationId xmlns:a16="http://schemas.microsoft.com/office/drawing/2014/main" id="{3631BDC9-4073-4D89-A9D3-BC1F25536452}"/>
              </a:ext>
            </a:extLst>
          </p:cNvPr>
          <p:cNvSpPr>
            <a:spLocks noChangeArrowheads="1"/>
          </p:cNvSpPr>
          <p:nvPr/>
        </p:nvSpPr>
        <p:spPr bwMode="auto">
          <a:xfrm>
            <a:off x="2101512" y="5984656"/>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172</a:t>
            </a:r>
          </a:p>
        </p:txBody>
      </p:sp>
      <p:sp>
        <p:nvSpPr>
          <p:cNvPr id="580" name="Rectangle 66">
            <a:extLst>
              <a:ext uri="{FF2B5EF4-FFF2-40B4-BE49-F238E27FC236}">
                <a16:creationId xmlns:a16="http://schemas.microsoft.com/office/drawing/2014/main" id="{E2CD8EDB-454A-4F3A-AF63-E2DA85F7A34F}"/>
              </a:ext>
            </a:extLst>
          </p:cNvPr>
          <p:cNvSpPr>
            <a:spLocks noChangeArrowheads="1"/>
          </p:cNvSpPr>
          <p:nvPr/>
        </p:nvSpPr>
        <p:spPr bwMode="auto">
          <a:xfrm>
            <a:off x="2678476" y="5984656"/>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165</a:t>
            </a:r>
          </a:p>
        </p:txBody>
      </p:sp>
      <p:sp>
        <p:nvSpPr>
          <p:cNvPr id="581" name="Rectangle 66">
            <a:extLst>
              <a:ext uri="{FF2B5EF4-FFF2-40B4-BE49-F238E27FC236}">
                <a16:creationId xmlns:a16="http://schemas.microsoft.com/office/drawing/2014/main" id="{BEF16116-99B0-4C77-9024-0934DDBA4DB1}"/>
              </a:ext>
            </a:extLst>
          </p:cNvPr>
          <p:cNvSpPr>
            <a:spLocks noChangeArrowheads="1"/>
          </p:cNvSpPr>
          <p:nvPr/>
        </p:nvSpPr>
        <p:spPr bwMode="auto">
          <a:xfrm>
            <a:off x="3255440" y="5984656"/>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161</a:t>
            </a:r>
          </a:p>
        </p:txBody>
      </p:sp>
      <p:sp>
        <p:nvSpPr>
          <p:cNvPr id="582" name="Rectangle 66">
            <a:extLst>
              <a:ext uri="{FF2B5EF4-FFF2-40B4-BE49-F238E27FC236}">
                <a16:creationId xmlns:a16="http://schemas.microsoft.com/office/drawing/2014/main" id="{31A232C9-B0FD-4C2A-A8B5-5D40AC97D235}"/>
              </a:ext>
            </a:extLst>
          </p:cNvPr>
          <p:cNvSpPr>
            <a:spLocks noChangeArrowheads="1"/>
          </p:cNvSpPr>
          <p:nvPr/>
        </p:nvSpPr>
        <p:spPr bwMode="auto">
          <a:xfrm>
            <a:off x="3832403" y="5984656"/>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154</a:t>
            </a:r>
          </a:p>
        </p:txBody>
      </p:sp>
      <p:sp>
        <p:nvSpPr>
          <p:cNvPr id="583" name="Rectangle 66">
            <a:extLst>
              <a:ext uri="{FF2B5EF4-FFF2-40B4-BE49-F238E27FC236}">
                <a16:creationId xmlns:a16="http://schemas.microsoft.com/office/drawing/2014/main" id="{0679015D-1A66-4146-A908-E6E04844A4A9}"/>
              </a:ext>
            </a:extLst>
          </p:cNvPr>
          <p:cNvSpPr>
            <a:spLocks noChangeArrowheads="1"/>
          </p:cNvSpPr>
          <p:nvPr/>
        </p:nvSpPr>
        <p:spPr bwMode="auto">
          <a:xfrm>
            <a:off x="4413989" y="5984656"/>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148</a:t>
            </a:r>
          </a:p>
        </p:txBody>
      </p:sp>
      <p:sp>
        <p:nvSpPr>
          <p:cNvPr id="584" name="Rectangle 66">
            <a:extLst>
              <a:ext uri="{FF2B5EF4-FFF2-40B4-BE49-F238E27FC236}">
                <a16:creationId xmlns:a16="http://schemas.microsoft.com/office/drawing/2014/main" id="{BB73E7D7-CA70-48CC-954F-B77CF5E2051C}"/>
              </a:ext>
            </a:extLst>
          </p:cNvPr>
          <p:cNvSpPr>
            <a:spLocks noChangeArrowheads="1"/>
          </p:cNvSpPr>
          <p:nvPr/>
        </p:nvSpPr>
        <p:spPr bwMode="auto">
          <a:xfrm>
            <a:off x="4995576" y="5984656"/>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133</a:t>
            </a:r>
          </a:p>
        </p:txBody>
      </p:sp>
      <p:sp>
        <p:nvSpPr>
          <p:cNvPr id="585" name="Rectangle 66">
            <a:extLst>
              <a:ext uri="{FF2B5EF4-FFF2-40B4-BE49-F238E27FC236}">
                <a16:creationId xmlns:a16="http://schemas.microsoft.com/office/drawing/2014/main" id="{FF19C4E5-6A71-416A-B8E4-CB3C37816231}"/>
              </a:ext>
            </a:extLst>
          </p:cNvPr>
          <p:cNvSpPr>
            <a:spLocks noChangeArrowheads="1"/>
          </p:cNvSpPr>
          <p:nvPr/>
        </p:nvSpPr>
        <p:spPr bwMode="auto">
          <a:xfrm>
            <a:off x="5586686" y="5984656"/>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123</a:t>
            </a:r>
          </a:p>
        </p:txBody>
      </p:sp>
      <p:sp>
        <p:nvSpPr>
          <p:cNvPr id="586" name="Rectangle 66">
            <a:extLst>
              <a:ext uri="{FF2B5EF4-FFF2-40B4-BE49-F238E27FC236}">
                <a16:creationId xmlns:a16="http://schemas.microsoft.com/office/drawing/2014/main" id="{1625F403-6517-4096-B9BE-1CBAAD02F775}"/>
              </a:ext>
            </a:extLst>
          </p:cNvPr>
          <p:cNvSpPr>
            <a:spLocks noChangeArrowheads="1"/>
          </p:cNvSpPr>
          <p:nvPr/>
        </p:nvSpPr>
        <p:spPr bwMode="auto">
          <a:xfrm>
            <a:off x="6168833" y="5984656"/>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108</a:t>
            </a:r>
          </a:p>
        </p:txBody>
      </p:sp>
      <p:sp>
        <p:nvSpPr>
          <p:cNvPr id="587" name="Rectangle 66">
            <a:extLst>
              <a:ext uri="{FF2B5EF4-FFF2-40B4-BE49-F238E27FC236}">
                <a16:creationId xmlns:a16="http://schemas.microsoft.com/office/drawing/2014/main" id="{7EE275DC-382B-490D-A430-63E10BF5C522}"/>
              </a:ext>
            </a:extLst>
          </p:cNvPr>
          <p:cNvSpPr>
            <a:spLocks noChangeArrowheads="1"/>
          </p:cNvSpPr>
          <p:nvPr/>
        </p:nvSpPr>
        <p:spPr bwMode="auto">
          <a:xfrm>
            <a:off x="6740895" y="5984656"/>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80</a:t>
            </a:r>
          </a:p>
        </p:txBody>
      </p:sp>
      <p:sp>
        <p:nvSpPr>
          <p:cNvPr id="588" name="Rectangle 66">
            <a:extLst>
              <a:ext uri="{FF2B5EF4-FFF2-40B4-BE49-F238E27FC236}">
                <a16:creationId xmlns:a16="http://schemas.microsoft.com/office/drawing/2014/main" id="{B6968712-F779-4AF5-BD7B-ECBF2D483CBA}"/>
              </a:ext>
            </a:extLst>
          </p:cNvPr>
          <p:cNvSpPr>
            <a:spLocks noChangeArrowheads="1"/>
          </p:cNvSpPr>
          <p:nvPr/>
        </p:nvSpPr>
        <p:spPr bwMode="auto">
          <a:xfrm>
            <a:off x="7332005" y="5984656"/>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59</a:t>
            </a:r>
          </a:p>
        </p:txBody>
      </p:sp>
      <p:sp>
        <p:nvSpPr>
          <p:cNvPr id="589" name="Rectangle 66">
            <a:extLst>
              <a:ext uri="{FF2B5EF4-FFF2-40B4-BE49-F238E27FC236}">
                <a16:creationId xmlns:a16="http://schemas.microsoft.com/office/drawing/2014/main" id="{EA0EF35E-4D61-47B1-92E8-F15627C50EB0}"/>
              </a:ext>
            </a:extLst>
          </p:cNvPr>
          <p:cNvSpPr>
            <a:spLocks noChangeArrowheads="1"/>
          </p:cNvSpPr>
          <p:nvPr/>
        </p:nvSpPr>
        <p:spPr bwMode="auto">
          <a:xfrm>
            <a:off x="7895102" y="5984656"/>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41</a:t>
            </a:r>
          </a:p>
        </p:txBody>
      </p:sp>
      <p:sp>
        <p:nvSpPr>
          <p:cNvPr id="590" name="Rectangle 66">
            <a:extLst>
              <a:ext uri="{FF2B5EF4-FFF2-40B4-BE49-F238E27FC236}">
                <a16:creationId xmlns:a16="http://schemas.microsoft.com/office/drawing/2014/main" id="{F24DE52D-4C1D-4363-951B-0F37DCA0B4BF}"/>
              </a:ext>
            </a:extLst>
          </p:cNvPr>
          <p:cNvSpPr>
            <a:spLocks noChangeArrowheads="1"/>
          </p:cNvSpPr>
          <p:nvPr/>
        </p:nvSpPr>
        <p:spPr bwMode="auto">
          <a:xfrm>
            <a:off x="8476689" y="5984656"/>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24</a:t>
            </a:r>
          </a:p>
        </p:txBody>
      </p:sp>
      <p:sp>
        <p:nvSpPr>
          <p:cNvPr id="591" name="Rectangle 66">
            <a:extLst>
              <a:ext uri="{FF2B5EF4-FFF2-40B4-BE49-F238E27FC236}">
                <a16:creationId xmlns:a16="http://schemas.microsoft.com/office/drawing/2014/main" id="{C5A0B6B0-885A-41ED-8CB6-ECE40E7032D0}"/>
              </a:ext>
            </a:extLst>
          </p:cNvPr>
          <p:cNvSpPr>
            <a:spLocks noChangeArrowheads="1"/>
          </p:cNvSpPr>
          <p:nvPr/>
        </p:nvSpPr>
        <p:spPr bwMode="auto">
          <a:xfrm>
            <a:off x="9067799" y="5984656"/>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16</a:t>
            </a:r>
          </a:p>
        </p:txBody>
      </p:sp>
      <p:sp>
        <p:nvSpPr>
          <p:cNvPr id="592" name="Rectangle 66">
            <a:extLst>
              <a:ext uri="{FF2B5EF4-FFF2-40B4-BE49-F238E27FC236}">
                <a16:creationId xmlns:a16="http://schemas.microsoft.com/office/drawing/2014/main" id="{FEEF29E5-FF58-4100-A196-5CDD67C4E241}"/>
              </a:ext>
            </a:extLst>
          </p:cNvPr>
          <p:cNvSpPr>
            <a:spLocks noChangeArrowheads="1"/>
          </p:cNvSpPr>
          <p:nvPr/>
        </p:nvSpPr>
        <p:spPr bwMode="auto">
          <a:xfrm>
            <a:off x="9644624" y="5984656"/>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7</a:t>
            </a:r>
          </a:p>
        </p:txBody>
      </p:sp>
      <p:sp>
        <p:nvSpPr>
          <p:cNvPr id="593" name="Rectangle 6">
            <a:extLst>
              <a:ext uri="{FF2B5EF4-FFF2-40B4-BE49-F238E27FC236}">
                <a16:creationId xmlns:a16="http://schemas.microsoft.com/office/drawing/2014/main" id="{2A3854DD-FC01-4E7E-8731-6CBD81245C2E}"/>
              </a:ext>
            </a:extLst>
          </p:cNvPr>
          <p:cNvSpPr>
            <a:spLocks noChangeArrowheads="1"/>
          </p:cNvSpPr>
          <p:nvPr/>
        </p:nvSpPr>
        <p:spPr bwMode="auto">
          <a:xfrm>
            <a:off x="4943825" y="5418275"/>
            <a:ext cx="270426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1" i="0" u="none" strike="noStrike" kern="1200" cap="none" spc="0" normalizeH="0" baseline="0" noProof="0" dirty="0">
                <a:ln>
                  <a:noFill/>
                </a:ln>
                <a:solidFill>
                  <a:srgbClr val="595454"/>
                </a:solidFill>
                <a:effectLst/>
                <a:uLnTx/>
                <a:uFillTx/>
                <a:latin typeface="+mn-lt"/>
                <a:ea typeface="+mn-ea"/>
                <a:cs typeface="+mn-cs"/>
              </a:rPr>
              <a:t>Months from randomization</a:t>
            </a:r>
          </a:p>
        </p:txBody>
      </p:sp>
      <p:sp>
        <p:nvSpPr>
          <p:cNvPr id="594" name="Rectangle 12">
            <a:extLst>
              <a:ext uri="{FF2B5EF4-FFF2-40B4-BE49-F238E27FC236}">
                <a16:creationId xmlns:a16="http://schemas.microsoft.com/office/drawing/2014/main" id="{1EF8533A-4EE1-4B9E-8891-3907EE98B4C0}"/>
              </a:ext>
            </a:extLst>
          </p:cNvPr>
          <p:cNvSpPr>
            <a:spLocks noChangeArrowheads="1"/>
          </p:cNvSpPr>
          <p:nvPr/>
        </p:nvSpPr>
        <p:spPr bwMode="auto">
          <a:xfrm>
            <a:off x="607306" y="5523653"/>
            <a:ext cx="743793"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1219140" rtl="0" eaLnBrk="0" fontAlgn="base" latinLnBrk="0" hangingPunct="0">
              <a:lnSpc>
                <a:spcPct val="100000"/>
              </a:lnSpc>
              <a:spcBef>
                <a:spcPct val="0"/>
              </a:spcBef>
              <a:spcAft>
                <a:spcPct val="0"/>
              </a:spcAft>
              <a:buClrTx/>
              <a:buSzTx/>
              <a:buFontTx/>
              <a:buNone/>
              <a:tabLst/>
              <a:defRPr/>
            </a:pPr>
            <a:r>
              <a:rPr kumimoji="0" lang="en-US" altLang="en-US" sz="1200" b="1" i="0" u="none" strike="noStrike" kern="1200" cap="none" spc="0" normalizeH="0" baseline="0" noProof="0">
                <a:ln>
                  <a:noFill/>
                </a:ln>
                <a:solidFill>
                  <a:srgbClr val="595454"/>
                </a:solidFill>
                <a:effectLst/>
                <a:uLnTx/>
                <a:uFillTx/>
                <a:latin typeface="+mn-lt"/>
                <a:ea typeface="+mn-ea"/>
                <a:cs typeface="+mn-cs"/>
              </a:rPr>
              <a:t>No. at risk</a:t>
            </a:r>
          </a:p>
        </p:txBody>
      </p:sp>
      <p:sp>
        <p:nvSpPr>
          <p:cNvPr id="595" name="Rectangle 5">
            <a:extLst>
              <a:ext uri="{FF2B5EF4-FFF2-40B4-BE49-F238E27FC236}">
                <a16:creationId xmlns:a16="http://schemas.microsoft.com/office/drawing/2014/main" id="{8F232D91-0F53-494F-A9BA-B9D0B23372A2}"/>
              </a:ext>
            </a:extLst>
          </p:cNvPr>
          <p:cNvSpPr>
            <a:spLocks noChangeArrowheads="1"/>
          </p:cNvSpPr>
          <p:nvPr/>
        </p:nvSpPr>
        <p:spPr bwMode="auto">
          <a:xfrm rot="16200000">
            <a:off x="624961" y="3096071"/>
            <a:ext cx="67486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1" i="0" u="none" strike="noStrike" kern="1200" cap="none" spc="0" normalizeH="0" baseline="0" noProof="0">
                <a:ln>
                  <a:noFill/>
                </a:ln>
                <a:solidFill>
                  <a:srgbClr val="595454"/>
                </a:solidFill>
                <a:effectLst/>
                <a:uLnTx/>
                <a:uFillTx/>
                <a:latin typeface="+mn-lt"/>
                <a:ea typeface="+mn-ea"/>
                <a:cs typeface="+mn-cs"/>
              </a:rPr>
              <a:t>OS (%)</a:t>
            </a:r>
          </a:p>
        </p:txBody>
      </p:sp>
      <p:grpSp>
        <p:nvGrpSpPr>
          <p:cNvPr id="596" name="Group 595">
            <a:extLst>
              <a:ext uri="{FF2B5EF4-FFF2-40B4-BE49-F238E27FC236}">
                <a16:creationId xmlns:a16="http://schemas.microsoft.com/office/drawing/2014/main" id="{7CE9C710-53F7-47FE-81AC-4A0CE94C2D6E}"/>
              </a:ext>
            </a:extLst>
          </p:cNvPr>
          <p:cNvGrpSpPr/>
          <p:nvPr/>
        </p:nvGrpSpPr>
        <p:grpSpPr>
          <a:xfrm>
            <a:off x="1115079" y="1356866"/>
            <a:ext cx="341444" cy="3713650"/>
            <a:chOff x="1173814" y="816642"/>
            <a:chExt cx="256083" cy="2785236"/>
          </a:xfrm>
        </p:grpSpPr>
        <p:sp>
          <p:nvSpPr>
            <p:cNvPr id="597" name="Rectangle 91">
              <a:extLst>
                <a:ext uri="{FF2B5EF4-FFF2-40B4-BE49-F238E27FC236}">
                  <a16:creationId xmlns:a16="http://schemas.microsoft.com/office/drawing/2014/main" id="{2AE8475A-279D-42D6-ACC2-79DB60BA9AE2}"/>
                </a:ext>
              </a:extLst>
            </p:cNvPr>
            <p:cNvSpPr>
              <a:spLocks noChangeArrowheads="1"/>
            </p:cNvSpPr>
            <p:nvPr/>
          </p:nvSpPr>
          <p:spPr bwMode="auto">
            <a:xfrm>
              <a:off x="1259175" y="1337707"/>
              <a:ext cx="17072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80</a:t>
              </a:r>
            </a:p>
          </p:txBody>
        </p:sp>
        <p:sp>
          <p:nvSpPr>
            <p:cNvPr id="598" name="Rectangle 92">
              <a:extLst>
                <a:ext uri="{FF2B5EF4-FFF2-40B4-BE49-F238E27FC236}">
                  <a16:creationId xmlns:a16="http://schemas.microsoft.com/office/drawing/2014/main" id="{36616563-6D7A-4736-8375-90F3DC2CE96B}"/>
                </a:ext>
              </a:extLst>
            </p:cNvPr>
            <p:cNvSpPr>
              <a:spLocks noChangeArrowheads="1"/>
            </p:cNvSpPr>
            <p:nvPr/>
          </p:nvSpPr>
          <p:spPr bwMode="auto">
            <a:xfrm>
              <a:off x="1259175" y="1854009"/>
              <a:ext cx="17072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60</a:t>
              </a:r>
            </a:p>
          </p:txBody>
        </p:sp>
        <p:sp>
          <p:nvSpPr>
            <p:cNvPr id="599" name="Rectangle 93">
              <a:extLst>
                <a:ext uri="{FF2B5EF4-FFF2-40B4-BE49-F238E27FC236}">
                  <a16:creationId xmlns:a16="http://schemas.microsoft.com/office/drawing/2014/main" id="{621D5793-9406-4648-8C63-8B8AB08A97C9}"/>
                </a:ext>
              </a:extLst>
            </p:cNvPr>
            <p:cNvSpPr>
              <a:spLocks noChangeArrowheads="1"/>
            </p:cNvSpPr>
            <p:nvPr/>
          </p:nvSpPr>
          <p:spPr bwMode="auto">
            <a:xfrm>
              <a:off x="1259175" y="2375075"/>
              <a:ext cx="17072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40</a:t>
              </a:r>
            </a:p>
          </p:txBody>
        </p:sp>
        <p:sp>
          <p:nvSpPr>
            <p:cNvPr id="600" name="Rectangle 94">
              <a:extLst>
                <a:ext uri="{FF2B5EF4-FFF2-40B4-BE49-F238E27FC236}">
                  <a16:creationId xmlns:a16="http://schemas.microsoft.com/office/drawing/2014/main" id="{58BCCF00-E0E0-4581-8ADE-4AB0422CB311}"/>
                </a:ext>
              </a:extLst>
            </p:cNvPr>
            <p:cNvSpPr>
              <a:spLocks noChangeArrowheads="1"/>
            </p:cNvSpPr>
            <p:nvPr/>
          </p:nvSpPr>
          <p:spPr bwMode="auto">
            <a:xfrm>
              <a:off x="1259175" y="2896143"/>
              <a:ext cx="17072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20</a:t>
              </a:r>
            </a:p>
          </p:txBody>
        </p:sp>
        <p:sp>
          <p:nvSpPr>
            <p:cNvPr id="601" name="Rectangle 95">
              <a:extLst>
                <a:ext uri="{FF2B5EF4-FFF2-40B4-BE49-F238E27FC236}">
                  <a16:creationId xmlns:a16="http://schemas.microsoft.com/office/drawing/2014/main" id="{79DFE1D6-7E7E-45DB-9C4D-7D82C68F5916}"/>
                </a:ext>
              </a:extLst>
            </p:cNvPr>
            <p:cNvSpPr>
              <a:spLocks noChangeArrowheads="1"/>
            </p:cNvSpPr>
            <p:nvPr/>
          </p:nvSpPr>
          <p:spPr bwMode="auto">
            <a:xfrm>
              <a:off x="1344536" y="3417212"/>
              <a:ext cx="85361"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0</a:t>
              </a:r>
            </a:p>
          </p:txBody>
        </p:sp>
        <p:sp>
          <p:nvSpPr>
            <p:cNvPr id="602" name="Rectangle 97">
              <a:extLst>
                <a:ext uri="{FF2B5EF4-FFF2-40B4-BE49-F238E27FC236}">
                  <a16:creationId xmlns:a16="http://schemas.microsoft.com/office/drawing/2014/main" id="{D227D14B-3AAB-494D-89FA-7036B3FF207D}"/>
                </a:ext>
              </a:extLst>
            </p:cNvPr>
            <p:cNvSpPr>
              <a:spLocks noChangeArrowheads="1"/>
            </p:cNvSpPr>
            <p:nvPr/>
          </p:nvSpPr>
          <p:spPr bwMode="auto">
            <a:xfrm>
              <a:off x="1173814" y="816642"/>
              <a:ext cx="256080"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100</a:t>
              </a:r>
            </a:p>
          </p:txBody>
        </p:sp>
      </p:grpSp>
      <p:grpSp>
        <p:nvGrpSpPr>
          <p:cNvPr id="603" name="Group 602">
            <a:extLst>
              <a:ext uri="{FF2B5EF4-FFF2-40B4-BE49-F238E27FC236}">
                <a16:creationId xmlns:a16="http://schemas.microsoft.com/office/drawing/2014/main" id="{C15B7E50-7D32-4C64-9008-872F570CE0B4}"/>
              </a:ext>
            </a:extLst>
          </p:cNvPr>
          <p:cNvGrpSpPr/>
          <p:nvPr/>
        </p:nvGrpSpPr>
        <p:grpSpPr>
          <a:xfrm>
            <a:off x="1389096" y="5091103"/>
            <a:ext cx="9798123" cy="246853"/>
            <a:chOff x="1839101" y="4930378"/>
            <a:chExt cx="9798123" cy="246853"/>
          </a:xfrm>
        </p:grpSpPr>
        <p:sp>
          <p:nvSpPr>
            <p:cNvPr id="604" name="Rectangle 96">
              <a:extLst>
                <a:ext uri="{FF2B5EF4-FFF2-40B4-BE49-F238E27FC236}">
                  <a16:creationId xmlns:a16="http://schemas.microsoft.com/office/drawing/2014/main" id="{0769222F-E99D-47BC-A628-BABA1C0C1820}"/>
                </a:ext>
              </a:extLst>
            </p:cNvPr>
            <p:cNvSpPr>
              <a:spLocks noChangeArrowheads="1"/>
            </p:cNvSpPr>
            <p:nvPr/>
          </p:nvSpPr>
          <p:spPr bwMode="auto">
            <a:xfrm>
              <a:off x="1839101" y="4931010"/>
              <a:ext cx="50214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0</a:t>
              </a:r>
            </a:p>
          </p:txBody>
        </p:sp>
        <p:sp>
          <p:nvSpPr>
            <p:cNvPr id="605" name="Rectangle 114">
              <a:extLst>
                <a:ext uri="{FF2B5EF4-FFF2-40B4-BE49-F238E27FC236}">
                  <a16:creationId xmlns:a16="http://schemas.microsoft.com/office/drawing/2014/main" id="{E0A296FA-315A-4DD6-83FC-796D8EF233D7}"/>
                </a:ext>
              </a:extLst>
            </p:cNvPr>
            <p:cNvSpPr>
              <a:spLocks noChangeArrowheads="1"/>
            </p:cNvSpPr>
            <p:nvPr/>
          </p:nvSpPr>
          <p:spPr bwMode="auto">
            <a:xfrm>
              <a:off x="2615306" y="4931010"/>
              <a:ext cx="11381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3</a:t>
              </a:r>
            </a:p>
          </p:txBody>
        </p:sp>
        <p:sp>
          <p:nvSpPr>
            <p:cNvPr id="606" name="Rectangle 115">
              <a:extLst>
                <a:ext uri="{FF2B5EF4-FFF2-40B4-BE49-F238E27FC236}">
                  <a16:creationId xmlns:a16="http://schemas.microsoft.com/office/drawing/2014/main" id="{4C08F3A5-4061-45FA-A6F0-FB7C412C9CCB}"/>
                </a:ext>
              </a:extLst>
            </p:cNvPr>
            <p:cNvSpPr>
              <a:spLocks noChangeArrowheads="1"/>
            </p:cNvSpPr>
            <p:nvPr/>
          </p:nvSpPr>
          <p:spPr bwMode="auto">
            <a:xfrm>
              <a:off x="3195554" y="4931010"/>
              <a:ext cx="11381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6</a:t>
              </a:r>
            </a:p>
          </p:txBody>
        </p:sp>
        <p:sp>
          <p:nvSpPr>
            <p:cNvPr id="607" name="Rectangle 116">
              <a:extLst>
                <a:ext uri="{FF2B5EF4-FFF2-40B4-BE49-F238E27FC236}">
                  <a16:creationId xmlns:a16="http://schemas.microsoft.com/office/drawing/2014/main" id="{54F827A7-2B52-4978-A4FE-14213B81715B}"/>
                </a:ext>
              </a:extLst>
            </p:cNvPr>
            <p:cNvSpPr>
              <a:spLocks noChangeArrowheads="1"/>
            </p:cNvSpPr>
            <p:nvPr/>
          </p:nvSpPr>
          <p:spPr bwMode="auto">
            <a:xfrm>
              <a:off x="4288198" y="4931010"/>
              <a:ext cx="22762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1" i="0" u="none" strike="noStrike" kern="1200" cap="none" spc="0" normalizeH="0" baseline="0" noProof="0">
                  <a:ln>
                    <a:noFill/>
                  </a:ln>
                  <a:solidFill>
                    <a:srgbClr val="595454"/>
                  </a:solidFill>
                  <a:effectLst/>
                  <a:uLnTx/>
                  <a:uFillTx/>
                  <a:latin typeface="+mn-lt"/>
                  <a:ea typeface="+mn-ea"/>
                  <a:cs typeface="+mn-cs"/>
                </a:rPr>
                <a:t>12</a:t>
              </a:r>
            </a:p>
          </p:txBody>
        </p:sp>
        <p:sp>
          <p:nvSpPr>
            <p:cNvPr id="608" name="Rectangle 117">
              <a:extLst>
                <a:ext uri="{FF2B5EF4-FFF2-40B4-BE49-F238E27FC236}">
                  <a16:creationId xmlns:a16="http://schemas.microsoft.com/office/drawing/2014/main" id="{361D3021-F45D-4C68-8F89-647F00124860}"/>
                </a:ext>
              </a:extLst>
            </p:cNvPr>
            <p:cNvSpPr>
              <a:spLocks noChangeArrowheads="1"/>
            </p:cNvSpPr>
            <p:nvPr/>
          </p:nvSpPr>
          <p:spPr bwMode="auto">
            <a:xfrm>
              <a:off x="5455058" y="4931010"/>
              <a:ext cx="22762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18</a:t>
              </a:r>
            </a:p>
          </p:txBody>
        </p:sp>
        <p:sp>
          <p:nvSpPr>
            <p:cNvPr id="609" name="Rectangle 118">
              <a:extLst>
                <a:ext uri="{FF2B5EF4-FFF2-40B4-BE49-F238E27FC236}">
                  <a16:creationId xmlns:a16="http://schemas.microsoft.com/office/drawing/2014/main" id="{A7F58E71-19A6-4AEF-AD89-8AAD9968222B}"/>
                </a:ext>
              </a:extLst>
            </p:cNvPr>
            <p:cNvSpPr>
              <a:spLocks noChangeArrowheads="1"/>
            </p:cNvSpPr>
            <p:nvPr/>
          </p:nvSpPr>
          <p:spPr bwMode="auto">
            <a:xfrm>
              <a:off x="6614298" y="4931010"/>
              <a:ext cx="22762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1" i="0" u="none" strike="noStrike" kern="1200" cap="none" spc="0" normalizeH="0" baseline="0" noProof="0">
                  <a:ln>
                    <a:noFill/>
                  </a:ln>
                  <a:solidFill>
                    <a:srgbClr val="595454"/>
                  </a:solidFill>
                  <a:effectLst/>
                  <a:uLnTx/>
                  <a:uFillTx/>
                  <a:latin typeface="+mn-lt"/>
                  <a:ea typeface="+mn-ea"/>
                  <a:cs typeface="+mn-cs"/>
                </a:rPr>
                <a:t>24</a:t>
              </a:r>
            </a:p>
          </p:txBody>
        </p:sp>
        <p:sp>
          <p:nvSpPr>
            <p:cNvPr id="610" name="Rectangle 122">
              <a:extLst>
                <a:ext uri="{FF2B5EF4-FFF2-40B4-BE49-F238E27FC236}">
                  <a16:creationId xmlns:a16="http://schemas.microsoft.com/office/drawing/2014/main" id="{7C2132CD-76FD-431C-ADE3-A73D0FAFC638}"/>
                </a:ext>
              </a:extLst>
            </p:cNvPr>
            <p:cNvSpPr>
              <a:spLocks noChangeArrowheads="1"/>
            </p:cNvSpPr>
            <p:nvPr/>
          </p:nvSpPr>
          <p:spPr bwMode="auto">
            <a:xfrm>
              <a:off x="7765918" y="4931010"/>
              <a:ext cx="22762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30</a:t>
              </a:r>
            </a:p>
          </p:txBody>
        </p:sp>
        <p:sp>
          <p:nvSpPr>
            <p:cNvPr id="611" name="Rectangle 119">
              <a:extLst>
                <a:ext uri="{FF2B5EF4-FFF2-40B4-BE49-F238E27FC236}">
                  <a16:creationId xmlns:a16="http://schemas.microsoft.com/office/drawing/2014/main" id="{EA294CFF-2297-4FCB-9B3D-5FEB65F28BA8}"/>
                </a:ext>
              </a:extLst>
            </p:cNvPr>
            <p:cNvSpPr>
              <a:spLocks noChangeArrowheads="1"/>
            </p:cNvSpPr>
            <p:nvPr/>
          </p:nvSpPr>
          <p:spPr bwMode="auto">
            <a:xfrm>
              <a:off x="8932778" y="4931010"/>
              <a:ext cx="22762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36</a:t>
              </a:r>
            </a:p>
          </p:txBody>
        </p:sp>
        <p:sp>
          <p:nvSpPr>
            <p:cNvPr id="612" name="Rectangle 121">
              <a:extLst>
                <a:ext uri="{FF2B5EF4-FFF2-40B4-BE49-F238E27FC236}">
                  <a16:creationId xmlns:a16="http://schemas.microsoft.com/office/drawing/2014/main" id="{449214F0-7876-4E4E-8033-738EC5088266}"/>
                </a:ext>
              </a:extLst>
            </p:cNvPr>
            <p:cNvSpPr>
              <a:spLocks noChangeArrowheads="1"/>
            </p:cNvSpPr>
            <p:nvPr/>
          </p:nvSpPr>
          <p:spPr bwMode="auto">
            <a:xfrm>
              <a:off x="9918235" y="4930378"/>
              <a:ext cx="54021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42</a:t>
              </a:r>
            </a:p>
          </p:txBody>
        </p:sp>
        <p:sp>
          <p:nvSpPr>
            <p:cNvPr id="613" name="Rectangle 116">
              <a:extLst>
                <a:ext uri="{FF2B5EF4-FFF2-40B4-BE49-F238E27FC236}">
                  <a16:creationId xmlns:a16="http://schemas.microsoft.com/office/drawing/2014/main" id="{9499051C-11CC-4AB6-A24C-4DD95C6F480C}"/>
                </a:ext>
              </a:extLst>
            </p:cNvPr>
            <p:cNvSpPr>
              <a:spLocks noChangeArrowheads="1"/>
            </p:cNvSpPr>
            <p:nvPr/>
          </p:nvSpPr>
          <p:spPr bwMode="auto">
            <a:xfrm>
              <a:off x="3770722" y="4931010"/>
              <a:ext cx="11381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9</a:t>
              </a:r>
            </a:p>
          </p:txBody>
        </p:sp>
        <p:sp>
          <p:nvSpPr>
            <p:cNvPr id="614" name="Rectangle 117">
              <a:extLst>
                <a:ext uri="{FF2B5EF4-FFF2-40B4-BE49-F238E27FC236}">
                  <a16:creationId xmlns:a16="http://schemas.microsoft.com/office/drawing/2014/main" id="{AAF0450F-589C-4549-8D4F-06EC8178AD96}"/>
                </a:ext>
              </a:extLst>
            </p:cNvPr>
            <p:cNvSpPr>
              <a:spLocks noChangeArrowheads="1"/>
            </p:cNvSpPr>
            <p:nvPr/>
          </p:nvSpPr>
          <p:spPr bwMode="auto">
            <a:xfrm>
              <a:off x="4874230" y="4931010"/>
              <a:ext cx="22762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15</a:t>
              </a:r>
            </a:p>
          </p:txBody>
        </p:sp>
        <p:sp>
          <p:nvSpPr>
            <p:cNvPr id="615" name="Rectangle 118">
              <a:extLst>
                <a:ext uri="{FF2B5EF4-FFF2-40B4-BE49-F238E27FC236}">
                  <a16:creationId xmlns:a16="http://schemas.microsoft.com/office/drawing/2014/main" id="{0F62C837-C661-46FD-B845-F05CEB230A08}"/>
                </a:ext>
              </a:extLst>
            </p:cNvPr>
            <p:cNvSpPr>
              <a:spLocks noChangeArrowheads="1"/>
            </p:cNvSpPr>
            <p:nvPr/>
          </p:nvSpPr>
          <p:spPr bwMode="auto">
            <a:xfrm>
              <a:off x="6035886" y="4931010"/>
              <a:ext cx="22762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21</a:t>
              </a:r>
            </a:p>
          </p:txBody>
        </p:sp>
        <p:sp>
          <p:nvSpPr>
            <p:cNvPr id="616" name="Rectangle 122">
              <a:extLst>
                <a:ext uri="{FF2B5EF4-FFF2-40B4-BE49-F238E27FC236}">
                  <a16:creationId xmlns:a16="http://schemas.microsoft.com/office/drawing/2014/main" id="{53AF10B5-BE85-4FD8-8D48-84590C77E3AF}"/>
                </a:ext>
              </a:extLst>
            </p:cNvPr>
            <p:cNvSpPr>
              <a:spLocks noChangeArrowheads="1"/>
            </p:cNvSpPr>
            <p:nvPr/>
          </p:nvSpPr>
          <p:spPr bwMode="auto">
            <a:xfrm>
              <a:off x="7192710" y="4931010"/>
              <a:ext cx="22762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27</a:t>
              </a:r>
            </a:p>
          </p:txBody>
        </p:sp>
        <p:sp>
          <p:nvSpPr>
            <p:cNvPr id="617" name="Rectangle 119">
              <a:extLst>
                <a:ext uri="{FF2B5EF4-FFF2-40B4-BE49-F238E27FC236}">
                  <a16:creationId xmlns:a16="http://schemas.microsoft.com/office/drawing/2014/main" id="{089DF98A-EBCA-4B65-AC89-02271A9E0DA5}"/>
                </a:ext>
              </a:extLst>
            </p:cNvPr>
            <p:cNvSpPr>
              <a:spLocks noChangeArrowheads="1"/>
            </p:cNvSpPr>
            <p:nvPr/>
          </p:nvSpPr>
          <p:spPr bwMode="auto">
            <a:xfrm>
              <a:off x="8349921" y="4931010"/>
              <a:ext cx="22762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33</a:t>
              </a:r>
            </a:p>
          </p:txBody>
        </p:sp>
        <p:sp>
          <p:nvSpPr>
            <p:cNvPr id="618" name="Rectangle 121">
              <a:extLst>
                <a:ext uri="{FF2B5EF4-FFF2-40B4-BE49-F238E27FC236}">
                  <a16:creationId xmlns:a16="http://schemas.microsoft.com/office/drawing/2014/main" id="{CFFBA675-546A-4AB8-BCF9-E1F37F7B8C0F}"/>
                </a:ext>
              </a:extLst>
            </p:cNvPr>
            <p:cNvSpPr>
              <a:spLocks noChangeArrowheads="1"/>
            </p:cNvSpPr>
            <p:nvPr/>
          </p:nvSpPr>
          <p:spPr bwMode="auto">
            <a:xfrm>
              <a:off x="9518809" y="4931010"/>
              <a:ext cx="22762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39</a:t>
              </a:r>
            </a:p>
          </p:txBody>
        </p:sp>
        <p:sp>
          <p:nvSpPr>
            <p:cNvPr id="619" name="Rectangle 121">
              <a:extLst>
                <a:ext uri="{FF2B5EF4-FFF2-40B4-BE49-F238E27FC236}">
                  <a16:creationId xmlns:a16="http://schemas.microsoft.com/office/drawing/2014/main" id="{56AE2C46-67FF-4A59-A98B-4DC6FBDE47D3}"/>
                </a:ext>
              </a:extLst>
            </p:cNvPr>
            <p:cNvSpPr>
              <a:spLocks noChangeArrowheads="1"/>
            </p:cNvSpPr>
            <p:nvPr/>
          </p:nvSpPr>
          <p:spPr bwMode="auto">
            <a:xfrm>
              <a:off x="10516560" y="4930378"/>
              <a:ext cx="54021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45</a:t>
              </a:r>
            </a:p>
          </p:txBody>
        </p:sp>
        <p:sp>
          <p:nvSpPr>
            <p:cNvPr id="620" name="Rectangle 121">
              <a:extLst>
                <a:ext uri="{FF2B5EF4-FFF2-40B4-BE49-F238E27FC236}">
                  <a16:creationId xmlns:a16="http://schemas.microsoft.com/office/drawing/2014/main" id="{3341B4C3-6CBF-4B59-BEB4-95885E49B8A7}"/>
                </a:ext>
              </a:extLst>
            </p:cNvPr>
            <p:cNvSpPr>
              <a:spLocks noChangeArrowheads="1"/>
            </p:cNvSpPr>
            <p:nvPr/>
          </p:nvSpPr>
          <p:spPr bwMode="auto">
            <a:xfrm>
              <a:off x="11097008" y="4930378"/>
              <a:ext cx="54021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1219140" rtl="0" eaLnBrk="0" fontAlgn="base" latinLnBrk="0" hangingPunct="0">
                <a:lnSpc>
                  <a:spcPct val="100000"/>
                </a:lnSpc>
                <a:spcBef>
                  <a:spcPct val="0"/>
                </a:spcBef>
                <a:spcAft>
                  <a:spcPct val="0"/>
                </a:spcAft>
                <a:buClrTx/>
                <a:buSzTx/>
                <a:buFontTx/>
                <a:buNone/>
                <a:tabLst/>
                <a:defRPr/>
              </a:pPr>
              <a:r>
                <a:rPr kumimoji="0" lang="en-US" altLang="en-US" sz="1600" b="0" i="0" u="none" strike="noStrike" kern="1200" cap="none" spc="0" normalizeH="0" baseline="0" noProof="0">
                  <a:ln>
                    <a:noFill/>
                  </a:ln>
                  <a:solidFill>
                    <a:srgbClr val="595454"/>
                  </a:solidFill>
                  <a:effectLst/>
                  <a:uLnTx/>
                  <a:uFillTx/>
                  <a:latin typeface="+mn-lt"/>
                  <a:ea typeface="+mn-ea"/>
                  <a:cs typeface="+mn-cs"/>
                </a:rPr>
                <a:t>48</a:t>
              </a:r>
            </a:p>
          </p:txBody>
        </p:sp>
      </p:grpSp>
      <p:sp>
        <p:nvSpPr>
          <p:cNvPr id="621" name="Rectangle 75">
            <a:extLst>
              <a:ext uri="{FF2B5EF4-FFF2-40B4-BE49-F238E27FC236}">
                <a16:creationId xmlns:a16="http://schemas.microsoft.com/office/drawing/2014/main" id="{FB10E182-B608-48A9-9D4D-0790C8E537A3}"/>
              </a:ext>
            </a:extLst>
          </p:cNvPr>
          <p:cNvSpPr>
            <a:spLocks noChangeArrowheads="1"/>
          </p:cNvSpPr>
          <p:nvPr/>
        </p:nvSpPr>
        <p:spPr bwMode="auto">
          <a:xfrm>
            <a:off x="10890147" y="2626171"/>
            <a:ext cx="694101"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1219140" rtl="0" eaLnBrk="0" fontAlgn="base" latinLnBrk="0" hangingPunct="0">
              <a:lnSpc>
                <a:spcPct val="100000"/>
              </a:lnSpc>
              <a:spcBef>
                <a:spcPct val="0"/>
              </a:spcBef>
              <a:spcAft>
                <a:spcPct val="0"/>
              </a:spcAft>
              <a:buClrTx/>
              <a:buSzTx/>
              <a:buFontTx/>
              <a:buNone/>
              <a:tabLst/>
              <a:defRPr/>
            </a:pPr>
            <a:r>
              <a:rPr kumimoji="0" lang="en-US" altLang="en-US" sz="1600" b="1" i="0" u="none" strike="noStrike" kern="1200" cap="none" spc="0" normalizeH="0" baseline="0" noProof="0">
                <a:ln>
                  <a:noFill/>
                </a:ln>
                <a:solidFill>
                  <a:srgbClr val="A69F9F"/>
                </a:solidFill>
                <a:effectLst/>
                <a:uLnTx/>
                <a:uFillTx/>
                <a:latin typeface="+mn-lt"/>
                <a:ea typeface="+mn-ea"/>
                <a:cs typeface="+mn-cs"/>
              </a:rPr>
              <a:t>Chemo</a:t>
            </a:r>
          </a:p>
        </p:txBody>
      </p:sp>
      <p:sp>
        <p:nvSpPr>
          <p:cNvPr id="622" name="Rectangle 66">
            <a:extLst>
              <a:ext uri="{FF2B5EF4-FFF2-40B4-BE49-F238E27FC236}">
                <a16:creationId xmlns:a16="http://schemas.microsoft.com/office/drawing/2014/main" id="{41A5F2D1-C17C-4D0E-BBB8-FE60C4532B86}"/>
              </a:ext>
            </a:extLst>
          </p:cNvPr>
          <p:cNvSpPr>
            <a:spLocks noChangeArrowheads="1"/>
          </p:cNvSpPr>
          <p:nvPr/>
        </p:nvSpPr>
        <p:spPr bwMode="auto">
          <a:xfrm>
            <a:off x="10228663" y="577345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3</a:t>
            </a:r>
          </a:p>
        </p:txBody>
      </p:sp>
      <p:sp>
        <p:nvSpPr>
          <p:cNvPr id="623" name="Rectangle 66">
            <a:extLst>
              <a:ext uri="{FF2B5EF4-FFF2-40B4-BE49-F238E27FC236}">
                <a16:creationId xmlns:a16="http://schemas.microsoft.com/office/drawing/2014/main" id="{765C4A88-903F-4A09-B0C7-5D35162A4E95}"/>
              </a:ext>
            </a:extLst>
          </p:cNvPr>
          <p:cNvSpPr>
            <a:spLocks noChangeArrowheads="1"/>
          </p:cNvSpPr>
          <p:nvPr/>
        </p:nvSpPr>
        <p:spPr bwMode="auto">
          <a:xfrm>
            <a:off x="10809111" y="5773457"/>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138967"/>
                </a:solidFill>
                <a:effectLst/>
                <a:uLnTx/>
                <a:uFillTx/>
                <a:latin typeface="+mn-lt"/>
                <a:ea typeface="+mn-ea"/>
                <a:cs typeface="+mn-cs"/>
              </a:rPr>
              <a:t>0</a:t>
            </a:r>
          </a:p>
        </p:txBody>
      </p:sp>
      <p:sp>
        <p:nvSpPr>
          <p:cNvPr id="624" name="Rectangle 66">
            <a:extLst>
              <a:ext uri="{FF2B5EF4-FFF2-40B4-BE49-F238E27FC236}">
                <a16:creationId xmlns:a16="http://schemas.microsoft.com/office/drawing/2014/main" id="{7C9E4804-831E-4C53-80EE-7F8254579F1A}"/>
              </a:ext>
            </a:extLst>
          </p:cNvPr>
          <p:cNvSpPr>
            <a:spLocks noChangeArrowheads="1"/>
          </p:cNvSpPr>
          <p:nvPr/>
        </p:nvSpPr>
        <p:spPr bwMode="auto">
          <a:xfrm>
            <a:off x="10228663" y="5984656"/>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2</a:t>
            </a:r>
          </a:p>
        </p:txBody>
      </p:sp>
      <p:sp>
        <p:nvSpPr>
          <p:cNvPr id="625" name="Rectangle 66">
            <a:extLst>
              <a:ext uri="{FF2B5EF4-FFF2-40B4-BE49-F238E27FC236}">
                <a16:creationId xmlns:a16="http://schemas.microsoft.com/office/drawing/2014/main" id="{EAEEC4A7-ECDB-4851-8497-C06CBE317B24}"/>
              </a:ext>
            </a:extLst>
          </p:cNvPr>
          <p:cNvSpPr>
            <a:spLocks noChangeArrowheads="1"/>
          </p:cNvSpPr>
          <p:nvPr/>
        </p:nvSpPr>
        <p:spPr bwMode="auto">
          <a:xfrm>
            <a:off x="10809111" y="5984656"/>
            <a:ext cx="216000" cy="184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354"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A69F9F"/>
                </a:solidFill>
                <a:effectLst/>
                <a:uLnTx/>
                <a:uFillTx/>
                <a:latin typeface="+mn-lt"/>
                <a:ea typeface="+mn-ea"/>
                <a:cs typeface="+mn-cs"/>
              </a:rPr>
              <a:t>0</a:t>
            </a:r>
          </a:p>
        </p:txBody>
      </p:sp>
      <p:sp>
        <p:nvSpPr>
          <p:cNvPr id="626" name="Freeform: Shape 625">
            <a:extLst>
              <a:ext uri="{FF2B5EF4-FFF2-40B4-BE49-F238E27FC236}">
                <a16:creationId xmlns:a16="http://schemas.microsoft.com/office/drawing/2014/main" id="{C8243F3E-EB7E-4344-85DF-226EBC816BFC}"/>
              </a:ext>
            </a:extLst>
          </p:cNvPr>
          <p:cNvSpPr/>
          <p:nvPr/>
        </p:nvSpPr>
        <p:spPr>
          <a:xfrm>
            <a:off x="10336663" y="4944812"/>
            <a:ext cx="21658" cy="100584"/>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627" name="Freeform: Shape 626">
            <a:extLst>
              <a:ext uri="{FF2B5EF4-FFF2-40B4-BE49-F238E27FC236}">
                <a16:creationId xmlns:a16="http://schemas.microsoft.com/office/drawing/2014/main" id="{8A395E46-080D-4B46-88E7-6F401B19AE0B}"/>
              </a:ext>
            </a:extLst>
          </p:cNvPr>
          <p:cNvSpPr/>
          <p:nvPr/>
        </p:nvSpPr>
        <p:spPr>
          <a:xfrm>
            <a:off x="10917112" y="4944812"/>
            <a:ext cx="21658" cy="100584"/>
          </a:xfrm>
          <a:custGeom>
            <a:avLst/>
            <a:gdLst>
              <a:gd name="connsiteX0" fmla="*/ 0 w 21658"/>
              <a:gd name="connsiteY0" fmla="*/ 68631 h 68631"/>
              <a:gd name="connsiteX1" fmla="*/ 0 w 21658"/>
              <a:gd name="connsiteY1" fmla="*/ 0 h 68631"/>
            </a:gdLst>
            <a:ahLst/>
            <a:cxnLst>
              <a:cxn ang="0">
                <a:pos x="connsiteX0" y="connsiteY0"/>
              </a:cxn>
              <a:cxn ang="0">
                <a:pos x="connsiteX1" y="connsiteY1"/>
              </a:cxn>
            </a:cxnLst>
            <a:rect l="l" t="t" r="r" b="b"/>
            <a:pathLst>
              <a:path w="21658" h="68631">
                <a:moveTo>
                  <a:pt x="0" y="6863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aphicFrame>
        <p:nvGraphicFramePr>
          <p:cNvPr id="628" name="Table 627">
            <a:extLst>
              <a:ext uri="{FF2B5EF4-FFF2-40B4-BE49-F238E27FC236}">
                <a16:creationId xmlns:a16="http://schemas.microsoft.com/office/drawing/2014/main" id="{947BA3C2-6D80-4AA1-931B-82A43CB548F0}"/>
              </a:ext>
            </a:extLst>
          </p:cNvPr>
          <p:cNvGraphicFramePr>
            <a:graphicFrameLocks noGrp="1"/>
          </p:cNvGraphicFramePr>
          <p:nvPr>
            <p:extLst>
              <p:ext uri="{D42A27DB-BD31-4B8C-83A1-F6EECF244321}">
                <p14:modId xmlns:p14="http://schemas.microsoft.com/office/powerpoint/2010/main" val="2546480795"/>
              </p:ext>
            </p:extLst>
          </p:nvPr>
        </p:nvGraphicFramePr>
        <p:xfrm>
          <a:off x="7345175" y="736196"/>
          <a:ext cx="4056717" cy="1229152"/>
        </p:xfrm>
        <a:graphic>
          <a:graphicData uri="http://schemas.openxmlformats.org/drawingml/2006/table">
            <a:tbl>
              <a:tblPr firstRow="1" bandRow="1"/>
              <a:tblGrid>
                <a:gridCol w="1509476">
                  <a:extLst>
                    <a:ext uri="{9D8B030D-6E8A-4147-A177-3AD203B41FA5}">
                      <a16:colId xmlns:a16="http://schemas.microsoft.com/office/drawing/2014/main" val="20000"/>
                    </a:ext>
                  </a:extLst>
                </a:gridCol>
                <a:gridCol w="1415134">
                  <a:extLst>
                    <a:ext uri="{9D8B030D-6E8A-4147-A177-3AD203B41FA5}">
                      <a16:colId xmlns:a16="http://schemas.microsoft.com/office/drawing/2014/main" val="20001"/>
                    </a:ext>
                  </a:extLst>
                </a:gridCol>
                <a:gridCol w="1132107">
                  <a:extLst>
                    <a:ext uri="{9D8B030D-6E8A-4147-A177-3AD203B41FA5}">
                      <a16:colId xmlns:a16="http://schemas.microsoft.com/office/drawing/2014/main" val="20002"/>
                    </a:ext>
                  </a:extLst>
                </a:gridCol>
              </a:tblGrid>
              <a:tr h="480352">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nSpc>
                          <a:spcPct val="90000"/>
                        </a:lnSpc>
                      </a:pPr>
                      <a:r>
                        <a:rPr lang="en-US" sz="1400" b="1">
                          <a:solidFill>
                            <a:schemeClr val="tx2"/>
                          </a:solidFill>
                          <a:latin typeface="+mn-lt"/>
                          <a:cs typeface="Arial" panose="020B0604020202020204" pitchFamily="34" charset="0"/>
                        </a:rPr>
                        <a:t> </a:t>
                      </a:r>
                    </a:p>
                  </a:txBody>
                  <a:tcPr marL="24384" marR="24384" marT="24384" marB="24384">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algn="ctr" defTabSz="914400" rtl="0" eaLnBrk="1" latinLnBrk="0" hangingPunct="1">
                        <a:lnSpc>
                          <a:spcPct val="80000"/>
                        </a:lnSpc>
                      </a:pPr>
                      <a:r>
                        <a:rPr lang="en-US" sz="1400" b="1" kern="1200" dirty="0">
                          <a:solidFill>
                            <a:srgbClr val="595454"/>
                          </a:solidFill>
                          <a:latin typeface="+mn-lt"/>
                          <a:ea typeface="+mn-ea"/>
                          <a:cs typeface="+mn-cs"/>
                        </a:rPr>
                        <a:t>NIVO + chemo</a:t>
                      </a:r>
                      <a:br>
                        <a:rPr lang="en-US" sz="1400" b="1" kern="1200" dirty="0">
                          <a:solidFill>
                            <a:srgbClr val="595454"/>
                          </a:solidFill>
                          <a:latin typeface="+mn-lt"/>
                          <a:ea typeface="+mn-ea"/>
                          <a:cs typeface="+mn-cs"/>
                        </a:rPr>
                      </a:br>
                      <a:r>
                        <a:rPr lang="en-US" sz="1400" b="1" kern="1200" dirty="0">
                          <a:solidFill>
                            <a:srgbClr val="595454"/>
                          </a:solidFill>
                          <a:latin typeface="+mn-lt"/>
                          <a:ea typeface="+mn-ea"/>
                          <a:cs typeface="+mn-cs"/>
                        </a:rPr>
                        <a:t>(n = 179)</a:t>
                      </a:r>
                    </a:p>
                  </a:txBody>
                  <a:tcPr marL="24384" marR="24384" marT="24384" marB="24384"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algn="ctr" defTabSz="914400" rtl="0" eaLnBrk="1" latinLnBrk="0" hangingPunct="1">
                        <a:lnSpc>
                          <a:spcPct val="80000"/>
                        </a:lnSpc>
                      </a:pPr>
                      <a:r>
                        <a:rPr lang="en-US" sz="1400" b="1" kern="1200">
                          <a:solidFill>
                            <a:srgbClr val="595454"/>
                          </a:solidFill>
                          <a:latin typeface="+mn-lt"/>
                          <a:ea typeface="+mn-ea"/>
                          <a:cs typeface="+mn-cs"/>
                        </a:rPr>
                        <a:t>Chemo</a:t>
                      </a:r>
                      <a:br>
                        <a:rPr lang="en-US" sz="1400" b="1" kern="1200">
                          <a:solidFill>
                            <a:srgbClr val="595454"/>
                          </a:solidFill>
                          <a:latin typeface="+mn-lt"/>
                          <a:ea typeface="+mn-ea"/>
                          <a:cs typeface="+mn-cs"/>
                        </a:rPr>
                      </a:br>
                      <a:r>
                        <a:rPr lang="en-US" sz="1400" b="1" kern="1200">
                          <a:solidFill>
                            <a:srgbClr val="595454"/>
                          </a:solidFill>
                          <a:latin typeface="+mn-lt"/>
                          <a:ea typeface="+mn-ea"/>
                          <a:cs typeface="+mn-cs"/>
                        </a:rPr>
                        <a:t>(n = 179)</a:t>
                      </a:r>
                    </a:p>
                  </a:txBody>
                  <a:tcPr marL="24384" marR="24384" marT="24384" marB="24384"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7000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r>
                        <a:rPr lang="en-GB" sz="1400" b="1" i="0" u="none" strike="noStrike" kern="1200" baseline="0">
                          <a:solidFill>
                            <a:schemeClr val="dk1"/>
                          </a:solidFill>
                          <a:latin typeface="+mn-lt"/>
                          <a:ea typeface="+mn-ea"/>
                          <a:cs typeface="+mn-cs"/>
                        </a:rPr>
                        <a:t>Median </a:t>
                      </a:r>
                      <a:r>
                        <a:rPr lang="en-GB" sz="1400" b="1" i="0" u="none" strike="noStrike" kern="1200" baseline="0" err="1">
                          <a:solidFill>
                            <a:schemeClr val="dk1"/>
                          </a:solidFill>
                          <a:latin typeface="+mn-lt"/>
                          <a:ea typeface="+mn-ea"/>
                          <a:cs typeface="+mn-cs"/>
                        </a:rPr>
                        <a:t>OS,</a:t>
                      </a:r>
                      <a:r>
                        <a:rPr lang="en-GB" sz="1400" b="1" i="0" u="none" strike="noStrike" kern="1200" baseline="30000" err="1">
                          <a:solidFill>
                            <a:schemeClr val="dk1"/>
                          </a:solidFill>
                          <a:latin typeface="+mn-lt"/>
                          <a:ea typeface="+mn-ea"/>
                          <a:cs typeface="+mn-cs"/>
                        </a:rPr>
                        <a:t>a</a:t>
                      </a:r>
                      <a:r>
                        <a:rPr lang="en-GB" sz="1400" b="1" i="0" u="none" strike="noStrike" kern="1200" baseline="0">
                          <a:solidFill>
                            <a:schemeClr val="dk1"/>
                          </a:solidFill>
                          <a:latin typeface="+mn-lt"/>
                          <a:ea typeface="+mn-ea"/>
                          <a:cs typeface="+mn-cs"/>
                        </a:rPr>
                        <a:t> mo</a:t>
                      </a:r>
                    </a:p>
                  </a:txBody>
                  <a:tcPr marL="0" marR="24384" marT="24384" marB="2438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80000"/>
                        </a:lnSpc>
                        <a:spcBef>
                          <a:spcPts val="0"/>
                        </a:spcBef>
                        <a:spcAft>
                          <a:spcPts val="0"/>
                        </a:spcAft>
                        <a:buClrTx/>
                        <a:buSzTx/>
                        <a:buFontTx/>
                        <a:buNone/>
                        <a:tabLst/>
                        <a:defRPr/>
                      </a:pPr>
                      <a:r>
                        <a:rPr lang="en-US" sz="1400" b="0" kern="1200">
                          <a:solidFill>
                            <a:srgbClr val="595454"/>
                          </a:solidFill>
                          <a:latin typeface="+mn-lt"/>
                          <a:ea typeface="+mn-ea"/>
                          <a:cs typeface="+mn-cs"/>
                        </a:rPr>
                        <a:t>NR</a:t>
                      </a:r>
                    </a:p>
                  </a:txBody>
                  <a:tcPr marL="0" marR="24384" marT="24384" marB="2438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80000"/>
                        </a:lnSpc>
                        <a:spcBef>
                          <a:spcPts val="0"/>
                        </a:spcBef>
                        <a:spcAft>
                          <a:spcPts val="0"/>
                        </a:spcAft>
                        <a:buClrTx/>
                        <a:buSzTx/>
                        <a:buFontTx/>
                        <a:buNone/>
                        <a:tabLst/>
                        <a:defRPr/>
                      </a:pPr>
                      <a:r>
                        <a:rPr lang="en-US" sz="1400" b="0" kern="1200">
                          <a:solidFill>
                            <a:srgbClr val="595454"/>
                          </a:solidFill>
                          <a:latin typeface="+mn-lt"/>
                          <a:ea typeface="+mn-ea"/>
                          <a:cs typeface="+mn-cs"/>
                        </a:rPr>
                        <a:t>NR</a:t>
                      </a:r>
                    </a:p>
                  </a:txBody>
                  <a:tcPr marL="0" marR="24384" marT="24384" marB="2438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78800">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nSpc>
                          <a:spcPct val="90000"/>
                        </a:lnSpc>
                      </a:pPr>
                      <a:r>
                        <a:rPr lang="en-US" sz="1400" b="1" dirty="0">
                          <a:solidFill>
                            <a:schemeClr val="tx1"/>
                          </a:solidFill>
                          <a:latin typeface="+mn-lt"/>
                          <a:cs typeface="Arial" panose="020B0604020202020204" pitchFamily="34" charset="0"/>
                        </a:rPr>
                        <a:t>HR (99.67% CI)</a:t>
                      </a:r>
                      <a:r>
                        <a:rPr lang="en-US" sz="1400" b="1" baseline="30000" dirty="0">
                          <a:solidFill>
                            <a:schemeClr val="tx1"/>
                          </a:solidFill>
                          <a:latin typeface="+mn-lt"/>
                          <a:cs typeface="Arial" panose="020B0604020202020204" pitchFamily="34" charset="0"/>
                        </a:rPr>
                        <a:t>b</a:t>
                      </a:r>
                      <a:endParaRPr lang="en-US" sz="1400" b="1" dirty="0">
                        <a:solidFill>
                          <a:schemeClr val="tx1"/>
                        </a:solidFill>
                        <a:latin typeface="+mn-lt"/>
                        <a:cs typeface="Arial" panose="020B0604020202020204" pitchFamily="34" charset="0"/>
                      </a:endParaRPr>
                    </a:p>
                    <a:p>
                      <a:pPr>
                        <a:lnSpc>
                          <a:spcPct val="90000"/>
                        </a:lnSpc>
                      </a:pPr>
                      <a:r>
                        <a:rPr lang="en-US" sz="1400" b="1" i="1" dirty="0">
                          <a:solidFill>
                            <a:schemeClr val="tx1"/>
                          </a:solidFill>
                          <a:latin typeface="+mn-lt"/>
                          <a:cs typeface="Arial" panose="020B0604020202020204" pitchFamily="34" charset="0"/>
                        </a:rPr>
                        <a:t>P</a:t>
                      </a:r>
                      <a:r>
                        <a:rPr lang="en-US" sz="1400" b="1" i="0" dirty="0">
                          <a:solidFill>
                            <a:schemeClr val="tx1"/>
                          </a:solidFill>
                          <a:latin typeface="+mn-lt"/>
                          <a:cs typeface="Arial" panose="020B0604020202020204" pitchFamily="34" charset="0"/>
                        </a:rPr>
                        <a:t> </a:t>
                      </a:r>
                      <a:r>
                        <a:rPr lang="en-US" sz="1400" b="1" i="0" dirty="0" err="1">
                          <a:solidFill>
                            <a:schemeClr val="tx1"/>
                          </a:solidFill>
                          <a:latin typeface="+mn-lt"/>
                          <a:cs typeface="Arial" panose="020B0604020202020204" pitchFamily="34" charset="0"/>
                        </a:rPr>
                        <a:t>value</a:t>
                      </a:r>
                      <a:r>
                        <a:rPr lang="en-US" sz="1400" b="1" i="0" baseline="30000" dirty="0" err="1">
                          <a:solidFill>
                            <a:schemeClr val="tx1"/>
                          </a:solidFill>
                          <a:latin typeface="+mn-lt"/>
                          <a:cs typeface="Arial" panose="020B0604020202020204" pitchFamily="34" charset="0"/>
                        </a:rPr>
                        <a:t>c</a:t>
                      </a:r>
                      <a:endParaRPr lang="en-US" sz="1400" b="1" i="0" baseline="30000" dirty="0">
                        <a:solidFill>
                          <a:schemeClr val="tx1"/>
                        </a:solidFill>
                        <a:latin typeface="+mn-lt"/>
                        <a:cs typeface="Arial" panose="020B0604020202020204" pitchFamily="34" charset="0"/>
                      </a:endParaRPr>
                    </a:p>
                  </a:txBody>
                  <a:tcPr marL="0" marR="24384" marT="24384" marB="2438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   0.57 (0.30–1.07)</a:t>
                      </a:r>
                    </a:p>
                    <a:p>
                      <a:pPr marL="0" marR="0" lvl="0" indent="0" algn="ctr"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   0.0079</a:t>
                      </a:r>
                    </a:p>
                  </a:txBody>
                  <a:tcPr marL="24384" marR="24384" marT="24384" marB="2438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ctr">
                        <a:lnSpc>
                          <a:spcPct val="90000"/>
                        </a:lnSpc>
                      </a:pPr>
                      <a:endParaRPr lang="en-US" sz="1500" b="0">
                        <a:solidFill>
                          <a:schemeClr val="tx2"/>
                        </a:solidFill>
                        <a:latin typeface="+mn-lt"/>
                        <a:cs typeface="Arial" panose="020B0604020202020204" pitchFamily="34" charset="0"/>
                      </a:endParaRPr>
                    </a:p>
                  </a:txBody>
                  <a:tcPr marL="24384" marR="24384" marT="24384" marB="24384"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595454"/>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grpSp>
        <p:nvGrpSpPr>
          <p:cNvPr id="629" name="Group 628">
            <a:extLst>
              <a:ext uri="{FF2B5EF4-FFF2-40B4-BE49-F238E27FC236}">
                <a16:creationId xmlns:a16="http://schemas.microsoft.com/office/drawing/2014/main" id="{2E3C9351-D10D-4608-AE9F-2F7DDA16A4C9}"/>
              </a:ext>
            </a:extLst>
          </p:cNvPr>
          <p:cNvGrpSpPr/>
          <p:nvPr/>
        </p:nvGrpSpPr>
        <p:grpSpPr>
          <a:xfrm>
            <a:off x="1619163" y="1444000"/>
            <a:ext cx="9106121" cy="1381631"/>
            <a:chOff x="1619163" y="1641964"/>
            <a:chExt cx="9106121" cy="1381631"/>
          </a:xfrm>
        </p:grpSpPr>
        <p:sp>
          <p:nvSpPr>
            <p:cNvPr id="630" name="Freeform: Shape 629">
              <a:extLst>
                <a:ext uri="{FF2B5EF4-FFF2-40B4-BE49-F238E27FC236}">
                  <a16:creationId xmlns:a16="http://schemas.microsoft.com/office/drawing/2014/main" id="{EF3D9F08-2CDD-40AB-A9F6-EBF1D4387960}"/>
                </a:ext>
              </a:extLst>
            </p:cNvPr>
            <p:cNvSpPr/>
            <p:nvPr/>
          </p:nvSpPr>
          <p:spPr>
            <a:xfrm>
              <a:off x="1648274" y="1674623"/>
              <a:ext cx="9049440" cy="1321095"/>
            </a:xfrm>
            <a:custGeom>
              <a:avLst/>
              <a:gdLst>
                <a:gd name="connsiteX0" fmla="*/ 0 w 9049440"/>
                <a:gd name="connsiteY0" fmla="*/ 0 h 1321095"/>
                <a:gd name="connsiteX1" fmla="*/ 398355 w 9049440"/>
                <a:gd name="connsiteY1" fmla="*/ 0 h 1321095"/>
                <a:gd name="connsiteX2" fmla="*/ 398355 w 9049440"/>
                <a:gd name="connsiteY2" fmla="*/ 19253 h 1321095"/>
                <a:gd name="connsiteX3" fmla="*/ 613049 w 9049440"/>
                <a:gd name="connsiteY3" fmla="*/ 19253 h 1321095"/>
                <a:gd name="connsiteX4" fmla="*/ 613049 w 9049440"/>
                <a:gd name="connsiteY4" fmla="*/ 60418 h 1321095"/>
                <a:gd name="connsiteX5" fmla="*/ 707666 w 9049440"/>
                <a:gd name="connsiteY5" fmla="*/ 60418 h 1321095"/>
                <a:gd name="connsiteX6" fmla="*/ 707666 w 9049440"/>
                <a:gd name="connsiteY6" fmla="*/ 83218 h 1321095"/>
                <a:gd name="connsiteX7" fmla="*/ 927680 w 9049440"/>
                <a:gd name="connsiteY7" fmla="*/ 83218 h 1321095"/>
                <a:gd name="connsiteX8" fmla="*/ 927680 w 9049440"/>
                <a:gd name="connsiteY8" fmla="*/ 105890 h 1321095"/>
                <a:gd name="connsiteX9" fmla="*/ 1029644 w 9049440"/>
                <a:gd name="connsiteY9" fmla="*/ 105890 h 1321095"/>
                <a:gd name="connsiteX10" fmla="*/ 1029644 w 9049440"/>
                <a:gd name="connsiteY10" fmla="*/ 122230 h 1321095"/>
                <a:gd name="connsiteX11" fmla="*/ 1163020 w 9049440"/>
                <a:gd name="connsiteY11" fmla="*/ 122230 h 1321095"/>
                <a:gd name="connsiteX12" fmla="*/ 1163020 w 9049440"/>
                <a:gd name="connsiteY12" fmla="*/ 143509 h 1321095"/>
                <a:gd name="connsiteX13" fmla="*/ 1293356 w 9049440"/>
                <a:gd name="connsiteY13" fmla="*/ 143509 h 1321095"/>
                <a:gd name="connsiteX14" fmla="*/ 1293356 w 9049440"/>
                <a:gd name="connsiteY14" fmla="*/ 162255 h 1321095"/>
                <a:gd name="connsiteX15" fmla="*/ 1530470 w 9049440"/>
                <a:gd name="connsiteY15" fmla="*/ 162255 h 1321095"/>
                <a:gd name="connsiteX16" fmla="*/ 1530470 w 9049440"/>
                <a:gd name="connsiteY16" fmla="*/ 224194 h 1321095"/>
                <a:gd name="connsiteX17" fmla="*/ 1786962 w 9049440"/>
                <a:gd name="connsiteY17" fmla="*/ 224194 h 1321095"/>
                <a:gd name="connsiteX18" fmla="*/ 1786962 w 9049440"/>
                <a:gd name="connsiteY18" fmla="*/ 249653 h 1321095"/>
                <a:gd name="connsiteX19" fmla="*/ 2130092 w 9049440"/>
                <a:gd name="connsiteY19" fmla="*/ 249653 h 1321095"/>
                <a:gd name="connsiteX20" fmla="*/ 2130092 w 9049440"/>
                <a:gd name="connsiteY20" fmla="*/ 300571 h 1321095"/>
                <a:gd name="connsiteX21" fmla="*/ 2202290 w 9049440"/>
                <a:gd name="connsiteY21" fmla="*/ 300571 h 1321095"/>
                <a:gd name="connsiteX22" fmla="*/ 2202290 w 9049440"/>
                <a:gd name="connsiteY22" fmla="*/ 329704 h 1321095"/>
                <a:gd name="connsiteX23" fmla="*/ 2370879 w 9049440"/>
                <a:gd name="connsiteY23" fmla="*/ 329704 h 1321095"/>
                <a:gd name="connsiteX24" fmla="*/ 2370879 w 9049440"/>
                <a:gd name="connsiteY24" fmla="*/ 371503 h 1321095"/>
                <a:gd name="connsiteX25" fmla="*/ 2546054 w 9049440"/>
                <a:gd name="connsiteY25" fmla="*/ 371503 h 1321095"/>
                <a:gd name="connsiteX26" fmla="*/ 2546054 w 9049440"/>
                <a:gd name="connsiteY26" fmla="*/ 387209 h 1321095"/>
                <a:gd name="connsiteX27" fmla="*/ 2604319 w 9049440"/>
                <a:gd name="connsiteY27" fmla="*/ 387209 h 1321095"/>
                <a:gd name="connsiteX28" fmla="*/ 2604319 w 9049440"/>
                <a:gd name="connsiteY28" fmla="*/ 426728 h 1321095"/>
                <a:gd name="connsiteX29" fmla="*/ 2826866 w 9049440"/>
                <a:gd name="connsiteY29" fmla="*/ 426728 h 1321095"/>
                <a:gd name="connsiteX30" fmla="*/ 2826866 w 9049440"/>
                <a:gd name="connsiteY30" fmla="*/ 452187 h 1321095"/>
                <a:gd name="connsiteX31" fmla="*/ 2851058 w 9049440"/>
                <a:gd name="connsiteY31" fmla="*/ 452187 h 1321095"/>
                <a:gd name="connsiteX32" fmla="*/ 2851058 w 9049440"/>
                <a:gd name="connsiteY32" fmla="*/ 464220 h 1321095"/>
                <a:gd name="connsiteX33" fmla="*/ 2902610 w 9049440"/>
                <a:gd name="connsiteY33" fmla="*/ 464220 h 1321095"/>
                <a:gd name="connsiteX34" fmla="*/ 2902610 w 9049440"/>
                <a:gd name="connsiteY34" fmla="*/ 499432 h 1321095"/>
                <a:gd name="connsiteX35" fmla="*/ 2964548 w 9049440"/>
                <a:gd name="connsiteY35" fmla="*/ 499432 h 1321095"/>
                <a:gd name="connsiteX36" fmla="*/ 2964548 w 9049440"/>
                <a:gd name="connsiteY36" fmla="*/ 530338 h 1321095"/>
                <a:gd name="connsiteX37" fmla="*/ 3038520 w 9049440"/>
                <a:gd name="connsiteY37" fmla="*/ 530338 h 1321095"/>
                <a:gd name="connsiteX38" fmla="*/ 3038520 w 9049440"/>
                <a:gd name="connsiteY38" fmla="*/ 560737 h 1321095"/>
                <a:gd name="connsiteX39" fmla="*/ 3055999 w 9049440"/>
                <a:gd name="connsiteY39" fmla="*/ 560737 h 1321095"/>
                <a:gd name="connsiteX40" fmla="*/ 3055999 w 9049440"/>
                <a:gd name="connsiteY40" fmla="*/ 593416 h 1321095"/>
                <a:gd name="connsiteX41" fmla="*/ 3156063 w 9049440"/>
                <a:gd name="connsiteY41" fmla="*/ 593416 h 1321095"/>
                <a:gd name="connsiteX42" fmla="*/ 3156063 w 9049440"/>
                <a:gd name="connsiteY42" fmla="*/ 634709 h 1321095"/>
                <a:gd name="connsiteX43" fmla="*/ 3267653 w 9049440"/>
                <a:gd name="connsiteY43" fmla="*/ 634709 h 1321095"/>
                <a:gd name="connsiteX44" fmla="*/ 3267653 w 9049440"/>
                <a:gd name="connsiteY44" fmla="*/ 678281 h 1321095"/>
                <a:gd name="connsiteX45" fmla="*/ 3321612 w 9049440"/>
                <a:gd name="connsiteY45" fmla="*/ 678281 h 1321095"/>
                <a:gd name="connsiteX46" fmla="*/ 3321612 w 9049440"/>
                <a:gd name="connsiteY46" fmla="*/ 696520 h 1321095"/>
                <a:gd name="connsiteX47" fmla="*/ 3339851 w 9049440"/>
                <a:gd name="connsiteY47" fmla="*/ 696520 h 1321095"/>
                <a:gd name="connsiteX48" fmla="*/ 3339851 w 9049440"/>
                <a:gd name="connsiteY48" fmla="*/ 723753 h 1321095"/>
                <a:gd name="connsiteX49" fmla="*/ 3407742 w 9049440"/>
                <a:gd name="connsiteY49" fmla="*/ 723753 h 1321095"/>
                <a:gd name="connsiteX50" fmla="*/ 3407742 w 9049440"/>
                <a:gd name="connsiteY50" fmla="*/ 738319 h 1321095"/>
                <a:gd name="connsiteX51" fmla="*/ 3476901 w 9049440"/>
                <a:gd name="connsiteY51" fmla="*/ 738319 h 1321095"/>
                <a:gd name="connsiteX52" fmla="*/ 3476901 w 9049440"/>
                <a:gd name="connsiteY52" fmla="*/ 776571 h 1321095"/>
                <a:gd name="connsiteX53" fmla="*/ 3553912 w 9049440"/>
                <a:gd name="connsiteY53" fmla="*/ 776571 h 1321095"/>
                <a:gd name="connsiteX54" fmla="*/ 3553912 w 9049440"/>
                <a:gd name="connsiteY54" fmla="*/ 799624 h 1321095"/>
                <a:gd name="connsiteX55" fmla="*/ 3584184 w 9049440"/>
                <a:gd name="connsiteY55" fmla="*/ 799624 h 1321095"/>
                <a:gd name="connsiteX56" fmla="*/ 3584184 w 9049440"/>
                <a:gd name="connsiteY56" fmla="*/ 818370 h 1321095"/>
                <a:gd name="connsiteX57" fmla="*/ 3633963 w 9049440"/>
                <a:gd name="connsiteY57" fmla="*/ 818370 h 1321095"/>
                <a:gd name="connsiteX58" fmla="*/ 3633963 w 9049440"/>
                <a:gd name="connsiteY58" fmla="*/ 841676 h 1321095"/>
                <a:gd name="connsiteX59" fmla="*/ 3826110 w 9049440"/>
                <a:gd name="connsiteY59" fmla="*/ 841676 h 1321095"/>
                <a:gd name="connsiteX60" fmla="*/ 3826110 w 9049440"/>
                <a:gd name="connsiteY60" fmla="*/ 860802 h 1321095"/>
                <a:gd name="connsiteX61" fmla="*/ 3888049 w 9049440"/>
                <a:gd name="connsiteY61" fmla="*/ 860802 h 1321095"/>
                <a:gd name="connsiteX62" fmla="*/ 3888049 w 9049440"/>
                <a:gd name="connsiteY62" fmla="*/ 902728 h 1321095"/>
                <a:gd name="connsiteX63" fmla="*/ 3999512 w 9049440"/>
                <a:gd name="connsiteY63" fmla="*/ 902728 h 1321095"/>
                <a:gd name="connsiteX64" fmla="*/ 3999512 w 9049440"/>
                <a:gd name="connsiteY64" fmla="*/ 920840 h 1321095"/>
                <a:gd name="connsiteX65" fmla="*/ 4028011 w 9049440"/>
                <a:gd name="connsiteY65" fmla="*/ 920840 h 1321095"/>
                <a:gd name="connsiteX66" fmla="*/ 4028011 w 9049440"/>
                <a:gd name="connsiteY66" fmla="*/ 963273 h 1321095"/>
                <a:gd name="connsiteX67" fmla="*/ 4151761 w 9049440"/>
                <a:gd name="connsiteY67" fmla="*/ 963273 h 1321095"/>
                <a:gd name="connsiteX68" fmla="*/ 4151761 w 9049440"/>
                <a:gd name="connsiteY68" fmla="*/ 988225 h 1321095"/>
                <a:gd name="connsiteX69" fmla="*/ 4557463 w 9049440"/>
                <a:gd name="connsiteY69" fmla="*/ 988225 h 1321095"/>
                <a:gd name="connsiteX70" fmla="*/ 4557463 w 9049440"/>
                <a:gd name="connsiteY70" fmla="*/ 1008238 h 1321095"/>
                <a:gd name="connsiteX71" fmla="*/ 4576842 w 9049440"/>
                <a:gd name="connsiteY71" fmla="*/ 1008238 h 1321095"/>
                <a:gd name="connsiteX72" fmla="*/ 4576842 w 9049440"/>
                <a:gd name="connsiteY72" fmla="*/ 1039144 h 1321095"/>
                <a:gd name="connsiteX73" fmla="*/ 4795083 w 9049440"/>
                <a:gd name="connsiteY73" fmla="*/ 1039144 h 1321095"/>
                <a:gd name="connsiteX74" fmla="*/ 4795083 w 9049440"/>
                <a:gd name="connsiteY74" fmla="*/ 1061563 h 1321095"/>
                <a:gd name="connsiteX75" fmla="*/ 4890334 w 9049440"/>
                <a:gd name="connsiteY75" fmla="*/ 1061563 h 1321095"/>
                <a:gd name="connsiteX76" fmla="*/ 4890334 w 9049440"/>
                <a:gd name="connsiteY76" fmla="*/ 1089429 h 1321095"/>
                <a:gd name="connsiteX77" fmla="*/ 4978871 w 9049440"/>
                <a:gd name="connsiteY77" fmla="*/ 1089429 h 1321095"/>
                <a:gd name="connsiteX78" fmla="*/ 4978871 w 9049440"/>
                <a:gd name="connsiteY78" fmla="*/ 1110708 h 1321095"/>
                <a:gd name="connsiteX79" fmla="*/ 5046129 w 9049440"/>
                <a:gd name="connsiteY79" fmla="*/ 1110708 h 1321095"/>
                <a:gd name="connsiteX80" fmla="*/ 5046129 w 9049440"/>
                <a:gd name="connsiteY80" fmla="*/ 1137308 h 1321095"/>
                <a:gd name="connsiteX81" fmla="*/ 5158353 w 9049440"/>
                <a:gd name="connsiteY81" fmla="*/ 1137308 h 1321095"/>
                <a:gd name="connsiteX82" fmla="*/ 5158353 w 9049440"/>
                <a:gd name="connsiteY82" fmla="*/ 1197346 h 1321095"/>
                <a:gd name="connsiteX83" fmla="*/ 5285649 w 9049440"/>
                <a:gd name="connsiteY83" fmla="*/ 1197346 h 1321095"/>
                <a:gd name="connsiteX84" fmla="*/ 5285649 w 9049440"/>
                <a:gd name="connsiteY84" fmla="*/ 1227745 h 1321095"/>
                <a:gd name="connsiteX85" fmla="*/ 6010288 w 9049440"/>
                <a:gd name="connsiteY85" fmla="*/ 1227745 h 1321095"/>
                <a:gd name="connsiteX86" fmla="*/ 6010288 w 9049440"/>
                <a:gd name="connsiteY86" fmla="*/ 1272584 h 1321095"/>
                <a:gd name="connsiteX87" fmla="*/ 6154050 w 9049440"/>
                <a:gd name="connsiteY87" fmla="*/ 1272584 h 1321095"/>
                <a:gd name="connsiteX88" fmla="*/ 6154050 w 9049440"/>
                <a:gd name="connsiteY88" fmla="*/ 1321096 h 1321095"/>
                <a:gd name="connsiteX89" fmla="*/ 9049441 w 9049440"/>
                <a:gd name="connsiteY89" fmla="*/ 1321096 h 1321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9049440" h="1321095">
                  <a:moveTo>
                    <a:pt x="0" y="0"/>
                  </a:moveTo>
                  <a:lnTo>
                    <a:pt x="398355" y="0"/>
                  </a:lnTo>
                  <a:lnTo>
                    <a:pt x="398355" y="19253"/>
                  </a:lnTo>
                  <a:lnTo>
                    <a:pt x="613049" y="19253"/>
                  </a:lnTo>
                  <a:lnTo>
                    <a:pt x="613049" y="60418"/>
                  </a:lnTo>
                  <a:lnTo>
                    <a:pt x="707666" y="60418"/>
                  </a:lnTo>
                  <a:lnTo>
                    <a:pt x="707666" y="83218"/>
                  </a:lnTo>
                  <a:lnTo>
                    <a:pt x="927680" y="83218"/>
                  </a:lnTo>
                  <a:lnTo>
                    <a:pt x="927680" y="105890"/>
                  </a:lnTo>
                  <a:lnTo>
                    <a:pt x="1029644" y="105890"/>
                  </a:lnTo>
                  <a:lnTo>
                    <a:pt x="1029644" y="122230"/>
                  </a:lnTo>
                  <a:lnTo>
                    <a:pt x="1163020" y="122230"/>
                  </a:lnTo>
                  <a:lnTo>
                    <a:pt x="1163020" y="143509"/>
                  </a:lnTo>
                  <a:lnTo>
                    <a:pt x="1293356" y="143509"/>
                  </a:lnTo>
                  <a:lnTo>
                    <a:pt x="1293356" y="162255"/>
                  </a:lnTo>
                  <a:lnTo>
                    <a:pt x="1530470" y="162255"/>
                  </a:lnTo>
                  <a:lnTo>
                    <a:pt x="1530470" y="224194"/>
                  </a:lnTo>
                  <a:lnTo>
                    <a:pt x="1786962" y="224194"/>
                  </a:lnTo>
                  <a:lnTo>
                    <a:pt x="1786962" y="249653"/>
                  </a:lnTo>
                  <a:lnTo>
                    <a:pt x="2130092" y="249653"/>
                  </a:lnTo>
                  <a:lnTo>
                    <a:pt x="2130092" y="300571"/>
                  </a:lnTo>
                  <a:lnTo>
                    <a:pt x="2202290" y="300571"/>
                  </a:lnTo>
                  <a:lnTo>
                    <a:pt x="2202290" y="329704"/>
                  </a:lnTo>
                  <a:lnTo>
                    <a:pt x="2370879" y="329704"/>
                  </a:lnTo>
                  <a:lnTo>
                    <a:pt x="2370879" y="371503"/>
                  </a:lnTo>
                  <a:lnTo>
                    <a:pt x="2546054" y="371503"/>
                  </a:lnTo>
                  <a:lnTo>
                    <a:pt x="2546054" y="387209"/>
                  </a:lnTo>
                  <a:lnTo>
                    <a:pt x="2604319" y="387209"/>
                  </a:lnTo>
                  <a:lnTo>
                    <a:pt x="2604319" y="426728"/>
                  </a:lnTo>
                  <a:lnTo>
                    <a:pt x="2826866" y="426728"/>
                  </a:lnTo>
                  <a:lnTo>
                    <a:pt x="2826866" y="452187"/>
                  </a:lnTo>
                  <a:lnTo>
                    <a:pt x="2851058" y="452187"/>
                  </a:lnTo>
                  <a:lnTo>
                    <a:pt x="2851058" y="464220"/>
                  </a:lnTo>
                  <a:lnTo>
                    <a:pt x="2902610" y="464220"/>
                  </a:lnTo>
                  <a:lnTo>
                    <a:pt x="2902610" y="499432"/>
                  </a:lnTo>
                  <a:lnTo>
                    <a:pt x="2964548" y="499432"/>
                  </a:lnTo>
                  <a:lnTo>
                    <a:pt x="2964548" y="530338"/>
                  </a:lnTo>
                  <a:lnTo>
                    <a:pt x="3038520" y="530338"/>
                  </a:lnTo>
                  <a:lnTo>
                    <a:pt x="3038520" y="560737"/>
                  </a:lnTo>
                  <a:lnTo>
                    <a:pt x="3055999" y="560737"/>
                  </a:lnTo>
                  <a:lnTo>
                    <a:pt x="3055999" y="593416"/>
                  </a:lnTo>
                  <a:lnTo>
                    <a:pt x="3156063" y="593416"/>
                  </a:lnTo>
                  <a:lnTo>
                    <a:pt x="3156063" y="634709"/>
                  </a:lnTo>
                  <a:lnTo>
                    <a:pt x="3267653" y="634709"/>
                  </a:lnTo>
                  <a:lnTo>
                    <a:pt x="3267653" y="678281"/>
                  </a:lnTo>
                  <a:lnTo>
                    <a:pt x="3321612" y="678281"/>
                  </a:lnTo>
                  <a:lnTo>
                    <a:pt x="3321612" y="696520"/>
                  </a:lnTo>
                  <a:lnTo>
                    <a:pt x="3339851" y="696520"/>
                  </a:lnTo>
                  <a:lnTo>
                    <a:pt x="3339851" y="723753"/>
                  </a:lnTo>
                  <a:lnTo>
                    <a:pt x="3407742" y="723753"/>
                  </a:lnTo>
                  <a:lnTo>
                    <a:pt x="3407742" y="738319"/>
                  </a:lnTo>
                  <a:lnTo>
                    <a:pt x="3476901" y="738319"/>
                  </a:lnTo>
                  <a:lnTo>
                    <a:pt x="3476901" y="776571"/>
                  </a:lnTo>
                  <a:lnTo>
                    <a:pt x="3553912" y="776571"/>
                  </a:lnTo>
                  <a:lnTo>
                    <a:pt x="3553912" y="799624"/>
                  </a:lnTo>
                  <a:lnTo>
                    <a:pt x="3584184" y="799624"/>
                  </a:lnTo>
                  <a:lnTo>
                    <a:pt x="3584184" y="818370"/>
                  </a:lnTo>
                  <a:lnTo>
                    <a:pt x="3633963" y="818370"/>
                  </a:lnTo>
                  <a:lnTo>
                    <a:pt x="3633963" y="841676"/>
                  </a:lnTo>
                  <a:lnTo>
                    <a:pt x="3826110" y="841676"/>
                  </a:lnTo>
                  <a:lnTo>
                    <a:pt x="3826110" y="860802"/>
                  </a:lnTo>
                  <a:lnTo>
                    <a:pt x="3888049" y="860802"/>
                  </a:lnTo>
                  <a:lnTo>
                    <a:pt x="3888049" y="902728"/>
                  </a:lnTo>
                  <a:lnTo>
                    <a:pt x="3999512" y="902728"/>
                  </a:lnTo>
                  <a:lnTo>
                    <a:pt x="3999512" y="920840"/>
                  </a:lnTo>
                  <a:lnTo>
                    <a:pt x="4028011" y="920840"/>
                  </a:lnTo>
                  <a:lnTo>
                    <a:pt x="4028011" y="963273"/>
                  </a:lnTo>
                  <a:lnTo>
                    <a:pt x="4151761" y="963273"/>
                  </a:lnTo>
                  <a:lnTo>
                    <a:pt x="4151761" y="988225"/>
                  </a:lnTo>
                  <a:lnTo>
                    <a:pt x="4557463" y="988225"/>
                  </a:lnTo>
                  <a:lnTo>
                    <a:pt x="4557463" y="1008238"/>
                  </a:lnTo>
                  <a:lnTo>
                    <a:pt x="4576842" y="1008238"/>
                  </a:lnTo>
                  <a:lnTo>
                    <a:pt x="4576842" y="1039144"/>
                  </a:lnTo>
                  <a:lnTo>
                    <a:pt x="4795083" y="1039144"/>
                  </a:lnTo>
                  <a:lnTo>
                    <a:pt x="4795083" y="1061563"/>
                  </a:lnTo>
                  <a:lnTo>
                    <a:pt x="4890334" y="1061563"/>
                  </a:lnTo>
                  <a:lnTo>
                    <a:pt x="4890334" y="1089429"/>
                  </a:lnTo>
                  <a:lnTo>
                    <a:pt x="4978871" y="1089429"/>
                  </a:lnTo>
                  <a:lnTo>
                    <a:pt x="4978871" y="1110708"/>
                  </a:lnTo>
                  <a:lnTo>
                    <a:pt x="5046129" y="1110708"/>
                  </a:lnTo>
                  <a:lnTo>
                    <a:pt x="5046129" y="1137308"/>
                  </a:lnTo>
                  <a:lnTo>
                    <a:pt x="5158353" y="1137308"/>
                  </a:lnTo>
                  <a:lnTo>
                    <a:pt x="5158353" y="1197346"/>
                  </a:lnTo>
                  <a:lnTo>
                    <a:pt x="5285649" y="1197346"/>
                  </a:lnTo>
                  <a:lnTo>
                    <a:pt x="5285649" y="1227745"/>
                  </a:lnTo>
                  <a:lnTo>
                    <a:pt x="6010288" y="1227745"/>
                  </a:lnTo>
                  <a:lnTo>
                    <a:pt x="6010288" y="1272584"/>
                  </a:lnTo>
                  <a:lnTo>
                    <a:pt x="6154050" y="1272584"/>
                  </a:lnTo>
                  <a:lnTo>
                    <a:pt x="6154050" y="1321096"/>
                  </a:lnTo>
                  <a:lnTo>
                    <a:pt x="9049441" y="1321096"/>
                  </a:lnTo>
                </a:path>
              </a:pathLst>
            </a:custGeom>
            <a:noFill/>
            <a:ln w="1905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nvGrpSpPr>
            <p:cNvPr id="631" name="Group 630">
              <a:extLst>
                <a:ext uri="{FF2B5EF4-FFF2-40B4-BE49-F238E27FC236}">
                  <a16:creationId xmlns:a16="http://schemas.microsoft.com/office/drawing/2014/main" id="{221A879E-642E-4A46-B056-7AF5493049C1}"/>
                </a:ext>
              </a:extLst>
            </p:cNvPr>
            <p:cNvGrpSpPr/>
            <p:nvPr/>
          </p:nvGrpSpPr>
          <p:grpSpPr>
            <a:xfrm>
              <a:off x="1619163" y="1641964"/>
              <a:ext cx="64800" cy="64800"/>
              <a:chOff x="5264126" y="2949152"/>
              <a:chExt cx="64800" cy="64800"/>
            </a:xfrm>
          </p:grpSpPr>
          <p:sp>
            <p:nvSpPr>
              <p:cNvPr id="1004" name="Freeform: Shape 1003">
                <a:extLst>
                  <a:ext uri="{FF2B5EF4-FFF2-40B4-BE49-F238E27FC236}">
                    <a16:creationId xmlns:a16="http://schemas.microsoft.com/office/drawing/2014/main" id="{0F527B7B-EA46-4D4D-8A58-63242073A18B}"/>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05" name="Freeform: Shape 1004">
                <a:extLst>
                  <a:ext uri="{FF2B5EF4-FFF2-40B4-BE49-F238E27FC236}">
                    <a16:creationId xmlns:a16="http://schemas.microsoft.com/office/drawing/2014/main" id="{4D1C49FB-FED7-4261-B003-8F965723B23B}"/>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32" name="Group 631">
              <a:extLst>
                <a:ext uri="{FF2B5EF4-FFF2-40B4-BE49-F238E27FC236}">
                  <a16:creationId xmlns:a16="http://schemas.microsoft.com/office/drawing/2014/main" id="{E410C058-2FC0-4CDB-973D-0E7F93EE0107}"/>
                </a:ext>
              </a:extLst>
            </p:cNvPr>
            <p:cNvGrpSpPr/>
            <p:nvPr/>
          </p:nvGrpSpPr>
          <p:grpSpPr>
            <a:xfrm>
              <a:off x="1773944" y="1641964"/>
              <a:ext cx="64800" cy="64800"/>
              <a:chOff x="5264126" y="2949152"/>
              <a:chExt cx="64800" cy="64800"/>
            </a:xfrm>
          </p:grpSpPr>
          <p:sp>
            <p:nvSpPr>
              <p:cNvPr id="1002" name="Freeform: Shape 1001">
                <a:extLst>
                  <a:ext uri="{FF2B5EF4-FFF2-40B4-BE49-F238E27FC236}">
                    <a16:creationId xmlns:a16="http://schemas.microsoft.com/office/drawing/2014/main" id="{FBDAEAA5-D78D-48ED-8E38-A1A1A40FFDB5}"/>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03" name="Freeform: Shape 1002">
                <a:extLst>
                  <a:ext uri="{FF2B5EF4-FFF2-40B4-BE49-F238E27FC236}">
                    <a16:creationId xmlns:a16="http://schemas.microsoft.com/office/drawing/2014/main" id="{20425894-7223-4C7C-A0F0-6FFC1F59FFD4}"/>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33" name="Group 632">
              <a:extLst>
                <a:ext uri="{FF2B5EF4-FFF2-40B4-BE49-F238E27FC236}">
                  <a16:creationId xmlns:a16="http://schemas.microsoft.com/office/drawing/2014/main" id="{A5E8FA9F-3F1C-4776-B91A-60864809B427}"/>
                </a:ext>
              </a:extLst>
            </p:cNvPr>
            <p:cNvGrpSpPr/>
            <p:nvPr/>
          </p:nvGrpSpPr>
          <p:grpSpPr>
            <a:xfrm>
              <a:off x="1881100" y="1641964"/>
              <a:ext cx="64800" cy="64800"/>
              <a:chOff x="5264126" y="2949152"/>
              <a:chExt cx="64800" cy="64800"/>
            </a:xfrm>
          </p:grpSpPr>
          <p:sp>
            <p:nvSpPr>
              <p:cNvPr id="1000" name="Freeform: Shape 999">
                <a:extLst>
                  <a:ext uri="{FF2B5EF4-FFF2-40B4-BE49-F238E27FC236}">
                    <a16:creationId xmlns:a16="http://schemas.microsoft.com/office/drawing/2014/main" id="{B1A27D9E-FC18-4855-AF34-BD0C6F07E1BC}"/>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01" name="Freeform: Shape 1000">
                <a:extLst>
                  <a:ext uri="{FF2B5EF4-FFF2-40B4-BE49-F238E27FC236}">
                    <a16:creationId xmlns:a16="http://schemas.microsoft.com/office/drawing/2014/main" id="{E24723C2-0FD9-444C-8CDD-73C2080B640B}"/>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34" name="Group 633">
              <a:extLst>
                <a:ext uri="{FF2B5EF4-FFF2-40B4-BE49-F238E27FC236}">
                  <a16:creationId xmlns:a16="http://schemas.microsoft.com/office/drawing/2014/main" id="{EA057978-25F3-4C2E-A23C-5E54CE46E778}"/>
                </a:ext>
              </a:extLst>
            </p:cNvPr>
            <p:cNvGrpSpPr/>
            <p:nvPr/>
          </p:nvGrpSpPr>
          <p:grpSpPr>
            <a:xfrm>
              <a:off x="2071600" y="1641964"/>
              <a:ext cx="64800" cy="64800"/>
              <a:chOff x="5264126" y="2949152"/>
              <a:chExt cx="64800" cy="64800"/>
            </a:xfrm>
          </p:grpSpPr>
          <p:sp>
            <p:nvSpPr>
              <p:cNvPr id="998" name="Freeform: Shape 997">
                <a:extLst>
                  <a:ext uri="{FF2B5EF4-FFF2-40B4-BE49-F238E27FC236}">
                    <a16:creationId xmlns:a16="http://schemas.microsoft.com/office/drawing/2014/main" id="{4089B54C-4B53-40B5-AC3A-B9F30E016288}"/>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99" name="Freeform: Shape 998">
                <a:extLst>
                  <a:ext uri="{FF2B5EF4-FFF2-40B4-BE49-F238E27FC236}">
                    <a16:creationId xmlns:a16="http://schemas.microsoft.com/office/drawing/2014/main" id="{290E3901-63A8-4613-8369-66C719B10CFC}"/>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35" name="Group 634">
              <a:extLst>
                <a:ext uri="{FF2B5EF4-FFF2-40B4-BE49-F238E27FC236}">
                  <a16:creationId xmlns:a16="http://schemas.microsoft.com/office/drawing/2014/main" id="{14680D4B-4ABF-41CF-817A-D801B8B17651}"/>
                </a:ext>
              </a:extLst>
            </p:cNvPr>
            <p:cNvGrpSpPr/>
            <p:nvPr/>
          </p:nvGrpSpPr>
          <p:grpSpPr>
            <a:xfrm>
              <a:off x="2419263" y="1722926"/>
              <a:ext cx="64800" cy="64800"/>
              <a:chOff x="5264126" y="2949152"/>
              <a:chExt cx="64800" cy="64800"/>
            </a:xfrm>
          </p:grpSpPr>
          <p:sp>
            <p:nvSpPr>
              <p:cNvPr id="996" name="Freeform: Shape 995">
                <a:extLst>
                  <a:ext uri="{FF2B5EF4-FFF2-40B4-BE49-F238E27FC236}">
                    <a16:creationId xmlns:a16="http://schemas.microsoft.com/office/drawing/2014/main" id="{1245E697-745E-485C-83D1-D9B837F0FA6E}"/>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97" name="Freeform: Shape 996">
                <a:extLst>
                  <a:ext uri="{FF2B5EF4-FFF2-40B4-BE49-F238E27FC236}">
                    <a16:creationId xmlns:a16="http://schemas.microsoft.com/office/drawing/2014/main" id="{ACB8CCEE-C830-4E90-85A5-EE8387B8AB3D}"/>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36" name="Group 635">
              <a:extLst>
                <a:ext uri="{FF2B5EF4-FFF2-40B4-BE49-F238E27FC236}">
                  <a16:creationId xmlns:a16="http://schemas.microsoft.com/office/drawing/2014/main" id="{3B930AE3-0BB8-4737-AA60-A95F238E4F88}"/>
                </a:ext>
              </a:extLst>
            </p:cNvPr>
            <p:cNvGrpSpPr/>
            <p:nvPr/>
          </p:nvGrpSpPr>
          <p:grpSpPr>
            <a:xfrm>
              <a:off x="3738475" y="1894376"/>
              <a:ext cx="64800" cy="64800"/>
              <a:chOff x="5264126" y="2949152"/>
              <a:chExt cx="64800" cy="64800"/>
            </a:xfrm>
          </p:grpSpPr>
          <p:sp>
            <p:nvSpPr>
              <p:cNvPr id="994" name="Freeform: Shape 993">
                <a:extLst>
                  <a:ext uri="{FF2B5EF4-FFF2-40B4-BE49-F238E27FC236}">
                    <a16:creationId xmlns:a16="http://schemas.microsoft.com/office/drawing/2014/main" id="{378208DF-DBC5-4A78-9816-783B25422CE0}"/>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95" name="Freeform: Shape 994">
                <a:extLst>
                  <a:ext uri="{FF2B5EF4-FFF2-40B4-BE49-F238E27FC236}">
                    <a16:creationId xmlns:a16="http://schemas.microsoft.com/office/drawing/2014/main" id="{601E215F-52D3-4CAA-B258-4BFF196BFF10}"/>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37" name="Group 636">
              <a:extLst>
                <a:ext uri="{FF2B5EF4-FFF2-40B4-BE49-F238E27FC236}">
                  <a16:creationId xmlns:a16="http://schemas.microsoft.com/office/drawing/2014/main" id="{F677B1F4-9E42-470A-B1AA-921C0550C2F2}"/>
                </a:ext>
              </a:extLst>
            </p:cNvPr>
            <p:cNvGrpSpPr/>
            <p:nvPr/>
          </p:nvGrpSpPr>
          <p:grpSpPr>
            <a:xfrm>
              <a:off x="4867188" y="2275376"/>
              <a:ext cx="64800" cy="64800"/>
              <a:chOff x="5264126" y="2949152"/>
              <a:chExt cx="64800" cy="64800"/>
            </a:xfrm>
          </p:grpSpPr>
          <p:sp>
            <p:nvSpPr>
              <p:cNvPr id="992" name="Freeform: Shape 991">
                <a:extLst>
                  <a:ext uri="{FF2B5EF4-FFF2-40B4-BE49-F238E27FC236}">
                    <a16:creationId xmlns:a16="http://schemas.microsoft.com/office/drawing/2014/main" id="{9E216293-CB04-484D-AC72-9F3E1921EAA4}"/>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93" name="Freeform: Shape 992">
                <a:extLst>
                  <a:ext uri="{FF2B5EF4-FFF2-40B4-BE49-F238E27FC236}">
                    <a16:creationId xmlns:a16="http://schemas.microsoft.com/office/drawing/2014/main" id="{3EAF706E-27B0-4BAD-AAA5-9218E6232AE1}"/>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38" name="Group 637">
              <a:extLst>
                <a:ext uri="{FF2B5EF4-FFF2-40B4-BE49-F238E27FC236}">
                  <a16:creationId xmlns:a16="http://schemas.microsoft.com/office/drawing/2014/main" id="{40AE9BFC-B186-4950-9905-C71FE0FA7968}"/>
                </a:ext>
              </a:extLst>
            </p:cNvPr>
            <p:cNvGrpSpPr/>
            <p:nvPr/>
          </p:nvGrpSpPr>
          <p:grpSpPr>
            <a:xfrm>
              <a:off x="5776825" y="2627801"/>
              <a:ext cx="64800" cy="64800"/>
              <a:chOff x="5264126" y="2949152"/>
              <a:chExt cx="64800" cy="64800"/>
            </a:xfrm>
          </p:grpSpPr>
          <p:sp>
            <p:nvSpPr>
              <p:cNvPr id="990" name="Freeform: Shape 989">
                <a:extLst>
                  <a:ext uri="{FF2B5EF4-FFF2-40B4-BE49-F238E27FC236}">
                    <a16:creationId xmlns:a16="http://schemas.microsoft.com/office/drawing/2014/main" id="{ABC10989-B815-46A2-A823-58FCC3A9AA81}"/>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91" name="Freeform: Shape 990">
                <a:extLst>
                  <a:ext uri="{FF2B5EF4-FFF2-40B4-BE49-F238E27FC236}">
                    <a16:creationId xmlns:a16="http://schemas.microsoft.com/office/drawing/2014/main" id="{E2D1D662-C553-4C02-85FC-37F4FC91FC80}"/>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39" name="Group 638">
              <a:extLst>
                <a:ext uri="{FF2B5EF4-FFF2-40B4-BE49-F238E27FC236}">
                  <a16:creationId xmlns:a16="http://schemas.microsoft.com/office/drawing/2014/main" id="{F04CFD6A-BDA6-4823-A2C2-193A2FDD48FA}"/>
                </a:ext>
              </a:extLst>
            </p:cNvPr>
            <p:cNvGrpSpPr/>
            <p:nvPr/>
          </p:nvGrpSpPr>
          <p:grpSpPr>
            <a:xfrm>
              <a:off x="5864932" y="2627801"/>
              <a:ext cx="64800" cy="64800"/>
              <a:chOff x="5264126" y="2949152"/>
              <a:chExt cx="64800" cy="64800"/>
            </a:xfrm>
          </p:grpSpPr>
          <p:sp>
            <p:nvSpPr>
              <p:cNvPr id="988" name="Freeform: Shape 987">
                <a:extLst>
                  <a:ext uri="{FF2B5EF4-FFF2-40B4-BE49-F238E27FC236}">
                    <a16:creationId xmlns:a16="http://schemas.microsoft.com/office/drawing/2014/main" id="{9AEB202B-4393-4C14-9ABB-8497E44716B2}"/>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89" name="Freeform: Shape 988">
                <a:extLst>
                  <a:ext uri="{FF2B5EF4-FFF2-40B4-BE49-F238E27FC236}">
                    <a16:creationId xmlns:a16="http://schemas.microsoft.com/office/drawing/2014/main" id="{D74A3EF9-67B9-4D34-A0A8-04D5F7D4314C}"/>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40" name="Group 639">
              <a:extLst>
                <a:ext uri="{FF2B5EF4-FFF2-40B4-BE49-F238E27FC236}">
                  <a16:creationId xmlns:a16="http://schemas.microsoft.com/office/drawing/2014/main" id="{B1E83208-E096-4CAA-80B9-8F373BBB6812}"/>
                </a:ext>
              </a:extLst>
            </p:cNvPr>
            <p:cNvGrpSpPr/>
            <p:nvPr/>
          </p:nvGrpSpPr>
          <p:grpSpPr>
            <a:xfrm>
              <a:off x="5876838" y="2627801"/>
              <a:ext cx="64800" cy="64800"/>
              <a:chOff x="5264126" y="2949152"/>
              <a:chExt cx="64800" cy="64800"/>
            </a:xfrm>
          </p:grpSpPr>
          <p:sp>
            <p:nvSpPr>
              <p:cNvPr id="986" name="Freeform: Shape 985">
                <a:extLst>
                  <a:ext uri="{FF2B5EF4-FFF2-40B4-BE49-F238E27FC236}">
                    <a16:creationId xmlns:a16="http://schemas.microsoft.com/office/drawing/2014/main" id="{EA1F6161-CF23-4BE6-8387-C9162982E521}"/>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87" name="Freeform: Shape 986">
                <a:extLst>
                  <a:ext uri="{FF2B5EF4-FFF2-40B4-BE49-F238E27FC236}">
                    <a16:creationId xmlns:a16="http://schemas.microsoft.com/office/drawing/2014/main" id="{B9EB36B6-CEF3-4E1F-806B-476C55629D79}"/>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41" name="Group 640">
              <a:extLst>
                <a:ext uri="{FF2B5EF4-FFF2-40B4-BE49-F238E27FC236}">
                  <a16:creationId xmlns:a16="http://schemas.microsoft.com/office/drawing/2014/main" id="{ED873FEB-2516-4858-A603-81C6CAE4FBED}"/>
                </a:ext>
              </a:extLst>
            </p:cNvPr>
            <p:cNvGrpSpPr/>
            <p:nvPr/>
          </p:nvGrpSpPr>
          <p:grpSpPr>
            <a:xfrm>
              <a:off x="5924463" y="2627801"/>
              <a:ext cx="64800" cy="64800"/>
              <a:chOff x="5264126" y="2949152"/>
              <a:chExt cx="64800" cy="64800"/>
            </a:xfrm>
          </p:grpSpPr>
          <p:sp>
            <p:nvSpPr>
              <p:cNvPr id="984" name="Freeform: Shape 983">
                <a:extLst>
                  <a:ext uri="{FF2B5EF4-FFF2-40B4-BE49-F238E27FC236}">
                    <a16:creationId xmlns:a16="http://schemas.microsoft.com/office/drawing/2014/main" id="{FF530B7E-2560-4085-ACB4-3BC00751368B}"/>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85" name="Freeform: Shape 984">
                <a:extLst>
                  <a:ext uri="{FF2B5EF4-FFF2-40B4-BE49-F238E27FC236}">
                    <a16:creationId xmlns:a16="http://schemas.microsoft.com/office/drawing/2014/main" id="{6B87073C-5543-404B-9559-15F7B36B3240}"/>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42" name="Group 641">
              <a:extLst>
                <a:ext uri="{FF2B5EF4-FFF2-40B4-BE49-F238E27FC236}">
                  <a16:creationId xmlns:a16="http://schemas.microsoft.com/office/drawing/2014/main" id="{2A99FE68-9E45-4A57-9DEF-5AB33FBA94A3}"/>
                </a:ext>
              </a:extLst>
            </p:cNvPr>
            <p:cNvGrpSpPr/>
            <p:nvPr/>
          </p:nvGrpSpPr>
          <p:grpSpPr>
            <a:xfrm>
              <a:off x="5987148" y="2627801"/>
              <a:ext cx="64800" cy="64800"/>
              <a:chOff x="5264126" y="2949152"/>
              <a:chExt cx="64800" cy="64800"/>
            </a:xfrm>
          </p:grpSpPr>
          <p:sp>
            <p:nvSpPr>
              <p:cNvPr id="982" name="Freeform: Shape 981">
                <a:extLst>
                  <a:ext uri="{FF2B5EF4-FFF2-40B4-BE49-F238E27FC236}">
                    <a16:creationId xmlns:a16="http://schemas.microsoft.com/office/drawing/2014/main" id="{F45E6A14-5F0C-4B13-A460-959626DADDCB}"/>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83" name="Freeform: Shape 982">
                <a:extLst>
                  <a:ext uri="{FF2B5EF4-FFF2-40B4-BE49-F238E27FC236}">
                    <a16:creationId xmlns:a16="http://schemas.microsoft.com/office/drawing/2014/main" id="{EB8D6F85-EDEA-4D4D-A49F-1942878559D3}"/>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43" name="Group 642">
              <a:extLst>
                <a:ext uri="{FF2B5EF4-FFF2-40B4-BE49-F238E27FC236}">
                  <a16:creationId xmlns:a16="http://schemas.microsoft.com/office/drawing/2014/main" id="{3033EC1A-CC71-4B73-9AFB-D8860B2B3117}"/>
                </a:ext>
              </a:extLst>
            </p:cNvPr>
            <p:cNvGrpSpPr/>
            <p:nvPr/>
          </p:nvGrpSpPr>
          <p:grpSpPr>
            <a:xfrm>
              <a:off x="6002972" y="2627801"/>
              <a:ext cx="64800" cy="64800"/>
              <a:chOff x="5264126" y="2949152"/>
              <a:chExt cx="64800" cy="64800"/>
            </a:xfrm>
          </p:grpSpPr>
          <p:sp>
            <p:nvSpPr>
              <p:cNvPr id="980" name="Freeform: Shape 979">
                <a:extLst>
                  <a:ext uri="{FF2B5EF4-FFF2-40B4-BE49-F238E27FC236}">
                    <a16:creationId xmlns:a16="http://schemas.microsoft.com/office/drawing/2014/main" id="{245A4C0E-774C-44A7-A8C2-CA65A316ACB0}"/>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81" name="Freeform: Shape 980">
                <a:extLst>
                  <a:ext uri="{FF2B5EF4-FFF2-40B4-BE49-F238E27FC236}">
                    <a16:creationId xmlns:a16="http://schemas.microsoft.com/office/drawing/2014/main" id="{5E8D3ABE-62B0-4B9F-A174-0555540F8717}"/>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44" name="Group 643">
              <a:extLst>
                <a:ext uri="{FF2B5EF4-FFF2-40B4-BE49-F238E27FC236}">
                  <a16:creationId xmlns:a16="http://schemas.microsoft.com/office/drawing/2014/main" id="{A7CE8B6C-8C14-46D3-B850-56BAD0B58BAE}"/>
                </a:ext>
              </a:extLst>
            </p:cNvPr>
            <p:cNvGrpSpPr/>
            <p:nvPr/>
          </p:nvGrpSpPr>
          <p:grpSpPr>
            <a:xfrm>
              <a:off x="6008327" y="2627801"/>
              <a:ext cx="64800" cy="64800"/>
              <a:chOff x="5264126" y="2949152"/>
              <a:chExt cx="64800" cy="64800"/>
            </a:xfrm>
          </p:grpSpPr>
          <p:sp>
            <p:nvSpPr>
              <p:cNvPr id="978" name="Freeform: Shape 977">
                <a:extLst>
                  <a:ext uri="{FF2B5EF4-FFF2-40B4-BE49-F238E27FC236}">
                    <a16:creationId xmlns:a16="http://schemas.microsoft.com/office/drawing/2014/main" id="{9EC12AD7-7449-445A-8807-4D6B9F96CB06}"/>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79" name="Freeform: Shape 978">
                <a:extLst>
                  <a:ext uri="{FF2B5EF4-FFF2-40B4-BE49-F238E27FC236}">
                    <a16:creationId xmlns:a16="http://schemas.microsoft.com/office/drawing/2014/main" id="{CBE096C8-CE39-43EE-8365-3EFB0AFF6299}"/>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45" name="Group 644">
              <a:extLst>
                <a:ext uri="{FF2B5EF4-FFF2-40B4-BE49-F238E27FC236}">
                  <a16:creationId xmlns:a16="http://schemas.microsoft.com/office/drawing/2014/main" id="{A24E9D63-80EE-4CF5-93D9-3BB912DD86A9}"/>
                </a:ext>
              </a:extLst>
            </p:cNvPr>
            <p:cNvGrpSpPr/>
            <p:nvPr/>
          </p:nvGrpSpPr>
          <p:grpSpPr>
            <a:xfrm>
              <a:off x="6014664" y="2627801"/>
              <a:ext cx="64800" cy="64800"/>
              <a:chOff x="5264126" y="2949152"/>
              <a:chExt cx="64800" cy="64800"/>
            </a:xfrm>
          </p:grpSpPr>
          <p:sp>
            <p:nvSpPr>
              <p:cNvPr id="976" name="Freeform: Shape 975">
                <a:extLst>
                  <a:ext uri="{FF2B5EF4-FFF2-40B4-BE49-F238E27FC236}">
                    <a16:creationId xmlns:a16="http://schemas.microsoft.com/office/drawing/2014/main" id="{058680B0-34BE-44CF-B884-975A325438AE}"/>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77" name="Freeform: Shape 976">
                <a:extLst>
                  <a:ext uri="{FF2B5EF4-FFF2-40B4-BE49-F238E27FC236}">
                    <a16:creationId xmlns:a16="http://schemas.microsoft.com/office/drawing/2014/main" id="{B58B27A1-434F-44C8-8526-E6A3B2E287A9}"/>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46" name="Group 645">
              <a:extLst>
                <a:ext uri="{FF2B5EF4-FFF2-40B4-BE49-F238E27FC236}">
                  <a16:creationId xmlns:a16="http://schemas.microsoft.com/office/drawing/2014/main" id="{D84028FA-C728-4E84-84AF-C418CC4A6D15}"/>
                </a:ext>
              </a:extLst>
            </p:cNvPr>
            <p:cNvGrpSpPr/>
            <p:nvPr/>
          </p:nvGrpSpPr>
          <p:grpSpPr>
            <a:xfrm>
              <a:off x="6027088" y="2627801"/>
              <a:ext cx="64800" cy="64800"/>
              <a:chOff x="5264126" y="2949152"/>
              <a:chExt cx="64800" cy="64800"/>
            </a:xfrm>
          </p:grpSpPr>
          <p:sp>
            <p:nvSpPr>
              <p:cNvPr id="974" name="Freeform: Shape 973">
                <a:extLst>
                  <a:ext uri="{FF2B5EF4-FFF2-40B4-BE49-F238E27FC236}">
                    <a16:creationId xmlns:a16="http://schemas.microsoft.com/office/drawing/2014/main" id="{733BC756-A96B-4D27-BB75-8FD624AAE342}"/>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75" name="Freeform: Shape 974">
                <a:extLst>
                  <a:ext uri="{FF2B5EF4-FFF2-40B4-BE49-F238E27FC236}">
                    <a16:creationId xmlns:a16="http://schemas.microsoft.com/office/drawing/2014/main" id="{77C56CB4-0B23-4422-918D-630B2D4D602E}"/>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47" name="Group 646">
              <a:extLst>
                <a:ext uri="{FF2B5EF4-FFF2-40B4-BE49-F238E27FC236}">
                  <a16:creationId xmlns:a16="http://schemas.microsoft.com/office/drawing/2014/main" id="{513DCC8E-A324-4DE7-80DC-CC41BF53A998}"/>
                </a:ext>
              </a:extLst>
            </p:cNvPr>
            <p:cNvGrpSpPr/>
            <p:nvPr/>
          </p:nvGrpSpPr>
          <p:grpSpPr>
            <a:xfrm>
              <a:off x="6046137" y="2627801"/>
              <a:ext cx="64800" cy="64800"/>
              <a:chOff x="5264126" y="2949152"/>
              <a:chExt cx="64800" cy="64800"/>
            </a:xfrm>
          </p:grpSpPr>
          <p:sp>
            <p:nvSpPr>
              <p:cNvPr id="972" name="Freeform: Shape 971">
                <a:extLst>
                  <a:ext uri="{FF2B5EF4-FFF2-40B4-BE49-F238E27FC236}">
                    <a16:creationId xmlns:a16="http://schemas.microsoft.com/office/drawing/2014/main" id="{9D409C11-F065-48E3-B192-4064D66C4789}"/>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73" name="Freeform: Shape 972">
                <a:extLst>
                  <a:ext uri="{FF2B5EF4-FFF2-40B4-BE49-F238E27FC236}">
                    <a16:creationId xmlns:a16="http://schemas.microsoft.com/office/drawing/2014/main" id="{3F89338B-AAE1-4318-8CF0-F7E643F4DC5A}"/>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48" name="Group 647">
              <a:extLst>
                <a:ext uri="{FF2B5EF4-FFF2-40B4-BE49-F238E27FC236}">
                  <a16:creationId xmlns:a16="http://schemas.microsoft.com/office/drawing/2014/main" id="{25769AB7-BBA3-4611-AB08-A777FC695EEF}"/>
                </a:ext>
              </a:extLst>
            </p:cNvPr>
            <p:cNvGrpSpPr/>
            <p:nvPr/>
          </p:nvGrpSpPr>
          <p:grpSpPr>
            <a:xfrm>
              <a:off x="6000663" y="2627801"/>
              <a:ext cx="64800" cy="64800"/>
              <a:chOff x="5264126" y="2949152"/>
              <a:chExt cx="64800" cy="64800"/>
            </a:xfrm>
          </p:grpSpPr>
          <p:sp>
            <p:nvSpPr>
              <p:cNvPr id="970" name="Freeform: Shape 969">
                <a:extLst>
                  <a:ext uri="{FF2B5EF4-FFF2-40B4-BE49-F238E27FC236}">
                    <a16:creationId xmlns:a16="http://schemas.microsoft.com/office/drawing/2014/main" id="{02D6084A-66B8-4C08-9181-1D975CA7B152}"/>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71" name="Freeform: Shape 970">
                <a:extLst>
                  <a:ext uri="{FF2B5EF4-FFF2-40B4-BE49-F238E27FC236}">
                    <a16:creationId xmlns:a16="http://schemas.microsoft.com/office/drawing/2014/main" id="{64F6A1B2-E5FB-48B7-9B0C-35FB37895E15}"/>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49" name="Group 648">
              <a:extLst>
                <a:ext uri="{FF2B5EF4-FFF2-40B4-BE49-F238E27FC236}">
                  <a16:creationId xmlns:a16="http://schemas.microsoft.com/office/drawing/2014/main" id="{6E739E23-0213-4510-B593-5E6060E206F3}"/>
                </a:ext>
              </a:extLst>
            </p:cNvPr>
            <p:cNvGrpSpPr/>
            <p:nvPr/>
          </p:nvGrpSpPr>
          <p:grpSpPr>
            <a:xfrm>
              <a:off x="6063348" y="2627801"/>
              <a:ext cx="64800" cy="64800"/>
              <a:chOff x="5264126" y="2949152"/>
              <a:chExt cx="64800" cy="64800"/>
            </a:xfrm>
          </p:grpSpPr>
          <p:sp>
            <p:nvSpPr>
              <p:cNvPr id="968" name="Freeform: Shape 967">
                <a:extLst>
                  <a:ext uri="{FF2B5EF4-FFF2-40B4-BE49-F238E27FC236}">
                    <a16:creationId xmlns:a16="http://schemas.microsoft.com/office/drawing/2014/main" id="{EA3E142E-947F-45C3-869F-9C80A4E09C6C}"/>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69" name="Freeform: Shape 968">
                <a:extLst>
                  <a:ext uri="{FF2B5EF4-FFF2-40B4-BE49-F238E27FC236}">
                    <a16:creationId xmlns:a16="http://schemas.microsoft.com/office/drawing/2014/main" id="{738B34B3-2BF8-41F1-AD28-E74C7587A4B0}"/>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50" name="Group 649">
              <a:extLst>
                <a:ext uri="{FF2B5EF4-FFF2-40B4-BE49-F238E27FC236}">
                  <a16:creationId xmlns:a16="http://schemas.microsoft.com/office/drawing/2014/main" id="{D7613C26-14FC-447B-BBCD-AA1DA32B5B13}"/>
                </a:ext>
              </a:extLst>
            </p:cNvPr>
            <p:cNvGrpSpPr/>
            <p:nvPr/>
          </p:nvGrpSpPr>
          <p:grpSpPr>
            <a:xfrm>
              <a:off x="6079172" y="2627801"/>
              <a:ext cx="64800" cy="64800"/>
              <a:chOff x="5264126" y="2949152"/>
              <a:chExt cx="64800" cy="64800"/>
            </a:xfrm>
          </p:grpSpPr>
          <p:sp>
            <p:nvSpPr>
              <p:cNvPr id="966" name="Freeform: Shape 965">
                <a:extLst>
                  <a:ext uri="{FF2B5EF4-FFF2-40B4-BE49-F238E27FC236}">
                    <a16:creationId xmlns:a16="http://schemas.microsoft.com/office/drawing/2014/main" id="{B9EF097B-4CBB-4F95-8A3B-D08B1C9F9E2A}"/>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67" name="Freeform: Shape 966">
                <a:extLst>
                  <a:ext uri="{FF2B5EF4-FFF2-40B4-BE49-F238E27FC236}">
                    <a16:creationId xmlns:a16="http://schemas.microsoft.com/office/drawing/2014/main" id="{B1B59983-E41D-4C3B-8FD1-952FF631A889}"/>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51" name="Group 650">
              <a:extLst>
                <a:ext uri="{FF2B5EF4-FFF2-40B4-BE49-F238E27FC236}">
                  <a16:creationId xmlns:a16="http://schemas.microsoft.com/office/drawing/2014/main" id="{ED11C053-B214-4CA7-A24E-0B4DA3523B5E}"/>
                </a:ext>
              </a:extLst>
            </p:cNvPr>
            <p:cNvGrpSpPr/>
            <p:nvPr/>
          </p:nvGrpSpPr>
          <p:grpSpPr>
            <a:xfrm>
              <a:off x="6084527" y="2627801"/>
              <a:ext cx="64800" cy="64800"/>
              <a:chOff x="5264126" y="2949152"/>
              <a:chExt cx="64800" cy="64800"/>
            </a:xfrm>
          </p:grpSpPr>
          <p:sp>
            <p:nvSpPr>
              <p:cNvPr id="964" name="Freeform: Shape 963">
                <a:extLst>
                  <a:ext uri="{FF2B5EF4-FFF2-40B4-BE49-F238E27FC236}">
                    <a16:creationId xmlns:a16="http://schemas.microsoft.com/office/drawing/2014/main" id="{74487849-4F89-4C7C-8EB6-CDE320386D2B}"/>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65" name="Freeform: Shape 964">
                <a:extLst>
                  <a:ext uri="{FF2B5EF4-FFF2-40B4-BE49-F238E27FC236}">
                    <a16:creationId xmlns:a16="http://schemas.microsoft.com/office/drawing/2014/main" id="{6A25621E-C7BD-4FFE-B138-DFF0A7A58692}"/>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52" name="Group 651">
              <a:extLst>
                <a:ext uri="{FF2B5EF4-FFF2-40B4-BE49-F238E27FC236}">
                  <a16:creationId xmlns:a16="http://schemas.microsoft.com/office/drawing/2014/main" id="{E8D13E2C-2E2B-4799-BE2E-0DD7D16CEC91}"/>
                </a:ext>
              </a:extLst>
            </p:cNvPr>
            <p:cNvGrpSpPr/>
            <p:nvPr/>
          </p:nvGrpSpPr>
          <p:grpSpPr>
            <a:xfrm>
              <a:off x="6090864" y="2627801"/>
              <a:ext cx="64800" cy="64800"/>
              <a:chOff x="5264126" y="2949152"/>
              <a:chExt cx="64800" cy="64800"/>
            </a:xfrm>
          </p:grpSpPr>
          <p:sp>
            <p:nvSpPr>
              <p:cNvPr id="962" name="Freeform: Shape 961">
                <a:extLst>
                  <a:ext uri="{FF2B5EF4-FFF2-40B4-BE49-F238E27FC236}">
                    <a16:creationId xmlns:a16="http://schemas.microsoft.com/office/drawing/2014/main" id="{E78E8762-AAF0-4686-B11D-DD7427535FE6}"/>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63" name="Freeform: Shape 962">
                <a:extLst>
                  <a:ext uri="{FF2B5EF4-FFF2-40B4-BE49-F238E27FC236}">
                    <a16:creationId xmlns:a16="http://schemas.microsoft.com/office/drawing/2014/main" id="{2E265A90-0AE4-4BDB-BB8F-8127DA60BBDB}"/>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53" name="Group 652">
              <a:extLst>
                <a:ext uri="{FF2B5EF4-FFF2-40B4-BE49-F238E27FC236}">
                  <a16:creationId xmlns:a16="http://schemas.microsoft.com/office/drawing/2014/main" id="{8804FD23-93B0-4E6D-837A-8C024DE7F8C8}"/>
                </a:ext>
              </a:extLst>
            </p:cNvPr>
            <p:cNvGrpSpPr/>
            <p:nvPr/>
          </p:nvGrpSpPr>
          <p:grpSpPr>
            <a:xfrm>
              <a:off x="6103288" y="2627801"/>
              <a:ext cx="64800" cy="64800"/>
              <a:chOff x="5264126" y="2949152"/>
              <a:chExt cx="64800" cy="64800"/>
            </a:xfrm>
          </p:grpSpPr>
          <p:sp>
            <p:nvSpPr>
              <p:cNvPr id="960" name="Freeform: Shape 959">
                <a:extLst>
                  <a:ext uri="{FF2B5EF4-FFF2-40B4-BE49-F238E27FC236}">
                    <a16:creationId xmlns:a16="http://schemas.microsoft.com/office/drawing/2014/main" id="{C08B23FA-F8F7-42B9-9577-104989D2B1D6}"/>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61" name="Freeform: Shape 960">
                <a:extLst>
                  <a:ext uri="{FF2B5EF4-FFF2-40B4-BE49-F238E27FC236}">
                    <a16:creationId xmlns:a16="http://schemas.microsoft.com/office/drawing/2014/main" id="{3C4779E0-C8B4-43FE-BB46-B07A4AC66A5D}"/>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54" name="Group 653">
              <a:extLst>
                <a:ext uri="{FF2B5EF4-FFF2-40B4-BE49-F238E27FC236}">
                  <a16:creationId xmlns:a16="http://schemas.microsoft.com/office/drawing/2014/main" id="{DB0D7B07-506D-4C8F-B27F-E61132A9CF76}"/>
                </a:ext>
              </a:extLst>
            </p:cNvPr>
            <p:cNvGrpSpPr/>
            <p:nvPr/>
          </p:nvGrpSpPr>
          <p:grpSpPr>
            <a:xfrm>
              <a:off x="6122337" y="2627801"/>
              <a:ext cx="64800" cy="64800"/>
              <a:chOff x="5264126" y="2949152"/>
              <a:chExt cx="64800" cy="64800"/>
            </a:xfrm>
          </p:grpSpPr>
          <p:sp>
            <p:nvSpPr>
              <p:cNvPr id="958" name="Freeform: Shape 957">
                <a:extLst>
                  <a:ext uri="{FF2B5EF4-FFF2-40B4-BE49-F238E27FC236}">
                    <a16:creationId xmlns:a16="http://schemas.microsoft.com/office/drawing/2014/main" id="{9D97CFAD-8E0D-48E5-8E0E-13DD12E0E7D2}"/>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59" name="Freeform: Shape 958">
                <a:extLst>
                  <a:ext uri="{FF2B5EF4-FFF2-40B4-BE49-F238E27FC236}">
                    <a16:creationId xmlns:a16="http://schemas.microsoft.com/office/drawing/2014/main" id="{13E6971E-7696-4027-91DB-A685E55EF93A}"/>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55" name="Group 654">
              <a:extLst>
                <a:ext uri="{FF2B5EF4-FFF2-40B4-BE49-F238E27FC236}">
                  <a16:creationId xmlns:a16="http://schemas.microsoft.com/office/drawing/2014/main" id="{EACF5AB7-A475-4B88-A993-7B97714C5199}"/>
                </a:ext>
              </a:extLst>
            </p:cNvPr>
            <p:cNvGrpSpPr/>
            <p:nvPr/>
          </p:nvGrpSpPr>
          <p:grpSpPr>
            <a:xfrm>
              <a:off x="6250925" y="2680188"/>
              <a:ext cx="64800" cy="64800"/>
              <a:chOff x="5264126" y="2949152"/>
              <a:chExt cx="64800" cy="64800"/>
            </a:xfrm>
          </p:grpSpPr>
          <p:sp>
            <p:nvSpPr>
              <p:cNvPr id="956" name="Freeform: Shape 955">
                <a:extLst>
                  <a:ext uri="{FF2B5EF4-FFF2-40B4-BE49-F238E27FC236}">
                    <a16:creationId xmlns:a16="http://schemas.microsoft.com/office/drawing/2014/main" id="{7839F1D1-D2F9-488E-A938-AEB21F56D3BC}"/>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57" name="Freeform: Shape 956">
                <a:extLst>
                  <a:ext uri="{FF2B5EF4-FFF2-40B4-BE49-F238E27FC236}">
                    <a16:creationId xmlns:a16="http://schemas.microsoft.com/office/drawing/2014/main" id="{0C7CF483-7944-4A5A-AFF3-C4657F86BAC3}"/>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56" name="Group 655">
              <a:extLst>
                <a:ext uri="{FF2B5EF4-FFF2-40B4-BE49-F238E27FC236}">
                  <a16:creationId xmlns:a16="http://schemas.microsoft.com/office/drawing/2014/main" id="{65E2A2D6-0A93-40C0-8713-7EA27530AD46}"/>
                </a:ext>
              </a:extLst>
            </p:cNvPr>
            <p:cNvGrpSpPr/>
            <p:nvPr/>
          </p:nvGrpSpPr>
          <p:grpSpPr>
            <a:xfrm>
              <a:off x="6260450" y="2680188"/>
              <a:ext cx="64800" cy="64800"/>
              <a:chOff x="5264126" y="2949152"/>
              <a:chExt cx="64800" cy="64800"/>
            </a:xfrm>
          </p:grpSpPr>
          <p:sp>
            <p:nvSpPr>
              <p:cNvPr id="954" name="Freeform: Shape 953">
                <a:extLst>
                  <a:ext uri="{FF2B5EF4-FFF2-40B4-BE49-F238E27FC236}">
                    <a16:creationId xmlns:a16="http://schemas.microsoft.com/office/drawing/2014/main" id="{83812B4A-B592-4002-9AA2-67A808BD223B}"/>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55" name="Freeform: Shape 954">
                <a:extLst>
                  <a:ext uri="{FF2B5EF4-FFF2-40B4-BE49-F238E27FC236}">
                    <a16:creationId xmlns:a16="http://schemas.microsoft.com/office/drawing/2014/main" id="{7A2EF666-5534-46BB-9456-B6F8444F2D60}"/>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57" name="Group 656">
              <a:extLst>
                <a:ext uri="{FF2B5EF4-FFF2-40B4-BE49-F238E27FC236}">
                  <a16:creationId xmlns:a16="http://schemas.microsoft.com/office/drawing/2014/main" id="{2B06859C-3BBA-426A-9881-AA73A2BCA1EB}"/>
                </a:ext>
              </a:extLst>
            </p:cNvPr>
            <p:cNvGrpSpPr/>
            <p:nvPr/>
          </p:nvGrpSpPr>
          <p:grpSpPr>
            <a:xfrm>
              <a:off x="6358081" y="2680188"/>
              <a:ext cx="64800" cy="64800"/>
              <a:chOff x="5264126" y="2949152"/>
              <a:chExt cx="64800" cy="64800"/>
            </a:xfrm>
          </p:grpSpPr>
          <p:sp>
            <p:nvSpPr>
              <p:cNvPr id="952" name="Freeform: Shape 951">
                <a:extLst>
                  <a:ext uri="{FF2B5EF4-FFF2-40B4-BE49-F238E27FC236}">
                    <a16:creationId xmlns:a16="http://schemas.microsoft.com/office/drawing/2014/main" id="{8E3FE88C-92B0-4205-AAFE-55FCBECB4067}"/>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53" name="Freeform: Shape 952">
                <a:extLst>
                  <a:ext uri="{FF2B5EF4-FFF2-40B4-BE49-F238E27FC236}">
                    <a16:creationId xmlns:a16="http://schemas.microsoft.com/office/drawing/2014/main" id="{6D02E2C4-0C9D-4CCD-A488-0B43F2AACF15}"/>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58" name="Group 657">
              <a:extLst>
                <a:ext uri="{FF2B5EF4-FFF2-40B4-BE49-F238E27FC236}">
                  <a16:creationId xmlns:a16="http://schemas.microsoft.com/office/drawing/2014/main" id="{45AD90E1-E249-4BFD-9549-9B05F6152BFF}"/>
                </a:ext>
              </a:extLst>
            </p:cNvPr>
            <p:cNvGrpSpPr/>
            <p:nvPr/>
          </p:nvGrpSpPr>
          <p:grpSpPr>
            <a:xfrm>
              <a:off x="6417612" y="2701619"/>
              <a:ext cx="64800" cy="64800"/>
              <a:chOff x="5264126" y="2949152"/>
              <a:chExt cx="64800" cy="64800"/>
            </a:xfrm>
          </p:grpSpPr>
          <p:sp>
            <p:nvSpPr>
              <p:cNvPr id="950" name="Freeform: Shape 949">
                <a:extLst>
                  <a:ext uri="{FF2B5EF4-FFF2-40B4-BE49-F238E27FC236}">
                    <a16:creationId xmlns:a16="http://schemas.microsoft.com/office/drawing/2014/main" id="{952E7F12-5AB8-4F82-A633-A1EA97C675EB}"/>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51" name="Freeform: Shape 950">
                <a:extLst>
                  <a:ext uri="{FF2B5EF4-FFF2-40B4-BE49-F238E27FC236}">
                    <a16:creationId xmlns:a16="http://schemas.microsoft.com/office/drawing/2014/main" id="{81C8F0C7-B880-4AFF-BF19-771F68D9AC7D}"/>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59" name="Group 658">
              <a:extLst>
                <a:ext uri="{FF2B5EF4-FFF2-40B4-BE49-F238E27FC236}">
                  <a16:creationId xmlns:a16="http://schemas.microsoft.com/office/drawing/2014/main" id="{A69EE056-7A9E-46EF-913A-9845F0D96166}"/>
                </a:ext>
              </a:extLst>
            </p:cNvPr>
            <p:cNvGrpSpPr/>
            <p:nvPr/>
          </p:nvGrpSpPr>
          <p:grpSpPr>
            <a:xfrm>
              <a:off x="6434281" y="2701619"/>
              <a:ext cx="64800" cy="64800"/>
              <a:chOff x="5264126" y="2949152"/>
              <a:chExt cx="64800" cy="64800"/>
            </a:xfrm>
          </p:grpSpPr>
          <p:sp>
            <p:nvSpPr>
              <p:cNvPr id="948" name="Freeform: Shape 947">
                <a:extLst>
                  <a:ext uri="{FF2B5EF4-FFF2-40B4-BE49-F238E27FC236}">
                    <a16:creationId xmlns:a16="http://schemas.microsoft.com/office/drawing/2014/main" id="{A8A39B6C-AB8B-486F-9AAC-9644EC95229D}"/>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49" name="Freeform: Shape 948">
                <a:extLst>
                  <a:ext uri="{FF2B5EF4-FFF2-40B4-BE49-F238E27FC236}">
                    <a16:creationId xmlns:a16="http://schemas.microsoft.com/office/drawing/2014/main" id="{792F2EDA-7978-429C-8036-D6A94000CAAB}"/>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60" name="Group 659">
              <a:extLst>
                <a:ext uri="{FF2B5EF4-FFF2-40B4-BE49-F238E27FC236}">
                  <a16:creationId xmlns:a16="http://schemas.microsoft.com/office/drawing/2014/main" id="{0293BFA2-8D9A-46EB-B16F-4835F67A8A34}"/>
                </a:ext>
              </a:extLst>
            </p:cNvPr>
            <p:cNvGrpSpPr/>
            <p:nvPr/>
          </p:nvGrpSpPr>
          <p:grpSpPr>
            <a:xfrm>
              <a:off x="6467619" y="2701619"/>
              <a:ext cx="64800" cy="64800"/>
              <a:chOff x="5264126" y="2949152"/>
              <a:chExt cx="64800" cy="64800"/>
            </a:xfrm>
          </p:grpSpPr>
          <p:sp>
            <p:nvSpPr>
              <p:cNvPr id="946" name="Freeform: Shape 945">
                <a:extLst>
                  <a:ext uri="{FF2B5EF4-FFF2-40B4-BE49-F238E27FC236}">
                    <a16:creationId xmlns:a16="http://schemas.microsoft.com/office/drawing/2014/main" id="{0F40844B-F247-45D2-B065-ECE0577EBB2D}"/>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47" name="Freeform: Shape 946">
                <a:extLst>
                  <a:ext uri="{FF2B5EF4-FFF2-40B4-BE49-F238E27FC236}">
                    <a16:creationId xmlns:a16="http://schemas.microsoft.com/office/drawing/2014/main" id="{6E9EABC4-BAB0-401F-AE46-4E50CEF769E1}"/>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61" name="Group 660">
              <a:extLst>
                <a:ext uri="{FF2B5EF4-FFF2-40B4-BE49-F238E27FC236}">
                  <a16:creationId xmlns:a16="http://schemas.microsoft.com/office/drawing/2014/main" id="{C1227E32-0F8C-49AB-8B79-21B42A4134AC}"/>
                </a:ext>
              </a:extLst>
            </p:cNvPr>
            <p:cNvGrpSpPr/>
            <p:nvPr/>
          </p:nvGrpSpPr>
          <p:grpSpPr>
            <a:xfrm>
              <a:off x="6539056" y="2727813"/>
              <a:ext cx="64800" cy="64800"/>
              <a:chOff x="5264126" y="2949152"/>
              <a:chExt cx="64800" cy="64800"/>
            </a:xfrm>
          </p:grpSpPr>
          <p:sp>
            <p:nvSpPr>
              <p:cNvPr id="944" name="Freeform: Shape 943">
                <a:extLst>
                  <a:ext uri="{FF2B5EF4-FFF2-40B4-BE49-F238E27FC236}">
                    <a16:creationId xmlns:a16="http://schemas.microsoft.com/office/drawing/2014/main" id="{F3C2099B-8D67-4FFB-B782-0A852C58CA75}"/>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45" name="Freeform: Shape 944">
                <a:extLst>
                  <a:ext uri="{FF2B5EF4-FFF2-40B4-BE49-F238E27FC236}">
                    <a16:creationId xmlns:a16="http://schemas.microsoft.com/office/drawing/2014/main" id="{5617C603-B9AB-4343-8285-46D034914EBA}"/>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62" name="Group 661">
              <a:extLst>
                <a:ext uri="{FF2B5EF4-FFF2-40B4-BE49-F238E27FC236}">
                  <a16:creationId xmlns:a16="http://schemas.microsoft.com/office/drawing/2014/main" id="{FE95CB5D-7BE0-477F-8D6E-6543E400BC81}"/>
                </a:ext>
              </a:extLst>
            </p:cNvPr>
            <p:cNvGrpSpPr/>
            <p:nvPr/>
          </p:nvGrpSpPr>
          <p:grpSpPr>
            <a:xfrm>
              <a:off x="6581919" y="2727813"/>
              <a:ext cx="64800" cy="64800"/>
              <a:chOff x="5264126" y="2949152"/>
              <a:chExt cx="64800" cy="64800"/>
            </a:xfrm>
          </p:grpSpPr>
          <p:sp>
            <p:nvSpPr>
              <p:cNvPr id="942" name="Freeform: Shape 941">
                <a:extLst>
                  <a:ext uri="{FF2B5EF4-FFF2-40B4-BE49-F238E27FC236}">
                    <a16:creationId xmlns:a16="http://schemas.microsoft.com/office/drawing/2014/main" id="{FCBE98E8-512B-48E8-9457-FFF1651265F0}"/>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43" name="Freeform: Shape 942">
                <a:extLst>
                  <a:ext uri="{FF2B5EF4-FFF2-40B4-BE49-F238E27FC236}">
                    <a16:creationId xmlns:a16="http://schemas.microsoft.com/office/drawing/2014/main" id="{44E1806F-7C7E-43BC-8E91-FC50B6A8FDC5}"/>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63" name="Group 662">
              <a:extLst>
                <a:ext uri="{FF2B5EF4-FFF2-40B4-BE49-F238E27FC236}">
                  <a16:creationId xmlns:a16="http://schemas.microsoft.com/office/drawing/2014/main" id="{2C0F16BF-1508-4843-A859-46050A5F68DC}"/>
                </a:ext>
              </a:extLst>
            </p:cNvPr>
            <p:cNvGrpSpPr/>
            <p:nvPr/>
          </p:nvGrpSpPr>
          <p:grpSpPr>
            <a:xfrm>
              <a:off x="6610494" y="2746862"/>
              <a:ext cx="64800" cy="64800"/>
              <a:chOff x="5264126" y="2949152"/>
              <a:chExt cx="64800" cy="64800"/>
            </a:xfrm>
          </p:grpSpPr>
          <p:sp>
            <p:nvSpPr>
              <p:cNvPr id="940" name="Freeform: Shape 939">
                <a:extLst>
                  <a:ext uri="{FF2B5EF4-FFF2-40B4-BE49-F238E27FC236}">
                    <a16:creationId xmlns:a16="http://schemas.microsoft.com/office/drawing/2014/main" id="{C1502D1B-69AF-4620-9511-74D103FEA932}"/>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41" name="Freeform: Shape 940">
                <a:extLst>
                  <a:ext uri="{FF2B5EF4-FFF2-40B4-BE49-F238E27FC236}">
                    <a16:creationId xmlns:a16="http://schemas.microsoft.com/office/drawing/2014/main" id="{40E656C2-7F98-4237-BF59-F25CE532E2FA}"/>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64" name="Group 663">
              <a:extLst>
                <a:ext uri="{FF2B5EF4-FFF2-40B4-BE49-F238E27FC236}">
                  <a16:creationId xmlns:a16="http://schemas.microsoft.com/office/drawing/2014/main" id="{AD6AFFD9-F071-4179-9F29-D2687BEF11C7}"/>
                </a:ext>
              </a:extLst>
            </p:cNvPr>
            <p:cNvGrpSpPr/>
            <p:nvPr/>
          </p:nvGrpSpPr>
          <p:grpSpPr>
            <a:xfrm>
              <a:off x="6634307" y="2746862"/>
              <a:ext cx="64800" cy="64800"/>
              <a:chOff x="5264126" y="2949152"/>
              <a:chExt cx="64800" cy="64800"/>
            </a:xfrm>
          </p:grpSpPr>
          <p:sp>
            <p:nvSpPr>
              <p:cNvPr id="938" name="Freeform: Shape 937">
                <a:extLst>
                  <a:ext uri="{FF2B5EF4-FFF2-40B4-BE49-F238E27FC236}">
                    <a16:creationId xmlns:a16="http://schemas.microsoft.com/office/drawing/2014/main" id="{30D383B2-54A1-4AAA-9753-C89194254202}"/>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39" name="Freeform: Shape 938">
                <a:extLst>
                  <a:ext uri="{FF2B5EF4-FFF2-40B4-BE49-F238E27FC236}">
                    <a16:creationId xmlns:a16="http://schemas.microsoft.com/office/drawing/2014/main" id="{7891E72A-F6BE-47BA-9609-BB9605DD4FB9}"/>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65" name="Group 664">
              <a:extLst>
                <a:ext uri="{FF2B5EF4-FFF2-40B4-BE49-F238E27FC236}">
                  <a16:creationId xmlns:a16="http://schemas.microsoft.com/office/drawing/2014/main" id="{08D23260-AE0D-4594-A29F-A43F027E9C36}"/>
                </a:ext>
              </a:extLst>
            </p:cNvPr>
            <p:cNvGrpSpPr/>
            <p:nvPr/>
          </p:nvGrpSpPr>
          <p:grpSpPr>
            <a:xfrm>
              <a:off x="6650976" y="2746862"/>
              <a:ext cx="64800" cy="64800"/>
              <a:chOff x="5264126" y="2949152"/>
              <a:chExt cx="64800" cy="64800"/>
            </a:xfrm>
          </p:grpSpPr>
          <p:sp>
            <p:nvSpPr>
              <p:cNvPr id="936" name="Freeform: Shape 935">
                <a:extLst>
                  <a:ext uri="{FF2B5EF4-FFF2-40B4-BE49-F238E27FC236}">
                    <a16:creationId xmlns:a16="http://schemas.microsoft.com/office/drawing/2014/main" id="{29B4039D-9310-428B-ACC4-C1C02D400612}"/>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37" name="Freeform: Shape 936">
                <a:extLst>
                  <a:ext uri="{FF2B5EF4-FFF2-40B4-BE49-F238E27FC236}">
                    <a16:creationId xmlns:a16="http://schemas.microsoft.com/office/drawing/2014/main" id="{ACE748CF-6C5B-4012-ADFC-B743E1F3D4D5}"/>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66" name="Group 665">
              <a:extLst>
                <a:ext uri="{FF2B5EF4-FFF2-40B4-BE49-F238E27FC236}">
                  <a16:creationId xmlns:a16="http://schemas.microsoft.com/office/drawing/2014/main" id="{B73C62FE-F04D-4D6E-908C-18A494FA4DEF}"/>
                </a:ext>
              </a:extLst>
            </p:cNvPr>
            <p:cNvGrpSpPr/>
            <p:nvPr/>
          </p:nvGrpSpPr>
          <p:grpSpPr>
            <a:xfrm>
              <a:off x="6677170" y="2782581"/>
              <a:ext cx="64800" cy="64800"/>
              <a:chOff x="5264126" y="2949152"/>
              <a:chExt cx="64800" cy="64800"/>
            </a:xfrm>
          </p:grpSpPr>
          <p:sp>
            <p:nvSpPr>
              <p:cNvPr id="934" name="Freeform: Shape 933">
                <a:extLst>
                  <a:ext uri="{FF2B5EF4-FFF2-40B4-BE49-F238E27FC236}">
                    <a16:creationId xmlns:a16="http://schemas.microsoft.com/office/drawing/2014/main" id="{2226303A-23AD-4AA6-ABB5-2398BDFEB45E}"/>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35" name="Freeform: Shape 934">
                <a:extLst>
                  <a:ext uri="{FF2B5EF4-FFF2-40B4-BE49-F238E27FC236}">
                    <a16:creationId xmlns:a16="http://schemas.microsoft.com/office/drawing/2014/main" id="{D5D0CA68-939D-4B2B-83AD-15579ED8C9E6}"/>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67" name="Group 666">
              <a:extLst>
                <a:ext uri="{FF2B5EF4-FFF2-40B4-BE49-F238E27FC236}">
                  <a16:creationId xmlns:a16="http://schemas.microsoft.com/office/drawing/2014/main" id="{D18F5E4A-A2BC-4C19-B850-0492D0848E5D}"/>
                </a:ext>
              </a:extLst>
            </p:cNvPr>
            <p:cNvGrpSpPr/>
            <p:nvPr/>
          </p:nvGrpSpPr>
          <p:grpSpPr>
            <a:xfrm>
              <a:off x="6741464" y="2782581"/>
              <a:ext cx="64800" cy="64800"/>
              <a:chOff x="5264126" y="2949152"/>
              <a:chExt cx="64800" cy="64800"/>
            </a:xfrm>
          </p:grpSpPr>
          <p:sp>
            <p:nvSpPr>
              <p:cNvPr id="932" name="Freeform: Shape 931">
                <a:extLst>
                  <a:ext uri="{FF2B5EF4-FFF2-40B4-BE49-F238E27FC236}">
                    <a16:creationId xmlns:a16="http://schemas.microsoft.com/office/drawing/2014/main" id="{FFD8051E-18DA-4921-9280-582CAF3C1800}"/>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33" name="Freeform: Shape 932">
                <a:extLst>
                  <a:ext uri="{FF2B5EF4-FFF2-40B4-BE49-F238E27FC236}">
                    <a16:creationId xmlns:a16="http://schemas.microsoft.com/office/drawing/2014/main" id="{ACE95E1E-A71D-4584-94F3-AA016A80738C}"/>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68" name="Group 667">
              <a:extLst>
                <a:ext uri="{FF2B5EF4-FFF2-40B4-BE49-F238E27FC236}">
                  <a16:creationId xmlns:a16="http://schemas.microsoft.com/office/drawing/2014/main" id="{EE8AFD96-F2C3-4584-B1DF-08B717F9083D}"/>
                </a:ext>
              </a:extLst>
            </p:cNvPr>
            <p:cNvGrpSpPr/>
            <p:nvPr/>
          </p:nvGrpSpPr>
          <p:grpSpPr>
            <a:xfrm>
              <a:off x="6772420" y="2823063"/>
              <a:ext cx="64800" cy="64800"/>
              <a:chOff x="5264126" y="2949152"/>
              <a:chExt cx="64800" cy="64800"/>
            </a:xfrm>
          </p:grpSpPr>
          <p:sp>
            <p:nvSpPr>
              <p:cNvPr id="930" name="Freeform: Shape 929">
                <a:extLst>
                  <a:ext uri="{FF2B5EF4-FFF2-40B4-BE49-F238E27FC236}">
                    <a16:creationId xmlns:a16="http://schemas.microsoft.com/office/drawing/2014/main" id="{8B909FEB-B822-484D-841A-61FE724C1941}"/>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31" name="Freeform: Shape 930">
                <a:extLst>
                  <a:ext uri="{FF2B5EF4-FFF2-40B4-BE49-F238E27FC236}">
                    <a16:creationId xmlns:a16="http://schemas.microsoft.com/office/drawing/2014/main" id="{B631F4BD-0A1E-4F0B-819D-BD829CAF9C78}"/>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69" name="Group 668">
              <a:extLst>
                <a:ext uri="{FF2B5EF4-FFF2-40B4-BE49-F238E27FC236}">
                  <a16:creationId xmlns:a16="http://schemas.microsoft.com/office/drawing/2014/main" id="{31E29444-C393-44B9-ADC0-B6AEA950D81F}"/>
                </a:ext>
              </a:extLst>
            </p:cNvPr>
            <p:cNvGrpSpPr/>
            <p:nvPr/>
          </p:nvGrpSpPr>
          <p:grpSpPr>
            <a:xfrm>
              <a:off x="6791470" y="2839731"/>
              <a:ext cx="64800" cy="64800"/>
              <a:chOff x="5264126" y="2949152"/>
              <a:chExt cx="64800" cy="64800"/>
            </a:xfrm>
          </p:grpSpPr>
          <p:sp>
            <p:nvSpPr>
              <p:cNvPr id="928" name="Freeform: Shape 927">
                <a:extLst>
                  <a:ext uri="{FF2B5EF4-FFF2-40B4-BE49-F238E27FC236}">
                    <a16:creationId xmlns:a16="http://schemas.microsoft.com/office/drawing/2014/main" id="{2B08EFDA-5E8F-431A-9A48-FFB148A84639}"/>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29" name="Freeform: Shape 928">
                <a:extLst>
                  <a:ext uri="{FF2B5EF4-FFF2-40B4-BE49-F238E27FC236}">
                    <a16:creationId xmlns:a16="http://schemas.microsoft.com/office/drawing/2014/main" id="{B244DD56-9B32-4110-B77A-3C998CE28E29}"/>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70" name="Group 669">
              <a:extLst>
                <a:ext uri="{FF2B5EF4-FFF2-40B4-BE49-F238E27FC236}">
                  <a16:creationId xmlns:a16="http://schemas.microsoft.com/office/drawing/2014/main" id="{2899D21C-8905-4E7A-B1F2-6F74D5AE596A}"/>
                </a:ext>
              </a:extLst>
            </p:cNvPr>
            <p:cNvGrpSpPr/>
            <p:nvPr/>
          </p:nvGrpSpPr>
          <p:grpSpPr>
            <a:xfrm>
              <a:off x="6834332" y="2839731"/>
              <a:ext cx="64800" cy="64800"/>
              <a:chOff x="5264126" y="2949152"/>
              <a:chExt cx="64800" cy="64800"/>
            </a:xfrm>
          </p:grpSpPr>
          <p:sp>
            <p:nvSpPr>
              <p:cNvPr id="926" name="Freeform: Shape 925">
                <a:extLst>
                  <a:ext uri="{FF2B5EF4-FFF2-40B4-BE49-F238E27FC236}">
                    <a16:creationId xmlns:a16="http://schemas.microsoft.com/office/drawing/2014/main" id="{AC6F1F34-37D9-4899-9321-3F3ADDE0AC26}"/>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27" name="Freeform: Shape 926">
                <a:extLst>
                  <a:ext uri="{FF2B5EF4-FFF2-40B4-BE49-F238E27FC236}">
                    <a16:creationId xmlns:a16="http://schemas.microsoft.com/office/drawing/2014/main" id="{0562627B-143E-412D-A1BB-D6FEE7EEC09A}"/>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71" name="Group 670">
              <a:extLst>
                <a:ext uri="{FF2B5EF4-FFF2-40B4-BE49-F238E27FC236}">
                  <a16:creationId xmlns:a16="http://schemas.microsoft.com/office/drawing/2014/main" id="{BA28C994-0CD8-4D0A-9DAC-791400945350}"/>
                </a:ext>
              </a:extLst>
            </p:cNvPr>
            <p:cNvGrpSpPr/>
            <p:nvPr/>
          </p:nvGrpSpPr>
          <p:grpSpPr>
            <a:xfrm>
              <a:off x="6860526" y="2839731"/>
              <a:ext cx="64800" cy="64800"/>
              <a:chOff x="5264126" y="2949152"/>
              <a:chExt cx="64800" cy="64800"/>
            </a:xfrm>
          </p:grpSpPr>
          <p:sp>
            <p:nvSpPr>
              <p:cNvPr id="924" name="Freeform: Shape 923">
                <a:extLst>
                  <a:ext uri="{FF2B5EF4-FFF2-40B4-BE49-F238E27FC236}">
                    <a16:creationId xmlns:a16="http://schemas.microsoft.com/office/drawing/2014/main" id="{F436AD35-1E69-4294-A38A-B81ED9BCBDEA}"/>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25" name="Freeform: Shape 924">
                <a:extLst>
                  <a:ext uri="{FF2B5EF4-FFF2-40B4-BE49-F238E27FC236}">
                    <a16:creationId xmlns:a16="http://schemas.microsoft.com/office/drawing/2014/main" id="{E2DBFD66-69C7-48A1-B173-56C1050F1C02}"/>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72" name="Group 671">
              <a:extLst>
                <a:ext uri="{FF2B5EF4-FFF2-40B4-BE49-F238E27FC236}">
                  <a16:creationId xmlns:a16="http://schemas.microsoft.com/office/drawing/2014/main" id="{42A070AC-34A2-473E-99CE-8830EF735306}"/>
                </a:ext>
              </a:extLst>
            </p:cNvPr>
            <p:cNvGrpSpPr/>
            <p:nvPr/>
          </p:nvGrpSpPr>
          <p:grpSpPr>
            <a:xfrm>
              <a:off x="6915295" y="2868306"/>
              <a:ext cx="64800" cy="64800"/>
              <a:chOff x="5264126" y="2949152"/>
              <a:chExt cx="64800" cy="64800"/>
            </a:xfrm>
          </p:grpSpPr>
          <p:sp>
            <p:nvSpPr>
              <p:cNvPr id="922" name="Freeform: Shape 921">
                <a:extLst>
                  <a:ext uri="{FF2B5EF4-FFF2-40B4-BE49-F238E27FC236}">
                    <a16:creationId xmlns:a16="http://schemas.microsoft.com/office/drawing/2014/main" id="{8294ADE2-29F7-417B-9FE7-4BC421E39805}"/>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23" name="Freeform: Shape 922">
                <a:extLst>
                  <a:ext uri="{FF2B5EF4-FFF2-40B4-BE49-F238E27FC236}">
                    <a16:creationId xmlns:a16="http://schemas.microsoft.com/office/drawing/2014/main" id="{142CA178-96B4-483D-9F00-2F881C5EAC52}"/>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73" name="Group 672">
              <a:extLst>
                <a:ext uri="{FF2B5EF4-FFF2-40B4-BE49-F238E27FC236}">
                  <a16:creationId xmlns:a16="http://schemas.microsoft.com/office/drawing/2014/main" id="{316A0E7A-EA2D-4E90-8A73-0F35B146BF92}"/>
                </a:ext>
              </a:extLst>
            </p:cNvPr>
            <p:cNvGrpSpPr/>
            <p:nvPr/>
          </p:nvGrpSpPr>
          <p:grpSpPr>
            <a:xfrm>
              <a:off x="6986298" y="2868306"/>
              <a:ext cx="64800" cy="64800"/>
              <a:chOff x="5264126" y="2949152"/>
              <a:chExt cx="64800" cy="64800"/>
            </a:xfrm>
          </p:grpSpPr>
          <p:sp>
            <p:nvSpPr>
              <p:cNvPr id="920" name="Freeform: Shape 919">
                <a:extLst>
                  <a:ext uri="{FF2B5EF4-FFF2-40B4-BE49-F238E27FC236}">
                    <a16:creationId xmlns:a16="http://schemas.microsoft.com/office/drawing/2014/main" id="{35DCEE7D-1D59-414D-A28C-621A65B00483}"/>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21" name="Freeform: Shape 920">
                <a:extLst>
                  <a:ext uri="{FF2B5EF4-FFF2-40B4-BE49-F238E27FC236}">
                    <a16:creationId xmlns:a16="http://schemas.microsoft.com/office/drawing/2014/main" id="{12A7324F-C1DA-422C-A40C-F5FEDB47D0EB}"/>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74" name="Group 673">
              <a:extLst>
                <a:ext uri="{FF2B5EF4-FFF2-40B4-BE49-F238E27FC236}">
                  <a16:creationId xmlns:a16="http://schemas.microsoft.com/office/drawing/2014/main" id="{F9A05723-7894-4D6C-9370-F7F55B8D7169}"/>
                </a:ext>
              </a:extLst>
            </p:cNvPr>
            <p:cNvGrpSpPr/>
            <p:nvPr/>
          </p:nvGrpSpPr>
          <p:grpSpPr>
            <a:xfrm>
              <a:off x="6995823" y="2868306"/>
              <a:ext cx="64800" cy="64800"/>
              <a:chOff x="5264126" y="2949152"/>
              <a:chExt cx="64800" cy="64800"/>
            </a:xfrm>
          </p:grpSpPr>
          <p:sp>
            <p:nvSpPr>
              <p:cNvPr id="918" name="Freeform: Shape 917">
                <a:extLst>
                  <a:ext uri="{FF2B5EF4-FFF2-40B4-BE49-F238E27FC236}">
                    <a16:creationId xmlns:a16="http://schemas.microsoft.com/office/drawing/2014/main" id="{ED515EE5-52DB-4304-A43F-6FD8F688F543}"/>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19" name="Freeform: Shape 918">
                <a:extLst>
                  <a:ext uri="{FF2B5EF4-FFF2-40B4-BE49-F238E27FC236}">
                    <a16:creationId xmlns:a16="http://schemas.microsoft.com/office/drawing/2014/main" id="{43767C37-7AE4-458D-BAD1-14CDE3DC1EA7}"/>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75" name="Group 674">
              <a:extLst>
                <a:ext uri="{FF2B5EF4-FFF2-40B4-BE49-F238E27FC236}">
                  <a16:creationId xmlns:a16="http://schemas.microsoft.com/office/drawing/2014/main" id="{8F1C4F0C-1851-4748-A665-78208CC1634D}"/>
                </a:ext>
              </a:extLst>
            </p:cNvPr>
            <p:cNvGrpSpPr/>
            <p:nvPr/>
          </p:nvGrpSpPr>
          <p:grpSpPr>
            <a:xfrm>
              <a:off x="7048211" y="2868306"/>
              <a:ext cx="64800" cy="64800"/>
              <a:chOff x="5264126" y="2949152"/>
              <a:chExt cx="64800" cy="64800"/>
            </a:xfrm>
          </p:grpSpPr>
          <p:sp>
            <p:nvSpPr>
              <p:cNvPr id="916" name="Freeform: Shape 915">
                <a:extLst>
                  <a:ext uri="{FF2B5EF4-FFF2-40B4-BE49-F238E27FC236}">
                    <a16:creationId xmlns:a16="http://schemas.microsoft.com/office/drawing/2014/main" id="{F991955E-A086-4166-B555-029B4BC77855}"/>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17" name="Freeform: Shape 916">
                <a:extLst>
                  <a:ext uri="{FF2B5EF4-FFF2-40B4-BE49-F238E27FC236}">
                    <a16:creationId xmlns:a16="http://schemas.microsoft.com/office/drawing/2014/main" id="{C6A9A346-AA09-403A-A274-0FEC93D4FA30}"/>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76" name="Group 675">
              <a:extLst>
                <a:ext uri="{FF2B5EF4-FFF2-40B4-BE49-F238E27FC236}">
                  <a16:creationId xmlns:a16="http://schemas.microsoft.com/office/drawing/2014/main" id="{AA21A3CC-8054-42CB-838D-335AB767989E}"/>
                </a:ext>
              </a:extLst>
            </p:cNvPr>
            <p:cNvGrpSpPr/>
            <p:nvPr/>
          </p:nvGrpSpPr>
          <p:grpSpPr>
            <a:xfrm>
              <a:off x="7139673" y="2870689"/>
              <a:ext cx="64800" cy="64800"/>
              <a:chOff x="5264126" y="2949152"/>
              <a:chExt cx="64800" cy="64800"/>
            </a:xfrm>
          </p:grpSpPr>
          <p:sp>
            <p:nvSpPr>
              <p:cNvPr id="914" name="Freeform: Shape 913">
                <a:extLst>
                  <a:ext uri="{FF2B5EF4-FFF2-40B4-BE49-F238E27FC236}">
                    <a16:creationId xmlns:a16="http://schemas.microsoft.com/office/drawing/2014/main" id="{CB91A27B-E356-40D5-9BEA-02C5C75B9653}"/>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15" name="Freeform: Shape 914">
                <a:extLst>
                  <a:ext uri="{FF2B5EF4-FFF2-40B4-BE49-F238E27FC236}">
                    <a16:creationId xmlns:a16="http://schemas.microsoft.com/office/drawing/2014/main" id="{A18CE6F5-CAB4-4207-9820-087F3AAD5AE7}"/>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77" name="Group 676">
              <a:extLst>
                <a:ext uri="{FF2B5EF4-FFF2-40B4-BE49-F238E27FC236}">
                  <a16:creationId xmlns:a16="http://schemas.microsoft.com/office/drawing/2014/main" id="{C48F61C8-57B8-4503-85AB-EDEC9EE831B3}"/>
                </a:ext>
              </a:extLst>
            </p:cNvPr>
            <p:cNvGrpSpPr/>
            <p:nvPr/>
          </p:nvGrpSpPr>
          <p:grpSpPr>
            <a:xfrm>
              <a:off x="7155497" y="2870689"/>
              <a:ext cx="64800" cy="64800"/>
              <a:chOff x="5264126" y="2949152"/>
              <a:chExt cx="64800" cy="64800"/>
            </a:xfrm>
          </p:grpSpPr>
          <p:sp>
            <p:nvSpPr>
              <p:cNvPr id="912" name="Freeform: Shape 911">
                <a:extLst>
                  <a:ext uri="{FF2B5EF4-FFF2-40B4-BE49-F238E27FC236}">
                    <a16:creationId xmlns:a16="http://schemas.microsoft.com/office/drawing/2014/main" id="{30D4F514-89C9-4911-B8B9-59B1C56D63C8}"/>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13" name="Freeform: Shape 912">
                <a:extLst>
                  <a:ext uri="{FF2B5EF4-FFF2-40B4-BE49-F238E27FC236}">
                    <a16:creationId xmlns:a16="http://schemas.microsoft.com/office/drawing/2014/main" id="{88BB29B0-A45D-40CB-AE8D-6FCD54D2F78E}"/>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78" name="Group 677">
              <a:extLst>
                <a:ext uri="{FF2B5EF4-FFF2-40B4-BE49-F238E27FC236}">
                  <a16:creationId xmlns:a16="http://schemas.microsoft.com/office/drawing/2014/main" id="{D39AF9CA-B9ED-4F0E-A213-30508F126E9E}"/>
                </a:ext>
              </a:extLst>
            </p:cNvPr>
            <p:cNvGrpSpPr/>
            <p:nvPr/>
          </p:nvGrpSpPr>
          <p:grpSpPr>
            <a:xfrm>
              <a:off x="7160852" y="2870689"/>
              <a:ext cx="64800" cy="64800"/>
              <a:chOff x="5264126" y="2949152"/>
              <a:chExt cx="64800" cy="64800"/>
            </a:xfrm>
          </p:grpSpPr>
          <p:sp>
            <p:nvSpPr>
              <p:cNvPr id="910" name="Freeform: Shape 909">
                <a:extLst>
                  <a:ext uri="{FF2B5EF4-FFF2-40B4-BE49-F238E27FC236}">
                    <a16:creationId xmlns:a16="http://schemas.microsoft.com/office/drawing/2014/main" id="{B41819CC-2B3C-407E-8EFE-5F77BFF6DE98}"/>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11" name="Freeform: Shape 910">
                <a:extLst>
                  <a:ext uri="{FF2B5EF4-FFF2-40B4-BE49-F238E27FC236}">
                    <a16:creationId xmlns:a16="http://schemas.microsoft.com/office/drawing/2014/main" id="{12E76F34-CD41-4EB3-AA03-AED0785512CB}"/>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79" name="Group 678">
              <a:extLst>
                <a:ext uri="{FF2B5EF4-FFF2-40B4-BE49-F238E27FC236}">
                  <a16:creationId xmlns:a16="http://schemas.microsoft.com/office/drawing/2014/main" id="{5A89B8CD-8166-4790-8D88-1555B61FFC3C}"/>
                </a:ext>
              </a:extLst>
            </p:cNvPr>
            <p:cNvGrpSpPr/>
            <p:nvPr/>
          </p:nvGrpSpPr>
          <p:grpSpPr>
            <a:xfrm>
              <a:off x="7167189" y="2870689"/>
              <a:ext cx="64800" cy="64800"/>
              <a:chOff x="5264126" y="2949152"/>
              <a:chExt cx="64800" cy="64800"/>
            </a:xfrm>
          </p:grpSpPr>
          <p:sp>
            <p:nvSpPr>
              <p:cNvPr id="908" name="Freeform: Shape 907">
                <a:extLst>
                  <a:ext uri="{FF2B5EF4-FFF2-40B4-BE49-F238E27FC236}">
                    <a16:creationId xmlns:a16="http://schemas.microsoft.com/office/drawing/2014/main" id="{9EA2C00D-9186-4B11-8454-9E8F3EF12958}"/>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09" name="Freeform: Shape 908">
                <a:extLst>
                  <a:ext uri="{FF2B5EF4-FFF2-40B4-BE49-F238E27FC236}">
                    <a16:creationId xmlns:a16="http://schemas.microsoft.com/office/drawing/2014/main" id="{E90BEFA6-A07F-49A0-8EB2-793E429A4ACF}"/>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80" name="Group 679">
              <a:extLst>
                <a:ext uri="{FF2B5EF4-FFF2-40B4-BE49-F238E27FC236}">
                  <a16:creationId xmlns:a16="http://schemas.microsoft.com/office/drawing/2014/main" id="{541390B0-BE34-41B8-A440-A41587D8DE18}"/>
                </a:ext>
              </a:extLst>
            </p:cNvPr>
            <p:cNvGrpSpPr/>
            <p:nvPr/>
          </p:nvGrpSpPr>
          <p:grpSpPr>
            <a:xfrm>
              <a:off x="7179613" y="2870689"/>
              <a:ext cx="64800" cy="64800"/>
              <a:chOff x="5264126" y="2949152"/>
              <a:chExt cx="64800" cy="64800"/>
            </a:xfrm>
          </p:grpSpPr>
          <p:sp>
            <p:nvSpPr>
              <p:cNvPr id="906" name="Freeform: Shape 905">
                <a:extLst>
                  <a:ext uri="{FF2B5EF4-FFF2-40B4-BE49-F238E27FC236}">
                    <a16:creationId xmlns:a16="http://schemas.microsoft.com/office/drawing/2014/main" id="{E3B6F4C4-54EB-4B4F-979E-217119E3DAD3}"/>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07" name="Freeform: Shape 906">
                <a:extLst>
                  <a:ext uri="{FF2B5EF4-FFF2-40B4-BE49-F238E27FC236}">
                    <a16:creationId xmlns:a16="http://schemas.microsoft.com/office/drawing/2014/main" id="{F8CFC301-0FFC-4BA8-A854-B0FC52CA9493}"/>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81" name="Group 680">
              <a:extLst>
                <a:ext uri="{FF2B5EF4-FFF2-40B4-BE49-F238E27FC236}">
                  <a16:creationId xmlns:a16="http://schemas.microsoft.com/office/drawing/2014/main" id="{9013907E-0976-4E0F-86F1-1E378D08DB82}"/>
                </a:ext>
              </a:extLst>
            </p:cNvPr>
            <p:cNvGrpSpPr/>
            <p:nvPr/>
          </p:nvGrpSpPr>
          <p:grpSpPr>
            <a:xfrm>
              <a:off x="7198662" y="2870689"/>
              <a:ext cx="64800" cy="64800"/>
              <a:chOff x="5264126" y="2949152"/>
              <a:chExt cx="64800" cy="64800"/>
            </a:xfrm>
          </p:grpSpPr>
          <p:sp>
            <p:nvSpPr>
              <p:cNvPr id="904" name="Freeform: Shape 903">
                <a:extLst>
                  <a:ext uri="{FF2B5EF4-FFF2-40B4-BE49-F238E27FC236}">
                    <a16:creationId xmlns:a16="http://schemas.microsoft.com/office/drawing/2014/main" id="{73791DD6-043C-4A62-9602-0D6B9335F81C}"/>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05" name="Freeform: Shape 904">
                <a:extLst>
                  <a:ext uri="{FF2B5EF4-FFF2-40B4-BE49-F238E27FC236}">
                    <a16:creationId xmlns:a16="http://schemas.microsoft.com/office/drawing/2014/main" id="{E522D7AE-70EA-4ADC-A949-99085B36A1A2}"/>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82" name="Group 681">
              <a:extLst>
                <a:ext uri="{FF2B5EF4-FFF2-40B4-BE49-F238E27FC236}">
                  <a16:creationId xmlns:a16="http://schemas.microsoft.com/office/drawing/2014/main" id="{FD177B03-81B9-4BF5-977D-CB023E22FFAD}"/>
                </a:ext>
              </a:extLst>
            </p:cNvPr>
            <p:cNvGrpSpPr/>
            <p:nvPr/>
          </p:nvGrpSpPr>
          <p:grpSpPr>
            <a:xfrm>
              <a:off x="7153188" y="2870689"/>
              <a:ext cx="64800" cy="64800"/>
              <a:chOff x="5264126" y="2949152"/>
              <a:chExt cx="64800" cy="64800"/>
            </a:xfrm>
          </p:grpSpPr>
          <p:sp>
            <p:nvSpPr>
              <p:cNvPr id="902" name="Freeform: Shape 901">
                <a:extLst>
                  <a:ext uri="{FF2B5EF4-FFF2-40B4-BE49-F238E27FC236}">
                    <a16:creationId xmlns:a16="http://schemas.microsoft.com/office/drawing/2014/main" id="{9F7FF2B1-A6F2-42CE-8478-DA5BE9C3E641}"/>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03" name="Freeform: Shape 902">
                <a:extLst>
                  <a:ext uri="{FF2B5EF4-FFF2-40B4-BE49-F238E27FC236}">
                    <a16:creationId xmlns:a16="http://schemas.microsoft.com/office/drawing/2014/main" id="{7DA34465-AC22-41B3-AD18-6D119238AE6C}"/>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83" name="Group 682">
              <a:extLst>
                <a:ext uri="{FF2B5EF4-FFF2-40B4-BE49-F238E27FC236}">
                  <a16:creationId xmlns:a16="http://schemas.microsoft.com/office/drawing/2014/main" id="{0ED8AB1E-194F-4E1E-A5B4-D264381174FB}"/>
                </a:ext>
              </a:extLst>
            </p:cNvPr>
            <p:cNvGrpSpPr/>
            <p:nvPr/>
          </p:nvGrpSpPr>
          <p:grpSpPr>
            <a:xfrm>
              <a:off x="7215873" y="2870689"/>
              <a:ext cx="64800" cy="64800"/>
              <a:chOff x="5264126" y="2949152"/>
              <a:chExt cx="64800" cy="64800"/>
            </a:xfrm>
          </p:grpSpPr>
          <p:sp>
            <p:nvSpPr>
              <p:cNvPr id="900" name="Freeform: Shape 899">
                <a:extLst>
                  <a:ext uri="{FF2B5EF4-FFF2-40B4-BE49-F238E27FC236}">
                    <a16:creationId xmlns:a16="http://schemas.microsoft.com/office/drawing/2014/main" id="{D4D934A6-9607-4ACD-8054-7BEDF1817DEF}"/>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901" name="Freeform: Shape 900">
                <a:extLst>
                  <a:ext uri="{FF2B5EF4-FFF2-40B4-BE49-F238E27FC236}">
                    <a16:creationId xmlns:a16="http://schemas.microsoft.com/office/drawing/2014/main" id="{E5E7A32A-B5CD-4EE5-A52D-C18C49DDC1A6}"/>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84" name="Group 683">
              <a:extLst>
                <a:ext uri="{FF2B5EF4-FFF2-40B4-BE49-F238E27FC236}">
                  <a16:creationId xmlns:a16="http://schemas.microsoft.com/office/drawing/2014/main" id="{733FCA0D-BBE3-4629-9D05-751166875BCF}"/>
                </a:ext>
              </a:extLst>
            </p:cNvPr>
            <p:cNvGrpSpPr/>
            <p:nvPr/>
          </p:nvGrpSpPr>
          <p:grpSpPr>
            <a:xfrm>
              <a:off x="7231697" y="2870689"/>
              <a:ext cx="64800" cy="64800"/>
              <a:chOff x="5264126" y="2949152"/>
              <a:chExt cx="64800" cy="64800"/>
            </a:xfrm>
          </p:grpSpPr>
          <p:sp>
            <p:nvSpPr>
              <p:cNvPr id="898" name="Freeform: Shape 897">
                <a:extLst>
                  <a:ext uri="{FF2B5EF4-FFF2-40B4-BE49-F238E27FC236}">
                    <a16:creationId xmlns:a16="http://schemas.microsoft.com/office/drawing/2014/main" id="{194F8C31-8EA2-4C76-B9E2-D56E7B190FB8}"/>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99" name="Freeform: Shape 898">
                <a:extLst>
                  <a:ext uri="{FF2B5EF4-FFF2-40B4-BE49-F238E27FC236}">
                    <a16:creationId xmlns:a16="http://schemas.microsoft.com/office/drawing/2014/main" id="{B5FD438B-9CD4-41AD-BE37-CAE8916B462E}"/>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85" name="Group 684">
              <a:extLst>
                <a:ext uri="{FF2B5EF4-FFF2-40B4-BE49-F238E27FC236}">
                  <a16:creationId xmlns:a16="http://schemas.microsoft.com/office/drawing/2014/main" id="{96F5ED07-5F6C-4C88-8200-8E3D9DB7080D}"/>
                </a:ext>
              </a:extLst>
            </p:cNvPr>
            <p:cNvGrpSpPr/>
            <p:nvPr/>
          </p:nvGrpSpPr>
          <p:grpSpPr>
            <a:xfrm>
              <a:off x="7237052" y="2870689"/>
              <a:ext cx="64800" cy="64800"/>
              <a:chOff x="5264126" y="2949152"/>
              <a:chExt cx="64800" cy="64800"/>
            </a:xfrm>
          </p:grpSpPr>
          <p:sp>
            <p:nvSpPr>
              <p:cNvPr id="896" name="Freeform: Shape 895">
                <a:extLst>
                  <a:ext uri="{FF2B5EF4-FFF2-40B4-BE49-F238E27FC236}">
                    <a16:creationId xmlns:a16="http://schemas.microsoft.com/office/drawing/2014/main" id="{30A24268-1757-4DB4-8C7F-D3FF9E6A88A9}"/>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97" name="Freeform: Shape 896">
                <a:extLst>
                  <a:ext uri="{FF2B5EF4-FFF2-40B4-BE49-F238E27FC236}">
                    <a16:creationId xmlns:a16="http://schemas.microsoft.com/office/drawing/2014/main" id="{68D949D6-667B-4D9D-BDD9-216D77B7A2B7}"/>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86" name="Group 685">
              <a:extLst>
                <a:ext uri="{FF2B5EF4-FFF2-40B4-BE49-F238E27FC236}">
                  <a16:creationId xmlns:a16="http://schemas.microsoft.com/office/drawing/2014/main" id="{DE1ABA8F-8A8C-45D5-9BFC-656717E48334}"/>
                </a:ext>
              </a:extLst>
            </p:cNvPr>
            <p:cNvGrpSpPr/>
            <p:nvPr/>
          </p:nvGrpSpPr>
          <p:grpSpPr>
            <a:xfrm>
              <a:off x="7243389" y="2870689"/>
              <a:ext cx="64800" cy="64800"/>
              <a:chOff x="5264126" y="2949152"/>
              <a:chExt cx="64800" cy="64800"/>
            </a:xfrm>
          </p:grpSpPr>
          <p:sp>
            <p:nvSpPr>
              <p:cNvPr id="894" name="Freeform: Shape 893">
                <a:extLst>
                  <a:ext uri="{FF2B5EF4-FFF2-40B4-BE49-F238E27FC236}">
                    <a16:creationId xmlns:a16="http://schemas.microsoft.com/office/drawing/2014/main" id="{0A4B73AF-C276-4D03-AA1C-E2434BAD0475}"/>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95" name="Freeform: Shape 894">
                <a:extLst>
                  <a:ext uri="{FF2B5EF4-FFF2-40B4-BE49-F238E27FC236}">
                    <a16:creationId xmlns:a16="http://schemas.microsoft.com/office/drawing/2014/main" id="{E2C3B843-402A-40D7-A974-2AE11E82880B}"/>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87" name="Group 686">
              <a:extLst>
                <a:ext uri="{FF2B5EF4-FFF2-40B4-BE49-F238E27FC236}">
                  <a16:creationId xmlns:a16="http://schemas.microsoft.com/office/drawing/2014/main" id="{4213617F-F46D-41C6-86AF-437538A1953D}"/>
                </a:ext>
              </a:extLst>
            </p:cNvPr>
            <p:cNvGrpSpPr/>
            <p:nvPr/>
          </p:nvGrpSpPr>
          <p:grpSpPr>
            <a:xfrm>
              <a:off x="7255813" y="2870689"/>
              <a:ext cx="64800" cy="64800"/>
              <a:chOff x="5264126" y="2949152"/>
              <a:chExt cx="64800" cy="64800"/>
            </a:xfrm>
          </p:grpSpPr>
          <p:sp>
            <p:nvSpPr>
              <p:cNvPr id="892" name="Freeform: Shape 891">
                <a:extLst>
                  <a:ext uri="{FF2B5EF4-FFF2-40B4-BE49-F238E27FC236}">
                    <a16:creationId xmlns:a16="http://schemas.microsoft.com/office/drawing/2014/main" id="{D0BFCF52-D144-4902-AFB5-641663D014D7}"/>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93" name="Freeform: Shape 892">
                <a:extLst>
                  <a:ext uri="{FF2B5EF4-FFF2-40B4-BE49-F238E27FC236}">
                    <a16:creationId xmlns:a16="http://schemas.microsoft.com/office/drawing/2014/main" id="{2E1CE1B9-C7F9-4867-9A9A-90E16A98863C}"/>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88" name="Group 687">
              <a:extLst>
                <a:ext uri="{FF2B5EF4-FFF2-40B4-BE49-F238E27FC236}">
                  <a16:creationId xmlns:a16="http://schemas.microsoft.com/office/drawing/2014/main" id="{21E3B31A-FB4A-4E56-BA99-CC0845B18FCB}"/>
                </a:ext>
              </a:extLst>
            </p:cNvPr>
            <p:cNvGrpSpPr/>
            <p:nvPr/>
          </p:nvGrpSpPr>
          <p:grpSpPr>
            <a:xfrm>
              <a:off x="7274862" y="2870689"/>
              <a:ext cx="64800" cy="64800"/>
              <a:chOff x="5264126" y="2949152"/>
              <a:chExt cx="64800" cy="64800"/>
            </a:xfrm>
          </p:grpSpPr>
          <p:sp>
            <p:nvSpPr>
              <p:cNvPr id="890" name="Freeform: Shape 889">
                <a:extLst>
                  <a:ext uri="{FF2B5EF4-FFF2-40B4-BE49-F238E27FC236}">
                    <a16:creationId xmlns:a16="http://schemas.microsoft.com/office/drawing/2014/main" id="{677EF546-FE2B-4A9B-A5D4-C34DC49E94F0}"/>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91" name="Freeform: Shape 890">
                <a:extLst>
                  <a:ext uri="{FF2B5EF4-FFF2-40B4-BE49-F238E27FC236}">
                    <a16:creationId xmlns:a16="http://schemas.microsoft.com/office/drawing/2014/main" id="{94DF62B2-3671-4A6A-83F7-99E8450039BD}"/>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89" name="Group 688">
              <a:extLst>
                <a:ext uri="{FF2B5EF4-FFF2-40B4-BE49-F238E27FC236}">
                  <a16:creationId xmlns:a16="http://schemas.microsoft.com/office/drawing/2014/main" id="{394DBB0E-256C-485E-9ADD-8376ABFE9186}"/>
                </a:ext>
              </a:extLst>
            </p:cNvPr>
            <p:cNvGrpSpPr/>
            <p:nvPr/>
          </p:nvGrpSpPr>
          <p:grpSpPr>
            <a:xfrm>
              <a:off x="7323030" y="2870689"/>
              <a:ext cx="64800" cy="64800"/>
              <a:chOff x="5264126" y="2949152"/>
              <a:chExt cx="64800" cy="64800"/>
            </a:xfrm>
          </p:grpSpPr>
          <p:sp>
            <p:nvSpPr>
              <p:cNvPr id="888" name="Freeform: Shape 887">
                <a:extLst>
                  <a:ext uri="{FF2B5EF4-FFF2-40B4-BE49-F238E27FC236}">
                    <a16:creationId xmlns:a16="http://schemas.microsoft.com/office/drawing/2014/main" id="{E8A48FF3-FF9B-4685-9D33-3558E2A482A1}"/>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89" name="Freeform: Shape 888">
                <a:extLst>
                  <a:ext uri="{FF2B5EF4-FFF2-40B4-BE49-F238E27FC236}">
                    <a16:creationId xmlns:a16="http://schemas.microsoft.com/office/drawing/2014/main" id="{EA667FFB-04FC-4067-8AD1-9FB2E8BFAC87}"/>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90" name="Group 689">
              <a:extLst>
                <a:ext uri="{FF2B5EF4-FFF2-40B4-BE49-F238E27FC236}">
                  <a16:creationId xmlns:a16="http://schemas.microsoft.com/office/drawing/2014/main" id="{831AE21E-4A14-4343-B90C-FABCB45DAF85}"/>
                </a:ext>
              </a:extLst>
            </p:cNvPr>
            <p:cNvGrpSpPr/>
            <p:nvPr/>
          </p:nvGrpSpPr>
          <p:grpSpPr>
            <a:xfrm>
              <a:off x="7338854" y="2870689"/>
              <a:ext cx="64800" cy="64800"/>
              <a:chOff x="5264126" y="2949152"/>
              <a:chExt cx="64800" cy="64800"/>
            </a:xfrm>
          </p:grpSpPr>
          <p:sp>
            <p:nvSpPr>
              <p:cNvPr id="886" name="Freeform: Shape 885">
                <a:extLst>
                  <a:ext uri="{FF2B5EF4-FFF2-40B4-BE49-F238E27FC236}">
                    <a16:creationId xmlns:a16="http://schemas.microsoft.com/office/drawing/2014/main" id="{6B26531A-3E93-41FE-85F3-CE4E391CACDA}"/>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87" name="Freeform: Shape 886">
                <a:extLst>
                  <a:ext uri="{FF2B5EF4-FFF2-40B4-BE49-F238E27FC236}">
                    <a16:creationId xmlns:a16="http://schemas.microsoft.com/office/drawing/2014/main" id="{364174CC-2D95-451D-A593-882ECB366439}"/>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91" name="Group 690">
              <a:extLst>
                <a:ext uri="{FF2B5EF4-FFF2-40B4-BE49-F238E27FC236}">
                  <a16:creationId xmlns:a16="http://schemas.microsoft.com/office/drawing/2014/main" id="{F5DCEB0C-5913-4F54-A9CC-B28D742EBCD9}"/>
                </a:ext>
              </a:extLst>
            </p:cNvPr>
            <p:cNvGrpSpPr/>
            <p:nvPr/>
          </p:nvGrpSpPr>
          <p:grpSpPr>
            <a:xfrm>
              <a:off x="7344209" y="2870689"/>
              <a:ext cx="64800" cy="64800"/>
              <a:chOff x="5264126" y="2949152"/>
              <a:chExt cx="64800" cy="64800"/>
            </a:xfrm>
          </p:grpSpPr>
          <p:sp>
            <p:nvSpPr>
              <p:cNvPr id="884" name="Freeform: Shape 883">
                <a:extLst>
                  <a:ext uri="{FF2B5EF4-FFF2-40B4-BE49-F238E27FC236}">
                    <a16:creationId xmlns:a16="http://schemas.microsoft.com/office/drawing/2014/main" id="{0DCCF6EA-4337-4F01-8656-1B473697B197}"/>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85" name="Freeform: Shape 884">
                <a:extLst>
                  <a:ext uri="{FF2B5EF4-FFF2-40B4-BE49-F238E27FC236}">
                    <a16:creationId xmlns:a16="http://schemas.microsoft.com/office/drawing/2014/main" id="{D9C4BBF4-4657-41E7-BB81-1B9F50C57E11}"/>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92" name="Group 691">
              <a:extLst>
                <a:ext uri="{FF2B5EF4-FFF2-40B4-BE49-F238E27FC236}">
                  <a16:creationId xmlns:a16="http://schemas.microsoft.com/office/drawing/2014/main" id="{FFE7A39E-BCF4-49CD-B443-1FCC0FE43CD9}"/>
                </a:ext>
              </a:extLst>
            </p:cNvPr>
            <p:cNvGrpSpPr/>
            <p:nvPr/>
          </p:nvGrpSpPr>
          <p:grpSpPr>
            <a:xfrm>
              <a:off x="7350546" y="2870689"/>
              <a:ext cx="64800" cy="64800"/>
              <a:chOff x="5264126" y="2949152"/>
              <a:chExt cx="64800" cy="64800"/>
            </a:xfrm>
          </p:grpSpPr>
          <p:sp>
            <p:nvSpPr>
              <p:cNvPr id="882" name="Freeform: Shape 881">
                <a:extLst>
                  <a:ext uri="{FF2B5EF4-FFF2-40B4-BE49-F238E27FC236}">
                    <a16:creationId xmlns:a16="http://schemas.microsoft.com/office/drawing/2014/main" id="{E20DD4A1-32B4-4F6D-A396-00A30F1104FE}"/>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83" name="Freeform: Shape 882">
                <a:extLst>
                  <a:ext uri="{FF2B5EF4-FFF2-40B4-BE49-F238E27FC236}">
                    <a16:creationId xmlns:a16="http://schemas.microsoft.com/office/drawing/2014/main" id="{60A70209-A2E5-4CA5-8806-B760A568D394}"/>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93" name="Group 692">
              <a:extLst>
                <a:ext uri="{FF2B5EF4-FFF2-40B4-BE49-F238E27FC236}">
                  <a16:creationId xmlns:a16="http://schemas.microsoft.com/office/drawing/2014/main" id="{55EB1806-CB7C-4F43-9FE0-81F6D7748DF6}"/>
                </a:ext>
              </a:extLst>
            </p:cNvPr>
            <p:cNvGrpSpPr/>
            <p:nvPr/>
          </p:nvGrpSpPr>
          <p:grpSpPr>
            <a:xfrm>
              <a:off x="7362970" y="2870689"/>
              <a:ext cx="64800" cy="64800"/>
              <a:chOff x="5264126" y="2949152"/>
              <a:chExt cx="64800" cy="64800"/>
            </a:xfrm>
          </p:grpSpPr>
          <p:sp>
            <p:nvSpPr>
              <p:cNvPr id="880" name="Freeform: Shape 879">
                <a:extLst>
                  <a:ext uri="{FF2B5EF4-FFF2-40B4-BE49-F238E27FC236}">
                    <a16:creationId xmlns:a16="http://schemas.microsoft.com/office/drawing/2014/main" id="{43EE56F8-3071-4C7D-A8F4-9CE89CBE8C35}"/>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81" name="Freeform: Shape 880">
                <a:extLst>
                  <a:ext uri="{FF2B5EF4-FFF2-40B4-BE49-F238E27FC236}">
                    <a16:creationId xmlns:a16="http://schemas.microsoft.com/office/drawing/2014/main" id="{17302E98-4E3D-4B26-A808-9D58FCF32A02}"/>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94" name="Group 693">
              <a:extLst>
                <a:ext uri="{FF2B5EF4-FFF2-40B4-BE49-F238E27FC236}">
                  <a16:creationId xmlns:a16="http://schemas.microsoft.com/office/drawing/2014/main" id="{3765922C-0A46-4D05-B6DA-84D124778EFA}"/>
                </a:ext>
              </a:extLst>
            </p:cNvPr>
            <p:cNvGrpSpPr/>
            <p:nvPr/>
          </p:nvGrpSpPr>
          <p:grpSpPr>
            <a:xfrm>
              <a:off x="7382019" y="2870689"/>
              <a:ext cx="64800" cy="64800"/>
              <a:chOff x="5264126" y="2949152"/>
              <a:chExt cx="64800" cy="64800"/>
            </a:xfrm>
          </p:grpSpPr>
          <p:sp>
            <p:nvSpPr>
              <p:cNvPr id="878" name="Freeform: Shape 877">
                <a:extLst>
                  <a:ext uri="{FF2B5EF4-FFF2-40B4-BE49-F238E27FC236}">
                    <a16:creationId xmlns:a16="http://schemas.microsoft.com/office/drawing/2014/main" id="{806C1B4C-28E3-47AF-A1D9-64D93D9F111A}"/>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79" name="Freeform: Shape 878">
                <a:extLst>
                  <a:ext uri="{FF2B5EF4-FFF2-40B4-BE49-F238E27FC236}">
                    <a16:creationId xmlns:a16="http://schemas.microsoft.com/office/drawing/2014/main" id="{A4970145-6FB7-46A0-A32F-97227AE4E88E}"/>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95" name="Group 694">
              <a:extLst>
                <a:ext uri="{FF2B5EF4-FFF2-40B4-BE49-F238E27FC236}">
                  <a16:creationId xmlns:a16="http://schemas.microsoft.com/office/drawing/2014/main" id="{493C5E91-6D11-42B4-869A-5EB36F5BE7B4}"/>
                </a:ext>
              </a:extLst>
            </p:cNvPr>
            <p:cNvGrpSpPr/>
            <p:nvPr/>
          </p:nvGrpSpPr>
          <p:grpSpPr>
            <a:xfrm>
              <a:off x="7336545" y="2870689"/>
              <a:ext cx="64800" cy="64800"/>
              <a:chOff x="5264126" y="2949152"/>
              <a:chExt cx="64800" cy="64800"/>
            </a:xfrm>
          </p:grpSpPr>
          <p:sp>
            <p:nvSpPr>
              <p:cNvPr id="876" name="Freeform: Shape 875">
                <a:extLst>
                  <a:ext uri="{FF2B5EF4-FFF2-40B4-BE49-F238E27FC236}">
                    <a16:creationId xmlns:a16="http://schemas.microsoft.com/office/drawing/2014/main" id="{F2DB6F65-2064-4CA0-81D0-F6A51164536E}"/>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77" name="Freeform: Shape 876">
                <a:extLst>
                  <a:ext uri="{FF2B5EF4-FFF2-40B4-BE49-F238E27FC236}">
                    <a16:creationId xmlns:a16="http://schemas.microsoft.com/office/drawing/2014/main" id="{518EE1D3-F19E-4B62-A748-61CFE690C965}"/>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96" name="Group 695">
              <a:extLst>
                <a:ext uri="{FF2B5EF4-FFF2-40B4-BE49-F238E27FC236}">
                  <a16:creationId xmlns:a16="http://schemas.microsoft.com/office/drawing/2014/main" id="{839532CF-D16A-4157-BA3D-49CD29FD87D4}"/>
                </a:ext>
              </a:extLst>
            </p:cNvPr>
            <p:cNvGrpSpPr/>
            <p:nvPr/>
          </p:nvGrpSpPr>
          <p:grpSpPr>
            <a:xfrm>
              <a:off x="7399230" y="2870689"/>
              <a:ext cx="64800" cy="64800"/>
              <a:chOff x="5264126" y="2949152"/>
              <a:chExt cx="64800" cy="64800"/>
            </a:xfrm>
          </p:grpSpPr>
          <p:sp>
            <p:nvSpPr>
              <p:cNvPr id="874" name="Freeform: Shape 873">
                <a:extLst>
                  <a:ext uri="{FF2B5EF4-FFF2-40B4-BE49-F238E27FC236}">
                    <a16:creationId xmlns:a16="http://schemas.microsoft.com/office/drawing/2014/main" id="{684B105B-0E12-4A32-AE87-D4E854D209DD}"/>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75" name="Freeform: Shape 874">
                <a:extLst>
                  <a:ext uri="{FF2B5EF4-FFF2-40B4-BE49-F238E27FC236}">
                    <a16:creationId xmlns:a16="http://schemas.microsoft.com/office/drawing/2014/main" id="{CC36A5C8-C4B1-44FB-9CFD-A19B4548BE04}"/>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97" name="Group 696">
              <a:extLst>
                <a:ext uri="{FF2B5EF4-FFF2-40B4-BE49-F238E27FC236}">
                  <a16:creationId xmlns:a16="http://schemas.microsoft.com/office/drawing/2014/main" id="{C7447A3C-64F5-4315-98DB-45998A4B635E}"/>
                </a:ext>
              </a:extLst>
            </p:cNvPr>
            <p:cNvGrpSpPr/>
            <p:nvPr/>
          </p:nvGrpSpPr>
          <p:grpSpPr>
            <a:xfrm>
              <a:off x="7415054" y="2870689"/>
              <a:ext cx="64800" cy="64800"/>
              <a:chOff x="5264126" y="2949152"/>
              <a:chExt cx="64800" cy="64800"/>
            </a:xfrm>
          </p:grpSpPr>
          <p:sp>
            <p:nvSpPr>
              <p:cNvPr id="872" name="Freeform: Shape 871">
                <a:extLst>
                  <a:ext uri="{FF2B5EF4-FFF2-40B4-BE49-F238E27FC236}">
                    <a16:creationId xmlns:a16="http://schemas.microsoft.com/office/drawing/2014/main" id="{CB0812AA-C891-43F6-99D7-2D6CD0CCD0CF}"/>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73" name="Freeform: Shape 872">
                <a:extLst>
                  <a:ext uri="{FF2B5EF4-FFF2-40B4-BE49-F238E27FC236}">
                    <a16:creationId xmlns:a16="http://schemas.microsoft.com/office/drawing/2014/main" id="{181291CD-EC19-4BA8-99AD-6C8E99F0CA48}"/>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98" name="Group 697">
              <a:extLst>
                <a:ext uri="{FF2B5EF4-FFF2-40B4-BE49-F238E27FC236}">
                  <a16:creationId xmlns:a16="http://schemas.microsoft.com/office/drawing/2014/main" id="{4049E541-1461-4A7B-B294-1CAD0C641142}"/>
                </a:ext>
              </a:extLst>
            </p:cNvPr>
            <p:cNvGrpSpPr/>
            <p:nvPr/>
          </p:nvGrpSpPr>
          <p:grpSpPr>
            <a:xfrm>
              <a:off x="7420409" y="2870689"/>
              <a:ext cx="64800" cy="64800"/>
              <a:chOff x="5264126" y="2949152"/>
              <a:chExt cx="64800" cy="64800"/>
            </a:xfrm>
          </p:grpSpPr>
          <p:sp>
            <p:nvSpPr>
              <p:cNvPr id="870" name="Freeform: Shape 869">
                <a:extLst>
                  <a:ext uri="{FF2B5EF4-FFF2-40B4-BE49-F238E27FC236}">
                    <a16:creationId xmlns:a16="http://schemas.microsoft.com/office/drawing/2014/main" id="{B7B39461-7094-4C22-9A03-F175247D2E53}"/>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71" name="Freeform: Shape 870">
                <a:extLst>
                  <a:ext uri="{FF2B5EF4-FFF2-40B4-BE49-F238E27FC236}">
                    <a16:creationId xmlns:a16="http://schemas.microsoft.com/office/drawing/2014/main" id="{AEC1B2CD-7C60-4DC6-8A9A-F9DBF679F43C}"/>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699" name="Group 698">
              <a:extLst>
                <a:ext uri="{FF2B5EF4-FFF2-40B4-BE49-F238E27FC236}">
                  <a16:creationId xmlns:a16="http://schemas.microsoft.com/office/drawing/2014/main" id="{2DA45192-AFCE-45C0-A3FD-47F0876725CD}"/>
                </a:ext>
              </a:extLst>
            </p:cNvPr>
            <p:cNvGrpSpPr/>
            <p:nvPr/>
          </p:nvGrpSpPr>
          <p:grpSpPr>
            <a:xfrm>
              <a:off x="7426746" y="2870689"/>
              <a:ext cx="64800" cy="64800"/>
              <a:chOff x="5264126" y="2949152"/>
              <a:chExt cx="64800" cy="64800"/>
            </a:xfrm>
          </p:grpSpPr>
          <p:sp>
            <p:nvSpPr>
              <p:cNvPr id="868" name="Freeform: Shape 867">
                <a:extLst>
                  <a:ext uri="{FF2B5EF4-FFF2-40B4-BE49-F238E27FC236}">
                    <a16:creationId xmlns:a16="http://schemas.microsoft.com/office/drawing/2014/main" id="{C6477928-BF54-451A-B471-EC4A8215159B}"/>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69" name="Freeform: Shape 868">
                <a:extLst>
                  <a:ext uri="{FF2B5EF4-FFF2-40B4-BE49-F238E27FC236}">
                    <a16:creationId xmlns:a16="http://schemas.microsoft.com/office/drawing/2014/main" id="{12C20772-2DFE-4624-9EB0-8DEEBAF74A4C}"/>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00" name="Group 699">
              <a:extLst>
                <a:ext uri="{FF2B5EF4-FFF2-40B4-BE49-F238E27FC236}">
                  <a16:creationId xmlns:a16="http://schemas.microsoft.com/office/drawing/2014/main" id="{FF2A8D6C-C2E4-4592-AA3A-B17540E8FB9C}"/>
                </a:ext>
              </a:extLst>
            </p:cNvPr>
            <p:cNvGrpSpPr/>
            <p:nvPr/>
          </p:nvGrpSpPr>
          <p:grpSpPr>
            <a:xfrm>
              <a:off x="7439170" y="2870689"/>
              <a:ext cx="64800" cy="64800"/>
              <a:chOff x="5264126" y="2949152"/>
              <a:chExt cx="64800" cy="64800"/>
            </a:xfrm>
          </p:grpSpPr>
          <p:sp>
            <p:nvSpPr>
              <p:cNvPr id="866" name="Freeform: Shape 865">
                <a:extLst>
                  <a:ext uri="{FF2B5EF4-FFF2-40B4-BE49-F238E27FC236}">
                    <a16:creationId xmlns:a16="http://schemas.microsoft.com/office/drawing/2014/main" id="{A9558C9A-1EF1-4935-9413-AF78E1F30489}"/>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67" name="Freeform: Shape 866">
                <a:extLst>
                  <a:ext uri="{FF2B5EF4-FFF2-40B4-BE49-F238E27FC236}">
                    <a16:creationId xmlns:a16="http://schemas.microsoft.com/office/drawing/2014/main" id="{3D082F88-042C-44AD-A2A6-63FA919A4D61}"/>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01" name="Group 700">
              <a:extLst>
                <a:ext uri="{FF2B5EF4-FFF2-40B4-BE49-F238E27FC236}">
                  <a16:creationId xmlns:a16="http://schemas.microsoft.com/office/drawing/2014/main" id="{F429698D-00F5-493B-AED1-63381FB87E87}"/>
                </a:ext>
              </a:extLst>
            </p:cNvPr>
            <p:cNvGrpSpPr/>
            <p:nvPr/>
          </p:nvGrpSpPr>
          <p:grpSpPr>
            <a:xfrm>
              <a:off x="7458219" y="2870689"/>
              <a:ext cx="64800" cy="64800"/>
              <a:chOff x="5264126" y="2949152"/>
              <a:chExt cx="64800" cy="64800"/>
            </a:xfrm>
          </p:grpSpPr>
          <p:sp>
            <p:nvSpPr>
              <p:cNvPr id="864" name="Freeform: Shape 863">
                <a:extLst>
                  <a:ext uri="{FF2B5EF4-FFF2-40B4-BE49-F238E27FC236}">
                    <a16:creationId xmlns:a16="http://schemas.microsoft.com/office/drawing/2014/main" id="{EFEF4848-1F3E-4BD4-B3E1-FC2D81E7A031}"/>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65" name="Freeform: Shape 864">
                <a:extLst>
                  <a:ext uri="{FF2B5EF4-FFF2-40B4-BE49-F238E27FC236}">
                    <a16:creationId xmlns:a16="http://schemas.microsoft.com/office/drawing/2014/main" id="{C82F8E06-6C59-4E09-AC79-DAF6ECCA61E7}"/>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02" name="Group 701">
              <a:extLst>
                <a:ext uri="{FF2B5EF4-FFF2-40B4-BE49-F238E27FC236}">
                  <a16:creationId xmlns:a16="http://schemas.microsoft.com/office/drawing/2014/main" id="{92A97586-0276-49B5-8BFD-54CA18AF1AD3}"/>
                </a:ext>
              </a:extLst>
            </p:cNvPr>
            <p:cNvGrpSpPr/>
            <p:nvPr/>
          </p:nvGrpSpPr>
          <p:grpSpPr>
            <a:xfrm>
              <a:off x="7306361" y="2870689"/>
              <a:ext cx="64800" cy="64800"/>
              <a:chOff x="5264126" y="2949152"/>
              <a:chExt cx="64800" cy="64800"/>
            </a:xfrm>
          </p:grpSpPr>
          <p:sp>
            <p:nvSpPr>
              <p:cNvPr id="862" name="Freeform: Shape 861">
                <a:extLst>
                  <a:ext uri="{FF2B5EF4-FFF2-40B4-BE49-F238E27FC236}">
                    <a16:creationId xmlns:a16="http://schemas.microsoft.com/office/drawing/2014/main" id="{6E2E0B9D-EAA7-4377-AF3A-5092089AE63E}"/>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63" name="Freeform: Shape 862">
                <a:extLst>
                  <a:ext uri="{FF2B5EF4-FFF2-40B4-BE49-F238E27FC236}">
                    <a16:creationId xmlns:a16="http://schemas.microsoft.com/office/drawing/2014/main" id="{81307126-D27D-4532-9A61-D0B4B4B058BC}"/>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03" name="Group 702">
              <a:extLst>
                <a:ext uri="{FF2B5EF4-FFF2-40B4-BE49-F238E27FC236}">
                  <a16:creationId xmlns:a16="http://schemas.microsoft.com/office/drawing/2014/main" id="{DAFE2E8C-CCDD-495F-BBF2-EBC17CBFE564}"/>
                </a:ext>
              </a:extLst>
            </p:cNvPr>
            <p:cNvGrpSpPr/>
            <p:nvPr/>
          </p:nvGrpSpPr>
          <p:grpSpPr>
            <a:xfrm>
              <a:off x="7479133" y="2870689"/>
              <a:ext cx="64800" cy="64800"/>
              <a:chOff x="5264126" y="2949152"/>
              <a:chExt cx="64800" cy="64800"/>
            </a:xfrm>
          </p:grpSpPr>
          <p:sp>
            <p:nvSpPr>
              <p:cNvPr id="860" name="Freeform: Shape 859">
                <a:extLst>
                  <a:ext uri="{FF2B5EF4-FFF2-40B4-BE49-F238E27FC236}">
                    <a16:creationId xmlns:a16="http://schemas.microsoft.com/office/drawing/2014/main" id="{A7D07908-65A9-4FAB-9FAC-4C0B5A33890B}"/>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61" name="Freeform: Shape 860">
                <a:extLst>
                  <a:ext uri="{FF2B5EF4-FFF2-40B4-BE49-F238E27FC236}">
                    <a16:creationId xmlns:a16="http://schemas.microsoft.com/office/drawing/2014/main" id="{821015D3-88B3-4880-974F-CD5E102E8169}"/>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04" name="Group 703">
              <a:extLst>
                <a:ext uri="{FF2B5EF4-FFF2-40B4-BE49-F238E27FC236}">
                  <a16:creationId xmlns:a16="http://schemas.microsoft.com/office/drawing/2014/main" id="{A2BBE3C5-0466-49D0-B424-D62E124AAE21}"/>
                </a:ext>
              </a:extLst>
            </p:cNvPr>
            <p:cNvGrpSpPr/>
            <p:nvPr/>
          </p:nvGrpSpPr>
          <p:grpSpPr>
            <a:xfrm>
              <a:off x="7502945" y="2870689"/>
              <a:ext cx="64800" cy="64800"/>
              <a:chOff x="5264126" y="2949152"/>
              <a:chExt cx="64800" cy="64800"/>
            </a:xfrm>
          </p:grpSpPr>
          <p:sp>
            <p:nvSpPr>
              <p:cNvPr id="858" name="Freeform: Shape 857">
                <a:extLst>
                  <a:ext uri="{FF2B5EF4-FFF2-40B4-BE49-F238E27FC236}">
                    <a16:creationId xmlns:a16="http://schemas.microsoft.com/office/drawing/2014/main" id="{23ABD59D-9860-4A0D-AC08-3C4CFB3456AF}"/>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59" name="Freeform: Shape 858">
                <a:extLst>
                  <a:ext uri="{FF2B5EF4-FFF2-40B4-BE49-F238E27FC236}">
                    <a16:creationId xmlns:a16="http://schemas.microsoft.com/office/drawing/2014/main" id="{C1A1C0C3-844E-4A6C-BA85-574C503B4746}"/>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05" name="Group 704">
              <a:extLst>
                <a:ext uri="{FF2B5EF4-FFF2-40B4-BE49-F238E27FC236}">
                  <a16:creationId xmlns:a16="http://schemas.microsoft.com/office/drawing/2014/main" id="{C8AD6795-ADBB-4C94-AF62-F89A5FB04168}"/>
                </a:ext>
              </a:extLst>
            </p:cNvPr>
            <p:cNvGrpSpPr/>
            <p:nvPr/>
          </p:nvGrpSpPr>
          <p:grpSpPr>
            <a:xfrm>
              <a:off x="7512470" y="2870689"/>
              <a:ext cx="64800" cy="64800"/>
              <a:chOff x="5264126" y="2949152"/>
              <a:chExt cx="64800" cy="64800"/>
            </a:xfrm>
          </p:grpSpPr>
          <p:sp>
            <p:nvSpPr>
              <p:cNvPr id="856" name="Freeform: Shape 855">
                <a:extLst>
                  <a:ext uri="{FF2B5EF4-FFF2-40B4-BE49-F238E27FC236}">
                    <a16:creationId xmlns:a16="http://schemas.microsoft.com/office/drawing/2014/main" id="{6EDB8FBD-CA59-42E2-A28C-0CFAC8935694}"/>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57" name="Freeform: Shape 856">
                <a:extLst>
                  <a:ext uri="{FF2B5EF4-FFF2-40B4-BE49-F238E27FC236}">
                    <a16:creationId xmlns:a16="http://schemas.microsoft.com/office/drawing/2014/main" id="{DDD5C0DE-6E20-4312-A065-693F64AE4E25}"/>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06" name="Group 705">
              <a:extLst>
                <a:ext uri="{FF2B5EF4-FFF2-40B4-BE49-F238E27FC236}">
                  <a16:creationId xmlns:a16="http://schemas.microsoft.com/office/drawing/2014/main" id="{2987829B-80BE-4C6E-A24D-0DED21EF7730}"/>
                </a:ext>
              </a:extLst>
            </p:cNvPr>
            <p:cNvGrpSpPr/>
            <p:nvPr/>
          </p:nvGrpSpPr>
          <p:grpSpPr>
            <a:xfrm>
              <a:off x="7595814" y="2870689"/>
              <a:ext cx="64800" cy="64800"/>
              <a:chOff x="5264126" y="2949152"/>
              <a:chExt cx="64800" cy="64800"/>
            </a:xfrm>
          </p:grpSpPr>
          <p:sp>
            <p:nvSpPr>
              <p:cNvPr id="854" name="Freeform: Shape 853">
                <a:extLst>
                  <a:ext uri="{FF2B5EF4-FFF2-40B4-BE49-F238E27FC236}">
                    <a16:creationId xmlns:a16="http://schemas.microsoft.com/office/drawing/2014/main" id="{E0DA3F4D-9B84-4B0C-BAD6-3AB4A96DD16D}"/>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55" name="Freeform: Shape 854">
                <a:extLst>
                  <a:ext uri="{FF2B5EF4-FFF2-40B4-BE49-F238E27FC236}">
                    <a16:creationId xmlns:a16="http://schemas.microsoft.com/office/drawing/2014/main" id="{E6BDED3A-52C3-4DB9-9BA1-6B6A346CD3E5}"/>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07" name="Group 706">
              <a:extLst>
                <a:ext uri="{FF2B5EF4-FFF2-40B4-BE49-F238E27FC236}">
                  <a16:creationId xmlns:a16="http://schemas.microsoft.com/office/drawing/2014/main" id="{31E77193-3103-4BBA-AFFF-34BE22DFDDB3}"/>
                </a:ext>
              </a:extLst>
            </p:cNvPr>
            <p:cNvGrpSpPr/>
            <p:nvPr/>
          </p:nvGrpSpPr>
          <p:grpSpPr>
            <a:xfrm>
              <a:off x="7643439" y="2911170"/>
              <a:ext cx="64800" cy="64800"/>
              <a:chOff x="5264126" y="2949152"/>
              <a:chExt cx="64800" cy="64800"/>
            </a:xfrm>
          </p:grpSpPr>
          <p:sp>
            <p:nvSpPr>
              <p:cNvPr id="852" name="Freeform: Shape 851">
                <a:extLst>
                  <a:ext uri="{FF2B5EF4-FFF2-40B4-BE49-F238E27FC236}">
                    <a16:creationId xmlns:a16="http://schemas.microsoft.com/office/drawing/2014/main" id="{2EBEA02D-1B15-4EF5-9846-2B30D1D23164}"/>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53" name="Freeform: Shape 852">
                <a:extLst>
                  <a:ext uri="{FF2B5EF4-FFF2-40B4-BE49-F238E27FC236}">
                    <a16:creationId xmlns:a16="http://schemas.microsoft.com/office/drawing/2014/main" id="{D7E3C7AD-2276-4524-8F45-87130E1B5B08}"/>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08" name="Group 707">
              <a:extLst>
                <a:ext uri="{FF2B5EF4-FFF2-40B4-BE49-F238E27FC236}">
                  <a16:creationId xmlns:a16="http://schemas.microsoft.com/office/drawing/2014/main" id="{4D118434-295C-4186-9259-81EFFDA6CC67}"/>
                </a:ext>
              </a:extLst>
            </p:cNvPr>
            <p:cNvGrpSpPr/>
            <p:nvPr/>
          </p:nvGrpSpPr>
          <p:grpSpPr>
            <a:xfrm>
              <a:off x="7672014" y="2911170"/>
              <a:ext cx="64800" cy="64800"/>
              <a:chOff x="5264126" y="2949152"/>
              <a:chExt cx="64800" cy="64800"/>
            </a:xfrm>
          </p:grpSpPr>
          <p:sp>
            <p:nvSpPr>
              <p:cNvPr id="850" name="Freeform: Shape 849">
                <a:extLst>
                  <a:ext uri="{FF2B5EF4-FFF2-40B4-BE49-F238E27FC236}">
                    <a16:creationId xmlns:a16="http://schemas.microsoft.com/office/drawing/2014/main" id="{1854E662-B626-49B2-84D5-7B960AEAF1A5}"/>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51" name="Freeform: Shape 850">
                <a:extLst>
                  <a:ext uri="{FF2B5EF4-FFF2-40B4-BE49-F238E27FC236}">
                    <a16:creationId xmlns:a16="http://schemas.microsoft.com/office/drawing/2014/main" id="{AB08DE4D-8CB3-472D-8D3D-D174558EA8B6}"/>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09" name="Group 708">
              <a:extLst>
                <a:ext uri="{FF2B5EF4-FFF2-40B4-BE49-F238E27FC236}">
                  <a16:creationId xmlns:a16="http://schemas.microsoft.com/office/drawing/2014/main" id="{1E31F167-503A-43CA-BB57-F3A92F8D04B1}"/>
                </a:ext>
              </a:extLst>
            </p:cNvPr>
            <p:cNvGrpSpPr/>
            <p:nvPr/>
          </p:nvGrpSpPr>
          <p:grpSpPr>
            <a:xfrm>
              <a:off x="7657726" y="2911170"/>
              <a:ext cx="64800" cy="64800"/>
              <a:chOff x="5264126" y="2949152"/>
              <a:chExt cx="64800" cy="64800"/>
            </a:xfrm>
          </p:grpSpPr>
          <p:sp>
            <p:nvSpPr>
              <p:cNvPr id="848" name="Freeform: Shape 847">
                <a:extLst>
                  <a:ext uri="{FF2B5EF4-FFF2-40B4-BE49-F238E27FC236}">
                    <a16:creationId xmlns:a16="http://schemas.microsoft.com/office/drawing/2014/main" id="{C86F16D4-E54E-4E88-A306-62DEA86E1061}"/>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49" name="Freeform: Shape 848">
                <a:extLst>
                  <a:ext uri="{FF2B5EF4-FFF2-40B4-BE49-F238E27FC236}">
                    <a16:creationId xmlns:a16="http://schemas.microsoft.com/office/drawing/2014/main" id="{943B0AA3-EE4C-4BEE-9603-89576FDB48D4}"/>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10" name="Group 709">
              <a:extLst>
                <a:ext uri="{FF2B5EF4-FFF2-40B4-BE49-F238E27FC236}">
                  <a16:creationId xmlns:a16="http://schemas.microsoft.com/office/drawing/2014/main" id="{B8876BEC-6A8A-4BF9-AE36-F6DDDF27AC20}"/>
                </a:ext>
              </a:extLst>
            </p:cNvPr>
            <p:cNvGrpSpPr/>
            <p:nvPr/>
          </p:nvGrpSpPr>
          <p:grpSpPr>
            <a:xfrm>
              <a:off x="7705351" y="2911170"/>
              <a:ext cx="64800" cy="64800"/>
              <a:chOff x="5264126" y="2949152"/>
              <a:chExt cx="64800" cy="64800"/>
            </a:xfrm>
          </p:grpSpPr>
          <p:sp>
            <p:nvSpPr>
              <p:cNvPr id="846" name="Freeform: Shape 845">
                <a:extLst>
                  <a:ext uri="{FF2B5EF4-FFF2-40B4-BE49-F238E27FC236}">
                    <a16:creationId xmlns:a16="http://schemas.microsoft.com/office/drawing/2014/main" id="{428D3F7F-CCBA-4EAD-956A-12BFB1311002}"/>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47" name="Freeform: Shape 846">
                <a:extLst>
                  <a:ext uri="{FF2B5EF4-FFF2-40B4-BE49-F238E27FC236}">
                    <a16:creationId xmlns:a16="http://schemas.microsoft.com/office/drawing/2014/main" id="{2CD345B5-9800-4F14-BFF0-E4CB905FAE1D}"/>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11" name="Group 710">
              <a:extLst>
                <a:ext uri="{FF2B5EF4-FFF2-40B4-BE49-F238E27FC236}">
                  <a16:creationId xmlns:a16="http://schemas.microsoft.com/office/drawing/2014/main" id="{6B825618-C393-4100-9030-477C2BA75292}"/>
                </a:ext>
              </a:extLst>
            </p:cNvPr>
            <p:cNvGrpSpPr/>
            <p:nvPr/>
          </p:nvGrpSpPr>
          <p:grpSpPr>
            <a:xfrm>
              <a:off x="7805364" y="2958795"/>
              <a:ext cx="64800" cy="64800"/>
              <a:chOff x="5264126" y="2949152"/>
              <a:chExt cx="64800" cy="64800"/>
            </a:xfrm>
          </p:grpSpPr>
          <p:sp>
            <p:nvSpPr>
              <p:cNvPr id="844" name="Freeform: Shape 843">
                <a:extLst>
                  <a:ext uri="{FF2B5EF4-FFF2-40B4-BE49-F238E27FC236}">
                    <a16:creationId xmlns:a16="http://schemas.microsoft.com/office/drawing/2014/main" id="{762C3566-F181-4C64-A773-0BD91EE90269}"/>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45" name="Freeform: Shape 844">
                <a:extLst>
                  <a:ext uri="{FF2B5EF4-FFF2-40B4-BE49-F238E27FC236}">
                    <a16:creationId xmlns:a16="http://schemas.microsoft.com/office/drawing/2014/main" id="{5E878C7E-9ED6-452B-A1AA-91D8406D47F4}"/>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12" name="Group 711">
              <a:extLst>
                <a:ext uri="{FF2B5EF4-FFF2-40B4-BE49-F238E27FC236}">
                  <a16:creationId xmlns:a16="http://schemas.microsoft.com/office/drawing/2014/main" id="{35D4E6F6-D5BC-4C81-9CF7-1A88BE585D1B}"/>
                </a:ext>
              </a:extLst>
            </p:cNvPr>
            <p:cNvGrpSpPr/>
            <p:nvPr/>
          </p:nvGrpSpPr>
          <p:grpSpPr>
            <a:xfrm>
              <a:off x="7841083" y="2958795"/>
              <a:ext cx="64800" cy="64800"/>
              <a:chOff x="5264126" y="2949152"/>
              <a:chExt cx="64800" cy="64800"/>
            </a:xfrm>
          </p:grpSpPr>
          <p:sp>
            <p:nvSpPr>
              <p:cNvPr id="842" name="Freeform: Shape 841">
                <a:extLst>
                  <a:ext uri="{FF2B5EF4-FFF2-40B4-BE49-F238E27FC236}">
                    <a16:creationId xmlns:a16="http://schemas.microsoft.com/office/drawing/2014/main" id="{D780A6F8-5F95-4FD9-8DB8-34AD751AAB5F}"/>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43" name="Freeform: Shape 842">
                <a:extLst>
                  <a:ext uri="{FF2B5EF4-FFF2-40B4-BE49-F238E27FC236}">
                    <a16:creationId xmlns:a16="http://schemas.microsoft.com/office/drawing/2014/main" id="{1E1428DE-3AB0-4035-B7AC-700E833B308C}"/>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13" name="Group 712">
              <a:extLst>
                <a:ext uri="{FF2B5EF4-FFF2-40B4-BE49-F238E27FC236}">
                  <a16:creationId xmlns:a16="http://schemas.microsoft.com/office/drawing/2014/main" id="{C13C8378-CDCE-4315-B258-65690965A319}"/>
                </a:ext>
              </a:extLst>
            </p:cNvPr>
            <p:cNvGrpSpPr/>
            <p:nvPr/>
          </p:nvGrpSpPr>
          <p:grpSpPr>
            <a:xfrm>
              <a:off x="7905376" y="2958795"/>
              <a:ext cx="64800" cy="64800"/>
              <a:chOff x="5264126" y="2949152"/>
              <a:chExt cx="64800" cy="64800"/>
            </a:xfrm>
          </p:grpSpPr>
          <p:sp>
            <p:nvSpPr>
              <p:cNvPr id="840" name="Freeform: Shape 839">
                <a:extLst>
                  <a:ext uri="{FF2B5EF4-FFF2-40B4-BE49-F238E27FC236}">
                    <a16:creationId xmlns:a16="http://schemas.microsoft.com/office/drawing/2014/main" id="{E0D5F291-427D-4E82-8089-07E45F06FD04}"/>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41" name="Freeform: Shape 840">
                <a:extLst>
                  <a:ext uri="{FF2B5EF4-FFF2-40B4-BE49-F238E27FC236}">
                    <a16:creationId xmlns:a16="http://schemas.microsoft.com/office/drawing/2014/main" id="{DB54041F-3804-4F18-80B0-AEF93B6DCF7A}"/>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14" name="Group 713">
              <a:extLst>
                <a:ext uri="{FF2B5EF4-FFF2-40B4-BE49-F238E27FC236}">
                  <a16:creationId xmlns:a16="http://schemas.microsoft.com/office/drawing/2014/main" id="{718A2A12-B991-4F22-85BF-371AAE78D373}"/>
                </a:ext>
              </a:extLst>
            </p:cNvPr>
            <p:cNvGrpSpPr/>
            <p:nvPr/>
          </p:nvGrpSpPr>
          <p:grpSpPr>
            <a:xfrm>
              <a:off x="8048251" y="2958795"/>
              <a:ext cx="64800" cy="64800"/>
              <a:chOff x="5264126" y="2949152"/>
              <a:chExt cx="64800" cy="64800"/>
            </a:xfrm>
          </p:grpSpPr>
          <p:sp>
            <p:nvSpPr>
              <p:cNvPr id="838" name="Freeform: Shape 837">
                <a:extLst>
                  <a:ext uri="{FF2B5EF4-FFF2-40B4-BE49-F238E27FC236}">
                    <a16:creationId xmlns:a16="http://schemas.microsoft.com/office/drawing/2014/main" id="{86B9DCEC-7386-4545-9E1B-1CA55E41023A}"/>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39" name="Freeform: Shape 838">
                <a:extLst>
                  <a:ext uri="{FF2B5EF4-FFF2-40B4-BE49-F238E27FC236}">
                    <a16:creationId xmlns:a16="http://schemas.microsoft.com/office/drawing/2014/main" id="{E0186C53-7E0D-4470-ABC6-AC71A196AE36}"/>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15" name="Group 714">
              <a:extLst>
                <a:ext uri="{FF2B5EF4-FFF2-40B4-BE49-F238E27FC236}">
                  <a16:creationId xmlns:a16="http://schemas.microsoft.com/office/drawing/2014/main" id="{A8E37C9A-11CF-4510-90A4-91CD0FE81BC5}"/>
                </a:ext>
              </a:extLst>
            </p:cNvPr>
            <p:cNvGrpSpPr/>
            <p:nvPr/>
          </p:nvGrpSpPr>
          <p:grpSpPr>
            <a:xfrm>
              <a:off x="8120748" y="2958795"/>
              <a:ext cx="64800" cy="64800"/>
              <a:chOff x="5264126" y="2949152"/>
              <a:chExt cx="64800" cy="64800"/>
            </a:xfrm>
          </p:grpSpPr>
          <p:sp>
            <p:nvSpPr>
              <p:cNvPr id="836" name="Freeform: Shape 835">
                <a:extLst>
                  <a:ext uri="{FF2B5EF4-FFF2-40B4-BE49-F238E27FC236}">
                    <a16:creationId xmlns:a16="http://schemas.microsoft.com/office/drawing/2014/main" id="{DD9A027A-08E6-41B3-932E-1E3CF9E921DE}"/>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37" name="Freeform: Shape 836">
                <a:extLst>
                  <a:ext uri="{FF2B5EF4-FFF2-40B4-BE49-F238E27FC236}">
                    <a16:creationId xmlns:a16="http://schemas.microsoft.com/office/drawing/2014/main" id="{23F1B8A2-F3C8-4005-9EEF-CDA1FBF7B5DE}"/>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16" name="Group 715">
              <a:extLst>
                <a:ext uri="{FF2B5EF4-FFF2-40B4-BE49-F238E27FC236}">
                  <a16:creationId xmlns:a16="http://schemas.microsoft.com/office/drawing/2014/main" id="{6EB330F6-74C9-438B-B0E0-B5E1E9691AE0}"/>
                </a:ext>
              </a:extLst>
            </p:cNvPr>
            <p:cNvGrpSpPr/>
            <p:nvPr/>
          </p:nvGrpSpPr>
          <p:grpSpPr>
            <a:xfrm>
              <a:off x="8136572" y="2958795"/>
              <a:ext cx="64800" cy="64800"/>
              <a:chOff x="5264126" y="2949152"/>
              <a:chExt cx="64800" cy="64800"/>
            </a:xfrm>
          </p:grpSpPr>
          <p:sp>
            <p:nvSpPr>
              <p:cNvPr id="834" name="Freeform: Shape 833">
                <a:extLst>
                  <a:ext uri="{FF2B5EF4-FFF2-40B4-BE49-F238E27FC236}">
                    <a16:creationId xmlns:a16="http://schemas.microsoft.com/office/drawing/2014/main" id="{BA2B8168-8053-4895-9990-228E8F64803F}"/>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35" name="Freeform: Shape 834">
                <a:extLst>
                  <a:ext uri="{FF2B5EF4-FFF2-40B4-BE49-F238E27FC236}">
                    <a16:creationId xmlns:a16="http://schemas.microsoft.com/office/drawing/2014/main" id="{0D628E28-6CF9-428C-A975-B9D750846856}"/>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17" name="Group 716">
              <a:extLst>
                <a:ext uri="{FF2B5EF4-FFF2-40B4-BE49-F238E27FC236}">
                  <a16:creationId xmlns:a16="http://schemas.microsoft.com/office/drawing/2014/main" id="{4F6D5A99-AD22-4D05-8203-C8415AD87B0A}"/>
                </a:ext>
              </a:extLst>
            </p:cNvPr>
            <p:cNvGrpSpPr/>
            <p:nvPr/>
          </p:nvGrpSpPr>
          <p:grpSpPr>
            <a:xfrm>
              <a:off x="8141927" y="2958795"/>
              <a:ext cx="64800" cy="64800"/>
              <a:chOff x="5264126" y="2949152"/>
              <a:chExt cx="64800" cy="64800"/>
            </a:xfrm>
          </p:grpSpPr>
          <p:sp>
            <p:nvSpPr>
              <p:cNvPr id="832" name="Freeform: Shape 831">
                <a:extLst>
                  <a:ext uri="{FF2B5EF4-FFF2-40B4-BE49-F238E27FC236}">
                    <a16:creationId xmlns:a16="http://schemas.microsoft.com/office/drawing/2014/main" id="{04134A7F-2A7B-4429-AB19-8308537B05A7}"/>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33" name="Freeform: Shape 832">
                <a:extLst>
                  <a:ext uri="{FF2B5EF4-FFF2-40B4-BE49-F238E27FC236}">
                    <a16:creationId xmlns:a16="http://schemas.microsoft.com/office/drawing/2014/main" id="{8FCF1B94-0ECC-4C80-B660-DCFA24CA6A18}"/>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18" name="Group 717">
              <a:extLst>
                <a:ext uri="{FF2B5EF4-FFF2-40B4-BE49-F238E27FC236}">
                  <a16:creationId xmlns:a16="http://schemas.microsoft.com/office/drawing/2014/main" id="{329AB819-EC25-4CC6-9951-640CA60FF69F}"/>
                </a:ext>
              </a:extLst>
            </p:cNvPr>
            <p:cNvGrpSpPr/>
            <p:nvPr/>
          </p:nvGrpSpPr>
          <p:grpSpPr>
            <a:xfrm>
              <a:off x="8148264" y="2958795"/>
              <a:ext cx="64800" cy="64800"/>
              <a:chOff x="5264126" y="2949152"/>
              <a:chExt cx="64800" cy="64800"/>
            </a:xfrm>
          </p:grpSpPr>
          <p:sp>
            <p:nvSpPr>
              <p:cNvPr id="830" name="Freeform: Shape 829">
                <a:extLst>
                  <a:ext uri="{FF2B5EF4-FFF2-40B4-BE49-F238E27FC236}">
                    <a16:creationId xmlns:a16="http://schemas.microsoft.com/office/drawing/2014/main" id="{F037BED1-D1EA-4492-88BA-2A746D7E3BFA}"/>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31" name="Freeform: Shape 830">
                <a:extLst>
                  <a:ext uri="{FF2B5EF4-FFF2-40B4-BE49-F238E27FC236}">
                    <a16:creationId xmlns:a16="http://schemas.microsoft.com/office/drawing/2014/main" id="{4A7DC9DC-2777-4C2D-9129-9D6613A94B4B}"/>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19" name="Group 718">
              <a:extLst>
                <a:ext uri="{FF2B5EF4-FFF2-40B4-BE49-F238E27FC236}">
                  <a16:creationId xmlns:a16="http://schemas.microsoft.com/office/drawing/2014/main" id="{952EC7E7-C8CA-41C4-8F3C-81BA20C54679}"/>
                </a:ext>
              </a:extLst>
            </p:cNvPr>
            <p:cNvGrpSpPr/>
            <p:nvPr/>
          </p:nvGrpSpPr>
          <p:grpSpPr>
            <a:xfrm>
              <a:off x="8539307" y="2958795"/>
              <a:ext cx="64800" cy="64800"/>
              <a:chOff x="5264126" y="2949152"/>
              <a:chExt cx="64800" cy="64800"/>
            </a:xfrm>
          </p:grpSpPr>
          <p:sp>
            <p:nvSpPr>
              <p:cNvPr id="828" name="Freeform: Shape 827">
                <a:extLst>
                  <a:ext uri="{FF2B5EF4-FFF2-40B4-BE49-F238E27FC236}">
                    <a16:creationId xmlns:a16="http://schemas.microsoft.com/office/drawing/2014/main" id="{4C3EAA7F-FE88-4C15-9291-B3E1B7D2F94E}"/>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29" name="Freeform: Shape 828">
                <a:extLst>
                  <a:ext uri="{FF2B5EF4-FFF2-40B4-BE49-F238E27FC236}">
                    <a16:creationId xmlns:a16="http://schemas.microsoft.com/office/drawing/2014/main" id="{F6E8F2FF-4F3A-4EB0-982F-42AA5F95FCD3}"/>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20" name="Group 719">
              <a:extLst>
                <a:ext uri="{FF2B5EF4-FFF2-40B4-BE49-F238E27FC236}">
                  <a16:creationId xmlns:a16="http://schemas.microsoft.com/office/drawing/2014/main" id="{73E239C8-4EBD-4579-825B-DE65C5462DAD}"/>
                </a:ext>
              </a:extLst>
            </p:cNvPr>
            <p:cNvGrpSpPr/>
            <p:nvPr/>
          </p:nvGrpSpPr>
          <p:grpSpPr>
            <a:xfrm>
              <a:off x="8179737" y="2958795"/>
              <a:ext cx="64800" cy="64800"/>
              <a:chOff x="5264126" y="2949152"/>
              <a:chExt cx="64800" cy="64800"/>
            </a:xfrm>
          </p:grpSpPr>
          <p:sp>
            <p:nvSpPr>
              <p:cNvPr id="826" name="Freeform: Shape 825">
                <a:extLst>
                  <a:ext uri="{FF2B5EF4-FFF2-40B4-BE49-F238E27FC236}">
                    <a16:creationId xmlns:a16="http://schemas.microsoft.com/office/drawing/2014/main" id="{147B48A6-7C63-46E8-84DF-0EABBF4EC37E}"/>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27" name="Freeform: Shape 826">
                <a:extLst>
                  <a:ext uri="{FF2B5EF4-FFF2-40B4-BE49-F238E27FC236}">
                    <a16:creationId xmlns:a16="http://schemas.microsoft.com/office/drawing/2014/main" id="{AE5EDE93-48DB-4111-BC97-C13BAC278181}"/>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21" name="Group 720">
              <a:extLst>
                <a:ext uri="{FF2B5EF4-FFF2-40B4-BE49-F238E27FC236}">
                  <a16:creationId xmlns:a16="http://schemas.microsoft.com/office/drawing/2014/main" id="{76F7753B-A0FA-49DB-B9EB-0152DE732FD5}"/>
                </a:ext>
              </a:extLst>
            </p:cNvPr>
            <p:cNvGrpSpPr/>
            <p:nvPr/>
          </p:nvGrpSpPr>
          <p:grpSpPr>
            <a:xfrm>
              <a:off x="8134263" y="2958795"/>
              <a:ext cx="64800" cy="64800"/>
              <a:chOff x="5264126" y="2949152"/>
              <a:chExt cx="64800" cy="64800"/>
            </a:xfrm>
          </p:grpSpPr>
          <p:sp>
            <p:nvSpPr>
              <p:cNvPr id="824" name="Freeform: Shape 823">
                <a:extLst>
                  <a:ext uri="{FF2B5EF4-FFF2-40B4-BE49-F238E27FC236}">
                    <a16:creationId xmlns:a16="http://schemas.microsoft.com/office/drawing/2014/main" id="{9F7B97D3-CF8F-4006-AAF2-0F083D0996D7}"/>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25" name="Freeform: Shape 824">
                <a:extLst>
                  <a:ext uri="{FF2B5EF4-FFF2-40B4-BE49-F238E27FC236}">
                    <a16:creationId xmlns:a16="http://schemas.microsoft.com/office/drawing/2014/main" id="{0BA541A7-A1BC-43B2-83F9-BB2C5D3A85F7}"/>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22" name="Group 721">
              <a:extLst>
                <a:ext uri="{FF2B5EF4-FFF2-40B4-BE49-F238E27FC236}">
                  <a16:creationId xmlns:a16="http://schemas.microsoft.com/office/drawing/2014/main" id="{5A599FA1-591D-4ACD-99A2-5D6F70EE957D}"/>
                </a:ext>
              </a:extLst>
            </p:cNvPr>
            <p:cNvGrpSpPr/>
            <p:nvPr/>
          </p:nvGrpSpPr>
          <p:grpSpPr>
            <a:xfrm>
              <a:off x="8196948" y="2958795"/>
              <a:ext cx="64800" cy="64800"/>
              <a:chOff x="5264126" y="2949152"/>
              <a:chExt cx="64800" cy="64800"/>
            </a:xfrm>
          </p:grpSpPr>
          <p:sp>
            <p:nvSpPr>
              <p:cNvPr id="822" name="Freeform: Shape 821">
                <a:extLst>
                  <a:ext uri="{FF2B5EF4-FFF2-40B4-BE49-F238E27FC236}">
                    <a16:creationId xmlns:a16="http://schemas.microsoft.com/office/drawing/2014/main" id="{70243454-6563-4D8C-99B3-311C73C6C443}"/>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23" name="Freeform: Shape 822">
                <a:extLst>
                  <a:ext uri="{FF2B5EF4-FFF2-40B4-BE49-F238E27FC236}">
                    <a16:creationId xmlns:a16="http://schemas.microsoft.com/office/drawing/2014/main" id="{B4A7E77C-EA9D-4D8C-8B95-7BC0EA54AEF8}"/>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23" name="Group 722">
              <a:extLst>
                <a:ext uri="{FF2B5EF4-FFF2-40B4-BE49-F238E27FC236}">
                  <a16:creationId xmlns:a16="http://schemas.microsoft.com/office/drawing/2014/main" id="{7348FEC8-4312-418C-BDA6-1E5E2AF307A9}"/>
                </a:ext>
              </a:extLst>
            </p:cNvPr>
            <p:cNvGrpSpPr/>
            <p:nvPr/>
          </p:nvGrpSpPr>
          <p:grpSpPr>
            <a:xfrm>
              <a:off x="8212772" y="2958795"/>
              <a:ext cx="64800" cy="64800"/>
              <a:chOff x="5264126" y="2949152"/>
              <a:chExt cx="64800" cy="64800"/>
            </a:xfrm>
          </p:grpSpPr>
          <p:sp>
            <p:nvSpPr>
              <p:cNvPr id="820" name="Freeform: Shape 819">
                <a:extLst>
                  <a:ext uri="{FF2B5EF4-FFF2-40B4-BE49-F238E27FC236}">
                    <a16:creationId xmlns:a16="http://schemas.microsoft.com/office/drawing/2014/main" id="{0AA132E4-3728-4731-A05C-42E30CC7BF58}"/>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21" name="Freeform: Shape 820">
                <a:extLst>
                  <a:ext uri="{FF2B5EF4-FFF2-40B4-BE49-F238E27FC236}">
                    <a16:creationId xmlns:a16="http://schemas.microsoft.com/office/drawing/2014/main" id="{4CB22791-C240-44A8-AC24-AF85408B580F}"/>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24" name="Group 723">
              <a:extLst>
                <a:ext uri="{FF2B5EF4-FFF2-40B4-BE49-F238E27FC236}">
                  <a16:creationId xmlns:a16="http://schemas.microsoft.com/office/drawing/2014/main" id="{44238254-2078-4BA4-B614-032424CBA633}"/>
                </a:ext>
              </a:extLst>
            </p:cNvPr>
            <p:cNvGrpSpPr/>
            <p:nvPr/>
          </p:nvGrpSpPr>
          <p:grpSpPr>
            <a:xfrm>
              <a:off x="8218127" y="2958795"/>
              <a:ext cx="64800" cy="64800"/>
              <a:chOff x="5264126" y="2949152"/>
              <a:chExt cx="64800" cy="64800"/>
            </a:xfrm>
          </p:grpSpPr>
          <p:sp>
            <p:nvSpPr>
              <p:cNvPr id="818" name="Freeform: Shape 817">
                <a:extLst>
                  <a:ext uri="{FF2B5EF4-FFF2-40B4-BE49-F238E27FC236}">
                    <a16:creationId xmlns:a16="http://schemas.microsoft.com/office/drawing/2014/main" id="{34F2A9C6-ECCD-40FE-A740-C44E4F71E0DE}"/>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19" name="Freeform: Shape 818">
                <a:extLst>
                  <a:ext uri="{FF2B5EF4-FFF2-40B4-BE49-F238E27FC236}">
                    <a16:creationId xmlns:a16="http://schemas.microsoft.com/office/drawing/2014/main" id="{B6D9DA6D-ED88-42DA-A34E-84FEEF3BA24A}"/>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25" name="Group 724">
              <a:extLst>
                <a:ext uri="{FF2B5EF4-FFF2-40B4-BE49-F238E27FC236}">
                  <a16:creationId xmlns:a16="http://schemas.microsoft.com/office/drawing/2014/main" id="{C03716DC-C05E-4F05-9529-AFEE7E10271E}"/>
                </a:ext>
              </a:extLst>
            </p:cNvPr>
            <p:cNvGrpSpPr/>
            <p:nvPr/>
          </p:nvGrpSpPr>
          <p:grpSpPr>
            <a:xfrm>
              <a:off x="8800726" y="2958795"/>
              <a:ext cx="64800" cy="64800"/>
              <a:chOff x="5264126" y="2949152"/>
              <a:chExt cx="64800" cy="64800"/>
            </a:xfrm>
          </p:grpSpPr>
          <p:sp>
            <p:nvSpPr>
              <p:cNvPr id="816" name="Freeform: Shape 815">
                <a:extLst>
                  <a:ext uri="{FF2B5EF4-FFF2-40B4-BE49-F238E27FC236}">
                    <a16:creationId xmlns:a16="http://schemas.microsoft.com/office/drawing/2014/main" id="{9EA1FF6C-F2BD-4E8B-8CED-5AB2EE16C6B8}"/>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17" name="Freeform: Shape 816">
                <a:extLst>
                  <a:ext uri="{FF2B5EF4-FFF2-40B4-BE49-F238E27FC236}">
                    <a16:creationId xmlns:a16="http://schemas.microsoft.com/office/drawing/2014/main" id="{284DD64C-41E0-4D3A-B907-D3CFEE68CCE0}"/>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26" name="Group 725">
              <a:extLst>
                <a:ext uri="{FF2B5EF4-FFF2-40B4-BE49-F238E27FC236}">
                  <a16:creationId xmlns:a16="http://schemas.microsoft.com/office/drawing/2014/main" id="{BBF7B933-2A8C-452F-AFEE-D1EC5871AA74}"/>
                </a:ext>
              </a:extLst>
            </p:cNvPr>
            <p:cNvGrpSpPr/>
            <p:nvPr/>
          </p:nvGrpSpPr>
          <p:grpSpPr>
            <a:xfrm>
              <a:off x="8491682" y="2958795"/>
              <a:ext cx="64800" cy="64800"/>
              <a:chOff x="5264126" y="2949152"/>
              <a:chExt cx="64800" cy="64800"/>
            </a:xfrm>
          </p:grpSpPr>
          <p:sp>
            <p:nvSpPr>
              <p:cNvPr id="814" name="Freeform: Shape 813">
                <a:extLst>
                  <a:ext uri="{FF2B5EF4-FFF2-40B4-BE49-F238E27FC236}">
                    <a16:creationId xmlns:a16="http://schemas.microsoft.com/office/drawing/2014/main" id="{B39F8F8A-4A22-4869-8A50-FC1E67E4C504}"/>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15" name="Freeform: Shape 814">
                <a:extLst>
                  <a:ext uri="{FF2B5EF4-FFF2-40B4-BE49-F238E27FC236}">
                    <a16:creationId xmlns:a16="http://schemas.microsoft.com/office/drawing/2014/main" id="{D05068F7-1931-4ADD-B301-DA567EBBBDF3}"/>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27" name="Group 726">
              <a:extLst>
                <a:ext uri="{FF2B5EF4-FFF2-40B4-BE49-F238E27FC236}">
                  <a16:creationId xmlns:a16="http://schemas.microsoft.com/office/drawing/2014/main" id="{EF7D605B-26D1-4E05-B02D-FD524D69984E}"/>
                </a:ext>
              </a:extLst>
            </p:cNvPr>
            <p:cNvGrpSpPr/>
            <p:nvPr/>
          </p:nvGrpSpPr>
          <p:grpSpPr>
            <a:xfrm>
              <a:off x="8255937" y="2958795"/>
              <a:ext cx="64800" cy="64800"/>
              <a:chOff x="5264126" y="2949152"/>
              <a:chExt cx="64800" cy="64800"/>
            </a:xfrm>
          </p:grpSpPr>
          <p:sp>
            <p:nvSpPr>
              <p:cNvPr id="812" name="Freeform: Shape 811">
                <a:extLst>
                  <a:ext uri="{FF2B5EF4-FFF2-40B4-BE49-F238E27FC236}">
                    <a16:creationId xmlns:a16="http://schemas.microsoft.com/office/drawing/2014/main" id="{74CD30E7-3083-4020-A432-9CCEAEC2CC16}"/>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13" name="Freeform: Shape 812">
                <a:extLst>
                  <a:ext uri="{FF2B5EF4-FFF2-40B4-BE49-F238E27FC236}">
                    <a16:creationId xmlns:a16="http://schemas.microsoft.com/office/drawing/2014/main" id="{32AADFA8-F356-4AB1-8583-18E41D2AD1B7}"/>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28" name="Group 727">
              <a:extLst>
                <a:ext uri="{FF2B5EF4-FFF2-40B4-BE49-F238E27FC236}">
                  <a16:creationId xmlns:a16="http://schemas.microsoft.com/office/drawing/2014/main" id="{37BF6F06-FF9E-40CB-8152-61A6743F0611}"/>
                </a:ext>
              </a:extLst>
            </p:cNvPr>
            <p:cNvGrpSpPr/>
            <p:nvPr/>
          </p:nvGrpSpPr>
          <p:grpSpPr>
            <a:xfrm>
              <a:off x="8168373" y="2958795"/>
              <a:ext cx="64800" cy="64800"/>
              <a:chOff x="5264126" y="2949152"/>
              <a:chExt cx="64800" cy="64800"/>
            </a:xfrm>
          </p:grpSpPr>
          <p:sp>
            <p:nvSpPr>
              <p:cNvPr id="810" name="Freeform: Shape 809">
                <a:extLst>
                  <a:ext uri="{FF2B5EF4-FFF2-40B4-BE49-F238E27FC236}">
                    <a16:creationId xmlns:a16="http://schemas.microsoft.com/office/drawing/2014/main" id="{710A658B-2FCE-493B-AE13-8ACC13F59413}"/>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11" name="Freeform: Shape 810">
                <a:extLst>
                  <a:ext uri="{FF2B5EF4-FFF2-40B4-BE49-F238E27FC236}">
                    <a16:creationId xmlns:a16="http://schemas.microsoft.com/office/drawing/2014/main" id="{17259FA8-1FB2-4198-9B91-7E7A03F085A3}"/>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29" name="Group 728">
              <a:extLst>
                <a:ext uri="{FF2B5EF4-FFF2-40B4-BE49-F238E27FC236}">
                  <a16:creationId xmlns:a16="http://schemas.microsoft.com/office/drawing/2014/main" id="{D693BE03-75B2-4C65-A640-C4F27909577C}"/>
                </a:ext>
              </a:extLst>
            </p:cNvPr>
            <p:cNvGrpSpPr/>
            <p:nvPr/>
          </p:nvGrpSpPr>
          <p:grpSpPr>
            <a:xfrm>
              <a:off x="8589010" y="2958795"/>
              <a:ext cx="64800" cy="64800"/>
              <a:chOff x="5264126" y="2949152"/>
              <a:chExt cx="64800" cy="64800"/>
            </a:xfrm>
          </p:grpSpPr>
          <p:sp>
            <p:nvSpPr>
              <p:cNvPr id="808" name="Freeform: Shape 807">
                <a:extLst>
                  <a:ext uri="{FF2B5EF4-FFF2-40B4-BE49-F238E27FC236}">
                    <a16:creationId xmlns:a16="http://schemas.microsoft.com/office/drawing/2014/main" id="{68CBBD5C-DF7E-4504-A22B-85301E478B71}"/>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09" name="Freeform: Shape 808">
                <a:extLst>
                  <a:ext uri="{FF2B5EF4-FFF2-40B4-BE49-F238E27FC236}">
                    <a16:creationId xmlns:a16="http://schemas.microsoft.com/office/drawing/2014/main" id="{90412BF1-68FC-46BC-8634-10EEC496763A}"/>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30" name="Group 729">
              <a:extLst>
                <a:ext uri="{FF2B5EF4-FFF2-40B4-BE49-F238E27FC236}">
                  <a16:creationId xmlns:a16="http://schemas.microsoft.com/office/drawing/2014/main" id="{EA16811E-A30F-4343-9E0F-8F53D8253684}"/>
                </a:ext>
              </a:extLst>
            </p:cNvPr>
            <p:cNvGrpSpPr/>
            <p:nvPr/>
          </p:nvGrpSpPr>
          <p:grpSpPr>
            <a:xfrm>
              <a:off x="8618177" y="2958795"/>
              <a:ext cx="64800" cy="64800"/>
              <a:chOff x="5264126" y="2949152"/>
              <a:chExt cx="64800" cy="64800"/>
            </a:xfrm>
          </p:grpSpPr>
          <p:sp>
            <p:nvSpPr>
              <p:cNvPr id="806" name="Freeform: Shape 805">
                <a:extLst>
                  <a:ext uri="{FF2B5EF4-FFF2-40B4-BE49-F238E27FC236}">
                    <a16:creationId xmlns:a16="http://schemas.microsoft.com/office/drawing/2014/main" id="{65FE44AA-F27F-45EA-830F-1F1840057259}"/>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07" name="Freeform: Shape 806">
                <a:extLst>
                  <a:ext uri="{FF2B5EF4-FFF2-40B4-BE49-F238E27FC236}">
                    <a16:creationId xmlns:a16="http://schemas.microsoft.com/office/drawing/2014/main" id="{4CA7DF2A-9CDE-460C-9933-BDD17DDF6E40}"/>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31" name="Group 730">
              <a:extLst>
                <a:ext uri="{FF2B5EF4-FFF2-40B4-BE49-F238E27FC236}">
                  <a16:creationId xmlns:a16="http://schemas.microsoft.com/office/drawing/2014/main" id="{EC39D2B1-A206-4BDD-93FA-1F995D965B7D}"/>
                </a:ext>
              </a:extLst>
            </p:cNvPr>
            <p:cNvGrpSpPr/>
            <p:nvPr/>
          </p:nvGrpSpPr>
          <p:grpSpPr>
            <a:xfrm>
              <a:off x="8874545" y="2958795"/>
              <a:ext cx="64800" cy="64800"/>
              <a:chOff x="5264126" y="2949152"/>
              <a:chExt cx="64800" cy="64800"/>
            </a:xfrm>
          </p:grpSpPr>
          <p:sp>
            <p:nvSpPr>
              <p:cNvPr id="804" name="Freeform: Shape 803">
                <a:extLst>
                  <a:ext uri="{FF2B5EF4-FFF2-40B4-BE49-F238E27FC236}">
                    <a16:creationId xmlns:a16="http://schemas.microsoft.com/office/drawing/2014/main" id="{1F7C323C-3241-4F7B-A9A7-B9034B98C6B8}"/>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05" name="Freeform: Shape 804">
                <a:extLst>
                  <a:ext uri="{FF2B5EF4-FFF2-40B4-BE49-F238E27FC236}">
                    <a16:creationId xmlns:a16="http://schemas.microsoft.com/office/drawing/2014/main" id="{DE8B38EE-9BCF-4DCF-B6FF-675F70089B49}"/>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32" name="Group 731">
              <a:extLst>
                <a:ext uri="{FF2B5EF4-FFF2-40B4-BE49-F238E27FC236}">
                  <a16:creationId xmlns:a16="http://schemas.microsoft.com/office/drawing/2014/main" id="{AABB4F67-C51A-45BB-862F-934E57F82AC2}"/>
                </a:ext>
              </a:extLst>
            </p:cNvPr>
            <p:cNvGrpSpPr/>
            <p:nvPr/>
          </p:nvGrpSpPr>
          <p:grpSpPr>
            <a:xfrm>
              <a:off x="8448819" y="2958795"/>
              <a:ext cx="64800" cy="64800"/>
              <a:chOff x="5264126" y="2949152"/>
              <a:chExt cx="64800" cy="64800"/>
            </a:xfrm>
          </p:grpSpPr>
          <p:sp>
            <p:nvSpPr>
              <p:cNvPr id="802" name="Freeform: Shape 801">
                <a:extLst>
                  <a:ext uri="{FF2B5EF4-FFF2-40B4-BE49-F238E27FC236}">
                    <a16:creationId xmlns:a16="http://schemas.microsoft.com/office/drawing/2014/main" id="{A58B803F-FFBD-4FAD-B98E-56E686F65843}"/>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03" name="Freeform: Shape 802">
                <a:extLst>
                  <a:ext uri="{FF2B5EF4-FFF2-40B4-BE49-F238E27FC236}">
                    <a16:creationId xmlns:a16="http://schemas.microsoft.com/office/drawing/2014/main" id="{AB01933A-E1BC-444E-BD96-86DBB8B832CD}"/>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33" name="Group 732">
              <a:extLst>
                <a:ext uri="{FF2B5EF4-FFF2-40B4-BE49-F238E27FC236}">
                  <a16:creationId xmlns:a16="http://schemas.microsoft.com/office/drawing/2014/main" id="{D6AABFEE-E4C8-400C-AD39-793212BE7BDE}"/>
                </a:ext>
              </a:extLst>
            </p:cNvPr>
            <p:cNvGrpSpPr/>
            <p:nvPr/>
          </p:nvGrpSpPr>
          <p:grpSpPr>
            <a:xfrm>
              <a:off x="8227362" y="2958795"/>
              <a:ext cx="64800" cy="64800"/>
              <a:chOff x="5264126" y="2949152"/>
              <a:chExt cx="64800" cy="64800"/>
            </a:xfrm>
          </p:grpSpPr>
          <p:sp>
            <p:nvSpPr>
              <p:cNvPr id="800" name="Freeform: Shape 799">
                <a:extLst>
                  <a:ext uri="{FF2B5EF4-FFF2-40B4-BE49-F238E27FC236}">
                    <a16:creationId xmlns:a16="http://schemas.microsoft.com/office/drawing/2014/main" id="{5098E20D-CFE0-4733-BFAF-B6CB63EAB8F6}"/>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801" name="Freeform: Shape 800">
                <a:extLst>
                  <a:ext uri="{FF2B5EF4-FFF2-40B4-BE49-F238E27FC236}">
                    <a16:creationId xmlns:a16="http://schemas.microsoft.com/office/drawing/2014/main" id="{E8A293FB-EB37-4ED4-B256-C4EC542B7673}"/>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34" name="Group 733">
              <a:extLst>
                <a:ext uri="{FF2B5EF4-FFF2-40B4-BE49-F238E27FC236}">
                  <a16:creationId xmlns:a16="http://schemas.microsoft.com/office/drawing/2014/main" id="{83F30DE1-0EB4-43EB-B69A-A6F2DA79FAD9}"/>
                </a:ext>
              </a:extLst>
            </p:cNvPr>
            <p:cNvGrpSpPr/>
            <p:nvPr/>
          </p:nvGrpSpPr>
          <p:grpSpPr>
            <a:xfrm>
              <a:off x="8417632" y="2958795"/>
              <a:ext cx="64800" cy="64800"/>
              <a:chOff x="5264126" y="2949152"/>
              <a:chExt cx="64800" cy="64800"/>
            </a:xfrm>
          </p:grpSpPr>
          <p:sp>
            <p:nvSpPr>
              <p:cNvPr id="798" name="Freeform: Shape 797">
                <a:extLst>
                  <a:ext uri="{FF2B5EF4-FFF2-40B4-BE49-F238E27FC236}">
                    <a16:creationId xmlns:a16="http://schemas.microsoft.com/office/drawing/2014/main" id="{3492A818-1140-49E2-AAF2-08FC4D6A70FC}"/>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799" name="Freeform: Shape 798">
                <a:extLst>
                  <a:ext uri="{FF2B5EF4-FFF2-40B4-BE49-F238E27FC236}">
                    <a16:creationId xmlns:a16="http://schemas.microsoft.com/office/drawing/2014/main" id="{A884E18D-1C34-4257-AB49-AD460E421CC8}"/>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35" name="Group 734">
              <a:extLst>
                <a:ext uri="{FF2B5EF4-FFF2-40B4-BE49-F238E27FC236}">
                  <a16:creationId xmlns:a16="http://schemas.microsoft.com/office/drawing/2014/main" id="{1CF2C43C-202F-4B15-B9E4-FCB59CD5649C}"/>
                </a:ext>
              </a:extLst>
            </p:cNvPr>
            <p:cNvGrpSpPr/>
            <p:nvPr/>
          </p:nvGrpSpPr>
          <p:grpSpPr>
            <a:xfrm>
              <a:off x="8244573" y="2958795"/>
              <a:ext cx="64800" cy="64800"/>
              <a:chOff x="5264126" y="2949152"/>
              <a:chExt cx="64800" cy="64800"/>
            </a:xfrm>
          </p:grpSpPr>
          <p:sp>
            <p:nvSpPr>
              <p:cNvPr id="796" name="Freeform: Shape 795">
                <a:extLst>
                  <a:ext uri="{FF2B5EF4-FFF2-40B4-BE49-F238E27FC236}">
                    <a16:creationId xmlns:a16="http://schemas.microsoft.com/office/drawing/2014/main" id="{6A589D93-EE8F-40C4-8DA1-7A975EAECFDC}"/>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797" name="Freeform: Shape 796">
                <a:extLst>
                  <a:ext uri="{FF2B5EF4-FFF2-40B4-BE49-F238E27FC236}">
                    <a16:creationId xmlns:a16="http://schemas.microsoft.com/office/drawing/2014/main" id="{A08B7908-D319-41D7-8D1B-174E5B23F38D}"/>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36" name="Group 735">
              <a:extLst>
                <a:ext uri="{FF2B5EF4-FFF2-40B4-BE49-F238E27FC236}">
                  <a16:creationId xmlns:a16="http://schemas.microsoft.com/office/drawing/2014/main" id="{9D6FC2B3-6758-4464-9672-79AE66CBCA86}"/>
                </a:ext>
              </a:extLst>
            </p:cNvPr>
            <p:cNvGrpSpPr/>
            <p:nvPr/>
          </p:nvGrpSpPr>
          <p:grpSpPr>
            <a:xfrm>
              <a:off x="8467566" y="2958795"/>
              <a:ext cx="64800" cy="64800"/>
              <a:chOff x="5264126" y="2949152"/>
              <a:chExt cx="64800" cy="64800"/>
            </a:xfrm>
          </p:grpSpPr>
          <p:sp>
            <p:nvSpPr>
              <p:cNvPr id="794" name="Freeform: Shape 793">
                <a:extLst>
                  <a:ext uri="{FF2B5EF4-FFF2-40B4-BE49-F238E27FC236}">
                    <a16:creationId xmlns:a16="http://schemas.microsoft.com/office/drawing/2014/main" id="{6C0BDF47-E8B1-4E16-86A7-AB55C5A43790}"/>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795" name="Freeform: Shape 794">
                <a:extLst>
                  <a:ext uri="{FF2B5EF4-FFF2-40B4-BE49-F238E27FC236}">
                    <a16:creationId xmlns:a16="http://schemas.microsoft.com/office/drawing/2014/main" id="{EBB243B4-5CEC-40E9-8812-12767090FEBC}"/>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37" name="Group 736">
              <a:extLst>
                <a:ext uri="{FF2B5EF4-FFF2-40B4-BE49-F238E27FC236}">
                  <a16:creationId xmlns:a16="http://schemas.microsoft.com/office/drawing/2014/main" id="{2C1F841D-951A-4DA6-A18F-8864220E1771}"/>
                </a:ext>
              </a:extLst>
            </p:cNvPr>
            <p:cNvGrpSpPr/>
            <p:nvPr/>
          </p:nvGrpSpPr>
          <p:grpSpPr>
            <a:xfrm>
              <a:off x="8282420" y="2958795"/>
              <a:ext cx="64800" cy="64800"/>
              <a:chOff x="5264126" y="2949152"/>
              <a:chExt cx="64800" cy="64800"/>
            </a:xfrm>
          </p:grpSpPr>
          <p:sp>
            <p:nvSpPr>
              <p:cNvPr id="792" name="Freeform: Shape 791">
                <a:extLst>
                  <a:ext uri="{FF2B5EF4-FFF2-40B4-BE49-F238E27FC236}">
                    <a16:creationId xmlns:a16="http://schemas.microsoft.com/office/drawing/2014/main" id="{FA21EDC9-456F-4D6C-A7BA-90EE734DE0D9}"/>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793" name="Freeform: Shape 792">
                <a:extLst>
                  <a:ext uri="{FF2B5EF4-FFF2-40B4-BE49-F238E27FC236}">
                    <a16:creationId xmlns:a16="http://schemas.microsoft.com/office/drawing/2014/main" id="{7DC51A65-8E0C-4678-BBCE-3623444A6B6D}"/>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38" name="Group 737">
              <a:extLst>
                <a:ext uri="{FF2B5EF4-FFF2-40B4-BE49-F238E27FC236}">
                  <a16:creationId xmlns:a16="http://schemas.microsoft.com/office/drawing/2014/main" id="{228C2670-8456-4A80-A591-859F6928251F}"/>
                </a:ext>
              </a:extLst>
            </p:cNvPr>
            <p:cNvGrpSpPr/>
            <p:nvPr/>
          </p:nvGrpSpPr>
          <p:grpSpPr>
            <a:xfrm>
              <a:off x="8981703" y="2958795"/>
              <a:ext cx="64800" cy="64800"/>
              <a:chOff x="5264126" y="2949152"/>
              <a:chExt cx="64800" cy="64800"/>
            </a:xfrm>
          </p:grpSpPr>
          <p:sp>
            <p:nvSpPr>
              <p:cNvPr id="790" name="Freeform: Shape 789">
                <a:extLst>
                  <a:ext uri="{FF2B5EF4-FFF2-40B4-BE49-F238E27FC236}">
                    <a16:creationId xmlns:a16="http://schemas.microsoft.com/office/drawing/2014/main" id="{B01475FE-0362-44F4-A4E0-0C647ABC8F4A}"/>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791" name="Freeform: Shape 790">
                <a:extLst>
                  <a:ext uri="{FF2B5EF4-FFF2-40B4-BE49-F238E27FC236}">
                    <a16:creationId xmlns:a16="http://schemas.microsoft.com/office/drawing/2014/main" id="{472E91B6-E629-4291-A371-47FB8577E192}"/>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39" name="Group 738">
              <a:extLst>
                <a:ext uri="{FF2B5EF4-FFF2-40B4-BE49-F238E27FC236}">
                  <a16:creationId xmlns:a16="http://schemas.microsoft.com/office/drawing/2014/main" id="{DA0976E4-A63E-4AED-A685-048B926C68A3}"/>
                </a:ext>
              </a:extLst>
            </p:cNvPr>
            <p:cNvGrpSpPr/>
            <p:nvPr/>
          </p:nvGrpSpPr>
          <p:grpSpPr>
            <a:xfrm>
              <a:off x="8834582" y="2958795"/>
              <a:ext cx="64800" cy="64800"/>
              <a:chOff x="5264126" y="2949152"/>
              <a:chExt cx="64800" cy="64800"/>
            </a:xfrm>
          </p:grpSpPr>
          <p:sp>
            <p:nvSpPr>
              <p:cNvPr id="788" name="Freeform: Shape 787">
                <a:extLst>
                  <a:ext uri="{FF2B5EF4-FFF2-40B4-BE49-F238E27FC236}">
                    <a16:creationId xmlns:a16="http://schemas.microsoft.com/office/drawing/2014/main" id="{75BA839F-6537-4E33-98C0-6F911EAB0F9C}"/>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789" name="Freeform: Shape 788">
                <a:extLst>
                  <a:ext uri="{FF2B5EF4-FFF2-40B4-BE49-F238E27FC236}">
                    <a16:creationId xmlns:a16="http://schemas.microsoft.com/office/drawing/2014/main" id="{45A39773-2E85-4D4C-A355-1A999811F6E5}"/>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40" name="Group 739">
              <a:extLst>
                <a:ext uri="{FF2B5EF4-FFF2-40B4-BE49-F238E27FC236}">
                  <a16:creationId xmlns:a16="http://schemas.microsoft.com/office/drawing/2014/main" id="{FDA12193-FBA0-4CC5-9502-4A4B007FD295}"/>
                </a:ext>
              </a:extLst>
            </p:cNvPr>
            <p:cNvGrpSpPr/>
            <p:nvPr/>
          </p:nvGrpSpPr>
          <p:grpSpPr>
            <a:xfrm>
              <a:off x="8303562" y="2958795"/>
              <a:ext cx="64800" cy="64800"/>
              <a:chOff x="5264126" y="2949152"/>
              <a:chExt cx="64800" cy="64800"/>
            </a:xfrm>
          </p:grpSpPr>
          <p:sp>
            <p:nvSpPr>
              <p:cNvPr id="786" name="Freeform: Shape 785">
                <a:extLst>
                  <a:ext uri="{FF2B5EF4-FFF2-40B4-BE49-F238E27FC236}">
                    <a16:creationId xmlns:a16="http://schemas.microsoft.com/office/drawing/2014/main" id="{F8834DC3-67BE-401E-8F80-A157558C0732}"/>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787" name="Freeform: Shape 786">
                <a:extLst>
                  <a:ext uri="{FF2B5EF4-FFF2-40B4-BE49-F238E27FC236}">
                    <a16:creationId xmlns:a16="http://schemas.microsoft.com/office/drawing/2014/main" id="{43A7EEC8-162A-48DF-880B-D12A696D7E11}"/>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41" name="Group 740">
              <a:extLst>
                <a:ext uri="{FF2B5EF4-FFF2-40B4-BE49-F238E27FC236}">
                  <a16:creationId xmlns:a16="http://schemas.microsoft.com/office/drawing/2014/main" id="{29A27138-641A-4FC5-BBFB-884A060375F5}"/>
                </a:ext>
              </a:extLst>
            </p:cNvPr>
            <p:cNvGrpSpPr/>
            <p:nvPr/>
          </p:nvGrpSpPr>
          <p:grpSpPr>
            <a:xfrm>
              <a:off x="9153153" y="2958795"/>
              <a:ext cx="64800" cy="64800"/>
              <a:chOff x="5264126" y="2949152"/>
              <a:chExt cx="64800" cy="64800"/>
            </a:xfrm>
          </p:grpSpPr>
          <p:sp>
            <p:nvSpPr>
              <p:cNvPr id="784" name="Freeform: Shape 783">
                <a:extLst>
                  <a:ext uri="{FF2B5EF4-FFF2-40B4-BE49-F238E27FC236}">
                    <a16:creationId xmlns:a16="http://schemas.microsoft.com/office/drawing/2014/main" id="{15F9B0E4-3930-41B8-907D-C7C7ADFC80BF}"/>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785" name="Freeform: Shape 784">
                <a:extLst>
                  <a:ext uri="{FF2B5EF4-FFF2-40B4-BE49-F238E27FC236}">
                    <a16:creationId xmlns:a16="http://schemas.microsoft.com/office/drawing/2014/main" id="{6C3EC4F2-7768-4770-9338-6015265732B0}"/>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42" name="Group 741">
              <a:extLst>
                <a:ext uri="{FF2B5EF4-FFF2-40B4-BE49-F238E27FC236}">
                  <a16:creationId xmlns:a16="http://schemas.microsoft.com/office/drawing/2014/main" id="{1537AEAA-49A8-4CCD-B4FC-13F492505D9F}"/>
                </a:ext>
              </a:extLst>
            </p:cNvPr>
            <p:cNvGrpSpPr/>
            <p:nvPr/>
          </p:nvGrpSpPr>
          <p:grpSpPr>
            <a:xfrm>
              <a:off x="9198397" y="2958795"/>
              <a:ext cx="64800" cy="64800"/>
              <a:chOff x="5264126" y="2949152"/>
              <a:chExt cx="64800" cy="64800"/>
            </a:xfrm>
          </p:grpSpPr>
          <p:sp>
            <p:nvSpPr>
              <p:cNvPr id="782" name="Freeform: Shape 781">
                <a:extLst>
                  <a:ext uri="{FF2B5EF4-FFF2-40B4-BE49-F238E27FC236}">
                    <a16:creationId xmlns:a16="http://schemas.microsoft.com/office/drawing/2014/main" id="{A19730C3-F99A-426C-9A86-31D4E1376707}"/>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783" name="Freeform: Shape 782">
                <a:extLst>
                  <a:ext uri="{FF2B5EF4-FFF2-40B4-BE49-F238E27FC236}">
                    <a16:creationId xmlns:a16="http://schemas.microsoft.com/office/drawing/2014/main" id="{1ECF4F00-1284-48DC-A6FB-D45D0A6D6E54}"/>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43" name="Group 742">
              <a:extLst>
                <a:ext uri="{FF2B5EF4-FFF2-40B4-BE49-F238E27FC236}">
                  <a16:creationId xmlns:a16="http://schemas.microsoft.com/office/drawing/2014/main" id="{825415E5-9352-44E2-AD47-B274624B2F70}"/>
                </a:ext>
              </a:extLst>
            </p:cNvPr>
            <p:cNvGrpSpPr/>
            <p:nvPr/>
          </p:nvGrpSpPr>
          <p:grpSpPr>
            <a:xfrm>
              <a:off x="9305553" y="2958795"/>
              <a:ext cx="64800" cy="64800"/>
              <a:chOff x="5264126" y="2949152"/>
              <a:chExt cx="64800" cy="64800"/>
            </a:xfrm>
          </p:grpSpPr>
          <p:sp>
            <p:nvSpPr>
              <p:cNvPr id="780" name="Freeform: Shape 779">
                <a:extLst>
                  <a:ext uri="{FF2B5EF4-FFF2-40B4-BE49-F238E27FC236}">
                    <a16:creationId xmlns:a16="http://schemas.microsoft.com/office/drawing/2014/main" id="{25314A84-CD75-4F54-8430-FA4E62AB757D}"/>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781" name="Freeform: Shape 780">
                <a:extLst>
                  <a:ext uri="{FF2B5EF4-FFF2-40B4-BE49-F238E27FC236}">
                    <a16:creationId xmlns:a16="http://schemas.microsoft.com/office/drawing/2014/main" id="{4E8050DE-113C-4519-94EC-B64DE72F6E5F}"/>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44" name="Group 743">
              <a:extLst>
                <a:ext uri="{FF2B5EF4-FFF2-40B4-BE49-F238E27FC236}">
                  <a16:creationId xmlns:a16="http://schemas.microsoft.com/office/drawing/2014/main" id="{52341A72-7A9C-4270-BC45-D8C5C39455CB}"/>
                </a:ext>
              </a:extLst>
            </p:cNvPr>
            <p:cNvGrpSpPr/>
            <p:nvPr/>
          </p:nvGrpSpPr>
          <p:grpSpPr>
            <a:xfrm>
              <a:off x="9334128" y="2958795"/>
              <a:ext cx="64800" cy="64800"/>
              <a:chOff x="5264126" y="2949152"/>
              <a:chExt cx="64800" cy="64800"/>
            </a:xfrm>
          </p:grpSpPr>
          <p:sp>
            <p:nvSpPr>
              <p:cNvPr id="778" name="Freeform: Shape 777">
                <a:extLst>
                  <a:ext uri="{FF2B5EF4-FFF2-40B4-BE49-F238E27FC236}">
                    <a16:creationId xmlns:a16="http://schemas.microsoft.com/office/drawing/2014/main" id="{B8FEC48C-C672-4E7D-B25B-9D32408976E5}"/>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779" name="Freeform: Shape 778">
                <a:extLst>
                  <a:ext uri="{FF2B5EF4-FFF2-40B4-BE49-F238E27FC236}">
                    <a16:creationId xmlns:a16="http://schemas.microsoft.com/office/drawing/2014/main" id="{98A726E7-02E1-4D62-9A20-6568DE63E6D5}"/>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45" name="Group 744">
              <a:extLst>
                <a:ext uri="{FF2B5EF4-FFF2-40B4-BE49-F238E27FC236}">
                  <a16:creationId xmlns:a16="http://schemas.microsoft.com/office/drawing/2014/main" id="{10FEAE2F-078D-407B-891E-3D9E97553265}"/>
                </a:ext>
              </a:extLst>
            </p:cNvPr>
            <p:cNvGrpSpPr/>
            <p:nvPr/>
          </p:nvGrpSpPr>
          <p:grpSpPr>
            <a:xfrm>
              <a:off x="9431759" y="2958795"/>
              <a:ext cx="64800" cy="64800"/>
              <a:chOff x="5264126" y="2949152"/>
              <a:chExt cx="64800" cy="64800"/>
            </a:xfrm>
          </p:grpSpPr>
          <p:sp>
            <p:nvSpPr>
              <p:cNvPr id="776" name="Freeform: Shape 775">
                <a:extLst>
                  <a:ext uri="{FF2B5EF4-FFF2-40B4-BE49-F238E27FC236}">
                    <a16:creationId xmlns:a16="http://schemas.microsoft.com/office/drawing/2014/main" id="{AB89D1A9-CCE5-421A-A965-D8F02D8AF21E}"/>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777" name="Freeform: Shape 776">
                <a:extLst>
                  <a:ext uri="{FF2B5EF4-FFF2-40B4-BE49-F238E27FC236}">
                    <a16:creationId xmlns:a16="http://schemas.microsoft.com/office/drawing/2014/main" id="{0751C629-8715-4E8E-9A51-0A8BFCFF55C2}"/>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46" name="Group 745">
              <a:extLst>
                <a:ext uri="{FF2B5EF4-FFF2-40B4-BE49-F238E27FC236}">
                  <a16:creationId xmlns:a16="http://schemas.microsoft.com/office/drawing/2014/main" id="{7E49FE13-749E-4FC1-A634-ECC2FFB8890F}"/>
                </a:ext>
              </a:extLst>
            </p:cNvPr>
            <p:cNvGrpSpPr/>
            <p:nvPr/>
          </p:nvGrpSpPr>
          <p:grpSpPr>
            <a:xfrm>
              <a:off x="9522246" y="2958795"/>
              <a:ext cx="64800" cy="64800"/>
              <a:chOff x="5264126" y="2949152"/>
              <a:chExt cx="64800" cy="64800"/>
            </a:xfrm>
          </p:grpSpPr>
          <p:sp>
            <p:nvSpPr>
              <p:cNvPr id="774" name="Freeform: Shape 773">
                <a:extLst>
                  <a:ext uri="{FF2B5EF4-FFF2-40B4-BE49-F238E27FC236}">
                    <a16:creationId xmlns:a16="http://schemas.microsoft.com/office/drawing/2014/main" id="{723E1545-2202-497D-9698-E7F530F74291}"/>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775" name="Freeform: Shape 774">
                <a:extLst>
                  <a:ext uri="{FF2B5EF4-FFF2-40B4-BE49-F238E27FC236}">
                    <a16:creationId xmlns:a16="http://schemas.microsoft.com/office/drawing/2014/main" id="{B09FF62D-9458-4484-A952-B52B2E9C589C}"/>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47" name="Group 746">
              <a:extLst>
                <a:ext uri="{FF2B5EF4-FFF2-40B4-BE49-F238E27FC236}">
                  <a16:creationId xmlns:a16="http://schemas.microsoft.com/office/drawing/2014/main" id="{DE77753B-A85B-4D49-A71F-B2BEF2264D58}"/>
                </a:ext>
              </a:extLst>
            </p:cNvPr>
            <p:cNvGrpSpPr/>
            <p:nvPr/>
          </p:nvGrpSpPr>
          <p:grpSpPr>
            <a:xfrm>
              <a:off x="9641309" y="2958795"/>
              <a:ext cx="64800" cy="64800"/>
              <a:chOff x="5264126" y="2949152"/>
              <a:chExt cx="64800" cy="64800"/>
            </a:xfrm>
          </p:grpSpPr>
          <p:sp>
            <p:nvSpPr>
              <p:cNvPr id="772" name="Freeform: Shape 771">
                <a:extLst>
                  <a:ext uri="{FF2B5EF4-FFF2-40B4-BE49-F238E27FC236}">
                    <a16:creationId xmlns:a16="http://schemas.microsoft.com/office/drawing/2014/main" id="{234BACE3-755C-401E-8969-28386BCF00DC}"/>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773" name="Freeform: Shape 772">
                <a:extLst>
                  <a:ext uri="{FF2B5EF4-FFF2-40B4-BE49-F238E27FC236}">
                    <a16:creationId xmlns:a16="http://schemas.microsoft.com/office/drawing/2014/main" id="{9F067788-8AE5-4F28-B7B5-7F29177E9FAD}"/>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48" name="Group 747">
              <a:extLst>
                <a:ext uri="{FF2B5EF4-FFF2-40B4-BE49-F238E27FC236}">
                  <a16:creationId xmlns:a16="http://schemas.microsoft.com/office/drawing/2014/main" id="{2EB07F0C-0CE7-4602-B010-781D6E4E0BB6}"/>
                </a:ext>
              </a:extLst>
            </p:cNvPr>
            <p:cNvGrpSpPr/>
            <p:nvPr/>
          </p:nvGrpSpPr>
          <p:grpSpPr>
            <a:xfrm>
              <a:off x="9696077" y="2958795"/>
              <a:ext cx="64800" cy="64800"/>
              <a:chOff x="5264126" y="2949152"/>
              <a:chExt cx="64800" cy="64800"/>
            </a:xfrm>
          </p:grpSpPr>
          <p:sp>
            <p:nvSpPr>
              <p:cNvPr id="770" name="Freeform: Shape 769">
                <a:extLst>
                  <a:ext uri="{FF2B5EF4-FFF2-40B4-BE49-F238E27FC236}">
                    <a16:creationId xmlns:a16="http://schemas.microsoft.com/office/drawing/2014/main" id="{EE859322-56C3-4C00-9F06-902F3C3CA358}"/>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771" name="Freeform: Shape 770">
                <a:extLst>
                  <a:ext uri="{FF2B5EF4-FFF2-40B4-BE49-F238E27FC236}">
                    <a16:creationId xmlns:a16="http://schemas.microsoft.com/office/drawing/2014/main" id="{8A75D75C-401A-4A7E-A8C7-0214D3C1E658}"/>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49" name="Group 748">
              <a:extLst>
                <a:ext uri="{FF2B5EF4-FFF2-40B4-BE49-F238E27FC236}">
                  <a16:creationId xmlns:a16="http://schemas.microsoft.com/office/drawing/2014/main" id="{5ECB8C47-D609-4C81-A0D5-E585AD5F6200}"/>
                </a:ext>
              </a:extLst>
            </p:cNvPr>
            <p:cNvGrpSpPr/>
            <p:nvPr/>
          </p:nvGrpSpPr>
          <p:grpSpPr>
            <a:xfrm>
              <a:off x="9717508" y="2958795"/>
              <a:ext cx="64800" cy="64800"/>
              <a:chOff x="5264126" y="2949152"/>
              <a:chExt cx="64800" cy="64800"/>
            </a:xfrm>
          </p:grpSpPr>
          <p:sp>
            <p:nvSpPr>
              <p:cNvPr id="768" name="Freeform: Shape 767">
                <a:extLst>
                  <a:ext uri="{FF2B5EF4-FFF2-40B4-BE49-F238E27FC236}">
                    <a16:creationId xmlns:a16="http://schemas.microsoft.com/office/drawing/2014/main" id="{E0FB3AEA-AF46-46FD-931E-5FE360AFBB5C}"/>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769" name="Freeform: Shape 768">
                <a:extLst>
                  <a:ext uri="{FF2B5EF4-FFF2-40B4-BE49-F238E27FC236}">
                    <a16:creationId xmlns:a16="http://schemas.microsoft.com/office/drawing/2014/main" id="{D3868D16-E097-4418-83BB-76D079F3EF79}"/>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50" name="Group 749">
              <a:extLst>
                <a:ext uri="{FF2B5EF4-FFF2-40B4-BE49-F238E27FC236}">
                  <a16:creationId xmlns:a16="http://schemas.microsoft.com/office/drawing/2014/main" id="{50DF59A1-2388-4CB6-9A69-76E23A81FDF6}"/>
                </a:ext>
              </a:extLst>
            </p:cNvPr>
            <p:cNvGrpSpPr/>
            <p:nvPr/>
          </p:nvGrpSpPr>
          <p:grpSpPr>
            <a:xfrm>
              <a:off x="9755609" y="2958795"/>
              <a:ext cx="64800" cy="64800"/>
              <a:chOff x="5264126" y="2949152"/>
              <a:chExt cx="64800" cy="64800"/>
            </a:xfrm>
          </p:grpSpPr>
          <p:sp>
            <p:nvSpPr>
              <p:cNvPr id="766" name="Freeform: Shape 765">
                <a:extLst>
                  <a:ext uri="{FF2B5EF4-FFF2-40B4-BE49-F238E27FC236}">
                    <a16:creationId xmlns:a16="http://schemas.microsoft.com/office/drawing/2014/main" id="{B8D59D2B-BFDD-48C4-ABAD-D12811CEDA6B}"/>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767" name="Freeform: Shape 766">
                <a:extLst>
                  <a:ext uri="{FF2B5EF4-FFF2-40B4-BE49-F238E27FC236}">
                    <a16:creationId xmlns:a16="http://schemas.microsoft.com/office/drawing/2014/main" id="{3342A7DB-0EE1-48A4-B995-8420B4CFAF36}"/>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51" name="Group 750">
              <a:extLst>
                <a:ext uri="{FF2B5EF4-FFF2-40B4-BE49-F238E27FC236}">
                  <a16:creationId xmlns:a16="http://schemas.microsoft.com/office/drawing/2014/main" id="{65E5CF1A-4E7B-49ED-8182-5B51F823586A}"/>
                </a:ext>
              </a:extLst>
            </p:cNvPr>
            <p:cNvGrpSpPr/>
            <p:nvPr/>
          </p:nvGrpSpPr>
          <p:grpSpPr>
            <a:xfrm>
              <a:off x="10010403" y="2958795"/>
              <a:ext cx="64800" cy="64800"/>
              <a:chOff x="5264126" y="2949152"/>
              <a:chExt cx="64800" cy="64800"/>
            </a:xfrm>
          </p:grpSpPr>
          <p:sp>
            <p:nvSpPr>
              <p:cNvPr id="764" name="Freeform: Shape 763">
                <a:extLst>
                  <a:ext uri="{FF2B5EF4-FFF2-40B4-BE49-F238E27FC236}">
                    <a16:creationId xmlns:a16="http://schemas.microsoft.com/office/drawing/2014/main" id="{65BB82D2-EAE3-4584-A5EA-DA1518B8A43C}"/>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765" name="Freeform: Shape 764">
                <a:extLst>
                  <a:ext uri="{FF2B5EF4-FFF2-40B4-BE49-F238E27FC236}">
                    <a16:creationId xmlns:a16="http://schemas.microsoft.com/office/drawing/2014/main" id="{24662A44-E7DE-4FA3-AA9F-D3C19BB9D624}"/>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52" name="Group 751">
              <a:extLst>
                <a:ext uri="{FF2B5EF4-FFF2-40B4-BE49-F238E27FC236}">
                  <a16:creationId xmlns:a16="http://schemas.microsoft.com/office/drawing/2014/main" id="{73F5E50A-206C-46B0-87AF-5285F04961CD}"/>
                </a:ext>
              </a:extLst>
            </p:cNvPr>
            <p:cNvGrpSpPr/>
            <p:nvPr/>
          </p:nvGrpSpPr>
          <p:grpSpPr>
            <a:xfrm>
              <a:off x="10165183" y="2958795"/>
              <a:ext cx="64800" cy="64800"/>
              <a:chOff x="5264126" y="2949152"/>
              <a:chExt cx="64800" cy="64800"/>
            </a:xfrm>
          </p:grpSpPr>
          <p:sp>
            <p:nvSpPr>
              <p:cNvPr id="762" name="Freeform: Shape 761">
                <a:extLst>
                  <a:ext uri="{FF2B5EF4-FFF2-40B4-BE49-F238E27FC236}">
                    <a16:creationId xmlns:a16="http://schemas.microsoft.com/office/drawing/2014/main" id="{68220942-E1CC-4D77-B3C5-7E1F3AE14679}"/>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763" name="Freeform: Shape 762">
                <a:extLst>
                  <a:ext uri="{FF2B5EF4-FFF2-40B4-BE49-F238E27FC236}">
                    <a16:creationId xmlns:a16="http://schemas.microsoft.com/office/drawing/2014/main" id="{9DC19D2F-EB1C-4203-88D0-2603B92019CB}"/>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53" name="Group 752">
              <a:extLst>
                <a:ext uri="{FF2B5EF4-FFF2-40B4-BE49-F238E27FC236}">
                  <a16:creationId xmlns:a16="http://schemas.microsoft.com/office/drawing/2014/main" id="{53D4875F-3784-497A-923E-3C8FE63F37CD}"/>
                </a:ext>
              </a:extLst>
            </p:cNvPr>
            <p:cNvGrpSpPr/>
            <p:nvPr/>
          </p:nvGrpSpPr>
          <p:grpSpPr>
            <a:xfrm>
              <a:off x="10200903" y="2958795"/>
              <a:ext cx="64800" cy="64800"/>
              <a:chOff x="5264126" y="2949152"/>
              <a:chExt cx="64800" cy="64800"/>
            </a:xfrm>
          </p:grpSpPr>
          <p:sp>
            <p:nvSpPr>
              <p:cNvPr id="760" name="Freeform: Shape 759">
                <a:extLst>
                  <a:ext uri="{FF2B5EF4-FFF2-40B4-BE49-F238E27FC236}">
                    <a16:creationId xmlns:a16="http://schemas.microsoft.com/office/drawing/2014/main" id="{6E83BFDA-FAB6-40DB-B2ED-728F1D46412E}"/>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761" name="Freeform: Shape 760">
                <a:extLst>
                  <a:ext uri="{FF2B5EF4-FFF2-40B4-BE49-F238E27FC236}">
                    <a16:creationId xmlns:a16="http://schemas.microsoft.com/office/drawing/2014/main" id="{E96960FE-4B27-44AF-A4D9-98F76F88E755}"/>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54" name="Group 753">
              <a:extLst>
                <a:ext uri="{FF2B5EF4-FFF2-40B4-BE49-F238E27FC236}">
                  <a16:creationId xmlns:a16="http://schemas.microsoft.com/office/drawing/2014/main" id="{0D7BA31D-2E40-46AE-B735-17E2DC9CAC06}"/>
                </a:ext>
              </a:extLst>
            </p:cNvPr>
            <p:cNvGrpSpPr/>
            <p:nvPr/>
          </p:nvGrpSpPr>
          <p:grpSpPr>
            <a:xfrm>
              <a:off x="10412834" y="2958795"/>
              <a:ext cx="64800" cy="64800"/>
              <a:chOff x="5264126" y="2949152"/>
              <a:chExt cx="64800" cy="64800"/>
            </a:xfrm>
          </p:grpSpPr>
          <p:sp>
            <p:nvSpPr>
              <p:cNvPr id="758" name="Freeform: Shape 757">
                <a:extLst>
                  <a:ext uri="{FF2B5EF4-FFF2-40B4-BE49-F238E27FC236}">
                    <a16:creationId xmlns:a16="http://schemas.microsoft.com/office/drawing/2014/main" id="{A0C02D4C-03B2-4657-A67C-B5FF3E744B98}"/>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759" name="Freeform: Shape 758">
                <a:extLst>
                  <a:ext uri="{FF2B5EF4-FFF2-40B4-BE49-F238E27FC236}">
                    <a16:creationId xmlns:a16="http://schemas.microsoft.com/office/drawing/2014/main" id="{0F2A5730-320C-43E1-ACD0-8FF1F98B9E93}"/>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nvGrpSpPr>
            <p:cNvPr id="755" name="Group 754">
              <a:extLst>
                <a:ext uri="{FF2B5EF4-FFF2-40B4-BE49-F238E27FC236}">
                  <a16:creationId xmlns:a16="http://schemas.microsoft.com/office/drawing/2014/main" id="{8674BB8F-55C7-4B22-AF53-94787AF6675B}"/>
                </a:ext>
              </a:extLst>
            </p:cNvPr>
            <p:cNvGrpSpPr/>
            <p:nvPr/>
          </p:nvGrpSpPr>
          <p:grpSpPr>
            <a:xfrm>
              <a:off x="10660484" y="2958795"/>
              <a:ext cx="64800" cy="64800"/>
              <a:chOff x="5264126" y="2949152"/>
              <a:chExt cx="64800" cy="64800"/>
            </a:xfrm>
          </p:grpSpPr>
          <p:sp>
            <p:nvSpPr>
              <p:cNvPr id="756" name="Freeform: Shape 755">
                <a:extLst>
                  <a:ext uri="{FF2B5EF4-FFF2-40B4-BE49-F238E27FC236}">
                    <a16:creationId xmlns:a16="http://schemas.microsoft.com/office/drawing/2014/main" id="{6F972D60-D8CE-4F52-ABCE-05E8EA39B4CF}"/>
                  </a:ext>
                </a:extLst>
              </p:cNvPr>
              <p:cNvSpPr/>
              <p:nvPr/>
            </p:nvSpPr>
            <p:spPr>
              <a:xfrm>
                <a:off x="5297280" y="2949152"/>
                <a:ext cx="15070" cy="64800"/>
              </a:xfrm>
              <a:custGeom>
                <a:avLst/>
                <a:gdLst>
                  <a:gd name="connsiteX0" fmla="*/ 0 w 21658"/>
                  <a:gd name="connsiteY0" fmla="*/ 0 h 52699"/>
                  <a:gd name="connsiteX1" fmla="*/ 0 w 21658"/>
                  <a:gd name="connsiteY1" fmla="*/ 52699 h 52699"/>
                </a:gdLst>
                <a:ahLst/>
                <a:cxnLst>
                  <a:cxn ang="0">
                    <a:pos x="connsiteX0" y="connsiteY0"/>
                  </a:cxn>
                  <a:cxn ang="0">
                    <a:pos x="connsiteX1" y="connsiteY1"/>
                  </a:cxn>
                </a:cxnLst>
                <a:rect l="l" t="t" r="r" b="b"/>
                <a:pathLst>
                  <a:path w="21658" h="52699">
                    <a:moveTo>
                      <a:pt x="0" y="0"/>
                    </a:moveTo>
                    <a:lnTo>
                      <a:pt x="0" y="52699"/>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757" name="Freeform: Shape 756">
                <a:extLst>
                  <a:ext uri="{FF2B5EF4-FFF2-40B4-BE49-F238E27FC236}">
                    <a16:creationId xmlns:a16="http://schemas.microsoft.com/office/drawing/2014/main" id="{E61362B9-450D-4383-AE09-8C77FCE8FF5E}"/>
                  </a:ext>
                </a:extLst>
              </p:cNvPr>
              <p:cNvSpPr/>
              <p:nvPr/>
            </p:nvSpPr>
            <p:spPr>
              <a:xfrm>
                <a:off x="5264126" y="2980799"/>
                <a:ext cx="64800" cy="15069"/>
              </a:xfrm>
              <a:custGeom>
                <a:avLst/>
                <a:gdLst>
                  <a:gd name="connsiteX0" fmla="*/ 93132 w 93131"/>
                  <a:gd name="connsiteY0" fmla="*/ 0 h 12255"/>
                  <a:gd name="connsiteX1" fmla="*/ 0 w 93131"/>
                  <a:gd name="connsiteY1" fmla="*/ 0 h 12255"/>
                </a:gdLst>
                <a:ahLst/>
                <a:cxnLst>
                  <a:cxn ang="0">
                    <a:pos x="connsiteX0" y="connsiteY0"/>
                  </a:cxn>
                  <a:cxn ang="0">
                    <a:pos x="connsiteX1" y="connsiteY1"/>
                  </a:cxn>
                </a:cxnLst>
                <a:rect l="l" t="t" r="r" b="b"/>
                <a:pathLst>
                  <a:path w="93131" h="12255">
                    <a:moveTo>
                      <a:pt x="93132" y="0"/>
                    </a:moveTo>
                    <a:lnTo>
                      <a:pt x="0" y="0"/>
                    </a:lnTo>
                  </a:path>
                </a:pathLst>
              </a:custGeom>
              <a:ln w="12700" cap="flat">
                <a:solidFill>
                  <a:srgbClr val="A69F9F"/>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grpSp>
      <p:grpSp>
        <p:nvGrpSpPr>
          <p:cNvPr id="1006" name="Group 1005">
            <a:extLst>
              <a:ext uri="{FF2B5EF4-FFF2-40B4-BE49-F238E27FC236}">
                <a16:creationId xmlns:a16="http://schemas.microsoft.com/office/drawing/2014/main" id="{89E4C27A-BD3F-4EED-89FB-471FD4E4678C}"/>
              </a:ext>
            </a:extLst>
          </p:cNvPr>
          <p:cNvGrpSpPr/>
          <p:nvPr/>
        </p:nvGrpSpPr>
        <p:grpSpPr>
          <a:xfrm>
            <a:off x="1640168" y="1440872"/>
            <a:ext cx="8793098" cy="906425"/>
            <a:chOff x="1640168" y="1638836"/>
            <a:chExt cx="8793098" cy="906425"/>
          </a:xfrm>
        </p:grpSpPr>
        <p:sp>
          <p:nvSpPr>
            <p:cNvPr id="1007" name="Freeform: Shape 1006">
              <a:extLst>
                <a:ext uri="{FF2B5EF4-FFF2-40B4-BE49-F238E27FC236}">
                  <a16:creationId xmlns:a16="http://schemas.microsoft.com/office/drawing/2014/main" id="{CEB87B23-DCBD-4C3E-B69D-2EA3CBC88B7D}"/>
                </a:ext>
              </a:extLst>
            </p:cNvPr>
            <p:cNvSpPr/>
            <p:nvPr/>
          </p:nvSpPr>
          <p:spPr>
            <a:xfrm>
              <a:off x="1681669" y="1638836"/>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08" name="Freeform: Shape 1007">
              <a:extLst>
                <a:ext uri="{FF2B5EF4-FFF2-40B4-BE49-F238E27FC236}">
                  <a16:creationId xmlns:a16="http://schemas.microsoft.com/office/drawing/2014/main" id="{81FDBC97-B91B-40AB-9D80-1DFA5D05F77E}"/>
                </a:ext>
              </a:extLst>
            </p:cNvPr>
            <p:cNvSpPr/>
            <p:nvPr/>
          </p:nvSpPr>
          <p:spPr>
            <a:xfrm>
              <a:off x="1640168" y="1674623"/>
              <a:ext cx="8751909" cy="841675"/>
            </a:xfrm>
            <a:custGeom>
              <a:avLst/>
              <a:gdLst>
                <a:gd name="connsiteX0" fmla="*/ 0 w 8751909"/>
                <a:gd name="connsiteY0" fmla="*/ 0 h 841675"/>
                <a:gd name="connsiteX1" fmla="*/ 516659 w 8751909"/>
                <a:gd name="connsiteY1" fmla="*/ 0 h 841675"/>
                <a:gd name="connsiteX2" fmla="*/ 516659 w 8751909"/>
                <a:gd name="connsiteY2" fmla="*/ 20266 h 841675"/>
                <a:gd name="connsiteX3" fmla="*/ 612796 w 8751909"/>
                <a:gd name="connsiteY3" fmla="*/ 20266 h 841675"/>
                <a:gd name="connsiteX4" fmla="*/ 612796 w 8751909"/>
                <a:gd name="connsiteY4" fmla="*/ 43699 h 841675"/>
                <a:gd name="connsiteX5" fmla="*/ 624955 w 8751909"/>
                <a:gd name="connsiteY5" fmla="*/ 43699 h 841675"/>
                <a:gd name="connsiteX6" fmla="*/ 624955 w 8751909"/>
                <a:gd name="connsiteY6" fmla="*/ 67891 h 841675"/>
                <a:gd name="connsiteX7" fmla="*/ 672707 w 8751909"/>
                <a:gd name="connsiteY7" fmla="*/ 67891 h 841675"/>
                <a:gd name="connsiteX8" fmla="*/ 672707 w 8751909"/>
                <a:gd name="connsiteY8" fmla="*/ 83218 h 841675"/>
                <a:gd name="connsiteX9" fmla="*/ 852949 w 8751909"/>
                <a:gd name="connsiteY9" fmla="*/ 83218 h 841675"/>
                <a:gd name="connsiteX10" fmla="*/ 852949 w 8751909"/>
                <a:gd name="connsiteY10" fmla="*/ 108297 h 841675"/>
                <a:gd name="connsiteX11" fmla="*/ 864222 w 8751909"/>
                <a:gd name="connsiteY11" fmla="*/ 108297 h 841675"/>
                <a:gd name="connsiteX12" fmla="*/ 864222 w 8751909"/>
                <a:gd name="connsiteY12" fmla="*/ 123750 h 841675"/>
                <a:gd name="connsiteX13" fmla="*/ 916787 w 8751909"/>
                <a:gd name="connsiteY13" fmla="*/ 123750 h 841675"/>
                <a:gd name="connsiteX14" fmla="*/ 916787 w 8751909"/>
                <a:gd name="connsiteY14" fmla="*/ 181128 h 841675"/>
                <a:gd name="connsiteX15" fmla="*/ 1300829 w 8751909"/>
                <a:gd name="connsiteY15" fmla="*/ 181128 h 841675"/>
                <a:gd name="connsiteX16" fmla="*/ 1300829 w 8751909"/>
                <a:gd name="connsiteY16" fmla="*/ 201268 h 841675"/>
                <a:gd name="connsiteX17" fmla="*/ 1557955 w 8751909"/>
                <a:gd name="connsiteY17" fmla="*/ 201268 h 841675"/>
                <a:gd name="connsiteX18" fmla="*/ 1557955 w 8751909"/>
                <a:gd name="connsiteY18" fmla="*/ 220774 h 841675"/>
                <a:gd name="connsiteX19" fmla="*/ 1587088 w 8751909"/>
                <a:gd name="connsiteY19" fmla="*/ 220774 h 841675"/>
                <a:gd name="connsiteX20" fmla="*/ 1587088 w 8751909"/>
                <a:gd name="connsiteY20" fmla="*/ 243320 h 841675"/>
                <a:gd name="connsiteX21" fmla="*/ 1739844 w 8751909"/>
                <a:gd name="connsiteY21" fmla="*/ 243320 h 841675"/>
                <a:gd name="connsiteX22" fmla="*/ 1739844 w 8751909"/>
                <a:gd name="connsiteY22" fmla="*/ 261939 h 841675"/>
                <a:gd name="connsiteX23" fmla="*/ 2026862 w 8751909"/>
                <a:gd name="connsiteY23" fmla="*/ 261939 h 841675"/>
                <a:gd name="connsiteX24" fmla="*/ 2026862 w 8751909"/>
                <a:gd name="connsiteY24" fmla="*/ 281319 h 841675"/>
                <a:gd name="connsiteX25" fmla="*/ 2186204 w 8751909"/>
                <a:gd name="connsiteY25" fmla="*/ 281319 h 841675"/>
                <a:gd name="connsiteX26" fmla="*/ 2186204 w 8751909"/>
                <a:gd name="connsiteY26" fmla="*/ 297532 h 841675"/>
                <a:gd name="connsiteX27" fmla="*/ 2306661 w 8751909"/>
                <a:gd name="connsiteY27" fmla="*/ 297532 h 841675"/>
                <a:gd name="connsiteX28" fmla="*/ 2306661 w 8751909"/>
                <a:gd name="connsiteY28" fmla="*/ 346043 h 841675"/>
                <a:gd name="connsiteX29" fmla="*/ 2371259 w 8751909"/>
                <a:gd name="connsiteY29" fmla="*/ 346043 h 841675"/>
                <a:gd name="connsiteX30" fmla="*/ 2371259 w 8751909"/>
                <a:gd name="connsiteY30" fmla="*/ 367070 h 841675"/>
                <a:gd name="connsiteX31" fmla="*/ 2377719 w 8751909"/>
                <a:gd name="connsiteY31" fmla="*/ 367070 h 841675"/>
                <a:gd name="connsiteX32" fmla="*/ 2377719 w 8751909"/>
                <a:gd name="connsiteY32" fmla="*/ 381636 h 841675"/>
                <a:gd name="connsiteX33" fmla="*/ 2439150 w 8751909"/>
                <a:gd name="connsiteY33" fmla="*/ 381636 h 841675"/>
                <a:gd name="connsiteX34" fmla="*/ 2439150 w 8751909"/>
                <a:gd name="connsiteY34" fmla="*/ 401775 h 841675"/>
                <a:gd name="connsiteX35" fmla="*/ 2541114 w 8751909"/>
                <a:gd name="connsiteY35" fmla="*/ 401775 h 841675"/>
                <a:gd name="connsiteX36" fmla="*/ 2541114 w 8751909"/>
                <a:gd name="connsiteY36" fmla="*/ 422801 h 841675"/>
                <a:gd name="connsiteX37" fmla="*/ 2594439 w 8751909"/>
                <a:gd name="connsiteY37" fmla="*/ 422801 h 841675"/>
                <a:gd name="connsiteX38" fmla="*/ 2594439 w 8751909"/>
                <a:gd name="connsiteY38" fmla="*/ 442181 h 841675"/>
                <a:gd name="connsiteX39" fmla="*/ 2705143 w 8751909"/>
                <a:gd name="connsiteY39" fmla="*/ 442181 h 841675"/>
                <a:gd name="connsiteX40" fmla="*/ 2705143 w 8751909"/>
                <a:gd name="connsiteY40" fmla="*/ 466500 h 841675"/>
                <a:gd name="connsiteX41" fmla="*/ 2811920 w 8751909"/>
                <a:gd name="connsiteY41" fmla="*/ 466500 h 841675"/>
                <a:gd name="connsiteX42" fmla="*/ 2811920 w 8751909"/>
                <a:gd name="connsiteY42" fmla="*/ 483473 h 841675"/>
                <a:gd name="connsiteX43" fmla="*/ 3039153 w 8751909"/>
                <a:gd name="connsiteY43" fmla="*/ 483473 h 841675"/>
                <a:gd name="connsiteX44" fmla="*/ 3039153 w 8751909"/>
                <a:gd name="connsiteY44" fmla="*/ 505259 h 841675"/>
                <a:gd name="connsiteX45" fmla="*/ 3306665 w 8751909"/>
                <a:gd name="connsiteY45" fmla="*/ 505259 h 841675"/>
                <a:gd name="connsiteX46" fmla="*/ 3306665 w 8751909"/>
                <a:gd name="connsiteY46" fmla="*/ 521472 h 841675"/>
                <a:gd name="connsiteX47" fmla="*/ 3651949 w 8751909"/>
                <a:gd name="connsiteY47" fmla="*/ 521472 h 841675"/>
                <a:gd name="connsiteX48" fmla="*/ 3651949 w 8751909"/>
                <a:gd name="connsiteY48" fmla="*/ 545791 h 841675"/>
                <a:gd name="connsiteX49" fmla="*/ 3857270 w 8751909"/>
                <a:gd name="connsiteY49" fmla="*/ 545791 h 841675"/>
                <a:gd name="connsiteX50" fmla="*/ 3857270 w 8751909"/>
                <a:gd name="connsiteY50" fmla="*/ 562764 h 841675"/>
                <a:gd name="connsiteX51" fmla="*/ 3972153 w 8751909"/>
                <a:gd name="connsiteY51" fmla="*/ 562764 h 841675"/>
                <a:gd name="connsiteX52" fmla="*/ 3972153 w 8751909"/>
                <a:gd name="connsiteY52" fmla="*/ 586197 h 841675"/>
                <a:gd name="connsiteX53" fmla="*/ 4493625 w 8751909"/>
                <a:gd name="connsiteY53" fmla="*/ 586197 h 841675"/>
                <a:gd name="connsiteX54" fmla="*/ 4493625 w 8751909"/>
                <a:gd name="connsiteY54" fmla="*/ 612036 h 841675"/>
                <a:gd name="connsiteX55" fmla="*/ 4778996 w 8751909"/>
                <a:gd name="connsiteY55" fmla="*/ 612036 h 841675"/>
                <a:gd name="connsiteX56" fmla="*/ 4778996 w 8751909"/>
                <a:gd name="connsiteY56" fmla="*/ 630655 h 841675"/>
                <a:gd name="connsiteX57" fmla="*/ 4802429 w 8751909"/>
                <a:gd name="connsiteY57" fmla="*/ 630655 h 841675"/>
                <a:gd name="connsiteX58" fmla="*/ 4802429 w 8751909"/>
                <a:gd name="connsiteY58" fmla="*/ 658141 h 841675"/>
                <a:gd name="connsiteX59" fmla="*/ 5218770 w 8751909"/>
                <a:gd name="connsiteY59" fmla="*/ 658141 h 841675"/>
                <a:gd name="connsiteX60" fmla="*/ 5218770 w 8751909"/>
                <a:gd name="connsiteY60" fmla="*/ 681574 h 841675"/>
                <a:gd name="connsiteX61" fmla="*/ 5269689 w 8751909"/>
                <a:gd name="connsiteY61" fmla="*/ 681574 h 841675"/>
                <a:gd name="connsiteX62" fmla="*/ 5269689 w 8751909"/>
                <a:gd name="connsiteY62" fmla="*/ 709820 h 841675"/>
                <a:gd name="connsiteX63" fmla="*/ 7066151 w 8751909"/>
                <a:gd name="connsiteY63" fmla="*/ 709820 h 841675"/>
                <a:gd name="connsiteX64" fmla="*/ 7066151 w 8751909"/>
                <a:gd name="connsiteY64" fmla="*/ 841676 h 841675"/>
                <a:gd name="connsiteX65" fmla="*/ 8751909 w 8751909"/>
                <a:gd name="connsiteY65" fmla="*/ 841676 h 841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8751909" h="841675">
                  <a:moveTo>
                    <a:pt x="0" y="0"/>
                  </a:moveTo>
                  <a:lnTo>
                    <a:pt x="516659" y="0"/>
                  </a:lnTo>
                  <a:lnTo>
                    <a:pt x="516659" y="20266"/>
                  </a:lnTo>
                  <a:lnTo>
                    <a:pt x="612796" y="20266"/>
                  </a:lnTo>
                  <a:lnTo>
                    <a:pt x="612796" y="43699"/>
                  </a:lnTo>
                  <a:lnTo>
                    <a:pt x="624955" y="43699"/>
                  </a:lnTo>
                  <a:lnTo>
                    <a:pt x="624955" y="67891"/>
                  </a:lnTo>
                  <a:lnTo>
                    <a:pt x="672707" y="67891"/>
                  </a:lnTo>
                  <a:lnTo>
                    <a:pt x="672707" y="83218"/>
                  </a:lnTo>
                  <a:lnTo>
                    <a:pt x="852949" y="83218"/>
                  </a:lnTo>
                  <a:lnTo>
                    <a:pt x="852949" y="108297"/>
                  </a:lnTo>
                  <a:lnTo>
                    <a:pt x="864222" y="108297"/>
                  </a:lnTo>
                  <a:lnTo>
                    <a:pt x="864222" y="123750"/>
                  </a:lnTo>
                  <a:lnTo>
                    <a:pt x="916787" y="123750"/>
                  </a:lnTo>
                  <a:lnTo>
                    <a:pt x="916787" y="181128"/>
                  </a:lnTo>
                  <a:lnTo>
                    <a:pt x="1300829" y="181128"/>
                  </a:lnTo>
                  <a:lnTo>
                    <a:pt x="1300829" y="201268"/>
                  </a:lnTo>
                  <a:lnTo>
                    <a:pt x="1557955" y="201268"/>
                  </a:lnTo>
                  <a:lnTo>
                    <a:pt x="1557955" y="220774"/>
                  </a:lnTo>
                  <a:lnTo>
                    <a:pt x="1587088" y="220774"/>
                  </a:lnTo>
                  <a:lnTo>
                    <a:pt x="1587088" y="243320"/>
                  </a:lnTo>
                  <a:lnTo>
                    <a:pt x="1739844" y="243320"/>
                  </a:lnTo>
                  <a:lnTo>
                    <a:pt x="1739844" y="261939"/>
                  </a:lnTo>
                  <a:lnTo>
                    <a:pt x="2026862" y="261939"/>
                  </a:lnTo>
                  <a:lnTo>
                    <a:pt x="2026862" y="281319"/>
                  </a:lnTo>
                  <a:lnTo>
                    <a:pt x="2186204" y="281319"/>
                  </a:lnTo>
                  <a:lnTo>
                    <a:pt x="2186204" y="297532"/>
                  </a:lnTo>
                  <a:lnTo>
                    <a:pt x="2306661" y="297532"/>
                  </a:lnTo>
                  <a:lnTo>
                    <a:pt x="2306661" y="346043"/>
                  </a:lnTo>
                  <a:lnTo>
                    <a:pt x="2371259" y="346043"/>
                  </a:lnTo>
                  <a:lnTo>
                    <a:pt x="2371259" y="367070"/>
                  </a:lnTo>
                  <a:lnTo>
                    <a:pt x="2377719" y="367070"/>
                  </a:lnTo>
                  <a:lnTo>
                    <a:pt x="2377719" y="381636"/>
                  </a:lnTo>
                  <a:lnTo>
                    <a:pt x="2439150" y="381636"/>
                  </a:lnTo>
                  <a:lnTo>
                    <a:pt x="2439150" y="401775"/>
                  </a:lnTo>
                  <a:lnTo>
                    <a:pt x="2541114" y="401775"/>
                  </a:lnTo>
                  <a:lnTo>
                    <a:pt x="2541114" y="422801"/>
                  </a:lnTo>
                  <a:lnTo>
                    <a:pt x="2594439" y="422801"/>
                  </a:lnTo>
                  <a:lnTo>
                    <a:pt x="2594439" y="442181"/>
                  </a:lnTo>
                  <a:lnTo>
                    <a:pt x="2705143" y="442181"/>
                  </a:lnTo>
                  <a:lnTo>
                    <a:pt x="2705143" y="466500"/>
                  </a:lnTo>
                  <a:lnTo>
                    <a:pt x="2811920" y="466500"/>
                  </a:lnTo>
                  <a:lnTo>
                    <a:pt x="2811920" y="483473"/>
                  </a:lnTo>
                  <a:lnTo>
                    <a:pt x="3039153" y="483473"/>
                  </a:lnTo>
                  <a:lnTo>
                    <a:pt x="3039153" y="505259"/>
                  </a:lnTo>
                  <a:lnTo>
                    <a:pt x="3306665" y="505259"/>
                  </a:lnTo>
                  <a:lnTo>
                    <a:pt x="3306665" y="521472"/>
                  </a:lnTo>
                  <a:lnTo>
                    <a:pt x="3651949" y="521472"/>
                  </a:lnTo>
                  <a:lnTo>
                    <a:pt x="3651949" y="545791"/>
                  </a:lnTo>
                  <a:lnTo>
                    <a:pt x="3857270" y="545791"/>
                  </a:lnTo>
                  <a:lnTo>
                    <a:pt x="3857270" y="562764"/>
                  </a:lnTo>
                  <a:lnTo>
                    <a:pt x="3972153" y="562764"/>
                  </a:lnTo>
                  <a:lnTo>
                    <a:pt x="3972153" y="586197"/>
                  </a:lnTo>
                  <a:lnTo>
                    <a:pt x="4493625" y="586197"/>
                  </a:lnTo>
                  <a:lnTo>
                    <a:pt x="4493625" y="612036"/>
                  </a:lnTo>
                  <a:lnTo>
                    <a:pt x="4778996" y="612036"/>
                  </a:lnTo>
                  <a:lnTo>
                    <a:pt x="4778996" y="630655"/>
                  </a:lnTo>
                  <a:lnTo>
                    <a:pt x="4802429" y="630655"/>
                  </a:lnTo>
                  <a:lnTo>
                    <a:pt x="4802429" y="658141"/>
                  </a:lnTo>
                  <a:lnTo>
                    <a:pt x="5218770" y="658141"/>
                  </a:lnTo>
                  <a:lnTo>
                    <a:pt x="5218770" y="681574"/>
                  </a:lnTo>
                  <a:lnTo>
                    <a:pt x="5269689" y="681574"/>
                  </a:lnTo>
                  <a:lnTo>
                    <a:pt x="5269689" y="709820"/>
                  </a:lnTo>
                  <a:lnTo>
                    <a:pt x="7066151" y="709820"/>
                  </a:lnTo>
                  <a:lnTo>
                    <a:pt x="7066151" y="841676"/>
                  </a:lnTo>
                  <a:lnTo>
                    <a:pt x="8751909" y="841676"/>
                  </a:lnTo>
                </a:path>
              </a:pathLst>
            </a:custGeom>
            <a:noFill/>
            <a:ln w="1905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09" name="Freeform: Shape 1008">
              <a:extLst>
                <a:ext uri="{FF2B5EF4-FFF2-40B4-BE49-F238E27FC236}">
                  <a16:creationId xmlns:a16="http://schemas.microsoft.com/office/drawing/2014/main" id="{3E618980-AFD8-4A2A-8DE6-C8FA805E7458}"/>
                </a:ext>
              </a:extLst>
            </p:cNvPr>
            <p:cNvSpPr/>
            <p:nvPr/>
          </p:nvSpPr>
          <p:spPr>
            <a:xfrm>
              <a:off x="2136488" y="165550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10" name="Freeform: Shape 1009">
              <a:extLst>
                <a:ext uri="{FF2B5EF4-FFF2-40B4-BE49-F238E27FC236}">
                  <a16:creationId xmlns:a16="http://schemas.microsoft.com/office/drawing/2014/main" id="{305D6458-F69F-4106-A92B-E286AD6DD7F9}"/>
                </a:ext>
              </a:extLst>
            </p:cNvPr>
            <p:cNvSpPr/>
            <p:nvPr/>
          </p:nvSpPr>
          <p:spPr>
            <a:xfrm>
              <a:off x="2217451" y="1681699"/>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11" name="Freeform: Shape 1010">
              <a:extLst>
                <a:ext uri="{FF2B5EF4-FFF2-40B4-BE49-F238E27FC236}">
                  <a16:creationId xmlns:a16="http://schemas.microsoft.com/office/drawing/2014/main" id="{2172F049-E4BF-408C-9165-E9CD2176BC4A}"/>
                </a:ext>
              </a:extLst>
            </p:cNvPr>
            <p:cNvSpPr/>
            <p:nvPr/>
          </p:nvSpPr>
          <p:spPr>
            <a:xfrm>
              <a:off x="2322226" y="1722180"/>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12" name="Freeform: Shape 1011">
              <a:extLst>
                <a:ext uri="{FF2B5EF4-FFF2-40B4-BE49-F238E27FC236}">
                  <a16:creationId xmlns:a16="http://schemas.microsoft.com/office/drawing/2014/main" id="{18B9C478-1C24-4CEB-9C94-D7A2390B45F1}"/>
                </a:ext>
              </a:extLst>
            </p:cNvPr>
            <p:cNvSpPr/>
            <p:nvPr/>
          </p:nvSpPr>
          <p:spPr>
            <a:xfrm>
              <a:off x="3615245" y="190315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13" name="Freeform: Shape 1012">
              <a:extLst>
                <a:ext uri="{FF2B5EF4-FFF2-40B4-BE49-F238E27FC236}">
                  <a16:creationId xmlns:a16="http://schemas.microsoft.com/office/drawing/2014/main" id="{0643EDCD-47CB-4BCB-B55D-0F03F9F25E81}"/>
                </a:ext>
              </a:extLst>
            </p:cNvPr>
            <p:cNvSpPr/>
            <p:nvPr/>
          </p:nvSpPr>
          <p:spPr>
            <a:xfrm>
              <a:off x="3746213" y="1926968"/>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14" name="Freeform: Shape 1013">
              <a:extLst>
                <a:ext uri="{FF2B5EF4-FFF2-40B4-BE49-F238E27FC236}">
                  <a16:creationId xmlns:a16="http://schemas.microsoft.com/office/drawing/2014/main" id="{D78C7EC4-DA48-4E71-AF92-574D0CB267CB}"/>
                </a:ext>
              </a:extLst>
            </p:cNvPr>
            <p:cNvSpPr/>
            <p:nvPr/>
          </p:nvSpPr>
          <p:spPr>
            <a:xfrm>
              <a:off x="4220083" y="2079368"/>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15" name="Freeform: Shape 1014">
              <a:extLst>
                <a:ext uri="{FF2B5EF4-FFF2-40B4-BE49-F238E27FC236}">
                  <a16:creationId xmlns:a16="http://schemas.microsoft.com/office/drawing/2014/main" id="{E7C3A2C0-5A13-4F3B-8F02-4C69D2389217}"/>
                </a:ext>
              </a:extLst>
            </p:cNvPr>
            <p:cNvSpPr/>
            <p:nvPr/>
          </p:nvSpPr>
          <p:spPr>
            <a:xfrm>
              <a:off x="5698839" y="222700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16" name="Freeform: Shape 1015">
              <a:extLst>
                <a:ext uri="{FF2B5EF4-FFF2-40B4-BE49-F238E27FC236}">
                  <a16:creationId xmlns:a16="http://schemas.microsoft.com/office/drawing/2014/main" id="{B78EFD2C-087B-4B10-ACDB-FCD21EC19B46}"/>
                </a:ext>
              </a:extLst>
            </p:cNvPr>
            <p:cNvSpPr/>
            <p:nvPr/>
          </p:nvSpPr>
          <p:spPr>
            <a:xfrm>
              <a:off x="5896482" y="222700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17" name="Freeform: Shape 1016">
              <a:extLst>
                <a:ext uri="{FF2B5EF4-FFF2-40B4-BE49-F238E27FC236}">
                  <a16:creationId xmlns:a16="http://schemas.microsoft.com/office/drawing/2014/main" id="{E5BFE30F-4ECD-4502-B7B5-5EA1B0ACBCDD}"/>
                </a:ext>
              </a:extLst>
            </p:cNvPr>
            <p:cNvSpPr/>
            <p:nvPr/>
          </p:nvSpPr>
          <p:spPr>
            <a:xfrm>
              <a:off x="5922676" y="222700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18" name="Freeform: Shape 1017">
              <a:extLst>
                <a:ext uri="{FF2B5EF4-FFF2-40B4-BE49-F238E27FC236}">
                  <a16:creationId xmlns:a16="http://schemas.microsoft.com/office/drawing/2014/main" id="{268A1C2C-D305-4338-88BB-6677470D99E2}"/>
                </a:ext>
              </a:extLst>
            </p:cNvPr>
            <p:cNvSpPr/>
            <p:nvPr/>
          </p:nvSpPr>
          <p:spPr>
            <a:xfrm>
              <a:off x="5936963" y="222700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19" name="Freeform: Shape 1018">
              <a:extLst>
                <a:ext uri="{FF2B5EF4-FFF2-40B4-BE49-F238E27FC236}">
                  <a16:creationId xmlns:a16="http://schemas.microsoft.com/office/drawing/2014/main" id="{D9D9F5FA-3945-4E69-A8E9-21D4961ABD22}"/>
                </a:ext>
              </a:extLst>
            </p:cNvPr>
            <p:cNvSpPr/>
            <p:nvPr/>
          </p:nvSpPr>
          <p:spPr>
            <a:xfrm>
              <a:off x="5963157" y="222700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20" name="Freeform: Shape 1019">
              <a:extLst>
                <a:ext uri="{FF2B5EF4-FFF2-40B4-BE49-F238E27FC236}">
                  <a16:creationId xmlns:a16="http://schemas.microsoft.com/office/drawing/2014/main" id="{68253C89-9381-4C73-ABA5-77BD945A175E}"/>
                </a:ext>
              </a:extLst>
            </p:cNvPr>
            <p:cNvSpPr/>
            <p:nvPr/>
          </p:nvSpPr>
          <p:spPr>
            <a:xfrm>
              <a:off x="5963157" y="222700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21" name="Freeform: Shape 1020">
              <a:extLst>
                <a:ext uri="{FF2B5EF4-FFF2-40B4-BE49-F238E27FC236}">
                  <a16:creationId xmlns:a16="http://schemas.microsoft.com/office/drawing/2014/main" id="{3C90466F-D407-4D24-9DBC-4EAAB3D88BB4}"/>
                </a:ext>
              </a:extLst>
            </p:cNvPr>
            <p:cNvSpPr/>
            <p:nvPr/>
          </p:nvSpPr>
          <p:spPr>
            <a:xfrm>
              <a:off x="5989351" y="222700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22" name="Freeform: Shape 1021">
              <a:extLst>
                <a:ext uri="{FF2B5EF4-FFF2-40B4-BE49-F238E27FC236}">
                  <a16:creationId xmlns:a16="http://schemas.microsoft.com/office/drawing/2014/main" id="{E69F1054-0B8B-444F-B319-12A3A62B7183}"/>
                </a:ext>
              </a:extLst>
            </p:cNvPr>
            <p:cNvSpPr/>
            <p:nvPr/>
          </p:nvSpPr>
          <p:spPr>
            <a:xfrm>
              <a:off x="6008400" y="222700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23" name="Freeform: Shape 1022">
              <a:extLst>
                <a:ext uri="{FF2B5EF4-FFF2-40B4-BE49-F238E27FC236}">
                  <a16:creationId xmlns:a16="http://schemas.microsoft.com/office/drawing/2014/main" id="{A832F332-12FB-4250-B0E0-B538AE895491}"/>
                </a:ext>
              </a:extLst>
            </p:cNvPr>
            <p:cNvSpPr/>
            <p:nvPr/>
          </p:nvSpPr>
          <p:spPr>
            <a:xfrm>
              <a:off x="5970300" y="222700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24" name="Freeform: Shape 1023">
              <a:extLst>
                <a:ext uri="{FF2B5EF4-FFF2-40B4-BE49-F238E27FC236}">
                  <a16:creationId xmlns:a16="http://schemas.microsoft.com/office/drawing/2014/main" id="{7F5F8EBB-85BF-4C0B-BB8E-0D7BA0D3F721}"/>
                </a:ext>
              </a:extLst>
            </p:cNvPr>
            <p:cNvSpPr/>
            <p:nvPr/>
          </p:nvSpPr>
          <p:spPr>
            <a:xfrm>
              <a:off x="5996494" y="222700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25" name="Freeform: Shape 1024">
              <a:extLst>
                <a:ext uri="{FF2B5EF4-FFF2-40B4-BE49-F238E27FC236}">
                  <a16:creationId xmlns:a16="http://schemas.microsoft.com/office/drawing/2014/main" id="{C573CC31-9935-48B5-A9B8-0F4C8E1F4CEE}"/>
                </a:ext>
              </a:extLst>
            </p:cNvPr>
            <p:cNvSpPr/>
            <p:nvPr/>
          </p:nvSpPr>
          <p:spPr>
            <a:xfrm>
              <a:off x="6041737" y="222700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26" name="Freeform: Shape 1025">
              <a:extLst>
                <a:ext uri="{FF2B5EF4-FFF2-40B4-BE49-F238E27FC236}">
                  <a16:creationId xmlns:a16="http://schemas.microsoft.com/office/drawing/2014/main" id="{5FD37E28-0387-4F1B-BFDC-CAA8CD991D6E}"/>
                </a:ext>
              </a:extLst>
            </p:cNvPr>
            <p:cNvSpPr/>
            <p:nvPr/>
          </p:nvSpPr>
          <p:spPr>
            <a:xfrm>
              <a:off x="5932201" y="222700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27" name="Freeform: Shape 1026">
              <a:extLst>
                <a:ext uri="{FF2B5EF4-FFF2-40B4-BE49-F238E27FC236}">
                  <a16:creationId xmlns:a16="http://schemas.microsoft.com/office/drawing/2014/main" id="{009C8318-7F89-4EC4-B6B6-7C01BF285CBB}"/>
                </a:ext>
              </a:extLst>
            </p:cNvPr>
            <p:cNvSpPr/>
            <p:nvPr/>
          </p:nvSpPr>
          <p:spPr>
            <a:xfrm>
              <a:off x="5958395" y="222700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28" name="Freeform: Shape 1027">
              <a:extLst>
                <a:ext uri="{FF2B5EF4-FFF2-40B4-BE49-F238E27FC236}">
                  <a16:creationId xmlns:a16="http://schemas.microsoft.com/office/drawing/2014/main" id="{A514A465-039E-4B80-AB81-8ADCFB3ED359}"/>
                </a:ext>
              </a:extLst>
            </p:cNvPr>
            <p:cNvSpPr/>
            <p:nvPr/>
          </p:nvSpPr>
          <p:spPr>
            <a:xfrm>
              <a:off x="5972682" y="222700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29" name="Freeform: Shape 1028">
              <a:extLst>
                <a:ext uri="{FF2B5EF4-FFF2-40B4-BE49-F238E27FC236}">
                  <a16:creationId xmlns:a16="http://schemas.microsoft.com/office/drawing/2014/main" id="{174C860A-9382-461C-8CC4-93FB577B06B0}"/>
                </a:ext>
              </a:extLst>
            </p:cNvPr>
            <p:cNvSpPr/>
            <p:nvPr/>
          </p:nvSpPr>
          <p:spPr>
            <a:xfrm>
              <a:off x="5998876" y="222700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30" name="Freeform: Shape 1029">
              <a:extLst>
                <a:ext uri="{FF2B5EF4-FFF2-40B4-BE49-F238E27FC236}">
                  <a16:creationId xmlns:a16="http://schemas.microsoft.com/office/drawing/2014/main" id="{BBB0C1D4-27DB-4391-8CCA-DC800CA07DE0}"/>
                </a:ext>
              </a:extLst>
            </p:cNvPr>
            <p:cNvSpPr/>
            <p:nvPr/>
          </p:nvSpPr>
          <p:spPr>
            <a:xfrm>
              <a:off x="5998876" y="222700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31" name="Freeform: Shape 1030">
              <a:extLst>
                <a:ext uri="{FF2B5EF4-FFF2-40B4-BE49-F238E27FC236}">
                  <a16:creationId xmlns:a16="http://schemas.microsoft.com/office/drawing/2014/main" id="{186A3FD1-D674-4005-9C29-29572060833C}"/>
                </a:ext>
              </a:extLst>
            </p:cNvPr>
            <p:cNvSpPr/>
            <p:nvPr/>
          </p:nvSpPr>
          <p:spPr>
            <a:xfrm>
              <a:off x="6025070" y="222700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32" name="Freeform: Shape 1031">
              <a:extLst>
                <a:ext uri="{FF2B5EF4-FFF2-40B4-BE49-F238E27FC236}">
                  <a16:creationId xmlns:a16="http://schemas.microsoft.com/office/drawing/2014/main" id="{36BDD226-A36D-422E-8CA4-1FB45C2CC4CE}"/>
                </a:ext>
              </a:extLst>
            </p:cNvPr>
            <p:cNvSpPr/>
            <p:nvPr/>
          </p:nvSpPr>
          <p:spPr>
            <a:xfrm>
              <a:off x="6044119" y="222700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33" name="Freeform: Shape 1032">
              <a:extLst>
                <a:ext uri="{FF2B5EF4-FFF2-40B4-BE49-F238E27FC236}">
                  <a16:creationId xmlns:a16="http://schemas.microsoft.com/office/drawing/2014/main" id="{7951D71F-F4AE-4496-A8F4-14C8CD955AF8}"/>
                </a:ext>
              </a:extLst>
            </p:cNvPr>
            <p:cNvSpPr/>
            <p:nvPr/>
          </p:nvSpPr>
          <p:spPr>
            <a:xfrm>
              <a:off x="6006019" y="222700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34" name="Freeform: Shape 1033">
              <a:extLst>
                <a:ext uri="{FF2B5EF4-FFF2-40B4-BE49-F238E27FC236}">
                  <a16:creationId xmlns:a16="http://schemas.microsoft.com/office/drawing/2014/main" id="{E1110E65-3710-47F3-AE12-6F8422057D14}"/>
                </a:ext>
              </a:extLst>
            </p:cNvPr>
            <p:cNvSpPr/>
            <p:nvPr/>
          </p:nvSpPr>
          <p:spPr>
            <a:xfrm>
              <a:off x="6032213" y="222700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35" name="Freeform: Shape 1034">
              <a:extLst>
                <a:ext uri="{FF2B5EF4-FFF2-40B4-BE49-F238E27FC236}">
                  <a16:creationId xmlns:a16="http://schemas.microsoft.com/office/drawing/2014/main" id="{B1F3265F-B7E4-4200-8599-C6DB3188990C}"/>
                </a:ext>
              </a:extLst>
            </p:cNvPr>
            <p:cNvSpPr/>
            <p:nvPr/>
          </p:nvSpPr>
          <p:spPr>
            <a:xfrm>
              <a:off x="6077456" y="222700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36" name="Freeform: Shape 1035">
              <a:extLst>
                <a:ext uri="{FF2B5EF4-FFF2-40B4-BE49-F238E27FC236}">
                  <a16:creationId xmlns:a16="http://schemas.microsoft.com/office/drawing/2014/main" id="{329BD2DA-3D5B-4B6A-912E-EBF827DD70D5}"/>
                </a:ext>
              </a:extLst>
            </p:cNvPr>
            <p:cNvSpPr/>
            <p:nvPr/>
          </p:nvSpPr>
          <p:spPr>
            <a:xfrm>
              <a:off x="6120318" y="224605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37" name="Freeform: Shape 1036">
              <a:extLst>
                <a:ext uri="{FF2B5EF4-FFF2-40B4-BE49-F238E27FC236}">
                  <a16:creationId xmlns:a16="http://schemas.microsoft.com/office/drawing/2014/main" id="{CCD69DCE-E446-44BA-83CF-9A9444EF6F06}"/>
                </a:ext>
              </a:extLst>
            </p:cNvPr>
            <p:cNvSpPr/>
            <p:nvPr/>
          </p:nvSpPr>
          <p:spPr>
            <a:xfrm>
              <a:off x="6156036" y="224605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38" name="Freeform: Shape 1037">
              <a:extLst>
                <a:ext uri="{FF2B5EF4-FFF2-40B4-BE49-F238E27FC236}">
                  <a16:creationId xmlns:a16="http://schemas.microsoft.com/office/drawing/2014/main" id="{9429CBC5-00FE-481E-9E81-5851895F08DA}"/>
                </a:ext>
              </a:extLst>
            </p:cNvPr>
            <p:cNvSpPr/>
            <p:nvPr/>
          </p:nvSpPr>
          <p:spPr>
            <a:xfrm>
              <a:off x="6182230" y="224605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39" name="Freeform: Shape 1038">
              <a:extLst>
                <a:ext uri="{FF2B5EF4-FFF2-40B4-BE49-F238E27FC236}">
                  <a16:creationId xmlns:a16="http://schemas.microsoft.com/office/drawing/2014/main" id="{6AB4EC6B-D752-479E-AEF5-FCF850311C94}"/>
                </a:ext>
              </a:extLst>
            </p:cNvPr>
            <p:cNvSpPr/>
            <p:nvPr/>
          </p:nvSpPr>
          <p:spPr>
            <a:xfrm>
              <a:off x="6196517" y="224605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40" name="Freeform: Shape 1039">
              <a:extLst>
                <a:ext uri="{FF2B5EF4-FFF2-40B4-BE49-F238E27FC236}">
                  <a16:creationId xmlns:a16="http://schemas.microsoft.com/office/drawing/2014/main" id="{2AD5ED7F-3F4D-48D9-BDF7-F3204A78EE26}"/>
                </a:ext>
              </a:extLst>
            </p:cNvPr>
            <p:cNvSpPr/>
            <p:nvPr/>
          </p:nvSpPr>
          <p:spPr>
            <a:xfrm>
              <a:off x="6222711" y="224605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41" name="Freeform: Shape 1040">
              <a:extLst>
                <a:ext uri="{FF2B5EF4-FFF2-40B4-BE49-F238E27FC236}">
                  <a16:creationId xmlns:a16="http://schemas.microsoft.com/office/drawing/2014/main" id="{44997FC1-3B44-4C47-835E-6BACA4A0CFC2}"/>
                </a:ext>
              </a:extLst>
            </p:cNvPr>
            <p:cNvSpPr/>
            <p:nvPr/>
          </p:nvSpPr>
          <p:spPr>
            <a:xfrm>
              <a:off x="6222711" y="224605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42" name="Freeform: Shape 1041">
              <a:extLst>
                <a:ext uri="{FF2B5EF4-FFF2-40B4-BE49-F238E27FC236}">
                  <a16:creationId xmlns:a16="http://schemas.microsoft.com/office/drawing/2014/main" id="{5B239B09-35DB-4EB7-8970-D4E4E6B931EA}"/>
                </a:ext>
              </a:extLst>
            </p:cNvPr>
            <p:cNvSpPr/>
            <p:nvPr/>
          </p:nvSpPr>
          <p:spPr>
            <a:xfrm>
              <a:off x="6229854" y="224605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43" name="Freeform: Shape 1042">
              <a:extLst>
                <a:ext uri="{FF2B5EF4-FFF2-40B4-BE49-F238E27FC236}">
                  <a16:creationId xmlns:a16="http://schemas.microsoft.com/office/drawing/2014/main" id="{FB561B03-2236-44BA-B5BE-E967010088EE}"/>
                </a:ext>
              </a:extLst>
            </p:cNvPr>
            <p:cNvSpPr/>
            <p:nvPr/>
          </p:nvSpPr>
          <p:spPr>
            <a:xfrm>
              <a:off x="6191755" y="224605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44" name="Freeform: Shape 1043">
              <a:extLst>
                <a:ext uri="{FF2B5EF4-FFF2-40B4-BE49-F238E27FC236}">
                  <a16:creationId xmlns:a16="http://schemas.microsoft.com/office/drawing/2014/main" id="{36B68EAC-D76E-44EF-8DFF-281C5869CCB9}"/>
                </a:ext>
              </a:extLst>
            </p:cNvPr>
            <p:cNvSpPr/>
            <p:nvPr/>
          </p:nvSpPr>
          <p:spPr>
            <a:xfrm>
              <a:off x="6217949" y="224605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45" name="Freeform: Shape 1044">
              <a:extLst>
                <a:ext uri="{FF2B5EF4-FFF2-40B4-BE49-F238E27FC236}">
                  <a16:creationId xmlns:a16="http://schemas.microsoft.com/office/drawing/2014/main" id="{1E964307-B983-48B6-98F1-5E3FDE8BD795}"/>
                </a:ext>
              </a:extLst>
            </p:cNvPr>
            <p:cNvSpPr/>
            <p:nvPr/>
          </p:nvSpPr>
          <p:spPr>
            <a:xfrm>
              <a:off x="6232236" y="224605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46" name="Freeform: Shape 1045">
              <a:extLst>
                <a:ext uri="{FF2B5EF4-FFF2-40B4-BE49-F238E27FC236}">
                  <a16:creationId xmlns:a16="http://schemas.microsoft.com/office/drawing/2014/main" id="{96347D00-5852-4EBA-99E0-2556AFFF8B72}"/>
                </a:ext>
              </a:extLst>
            </p:cNvPr>
            <p:cNvSpPr/>
            <p:nvPr/>
          </p:nvSpPr>
          <p:spPr>
            <a:xfrm>
              <a:off x="6267955" y="224605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47" name="Freeform: Shape 1046">
              <a:extLst>
                <a:ext uri="{FF2B5EF4-FFF2-40B4-BE49-F238E27FC236}">
                  <a16:creationId xmlns:a16="http://schemas.microsoft.com/office/drawing/2014/main" id="{BCA3FC6D-5C4B-499D-B3E7-09522063B13C}"/>
                </a:ext>
              </a:extLst>
            </p:cNvPr>
            <p:cNvSpPr/>
            <p:nvPr/>
          </p:nvSpPr>
          <p:spPr>
            <a:xfrm>
              <a:off x="6294149" y="224605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48" name="Freeform: Shape 1047">
              <a:extLst>
                <a:ext uri="{FF2B5EF4-FFF2-40B4-BE49-F238E27FC236}">
                  <a16:creationId xmlns:a16="http://schemas.microsoft.com/office/drawing/2014/main" id="{AB9D1327-5693-44A0-91B6-A374B202CA70}"/>
                </a:ext>
              </a:extLst>
            </p:cNvPr>
            <p:cNvSpPr/>
            <p:nvPr/>
          </p:nvSpPr>
          <p:spPr>
            <a:xfrm>
              <a:off x="6308436" y="224605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49" name="Freeform: Shape 1048">
              <a:extLst>
                <a:ext uri="{FF2B5EF4-FFF2-40B4-BE49-F238E27FC236}">
                  <a16:creationId xmlns:a16="http://schemas.microsoft.com/office/drawing/2014/main" id="{90975659-FE4F-4EE3-99FB-BD6F26D52D1F}"/>
                </a:ext>
              </a:extLst>
            </p:cNvPr>
            <p:cNvSpPr/>
            <p:nvPr/>
          </p:nvSpPr>
          <p:spPr>
            <a:xfrm>
              <a:off x="6334630" y="224605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50" name="Freeform: Shape 1049">
              <a:extLst>
                <a:ext uri="{FF2B5EF4-FFF2-40B4-BE49-F238E27FC236}">
                  <a16:creationId xmlns:a16="http://schemas.microsoft.com/office/drawing/2014/main" id="{F26E5F1C-DA6B-4E5F-A3B8-2AB332B445CE}"/>
                </a:ext>
              </a:extLst>
            </p:cNvPr>
            <p:cNvSpPr/>
            <p:nvPr/>
          </p:nvSpPr>
          <p:spPr>
            <a:xfrm>
              <a:off x="6334630" y="224605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51" name="Freeform: Shape 1050">
              <a:extLst>
                <a:ext uri="{FF2B5EF4-FFF2-40B4-BE49-F238E27FC236}">
                  <a16:creationId xmlns:a16="http://schemas.microsoft.com/office/drawing/2014/main" id="{10A29907-3EFC-44BA-B9AA-7A4BDBE07E19}"/>
                </a:ext>
              </a:extLst>
            </p:cNvPr>
            <p:cNvSpPr/>
            <p:nvPr/>
          </p:nvSpPr>
          <p:spPr>
            <a:xfrm>
              <a:off x="6341773" y="224605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52" name="Freeform: Shape 1051">
              <a:extLst>
                <a:ext uri="{FF2B5EF4-FFF2-40B4-BE49-F238E27FC236}">
                  <a16:creationId xmlns:a16="http://schemas.microsoft.com/office/drawing/2014/main" id="{7A2FB277-A84B-449C-BA10-FC5229F1E070}"/>
                </a:ext>
              </a:extLst>
            </p:cNvPr>
            <p:cNvSpPr/>
            <p:nvPr/>
          </p:nvSpPr>
          <p:spPr>
            <a:xfrm>
              <a:off x="6303674" y="224605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53" name="Freeform: Shape 1052">
              <a:extLst>
                <a:ext uri="{FF2B5EF4-FFF2-40B4-BE49-F238E27FC236}">
                  <a16:creationId xmlns:a16="http://schemas.microsoft.com/office/drawing/2014/main" id="{3EAE7ABB-CB7D-4D5B-A87B-0FD832C2BA49}"/>
                </a:ext>
              </a:extLst>
            </p:cNvPr>
            <p:cNvSpPr/>
            <p:nvPr/>
          </p:nvSpPr>
          <p:spPr>
            <a:xfrm>
              <a:off x="6329868" y="224605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54" name="Freeform: Shape 1053">
              <a:extLst>
                <a:ext uri="{FF2B5EF4-FFF2-40B4-BE49-F238E27FC236}">
                  <a16:creationId xmlns:a16="http://schemas.microsoft.com/office/drawing/2014/main" id="{5A9A85E6-54C7-4BA6-A23E-6D56FAA0D777}"/>
                </a:ext>
              </a:extLst>
            </p:cNvPr>
            <p:cNvSpPr/>
            <p:nvPr/>
          </p:nvSpPr>
          <p:spPr>
            <a:xfrm>
              <a:off x="6389398" y="2246055"/>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55" name="Freeform: Shape 1054">
              <a:extLst>
                <a:ext uri="{FF2B5EF4-FFF2-40B4-BE49-F238E27FC236}">
                  <a16:creationId xmlns:a16="http://schemas.microsoft.com/office/drawing/2014/main" id="{12CD70CD-4FEB-4025-9C38-91F2C483CD38}"/>
                </a:ext>
              </a:extLst>
            </p:cNvPr>
            <p:cNvSpPr/>
            <p:nvPr/>
          </p:nvSpPr>
          <p:spPr>
            <a:xfrm>
              <a:off x="6451311" y="2296061"/>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56" name="Freeform: Shape 1055">
              <a:extLst>
                <a:ext uri="{FF2B5EF4-FFF2-40B4-BE49-F238E27FC236}">
                  <a16:creationId xmlns:a16="http://schemas.microsoft.com/office/drawing/2014/main" id="{6E583E43-9AE1-418D-BCBE-685E68C1C380}"/>
                </a:ext>
              </a:extLst>
            </p:cNvPr>
            <p:cNvSpPr/>
            <p:nvPr/>
          </p:nvSpPr>
          <p:spPr>
            <a:xfrm>
              <a:off x="6539417" y="2297104"/>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57" name="Freeform: Shape 1056">
              <a:extLst>
                <a:ext uri="{FF2B5EF4-FFF2-40B4-BE49-F238E27FC236}">
                  <a16:creationId xmlns:a16="http://schemas.microsoft.com/office/drawing/2014/main" id="{C7C607B2-43C7-4ACE-B8B7-828E57D2869C}"/>
                </a:ext>
              </a:extLst>
            </p:cNvPr>
            <p:cNvSpPr/>
            <p:nvPr/>
          </p:nvSpPr>
          <p:spPr>
            <a:xfrm>
              <a:off x="6565611" y="2297104"/>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58" name="Freeform: Shape 1057">
              <a:extLst>
                <a:ext uri="{FF2B5EF4-FFF2-40B4-BE49-F238E27FC236}">
                  <a16:creationId xmlns:a16="http://schemas.microsoft.com/office/drawing/2014/main" id="{A3860606-7ED9-420B-9BAF-EEACD65EDBB9}"/>
                </a:ext>
              </a:extLst>
            </p:cNvPr>
            <p:cNvSpPr/>
            <p:nvPr/>
          </p:nvSpPr>
          <p:spPr>
            <a:xfrm>
              <a:off x="6579898" y="2297104"/>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59" name="Freeform: Shape 1058">
              <a:extLst>
                <a:ext uri="{FF2B5EF4-FFF2-40B4-BE49-F238E27FC236}">
                  <a16:creationId xmlns:a16="http://schemas.microsoft.com/office/drawing/2014/main" id="{BFC4B23D-05BF-45E2-80EA-F54C7A10DB10}"/>
                </a:ext>
              </a:extLst>
            </p:cNvPr>
            <p:cNvSpPr/>
            <p:nvPr/>
          </p:nvSpPr>
          <p:spPr>
            <a:xfrm>
              <a:off x="6606092" y="2297104"/>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60" name="Freeform: Shape 1059">
              <a:extLst>
                <a:ext uri="{FF2B5EF4-FFF2-40B4-BE49-F238E27FC236}">
                  <a16:creationId xmlns:a16="http://schemas.microsoft.com/office/drawing/2014/main" id="{ACDA3342-BFB9-4F47-A52B-DF408809D00F}"/>
                </a:ext>
              </a:extLst>
            </p:cNvPr>
            <p:cNvSpPr/>
            <p:nvPr/>
          </p:nvSpPr>
          <p:spPr>
            <a:xfrm>
              <a:off x="6606092" y="2297104"/>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61" name="Freeform: Shape 1060">
              <a:extLst>
                <a:ext uri="{FF2B5EF4-FFF2-40B4-BE49-F238E27FC236}">
                  <a16:creationId xmlns:a16="http://schemas.microsoft.com/office/drawing/2014/main" id="{ADF84386-A0F1-4181-9512-F0FDC2D4C638}"/>
                </a:ext>
              </a:extLst>
            </p:cNvPr>
            <p:cNvSpPr/>
            <p:nvPr/>
          </p:nvSpPr>
          <p:spPr>
            <a:xfrm>
              <a:off x="6632286" y="2297104"/>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62" name="Freeform: Shape 1061">
              <a:extLst>
                <a:ext uri="{FF2B5EF4-FFF2-40B4-BE49-F238E27FC236}">
                  <a16:creationId xmlns:a16="http://schemas.microsoft.com/office/drawing/2014/main" id="{1C7F4D21-CA61-46DB-ABDB-D8E70F68AF4F}"/>
                </a:ext>
              </a:extLst>
            </p:cNvPr>
            <p:cNvSpPr/>
            <p:nvPr/>
          </p:nvSpPr>
          <p:spPr>
            <a:xfrm>
              <a:off x="6651335" y="2297104"/>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63" name="Freeform: Shape 1062">
              <a:extLst>
                <a:ext uri="{FF2B5EF4-FFF2-40B4-BE49-F238E27FC236}">
                  <a16:creationId xmlns:a16="http://schemas.microsoft.com/office/drawing/2014/main" id="{C0FA6F13-1BCA-4BAF-88C1-021E589436FC}"/>
                </a:ext>
              </a:extLst>
            </p:cNvPr>
            <p:cNvSpPr/>
            <p:nvPr/>
          </p:nvSpPr>
          <p:spPr>
            <a:xfrm>
              <a:off x="6613235" y="2297104"/>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64" name="Freeform: Shape 1063">
              <a:extLst>
                <a:ext uri="{FF2B5EF4-FFF2-40B4-BE49-F238E27FC236}">
                  <a16:creationId xmlns:a16="http://schemas.microsoft.com/office/drawing/2014/main" id="{270BF537-3288-4050-98F2-918CE66C6677}"/>
                </a:ext>
              </a:extLst>
            </p:cNvPr>
            <p:cNvSpPr/>
            <p:nvPr/>
          </p:nvSpPr>
          <p:spPr>
            <a:xfrm>
              <a:off x="6639429" y="2297104"/>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65" name="Freeform: Shape 1064">
              <a:extLst>
                <a:ext uri="{FF2B5EF4-FFF2-40B4-BE49-F238E27FC236}">
                  <a16:creationId xmlns:a16="http://schemas.microsoft.com/office/drawing/2014/main" id="{722BB6F9-2A54-4E4A-9875-75E93437BD7E}"/>
                </a:ext>
              </a:extLst>
            </p:cNvPr>
            <p:cNvSpPr/>
            <p:nvPr/>
          </p:nvSpPr>
          <p:spPr>
            <a:xfrm>
              <a:off x="6575136" y="2297104"/>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66" name="Freeform: Shape 1065">
              <a:extLst>
                <a:ext uri="{FF2B5EF4-FFF2-40B4-BE49-F238E27FC236}">
                  <a16:creationId xmlns:a16="http://schemas.microsoft.com/office/drawing/2014/main" id="{A932813A-52CA-4978-B347-EB468B620FD9}"/>
                </a:ext>
              </a:extLst>
            </p:cNvPr>
            <p:cNvSpPr/>
            <p:nvPr/>
          </p:nvSpPr>
          <p:spPr>
            <a:xfrm>
              <a:off x="6601330" y="2297104"/>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67" name="Freeform: Shape 1066">
              <a:extLst>
                <a:ext uri="{FF2B5EF4-FFF2-40B4-BE49-F238E27FC236}">
                  <a16:creationId xmlns:a16="http://schemas.microsoft.com/office/drawing/2014/main" id="{5EBF059A-B3AF-4145-B15F-EA683019FB00}"/>
                </a:ext>
              </a:extLst>
            </p:cNvPr>
            <p:cNvSpPr/>
            <p:nvPr/>
          </p:nvSpPr>
          <p:spPr>
            <a:xfrm>
              <a:off x="6641811" y="2297104"/>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68" name="Freeform: Shape 1067">
              <a:extLst>
                <a:ext uri="{FF2B5EF4-FFF2-40B4-BE49-F238E27FC236}">
                  <a16:creationId xmlns:a16="http://schemas.microsoft.com/office/drawing/2014/main" id="{49EE66DA-2373-4099-B73D-ECEC54F19D25}"/>
                </a:ext>
              </a:extLst>
            </p:cNvPr>
            <p:cNvSpPr/>
            <p:nvPr/>
          </p:nvSpPr>
          <p:spPr>
            <a:xfrm>
              <a:off x="6641811" y="2297104"/>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69" name="Freeform: Shape 1068">
              <a:extLst>
                <a:ext uri="{FF2B5EF4-FFF2-40B4-BE49-F238E27FC236}">
                  <a16:creationId xmlns:a16="http://schemas.microsoft.com/office/drawing/2014/main" id="{28753D53-3149-486B-A724-525C4A1269B4}"/>
                </a:ext>
              </a:extLst>
            </p:cNvPr>
            <p:cNvSpPr/>
            <p:nvPr/>
          </p:nvSpPr>
          <p:spPr>
            <a:xfrm>
              <a:off x="6668005" y="2297104"/>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70" name="Freeform: Shape 1069">
              <a:extLst>
                <a:ext uri="{FF2B5EF4-FFF2-40B4-BE49-F238E27FC236}">
                  <a16:creationId xmlns:a16="http://schemas.microsoft.com/office/drawing/2014/main" id="{7F0227B3-9343-4204-9B1D-BA1B22C11C6C}"/>
                </a:ext>
              </a:extLst>
            </p:cNvPr>
            <p:cNvSpPr/>
            <p:nvPr/>
          </p:nvSpPr>
          <p:spPr>
            <a:xfrm>
              <a:off x="6648954" y="2297104"/>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71" name="Freeform: Shape 1070">
              <a:extLst>
                <a:ext uri="{FF2B5EF4-FFF2-40B4-BE49-F238E27FC236}">
                  <a16:creationId xmlns:a16="http://schemas.microsoft.com/office/drawing/2014/main" id="{25ADBD4F-BD0C-4743-BE69-73976BAE7EDD}"/>
                </a:ext>
              </a:extLst>
            </p:cNvPr>
            <p:cNvSpPr/>
            <p:nvPr/>
          </p:nvSpPr>
          <p:spPr>
            <a:xfrm>
              <a:off x="6675148" y="2297104"/>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72" name="Freeform: Shape 1071">
              <a:extLst>
                <a:ext uri="{FF2B5EF4-FFF2-40B4-BE49-F238E27FC236}">
                  <a16:creationId xmlns:a16="http://schemas.microsoft.com/office/drawing/2014/main" id="{64769CDE-6AA1-4544-840B-2873644B01F1}"/>
                </a:ext>
              </a:extLst>
            </p:cNvPr>
            <p:cNvSpPr/>
            <p:nvPr/>
          </p:nvSpPr>
          <p:spPr>
            <a:xfrm>
              <a:off x="6718010" y="2297104"/>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73" name="Freeform: Shape 1072">
              <a:extLst>
                <a:ext uri="{FF2B5EF4-FFF2-40B4-BE49-F238E27FC236}">
                  <a16:creationId xmlns:a16="http://schemas.microsoft.com/office/drawing/2014/main" id="{8006539F-C35B-4900-8DFA-D63ECE31140D}"/>
                </a:ext>
              </a:extLst>
            </p:cNvPr>
            <p:cNvSpPr/>
            <p:nvPr/>
          </p:nvSpPr>
          <p:spPr>
            <a:xfrm>
              <a:off x="6706104" y="2297104"/>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74" name="Freeform: Shape 1073">
              <a:extLst>
                <a:ext uri="{FF2B5EF4-FFF2-40B4-BE49-F238E27FC236}">
                  <a16:creationId xmlns:a16="http://schemas.microsoft.com/office/drawing/2014/main" id="{67FDA8E5-B4E8-46E1-BDB4-F8C07A99DC9B}"/>
                </a:ext>
              </a:extLst>
            </p:cNvPr>
            <p:cNvSpPr/>
            <p:nvPr/>
          </p:nvSpPr>
          <p:spPr>
            <a:xfrm>
              <a:off x="6751347" y="2297104"/>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75" name="Freeform: Shape 1074">
              <a:extLst>
                <a:ext uri="{FF2B5EF4-FFF2-40B4-BE49-F238E27FC236}">
                  <a16:creationId xmlns:a16="http://schemas.microsoft.com/office/drawing/2014/main" id="{75F81CEF-F765-4D5A-A29A-E89CE86861DA}"/>
                </a:ext>
              </a:extLst>
            </p:cNvPr>
            <p:cNvSpPr/>
            <p:nvPr/>
          </p:nvSpPr>
          <p:spPr>
            <a:xfrm>
              <a:off x="6708486" y="2297104"/>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76" name="Freeform: Shape 1075">
              <a:extLst>
                <a:ext uri="{FF2B5EF4-FFF2-40B4-BE49-F238E27FC236}">
                  <a16:creationId xmlns:a16="http://schemas.microsoft.com/office/drawing/2014/main" id="{B49EDC0B-F1FF-40A9-AF2A-05EB6392B942}"/>
                </a:ext>
              </a:extLst>
            </p:cNvPr>
            <p:cNvSpPr/>
            <p:nvPr/>
          </p:nvSpPr>
          <p:spPr>
            <a:xfrm>
              <a:off x="6708486" y="2297104"/>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77" name="Freeform: Shape 1076">
              <a:extLst>
                <a:ext uri="{FF2B5EF4-FFF2-40B4-BE49-F238E27FC236}">
                  <a16:creationId xmlns:a16="http://schemas.microsoft.com/office/drawing/2014/main" id="{66D5AD1A-65E8-4DFC-B9AB-77AFFFD4B88C}"/>
                </a:ext>
              </a:extLst>
            </p:cNvPr>
            <p:cNvSpPr/>
            <p:nvPr/>
          </p:nvSpPr>
          <p:spPr>
            <a:xfrm>
              <a:off x="6734680" y="2297104"/>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78" name="Freeform: Shape 1077">
              <a:extLst>
                <a:ext uri="{FF2B5EF4-FFF2-40B4-BE49-F238E27FC236}">
                  <a16:creationId xmlns:a16="http://schemas.microsoft.com/office/drawing/2014/main" id="{1B561AF8-B9F1-4299-B190-F14489BF98AA}"/>
                </a:ext>
              </a:extLst>
            </p:cNvPr>
            <p:cNvSpPr/>
            <p:nvPr/>
          </p:nvSpPr>
          <p:spPr>
            <a:xfrm>
              <a:off x="6715629" y="2297104"/>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79" name="Freeform: Shape 1078">
              <a:extLst>
                <a:ext uri="{FF2B5EF4-FFF2-40B4-BE49-F238E27FC236}">
                  <a16:creationId xmlns:a16="http://schemas.microsoft.com/office/drawing/2014/main" id="{1A42BC3E-2AD2-4C9A-82DC-E0C6591F3F86}"/>
                </a:ext>
              </a:extLst>
            </p:cNvPr>
            <p:cNvSpPr/>
            <p:nvPr/>
          </p:nvSpPr>
          <p:spPr>
            <a:xfrm>
              <a:off x="6741823" y="2297104"/>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80" name="Freeform: Shape 1079">
              <a:extLst>
                <a:ext uri="{FF2B5EF4-FFF2-40B4-BE49-F238E27FC236}">
                  <a16:creationId xmlns:a16="http://schemas.microsoft.com/office/drawing/2014/main" id="{ABDCF1AA-7824-4A5D-81F9-1983C4F6EEDB}"/>
                </a:ext>
              </a:extLst>
            </p:cNvPr>
            <p:cNvSpPr/>
            <p:nvPr/>
          </p:nvSpPr>
          <p:spPr>
            <a:xfrm>
              <a:off x="6872792" y="2319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81" name="Freeform: Shape 1080">
              <a:extLst>
                <a:ext uri="{FF2B5EF4-FFF2-40B4-BE49-F238E27FC236}">
                  <a16:creationId xmlns:a16="http://schemas.microsoft.com/office/drawing/2014/main" id="{42D8FEAF-067A-4B8B-ACE6-87F0F47D5EAC}"/>
                </a:ext>
              </a:extLst>
            </p:cNvPr>
            <p:cNvSpPr/>
            <p:nvPr/>
          </p:nvSpPr>
          <p:spPr>
            <a:xfrm>
              <a:off x="6889460"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82" name="Freeform: Shape 1081">
              <a:extLst>
                <a:ext uri="{FF2B5EF4-FFF2-40B4-BE49-F238E27FC236}">
                  <a16:creationId xmlns:a16="http://schemas.microsoft.com/office/drawing/2014/main" id="{2A3DA997-E374-4439-A1F3-5B1947249FA9}"/>
                </a:ext>
              </a:extLst>
            </p:cNvPr>
            <p:cNvSpPr/>
            <p:nvPr/>
          </p:nvSpPr>
          <p:spPr>
            <a:xfrm>
              <a:off x="6915654"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83" name="Freeform: Shape 1082">
              <a:extLst>
                <a:ext uri="{FF2B5EF4-FFF2-40B4-BE49-F238E27FC236}">
                  <a16:creationId xmlns:a16="http://schemas.microsoft.com/office/drawing/2014/main" id="{486BBD5C-FF81-4AB0-AB0E-786F0D542DA3}"/>
                </a:ext>
              </a:extLst>
            </p:cNvPr>
            <p:cNvSpPr/>
            <p:nvPr/>
          </p:nvSpPr>
          <p:spPr>
            <a:xfrm>
              <a:off x="6929941"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84" name="Freeform: Shape 1083">
              <a:extLst>
                <a:ext uri="{FF2B5EF4-FFF2-40B4-BE49-F238E27FC236}">
                  <a16:creationId xmlns:a16="http://schemas.microsoft.com/office/drawing/2014/main" id="{4C9C850A-B4D8-454C-AE3F-20F96D2AE902}"/>
                </a:ext>
              </a:extLst>
            </p:cNvPr>
            <p:cNvSpPr/>
            <p:nvPr/>
          </p:nvSpPr>
          <p:spPr>
            <a:xfrm>
              <a:off x="6956135"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85" name="Freeform: Shape 1084">
              <a:extLst>
                <a:ext uri="{FF2B5EF4-FFF2-40B4-BE49-F238E27FC236}">
                  <a16:creationId xmlns:a16="http://schemas.microsoft.com/office/drawing/2014/main" id="{6E769F02-6C68-4BFE-B349-45EF4C3CED65}"/>
                </a:ext>
              </a:extLst>
            </p:cNvPr>
            <p:cNvSpPr/>
            <p:nvPr/>
          </p:nvSpPr>
          <p:spPr>
            <a:xfrm>
              <a:off x="6956135"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86" name="Freeform: Shape 1085">
              <a:extLst>
                <a:ext uri="{FF2B5EF4-FFF2-40B4-BE49-F238E27FC236}">
                  <a16:creationId xmlns:a16="http://schemas.microsoft.com/office/drawing/2014/main" id="{207292DA-4F2A-482B-8C04-FE5E5C1615EA}"/>
                </a:ext>
              </a:extLst>
            </p:cNvPr>
            <p:cNvSpPr/>
            <p:nvPr/>
          </p:nvSpPr>
          <p:spPr>
            <a:xfrm>
              <a:off x="6982329"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87" name="Freeform: Shape 1086">
              <a:extLst>
                <a:ext uri="{FF2B5EF4-FFF2-40B4-BE49-F238E27FC236}">
                  <a16:creationId xmlns:a16="http://schemas.microsoft.com/office/drawing/2014/main" id="{763F5CEA-1A86-4FB0-9C10-7F8220661157}"/>
                </a:ext>
              </a:extLst>
            </p:cNvPr>
            <p:cNvSpPr/>
            <p:nvPr/>
          </p:nvSpPr>
          <p:spPr>
            <a:xfrm>
              <a:off x="7001378"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88" name="Freeform: Shape 1087">
              <a:extLst>
                <a:ext uri="{FF2B5EF4-FFF2-40B4-BE49-F238E27FC236}">
                  <a16:creationId xmlns:a16="http://schemas.microsoft.com/office/drawing/2014/main" id="{D9FD3AA2-9ACE-445D-9CE9-82ED0A0EDCD7}"/>
                </a:ext>
              </a:extLst>
            </p:cNvPr>
            <p:cNvSpPr/>
            <p:nvPr/>
          </p:nvSpPr>
          <p:spPr>
            <a:xfrm>
              <a:off x="6963278"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89" name="Freeform: Shape 1088">
              <a:extLst>
                <a:ext uri="{FF2B5EF4-FFF2-40B4-BE49-F238E27FC236}">
                  <a16:creationId xmlns:a16="http://schemas.microsoft.com/office/drawing/2014/main" id="{6F549233-F47E-4C29-B0D4-2ACF66CF6FCF}"/>
                </a:ext>
              </a:extLst>
            </p:cNvPr>
            <p:cNvSpPr/>
            <p:nvPr/>
          </p:nvSpPr>
          <p:spPr>
            <a:xfrm>
              <a:off x="6989472"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90" name="Freeform: Shape 1089">
              <a:extLst>
                <a:ext uri="{FF2B5EF4-FFF2-40B4-BE49-F238E27FC236}">
                  <a16:creationId xmlns:a16="http://schemas.microsoft.com/office/drawing/2014/main" id="{2F8D6BDD-C6E2-4353-B147-C77F77B473FD}"/>
                </a:ext>
              </a:extLst>
            </p:cNvPr>
            <p:cNvSpPr/>
            <p:nvPr/>
          </p:nvSpPr>
          <p:spPr>
            <a:xfrm>
              <a:off x="7034715"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91" name="Freeform: Shape 1090">
              <a:extLst>
                <a:ext uri="{FF2B5EF4-FFF2-40B4-BE49-F238E27FC236}">
                  <a16:creationId xmlns:a16="http://schemas.microsoft.com/office/drawing/2014/main" id="{B595CC35-613F-46FC-8940-3A4C568C8828}"/>
                </a:ext>
              </a:extLst>
            </p:cNvPr>
            <p:cNvSpPr/>
            <p:nvPr/>
          </p:nvSpPr>
          <p:spPr>
            <a:xfrm>
              <a:off x="6965660"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92" name="Freeform: Shape 1091">
              <a:extLst>
                <a:ext uri="{FF2B5EF4-FFF2-40B4-BE49-F238E27FC236}">
                  <a16:creationId xmlns:a16="http://schemas.microsoft.com/office/drawing/2014/main" id="{EB1FEC38-2165-4DC3-A907-84F54564BBE9}"/>
                </a:ext>
              </a:extLst>
            </p:cNvPr>
            <p:cNvSpPr/>
            <p:nvPr/>
          </p:nvSpPr>
          <p:spPr>
            <a:xfrm>
              <a:off x="6991854"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93" name="Freeform: Shape 1092">
              <a:extLst>
                <a:ext uri="{FF2B5EF4-FFF2-40B4-BE49-F238E27FC236}">
                  <a16:creationId xmlns:a16="http://schemas.microsoft.com/office/drawing/2014/main" id="{329AFDF1-4593-4EB5-95AB-C04D00D4ED38}"/>
                </a:ext>
              </a:extLst>
            </p:cNvPr>
            <p:cNvSpPr/>
            <p:nvPr/>
          </p:nvSpPr>
          <p:spPr>
            <a:xfrm>
              <a:off x="6991854"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94" name="Freeform: Shape 1093">
              <a:extLst>
                <a:ext uri="{FF2B5EF4-FFF2-40B4-BE49-F238E27FC236}">
                  <a16:creationId xmlns:a16="http://schemas.microsoft.com/office/drawing/2014/main" id="{FBA98B65-44D7-4235-93ED-6EF7F40865B3}"/>
                </a:ext>
              </a:extLst>
            </p:cNvPr>
            <p:cNvSpPr/>
            <p:nvPr/>
          </p:nvSpPr>
          <p:spPr>
            <a:xfrm>
              <a:off x="7018048"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95" name="Freeform: Shape 1094">
              <a:extLst>
                <a:ext uri="{FF2B5EF4-FFF2-40B4-BE49-F238E27FC236}">
                  <a16:creationId xmlns:a16="http://schemas.microsoft.com/office/drawing/2014/main" id="{39831663-F1B4-4657-9F5B-3A61D909811A}"/>
                </a:ext>
              </a:extLst>
            </p:cNvPr>
            <p:cNvSpPr/>
            <p:nvPr/>
          </p:nvSpPr>
          <p:spPr>
            <a:xfrm>
              <a:off x="7025191"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96" name="Freeform: Shape 1095">
              <a:extLst>
                <a:ext uri="{FF2B5EF4-FFF2-40B4-BE49-F238E27FC236}">
                  <a16:creationId xmlns:a16="http://schemas.microsoft.com/office/drawing/2014/main" id="{5E11ED34-1FC2-4949-921B-0A6BF2B60D77}"/>
                </a:ext>
              </a:extLst>
            </p:cNvPr>
            <p:cNvSpPr/>
            <p:nvPr/>
          </p:nvSpPr>
          <p:spPr>
            <a:xfrm>
              <a:off x="7068053"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97" name="Freeform: Shape 1096">
              <a:extLst>
                <a:ext uri="{FF2B5EF4-FFF2-40B4-BE49-F238E27FC236}">
                  <a16:creationId xmlns:a16="http://schemas.microsoft.com/office/drawing/2014/main" id="{9F6C11D2-FEDC-4FF5-8B3F-875434BAE18A}"/>
                </a:ext>
              </a:extLst>
            </p:cNvPr>
            <p:cNvSpPr/>
            <p:nvPr/>
          </p:nvSpPr>
          <p:spPr>
            <a:xfrm>
              <a:off x="7056147"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98" name="Freeform: Shape 1097">
              <a:extLst>
                <a:ext uri="{FF2B5EF4-FFF2-40B4-BE49-F238E27FC236}">
                  <a16:creationId xmlns:a16="http://schemas.microsoft.com/office/drawing/2014/main" id="{5F86CA81-C976-4029-9DB8-07FBFD75FFD5}"/>
                </a:ext>
              </a:extLst>
            </p:cNvPr>
            <p:cNvSpPr/>
            <p:nvPr/>
          </p:nvSpPr>
          <p:spPr>
            <a:xfrm>
              <a:off x="7101390"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099" name="Freeform: Shape 1098">
              <a:extLst>
                <a:ext uri="{FF2B5EF4-FFF2-40B4-BE49-F238E27FC236}">
                  <a16:creationId xmlns:a16="http://schemas.microsoft.com/office/drawing/2014/main" id="{FF7505EF-40FE-4458-B3EF-38F273D64981}"/>
                </a:ext>
              </a:extLst>
            </p:cNvPr>
            <p:cNvSpPr/>
            <p:nvPr/>
          </p:nvSpPr>
          <p:spPr>
            <a:xfrm>
              <a:off x="7058529"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00" name="Freeform: Shape 1099">
              <a:extLst>
                <a:ext uri="{FF2B5EF4-FFF2-40B4-BE49-F238E27FC236}">
                  <a16:creationId xmlns:a16="http://schemas.microsoft.com/office/drawing/2014/main" id="{1D2B9D42-27EA-42C1-8FE0-5B5ECBE71395}"/>
                </a:ext>
              </a:extLst>
            </p:cNvPr>
            <p:cNvSpPr/>
            <p:nvPr/>
          </p:nvSpPr>
          <p:spPr>
            <a:xfrm>
              <a:off x="7058529"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01" name="Freeform: Shape 1100">
              <a:extLst>
                <a:ext uri="{FF2B5EF4-FFF2-40B4-BE49-F238E27FC236}">
                  <a16:creationId xmlns:a16="http://schemas.microsoft.com/office/drawing/2014/main" id="{5E187FF3-883F-47AF-B7B7-45D078FD1BFF}"/>
                </a:ext>
              </a:extLst>
            </p:cNvPr>
            <p:cNvSpPr/>
            <p:nvPr/>
          </p:nvSpPr>
          <p:spPr>
            <a:xfrm>
              <a:off x="7103772"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02" name="Freeform: Shape 1101">
              <a:extLst>
                <a:ext uri="{FF2B5EF4-FFF2-40B4-BE49-F238E27FC236}">
                  <a16:creationId xmlns:a16="http://schemas.microsoft.com/office/drawing/2014/main" id="{B29781C1-6341-4232-BA40-57C06B2E6C74}"/>
                </a:ext>
              </a:extLst>
            </p:cNvPr>
            <p:cNvSpPr/>
            <p:nvPr/>
          </p:nvSpPr>
          <p:spPr>
            <a:xfrm>
              <a:off x="7151397"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03" name="Freeform: Shape 1102">
              <a:extLst>
                <a:ext uri="{FF2B5EF4-FFF2-40B4-BE49-F238E27FC236}">
                  <a16:creationId xmlns:a16="http://schemas.microsoft.com/office/drawing/2014/main" id="{973B4346-F602-47AD-93DC-54867D16B084}"/>
                </a:ext>
              </a:extLst>
            </p:cNvPr>
            <p:cNvSpPr/>
            <p:nvPr/>
          </p:nvSpPr>
          <p:spPr>
            <a:xfrm>
              <a:off x="7177591"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04" name="Freeform: Shape 1103">
              <a:extLst>
                <a:ext uri="{FF2B5EF4-FFF2-40B4-BE49-F238E27FC236}">
                  <a16:creationId xmlns:a16="http://schemas.microsoft.com/office/drawing/2014/main" id="{84312B62-FC0C-4D59-96BD-CE586CB92686}"/>
                </a:ext>
              </a:extLst>
            </p:cNvPr>
            <p:cNvSpPr/>
            <p:nvPr/>
          </p:nvSpPr>
          <p:spPr>
            <a:xfrm>
              <a:off x="7191878"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05" name="Freeform: Shape 1104">
              <a:extLst>
                <a:ext uri="{FF2B5EF4-FFF2-40B4-BE49-F238E27FC236}">
                  <a16:creationId xmlns:a16="http://schemas.microsoft.com/office/drawing/2014/main" id="{F1EB0CC2-2269-4C0A-AEA3-10152E118EC1}"/>
                </a:ext>
              </a:extLst>
            </p:cNvPr>
            <p:cNvSpPr/>
            <p:nvPr/>
          </p:nvSpPr>
          <p:spPr>
            <a:xfrm>
              <a:off x="7218072"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06" name="Freeform: Shape 1105">
              <a:extLst>
                <a:ext uri="{FF2B5EF4-FFF2-40B4-BE49-F238E27FC236}">
                  <a16:creationId xmlns:a16="http://schemas.microsoft.com/office/drawing/2014/main" id="{2DC6D32B-1897-4A54-8ABE-B5ABBFB971B2}"/>
                </a:ext>
              </a:extLst>
            </p:cNvPr>
            <p:cNvSpPr/>
            <p:nvPr/>
          </p:nvSpPr>
          <p:spPr>
            <a:xfrm>
              <a:off x="7218072"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07" name="Freeform: Shape 1106">
              <a:extLst>
                <a:ext uri="{FF2B5EF4-FFF2-40B4-BE49-F238E27FC236}">
                  <a16:creationId xmlns:a16="http://schemas.microsoft.com/office/drawing/2014/main" id="{98915CFC-C9DD-4CED-BF5C-7F3F580EA742}"/>
                </a:ext>
              </a:extLst>
            </p:cNvPr>
            <p:cNvSpPr/>
            <p:nvPr/>
          </p:nvSpPr>
          <p:spPr>
            <a:xfrm>
              <a:off x="7244266"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08" name="Freeform: Shape 1107">
              <a:extLst>
                <a:ext uri="{FF2B5EF4-FFF2-40B4-BE49-F238E27FC236}">
                  <a16:creationId xmlns:a16="http://schemas.microsoft.com/office/drawing/2014/main" id="{209731CA-EDF2-4F13-9885-422B0CA65A3B}"/>
                </a:ext>
              </a:extLst>
            </p:cNvPr>
            <p:cNvSpPr/>
            <p:nvPr/>
          </p:nvSpPr>
          <p:spPr>
            <a:xfrm>
              <a:off x="7263315"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09" name="Freeform: Shape 1108">
              <a:extLst>
                <a:ext uri="{FF2B5EF4-FFF2-40B4-BE49-F238E27FC236}">
                  <a16:creationId xmlns:a16="http://schemas.microsoft.com/office/drawing/2014/main" id="{30D24E0F-7F32-4ACB-BFBC-57A995CEA819}"/>
                </a:ext>
              </a:extLst>
            </p:cNvPr>
            <p:cNvSpPr/>
            <p:nvPr/>
          </p:nvSpPr>
          <p:spPr>
            <a:xfrm>
              <a:off x="7225215"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10" name="Freeform: Shape 1109">
              <a:extLst>
                <a:ext uri="{FF2B5EF4-FFF2-40B4-BE49-F238E27FC236}">
                  <a16:creationId xmlns:a16="http://schemas.microsoft.com/office/drawing/2014/main" id="{10E0BF4C-A1CB-436A-91F1-ACCDEB1B115D}"/>
                </a:ext>
              </a:extLst>
            </p:cNvPr>
            <p:cNvSpPr/>
            <p:nvPr/>
          </p:nvSpPr>
          <p:spPr>
            <a:xfrm>
              <a:off x="7251409"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11" name="Freeform: Shape 1110">
              <a:extLst>
                <a:ext uri="{FF2B5EF4-FFF2-40B4-BE49-F238E27FC236}">
                  <a16:creationId xmlns:a16="http://schemas.microsoft.com/office/drawing/2014/main" id="{9F351A38-04C7-4940-8B09-0AB3175EE3DF}"/>
                </a:ext>
              </a:extLst>
            </p:cNvPr>
            <p:cNvSpPr/>
            <p:nvPr/>
          </p:nvSpPr>
          <p:spPr>
            <a:xfrm>
              <a:off x="7227597"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12" name="Freeform: Shape 1111">
              <a:extLst>
                <a:ext uri="{FF2B5EF4-FFF2-40B4-BE49-F238E27FC236}">
                  <a16:creationId xmlns:a16="http://schemas.microsoft.com/office/drawing/2014/main" id="{D040B899-483D-44AC-A293-06EC1CD20AB2}"/>
                </a:ext>
              </a:extLst>
            </p:cNvPr>
            <p:cNvSpPr/>
            <p:nvPr/>
          </p:nvSpPr>
          <p:spPr>
            <a:xfrm>
              <a:off x="7253791"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13" name="Freeform: Shape 1112">
              <a:extLst>
                <a:ext uri="{FF2B5EF4-FFF2-40B4-BE49-F238E27FC236}">
                  <a16:creationId xmlns:a16="http://schemas.microsoft.com/office/drawing/2014/main" id="{0F810E36-F145-4E15-8BFB-07CA3DEEBD70}"/>
                </a:ext>
              </a:extLst>
            </p:cNvPr>
            <p:cNvSpPr/>
            <p:nvPr/>
          </p:nvSpPr>
          <p:spPr>
            <a:xfrm>
              <a:off x="7279985"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14" name="Freeform: Shape 1113">
              <a:extLst>
                <a:ext uri="{FF2B5EF4-FFF2-40B4-BE49-F238E27FC236}">
                  <a16:creationId xmlns:a16="http://schemas.microsoft.com/office/drawing/2014/main" id="{92CCD7E9-8FD9-40EE-ADD2-1ABD003D418E}"/>
                </a:ext>
              </a:extLst>
            </p:cNvPr>
            <p:cNvSpPr/>
            <p:nvPr/>
          </p:nvSpPr>
          <p:spPr>
            <a:xfrm>
              <a:off x="7260934"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15" name="Freeform: Shape 1114">
              <a:extLst>
                <a:ext uri="{FF2B5EF4-FFF2-40B4-BE49-F238E27FC236}">
                  <a16:creationId xmlns:a16="http://schemas.microsoft.com/office/drawing/2014/main" id="{BF477496-EDA5-4B1F-B752-D7D7710253C1}"/>
                </a:ext>
              </a:extLst>
            </p:cNvPr>
            <p:cNvSpPr/>
            <p:nvPr/>
          </p:nvSpPr>
          <p:spPr>
            <a:xfrm>
              <a:off x="7287128"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16" name="Freeform: Shape 1115">
              <a:extLst>
                <a:ext uri="{FF2B5EF4-FFF2-40B4-BE49-F238E27FC236}">
                  <a16:creationId xmlns:a16="http://schemas.microsoft.com/office/drawing/2014/main" id="{0A35E819-0690-4C55-A398-109977367F32}"/>
                </a:ext>
              </a:extLst>
            </p:cNvPr>
            <p:cNvSpPr/>
            <p:nvPr/>
          </p:nvSpPr>
          <p:spPr>
            <a:xfrm>
              <a:off x="7329990"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17" name="Freeform: Shape 1116">
              <a:extLst>
                <a:ext uri="{FF2B5EF4-FFF2-40B4-BE49-F238E27FC236}">
                  <a16:creationId xmlns:a16="http://schemas.microsoft.com/office/drawing/2014/main" id="{51FA363E-239E-42FA-8167-91B9EDBF4EDE}"/>
                </a:ext>
              </a:extLst>
            </p:cNvPr>
            <p:cNvSpPr/>
            <p:nvPr/>
          </p:nvSpPr>
          <p:spPr>
            <a:xfrm>
              <a:off x="7318084"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18" name="Freeform: Shape 1117">
              <a:extLst>
                <a:ext uri="{FF2B5EF4-FFF2-40B4-BE49-F238E27FC236}">
                  <a16:creationId xmlns:a16="http://schemas.microsoft.com/office/drawing/2014/main" id="{1A7EA82A-CCAB-4034-946E-7E0DE51F2BE0}"/>
                </a:ext>
              </a:extLst>
            </p:cNvPr>
            <p:cNvSpPr/>
            <p:nvPr/>
          </p:nvSpPr>
          <p:spPr>
            <a:xfrm>
              <a:off x="7363327"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19" name="Freeform: Shape 1118">
              <a:extLst>
                <a:ext uri="{FF2B5EF4-FFF2-40B4-BE49-F238E27FC236}">
                  <a16:creationId xmlns:a16="http://schemas.microsoft.com/office/drawing/2014/main" id="{C0ACC1F0-A8D5-45CF-85A2-8285C7B9B317}"/>
                </a:ext>
              </a:extLst>
            </p:cNvPr>
            <p:cNvSpPr/>
            <p:nvPr/>
          </p:nvSpPr>
          <p:spPr>
            <a:xfrm>
              <a:off x="7320466"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20" name="Freeform: Shape 1119">
              <a:extLst>
                <a:ext uri="{FF2B5EF4-FFF2-40B4-BE49-F238E27FC236}">
                  <a16:creationId xmlns:a16="http://schemas.microsoft.com/office/drawing/2014/main" id="{8272EB3E-F622-4601-A8C0-D666B088703F}"/>
                </a:ext>
              </a:extLst>
            </p:cNvPr>
            <p:cNvSpPr/>
            <p:nvPr/>
          </p:nvSpPr>
          <p:spPr>
            <a:xfrm>
              <a:off x="7320466"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21" name="Freeform: Shape 1120">
              <a:extLst>
                <a:ext uri="{FF2B5EF4-FFF2-40B4-BE49-F238E27FC236}">
                  <a16:creationId xmlns:a16="http://schemas.microsoft.com/office/drawing/2014/main" id="{8E4D6DFE-CEF7-4614-8FE5-6E98C888C0C0}"/>
                </a:ext>
              </a:extLst>
            </p:cNvPr>
            <p:cNvSpPr/>
            <p:nvPr/>
          </p:nvSpPr>
          <p:spPr>
            <a:xfrm>
              <a:off x="7346660"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22" name="Freeform: Shape 1121">
              <a:extLst>
                <a:ext uri="{FF2B5EF4-FFF2-40B4-BE49-F238E27FC236}">
                  <a16:creationId xmlns:a16="http://schemas.microsoft.com/office/drawing/2014/main" id="{A0B30E0F-7BB9-4677-B574-9E9F2DF911C8}"/>
                </a:ext>
              </a:extLst>
            </p:cNvPr>
            <p:cNvSpPr/>
            <p:nvPr/>
          </p:nvSpPr>
          <p:spPr>
            <a:xfrm>
              <a:off x="7365709"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23" name="Freeform: Shape 1122">
              <a:extLst>
                <a:ext uri="{FF2B5EF4-FFF2-40B4-BE49-F238E27FC236}">
                  <a16:creationId xmlns:a16="http://schemas.microsoft.com/office/drawing/2014/main" id="{0DCC3F26-8294-4F88-AC4B-B094FBD148FC}"/>
                </a:ext>
              </a:extLst>
            </p:cNvPr>
            <p:cNvSpPr/>
            <p:nvPr/>
          </p:nvSpPr>
          <p:spPr>
            <a:xfrm>
              <a:off x="7353803"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24" name="Freeform: Shape 1123">
              <a:extLst>
                <a:ext uri="{FF2B5EF4-FFF2-40B4-BE49-F238E27FC236}">
                  <a16:creationId xmlns:a16="http://schemas.microsoft.com/office/drawing/2014/main" id="{A4E9EACD-BC53-4E87-863F-02639F10DFE8}"/>
                </a:ext>
              </a:extLst>
            </p:cNvPr>
            <p:cNvSpPr/>
            <p:nvPr/>
          </p:nvSpPr>
          <p:spPr>
            <a:xfrm>
              <a:off x="7377615"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25" name="Freeform: Shape 1124">
              <a:extLst>
                <a:ext uri="{FF2B5EF4-FFF2-40B4-BE49-F238E27FC236}">
                  <a16:creationId xmlns:a16="http://schemas.microsoft.com/office/drawing/2014/main" id="{D641B47E-A7EA-45DF-9F23-6E955E13B13C}"/>
                </a:ext>
              </a:extLst>
            </p:cNvPr>
            <p:cNvSpPr/>
            <p:nvPr/>
          </p:nvSpPr>
          <p:spPr>
            <a:xfrm>
              <a:off x="7403809"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26" name="Freeform: Shape 1125">
              <a:extLst>
                <a:ext uri="{FF2B5EF4-FFF2-40B4-BE49-F238E27FC236}">
                  <a16:creationId xmlns:a16="http://schemas.microsoft.com/office/drawing/2014/main" id="{94E3C602-C8C6-41C3-A93D-8DBCE55A2D48}"/>
                </a:ext>
              </a:extLst>
            </p:cNvPr>
            <p:cNvSpPr/>
            <p:nvPr/>
          </p:nvSpPr>
          <p:spPr>
            <a:xfrm>
              <a:off x="7403809"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27" name="Freeform: Shape 1126">
              <a:extLst>
                <a:ext uri="{FF2B5EF4-FFF2-40B4-BE49-F238E27FC236}">
                  <a16:creationId xmlns:a16="http://schemas.microsoft.com/office/drawing/2014/main" id="{5DA4BF6F-BB16-4006-8E39-2E76FCEAC629}"/>
                </a:ext>
              </a:extLst>
            </p:cNvPr>
            <p:cNvSpPr/>
            <p:nvPr/>
          </p:nvSpPr>
          <p:spPr>
            <a:xfrm>
              <a:off x="7430003"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28" name="Freeform: Shape 1127">
              <a:extLst>
                <a:ext uri="{FF2B5EF4-FFF2-40B4-BE49-F238E27FC236}">
                  <a16:creationId xmlns:a16="http://schemas.microsoft.com/office/drawing/2014/main" id="{65A78F2D-9C51-4787-9DF5-9914BDEE1927}"/>
                </a:ext>
              </a:extLst>
            </p:cNvPr>
            <p:cNvSpPr/>
            <p:nvPr/>
          </p:nvSpPr>
          <p:spPr>
            <a:xfrm>
              <a:off x="7449052"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29" name="Freeform: Shape 1128">
              <a:extLst>
                <a:ext uri="{FF2B5EF4-FFF2-40B4-BE49-F238E27FC236}">
                  <a16:creationId xmlns:a16="http://schemas.microsoft.com/office/drawing/2014/main" id="{F9D3F3D9-158E-4197-829C-4F5841A0F9D0}"/>
                </a:ext>
              </a:extLst>
            </p:cNvPr>
            <p:cNvSpPr/>
            <p:nvPr/>
          </p:nvSpPr>
          <p:spPr>
            <a:xfrm>
              <a:off x="7410952"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30" name="Freeform: Shape 1129">
              <a:extLst>
                <a:ext uri="{FF2B5EF4-FFF2-40B4-BE49-F238E27FC236}">
                  <a16:creationId xmlns:a16="http://schemas.microsoft.com/office/drawing/2014/main" id="{5D999773-EAE9-4266-A872-9B4BB00ADC1A}"/>
                </a:ext>
              </a:extLst>
            </p:cNvPr>
            <p:cNvSpPr/>
            <p:nvPr/>
          </p:nvSpPr>
          <p:spPr>
            <a:xfrm>
              <a:off x="7437146"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31" name="Freeform: Shape 1130">
              <a:extLst>
                <a:ext uri="{FF2B5EF4-FFF2-40B4-BE49-F238E27FC236}">
                  <a16:creationId xmlns:a16="http://schemas.microsoft.com/office/drawing/2014/main" id="{A3BCA130-2304-487A-BB4A-84F57A128487}"/>
                </a:ext>
              </a:extLst>
            </p:cNvPr>
            <p:cNvSpPr/>
            <p:nvPr/>
          </p:nvSpPr>
          <p:spPr>
            <a:xfrm>
              <a:off x="7482389"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32" name="Freeform: Shape 1131">
              <a:extLst>
                <a:ext uri="{FF2B5EF4-FFF2-40B4-BE49-F238E27FC236}">
                  <a16:creationId xmlns:a16="http://schemas.microsoft.com/office/drawing/2014/main" id="{BB63CA18-E7AB-484F-8B25-89EE86E70A54}"/>
                </a:ext>
              </a:extLst>
            </p:cNvPr>
            <p:cNvSpPr/>
            <p:nvPr/>
          </p:nvSpPr>
          <p:spPr>
            <a:xfrm>
              <a:off x="7413334"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33" name="Freeform: Shape 1132">
              <a:extLst>
                <a:ext uri="{FF2B5EF4-FFF2-40B4-BE49-F238E27FC236}">
                  <a16:creationId xmlns:a16="http://schemas.microsoft.com/office/drawing/2014/main" id="{D871E1D6-1A4F-44D5-8B19-EDB56B9D96A5}"/>
                </a:ext>
              </a:extLst>
            </p:cNvPr>
            <p:cNvSpPr/>
            <p:nvPr/>
          </p:nvSpPr>
          <p:spPr>
            <a:xfrm>
              <a:off x="7439528"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34" name="Freeform: Shape 1133">
              <a:extLst>
                <a:ext uri="{FF2B5EF4-FFF2-40B4-BE49-F238E27FC236}">
                  <a16:creationId xmlns:a16="http://schemas.microsoft.com/office/drawing/2014/main" id="{6DEAA28B-BB8E-49F5-9DA8-1A3564E1C642}"/>
                </a:ext>
              </a:extLst>
            </p:cNvPr>
            <p:cNvSpPr/>
            <p:nvPr/>
          </p:nvSpPr>
          <p:spPr>
            <a:xfrm>
              <a:off x="7439528"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35" name="Freeform: Shape 1134">
              <a:extLst>
                <a:ext uri="{FF2B5EF4-FFF2-40B4-BE49-F238E27FC236}">
                  <a16:creationId xmlns:a16="http://schemas.microsoft.com/office/drawing/2014/main" id="{F8D96B32-ECEA-44F7-A039-5D2A09227F5E}"/>
                </a:ext>
              </a:extLst>
            </p:cNvPr>
            <p:cNvSpPr/>
            <p:nvPr/>
          </p:nvSpPr>
          <p:spPr>
            <a:xfrm>
              <a:off x="7484771"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36" name="Freeform: Shape 1135">
              <a:extLst>
                <a:ext uri="{FF2B5EF4-FFF2-40B4-BE49-F238E27FC236}">
                  <a16:creationId xmlns:a16="http://schemas.microsoft.com/office/drawing/2014/main" id="{1DEE1594-638F-49A1-BEF4-FE79C18DC0E3}"/>
                </a:ext>
              </a:extLst>
            </p:cNvPr>
            <p:cNvSpPr/>
            <p:nvPr/>
          </p:nvSpPr>
          <p:spPr>
            <a:xfrm>
              <a:off x="7446671"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37" name="Freeform: Shape 1136">
              <a:extLst>
                <a:ext uri="{FF2B5EF4-FFF2-40B4-BE49-F238E27FC236}">
                  <a16:creationId xmlns:a16="http://schemas.microsoft.com/office/drawing/2014/main" id="{D2D2DD0A-9FB3-438B-970E-2264FAC252E7}"/>
                </a:ext>
              </a:extLst>
            </p:cNvPr>
            <p:cNvSpPr/>
            <p:nvPr/>
          </p:nvSpPr>
          <p:spPr>
            <a:xfrm>
              <a:off x="7515727"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38" name="Freeform: Shape 1137">
              <a:extLst>
                <a:ext uri="{FF2B5EF4-FFF2-40B4-BE49-F238E27FC236}">
                  <a16:creationId xmlns:a16="http://schemas.microsoft.com/office/drawing/2014/main" id="{FE0AABF5-A238-4B9D-BCC0-603942BEFD77}"/>
                </a:ext>
              </a:extLst>
            </p:cNvPr>
            <p:cNvSpPr/>
            <p:nvPr/>
          </p:nvSpPr>
          <p:spPr>
            <a:xfrm>
              <a:off x="7503821"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39" name="Freeform: Shape 1138">
              <a:extLst>
                <a:ext uri="{FF2B5EF4-FFF2-40B4-BE49-F238E27FC236}">
                  <a16:creationId xmlns:a16="http://schemas.microsoft.com/office/drawing/2014/main" id="{942107EB-D138-480E-B26E-E46C32369DAC}"/>
                </a:ext>
              </a:extLst>
            </p:cNvPr>
            <p:cNvSpPr/>
            <p:nvPr/>
          </p:nvSpPr>
          <p:spPr>
            <a:xfrm>
              <a:off x="7549064"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40" name="Freeform: Shape 1139">
              <a:extLst>
                <a:ext uri="{FF2B5EF4-FFF2-40B4-BE49-F238E27FC236}">
                  <a16:creationId xmlns:a16="http://schemas.microsoft.com/office/drawing/2014/main" id="{4BE52E5A-F41D-4FAF-A09D-A5BEDD271A4A}"/>
                </a:ext>
              </a:extLst>
            </p:cNvPr>
            <p:cNvSpPr/>
            <p:nvPr/>
          </p:nvSpPr>
          <p:spPr>
            <a:xfrm>
              <a:off x="7532397"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41" name="Freeform: Shape 1140">
              <a:extLst>
                <a:ext uri="{FF2B5EF4-FFF2-40B4-BE49-F238E27FC236}">
                  <a16:creationId xmlns:a16="http://schemas.microsoft.com/office/drawing/2014/main" id="{EC06AB9F-7B04-4FBD-B6E2-99E26D25B667}"/>
                </a:ext>
              </a:extLst>
            </p:cNvPr>
            <p:cNvSpPr/>
            <p:nvPr/>
          </p:nvSpPr>
          <p:spPr>
            <a:xfrm>
              <a:off x="7551446"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42" name="Freeform: Shape 1141">
              <a:extLst>
                <a:ext uri="{FF2B5EF4-FFF2-40B4-BE49-F238E27FC236}">
                  <a16:creationId xmlns:a16="http://schemas.microsoft.com/office/drawing/2014/main" id="{CC3679E9-956F-46BC-947C-241E1FDDB9CC}"/>
                </a:ext>
              </a:extLst>
            </p:cNvPr>
            <p:cNvSpPr/>
            <p:nvPr/>
          </p:nvSpPr>
          <p:spPr>
            <a:xfrm>
              <a:off x="7582402"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43" name="Freeform: Shape 1142">
              <a:extLst>
                <a:ext uri="{FF2B5EF4-FFF2-40B4-BE49-F238E27FC236}">
                  <a16:creationId xmlns:a16="http://schemas.microsoft.com/office/drawing/2014/main" id="{E8DCB0CA-9D4C-4088-A514-A4E962339663}"/>
                </a:ext>
              </a:extLst>
            </p:cNvPr>
            <p:cNvSpPr/>
            <p:nvPr/>
          </p:nvSpPr>
          <p:spPr>
            <a:xfrm>
              <a:off x="7618121"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44" name="Freeform: Shape 1143">
              <a:extLst>
                <a:ext uri="{FF2B5EF4-FFF2-40B4-BE49-F238E27FC236}">
                  <a16:creationId xmlns:a16="http://schemas.microsoft.com/office/drawing/2014/main" id="{5EF6E191-3A3B-4A12-9BBA-FBB8BED07E3F}"/>
                </a:ext>
              </a:extLst>
            </p:cNvPr>
            <p:cNvSpPr/>
            <p:nvPr/>
          </p:nvSpPr>
          <p:spPr>
            <a:xfrm>
              <a:off x="7639552"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45" name="Freeform: Shape 1144">
              <a:extLst>
                <a:ext uri="{FF2B5EF4-FFF2-40B4-BE49-F238E27FC236}">
                  <a16:creationId xmlns:a16="http://schemas.microsoft.com/office/drawing/2014/main" id="{D5E4629C-6916-44CD-9228-F106CAB7135F}"/>
                </a:ext>
              </a:extLst>
            </p:cNvPr>
            <p:cNvSpPr/>
            <p:nvPr/>
          </p:nvSpPr>
          <p:spPr>
            <a:xfrm>
              <a:off x="7644315"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46" name="Freeform: Shape 1145">
              <a:extLst>
                <a:ext uri="{FF2B5EF4-FFF2-40B4-BE49-F238E27FC236}">
                  <a16:creationId xmlns:a16="http://schemas.microsoft.com/office/drawing/2014/main" id="{85071DB7-63BA-450B-8B46-2E8CFF6440A2}"/>
                </a:ext>
              </a:extLst>
            </p:cNvPr>
            <p:cNvSpPr/>
            <p:nvPr/>
          </p:nvSpPr>
          <p:spPr>
            <a:xfrm>
              <a:off x="7696702"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47" name="Freeform: Shape 1146">
              <a:extLst>
                <a:ext uri="{FF2B5EF4-FFF2-40B4-BE49-F238E27FC236}">
                  <a16:creationId xmlns:a16="http://schemas.microsoft.com/office/drawing/2014/main" id="{E1325E92-2A5F-4AF0-9763-DA2123FA2605}"/>
                </a:ext>
              </a:extLst>
            </p:cNvPr>
            <p:cNvSpPr/>
            <p:nvPr/>
          </p:nvSpPr>
          <p:spPr>
            <a:xfrm>
              <a:off x="7703847"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48" name="Freeform: Shape 1147">
              <a:extLst>
                <a:ext uri="{FF2B5EF4-FFF2-40B4-BE49-F238E27FC236}">
                  <a16:creationId xmlns:a16="http://schemas.microsoft.com/office/drawing/2014/main" id="{D1770072-D2E5-4D57-AC27-FFB047A87D06}"/>
                </a:ext>
              </a:extLst>
            </p:cNvPr>
            <p:cNvSpPr/>
            <p:nvPr/>
          </p:nvSpPr>
          <p:spPr>
            <a:xfrm>
              <a:off x="7770522"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49" name="Freeform: Shape 1148">
              <a:extLst>
                <a:ext uri="{FF2B5EF4-FFF2-40B4-BE49-F238E27FC236}">
                  <a16:creationId xmlns:a16="http://schemas.microsoft.com/office/drawing/2014/main" id="{2D23FC73-E44B-4B61-9768-B5BD212707B9}"/>
                </a:ext>
              </a:extLst>
            </p:cNvPr>
            <p:cNvSpPr/>
            <p:nvPr/>
          </p:nvSpPr>
          <p:spPr>
            <a:xfrm>
              <a:off x="7801478"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50" name="Freeform: Shape 1149">
              <a:extLst>
                <a:ext uri="{FF2B5EF4-FFF2-40B4-BE49-F238E27FC236}">
                  <a16:creationId xmlns:a16="http://schemas.microsoft.com/office/drawing/2014/main" id="{F9A4FFD4-9B4C-4B89-8549-51B940573929}"/>
                </a:ext>
              </a:extLst>
            </p:cNvPr>
            <p:cNvSpPr/>
            <p:nvPr/>
          </p:nvSpPr>
          <p:spPr>
            <a:xfrm>
              <a:off x="7837197"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51" name="Freeform: Shape 1150">
              <a:extLst>
                <a:ext uri="{FF2B5EF4-FFF2-40B4-BE49-F238E27FC236}">
                  <a16:creationId xmlns:a16="http://schemas.microsoft.com/office/drawing/2014/main" id="{D9DAB936-C78B-41E5-9BAF-A78C51A7FAFC}"/>
                </a:ext>
              </a:extLst>
            </p:cNvPr>
            <p:cNvSpPr/>
            <p:nvPr/>
          </p:nvSpPr>
          <p:spPr>
            <a:xfrm>
              <a:off x="7849103"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52" name="Freeform: Shape 1151">
              <a:extLst>
                <a:ext uri="{FF2B5EF4-FFF2-40B4-BE49-F238E27FC236}">
                  <a16:creationId xmlns:a16="http://schemas.microsoft.com/office/drawing/2014/main" id="{C80C7FE4-DFA5-470A-AF12-2022747E433B}"/>
                </a:ext>
              </a:extLst>
            </p:cNvPr>
            <p:cNvSpPr/>
            <p:nvPr/>
          </p:nvSpPr>
          <p:spPr>
            <a:xfrm>
              <a:off x="7941972"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53" name="Freeform: Shape 1152">
              <a:extLst>
                <a:ext uri="{FF2B5EF4-FFF2-40B4-BE49-F238E27FC236}">
                  <a16:creationId xmlns:a16="http://schemas.microsoft.com/office/drawing/2014/main" id="{F4F9B4D4-9EE9-4ED0-B1D4-5A0DBDD2C06A}"/>
                </a:ext>
              </a:extLst>
            </p:cNvPr>
            <p:cNvSpPr/>
            <p:nvPr/>
          </p:nvSpPr>
          <p:spPr>
            <a:xfrm>
              <a:off x="7908635"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54" name="Freeform: Shape 1153">
              <a:extLst>
                <a:ext uri="{FF2B5EF4-FFF2-40B4-BE49-F238E27FC236}">
                  <a16:creationId xmlns:a16="http://schemas.microsoft.com/office/drawing/2014/main" id="{E7A5453F-998C-40D9-A179-9F48F89BA769}"/>
                </a:ext>
              </a:extLst>
            </p:cNvPr>
            <p:cNvSpPr/>
            <p:nvPr/>
          </p:nvSpPr>
          <p:spPr>
            <a:xfrm>
              <a:off x="7934829"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55" name="Freeform: Shape 1154">
              <a:extLst>
                <a:ext uri="{FF2B5EF4-FFF2-40B4-BE49-F238E27FC236}">
                  <a16:creationId xmlns:a16="http://schemas.microsoft.com/office/drawing/2014/main" id="{7E075F8E-A37E-4B82-8F87-B43334465188}"/>
                </a:ext>
              </a:extLst>
            </p:cNvPr>
            <p:cNvSpPr/>
            <p:nvPr/>
          </p:nvSpPr>
          <p:spPr>
            <a:xfrm>
              <a:off x="7934829"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56" name="Freeform: Shape 1155">
              <a:extLst>
                <a:ext uri="{FF2B5EF4-FFF2-40B4-BE49-F238E27FC236}">
                  <a16:creationId xmlns:a16="http://schemas.microsoft.com/office/drawing/2014/main" id="{D157360F-8C61-4FD7-BFEF-075E5EC804A5}"/>
                </a:ext>
              </a:extLst>
            </p:cNvPr>
            <p:cNvSpPr/>
            <p:nvPr/>
          </p:nvSpPr>
          <p:spPr>
            <a:xfrm>
              <a:off x="7961023"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57" name="Freeform: Shape 1156">
              <a:extLst>
                <a:ext uri="{FF2B5EF4-FFF2-40B4-BE49-F238E27FC236}">
                  <a16:creationId xmlns:a16="http://schemas.microsoft.com/office/drawing/2014/main" id="{5FB4D30D-3FBB-4A1A-A5D9-688ACC6A14F0}"/>
                </a:ext>
              </a:extLst>
            </p:cNvPr>
            <p:cNvSpPr/>
            <p:nvPr/>
          </p:nvSpPr>
          <p:spPr>
            <a:xfrm>
              <a:off x="7980072"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58" name="Freeform: Shape 1157">
              <a:extLst>
                <a:ext uri="{FF2B5EF4-FFF2-40B4-BE49-F238E27FC236}">
                  <a16:creationId xmlns:a16="http://schemas.microsoft.com/office/drawing/2014/main" id="{77C2748D-3512-4C71-82AA-99A75152F3F8}"/>
                </a:ext>
              </a:extLst>
            </p:cNvPr>
            <p:cNvSpPr/>
            <p:nvPr/>
          </p:nvSpPr>
          <p:spPr>
            <a:xfrm>
              <a:off x="7941972"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59" name="Freeform: Shape 1158">
              <a:extLst>
                <a:ext uri="{FF2B5EF4-FFF2-40B4-BE49-F238E27FC236}">
                  <a16:creationId xmlns:a16="http://schemas.microsoft.com/office/drawing/2014/main" id="{57AC683C-131A-4C4B-8E1B-3B22B5A315E0}"/>
                </a:ext>
              </a:extLst>
            </p:cNvPr>
            <p:cNvSpPr/>
            <p:nvPr/>
          </p:nvSpPr>
          <p:spPr>
            <a:xfrm>
              <a:off x="7968166"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60" name="Freeform: Shape 1159">
              <a:extLst>
                <a:ext uri="{FF2B5EF4-FFF2-40B4-BE49-F238E27FC236}">
                  <a16:creationId xmlns:a16="http://schemas.microsoft.com/office/drawing/2014/main" id="{3A0E0C93-B5A6-4578-9D02-3FB5D51C4CA1}"/>
                </a:ext>
              </a:extLst>
            </p:cNvPr>
            <p:cNvSpPr/>
            <p:nvPr/>
          </p:nvSpPr>
          <p:spPr>
            <a:xfrm>
              <a:off x="8013409"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61" name="Freeform: Shape 1160">
              <a:extLst>
                <a:ext uri="{FF2B5EF4-FFF2-40B4-BE49-F238E27FC236}">
                  <a16:creationId xmlns:a16="http://schemas.microsoft.com/office/drawing/2014/main" id="{2C22F7AB-9B52-4F26-95AA-0521687F648B}"/>
                </a:ext>
              </a:extLst>
            </p:cNvPr>
            <p:cNvSpPr/>
            <p:nvPr/>
          </p:nvSpPr>
          <p:spPr>
            <a:xfrm>
              <a:off x="7903873"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62" name="Freeform: Shape 1161">
              <a:extLst>
                <a:ext uri="{FF2B5EF4-FFF2-40B4-BE49-F238E27FC236}">
                  <a16:creationId xmlns:a16="http://schemas.microsoft.com/office/drawing/2014/main" id="{D7CBB598-9B83-4AB4-AAFC-0D966CBF9A2B}"/>
                </a:ext>
              </a:extLst>
            </p:cNvPr>
            <p:cNvSpPr/>
            <p:nvPr/>
          </p:nvSpPr>
          <p:spPr>
            <a:xfrm>
              <a:off x="7930067"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63" name="Freeform: Shape 1162">
              <a:extLst>
                <a:ext uri="{FF2B5EF4-FFF2-40B4-BE49-F238E27FC236}">
                  <a16:creationId xmlns:a16="http://schemas.microsoft.com/office/drawing/2014/main" id="{B4C218C5-305F-494F-A267-4E7F11A67B9B}"/>
                </a:ext>
              </a:extLst>
            </p:cNvPr>
            <p:cNvSpPr/>
            <p:nvPr/>
          </p:nvSpPr>
          <p:spPr>
            <a:xfrm>
              <a:off x="7944354"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64" name="Freeform: Shape 1163">
              <a:extLst>
                <a:ext uri="{FF2B5EF4-FFF2-40B4-BE49-F238E27FC236}">
                  <a16:creationId xmlns:a16="http://schemas.microsoft.com/office/drawing/2014/main" id="{445492DC-F747-4D18-9761-F090AD1DF4C5}"/>
                </a:ext>
              </a:extLst>
            </p:cNvPr>
            <p:cNvSpPr/>
            <p:nvPr/>
          </p:nvSpPr>
          <p:spPr>
            <a:xfrm>
              <a:off x="7970548"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65" name="Freeform: Shape 1164">
              <a:extLst>
                <a:ext uri="{FF2B5EF4-FFF2-40B4-BE49-F238E27FC236}">
                  <a16:creationId xmlns:a16="http://schemas.microsoft.com/office/drawing/2014/main" id="{6D17A5A3-0256-4468-BA82-908E9D49F38F}"/>
                </a:ext>
              </a:extLst>
            </p:cNvPr>
            <p:cNvSpPr/>
            <p:nvPr/>
          </p:nvSpPr>
          <p:spPr>
            <a:xfrm>
              <a:off x="7970548"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66" name="Freeform: Shape 1165">
              <a:extLst>
                <a:ext uri="{FF2B5EF4-FFF2-40B4-BE49-F238E27FC236}">
                  <a16:creationId xmlns:a16="http://schemas.microsoft.com/office/drawing/2014/main" id="{65B3BC32-9729-45AC-BC68-EE76AF77D164}"/>
                </a:ext>
              </a:extLst>
            </p:cNvPr>
            <p:cNvSpPr/>
            <p:nvPr/>
          </p:nvSpPr>
          <p:spPr>
            <a:xfrm>
              <a:off x="7996742"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67" name="Freeform: Shape 1166">
              <a:extLst>
                <a:ext uri="{FF2B5EF4-FFF2-40B4-BE49-F238E27FC236}">
                  <a16:creationId xmlns:a16="http://schemas.microsoft.com/office/drawing/2014/main" id="{CC40CD01-DAA0-4E64-9E88-D9FDB2690991}"/>
                </a:ext>
              </a:extLst>
            </p:cNvPr>
            <p:cNvSpPr/>
            <p:nvPr/>
          </p:nvSpPr>
          <p:spPr>
            <a:xfrm>
              <a:off x="7977691"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68" name="Freeform: Shape 1167">
              <a:extLst>
                <a:ext uri="{FF2B5EF4-FFF2-40B4-BE49-F238E27FC236}">
                  <a16:creationId xmlns:a16="http://schemas.microsoft.com/office/drawing/2014/main" id="{F2A1C673-B664-40CB-8CE7-FCA37AAC3D04}"/>
                </a:ext>
              </a:extLst>
            </p:cNvPr>
            <p:cNvSpPr/>
            <p:nvPr/>
          </p:nvSpPr>
          <p:spPr>
            <a:xfrm>
              <a:off x="8018172"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69" name="Freeform: Shape 1168">
              <a:extLst>
                <a:ext uri="{FF2B5EF4-FFF2-40B4-BE49-F238E27FC236}">
                  <a16:creationId xmlns:a16="http://schemas.microsoft.com/office/drawing/2014/main" id="{F966D261-530D-45D3-8D67-DB90D0B6C3FD}"/>
                </a:ext>
              </a:extLst>
            </p:cNvPr>
            <p:cNvSpPr/>
            <p:nvPr/>
          </p:nvSpPr>
          <p:spPr>
            <a:xfrm>
              <a:off x="8044366"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70" name="Freeform: Shape 1169">
              <a:extLst>
                <a:ext uri="{FF2B5EF4-FFF2-40B4-BE49-F238E27FC236}">
                  <a16:creationId xmlns:a16="http://schemas.microsoft.com/office/drawing/2014/main" id="{1C0505C7-3D34-414C-8545-6844F2FD1DCD}"/>
                </a:ext>
              </a:extLst>
            </p:cNvPr>
            <p:cNvSpPr/>
            <p:nvPr/>
          </p:nvSpPr>
          <p:spPr>
            <a:xfrm>
              <a:off x="8044366"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71" name="Freeform: Shape 1170">
              <a:extLst>
                <a:ext uri="{FF2B5EF4-FFF2-40B4-BE49-F238E27FC236}">
                  <a16:creationId xmlns:a16="http://schemas.microsoft.com/office/drawing/2014/main" id="{8769F729-7F80-4EC7-BF51-83C8DC084711}"/>
                </a:ext>
              </a:extLst>
            </p:cNvPr>
            <p:cNvSpPr/>
            <p:nvPr/>
          </p:nvSpPr>
          <p:spPr>
            <a:xfrm>
              <a:off x="8070560"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72" name="Freeform: Shape 1171">
              <a:extLst>
                <a:ext uri="{FF2B5EF4-FFF2-40B4-BE49-F238E27FC236}">
                  <a16:creationId xmlns:a16="http://schemas.microsoft.com/office/drawing/2014/main" id="{4644AB76-CD5C-4CE7-A4E1-88F2C32BC43D}"/>
                </a:ext>
              </a:extLst>
            </p:cNvPr>
            <p:cNvSpPr/>
            <p:nvPr/>
          </p:nvSpPr>
          <p:spPr>
            <a:xfrm>
              <a:off x="8089609"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73" name="Freeform: Shape 1172">
              <a:extLst>
                <a:ext uri="{FF2B5EF4-FFF2-40B4-BE49-F238E27FC236}">
                  <a16:creationId xmlns:a16="http://schemas.microsoft.com/office/drawing/2014/main" id="{1A980834-CB17-4473-979E-E9F5E84345A3}"/>
                </a:ext>
              </a:extLst>
            </p:cNvPr>
            <p:cNvSpPr/>
            <p:nvPr/>
          </p:nvSpPr>
          <p:spPr>
            <a:xfrm>
              <a:off x="8051509"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74" name="Freeform: Shape 1173">
              <a:extLst>
                <a:ext uri="{FF2B5EF4-FFF2-40B4-BE49-F238E27FC236}">
                  <a16:creationId xmlns:a16="http://schemas.microsoft.com/office/drawing/2014/main" id="{F93B0EB9-3B89-489D-AF7E-4A3544CA7684}"/>
                </a:ext>
              </a:extLst>
            </p:cNvPr>
            <p:cNvSpPr/>
            <p:nvPr/>
          </p:nvSpPr>
          <p:spPr>
            <a:xfrm>
              <a:off x="8077703"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75" name="Freeform: Shape 1174">
              <a:extLst>
                <a:ext uri="{FF2B5EF4-FFF2-40B4-BE49-F238E27FC236}">
                  <a16:creationId xmlns:a16="http://schemas.microsoft.com/office/drawing/2014/main" id="{B326B183-6A5C-4176-AF45-995DC6E8E5E0}"/>
                </a:ext>
              </a:extLst>
            </p:cNvPr>
            <p:cNvSpPr/>
            <p:nvPr/>
          </p:nvSpPr>
          <p:spPr>
            <a:xfrm>
              <a:off x="8122946"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76" name="Freeform: Shape 1175">
              <a:extLst>
                <a:ext uri="{FF2B5EF4-FFF2-40B4-BE49-F238E27FC236}">
                  <a16:creationId xmlns:a16="http://schemas.microsoft.com/office/drawing/2014/main" id="{9AA10BE8-B067-4A01-B4A5-6D9D5102380B}"/>
                </a:ext>
              </a:extLst>
            </p:cNvPr>
            <p:cNvSpPr/>
            <p:nvPr/>
          </p:nvSpPr>
          <p:spPr>
            <a:xfrm>
              <a:off x="8039604"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77" name="Freeform: Shape 1176">
              <a:extLst>
                <a:ext uri="{FF2B5EF4-FFF2-40B4-BE49-F238E27FC236}">
                  <a16:creationId xmlns:a16="http://schemas.microsoft.com/office/drawing/2014/main" id="{543CF4DA-A572-4DC4-9613-F88D3B1532D0}"/>
                </a:ext>
              </a:extLst>
            </p:cNvPr>
            <p:cNvSpPr/>
            <p:nvPr/>
          </p:nvSpPr>
          <p:spPr>
            <a:xfrm>
              <a:off x="8080085"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78" name="Freeform: Shape 1177">
              <a:extLst>
                <a:ext uri="{FF2B5EF4-FFF2-40B4-BE49-F238E27FC236}">
                  <a16:creationId xmlns:a16="http://schemas.microsoft.com/office/drawing/2014/main" id="{DEF3FBC7-1AC9-476B-B282-61FDC0489924}"/>
                </a:ext>
              </a:extLst>
            </p:cNvPr>
            <p:cNvSpPr/>
            <p:nvPr/>
          </p:nvSpPr>
          <p:spPr>
            <a:xfrm>
              <a:off x="8080085"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79" name="Freeform: Shape 1178">
              <a:extLst>
                <a:ext uri="{FF2B5EF4-FFF2-40B4-BE49-F238E27FC236}">
                  <a16:creationId xmlns:a16="http://schemas.microsoft.com/office/drawing/2014/main" id="{47D55C05-4B10-4BD8-AAF6-7634E255749D}"/>
                </a:ext>
              </a:extLst>
            </p:cNvPr>
            <p:cNvSpPr/>
            <p:nvPr/>
          </p:nvSpPr>
          <p:spPr>
            <a:xfrm>
              <a:off x="8125328"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80" name="Freeform: Shape 1179">
              <a:extLst>
                <a:ext uri="{FF2B5EF4-FFF2-40B4-BE49-F238E27FC236}">
                  <a16:creationId xmlns:a16="http://schemas.microsoft.com/office/drawing/2014/main" id="{3D2681B3-3798-4034-8590-1283FC338D50}"/>
                </a:ext>
              </a:extLst>
            </p:cNvPr>
            <p:cNvSpPr/>
            <p:nvPr/>
          </p:nvSpPr>
          <p:spPr>
            <a:xfrm>
              <a:off x="8087228"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81" name="Freeform: Shape 1180">
              <a:extLst>
                <a:ext uri="{FF2B5EF4-FFF2-40B4-BE49-F238E27FC236}">
                  <a16:creationId xmlns:a16="http://schemas.microsoft.com/office/drawing/2014/main" id="{F1E839E7-3856-4930-A60D-502346C9995A}"/>
                </a:ext>
              </a:extLst>
            </p:cNvPr>
            <p:cNvSpPr/>
            <p:nvPr/>
          </p:nvSpPr>
          <p:spPr>
            <a:xfrm>
              <a:off x="8156285"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82" name="Freeform: Shape 1181">
              <a:extLst>
                <a:ext uri="{FF2B5EF4-FFF2-40B4-BE49-F238E27FC236}">
                  <a16:creationId xmlns:a16="http://schemas.microsoft.com/office/drawing/2014/main" id="{C956864E-9FF3-40B0-B3C0-CC5F10E252CB}"/>
                </a:ext>
              </a:extLst>
            </p:cNvPr>
            <p:cNvSpPr/>
            <p:nvPr/>
          </p:nvSpPr>
          <p:spPr>
            <a:xfrm>
              <a:off x="8239628"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83" name="Freeform: Shape 1182">
              <a:extLst>
                <a:ext uri="{FF2B5EF4-FFF2-40B4-BE49-F238E27FC236}">
                  <a16:creationId xmlns:a16="http://schemas.microsoft.com/office/drawing/2014/main" id="{78DEEEE9-2C31-459D-B97C-ABF35AA8A05C}"/>
                </a:ext>
              </a:extLst>
            </p:cNvPr>
            <p:cNvSpPr/>
            <p:nvPr/>
          </p:nvSpPr>
          <p:spPr>
            <a:xfrm>
              <a:off x="8324998"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84" name="Freeform: Shape 1183">
              <a:extLst>
                <a:ext uri="{FF2B5EF4-FFF2-40B4-BE49-F238E27FC236}">
                  <a16:creationId xmlns:a16="http://schemas.microsoft.com/office/drawing/2014/main" id="{4F7ED231-D5F9-47B2-B8C6-A0508FE19A04}"/>
                </a:ext>
              </a:extLst>
            </p:cNvPr>
            <p:cNvSpPr/>
            <p:nvPr/>
          </p:nvSpPr>
          <p:spPr>
            <a:xfrm>
              <a:off x="8351192"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85" name="Freeform: Shape 1184">
              <a:extLst>
                <a:ext uri="{FF2B5EF4-FFF2-40B4-BE49-F238E27FC236}">
                  <a16:creationId xmlns:a16="http://schemas.microsoft.com/office/drawing/2014/main" id="{72EEC461-4996-43B4-BC43-D3883EA83BF9}"/>
                </a:ext>
              </a:extLst>
            </p:cNvPr>
            <p:cNvSpPr/>
            <p:nvPr/>
          </p:nvSpPr>
          <p:spPr>
            <a:xfrm>
              <a:off x="8365479"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86" name="Freeform: Shape 1185">
              <a:extLst>
                <a:ext uri="{FF2B5EF4-FFF2-40B4-BE49-F238E27FC236}">
                  <a16:creationId xmlns:a16="http://schemas.microsoft.com/office/drawing/2014/main" id="{BF3A74CB-60C0-40F6-B388-68C1CE057364}"/>
                </a:ext>
              </a:extLst>
            </p:cNvPr>
            <p:cNvSpPr/>
            <p:nvPr/>
          </p:nvSpPr>
          <p:spPr>
            <a:xfrm>
              <a:off x="8391673"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87" name="Freeform: Shape 1186">
              <a:extLst>
                <a:ext uri="{FF2B5EF4-FFF2-40B4-BE49-F238E27FC236}">
                  <a16:creationId xmlns:a16="http://schemas.microsoft.com/office/drawing/2014/main" id="{8E6A51ED-C6BD-4B8A-B904-E915573790B2}"/>
                </a:ext>
              </a:extLst>
            </p:cNvPr>
            <p:cNvSpPr/>
            <p:nvPr/>
          </p:nvSpPr>
          <p:spPr>
            <a:xfrm>
              <a:off x="8391673"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88" name="Freeform: Shape 1187">
              <a:extLst>
                <a:ext uri="{FF2B5EF4-FFF2-40B4-BE49-F238E27FC236}">
                  <a16:creationId xmlns:a16="http://schemas.microsoft.com/office/drawing/2014/main" id="{1847EDE1-DBBA-44D5-806B-D2E677A7E2DC}"/>
                </a:ext>
              </a:extLst>
            </p:cNvPr>
            <p:cNvSpPr/>
            <p:nvPr/>
          </p:nvSpPr>
          <p:spPr>
            <a:xfrm>
              <a:off x="8417867"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89" name="Freeform: Shape 1188">
              <a:extLst>
                <a:ext uri="{FF2B5EF4-FFF2-40B4-BE49-F238E27FC236}">
                  <a16:creationId xmlns:a16="http://schemas.microsoft.com/office/drawing/2014/main" id="{678FAF0E-0D07-4B62-99A5-6AD89981DCD9}"/>
                </a:ext>
              </a:extLst>
            </p:cNvPr>
            <p:cNvSpPr/>
            <p:nvPr/>
          </p:nvSpPr>
          <p:spPr>
            <a:xfrm>
              <a:off x="8436916"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90" name="Freeform: Shape 1189">
              <a:extLst>
                <a:ext uri="{FF2B5EF4-FFF2-40B4-BE49-F238E27FC236}">
                  <a16:creationId xmlns:a16="http://schemas.microsoft.com/office/drawing/2014/main" id="{2F42C913-5C4E-4271-B89A-158007300D20}"/>
                </a:ext>
              </a:extLst>
            </p:cNvPr>
            <p:cNvSpPr/>
            <p:nvPr/>
          </p:nvSpPr>
          <p:spPr>
            <a:xfrm>
              <a:off x="8398816"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91" name="Freeform: Shape 1190">
              <a:extLst>
                <a:ext uri="{FF2B5EF4-FFF2-40B4-BE49-F238E27FC236}">
                  <a16:creationId xmlns:a16="http://schemas.microsoft.com/office/drawing/2014/main" id="{C455EE03-0230-46FD-A2CB-A050395F242E}"/>
                </a:ext>
              </a:extLst>
            </p:cNvPr>
            <p:cNvSpPr/>
            <p:nvPr/>
          </p:nvSpPr>
          <p:spPr>
            <a:xfrm>
              <a:off x="8425010"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92" name="Freeform: Shape 1191">
              <a:extLst>
                <a:ext uri="{FF2B5EF4-FFF2-40B4-BE49-F238E27FC236}">
                  <a16:creationId xmlns:a16="http://schemas.microsoft.com/office/drawing/2014/main" id="{F3C33ECE-7E78-42FA-B527-784D6BDB71AC}"/>
                </a:ext>
              </a:extLst>
            </p:cNvPr>
            <p:cNvSpPr/>
            <p:nvPr/>
          </p:nvSpPr>
          <p:spPr>
            <a:xfrm>
              <a:off x="8470253"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93" name="Freeform: Shape 1192">
              <a:extLst>
                <a:ext uri="{FF2B5EF4-FFF2-40B4-BE49-F238E27FC236}">
                  <a16:creationId xmlns:a16="http://schemas.microsoft.com/office/drawing/2014/main" id="{4C95B89D-0A37-480F-AE77-22BDC54CAA05}"/>
                </a:ext>
              </a:extLst>
            </p:cNvPr>
            <p:cNvSpPr/>
            <p:nvPr/>
          </p:nvSpPr>
          <p:spPr>
            <a:xfrm>
              <a:off x="8360717"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94" name="Freeform: Shape 1193">
              <a:extLst>
                <a:ext uri="{FF2B5EF4-FFF2-40B4-BE49-F238E27FC236}">
                  <a16:creationId xmlns:a16="http://schemas.microsoft.com/office/drawing/2014/main" id="{B65100AA-32D7-48F2-952B-260752EE081D}"/>
                </a:ext>
              </a:extLst>
            </p:cNvPr>
            <p:cNvSpPr/>
            <p:nvPr/>
          </p:nvSpPr>
          <p:spPr>
            <a:xfrm>
              <a:off x="8401198"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95" name="Freeform: Shape 1194">
              <a:extLst>
                <a:ext uri="{FF2B5EF4-FFF2-40B4-BE49-F238E27FC236}">
                  <a16:creationId xmlns:a16="http://schemas.microsoft.com/office/drawing/2014/main" id="{FAD3DC16-830E-45A2-AA20-3B7EC4391F59}"/>
                </a:ext>
              </a:extLst>
            </p:cNvPr>
            <p:cNvSpPr/>
            <p:nvPr/>
          </p:nvSpPr>
          <p:spPr>
            <a:xfrm>
              <a:off x="8427392"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96" name="Freeform: Shape 1195">
              <a:extLst>
                <a:ext uri="{FF2B5EF4-FFF2-40B4-BE49-F238E27FC236}">
                  <a16:creationId xmlns:a16="http://schemas.microsoft.com/office/drawing/2014/main" id="{823A1A76-D741-434C-95DA-2177E2915C82}"/>
                </a:ext>
              </a:extLst>
            </p:cNvPr>
            <p:cNvSpPr/>
            <p:nvPr/>
          </p:nvSpPr>
          <p:spPr>
            <a:xfrm>
              <a:off x="8427392"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97" name="Freeform: Shape 1196">
              <a:extLst>
                <a:ext uri="{FF2B5EF4-FFF2-40B4-BE49-F238E27FC236}">
                  <a16:creationId xmlns:a16="http://schemas.microsoft.com/office/drawing/2014/main" id="{07ACC00F-D1A9-4319-9D8E-37754C353949}"/>
                </a:ext>
              </a:extLst>
            </p:cNvPr>
            <p:cNvSpPr/>
            <p:nvPr/>
          </p:nvSpPr>
          <p:spPr>
            <a:xfrm>
              <a:off x="8453586"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98" name="Freeform: Shape 1197">
              <a:extLst>
                <a:ext uri="{FF2B5EF4-FFF2-40B4-BE49-F238E27FC236}">
                  <a16:creationId xmlns:a16="http://schemas.microsoft.com/office/drawing/2014/main" id="{6A8368E9-32AE-4C07-B939-5D9F4F6E9215}"/>
                </a:ext>
              </a:extLst>
            </p:cNvPr>
            <p:cNvSpPr/>
            <p:nvPr/>
          </p:nvSpPr>
          <p:spPr>
            <a:xfrm>
              <a:off x="8472635"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199" name="Freeform: Shape 1198">
              <a:extLst>
                <a:ext uri="{FF2B5EF4-FFF2-40B4-BE49-F238E27FC236}">
                  <a16:creationId xmlns:a16="http://schemas.microsoft.com/office/drawing/2014/main" id="{4F6935A1-5EE4-4226-9AE4-76E27C74A25B}"/>
                </a:ext>
              </a:extLst>
            </p:cNvPr>
            <p:cNvSpPr/>
            <p:nvPr/>
          </p:nvSpPr>
          <p:spPr>
            <a:xfrm>
              <a:off x="8477398"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00" name="Freeform: Shape 1199">
              <a:extLst>
                <a:ext uri="{FF2B5EF4-FFF2-40B4-BE49-F238E27FC236}">
                  <a16:creationId xmlns:a16="http://schemas.microsoft.com/office/drawing/2014/main" id="{82B6F7A3-5346-4EDA-A6B2-8F438C0DD692}"/>
                </a:ext>
              </a:extLst>
            </p:cNvPr>
            <p:cNvSpPr/>
            <p:nvPr/>
          </p:nvSpPr>
          <p:spPr>
            <a:xfrm>
              <a:off x="8503592"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01" name="Freeform: Shape 1200">
              <a:extLst>
                <a:ext uri="{FF2B5EF4-FFF2-40B4-BE49-F238E27FC236}">
                  <a16:creationId xmlns:a16="http://schemas.microsoft.com/office/drawing/2014/main" id="{264FA4A5-6D9C-4693-BD4E-172E66F492FE}"/>
                </a:ext>
              </a:extLst>
            </p:cNvPr>
            <p:cNvSpPr/>
            <p:nvPr/>
          </p:nvSpPr>
          <p:spPr>
            <a:xfrm>
              <a:off x="8517879"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02" name="Freeform: Shape 1201">
              <a:extLst>
                <a:ext uri="{FF2B5EF4-FFF2-40B4-BE49-F238E27FC236}">
                  <a16:creationId xmlns:a16="http://schemas.microsoft.com/office/drawing/2014/main" id="{B9078F80-60B4-4BD9-9B29-45524CF92565}"/>
                </a:ext>
              </a:extLst>
            </p:cNvPr>
            <p:cNvSpPr/>
            <p:nvPr/>
          </p:nvSpPr>
          <p:spPr>
            <a:xfrm>
              <a:off x="8544073"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03" name="Freeform: Shape 1202">
              <a:extLst>
                <a:ext uri="{FF2B5EF4-FFF2-40B4-BE49-F238E27FC236}">
                  <a16:creationId xmlns:a16="http://schemas.microsoft.com/office/drawing/2014/main" id="{C19CBB6B-D39F-4317-A530-0FCD522A8AD5}"/>
                </a:ext>
              </a:extLst>
            </p:cNvPr>
            <p:cNvSpPr/>
            <p:nvPr/>
          </p:nvSpPr>
          <p:spPr>
            <a:xfrm>
              <a:off x="8544073"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04" name="Freeform: Shape 1203">
              <a:extLst>
                <a:ext uri="{FF2B5EF4-FFF2-40B4-BE49-F238E27FC236}">
                  <a16:creationId xmlns:a16="http://schemas.microsoft.com/office/drawing/2014/main" id="{D34F8431-7635-415D-AA45-FE5F8B56305D}"/>
                </a:ext>
              </a:extLst>
            </p:cNvPr>
            <p:cNvSpPr/>
            <p:nvPr/>
          </p:nvSpPr>
          <p:spPr>
            <a:xfrm>
              <a:off x="8570267"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05" name="Freeform: Shape 1204">
              <a:extLst>
                <a:ext uri="{FF2B5EF4-FFF2-40B4-BE49-F238E27FC236}">
                  <a16:creationId xmlns:a16="http://schemas.microsoft.com/office/drawing/2014/main" id="{92CA099A-63D2-45DF-A14F-04F91E878AD7}"/>
                </a:ext>
              </a:extLst>
            </p:cNvPr>
            <p:cNvSpPr/>
            <p:nvPr/>
          </p:nvSpPr>
          <p:spPr>
            <a:xfrm>
              <a:off x="8589316"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06" name="Freeform: Shape 1205">
              <a:extLst>
                <a:ext uri="{FF2B5EF4-FFF2-40B4-BE49-F238E27FC236}">
                  <a16:creationId xmlns:a16="http://schemas.microsoft.com/office/drawing/2014/main" id="{7FD5BEF2-B621-447E-9B74-93C65A231609}"/>
                </a:ext>
              </a:extLst>
            </p:cNvPr>
            <p:cNvSpPr/>
            <p:nvPr/>
          </p:nvSpPr>
          <p:spPr>
            <a:xfrm>
              <a:off x="8551216"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07" name="Freeform: Shape 1206">
              <a:extLst>
                <a:ext uri="{FF2B5EF4-FFF2-40B4-BE49-F238E27FC236}">
                  <a16:creationId xmlns:a16="http://schemas.microsoft.com/office/drawing/2014/main" id="{0CA36F5F-CC49-41F3-9463-2A15B5FC157C}"/>
                </a:ext>
              </a:extLst>
            </p:cNvPr>
            <p:cNvSpPr/>
            <p:nvPr/>
          </p:nvSpPr>
          <p:spPr>
            <a:xfrm>
              <a:off x="8577410"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08" name="Freeform: Shape 1207">
              <a:extLst>
                <a:ext uri="{FF2B5EF4-FFF2-40B4-BE49-F238E27FC236}">
                  <a16:creationId xmlns:a16="http://schemas.microsoft.com/office/drawing/2014/main" id="{EA8928ED-770D-4869-9124-89738C7303AA}"/>
                </a:ext>
              </a:extLst>
            </p:cNvPr>
            <p:cNvSpPr/>
            <p:nvPr/>
          </p:nvSpPr>
          <p:spPr>
            <a:xfrm>
              <a:off x="8622653"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09" name="Freeform: Shape 1208">
              <a:extLst>
                <a:ext uri="{FF2B5EF4-FFF2-40B4-BE49-F238E27FC236}">
                  <a16:creationId xmlns:a16="http://schemas.microsoft.com/office/drawing/2014/main" id="{988C8509-5316-4A99-8111-84CB3B646C41}"/>
                </a:ext>
              </a:extLst>
            </p:cNvPr>
            <p:cNvSpPr/>
            <p:nvPr/>
          </p:nvSpPr>
          <p:spPr>
            <a:xfrm>
              <a:off x="8579792"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10" name="Freeform: Shape 1209">
              <a:extLst>
                <a:ext uri="{FF2B5EF4-FFF2-40B4-BE49-F238E27FC236}">
                  <a16:creationId xmlns:a16="http://schemas.microsoft.com/office/drawing/2014/main" id="{570CF5EC-2863-4190-959C-685F2126EEBB}"/>
                </a:ext>
              </a:extLst>
            </p:cNvPr>
            <p:cNvSpPr/>
            <p:nvPr/>
          </p:nvSpPr>
          <p:spPr>
            <a:xfrm>
              <a:off x="8579792"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11" name="Freeform: Shape 1210">
              <a:extLst>
                <a:ext uri="{FF2B5EF4-FFF2-40B4-BE49-F238E27FC236}">
                  <a16:creationId xmlns:a16="http://schemas.microsoft.com/office/drawing/2014/main" id="{4B71BDCF-D6BC-4AD9-AB89-34C683290BF7}"/>
                </a:ext>
              </a:extLst>
            </p:cNvPr>
            <p:cNvSpPr/>
            <p:nvPr/>
          </p:nvSpPr>
          <p:spPr>
            <a:xfrm>
              <a:off x="8586935"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12" name="Freeform: Shape 1211">
              <a:extLst>
                <a:ext uri="{FF2B5EF4-FFF2-40B4-BE49-F238E27FC236}">
                  <a16:creationId xmlns:a16="http://schemas.microsoft.com/office/drawing/2014/main" id="{C1AF38A7-F0D9-4238-A5C8-A55BB958D38F}"/>
                </a:ext>
              </a:extLst>
            </p:cNvPr>
            <p:cNvSpPr/>
            <p:nvPr/>
          </p:nvSpPr>
          <p:spPr>
            <a:xfrm>
              <a:off x="8682540" y="2351873"/>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13" name="Freeform: Shape 1212">
              <a:extLst>
                <a:ext uri="{FF2B5EF4-FFF2-40B4-BE49-F238E27FC236}">
                  <a16:creationId xmlns:a16="http://schemas.microsoft.com/office/drawing/2014/main" id="{312D5C30-1149-4FE5-9342-9E16C5A43D80}"/>
                </a:ext>
              </a:extLst>
            </p:cNvPr>
            <p:cNvSpPr/>
            <p:nvPr/>
          </p:nvSpPr>
          <p:spPr>
            <a:xfrm>
              <a:off x="8901615" y="2480461"/>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14" name="Freeform: Shape 1213">
              <a:extLst>
                <a:ext uri="{FF2B5EF4-FFF2-40B4-BE49-F238E27FC236}">
                  <a16:creationId xmlns:a16="http://schemas.microsoft.com/office/drawing/2014/main" id="{73100A6A-9396-4A32-A4B3-97081BE495F6}"/>
                </a:ext>
              </a:extLst>
            </p:cNvPr>
            <p:cNvSpPr/>
            <p:nvPr/>
          </p:nvSpPr>
          <p:spPr>
            <a:xfrm>
              <a:off x="8982577" y="2480461"/>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15" name="Freeform: Shape 1214">
              <a:extLst>
                <a:ext uri="{FF2B5EF4-FFF2-40B4-BE49-F238E27FC236}">
                  <a16:creationId xmlns:a16="http://schemas.microsoft.com/office/drawing/2014/main" id="{05691233-C44A-45B1-9DCB-76EB28FF953B}"/>
                </a:ext>
              </a:extLst>
            </p:cNvPr>
            <p:cNvSpPr/>
            <p:nvPr/>
          </p:nvSpPr>
          <p:spPr>
            <a:xfrm>
              <a:off x="9013533" y="2480461"/>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16" name="Freeform: Shape 1215">
              <a:extLst>
                <a:ext uri="{FF2B5EF4-FFF2-40B4-BE49-F238E27FC236}">
                  <a16:creationId xmlns:a16="http://schemas.microsoft.com/office/drawing/2014/main" id="{2C107905-2065-4378-90C7-B5043C195E0F}"/>
                </a:ext>
              </a:extLst>
            </p:cNvPr>
            <p:cNvSpPr/>
            <p:nvPr/>
          </p:nvSpPr>
          <p:spPr>
            <a:xfrm>
              <a:off x="9227846" y="2480461"/>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17" name="Freeform: Shape 1216">
              <a:extLst>
                <a:ext uri="{FF2B5EF4-FFF2-40B4-BE49-F238E27FC236}">
                  <a16:creationId xmlns:a16="http://schemas.microsoft.com/office/drawing/2014/main" id="{83D8D08B-7BD2-4A41-A311-3942E8A2B11C}"/>
                </a:ext>
              </a:extLst>
            </p:cNvPr>
            <p:cNvSpPr/>
            <p:nvPr/>
          </p:nvSpPr>
          <p:spPr>
            <a:xfrm>
              <a:off x="9385009" y="2480461"/>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18" name="Freeform: Shape 1217">
              <a:extLst>
                <a:ext uri="{FF2B5EF4-FFF2-40B4-BE49-F238E27FC236}">
                  <a16:creationId xmlns:a16="http://schemas.microsoft.com/office/drawing/2014/main" id="{E75F5CF4-0778-40B8-813E-D4A4696DEECD}"/>
                </a:ext>
              </a:extLst>
            </p:cNvPr>
            <p:cNvSpPr/>
            <p:nvPr/>
          </p:nvSpPr>
          <p:spPr>
            <a:xfrm>
              <a:off x="9494546" y="2480461"/>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19" name="Freeform: Shape 1218">
              <a:extLst>
                <a:ext uri="{FF2B5EF4-FFF2-40B4-BE49-F238E27FC236}">
                  <a16:creationId xmlns:a16="http://schemas.microsoft.com/office/drawing/2014/main" id="{4F2C3471-983F-4D3F-8AAB-1BDF6E48DBCE}"/>
                </a:ext>
              </a:extLst>
            </p:cNvPr>
            <p:cNvSpPr/>
            <p:nvPr/>
          </p:nvSpPr>
          <p:spPr>
            <a:xfrm>
              <a:off x="9570746" y="2480461"/>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20" name="Freeform: Shape 1219">
              <a:extLst>
                <a:ext uri="{FF2B5EF4-FFF2-40B4-BE49-F238E27FC236}">
                  <a16:creationId xmlns:a16="http://schemas.microsoft.com/office/drawing/2014/main" id="{B5BC72C4-772A-4857-B4C4-B5509FAEBA45}"/>
                </a:ext>
              </a:extLst>
            </p:cNvPr>
            <p:cNvSpPr/>
            <p:nvPr/>
          </p:nvSpPr>
          <p:spPr>
            <a:xfrm>
              <a:off x="9585034" y="2480461"/>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21" name="Freeform: Shape 1220">
              <a:extLst>
                <a:ext uri="{FF2B5EF4-FFF2-40B4-BE49-F238E27FC236}">
                  <a16:creationId xmlns:a16="http://schemas.microsoft.com/office/drawing/2014/main" id="{8396B4FE-6F76-4A42-8364-7A1DE1B97DAC}"/>
                </a:ext>
              </a:extLst>
            </p:cNvPr>
            <p:cNvSpPr/>
            <p:nvPr/>
          </p:nvSpPr>
          <p:spPr>
            <a:xfrm>
              <a:off x="9713622" y="2480461"/>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22" name="Freeform: Shape 1221">
              <a:extLst>
                <a:ext uri="{FF2B5EF4-FFF2-40B4-BE49-F238E27FC236}">
                  <a16:creationId xmlns:a16="http://schemas.microsoft.com/office/drawing/2014/main" id="{6585D84F-475A-4263-A10D-26269D58F320}"/>
                </a:ext>
              </a:extLst>
            </p:cNvPr>
            <p:cNvSpPr/>
            <p:nvPr/>
          </p:nvSpPr>
          <p:spPr>
            <a:xfrm>
              <a:off x="9896977" y="2480461"/>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23" name="Freeform: Shape 1222">
              <a:extLst>
                <a:ext uri="{FF2B5EF4-FFF2-40B4-BE49-F238E27FC236}">
                  <a16:creationId xmlns:a16="http://schemas.microsoft.com/office/drawing/2014/main" id="{7EDCACBE-0912-46A2-9E17-A036622C6802}"/>
                </a:ext>
              </a:extLst>
            </p:cNvPr>
            <p:cNvSpPr/>
            <p:nvPr/>
          </p:nvSpPr>
          <p:spPr>
            <a:xfrm>
              <a:off x="9935078" y="2480461"/>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24" name="Freeform: Shape 1223">
              <a:extLst>
                <a:ext uri="{FF2B5EF4-FFF2-40B4-BE49-F238E27FC236}">
                  <a16:creationId xmlns:a16="http://schemas.microsoft.com/office/drawing/2014/main" id="{882620E7-5350-4C81-B145-870E8634A19B}"/>
                </a:ext>
              </a:extLst>
            </p:cNvPr>
            <p:cNvSpPr/>
            <p:nvPr/>
          </p:nvSpPr>
          <p:spPr>
            <a:xfrm>
              <a:off x="10104147" y="2480461"/>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25" name="Freeform: Shape 1224">
              <a:extLst>
                <a:ext uri="{FF2B5EF4-FFF2-40B4-BE49-F238E27FC236}">
                  <a16:creationId xmlns:a16="http://schemas.microsoft.com/office/drawing/2014/main" id="{DB831FBD-0242-449D-B6E1-15F11F31B095}"/>
                </a:ext>
              </a:extLst>
            </p:cNvPr>
            <p:cNvSpPr/>
            <p:nvPr/>
          </p:nvSpPr>
          <p:spPr>
            <a:xfrm>
              <a:off x="10239878" y="2480461"/>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26" name="Freeform: Shape 1225">
              <a:extLst>
                <a:ext uri="{FF2B5EF4-FFF2-40B4-BE49-F238E27FC236}">
                  <a16:creationId xmlns:a16="http://schemas.microsoft.com/office/drawing/2014/main" id="{B6BABC6B-4454-472E-BFBF-E64C63410B29}"/>
                </a:ext>
              </a:extLst>
            </p:cNvPr>
            <p:cNvSpPr/>
            <p:nvPr/>
          </p:nvSpPr>
          <p:spPr>
            <a:xfrm>
              <a:off x="10311316" y="2480461"/>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27" name="Freeform: Shape 1226">
              <a:extLst>
                <a:ext uri="{FF2B5EF4-FFF2-40B4-BE49-F238E27FC236}">
                  <a16:creationId xmlns:a16="http://schemas.microsoft.com/office/drawing/2014/main" id="{90502097-8DCB-40CC-865A-4D9E8B3AC89A}"/>
                </a:ext>
              </a:extLst>
            </p:cNvPr>
            <p:cNvSpPr/>
            <p:nvPr/>
          </p:nvSpPr>
          <p:spPr>
            <a:xfrm>
              <a:off x="10368466" y="2480461"/>
              <a:ext cx="64800" cy="64800"/>
            </a:xfrm>
            <a:custGeom>
              <a:avLst/>
              <a:gdLst>
                <a:gd name="connsiteX0" fmla="*/ 95297 w 95297"/>
                <a:gd name="connsiteY0" fmla="*/ 26962 h 53924"/>
                <a:gd name="connsiteX1" fmla="*/ 47649 w 95297"/>
                <a:gd name="connsiteY1" fmla="*/ 53925 h 53924"/>
                <a:gd name="connsiteX2" fmla="*/ 0 w 95297"/>
                <a:gd name="connsiteY2" fmla="*/ 26962 h 53924"/>
                <a:gd name="connsiteX3" fmla="*/ 47649 w 95297"/>
                <a:gd name="connsiteY3" fmla="*/ 0 h 53924"/>
                <a:gd name="connsiteX4" fmla="*/ 95297 w 95297"/>
                <a:gd name="connsiteY4" fmla="*/ 26962 h 53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97" h="53924">
                  <a:moveTo>
                    <a:pt x="95297" y="26962"/>
                  </a:moveTo>
                  <a:cubicBezTo>
                    <a:pt x="95297" y="41669"/>
                    <a:pt x="73639" y="53925"/>
                    <a:pt x="47649" y="53925"/>
                  </a:cubicBezTo>
                  <a:cubicBezTo>
                    <a:pt x="21659" y="53925"/>
                    <a:pt x="0" y="41669"/>
                    <a:pt x="0" y="26962"/>
                  </a:cubicBezTo>
                  <a:cubicBezTo>
                    <a:pt x="0" y="12256"/>
                    <a:pt x="21659" y="0"/>
                    <a:pt x="47649" y="0"/>
                  </a:cubicBezTo>
                  <a:cubicBezTo>
                    <a:pt x="75805" y="1226"/>
                    <a:pt x="95297" y="12256"/>
                    <a:pt x="95297" y="26962"/>
                  </a:cubicBezTo>
                  <a:close/>
                </a:path>
              </a:pathLst>
            </a:custGeom>
            <a:noFill/>
            <a:ln w="12700" cap="flat">
              <a:solidFill>
                <a:srgbClr val="138967"/>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sp>
        <p:nvSpPr>
          <p:cNvPr id="1229" name="Title 1">
            <a:extLst>
              <a:ext uri="{FF2B5EF4-FFF2-40B4-BE49-F238E27FC236}">
                <a16:creationId xmlns:a16="http://schemas.microsoft.com/office/drawing/2014/main" id="{1CA4BDA0-4346-43AC-BC6A-5112EDB56CA1}"/>
              </a:ext>
            </a:extLst>
          </p:cNvPr>
          <p:cNvSpPr>
            <a:spLocks noGrp="1"/>
          </p:cNvSpPr>
          <p:nvPr>
            <p:ph type="title"/>
          </p:nvPr>
        </p:nvSpPr>
        <p:spPr>
          <a:xfrm>
            <a:off x="609600" y="199506"/>
            <a:ext cx="10744200" cy="761048"/>
          </a:xfrm>
        </p:spPr>
        <p:txBody>
          <a:bodyPr vert="horz"/>
          <a:lstStyle/>
          <a:p>
            <a:r>
              <a:rPr lang="en-US" b="1" dirty="0"/>
              <a:t>Overall Survival: Interim Analysis</a:t>
            </a:r>
          </a:p>
        </p:txBody>
      </p:sp>
      <p:sp>
        <p:nvSpPr>
          <p:cNvPr id="1249" name="TextBox 1248">
            <a:extLst>
              <a:ext uri="{FF2B5EF4-FFF2-40B4-BE49-F238E27FC236}">
                <a16:creationId xmlns:a16="http://schemas.microsoft.com/office/drawing/2014/main" id="{23788990-CAE6-4F18-8AE0-D4773B37592E}"/>
              </a:ext>
            </a:extLst>
          </p:cNvPr>
          <p:cNvSpPr txBox="1"/>
          <p:nvPr/>
        </p:nvSpPr>
        <p:spPr>
          <a:xfrm>
            <a:off x="4009759" y="1438300"/>
            <a:ext cx="512961" cy="307777"/>
          </a:xfrm>
          <a:prstGeom prst="rect">
            <a:avLst/>
          </a:prstGeom>
          <a:noFill/>
        </p:spPr>
        <p:txBody>
          <a:bodyPr wrap="none" lIns="0" tIns="0" rIns="0" bIns="0" rtlCol="0">
            <a:spAutoFit/>
          </a:bodyPr>
          <a:lstStyle/>
          <a:p>
            <a:pPr marL="0" marR="0" lvl="0" indent="0" algn="l" defTabSz="1219140" rtl="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a:ln>
                  <a:noFill/>
                </a:ln>
                <a:solidFill>
                  <a:srgbClr val="138967"/>
                </a:solidFill>
                <a:effectLst/>
                <a:uLnTx/>
                <a:uFillTx/>
                <a:ea typeface="+mn-ea"/>
                <a:cs typeface="+mn-cs"/>
              </a:rPr>
              <a:t>90%</a:t>
            </a:r>
            <a:endParaRPr kumimoji="0" lang="en-US" sz="2000" b="1" i="0" u="none" strike="noStrike" kern="0" cap="none" spc="0" normalizeH="0" baseline="30000" noProof="0">
              <a:ln>
                <a:noFill/>
              </a:ln>
              <a:solidFill>
                <a:srgbClr val="138967"/>
              </a:solidFill>
              <a:effectLst/>
              <a:uLnTx/>
              <a:uFillTx/>
              <a:ea typeface="+mn-ea"/>
              <a:cs typeface="+mn-cs"/>
            </a:endParaRPr>
          </a:p>
        </p:txBody>
      </p:sp>
      <p:sp>
        <p:nvSpPr>
          <p:cNvPr id="1250" name="TextBox 1249">
            <a:extLst>
              <a:ext uri="{FF2B5EF4-FFF2-40B4-BE49-F238E27FC236}">
                <a16:creationId xmlns:a16="http://schemas.microsoft.com/office/drawing/2014/main" id="{E05A37CC-7686-4B14-90AF-F69983D8505C}"/>
              </a:ext>
            </a:extLst>
          </p:cNvPr>
          <p:cNvSpPr txBox="1"/>
          <p:nvPr/>
        </p:nvSpPr>
        <p:spPr>
          <a:xfrm>
            <a:off x="3385615" y="1916914"/>
            <a:ext cx="512961" cy="307777"/>
          </a:xfrm>
          <a:prstGeom prst="rect">
            <a:avLst/>
          </a:prstGeom>
          <a:noFill/>
        </p:spPr>
        <p:txBody>
          <a:bodyPr wrap="none" lIns="0" tIns="0" rIns="0" bIns="0" rtlCol="0">
            <a:spAutoFit/>
          </a:bodyPr>
          <a:lstStyle/>
          <a:p>
            <a:pPr marL="0" marR="0" lvl="0" indent="0" algn="l" defTabSz="1219140" rtl="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a:ln>
                  <a:noFill/>
                </a:ln>
                <a:solidFill>
                  <a:srgbClr val="A69F9F"/>
                </a:solidFill>
                <a:effectLst/>
                <a:uLnTx/>
                <a:uFillTx/>
                <a:ea typeface="+mn-ea"/>
                <a:cs typeface="+mn-cs"/>
              </a:rPr>
              <a:t>90%</a:t>
            </a:r>
            <a:endParaRPr kumimoji="0" lang="en-US" sz="2000" b="1" i="0" u="none" strike="noStrike" kern="0" cap="none" spc="0" normalizeH="0" baseline="30000" noProof="0">
              <a:ln>
                <a:noFill/>
              </a:ln>
              <a:solidFill>
                <a:srgbClr val="A69F9F"/>
              </a:solidFill>
              <a:effectLst/>
              <a:uLnTx/>
              <a:uFillTx/>
              <a:ea typeface="+mn-ea"/>
              <a:cs typeface="+mn-cs"/>
            </a:endParaRPr>
          </a:p>
        </p:txBody>
      </p:sp>
      <p:grpSp>
        <p:nvGrpSpPr>
          <p:cNvPr id="1253" name="Graphic 338">
            <a:extLst>
              <a:ext uri="{FF2B5EF4-FFF2-40B4-BE49-F238E27FC236}">
                <a16:creationId xmlns:a16="http://schemas.microsoft.com/office/drawing/2014/main" id="{270B95FF-298B-40FC-A6E9-B5864E0D26EB}"/>
              </a:ext>
            </a:extLst>
          </p:cNvPr>
          <p:cNvGrpSpPr/>
          <p:nvPr/>
        </p:nvGrpSpPr>
        <p:grpSpPr>
          <a:xfrm>
            <a:off x="3961929" y="1826213"/>
            <a:ext cx="58457" cy="3096000"/>
            <a:chOff x="4410394" y="2152812"/>
            <a:chExt cx="21658" cy="2631276"/>
          </a:xfrm>
        </p:grpSpPr>
        <p:sp>
          <p:nvSpPr>
            <p:cNvPr id="1254" name="Freeform: Shape 1253">
              <a:extLst>
                <a:ext uri="{FF2B5EF4-FFF2-40B4-BE49-F238E27FC236}">
                  <a16:creationId xmlns:a16="http://schemas.microsoft.com/office/drawing/2014/main" id="{4562D358-8338-4216-9172-762FD18B9BC3}"/>
                </a:ext>
              </a:extLst>
            </p:cNvPr>
            <p:cNvSpPr/>
            <p:nvPr/>
          </p:nvSpPr>
          <p:spPr>
            <a:xfrm>
              <a:off x="4410394" y="4759577"/>
              <a:ext cx="21658" cy="24511"/>
            </a:xfrm>
            <a:custGeom>
              <a:avLst/>
              <a:gdLst>
                <a:gd name="connsiteX0" fmla="*/ 0 w 21658"/>
                <a:gd name="connsiteY0" fmla="*/ 24511 h 24511"/>
                <a:gd name="connsiteX1" fmla="*/ 0 w 21658"/>
                <a:gd name="connsiteY1" fmla="*/ 0 h 24511"/>
              </a:gdLst>
              <a:ahLst/>
              <a:cxnLst>
                <a:cxn ang="0">
                  <a:pos x="connsiteX0" y="connsiteY0"/>
                </a:cxn>
                <a:cxn ang="0">
                  <a:pos x="connsiteX1" y="connsiteY1"/>
                </a:cxn>
              </a:cxnLst>
              <a:rect l="l" t="t" r="r" b="b"/>
              <a:pathLst>
                <a:path w="21658" h="24511">
                  <a:moveTo>
                    <a:pt x="0" y="2451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55" name="Freeform: Shape 1254">
              <a:extLst>
                <a:ext uri="{FF2B5EF4-FFF2-40B4-BE49-F238E27FC236}">
                  <a16:creationId xmlns:a16="http://schemas.microsoft.com/office/drawing/2014/main" id="{C05F5BFB-C083-4496-B16B-39CBD6330D37}"/>
                </a:ext>
              </a:extLst>
            </p:cNvPr>
            <p:cNvSpPr/>
            <p:nvPr/>
          </p:nvSpPr>
          <p:spPr>
            <a:xfrm>
              <a:off x="4410394" y="2189579"/>
              <a:ext cx="21658" cy="2546712"/>
            </a:xfrm>
            <a:custGeom>
              <a:avLst/>
              <a:gdLst>
                <a:gd name="connsiteX0" fmla="*/ 0 w 21658"/>
                <a:gd name="connsiteY0" fmla="*/ 2546713 h 2546712"/>
                <a:gd name="connsiteX1" fmla="*/ 0 w 21658"/>
                <a:gd name="connsiteY1" fmla="*/ 0 h 2546712"/>
              </a:gdLst>
              <a:ahLst/>
              <a:cxnLst>
                <a:cxn ang="0">
                  <a:pos x="connsiteX0" y="connsiteY0"/>
                </a:cxn>
                <a:cxn ang="0">
                  <a:pos x="connsiteX1" y="connsiteY1"/>
                </a:cxn>
              </a:cxnLst>
              <a:rect l="l" t="t" r="r" b="b"/>
              <a:pathLst>
                <a:path w="21658" h="2546712">
                  <a:moveTo>
                    <a:pt x="0" y="2546713"/>
                  </a:moveTo>
                  <a:lnTo>
                    <a:pt x="0" y="0"/>
                  </a:lnTo>
                </a:path>
              </a:pathLst>
            </a:custGeom>
            <a:ln w="12700" cap="flat">
              <a:solidFill>
                <a:srgbClr val="4A4A49"/>
              </a:solidFill>
              <a:custDash>
                <a:ds d="298268" sp="149138"/>
              </a:custDash>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1256" name="Freeform: Shape 1255">
              <a:extLst>
                <a:ext uri="{FF2B5EF4-FFF2-40B4-BE49-F238E27FC236}">
                  <a16:creationId xmlns:a16="http://schemas.microsoft.com/office/drawing/2014/main" id="{E2B851AC-7EEF-495A-A60E-B7B86C1E317B}"/>
                </a:ext>
              </a:extLst>
            </p:cNvPr>
            <p:cNvSpPr/>
            <p:nvPr/>
          </p:nvSpPr>
          <p:spPr>
            <a:xfrm>
              <a:off x="4410394" y="2152812"/>
              <a:ext cx="21658" cy="24511"/>
            </a:xfrm>
            <a:custGeom>
              <a:avLst/>
              <a:gdLst>
                <a:gd name="connsiteX0" fmla="*/ 0 w 21658"/>
                <a:gd name="connsiteY0" fmla="*/ 24511 h 24511"/>
                <a:gd name="connsiteX1" fmla="*/ 0 w 21658"/>
                <a:gd name="connsiteY1" fmla="*/ 0 h 24511"/>
              </a:gdLst>
              <a:ahLst/>
              <a:cxnLst>
                <a:cxn ang="0">
                  <a:pos x="connsiteX0" y="connsiteY0"/>
                </a:cxn>
                <a:cxn ang="0">
                  <a:pos x="connsiteX1" y="connsiteY1"/>
                </a:cxn>
              </a:cxnLst>
              <a:rect l="l" t="t" r="r" b="b"/>
              <a:pathLst>
                <a:path w="21658" h="24511">
                  <a:moveTo>
                    <a:pt x="0" y="24511"/>
                  </a:moveTo>
                  <a:lnTo>
                    <a:pt x="0" y="0"/>
                  </a:lnTo>
                </a:path>
              </a:pathLst>
            </a:custGeom>
            <a:ln w="12700" cap="flat">
              <a:solidFill>
                <a:srgbClr val="4A4A49"/>
              </a:solidFill>
              <a:prstDash val="solid"/>
              <a:miter/>
            </a:ln>
          </p:spPr>
          <p:txBody>
            <a:bodyPr rtlCol="0" anchor="ctr"/>
            <a:lstStyle/>
            <a:p>
              <a:pPr marL="0" marR="0" lvl="0" indent="0" algn="l"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grpSp>
      <p:sp>
        <p:nvSpPr>
          <p:cNvPr id="1263" name="TextBox 1262">
            <a:extLst>
              <a:ext uri="{FF2B5EF4-FFF2-40B4-BE49-F238E27FC236}">
                <a16:creationId xmlns:a16="http://schemas.microsoft.com/office/drawing/2014/main" id="{31CB5BFD-3E5C-4EA0-87F9-C39BAD11DC27}"/>
              </a:ext>
            </a:extLst>
          </p:cNvPr>
          <p:cNvSpPr txBox="1"/>
          <p:nvPr/>
        </p:nvSpPr>
        <p:spPr>
          <a:xfrm>
            <a:off x="6284046" y="1722860"/>
            <a:ext cx="512961" cy="307777"/>
          </a:xfrm>
          <a:prstGeom prst="rect">
            <a:avLst/>
          </a:prstGeom>
          <a:noFill/>
        </p:spPr>
        <p:txBody>
          <a:bodyPr wrap="none" lIns="0" tIns="0" rIns="0" bIns="0" rtlCol="0">
            <a:spAutoFit/>
          </a:bodyPr>
          <a:lstStyle/>
          <a:p>
            <a:pPr marL="0" marR="0" lvl="0" indent="0" algn="l" defTabSz="1219140" rtl="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a:ln>
                  <a:noFill/>
                </a:ln>
                <a:solidFill>
                  <a:srgbClr val="138967"/>
                </a:solidFill>
                <a:effectLst/>
                <a:uLnTx/>
                <a:uFillTx/>
                <a:ea typeface="+mn-ea"/>
                <a:cs typeface="+mn-cs"/>
              </a:rPr>
              <a:t>83%</a:t>
            </a:r>
            <a:endParaRPr kumimoji="0" lang="en-US" sz="2000" b="1" i="0" u="none" strike="noStrike" kern="0" cap="none" spc="0" normalizeH="0" baseline="30000" noProof="0">
              <a:ln>
                <a:noFill/>
              </a:ln>
              <a:solidFill>
                <a:srgbClr val="138967"/>
              </a:solidFill>
              <a:effectLst/>
              <a:uLnTx/>
              <a:uFillTx/>
              <a:ea typeface="+mn-ea"/>
              <a:cs typeface="+mn-cs"/>
            </a:endParaRPr>
          </a:p>
        </p:txBody>
      </p:sp>
      <p:sp>
        <p:nvSpPr>
          <p:cNvPr id="1264" name="TextBox 1263">
            <a:extLst>
              <a:ext uri="{FF2B5EF4-FFF2-40B4-BE49-F238E27FC236}">
                <a16:creationId xmlns:a16="http://schemas.microsoft.com/office/drawing/2014/main" id="{CAB05492-D564-4153-867B-AE7DB69E9350}"/>
              </a:ext>
            </a:extLst>
          </p:cNvPr>
          <p:cNvSpPr txBox="1"/>
          <p:nvPr/>
        </p:nvSpPr>
        <p:spPr>
          <a:xfrm>
            <a:off x="5744608" y="2559036"/>
            <a:ext cx="512961" cy="307777"/>
          </a:xfrm>
          <a:prstGeom prst="rect">
            <a:avLst/>
          </a:prstGeom>
          <a:noFill/>
        </p:spPr>
        <p:txBody>
          <a:bodyPr wrap="none" lIns="0" tIns="0" rIns="0" bIns="0" rtlCol="0">
            <a:spAutoFit/>
          </a:bodyPr>
          <a:lstStyle/>
          <a:p>
            <a:pPr marL="0" marR="0" lvl="0" indent="0" algn="l" defTabSz="1219140" rtl="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a:ln>
                  <a:noFill/>
                </a:ln>
                <a:solidFill>
                  <a:srgbClr val="A69F9F"/>
                </a:solidFill>
                <a:effectLst/>
                <a:uLnTx/>
                <a:uFillTx/>
                <a:ea typeface="+mn-ea"/>
                <a:cs typeface="+mn-cs"/>
              </a:rPr>
              <a:t>71%</a:t>
            </a:r>
            <a:endParaRPr kumimoji="0" lang="en-US" sz="2000" b="1" i="0" u="none" strike="noStrike" kern="0" cap="none" spc="0" normalizeH="0" baseline="30000" noProof="0">
              <a:ln>
                <a:noFill/>
              </a:ln>
              <a:solidFill>
                <a:srgbClr val="A69F9F"/>
              </a:solidFill>
              <a:effectLst/>
              <a:uLnTx/>
              <a:uFillTx/>
              <a:ea typeface="+mn-ea"/>
              <a:cs typeface="+mn-cs"/>
            </a:endParaRPr>
          </a:p>
        </p:txBody>
      </p:sp>
      <p:sp>
        <p:nvSpPr>
          <p:cNvPr id="2" name="Oval 1"/>
          <p:cNvSpPr/>
          <p:nvPr/>
        </p:nvSpPr>
        <p:spPr>
          <a:xfrm>
            <a:off x="8682540" y="1459636"/>
            <a:ext cx="2818486" cy="470853"/>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27EC5799-4B23-9AC2-CE9E-5C835C608CCC}"/>
              </a:ext>
            </a:extLst>
          </p:cNvPr>
          <p:cNvSpPr>
            <a:spLocks noGrp="1"/>
          </p:cNvSpPr>
          <p:nvPr>
            <p:ph type="ftr" sz="quarter" idx="3"/>
          </p:nvPr>
        </p:nvSpPr>
        <p:spPr/>
        <p:txBody>
          <a:bodyPr/>
          <a:lstStyle/>
          <a:p>
            <a:r>
              <a:rPr lang="en-US" sz="1200" dirty="0"/>
              <a:t>Forde PM, et al. </a:t>
            </a:r>
            <a:r>
              <a:rPr lang="en-US" sz="1200" i="1" dirty="0"/>
              <a:t>N </a:t>
            </a:r>
            <a:r>
              <a:rPr lang="en-US" sz="1200" i="1" dirty="0" err="1"/>
              <a:t>Engl</a:t>
            </a:r>
            <a:r>
              <a:rPr lang="en-US" sz="1200" i="1" dirty="0"/>
              <a:t> J Med</a:t>
            </a:r>
            <a:r>
              <a:rPr lang="en-US" sz="1200" dirty="0"/>
              <a:t>. 2022;386;1973-1985. doi:10.1056/NEJMoa2202170</a:t>
            </a:r>
          </a:p>
        </p:txBody>
      </p:sp>
    </p:spTree>
    <p:extLst>
      <p:ext uri="{BB962C8B-B14F-4D97-AF65-F5344CB8AC3E}">
        <p14:creationId xmlns:p14="http://schemas.microsoft.com/office/powerpoint/2010/main" val="5224985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36754-3569-3023-0EDE-813D975715DA}"/>
              </a:ext>
            </a:extLst>
          </p:cNvPr>
          <p:cNvSpPr>
            <a:spLocks noGrp="1"/>
          </p:cNvSpPr>
          <p:nvPr>
            <p:ph type="title"/>
          </p:nvPr>
        </p:nvSpPr>
        <p:spPr/>
        <p:txBody>
          <a:bodyPr/>
          <a:lstStyle/>
          <a:p>
            <a:r>
              <a:rPr lang="en-US" dirty="0"/>
              <a:t>Ongoing Neoadjuvant Chemotherapy I-O Phase 3 Trials in Resectable NSCLC</a:t>
            </a:r>
          </a:p>
        </p:txBody>
      </p:sp>
      <p:pic>
        <p:nvPicPr>
          <p:cNvPr id="6" name="Picture 5">
            <a:extLst>
              <a:ext uri="{FF2B5EF4-FFF2-40B4-BE49-F238E27FC236}">
                <a16:creationId xmlns:a16="http://schemas.microsoft.com/office/drawing/2014/main" id="{3FB2AE54-380E-077E-CD45-6E4FF070A86C}"/>
              </a:ext>
            </a:extLst>
          </p:cNvPr>
          <p:cNvPicPr>
            <a:picLocks noChangeAspect="1"/>
          </p:cNvPicPr>
          <p:nvPr/>
        </p:nvPicPr>
        <p:blipFill rotWithShape="1">
          <a:blip r:embed="rId2"/>
          <a:srcRect t="7070"/>
          <a:stretch/>
        </p:blipFill>
        <p:spPr>
          <a:xfrm>
            <a:off x="1436396" y="1550011"/>
            <a:ext cx="9338664" cy="4373593"/>
          </a:xfrm>
          <a:prstGeom prst="rect">
            <a:avLst/>
          </a:prstGeom>
        </p:spPr>
      </p:pic>
      <p:sp>
        <p:nvSpPr>
          <p:cNvPr id="3" name="Footer Placeholder 2">
            <a:extLst>
              <a:ext uri="{FF2B5EF4-FFF2-40B4-BE49-F238E27FC236}">
                <a16:creationId xmlns:a16="http://schemas.microsoft.com/office/drawing/2014/main" id="{5C640BA8-0F98-96A3-D65B-C83FDE1B0EA3}"/>
              </a:ext>
            </a:extLst>
          </p:cNvPr>
          <p:cNvSpPr>
            <a:spLocks noGrp="1"/>
          </p:cNvSpPr>
          <p:nvPr>
            <p:ph type="ftr" sz="quarter" idx="3"/>
          </p:nvPr>
        </p:nvSpPr>
        <p:spPr/>
        <p:txBody>
          <a:bodyPr/>
          <a:lstStyle/>
          <a:p>
            <a:r>
              <a:rPr lang="en-US" sz="1200" dirty="0"/>
              <a:t>Ahern E, et al. </a:t>
            </a:r>
            <a:r>
              <a:rPr lang="en-US" sz="1200" i="1" dirty="0"/>
              <a:t>J </a:t>
            </a:r>
            <a:r>
              <a:rPr lang="en-US" sz="1200" i="1" dirty="0" err="1"/>
              <a:t>Immunother</a:t>
            </a:r>
            <a:r>
              <a:rPr lang="en-US" sz="1200" i="1" dirty="0"/>
              <a:t> Cancer</a:t>
            </a:r>
            <a:r>
              <a:rPr lang="en-US" sz="1200" dirty="0"/>
              <a:t>. 2021;9:e002248. doi:10.1136/jitc-2020-002248</a:t>
            </a:r>
          </a:p>
        </p:txBody>
      </p:sp>
    </p:spTree>
    <p:extLst>
      <p:ext uri="{BB962C8B-B14F-4D97-AF65-F5344CB8AC3E}">
        <p14:creationId xmlns:p14="http://schemas.microsoft.com/office/powerpoint/2010/main" val="3668620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0A507-14E0-F997-1451-DFF8C66C78D4}"/>
              </a:ext>
            </a:extLst>
          </p:cNvPr>
          <p:cNvSpPr>
            <a:spLocks noGrp="1"/>
          </p:cNvSpPr>
          <p:nvPr>
            <p:ph type="title"/>
          </p:nvPr>
        </p:nvSpPr>
        <p:spPr/>
        <p:txBody>
          <a:bodyPr/>
          <a:lstStyle/>
          <a:p>
            <a:r>
              <a:rPr lang="en-US" dirty="0"/>
              <a:t>Conclusions </a:t>
            </a:r>
          </a:p>
        </p:txBody>
      </p:sp>
      <p:sp>
        <p:nvSpPr>
          <p:cNvPr id="4" name="Content Placeholder 3"/>
          <p:cNvSpPr>
            <a:spLocks noGrp="1"/>
          </p:cNvSpPr>
          <p:nvPr>
            <p:ph idx="1"/>
          </p:nvPr>
        </p:nvSpPr>
        <p:spPr>
          <a:xfrm>
            <a:off x="609600" y="1902111"/>
            <a:ext cx="10744200" cy="4722477"/>
          </a:xfrm>
        </p:spPr>
        <p:txBody>
          <a:bodyPr>
            <a:normAutofit/>
          </a:bodyPr>
          <a:lstStyle/>
          <a:p>
            <a:r>
              <a:rPr lang="en-US" sz="2800" dirty="0"/>
              <a:t>Addition of anti-PD-1 to neoadjuvant chemotherapy does not increase toxicity and improves efficacy including surgical outcomes</a:t>
            </a:r>
          </a:p>
          <a:p>
            <a:endParaRPr lang="en-US" sz="2800" dirty="0"/>
          </a:p>
          <a:p>
            <a:r>
              <a:rPr lang="en-US" sz="2800" dirty="0"/>
              <a:t>Highest benefit in PD-L1+ and higher stage disease; however, benefit seen across enrolled patient subgroups</a:t>
            </a:r>
          </a:p>
          <a:p>
            <a:endParaRPr lang="en-US" sz="2800" dirty="0"/>
          </a:p>
        </p:txBody>
      </p:sp>
    </p:spTree>
    <p:extLst>
      <p:ext uri="{BB962C8B-B14F-4D97-AF65-F5344CB8AC3E}">
        <p14:creationId xmlns:p14="http://schemas.microsoft.com/office/powerpoint/2010/main" val="275895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47450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ABED6A6-9E0E-F7A2-C587-8F01ACA07471}"/>
              </a:ext>
            </a:extLst>
          </p:cNvPr>
          <p:cNvSpPr>
            <a:spLocks noGrp="1"/>
          </p:cNvSpPr>
          <p:nvPr>
            <p:ph type="title"/>
          </p:nvPr>
        </p:nvSpPr>
        <p:spPr/>
        <p:txBody>
          <a:bodyPr/>
          <a:lstStyle/>
          <a:p>
            <a:r>
              <a:rPr lang="en-US" dirty="0"/>
              <a:t>Neoadjuvant Immunotherapy </a:t>
            </a:r>
            <a:br>
              <a:rPr lang="en-US" dirty="0"/>
            </a:br>
            <a:r>
              <a:rPr lang="en-US" sz="2400" dirty="0"/>
              <a:t>Monotherapy</a:t>
            </a:r>
            <a:endParaRPr lang="en-US" dirty="0"/>
          </a:p>
        </p:txBody>
      </p:sp>
      <p:pic>
        <p:nvPicPr>
          <p:cNvPr id="8" name="Picture 7">
            <a:extLst>
              <a:ext uri="{FF2B5EF4-FFF2-40B4-BE49-F238E27FC236}">
                <a16:creationId xmlns:a16="http://schemas.microsoft.com/office/drawing/2014/main" id="{F4646170-C428-69E8-778E-0FB0DB3140C8}"/>
              </a:ext>
            </a:extLst>
          </p:cNvPr>
          <p:cNvPicPr>
            <a:picLocks noChangeAspect="1"/>
          </p:cNvPicPr>
          <p:nvPr/>
        </p:nvPicPr>
        <p:blipFill rotWithShape="1">
          <a:blip r:embed="rId2"/>
          <a:srcRect l="4193" t="2105" r="9226" b="6384"/>
          <a:stretch/>
        </p:blipFill>
        <p:spPr>
          <a:xfrm>
            <a:off x="5001456" y="2570223"/>
            <a:ext cx="6637091" cy="2991678"/>
          </a:xfrm>
          <a:prstGeom prst="rect">
            <a:avLst/>
          </a:prstGeom>
        </p:spPr>
      </p:pic>
      <p:sp>
        <p:nvSpPr>
          <p:cNvPr id="9" name="TextBox 8">
            <a:extLst>
              <a:ext uri="{FF2B5EF4-FFF2-40B4-BE49-F238E27FC236}">
                <a16:creationId xmlns:a16="http://schemas.microsoft.com/office/drawing/2014/main" id="{71F9414D-561E-F68E-5D6F-32ABD6306182}"/>
              </a:ext>
            </a:extLst>
          </p:cNvPr>
          <p:cNvSpPr txBox="1"/>
          <p:nvPr/>
        </p:nvSpPr>
        <p:spPr>
          <a:xfrm>
            <a:off x="6813508" y="1647769"/>
            <a:ext cx="3020304" cy="553998"/>
          </a:xfrm>
          <a:prstGeom prst="rect">
            <a:avLst/>
          </a:prstGeom>
          <a:noFill/>
        </p:spPr>
        <p:txBody>
          <a:bodyPr wrap="square" rtlCol="0">
            <a:spAutoFit/>
          </a:bodyPr>
          <a:lstStyle/>
          <a:p>
            <a:pPr algn="ctr"/>
            <a:r>
              <a:rPr lang="en-US" sz="1600" dirty="0"/>
              <a:t>NEOSTAR</a:t>
            </a:r>
            <a:r>
              <a:rPr lang="en-US" sz="1600" baseline="30000" dirty="0"/>
              <a:t>2</a:t>
            </a:r>
            <a:endParaRPr lang="en-US" sz="1600" dirty="0"/>
          </a:p>
          <a:p>
            <a:pPr algn="ctr"/>
            <a:r>
              <a:rPr lang="en-US" sz="1400" dirty="0"/>
              <a:t>Neoadjuvant NIVO or NIVO + </a:t>
            </a:r>
            <a:r>
              <a:rPr lang="en-US" sz="1400" dirty="0" err="1"/>
              <a:t>IPI</a:t>
            </a:r>
            <a:endParaRPr lang="en-US" sz="1400" dirty="0"/>
          </a:p>
        </p:txBody>
      </p:sp>
      <p:sp>
        <p:nvSpPr>
          <p:cNvPr id="11" name="TextBox 10">
            <a:extLst>
              <a:ext uri="{FF2B5EF4-FFF2-40B4-BE49-F238E27FC236}">
                <a16:creationId xmlns:a16="http://schemas.microsoft.com/office/drawing/2014/main" id="{5A658CE4-9BF0-1A42-CA76-5A70C2D6AAC4}"/>
              </a:ext>
            </a:extLst>
          </p:cNvPr>
          <p:cNvSpPr txBox="1"/>
          <p:nvPr/>
        </p:nvSpPr>
        <p:spPr>
          <a:xfrm>
            <a:off x="1767376" y="1647770"/>
            <a:ext cx="2294219" cy="553998"/>
          </a:xfrm>
          <a:prstGeom prst="rect">
            <a:avLst/>
          </a:prstGeom>
          <a:noFill/>
        </p:spPr>
        <p:txBody>
          <a:bodyPr wrap="none" rtlCol="0">
            <a:spAutoFit/>
          </a:bodyPr>
          <a:lstStyle/>
          <a:p>
            <a:pPr algn="ctr"/>
            <a:r>
              <a:rPr lang="en-US" sz="1600" dirty="0"/>
              <a:t>LCMC3</a:t>
            </a:r>
            <a:r>
              <a:rPr lang="en-US" sz="1600" baseline="30000" dirty="0"/>
              <a:t>1</a:t>
            </a:r>
            <a:endParaRPr lang="en-US" sz="1600" dirty="0"/>
          </a:p>
          <a:p>
            <a:pPr algn="ctr"/>
            <a:r>
              <a:rPr lang="en-US" sz="1400" dirty="0"/>
              <a:t>Neoadjuvant atezolizumab</a:t>
            </a:r>
          </a:p>
        </p:txBody>
      </p:sp>
      <p:pic>
        <p:nvPicPr>
          <p:cNvPr id="13" name="Picture 12">
            <a:extLst>
              <a:ext uri="{FF2B5EF4-FFF2-40B4-BE49-F238E27FC236}">
                <a16:creationId xmlns:a16="http://schemas.microsoft.com/office/drawing/2014/main" id="{71ADFE7D-2F40-E708-59B9-F1C6DD372DB5}"/>
              </a:ext>
            </a:extLst>
          </p:cNvPr>
          <p:cNvPicPr>
            <a:picLocks noChangeAspect="1"/>
          </p:cNvPicPr>
          <p:nvPr/>
        </p:nvPicPr>
        <p:blipFill rotWithShape="1">
          <a:blip r:embed="rId3"/>
          <a:srcRect l="3439" t="7857" r="7314" b="3439"/>
          <a:stretch/>
        </p:blipFill>
        <p:spPr>
          <a:xfrm>
            <a:off x="558827" y="2535805"/>
            <a:ext cx="4005469" cy="3266727"/>
          </a:xfrm>
          <a:prstGeom prst="rect">
            <a:avLst/>
          </a:prstGeom>
        </p:spPr>
      </p:pic>
      <p:sp>
        <p:nvSpPr>
          <p:cNvPr id="7" name="Footer Placeholder 6">
            <a:extLst>
              <a:ext uri="{FF2B5EF4-FFF2-40B4-BE49-F238E27FC236}">
                <a16:creationId xmlns:a16="http://schemas.microsoft.com/office/drawing/2014/main" id="{BB0D752E-36BA-B395-C81C-1C60A9A34F5E}"/>
              </a:ext>
            </a:extLst>
          </p:cNvPr>
          <p:cNvSpPr>
            <a:spLocks noGrp="1"/>
          </p:cNvSpPr>
          <p:nvPr>
            <p:ph type="ftr" sz="quarter" idx="3"/>
          </p:nvPr>
        </p:nvSpPr>
        <p:spPr/>
        <p:txBody>
          <a:bodyPr/>
          <a:lstStyle/>
          <a:p>
            <a:r>
              <a:rPr lang="en-US" dirty="0" err="1"/>
              <a:t>NIVO</a:t>
            </a:r>
            <a:r>
              <a:rPr lang="en-US" dirty="0"/>
              <a:t>, nivolumab; </a:t>
            </a:r>
            <a:r>
              <a:rPr lang="en-US" dirty="0" err="1"/>
              <a:t>IPI</a:t>
            </a:r>
            <a:r>
              <a:rPr lang="en-US" dirty="0"/>
              <a:t>, ipilimumab</a:t>
            </a:r>
          </a:p>
          <a:p>
            <a:r>
              <a:rPr lang="en-US" dirty="0"/>
              <a:t>1. </a:t>
            </a:r>
            <a:r>
              <a:rPr lang="en-US" dirty="0" err="1"/>
              <a:t>Chaft</a:t>
            </a:r>
            <a:r>
              <a:rPr lang="en-US" dirty="0"/>
              <a:t> JE, et al. </a:t>
            </a:r>
            <a:r>
              <a:rPr lang="en-US" i="1" dirty="0"/>
              <a:t>Nat Med. </a:t>
            </a:r>
            <a:r>
              <a:rPr lang="en-US" dirty="0"/>
              <a:t>2022:28(10):2155-2161. doi:10.1038/s41591-022-01962-5.  2. </a:t>
            </a:r>
            <a:r>
              <a:rPr lang="en-US" dirty="0" err="1"/>
              <a:t>Cascone</a:t>
            </a:r>
            <a:r>
              <a:rPr lang="en-US" dirty="0"/>
              <a:t> T, et al. </a:t>
            </a:r>
            <a:r>
              <a:rPr lang="en-US" i="1" dirty="0"/>
              <a:t>Nat Med. </a:t>
            </a:r>
            <a:r>
              <a:rPr lang="en-US" dirty="0"/>
              <a:t>2021;27(3):504-514. doi:10.1038/s41591-020-01224-2</a:t>
            </a:r>
          </a:p>
        </p:txBody>
      </p:sp>
    </p:spTree>
    <p:extLst>
      <p:ext uri="{BB962C8B-B14F-4D97-AF65-F5344CB8AC3E}">
        <p14:creationId xmlns:p14="http://schemas.microsoft.com/office/powerpoint/2010/main" val="15273424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Title 6">
            <a:extLst>
              <a:ext uri="{FF2B5EF4-FFF2-40B4-BE49-F238E27FC236}">
                <a16:creationId xmlns:a16="http://schemas.microsoft.com/office/drawing/2014/main" id="{B0371F70-1CD1-4A68-BC91-A8E4AEA6FA24}"/>
              </a:ext>
            </a:extLst>
          </p:cNvPr>
          <p:cNvSpPr>
            <a:spLocks noGrp="1"/>
          </p:cNvSpPr>
          <p:nvPr>
            <p:ph type="title"/>
          </p:nvPr>
        </p:nvSpPr>
        <p:spPr>
          <a:xfrm>
            <a:off x="609600" y="199506"/>
            <a:ext cx="10744200" cy="891340"/>
          </a:xfrm>
        </p:spPr>
        <p:txBody>
          <a:bodyPr>
            <a:normAutofit/>
          </a:bodyPr>
          <a:lstStyle/>
          <a:p>
            <a:r>
              <a:rPr lang="en-US" sz="2600" dirty="0"/>
              <a:t>Neoadjuvant and Perioperative I-O Combinations</a:t>
            </a:r>
            <a:br>
              <a:rPr lang="en-US" sz="2600" dirty="0"/>
            </a:br>
            <a:r>
              <a:rPr lang="en-US" sz="2600" dirty="0"/>
              <a:t>Demonstrated Activity in </a:t>
            </a:r>
            <a:r>
              <a:rPr lang="en-US" sz="2600" dirty="0" err="1"/>
              <a:t>Resectable</a:t>
            </a:r>
            <a:r>
              <a:rPr lang="en-US" sz="2600" dirty="0"/>
              <a:t> NSCLC</a:t>
            </a:r>
            <a:r>
              <a:rPr lang="en-US" sz="2600" baseline="30000" dirty="0"/>
              <a:t>1-10</a:t>
            </a:r>
          </a:p>
        </p:txBody>
      </p:sp>
      <p:sp>
        <p:nvSpPr>
          <p:cNvPr id="96" name="TextBox 95">
            <a:extLst>
              <a:ext uri="{FF2B5EF4-FFF2-40B4-BE49-F238E27FC236}">
                <a16:creationId xmlns:a16="http://schemas.microsoft.com/office/drawing/2014/main" id="{6B3D8FC8-DDE6-424E-8232-B11F831236AC}"/>
              </a:ext>
            </a:extLst>
          </p:cNvPr>
          <p:cNvSpPr txBox="1"/>
          <p:nvPr/>
        </p:nvSpPr>
        <p:spPr>
          <a:xfrm>
            <a:off x="5960547" y="1183907"/>
            <a:ext cx="5734112" cy="523220"/>
          </a:xfrm>
          <a:prstGeom prst="rect">
            <a:avLst/>
          </a:prstGeom>
          <a:no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595454"/>
                </a:solidFill>
                <a:effectLst/>
                <a:uLnTx/>
                <a:uFillTx/>
                <a:latin typeface="Arial" panose="020B0604020202020204" pitchFamily="34" charset="0"/>
                <a:cs typeface="Arial" panose="020B0604020202020204" pitchFamily="34" charset="0"/>
              </a:rPr>
              <a:t>NCT02716038</a:t>
            </a:r>
            <a:r>
              <a:rPr kumimoji="0" lang="en-US" sz="1600" b="1" i="0" u="none" strike="noStrike" kern="1200" cap="none" spc="0" normalizeH="0" baseline="30000" noProof="0">
                <a:ln>
                  <a:noFill/>
                </a:ln>
                <a:solidFill>
                  <a:srgbClr val="595454"/>
                </a:solidFill>
                <a:effectLst/>
                <a:uLnTx/>
                <a:uFillTx/>
                <a:latin typeface="Arial" panose="020B0604020202020204" pitchFamily="34" charset="0"/>
                <a:cs typeface="Arial" panose="020B0604020202020204" pitchFamily="34" charset="0"/>
              </a:rPr>
              <a:t>2</a:t>
            </a:r>
            <a:endParaRPr kumimoji="0" lang="en-US" sz="1600" b="1" i="0" u="none" strike="noStrike" kern="1200" cap="none" spc="0" normalizeH="0" baseline="0" noProof="0">
              <a:ln>
                <a:noFill/>
              </a:ln>
              <a:solidFill>
                <a:srgbClr val="595454"/>
              </a:solidFill>
              <a:effectLst/>
              <a:uLnTx/>
              <a:uFillTx/>
              <a:latin typeface="Arial" panose="020B0604020202020204" pitchFamily="34"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595454"/>
                </a:solidFill>
                <a:effectLst/>
                <a:uLnTx/>
                <a:uFillTx/>
                <a:latin typeface="Arial" panose="020B0604020202020204" pitchFamily="34" charset="0"/>
                <a:cs typeface="Arial" panose="020B0604020202020204" pitchFamily="34" charset="0"/>
              </a:rPr>
              <a:t>Neoadjuvant atezolizumab + chemo, Stage IB-IIIA</a:t>
            </a:r>
          </a:p>
        </p:txBody>
      </p:sp>
      <p:grpSp>
        <p:nvGrpSpPr>
          <p:cNvPr id="5" name="Group 4">
            <a:extLst>
              <a:ext uri="{FF2B5EF4-FFF2-40B4-BE49-F238E27FC236}">
                <a16:creationId xmlns:a16="http://schemas.microsoft.com/office/drawing/2014/main" id="{F3EB9514-B5D0-463A-8A38-1D62F2FDFEDA}"/>
              </a:ext>
            </a:extLst>
          </p:cNvPr>
          <p:cNvGrpSpPr/>
          <p:nvPr/>
        </p:nvGrpSpPr>
        <p:grpSpPr>
          <a:xfrm>
            <a:off x="6083178" y="1921184"/>
            <a:ext cx="5480896" cy="2134311"/>
            <a:chOff x="6595396" y="3790150"/>
            <a:chExt cx="4853608" cy="1889418"/>
          </a:xfrm>
        </p:grpSpPr>
        <p:sp>
          <p:nvSpPr>
            <p:cNvPr id="10" name="TextBox 9">
              <a:extLst>
                <a:ext uri="{FF2B5EF4-FFF2-40B4-BE49-F238E27FC236}">
                  <a16:creationId xmlns:a16="http://schemas.microsoft.com/office/drawing/2014/main" id="{C7B76BEC-A1C9-47F6-87DD-BA966E534D95}"/>
                </a:ext>
              </a:extLst>
            </p:cNvPr>
            <p:cNvSpPr txBox="1"/>
            <p:nvPr userDrawn="1"/>
          </p:nvSpPr>
          <p:spPr>
            <a:xfrm>
              <a:off x="7482238" y="5387290"/>
              <a:ext cx="325075" cy="149854"/>
            </a:xfrm>
            <a:prstGeom prst="rect">
              <a:avLst/>
            </a:prstGeom>
            <a:noFill/>
            <a:ln>
              <a:noFill/>
            </a:ln>
          </p:spPr>
          <p:txBody>
            <a:bodyPr wrap="none" lIns="0" tIns="0" rIns="0" bIns="0" rtlCol="0" anchor="t">
              <a:spAutoFit/>
            </a:bodyPr>
            <a:lstStyle/>
            <a:p>
              <a:pPr marL="0" marR="0" lvl="0" indent="0" algn="ctr" defTabSz="914400" rtl="0" eaLnBrk="1" fontAlgn="auto" latinLnBrk="0" hangingPunct="1">
                <a:lnSpc>
                  <a:spcPct val="100000"/>
                </a:lnSpc>
                <a:spcBef>
                  <a:spcPts val="1200"/>
                </a:spcBef>
                <a:spcAft>
                  <a:spcPts val="0"/>
                </a:spcAft>
                <a:buClrTx/>
                <a:buSzPct val="100000"/>
                <a:buFontTx/>
                <a:buNone/>
                <a:tabLst/>
                <a:defRPr/>
              </a:pPr>
              <a:r>
                <a:rPr kumimoji="0" lang="en-US" sz="1100" b="0" i="0" u="none" strike="noStrike" kern="1200" cap="none" spc="0" normalizeH="0" baseline="0" noProof="0">
                  <a:ln>
                    <a:noFill/>
                  </a:ln>
                  <a:solidFill>
                    <a:srgbClr val="595454"/>
                  </a:solidFill>
                  <a:effectLst/>
                  <a:uLnTx/>
                  <a:uFillTx/>
                  <a:latin typeface="Arial" panose="020B0604020202020204" pitchFamily="34" charset="0"/>
                  <a:cs typeface="Arial" panose="020B0604020202020204" pitchFamily="34" charset="0"/>
                </a:rPr>
                <a:t>30 (0)</a:t>
              </a:r>
            </a:p>
          </p:txBody>
        </p:sp>
        <p:sp>
          <p:nvSpPr>
            <p:cNvPr id="11" name="TextBox 10">
              <a:extLst>
                <a:ext uri="{FF2B5EF4-FFF2-40B4-BE49-F238E27FC236}">
                  <a16:creationId xmlns:a16="http://schemas.microsoft.com/office/drawing/2014/main" id="{94FD18BB-0971-4316-BDE9-A3517236AA4F}"/>
                </a:ext>
              </a:extLst>
            </p:cNvPr>
            <p:cNvSpPr txBox="1"/>
            <p:nvPr userDrawn="1"/>
          </p:nvSpPr>
          <p:spPr>
            <a:xfrm>
              <a:off x="8386897" y="5387290"/>
              <a:ext cx="394632" cy="149854"/>
            </a:xfrm>
            <a:prstGeom prst="rect">
              <a:avLst/>
            </a:prstGeom>
            <a:noFill/>
            <a:ln>
              <a:noFill/>
            </a:ln>
          </p:spPr>
          <p:txBody>
            <a:bodyPr wrap="none" lIns="0" tIns="0" rIns="0" bIns="0" rtlCol="0" anchor="t">
              <a:spAutoFit/>
            </a:bodyPr>
            <a:lstStyle/>
            <a:p>
              <a:pPr marL="0" marR="0" lvl="0" indent="0" algn="ctr" defTabSz="914400" rtl="0" eaLnBrk="1" fontAlgn="auto" latinLnBrk="0" hangingPunct="1">
                <a:lnSpc>
                  <a:spcPct val="100000"/>
                </a:lnSpc>
                <a:spcBef>
                  <a:spcPts val="1200"/>
                </a:spcBef>
                <a:spcAft>
                  <a:spcPts val="0"/>
                </a:spcAft>
                <a:buClrTx/>
                <a:buSzPct val="100000"/>
                <a:buFontTx/>
                <a:buNone/>
                <a:tabLst/>
                <a:defRPr/>
              </a:pPr>
              <a:r>
                <a:rPr kumimoji="0" lang="en-US" sz="1100" b="0" i="0" u="none" strike="noStrike" kern="1200" cap="none" spc="0" normalizeH="0" baseline="0" noProof="0">
                  <a:ln>
                    <a:noFill/>
                  </a:ln>
                  <a:solidFill>
                    <a:srgbClr val="595454"/>
                  </a:solidFill>
                  <a:effectLst/>
                  <a:uLnTx/>
                  <a:uFillTx/>
                  <a:latin typeface="Arial" panose="020B0604020202020204" pitchFamily="34" charset="0"/>
                  <a:cs typeface="Arial" panose="020B0604020202020204" pitchFamily="34" charset="0"/>
                </a:rPr>
                <a:t>18 (11)</a:t>
              </a:r>
            </a:p>
          </p:txBody>
        </p:sp>
        <p:sp>
          <p:nvSpPr>
            <p:cNvPr id="12" name="TextBox 11">
              <a:extLst>
                <a:ext uri="{FF2B5EF4-FFF2-40B4-BE49-F238E27FC236}">
                  <a16:creationId xmlns:a16="http://schemas.microsoft.com/office/drawing/2014/main" id="{648D2A40-1F5B-4988-BA28-41FDBD0C3FE4}"/>
                </a:ext>
              </a:extLst>
            </p:cNvPr>
            <p:cNvSpPr txBox="1"/>
            <p:nvPr userDrawn="1"/>
          </p:nvSpPr>
          <p:spPr>
            <a:xfrm>
              <a:off x="9351211" y="5387290"/>
              <a:ext cx="325075" cy="149854"/>
            </a:xfrm>
            <a:prstGeom prst="rect">
              <a:avLst/>
            </a:prstGeom>
            <a:noFill/>
            <a:ln>
              <a:noFill/>
            </a:ln>
          </p:spPr>
          <p:txBody>
            <a:bodyPr wrap="none" lIns="0" tIns="0" rIns="0" bIns="0" rtlCol="0" anchor="t">
              <a:spAutoFit/>
            </a:bodyPr>
            <a:lstStyle/>
            <a:p>
              <a:pPr marL="0" marR="0" lvl="0" indent="0" algn="ctr" defTabSz="914400" rtl="0" eaLnBrk="1" fontAlgn="auto" latinLnBrk="0" hangingPunct="1">
                <a:lnSpc>
                  <a:spcPct val="100000"/>
                </a:lnSpc>
                <a:spcBef>
                  <a:spcPts val="1200"/>
                </a:spcBef>
                <a:spcAft>
                  <a:spcPts val="0"/>
                </a:spcAft>
                <a:buClrTx/>
                <a:buSzPct val="100000"/>
                <a:buFontTx/>
                <a:buNone/>
                <a:tabLst/>
                <a:defRPr/>
              </a:pPr>
              <a:r>
                <a:rPr kumimoji="0" lang="en-US" sz="1100" b="0" i="0" u="none" strike="noStrike" kern="1200" cap="none" spc="0" normalizeH="0" baseline="0" noProof="0">
                  <a:ln>
                    <a:noFill/>
                  </a:ln>
                  <a:solidFill>
                    <a:srgbClr val="595454"/>
                  </a:solidFill>
                  <a:effectLst/>
                  <a:uLnTx/>
                  <a:uFillTx/>
                  <a:latin typeface="Arial" panose="020B0604020202020204" pitchFamily="34" charset="0"/>
                  <a:cs typeface="Arial" panose="020B0604020202020204" pitchFamily="34" charset="0"/>
                </a:rPr>
                <a:t>8 (18)</a:t>
              </a:r>
            </a:p>
          </p:txBody>
        </p:sp>
        <p:sp>
          <p:nvSpPr>
            <p:cNvPr id="13" name="TextBox 12">
              <a:extLst>
                <a:ext uri="{FF2B5EF4-FFF2-40B4-BE49-F238E27FC236}">
                  <a16:creationId xmlns:a16="http://schemas.microsoft.com/office/drawing/2014/main" id="{F0B0FF33-4BF0-450A-BE9E-2C0A9951CAFD}"/>
                </a:ext>
              </a:extLst>
            </p:cNvPr>
            <p:cNvSpPr txBox="1"/>
            <p:nvPr userDrawn="1"/>
          </p:nvSpPr>
          <p:spPr>
            <a:xfrm>
              <a:off x="10285164" y="5387290"/>
              <a:ext cx="325075" cy="149854"/>
            </a:xfrm>
            <a:prstGeom prst="rect">
              <a:avLst/>
            </a:prstGeom>
            <a:noFill/>
            <a:ln>
              <a:noFill/>
            </a:ln>
          </p:spPr>
          <p:txBody>
            <a:bodyPr wrap="none" lIns="0" tIns="0" rIns="0" bIns="0" rtlCol="0" anchor="t">
              <a:spAutoFit/>
            </a:bodyPr>
            <a:lstStyle/>
            <a:p>
              <a:pPr marL="0" marR="0" lvl="0" indent="0" algn="ctr" defTabSz="914400" rtl="0" eaLnBrk="1" fontAlgn="auto" latinLnBrk="0" hangingPunct="1">
                <a:lnSpc>
                  <a:spcPct val="100000"/>
                </a:lnSpc>
                <a:spcBef>
                  <a:spcPts val="1200"/>
                </a:spcBef>
                <a:spcAft>
                  <a:spcPts val="0"/>
                </a:spcAft>
                <a:buClrTx/>
                <a:buSzPct val="100000"/>
                <a:buFontTx/>
                <a:buNone/>
                <a:tabLst/>
                <a:defRPr/>
              </a:pPr>
              <a:r>
                <a:rPr kumimoji="0" lang="en-US" sz="1100" b="0" i="0" u="none" strike="noStrike" kern="1200" cap="none" spc="0" normalizeH="0" baseline="0" noProof="0">
                  <a:ln>
                    <a:noFill/>
                  </a:ln>
                  <a:solidFill>
                    <a:srgbClr val="595454"/>
                  </a:solidFill>
                  <a:effectLst/>
                  <a:uLnTx/>
                  <a:uFillTx/>
                  <a:latin typeface="Arial" panose="020B0604020202020204" pitchFamily="34" charset="0"/>
                  <a:cs typeface="Arial" panose="020B0604020202020204" pitchFamily="34" charset="0"/>
                </a:rPr>
                <a:t>4 (22)</a:t>
              </a:r>
            </a:p>
          </p:txBody>
        </p:sp>
        <p:sp>
          <p:nvSpPr>
            <p:cNvPr id="14" name="TextBox 13">
              <a:extLst>
                <a:ext uri="{FF2B5EF4-FFF2-40B4-BE49-F238E27FC236}">
                  <a16:creationId xmlns:a16="http://schemas.microsoft.com/office/drawing/2014/main" id="{EB14D8EE-29F7-4DBD-AE57-188050DDCCFF}"/>
                </a:ext>
              </a:extLst>
            </p:cNvPr>
            <p:cNvSpPr txBox="1"/>
            <p:nvPr userDrawn="1"/>
          </p:nvSpPr>
          <p:spPr>
            <a:xfrm>
              <a:off x="11358861" y="5387290"/>
              <a:ext cx="41167" cy="149854"/>
            </a:xfrm>
            <a:prstGeom prst="rect">
              <a:avLst/>
            </a:prstGeom>
            <a:noFill/>
            <a:ln>
              <a:noFill/>
            </a:ln>
          </p:spPr>
          <p:txBody>
            <a:bodyPr wrap="none" lIns="0" tIns="0" rIns="0" bIns="0" rtlCol="0" anchor="t">
              <a:spAutoFit/>
            </a:bodyPr>
            <a:lstStyle/>
            <a:p>
              <a:pPr marL="0" marR="0" lvl="0" indent="0" algn="ctr" defTabSz="914400" rtl="0" eaLnBrk="1" fontAlgn="auto" latinLnBrk="0" hangingPunct="1">
                <a:lnSpc>
                  <a:spcPct val="100000"/>
                </a:lnSpc>
                <a:spcBef>
                  <a:spcPts val="1200"/>
                </a:spcBef>
                <a:spcAft>
                  <a:spcPts val="0"/>
                </a:spcAft>
                <a:buClrTx/>
                <a:buSzPct val="100000"/>
                <a:buFontTx/>
                <a:buNone/>
                <a:tabLst/>
                <a:defRPr/>
              </a:pPr>
              <a:r>
                <a:rPr kumimoji="0" lang="en-US" sz="1100" b="0" i="0" u="none" strike="noStrike" kern="1200" cap="none" spc="0" normalizeH="0" baseline="0" noProof="0">
                  <a:ln>
                    <a:noFill/>
                  </a:ln>
                  <a:solidFill>
                    <a:srgbClr val="595454"/>
                  </a:solidFill>
                  <a:effectLst/>
                  <a:uLnTx/>
                  <a:uFillTx/>
                  <a:latin typeface="Arial" panose="020B0604020202020204" pitchFamily="34" charset="0"/>
                  <a:cs typeface="Arial" panose="020B0604020202020204" pitchFamily="34" charset="0"/>
                </a:rPr>
                <a:t>-</a:t>
              </a:r>
            </a:p>
          </p:txBody>
        </p:sp>
        <p:sp>
          <p:nvSpPr>
            <p:cNvPr id="16" name="TextBox 15">
              <a:extLst>
                <a:ext uri="{FF2B5EF4-FFF2-40B4-BE49-F238E27FC236}">
                  <a16:creationId xmlns:a16="http://schemas.microsoft.com/office/drawing/2014/main" id="{01C3E421-BBAA-47F1-BBC3-E329DFFD46D7}"/>
                </a:ext>
              </a:extLst>
            </p:cNvPr>
            <p:cNvSpPr txBox="1"/>
            <p:nvPr userDrawn="1"/>
          </p:nvSpPr>
          <p:spPr>
            <a:xfrm>
              <a:off x="8295820" y="5161552"/>
              <a:ext cx="2376309" cy="149854"/>
            </a:xfrm>
            <a:prstGeom prst="rect">
              <a:avLst/>
            </a:prstGeom>
            <a:noFill/>
            <a:ln>
              <a:noFill/>
            </a:ln>
          </p:spPr>
          <p:txBody>
            <a:bodyPr wrap="none" lIns="0" tIns="0" rIns="0" bIns="0" rtlCol="0" anchor="t">
              <a:spAutoFit/>
            </a:bodyPr>
            <a:lstStyle/>
            <a:p>
              <a:pPr marL="0" marR="0" lvl="0" indent="0" algn="ctr" defTabSz="914400" rtl="0" eaLnBrk="1" fontAlgn="auto" latinLnBrk="0" hangingPunct="1">
                <a:lnSpc>
                  <a:spcPct val="100000"/>
                </a:lnSpc>
                <a:spcBef>
                  <a:spcPts val="1200"/>
                </a:spcBef>
                <a:spcAft>
                  <a:spcPts val="0"/>
                </a:spcAft>
                <a:buClrTx/>
                <a:buSzPct val="100000"/>
                <a:buFontTx/>
                <a:buNone/>
                <a:tabLst/>
                <a:defRPr/>
              </a:pPr>
              <a:r>
                <a:rPr kumimoji="0" lang="en-US" sz="1100" b="1"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rPr>
                <a:t>Time from treatment initiation (months)</a:t>
              </a:r>
            </a:p>
          </p:txBody>
        </p:sp>
        <p:cxnSp>
          <p:nvCxnSpPr>
            <p:cNvPr id="17" name="Straight Connector 16">
              <a:extLst>
                <a:ext uri="{FF2B5EF4-FFF2-40B4-BE49-F238E27FC236}">
                  <a16:creationId xmlns:a16="http://schemas.microsoft.com/office/drawing/2014/main" id="{5E7CF9BB-62F5-4EC2-A141-B179D97845C4}"/>
                </a:ext>
              </a:extLst>
            </p:cNvPr>
            <p:cNvCxnSpPr/>
            <p:nvPr userDrawn="1"/>
          </p:nvCxnSpPr>
          <p:spPr>
            <a:xfrm>
              <a:off x="7644773" y="3865077"/>
              <a:ext cx="0" cy="1078235"/>
            </a:xfrm>
            <a:prstGeom prst="line">
              <a:avLst/>
            </a:prstGeom>
            <a:ln w="12700" cap="sq">
              <a:solidFill>
                <a:schemeClr val="accent1"/>
              </a:solidFill>
            </a:ln>
          </p:spPr>
          <p:style>
            <a:lnRef idx="1">
              <a:schemeClr val="accent1"/>
            </a:lnRef>
            <a:fillRef idx="0">
              <a:schemeClr val="accent1"/>
            </a:fillRef>
            <a:effectRef idx="0">
              <a:srgbClr val="000000"/>
            </a:effectRef>
            <a:fontRef idx="minor">
              <a:schemeClr val="lt1"/>
            </a:fontRef>
          </p:style>
        </p:cxnSp>
        <p:sp>
          <p:nvSpPr>
            <p:cNvPr id="18" name="TextBox 17">
              <a:extLst>
                <a:ext uri="{FF2B5EF4-FFF2-40B4-BE49-F238E27FC236}">
                  <a16:creationId xmlns:a16="http://schemas.microsoft.com/office/drawing/2014/main" id="{F4256E0F-BE73-4E6D-AC42-A441DB5E3792}"/>
                </a:ext>
              </a:extLst>
            </p:cNvPr>
            <p:cNvSpPr txBox="1"/>
            <p:nvPr userDrawn="1"/>
          </p:nvSpPr>
          <p:spPr>
            <a:xfrm>
              <a:off x="7498671" y="4839934"/>
              <a:ext cx="69558" cy="149854"/>
            </a:xfrm>
            <a:prstGeom prst="rect">
              <a:avLst/>
            </a:prstGeom>
            <a:noFill/>
          </p:spPr>
          <p:txBody>
            <a:bodyPr wrap="none" lIns="0" tIns="0" rIns="0" bIns="0" rtlCol="0" anchor="ctr">
              <a:spAutoFit/>
            </a:bodyPr>
            <a:lstStyle/>
            <a:p>
              <a:pPr marL="0" marR="0" lvl="0" indent="0" algn="r" defTabSz="914400" rtl="0" eaLnBrk="1" fontAlgn="auto" latinLnBrk="0" hangingPunct="1">
                <a:lnSpc>
                  <a:spcPct val="100000"/>
                </a:lnSpc>
                <a:spcBef>
                  <a:spcPts val="1200"/>
                </a:spcBef>
                <a:spcAft>
                  <a:spcPts val="0"/>
                </a:spcAft>
                <a:buClrTx/>
                <a:buSzPct val="100000"/>
                <a:buFontTx/>
                <a:buNone/>
                <a:tabLst/>
                <a:defRPr/>
              </a:pPr>
              <a:r>
                <a:rPr kumimoji="0" lang="en-US" sz="1100" b="0" i="0" u="none" strike="noStrike" kern="1200" cap="none" spc="0" normalizeH="0" baseline="0" noProof="0">
                  <a:ln>
                    <a:noFill/>
                  </a:ln>
                  <a:solidFill>
                    <a:srgbClr val="595454"/>
                  </a:solidFill>
                  <a:effectLst/>
                  <a:uLnTx/>
                  <a:uFillTx/>
                  <a:latin typeface="Arial" panose="020B0604020202020204" pitchFamily="34" charset="0"/>
                  <a:cs typeface="Arial" panose="020B0604020202020204" pitchFamily="34" charset="0"/>
                </a:rPr>
                <a:t>0</a:t>
              </a:r>
            </a:p>
          </p:txBody>
        </p:sp>
        <p:sp>
          <p:nvSpPr>
            <p:cNvPr id="19" name="TextBox 18">
              <a:extLst>
                <a:ext uri="{FF2B5EF4-FFF2-40B4-BE49-F238E27FC236}">
                  <a16:creationId xmlns:a16="http://schemas.microsoft.com/office/drawing/2014/main" id="{F15C21D3-20DF-4E0D-ADC0-9D1429F6CD7B}"/>
                </a:ext>
              </a:extLst>
            </p:cNvPr>
            <p:cNvSpPr txBox="1"/>
            <p:nvPr userDrawn="1"/>
          </p:nvSpPr>
          <p:spPr>
            <a:xfrm>
              <a:off x="7609993" y="4943311"/>
              <a:ext cx="69558" cy="149854"/>
            </a:xfrm>
            <a:prstGeom prst="rect">
              <a:avLst/>
            </a:prstGeom>
            <a:noFill/>
            <a:ln>
              <a:noFill/>
            </a:ln>
          </p:spPr>
          <p:txBody>
            <a:bodyPr wrap="none" lIns="0" tIns="0" rIns="0" bIns="0" rtlCol="0" anchor="t">
              <a:spAutoFit/>
            </a:bodyPr>
            <a:lstStyle/>
            <a:p>
              <a:pPr marL="0" marR="0" lvl="0" indent="0" algn="ctr" defTabSz="914400" rtl="0" eaLnBrk="1" fontAlgn="auto" latinLnBrk="0" hangingPunct="1">
                <a:lnSpc>
                  <a:spcPct val="100000"/>
                </a:lnSpc>
                <a:spcBef>
                  <a:spcPts val="1200"/>
                </a:spcBef>
                <a:spcAft>
                  <a:spcPts val="0"/>
                </a:spcAft>
                <a:buClrTx/>
                <a:buSzPct val="100000"/>
                <a:buFontTx/>
                <a:buNone/>
                <a:tabLst/>
                <a:defRPr/>
              </a:pPr>
              <a:r>
                <a:rPr kumimoji="0" lang="en-US" sz="1100" b="0" i="0" u="none" strike="noStrike" kern="1200" cap="none" spc="0" normalizeH="0" baseline="0" noProof="0">
                  <a:ln>
                    <a:noFill/>
                  </a:ln>
                  <a:solidFill>
                    <a:srgbClr val="595454"/>
                  </a:solidFill>
                  <a:effectLst/>
                  <a:uLnTx/>
                  <a:uFillTx/>
                  <a:latin typeface="Arial" panose="020B0604020202020204" pitchFamily="34" charset="0"/>
                  <a:cs typeface="Arial" panose="020B0604020202020204" pitchFamily="34" charset="0"/>
                </a:rPr>
                <a:t>0</a:t>
              </a:r>
            </a:p>
          </p:txBody>
        </p:sp>
        <p:cxnSp>
          <p:nvCxnSpPr>
            <p:cNvPr id="20" name="Straight Connector 19">
              <a:extLst>
                <a:ext uri="{FF2B5EF4-FFF2-40B4-BE49-F238E27FC236}">
                  <a16:creationId xmlns:a16="http://schemas.microsoft.com/office/drawing/2014/main" id="{5D92F578-7E42-4FBF-9337-29DCF67ECA23}"/>
                </a:ext>
              </a:extLst>
            </p:cNvPr>
            <p:cNvCxnSpPr>
              <a:cxnSpLocks/>
            </p:cNvCxnSpPr>
            <p:nvPr userDrawn="1"/>
          </p:nvCxnSpPr>
          <p:spPr>
            <a:xfrm>
              <a:off x="7591783" y="4913913"/>
              <a:ext cx="3784383" cy="0"/>
            </a:xfrm>
            <a:prstGeom prst="line">
              <a:avLst/>
            </a:prstGeom>
            <a:ln w="12700" cap="sq">
              <a:solidFill>
                <a:schemeClr val="accent1"/>
              </a:solidFill>
            </a:ln>
          </p:spPr>
          <p:style>
            <a:lnRef idx="1">
              <a:schemeClr val="accent1"/>
            </a:lnRef>
            <a:fillRef idx="0">
              <a:schemeClr val="accent1"/>
            </a:fillRef>
            <a:effectRef idx="0">
              <a:srgbClr val="000000"/>
            </a:effectRef>
            <a:fontRef idx="minor">
              <a:schemeClr val="lt1"/>
            </a:fontRef>
          </p:style>
        </p:cxnSp>
        <p:sp>
          <p:nvSpPr>
            <p:cNvPr id="21" name="TextBox 20">
              <a:extLst>
                <a:ext uri="{FF2B5EF4-FFF2-40B4-BE49-F238E27FC236}">
                  <a16:creationId xmlns:a16="http://schemas.microsoft.com/office/drawing/2014/main" id="{04E0EF01-21D9-43A2-A4F6-9FD523111D48}"/>
                </a:ext>
              </a:extLst>
            </p:cNvPr>
            <p:cNvSpPr txBox="1"/>
            <p:nvPr userDrawn="1"/>
          </p:nvSpPr>
          <p:spPr>
            <a:xfrm>
              <a:off x="7429116" y="4578201"/>
              <a:ext cx="139115" cy="149854"/>
            </a:xfrm>
            <a:prstGeom prst="rect">
              <a:avLst/>
            </a:prstGeom>
            <a:noFill/>
          </p:spPr>
          <p:txBody>
            <a:bodyPr wrap="none" lIns="0" tIns="0" rIns="0" bIns="0" rtlCol="0" anchor="ctr">
              <a:spAutoFit/>
            </a:bodyPr>
            <a:lstStyle/>
            <a:p>
              <a:pPr marL="0" marR="0" lvl="0" indent="0" algn="r" defTabSz="914400" rtl="0" eaLnBrk="1" fontAlgn="auto" latinLnBrk="0" hangingPunct="1">
                <a:lnSpc>
                  <a:spcPct val="100000"/>
                </a:lnSpc>
                <a:spcBef>
                  <a:spcPts val="1200"/>
                </a:spcBef>
                <a:spcAft>
                  <a:spcPts val="0"/>
                </a:spcAft>
                <a:buClrTx/>
                <a:buSzPct val="100000"/>
                <a:buFontTx/>
                <a:buNone/>
                <a:tabLst/>
                <a:defRPr/>
              </a:pPr>
              <a:r>
                <a:rPr kumimoji="0" lang="en-US" sz="1100" b="0" i="0" u="none" strike="noStrike" kern="1200" cap="none" spc="0" normalizeH="0" baseline="0" noProof="0">
                  <a:ln>
                    <a:noFill/>
                  </a:ln>
                  <a:solidFill>
                    <a:srgbClr val="595454"/>
                  </a:solidFill>
                  <a:effectLst/>
                  <a:uLnTx/>
                  <a:uFillTx/>
                  <a:latin typeface="Arial" panose="020B0604020202020204" pitchFamily="34" charset="0"/>
                  <a:cs typeface="Arial" panose="020B0604020202020204" pitchFamily="34" charset="0"/>
                </a:rPr>
                <a:t>25</a:t>
              </a:r>
            </a:p>
          </p:txBody>
        </p:sp>
        <p:cxnSp>
          <p:nvCxnSpPr>
            <p:cNvPr id="22" name="Straight Connector 21">
              <a:extLst>
                <a:ext uri="{FF2B5EF4-FFF2-40B4-BE49-F238E27FC236}">
                  <a16:creationId xmlns:a16="http://schemas.microsoft.com/office/drawing/2014/main" id="{B0F33321-492D-44BB-A27D-484B9D2F6751}"/>
                </a:ext>
              </a:extLst>
            </p:cNvPr>
            <p:cNvCxnSpPr>
              <a:cxnSpLocks/>
            </p:cNvCxnSpPr>
            <p:nvPr userDrawn="1"/>
          </p:nvCxnSpPr>
          <p:spPr>
            <a:xfrm>
              <a:off x="7591783" y="4652178"/>
              <a:ext cx="52990" cy="0"/>
            </a:xfrm>
            <a:prstGeom prst="line">
              <a:avLst/>
            </a:prstGeom>
            <a:ln w="12700" cap="sq">
              <a:solidFill>
                <a:schemeClr val="accent1"/>
              </a:solidFill>
            </a:ln>
          </p:spPr>
          <p:style>
            <a:lnRef idx="1">
              <a:schemeClr val="accent1"/>
            </a:lnRef>
            <a:fillRef idx="0">
              <a:schemeClr val="accent1"/>
            </a:fillRef>
            <a:effectRef idx="0">
              <a:srgbClr val="000000"/>
            </a:effectRef>
            <a:fontRef idx="minor">
              <a:schemeClr val="lt1"/>
            </a:fontRef>
          </p:style>
        </p:cxnSp>
        <p:sp>
          <p:nvSpPr>
            <p:cNvPr id="23" name="TextBox 22">
              <a:extLst>
                <a:ext uri="{FF2B5EF4-FFF2-40B4-BE49-F238E27FC236}">
                  <a16:creationId xmlns:a16="http://schemas.microsoft.com/office/drawing/2014/main" id="{1988C372-6B3A-417B-A5CB-467B1AFD42E6}"/>
                </a:ext>
              </a:extLst>
            </p:cNvPr>
            <p:cNvSpPr txBox="1"/>
            <p:nvPr userDrawn="1"/>
          </p:nvSpPr>
          <p:spPr>
            <a:xfrm>
              <a:off x="7429116" y="4315042"/>
              <a:ext cx="139115" cy="149854"/>
            </a:xfrm>
            <a:prstGeom prst="rect">
              <a:avLst/>
            </a:prstGeom>
            <a:noFill/>
          </p:spPr>
          <p:txBody>
            <a:bodyPr wrap="none" lIns="0" tIns="0" rIns="0" bIns="0" rtlCol="0" anchor="ctr">
              <a:spAutoFit/>
            </a:bodyPr>
            <a:lstStyle/>
            <a:p>
              <a:pPr marL="0" marR="0" lvl="0" indent="0" algn="r" defTabSz="914400" rtl="0" eaLnBrk="1" fontAlgn="auto" latinLnBrk="0" hangingPunct="1">
                <a:lnSpc>
                  <a:spcPct val="100000"/>
                </a:lnSpc>
                <a:spcBef>
                  <a:spcPts val="1200"/>
                </a:spcBef>
                <a:spcAft>
                  <a:spcPts val="0"/>
                </a:spcAft>
                <a:buClrTx/>
                <a:buSzPct val="100000"/>
                <a:buFontTx/>
                <a:buNone/>
                <a:tabLst/>
                <a:defRPr/>
              </a:pPr>
              <a:r>
                <a:rPr kumimoji="0" lang="en-US" sz="1100" b="0" i="0" u="none" strike="noStrike" kern="1200" cap="none" spc="0" normalizeH="0" baseline="0" noProof="0">
                  <a:ln>
                    <a:noFill/>
                  </a:ln>
                  <a:solidFill>
                    <a:srgbClr val="595454"/>
                  </a:solidFill>
                  <a:effectLst/>
                  <a:uLnTx/>
                  <a:uFillTx/>
                  <a:latin typeface="Arial" panose="020B0604020202020204" pitchFamily="34" charset="0"/>
                  <a:cs typeface="Arial" panose="020B0604020202020204" pitchFamily="34" charset="0"/>
                </a:rPr>
                <a:t>50</a:t>
              </a:r>
            </a:p>
          </p:txBody>
        </p:sp>
        <p:sp>
          <p:nvSpPr>
            <p:cNvPr id="25" name="TextBox 24">
              <a:extLst>
                <a:ext uri="{FF2B5EF4-FFF2-40B4-BE49-F238E27FC236}">
                  <a16:creationId xmlns:a16="http://schemas.microsoft.com/office/drawing/2014/main" id="{DCBE25AF-7529-47C1-B56A-9181D5E05B96}"/>
                </a:ext>
              </a:extLst>
            </p:cNvPr>
            <p:cNvSpPr txBox="1"/>
            <p:nvPr userDrawn="1"/>
          </p:nvSpPr>
          <p:spPr>
            <a:xfrm>
              <a:off x="7429116" y="4054729"/>
              <a:ext cx="139115" cy="149854"/>
            </a:xfrm>
            <a:prstGeom prst="rect">
              <a:avLst/>
            </a:prstGeom>
            <a:noFill/>
          </p:spPr>
          <p:txBody>
            <a:bodyPr wrap="none" lIns="0" tIns="0" rIns="0" bIns="0" rtlCol="0" anchor="ctr">
              <a:spAutoFit/>
            </a:bodyPr>
            <a:lstStyle/>
            <a:p>
              <a:pPr marL="0" marR="0" lvl="0" indent="0" algn="r" defTabSz="914400" rtl="0" eaLnBrk="1" fontAlgn="auto" latinLnBrk="0" hangingPunct="1">
                <a:lnSpc>
                  <a:spcPct val="100000"/>
                </a:lnSpc>
                <a:spcBef>
                  <a:spcPts val="1200"/>
                </a:spcBef>
                <a:spcAft>
                  <a:spcPts val="0"/>
                </a:spcAft>
                <a:buClrTx/>
                <a:buSzPct val="100000"/>
                <a:buFontTx/>
                <a:buNone/>
                <a:tabLst/>
                <a:defRPr/>
              </a:pPr>
              <a:r>
                <a:rPr kumimoji="0" lang="en-US" sz="1100" b="0" i="0" u="none" strike="noStrike" kern="1200" cap="none" spc="0" normalizeH="0" baseline="0" noProof="0">
                  <a:ln>
                    <a:noFill/>
                  </a:ln>
                  <a:solidFill>
                    <a:srgbClr val="595454"/>
                  </a:solidFill>
                  <a:effectLst/>
                  <a:uLnTx/>
                  <a:uFillTx/>
                  <a:latin typeface="Arial" panose="020B0604020202020204" pitchFamily="34" charset="0"/>
                  <a:cs typeface="Arial" panose="020B0604020202020204" pitchFamily="34" charset="0"/>
                </a:rPr>
                <a:t>75</a:t>
              </a:r>
            </a:p>
          </p:txBody>
        </p:sp>
        <p:sp>
          <p:nvSpPr>
            <p:cNvPr id="27" name="TextBox 26">
              <a:extLst>
                <a:ext uri="{FF2B5EF4-FFF2-40B4-BE49-F238E27FC236}">
                  <a16:creationId xmlns:a16="http://schemas.microsoft.com/office/drawing/2014/main" id="{1EC34889-4A0F-486E-84BB-7944ABB03C68}"/>
                </a:ext>
              </a:extLst>
            </p:cNvPr>
            <p:cNvSpPr txBox="1"/>
            <p:nvPr userDrawn="1"/>
          </p:nvSpPr>
          <p:spPr>
            <a:xfrm>
              <a:off x="7359557" y="3790150"/>
              <a:ext cx="208673" cy="149854"/>
            </a:xfrm>
            <a:prstGeom prst="rect">
              <a:avLst/>
            </a:prstGeom>
            <a:noFill/>
          </p:spPr>
          <p:txBody>
            <a:bodyPr wrap="none" lIns="0" tIns="0" rIns="0" bIns="0" rtlCol="0" anchor="ctr">
              <a:spAutoFit/>
            </a:bodyPr>
            <a:lstStyle/>
            <a:p>
              <a:pPr marL="0" marR="0" lvl="0" indent="0" algn="r" defTabSz="914400" rtl="0" eaLnBrk="1" fontAlgn="auto" latinLnBrk="0" hangingPunct="1">
                <a:lnSpc>
                  <a:spcPct val="100000"/>
                </a:lnSpc>
                <a:spcBef>
                  <a:spcPts val="1200"/>
                </a:spcBef>
                <a:spcAft>
                  <a:spcPts val="0"/>
                </a:spcAft>
                <a:buClrTx/>
                <a:buSzPct val="100000"/>
                <a:buFontTx/>
                <a:buNone/>
                <a:tabLst/>
                <a:defRPr/>
              </a:pPr>
              <a:r>
                <a:rPr kumimoji="0" lang="en-US" sz="1100" b="0" i="0" u="none" strike="noStrike" kern="1200" cap="none" spc="0" normalizeH="0" baseline="0" noProof="0">
                  <a:ln>
                    <a:noFill/>
                  </a:ln>
                  <a:solidFill>
                    <a:srgbClr val="595454"/>
                  </a:solidFill>
                  <a:effectLst/>
                  <a:uLnTx/>
                  <a:uFillTx/>
                  <a:latin typeface="Arial" panose="020B0604020202020204" pitchFamily="34" charset="0"/>
                  <a:cs typeface="Arial" panose="020B0604020202020204" pitchFamily="34" charset="0"/>
                </a:rPr>
                <a:t>100</a:t>
              </a:r>
            </a:p>
          </p:txBody>
        </p:sp>
        <p:cxnSp>
          <p:nvCxnSpPr>
            <p:cNvPr id="29" name="Straight Connector 28">
              <a:extLst>
                <a:ext uri="{FF2B5EF4-FFF2-40B4-BE49-F238E27FC236}">
                  <a16:creationId xmlns:a16="http://schemas.microsoft.com/office/drawing/2014/main" id="{2E70C422-1FC3-4725-B623-6A49177902B3}"/>
                </a:ext>
              </a:extLst>
            </p:cNvPr>
            <p:cNvCxnSpPr>
              <a:cxnSpLocks/>
            </p:cNvCxnSpPr>
            <p:nvPr userDrawn="1"/>
          </p:nvCxnSpPr>
          <p:spPr>
            <a:xfrm>
              <a:off x="8584212" y="4913913"/>
              <a:ext cx="0" cy="29397"/>
            </a:xfrm>
            <a:prstGeom prst="line">
              <a:avLst/>
            </a:prstGeom>
            <a:ln w="12700" cap="sq">
              <a:solidFill>
                <a:schemeClr val="accent1"/>
              </a:solidFill>
            </a:ln>
          </p:spPr>
          <p:style>
            <a:lnRef idx="1">
              <a:schemeClr val="accent1"/>
            </a:lnRef>
            <a:fillRef idx="0">
              <a:schemeClr val="accent1"/>
            </a:fillRef>
            <a:effectRef idx="0">
              <a:srgbClr val="000000"/>
            </a:effectRef>
            <a:fontRef idx="minor">
              <a:schemeClr val="lt1"/>
            </a:fontRef>
          </p:style>
        </p:cxnSp>
        <p:sp>
          <p:nvSpPr>
            <p:cNvPr id="30" name="TextBox 29">
              <a:extLst>
                <a:ext uri="{FF2B5EF4-FFF2-40B4-BE49-F238E27FC236}">
                  <a16:creationId xmlns:a16="http://schemas.microsoft.com/office/drawing/2014/main" id="{B110FD62-4464-411E-9B32-EB9B62722FB8}"/>
                </a:ext>
              </a:extLst>
            </p:cNvPr>
            <p:cNvSpPr txBox="1"/>
            <p:nvPr userDrawn="1"/>
          </p:nvSpPr>
          <p:spPr>
            <a:xfrm>
              <a:off x="8514654" y="4943311"/>
              <a:ext cx="139116" cy="149854"/>
            </a:xfrm>
            <a:prstGeom prst="rect">
              <a:avLst/>
            </a:prstGeom>
            <a:noFill/>
            <a:ln>
              <a:noFill/>
            </a:ln>
          </p:spPr>
          <p:txBody>
            <a:bodyPr wrap="none" lIns="0" tIns="0" rIns="0" bIns="0" rtlCol="0" anchor="t">
              <a:spAutoFit/>
            </a:bodyPr>
            <a:lstStyle/>
            <a:p>
              <a:pPr marL="0" marR="0" lvl="0" indent="0" algn="ctr" defTabSz="914400" rtl="0" eaLnBrk="1" fontAlgn="auto" latinLnBrk="0" hangingPunct="1">
                <a:lnSpc>
                  <a:spcPct val="100000"/>
                </a:lnSpc>
                <a:spcBef>
                  <a:spcPts val="1200"/>
                </a:spcBef>
                <a:spcAft>
                  <a:spcPts val="0"/>
                </a:spcAft>
                <a:buClrTx/>
                <a:buSzPct val="100000"/>
                <a:buFontTx/>
                <a:buNone/>
                <a:tabLst/>
                <a:defRPr/>
              </a:pPr>
              <a:r>
                <a:rPr kumimoji="0" lang="en-US" sz="1100" b="0" i="0" u="none" strike="noStrike" kern="1200" cap="none" spc="0" normalizeH="0" baseline="0" noProof="0">
                  <a:ln>
                    <a:noFill/>
                  </a:ln>
                  <a:solidFill>
                    <a:srgbClr val="595454"/>
                  </a:solidFill>
                  <a:effectLst/>
                  <a:uLnTx/>
                  <a:uFillTx/>
                  <a:latin typeface="Arial" panose="020B0604020202020204" pitchFamily="34" charset="0"/>
                  <a:cs typeface="Arial" panose="020B0604020202020204" pitchFamily="34" charset="0"/>
                </a:rPr>
                <a:t>10</a:t>
              </a:r>
            </a:p>
          </p:txBody>
        </p:sp>
        <p:cxnSp>
          <p:nvCxnSpPr>
            <p:cNvPr id="31" name="Straight Connector 30">
              <a:extLst>
                <a:ext uri="{FF2B5EF4-FFF2-40B4-BE49-F238E27FC236}">
                  <a16:creationId xmlns:a16="http://schemas.microsoft.com/office/drawing/2014/main" id="{C5CE4697-A5BA-4AB6-ADF6-193ABFAEBD3A}"/>
                </a:ext>
              </a:extLst>
            </p:cNvPr>
            <p:cNvCxnSpPr>
              <a:cxnSpLocks/>
            </p:cNvCxnSpPr>
            <p:nvPr userDrawn="1"/>
          </p:nvCxnSpPr>
          <p:spPr>
            <a:xfrm>
              <a:off x="9513748" y="4913913"/>
              <a:ext cx="0" cy="29397"/>
            </a:xfrm>
            <a:prstGeom prst="line">
              <a:avLst/>
            </a:prstGeom>
            <a:ln w="12700" cap="sq">
              <a:solidFill>
                <a:schemeClr val="accent1"/>
              </a:solidFill>
            </a:ln>
          </p:spPr>
          <p:style>
            <a:lnRef idx="1">
              <a:schemeClr val="accent1"/>
            </a:lnRef>
            <a:fillRef idx="0">
              <a:schemeClr val="accent1"/>
            </a:fillRef>
            <a:effectRef idx="0">
              <a:srgbClr val="000000"/>
            </a:effectRef>
            <a:fontRef idx="minor">
              <a:schemeClr val="lt1"/>
            </a:fontRef>
          </p:style>
        </p:cxnSp>
        <p:sp>
          <p:nvSpPr>
            <p:cNvPr id="32" name="TextBox 31">
              <a:extLst>
                <a:ext uri="{FF2B5EF4-FFF2-40B4-BE49-F238E27FC236}">
                  <a16:creationId xmlns:a16="http://schemas.microsoft.com/office/drawing/2014/main" id="{347BEB2F-449A-4296-8EA1-401A3E159510}"/>
                </a:ext>
              </a:extLst>
            </p:cNvPr>
            <p:cNvSpPr txBox="1"/>
            <p:nvPr userDrawn="1"/>
          </p:nvSpPr>
          <p:spPr>
            <a:xfrm>
              <a:off x="9444191" y="4943311"/>
              <a:ext cx="139116" cy="149854"/>
            </a:xfrm>
            <a:prstGeom prst="rect">
              <a:avLst/>
            </a:prstGeom>
            <a:noFill/>
            <a:ln>
              <a:noFill/>
            </a:ln>
          </p:spPr>
          <p:txBody>
            <a:bodyPr wrap="none" lIns="0" tIns="0" rIns="0" bIns="0" rtlCol="0" anchor="t">
              <a:spAutoFit/>
            </a:bodyPr>
            <a:lstStyle/>
            <a:p>
              <a:pPr marL="0" marR="0" lvl="0" indent="0" algn="ctr" defTabSz="914400" rtl="0" eaLnBrk="1" fontAlgn="auto" latinLnBrk="0" hangingPunct="1">
                <a:lnSpc>
                  <a:spcPct val="100000"/>
                </a:lnSpc>
                <a:spcBef>
                  <a:spcPts val="1200"/>
                </a:spcBef>
                <a:spcAft>
                  <a:spcPts val="0"/>
                </a:spcAft>
                <a:buClrTx/>
                <a:buSzPct val="100000"/>
                <a:buFontTx/>
                <a:buNone/>
                <a:tabLst/>
                <a:defRPr/>
              </a:pPr>
              <a:r>
                <a:rPr kumimoji="0" lang="en-US" sz="1100" b="0" i="0" u="none" strike="noStrike" kern="1200" cap="none" spc="0" normalizeH="0" baseline="0" noProof="0">
                  <a:ln>
                    <a:noFill/>
                  </a:ln>
                  <a:solidFill>
                    <a:srgbClr val="595454"/>
                  </a:solidFill>
                  <a:effectLst/>
                  <a:uLnTx/>
                  <a:uFillTx/>
                  <a:latin typeface="Arial" panose="020B0604020202020204" pitchFamily="34" charset="0"/>
                  <a:cs typeface="Arial" panose="020B0604020202020204" pitchFamily="34" charset="0"/>
                </a:rPr>
                <a:t>20</a:t>
              </a:r>
            </a:p>
          </p:txBody>
        </p:sp>
        <p:cxnSp>
          <p:nvCxnSpPr>
            <p:cNvPr id="33" name="Straight Connector 32">
              <a:extLst>
                <a:ext uri="{FF2B5EF4-FFF2-40B4-BE49-F238E27FC236}">
                  <a16:creationId xmlns:a16="http://schemas.microsoft.com/office/drawing/2014/main" id="{6683079C-5820-4ACF-A39E-B5C31340176E}"/>
                </a:ext>
              </a:extLst>
            </p:cNvPr>
            <p:cNvCxnSpPr>
              <a:cxnSpLocks/>
            </p:cNvCxnSpPr>
            <p:nvPr userDrawn="1"/>
          </p:nvCxnSpPr>
          <p:spPr>
            <a:xfrm>
              <a:off x="10447700" y="4913913"/>
              <a:ext cx="0" cy="29397"/>
            </a:xfrm>
            <a:prstGeom prst="line">
              <a:avLst/>
            </a:prstGeom>
            <a:ln w="12700" cap="sq">
              <a:solidFill>
                <a:schemeClr val="accent1"/>
              </a:solidFill>
            </a:ln>
          </p:spPr>
          <p:style>
            <a:lnRef idx="1">
              <a:schemeClr val="accent1"/>
            </a:lnRef>
            <a:fillRef idx="0">
              <a:schemeClr val="accent1"/>
            </a:fillRef>
            <a:effectRef idx="0">
              <a:srgbClr val="000000"/>
            </a:effectRef>
            <a:fontRef idx="minor">
              <a:schemeClr val="lt1"/>
            </a:fontRef>
          </p:style>
        </p:cxnSp>
        <p:sp>
          <p:nvSpPr>
            <p:cNvPr id="34" name="TextBox 33">
              <a:extLst>
                <a:ext uri="{FF2B5EF4-FFF2-40B4-BE49-F238E27FC236}">
                  <a16:creationId xmlns:a16="http://schemas.microsoft.com/office/drawing/2014/main" id="{71552A7B-D688-4A34-8F52-0057FB06CED7}"/>
                </a:ext>
              </a:extLst>
            </p:cNvPr>
            <p:cNvSpPr txBox="1"/>
            <p:nvPr userDrawn="1"/>
          </p:nvSpPr>
          <p:spPr>
            <a:xfrm>
              <a:off x="10378143" y="4943311"/>
              <a:ext cx="139116" cy="149854"/>
            </a:xfrm>
            <a:prstGeom prst="rect">
              <a:avLst/>
            </a:prstGeom>
            <a:noFill/>
            <a:ln>
              <a:noFill/>
            </a:ln>
          </p:spPr>
          <p:txBody>
            <a:bodyPr wrap="none" lIns="0" tIns="0" rIns="0" bIns="0" rtlCol="0" anchor="t">
              <a:spAutoFit/>
            </a:bodyPr>
            <a:lstStyle/>
            <a:p>
              <a:pPr marL="0" marR="0" lvl="0" indent="0" algn="ctr" defTabSz="914400" rtl="0" eaLnBrk="1" fontAlgn="auto" latinLnBrk="0" hangingPunct="1">
                <a:lnSpc>
                  <a:spcPct val="100000"/>
                </a:lnSpc>
                <a:spcBef>
                  <a:spcPts val="1200"/>
                </a:spcBef>
                <a:spcAft>
                  <a:spcPts val="0"/>
                </a:spcAft>
                <a:buClrTx/>
                <a:buSzPct val="100000"/>
                <a:buFontTx/>
                <a:buNone/>
                <a:tabLst/>
                <a:defRPr/>
              </a:pPr>
              <a:r>
                <a:rPr kumimoji="0" lang="en-US" sz="1100" b="0" i="0" u="none" strike="noStrike" kern="1200" cap="none" spc="0" normalizeH="0" baseline="0" noProof="0">
                  <a:ln>
                    <a:noFill/>
                  </a:ln>
                  <a:solidFill>
                    <a:srgbClr val="595454"/>
                  </a:solidFill>
                  <a:effectLst/>
                  <a:uLnTx/>
                  <a:uFillTx/>
                  <a:latin typeface="Arial" panose="020B0604020202020204" pitchFamily="34" charset="0"/>
                  <a:cs typeface="Arial" panose="020B0604020202020204" pitchFamily="34" charset="0"/>
                </a:rPr>
                <a:t>30</a:t>
              </a:r>
            </a:p>
          </p:txBody>
        </p:sp>
        <p:cxnSp>
          <p:nvCxnSpPr>
            <p:cNvPr id="35" name="Straight Connector 34">
              <a:extLst>
                <a:ext uri="{FF2B5EF4-FFF2-40B4-BE49-F238E27FC236}">
                  <a16:creationId xmlns:a16="http://schemas.microsoft.com/office/drawing/2014/main" id="{A7475017-6890-46D0-A2F3-B8AD0D25D304}"/>
                </a:ext>
              </a:extLst>
            </p:cNvPr>
            <p:cNvCxnSpPr>
              <a:cxnSpLocks/>
            </p:cNvCxnSpPr>
            <p:nvPr userDrawn="1"/>
          </p:nvCxnSpPr>
          <p:spPr>
            <a:xfrm>
              <a:off x="11379445" y="4913913"/>
              <a:ext cx="0" cy="29397"/>
            </a:xfrm>
            <a:prstGeom prst="line">
              <a:avLst/>
            </a:prstGeom>
            <a:ln w="12700" cap="sq">
              <a:solidFill>
                <a:schemeClr val="accent1"/>
              </a:solidFill>
            </a:ln>
          </p:spPr>
          <p:style>
            <a:lnRef idx="1">
              <a:schemeClr val="accent1"/>
            </a:lnRef>
            <a:fillRef idx="0">
              <a:schemeClr val="accent1"/>
            </a:fillRef>
            <a:effectRef idx="0">
              <a:srgbClr val="000000"/>
            </a:effectRef>
            <a:fontRef idx="minor">
              <a:schemeClr val="lt1"/>
            </a:fontRef>
          </p:style>
        </p:cxnSp>
        <p:sp>
          <p:nvSpPr>
            <p:cNvPr id="36" name="TextBox 35">
              <a:extLst>
                <a:ext uri="{FF2B5EF4-FFF2-40B4-BE49-F238E27FC236}">
                  <a16:creationId xmlns:a16="http://schemas.microsoft.com/office/drawing/2014/main" id="{4CA51655-2284-481D-A701-152D5C4E29F4}"/>
                </a:ext>
              </a:extLst>
            </p:cNvPr>
            <p:cNvSpPr txBox="1"/>
            <p:nvPr userDrawn="1"/>
          </p:nvSpPr>
          <p:spPr>
            <a:xfrm>
              <a:off x="11309888" y="4943311"/>
              <a:ext cx="139116" cy="149854"/>
            </a:xfrm>
            <a:prstGeom prst="rect">
              <a:avLst/>
            </a:prstGeom>
            <a:noFill/>
            <a:ln>
              <a:noFill/>
            </a:ln>
          </p:spPr>
          <p:txBody>
            <a:bodyPr wrap="none" lIns="0" tIns="0" rIns="0" bIns="0" rtlCol="0" anchor="t">
              <a:spAutoFit/>
            </a:bodyPr>
            <a:lstStyle/>
            <a:p>
              <a:pPr marL="0" marR="0" lvl="0" indent="0" algn="ctr" defTabSz="914400" rtl="0" eaLnBrk="1" fontAlgn="auto" latinLnBrk="0" hangingPunct="1">
                <a:lnSpc>
                  <a:spcPct val="100000"/>
                </a:lnSpc>
                <a:spcBef>
                  <a:spcPts val="1200"/>
                </a:spcBef>
                <a:spcAft>
                  <a:spcPts val="0"/>
                </a:spcAft>
                <a:buClrTx/>
                <a:buSzPct val="100000"/>
                <a:buFontTx/>
                <a:buNone/>
                <a:tabLst/>
                <a:defRPr/>
              </a:pPr>
              <a:r>
                <a:rPr kumimoji="0" lang="en-US" sz="1100" b="0" i="0" u="none" strike="noStrike" kern="1200" cap="none" spc="0" normalizeH="0" baseline="0" noProof="0">
                  <a:ln>
                    <a:noFill/>
                  </a:ln>
                  <a:solidFill>
                    <a:srgbClr val="595454"/>
                  </a:solidFill>
                  <a:effectLst/>
                  <a:uLnTx/>
                  <a:uFillTx/>
                  <a:latin typeface="Arial" panose="020B0604020202020204" pitchFamily="34" charset="0"/>
                  <a:cs typeface="Arial" panose="020B0604020202020204" pitchFamily="34" charset="0"/>
                </a:rPr>
                <a:t>40</a:t>
              </a:r>
            </a:p>
          </p:txBody>
        </p:sp>
        <p:sp>
          <p:nvSpPr>
            <p:cNvPr id="40" name="TextBox 39">
              <a:extLst>
                <a:ext uri="{FF2B5EF4-FFF2-40B4-BE49-F238E27FC236}">
                  <a16:creationId xmlns:a16="http://schemas.microsoft.com/office/drawing/2014/main" id="{AD4D367B-2781-4510-8D40-3879A2EDD162}"/>
                </a:ext>
              </a:extLst>
            </p:cNvPr>
            <p:cNvSpPr txBox="1"/>
            <p:nvPr userDrawn="1"/>
          </p:nvSpPr>
          <p:spPr>
            <a:xfrm rot="16200000">
              <a:off x="6976007" y="4305983"/>
              <a:ext cx="407274" cy="149903"/>
            </a:xfrm>
            <a:prstGeom prst="rect">
              <a:avLst/>
            </a:prstGeom>
            <a:noFill/>
            <a:ln>
              <a:noFill/>
            </a:ln>
          </p:spPr>
          <p:txBody>
            <a:bodyPr wrap="none" lIns="0" tIns="0" rIns="0" bIns="0" rtlCol="0" anchor="t">
              <a:spAutoFit/>
            </a:bodyPr>
            <a:lstStyle/>
            <a:p>
              <a:pPr marL="0" marR="0" lvl="0" indent="0" algn="ctr" defTabSz="914400" rtl="0" eaLnBrk="1" fontAlgn="auto" latinLnBrk="0" hangingPunct="1">
                <a:lnSpc>
                  <a:spcPct val="100000"/>
                </a:lnSpc>
                <a:spcBef>
                  <a:spcPts val="1200"/>
                </a:spcBef>
                <a:spcAft>
                  <a:spcPts val="0"/>
                </a:spcAft>
                <a:buClrTx/>
                <a:buSzPct val="100000"/>
                <a:buFontTx/>
                <a:buNone/>
                <a:tabLst/>
                <a:defRPr/>
              </a:pPr>
              <a:r>
                <a:rPr kumimoji="0" lang="en-US" sz="1100" b="1" i="0" u="none" strike="noStrike" kern="1200" cap="none" spc="0" normalizeH="0" baseline="0" noProof="0">
                  <a:ln>
                    <a:noFill/>
                  </a:ln>
                  <a:solidFill>
                    <a:srgbClr val="595454"/>
                  </a:solidFill>
                  <a:effectLst/>
                  <a:uLnTx/>
                  <a:uFillTx/>
                  <a:latin typeface="Arial" panose="020B0604020202020204" pitchFamily="34" charset="0"/>
                  <a:cs typeface="Arial" panose="020B0604020202020204" pitchFamily="34" charset="0"/>
                </a:rPr>
                <a:t>OS (%)</a:t>
              </a:r>
            </a:p>
          </p:txBody>
        </p:sp>
        <p:grpSp>
          <p:nvGrpSpPr>
            <p:cNvPr id="4" name="Group 3">
              <a:extLst>
                <a:ext uri="{FF2B5EF4-FFF2-40B4-BE49-F238E27FC236}">
                  <a16:creationId xmlns:a16="http://schemas.microsoft.com/office/drawing/2014/main" id="{33D4B5AA-D39B-4D8E-AE37-26DA3B287AFC}"/>
                </a:ext>
              </a:extLst>
            </p:cNvPr>
            <p:cNvGrpSpPr/>
            <p:nvPr/>
          </p:nvGrpSpPr>
          <p:grpSpPr>
            <a:xfrm>
              <a:off x="7591783" y="3864129"/>
              <a:ext cx="3537096" cy="524892"/>
              <a:chOff x="7591783" y="4019399"/>
              <a:chExt cx="3537096" cy="524892"/>
            </a:xfrm>
          </p:grpSpPr>
          <p:cxnSp>
            <p:nvCxnSpPr>
              <p:cNvPr id="24" name="Straight Connector 23">
                <a:extLst>
                  <a:ext uri="{FF2B5EF4-FFF2-40B4-BE49-F238E27FC236}">
                    <a16:creationId xmlns:a16="http://schemas.microsoft.com/office/drawing/2014/main" id="{0CF35864-92D6-43B8-8385-B9A2C19D7DA4}"/>
                  </a:ext>
                </a:extLst>
              </p:cNvPr>
              <p:cNvCxnSpPr>
                <a:cxnSpLocks/>
              </p:cNvCxnSpPr>
              <p:nvPr userDrawn="1"/>
            </p:nvCxnSpPr>
            <p:spPr>
              <a:xfrm>
                <a:off x="7591783" y="4544291"/>
                <a:ext cx="52990" cy="0"/>
              </a:xfrm>
              <a:prstGeom prst="line">
                <a:avLst/>
              </a:prstGeom>
              <a:ln w="12700" cap="sq">
                <a:solidFill>
                  <a:schemeClr val="accent1"/>
                </a:solidFill>
              </a:ln>
            </p:spPr>
            <p:style>
              <a:lnRef idx="1">
                <a:schemeClr val="accent1"/>
              </a:lnRef>
              <a:fillRef idx="0">
                <a:schemeClr val="accent1"/>
              </a:fillRef>
              <a:effectRef idx="0">
                <a:srgbClr val="000000"/>
              </a:effectRef>
              <a:fontRef idx="minor">
                <a:schemeClr val="lt1"/>
              </a:fontRef>
            </p:style>
          </p:cxnSp>
          <p:cxnSp>
            <p:nvCxnSpPr>
              <p:cNvPr id="26" name="Straight Connector 25">
                <a:extLst>
                  <a:ext uri="{FF2B5EF4-FFF2-40B4-BE49-F238E27FC236}">
                    <a16:creationId xmlns:a16="http://schemas.microsoft.com/office/drawing/2014/main" id="{7A4A5538-0D3C-446F-B1D8-CD38EA41659F}"/>
                  </a:ext>
                </a:extLst>
              </p:cNvPr>
              <p:cNvCxnSpPr>
                <a:cxnSpLocks/>
              </p:cNvCxnSpPr>
              <p:nvPr userDrawn="1"/>
            </p:nvCxnSpPr>
            <p:spPr>
              <a:xfrm>
                <a:off x="7591783" y="4283979"/>
                <a:ext cx="52990" cy="0"/>
              </a:xfrm>
              <a:prstGeom prst="line">
                <a:avLst/>
              </a:prstGeom>
              <a:ln w="12700" cap="sq">
                <a:solidFill>
                  <a:schemeClr val="accent1"/>
                </a:solidFill>
              </a:ln>
            </p:spPr>
            <p:style>
              <a:lnRef idx="1">
                <a:schemeClr val="accent1"/>
              </a:lnRef>
              <a:fillRef idx="0">
                <a:schemeClr val="accent1"/>
              </a:fillRef>
              <a:effectRef idx="0">
                <a:srgbClr val="000000"/>
              </a:effectRef>
              <a:fontRef idx="minor">
                <a:schemeClr val="lt1"/>
              </a:fontRef>
            </p:style>
          </p:cxnSp>
          <p:cxnSp>
            <p:nvCxnSpPr>
              <p:cNvPr id="28" name="Straight Connector 27">
                <a:extLst>
                  <a:ext uri="{FF2B5EF4-FFF2-40B4-BE49-F238E27FC236}">
                    <a16:creationId xmlns:a16="http://schemas.microsoft.com/office/drawing/2014/main" id="{E44978C5-A747-4B38-BCD0-453EC283DAC9}"/>
                  </a:ext>
                </a:extLst>
              </p:cNvPr>
              <p:cNvCxnSpPr>
                <a:cxnSpLocks/>
              </p:cNvCxnSpPr>
              <p:nvPr userDrawn="1"/>
            </p:nvCxnSpPr>
            <p:spPr>
              <a:xfrm>
                <a:off x="7591783" y="4019399"/>
                <a:ext cx="52990" cy="0"/>
              </a:xfrm>
              <a:prstGeom prst="line">
                <a:avLst/>
              </a:prstGeom>
              <a:ln w="12700" cap="sq">
                <a:solidFill>
                  <a:schemeClr val="accent1"/>
                </a:solidFill>
              </a:ln>
            </p:spPr>
            <p:style>
              <a:lnRef idx="1">
                <a:schemeClr val="accent1"/>
              </a:lnRef>
              <a:fillRef idx="0">
                <a:schemeClr val="accent1"/>
              </a:fillRef>
              <a:effectRef idx="0">
                <a:srgbClr val="000000"/>
              </a:effectRef>
              <a:fontRef idx="minor">
                <a:schemeClr val="lt1"/>
              </a:fontRef>
            </p:style>
          </p:cxnSp>
          <p:grpSp>
            <p:nvGrpSpPr>
              <p:cNvPr id="37" name="Group 36">
                <a:extLst>
                  <a:ext uri="{FF2B5EF4-FFF2-40B4-BE49-F238E27FC236}">
                    <a16:creationId xmlns:a16="http://schemas.microsoft.com/office/drawing/2014/main" id="{F27E336A-9FB0-4F1B-AEBE-DEB11CD80DD9}"/>
                  </a:ext>
                </a:extLst>
              </p:cNvPr>
              <p:cNvGrpSpPr/>
              <p:nvPr userDrawn="1"/>
            </p:nvGrpSpPr>
            <p:grpSpPr>
              <a:xfrm>
                <a:off x="11067057" y="4355453"/>
                <a:ext cx="61822" cy="45060"/>
                <a:chOff x="2312194" y="2466975"/>
                <a:chExt cx="66675" cy="52388"/>
              </a:xfrm>
            </p:grpSpPr>
            <p:cxnSp>
              <p:nvCxnSpPr>
                <p:cNvPr id="38" name="Straight Connector 37">
                  <a:extLst>
                    <a:ext uri="{FF2B5EF4-FFF2-40B4-BE49-F238E27FC236}">
                      <a16:creationId xmlns:a16="http://schemas.microsoft.com/office/drawing/2014/main" id="{17816790-C563-49A4-AC5F-0B7E4F6B314E}"/>
                    </a:ext>
                  </a:extLst>
                </p:cNvPr>
                <p:cNvCxnSpPr>
                  <a:cxnSpLocks/>
                </p:cNvCxnSpPr>
                <p:nvPr/>
              </p:nvCxnSpPr>
              <p:spPr>
                <a:xfrm>
                  <a:off x="2345531" y="2466975"/>
                  <a:ext cx="0" cy="52388"/>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cxnSp>
              <p:nvCxnSpPr>
                <p:cNvPr id="39" name="Straight Connector 38">
                  <a:extLst>
                    <a:ext uri="{FF2B5EF4-FFF2-40B4-BE49-F238E27FC236}">
                      <a16:creationId xmlns:a16="http://schemas.microsoft.com/office/drawing/2014/main" id="{2661C893-7462-449B-8DE5-A8A0FE430D6D}"/>
                    </a:ext>
                  </a:extLst>
                </p:cNvPr>
                <p:cNvCxnSpPr>
                  <a:cxnSpLocks/>
                </p:cNvCxnSpPr>
                <p:nvPr/>
              </p:nvCxnSpPr>
              <p:spPr>
                <a:xfrm>
                  <a:off x="2312194" y="2493169"/>
                  <a:ext cx="66675" cy="0"/>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grpSp>
          <p:sp>
            <p:nvSpPr>
              <p:cNvPr id="41" name="Freeform: Shape 40">
                <a:extLst>
                  <a:ext uri="{FF2B5EF4-FFF2-40B4-BE49-F238E27FC236}">
                    <a16:creationId xmlns:a16="http://schemas.microsoft.com/office/drawing/2014/main" id="{3A113B94-70CF-4868-AA18-70C46D9959CF}"/>
                  </a:ext>
                </a:extLst>
              </p:cNvPr>
              <p:cNvSpPr/>
              <p:nvPr userDrawn="1"/>
            </p:nvSpPr>
            <p:spPr>
              <a:xfrm>
                <a:off x="7648454" y="4023192"/>
                <a:ext cx="3464234" cy="362730"/>
              </a:xfrm>
              <a:custGeom>
                <a:avLst/>
                <a:gdLst>
                  <a:gd name="connsiteX0" fmla="*/ 0 w 3736181"/>
                  <a:gd name="connsiteY0" fmla="*/ 0 h 607219"/>
                  <a:gd name="connsiteX1" fmla="*/ 342900 w 3736181"/>
                  <a:gd name="connsiteY1" fmla="*/ 0 h 607219"/>
                  <a:gd name="connsiteX2" fmla="*/ 342900 w 3736181"/>
                  <a:gd name="connsiteY2" fmla="*/ 52388 h 607219"/>
                  <a:gd name="connsiteX3" fmla="*/ 1800225 w 3736181"/>
                  <a:gd name="connsiteY3" fmla="*/ 52388 h 607219"/>
                  <a:gd name="connsiteX4" fmla="*/ 1800225 w 3736181"/>
                  <a:gd name="connsiteY4" fmla="*/ 176213 h 607219"/>
                  <a:gd name="connsiteX5" fmla="*/ 1814512 w 3736181"/>
                  <a:gd name="connsiteY5" fmla="*/ 176213 h 607219"/>
                  <a:gd name="connsiteX6" fmla="*/ 1814512 w 3736181"/>
                  <a:gd name="connsiteY6" fmla="*/ 319088 h 607219"/>
                  <a:gd name="connsiteX7" fmla="*/ 2767012 w 3736181"/>
                  <a:gd name="connsiteY7" fmla="*/ 319088 h 607219"/>
                  <a:gd name="connsiteX8" fmla="*/ 2767012 w 3736181"/>
                  <a:gd name="connsiteY8" fmla="*/ 607219 h 607219"/>
                  <a:gd name="connsiteX9" fmla="*/ 3736181 w 3736181"/>
                  <a:gd name="connsiteY9" fmla="*/ 607219 h 607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736181" h="607219">
                    <a:moveTo>
                      <a:pt x="0" y="0"/>
                    </a:moveTo>
                    <a:lnTo>
                      <a:pt x="342900" y="0"/>
                    </a:lnTo>
                    <a:lnTo>
                      <a:pt x="342900" y="52388"/>
                    </a:lnTo>
                    <a:lnTo>
                      <a:pt x="1800225" y="52388"/>
                    </a:lnTo>
                    <a:lnTo>
                      <a:pt x="1800225" y="176213"/>
                    </a:lnTo>
                    <a:lnTo>
                      <a:pt x="1814512" y="176213"/>
                    </a:lnTo>
                    <a:lnTo>
                      <a:pt x="1814512" y="319088"/>
                    </a:lnTo>
                    <a:lnTo>
                      <a:pt x="2767012" y="319088"/>
                    </a:lnTo>
                    <a:lnTo>
                      <a:pt x="2767012" y="607219"/>
                    </a:lnTo>
                    <a:lnTo>
                      <a:pt x="3736181" y="607219"/>
                    </a:lnTo>
                  </a:path>
                </a:pathLst>
              </a:custGeom>
              <a:noFill/>
              <a:ln w="19050">
                <a:solidFill>
                  <a:srgbClr val="FDA97D"/>
                </a:solid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srgbClr val="FFFFFF"/>
                  </a:solidFill>
                  <a:effectLst/>
                  <a:uLnTx/>
                  <a:uFillTx/>
                  <a:latin typeface="Arial" panose="020B0604020202020204" pitchFamily="34" charset="0"/>
                  <a:cs typeface="Arial" panose="020B0604020202020204" pitchFamily="34" charset="0"/>
                </a:endParaRPr>
              </a:p>
            </p:txBody>
          </p:sp>
          <p:grpSp>
            <p:nvGrpSpPr>
              <p:cNvPr id="42" name="Group 41">
                <a:extLst>
                  <a:ext uri="{FF2B5EF4-FFF2-40B4-BE49-F238E27FC236}">
                    <a16:creationId xmlns:a16="http://schemas.microsoft.com/office/drawing/2014/main" id="{ACC7B583-659D-4ED0-91A2-ACA689ABE530}"/>
                  </a:ext>
                </a:extLst>
              </p:cNvPr>
              <p:cNvGrpSpPr/>
              <p:nvPr userDrawn="1"/>
            </p:nvGrpSpPr>
            <p:grpSpPr>
              <a:xfrm>
                <a:off x="10711581" y="4355453"/>
                <a:ext cx="61822" cy="45060"/>
                <a:chOff x="2312194" y="2466975"/>
                <a:chExt cx="66675" cy="52388"/>
              </a:xfrm>
            </p:grpSpPr>
            <p:cxnSp>
              <p:nvCxnSpPr>
                <p:cNvPr id="43" name="Straight Connector 42">
                  <a:extLst>
                    <a:ext uri="{FF2B5EF4-FFF2-40B4-BE49-F238E27FC236}">
                      <a16:creationId xmlns:a16="http://schemas.microsoft.com/office/drawing/2014/main" id="{83ABDC47-6F59-4E01-8E64-19BA87272A13}"/>
                    </a:ext>
                  </a:extLst>
                </p:cNvPr>
                <p:cNvCxnSpPr>
                  <a:cxnSpLocks/>
                </p:cNvCxnSpPr>
                <p:nvPr/>
              </p:nvCxnSpPr>
              <p:spPr>
                <a:xfrm>
                  <a:off x="2345531" y="2466975"/>
                  <a:ext cx="0" cy="52388"/>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cxnSp>
              <p:nvCxnSpPr>
                <p:cNvPr id="44" name="Straight Connector 43">
                  <a:extLst>
                    <a:ext uri="{FF2B5EF4-FFF2-40B4-BE49-F238E27FC236}">
                      <a16:creationId xmlns:a16="http://schemas.microsoft.com/office/drawing/2014/main" id="{7CD61BC1-9182-4842-8D29-0BE0152B9006}"/>
                    </a:ext>
                  </a:extLst>
                </p:cNvPr>
                <p:cNvCxnSpPr>
                  <a:cxnSpLocks/>
                </p:cNvCxnSpPr>
                <p:nvPr/>
              </p:nvCxnSpPr>
              <p:spPr>
                <a:xfrm>
                  <a:off x="2312194" y="2493169"/>
                  <a:ext cx="66675" cy="0"/>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grpSp>
          <p:grpSp>
            <p:nvGrpSpPr>
              <p:cNvPr id="45" name="Group 44">
                <a:extLst>
                  <a:ext uri="{FF2B5EF4-FFF2-40B4-BE49-F238E27FC236}">
                    <a16:creationId xmlns:a16="http://schemas.microsoft.com/office/drawing/2014/main" id="{7D3CD0F3-7F4C-4C17-B0BA-D184A4B161A2}"/>
                  </a:ext>
                </a:extLst>
              </p:cNvPr>
              <p:cNvGrpSpPr/>
              <p:nvPr userDrawn="1"/>
            </p:nvGrpSpPr>
            <p:grpSpPr>
              <a:xfrm>
                <a:off x="10066867" y="4181911"/>
                <a:ext cx="61822" cy="45060"/>
                <a:chOff x="2312194" y="2466975"/>
                <a:chExt cx="66675" cy="52388"/>
              </a:xfrm>
            </p:grpSpPr>
            <p:cxnSp>
              <p:nvCxnSpPr>
                <p:cNvPr id="46" name="Straight Connector 45">
                  <a:extLst>
                    <a:ext uri="{FF2B5EF4-FFF2-40B4-BE49-F238E27FC236}">
                      <a16:creationId xmlns:a16="http://schemas.microsoft.com/office/drawing/2014/main" id="{CD4414DB-353B-4081-9B83-AC8609AD6AC0}"/>
                    </a:ext>
                  </a:extLst>
                </p:cNvPr>
                <p:cNvCxnSpPr>
                  <a:cxnSpLocks/>
                </p:cNvCxnSpPr>
                <p:nvPr/>
              </p:nvCxnSpPr>
              <p:spPr>
                <a:xfrm>
                  <a:off x="2345531" y="2466975"/>
                  <a:ext cx="0" cy="52388"/>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cxnSp>
              <p:nvCxnSpPr>
                <p:cNvPr id="47" name="Straight Connector 46">
                  <a:extLst>
                    <a:ext uri="{FF2B5EF4-FFF2-40B4-BE49-F238E27FC236}">
                      <a16:creationId xmlns:a16="http://schemas.microsoft.com/office/drawing/2014/main" id="{489432FC-4870-4C33-BA81-003E0BCA2D34}"/>
                    </a:ext>
                  </a:extLst>
                </p:cNvPr>
                <p:cNvCxnSpPr>
                  <a:cxnSpLocks/>
                </p:cNvCxnSpPr>
                <p:nvPr/>
              </p:nvCxnSpPr>
              <p:spPr>
                <a:xfrm>
                  <a:off x="2312194" y="2493169"/>
                  <a:ext cx="66675" cy="0"/>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grpSp>
          <p:grpSp>
            <p:nvGrpSpPr>
              <p:cNvPr id="48" name="Group 47">
                <a:extLst>
                  <a:ext uri="{FF2B5EF4-FFF2-40B4-BE49-F238E27FC236}">
                    <a16:creationId xmlns:a16="http://schemas.microsoft.com/office/drawing/2014/main" id="{949CC32D-11F5-413F-B542-E83A13B37889}"/>
                  </a:ext>
                </a:extLst>
              </p:cNvPr>
              <p:cNvGrpSpPr/>
              <p:nvPr userDrawn="1"/>
            </p:nvGrpSpPr>
            <p:grpSpPr>
              <a:xfrm>
                <a:off x="9773213" y="4181911"/>
                <a:ext cx="61822" cy="45060"/>
                <a:chOff x="2312194" y="2466975"/>
                <a:chExt cx="66675" cy="52388"/>
              </a:xfrm>
            </p:grpSpPr>
            <p:cxnSp>
              <p:nvCxnSpPr>
                <p:cNvPr id="49" name="Straight Connector 48">
                  <a:extLst>
                    <a:ext uri="{FF2B5EF4-FFF2-40B4-BE49-F238E27FC236}">
                      <a16:creationId xmlns:a16="http://schemas.microsoft.com/office/drawing/2014/main" id="{D2B0C24D-B6A9-4142-A02D-E27BEE28EFEE}"/>
                    </a:ext>
                  </a:extLst>
                </p:cNvPr>
                <p:cNvCxnSpPr>
                  <a:cxnSpLocks/>
                </p:cNvCxnSpPr>
                <p:nvPr/>
              </p:nvCxnSpPr>
              <p:spPr>
                <a:xfrm>
                  <a:off x="2345531" y="2466975"/>
                  <a:ext cx="0" cy="52388"/>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cxnSp>
              <p:nvCxnSpPr>
                <p:cNvPr id="50" name="Straight Connector 49">
                  <a:extLst>
                    <a:ext uri="{FF2B5EF4-FFF2-40B4-BE49-F238E27FC236}">
                      <a16:creationId xmlns:a16="http://schemas.microsoft.com/office/drawing/2014/main" id="{AC8FA67D-CDB2-4984-A5D6-12AB54859EF4}"/>
                    </a:ext>
                  </a:extLst>
                </p:cNvPr>
                <p:cNvCxnSpPr>
                  <a:cxnSpLocks/>
                </p:cNvCxnSpPr>
                <p:nvPr/>
              </p:nvCxnSpPr>
              <p:spPr>
                <a:xfrm>
                  <a:off x="2312194" y="2493169"/>
                  <a:ext cx="66675" cy="0"/>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grpSp>
          <p:grpSp>
            <p:nvGrpSpPr>
              <p:cNvPr id="51" name="Group 50">
                <a:extLst>
                  <a:ext uri="{FF2B5EF4-FFF2-40B4-BE49-F238E27FC236}">
                    <a16:creationId xmlns:a16="http://schemas.microsoft.com/office/drawing/2014/main" id="{829C3AF2-51F4-4BB8-95B2-92BA6AB3BC70}"/>
                  </a:ext>
                </a:extLst>
              </p:cNvPr>
              <p:cNvGrpSpPr/>
              <p:nvPr userDrawn="1"/>
            </p:nvGrpSpPr>
            <p:grpSpPr>
              <a:xfrm>
                <a:off x="9662817" y="4181911"/>
                <a:ext cx="61822" cy="45060"/>
                <a:chOff x="2312194" y="2466975"/>
                <a:chExt cx="66675" cy="52388"/>
              </a:xfrm>
            </p:grpSpPr>
            <p:cxnSp>
              <p:nvCxnSpPr>
                <p:cNvPr id="52" name="Straight Connector 51">
                  <a:extLst>
                    <a:ext uri="{FF2B5EF4-FFF2-40B4-BE49-F238E27FC236}">
                      <a16:creationId xmlns:a16="http://schemas.microsoft.com/office/drawing/2014/main" id="{89B48D40-1E98-46CD-A236-85B63549F018}"/>
                    </a:ext>
                  </a:extLst>
                </p:cNvPr>
                <p:cNvCxnSpPr>
                  <a:cxnSpLocks/>
                </p:cNvCxnSpPr>
                <p:nvPr/>
              </p:nvCxnSpPr>
              <p:spPr>
                <a:xfrm>
                  <a:off x="2345531" y="2466975"/>
                  <a:ext cx="0" cy="52388"/>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cxnSp>
              <p:nvCxnSpPr>
                <p:cNvPr id="53" name="Straight Connector 52">
                  <a:extLst>
                    <a:ext uri="{FF2B5EF4-FFF2-40B4-BE49-F238E27FC236}">
                      <a16:creationId xmlns:a16="http://schemas.microsoft.com/office/drawing/2014/main" id="{DD029ACF-157F-42E6-A037-275AFB93A2CA}"/>
                    </a:ext>
                  </a:extLst>
                </p:cNvPr>
                <p:cNvCxnSpPr>
                  <a:cxnSpLocks/>
                </p:cNvCxnSpPr>
                <p:nvPr/>
              </p:nvCxnSpPr>
              <p:spPr>
                <a:xfrm>
                  <a:off x="2312194" y="2493169"/>
                  <a:ext cx="66675" cy="0"/>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grpSp>
          <p:grpSp>
            <p:nvGrpSpPr>
              <p:cNvPr id="54" name="Group 53">
                <a:extLst>
                  <a:ext uri="{FF2B5EF4-FFF2-40B4-BE49-F238E27FC236}">
                    <a16:creationId xmlns:a16="http://schemas.microsoft.com/office/drawing/2014/main" id="{E0065D35-4B28-446F-B558-A456C24C2060}"/>
                  </a:ext>
                </a:extLst>
              </p:cNvPr>
              <p:cNvGrpSpPr/>
              <p:nvPr userDrawn="1"/>
            </p:nvGrpSpPr>
            <p:grpSpPr>
              <a:xfrm>
                <a:off x="9384619" y="4181911"/>
                <a:ext cx="61822" cy="45060"/>
                <a:chOff x="2312194" y="2466975"/>
                <a:chExt cx="66675" cy="52388"/>
              </a:xfrm>
            </p:grpSpPr>
            <p:cxnSp>
              <p:nvCxnSpPr>
                <p:cNvPr id="55" name="Straight Connector 54">
                  <a:extLst>
                    <a:ext uri="{FF2B5EF4-FFF2-40B4-BE49-F238E27FC236}">
                      <a16:creationId xmlns:a16="http://schemas.microsoft.com/office/drawing/2014/main" id="{38F402BB-91EC-46B3-9A79-6F45D3443344}"/>
                    </a:ext>
                  </a:extLst>
                </p:cNvPr>
                <p:cNvCxnSpPr>
                  <a:cxnSpLocks/>
                </p:cNvCxnSpPr>
                <p:nvPr/>
              </p:nvCxnSpPr>
              <p:spPr>
                <a:xfrm>
                  <a:off x="2345531" y="2466975"/>
                  <a:ext cx="0" cy="52388"/>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cxnSp>
              <p:nvCxnSpPr>
                <p:cNvPr id="56" name="Straight Connector 55">
                  <a:extLst>
                    <a:ext uri="{FF2B5EF4-FFF2-40B4-BE49-F238E27FC236}">
                      <a16:creationId xmlns:a16="http://schemas.microsoft.com/office/drawing/2014/main" id="{AB001926-158C-4D4B-B924-6181B3F88F76}"/>
                    </a:ext>
                  </a:extLst>
                </p:cNvPr>
                <p:cNvCxnSpPr>
                  <a:cxnSpLocks/>
                </p:cNvCxnSpPr>
                <p:nvPr/>
              </p:nvCxnSpPr>
              <p:spPr>
                <a:xfrm>
                  <a:off x="2312194" y="2493169"/>
                  <a:ext cx="66675" cy="0"/>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grpSp>
          <p:grpSp>
            <p:nvGrpSpPr>
              <p:cNvPr id="57" name="Group 56">
                <a:extLst>
                  <a:ext uri="{FF2B5EF4-FFF2-40B4-BE49-F238E27FC236}">
                    <a16:creationId xmlns:a16="http://schemas.microsoft.com/office/drawing/2014/main" id="{CA284212-FF51-40D4-B5D2-DE2A11948192}"/>
                  </a:ext>
                </a:extLst>
              </p:cNvPr>
              <p:cNvGrpSpPr/>
              <p:nvPr userDrawn="1"/>
            </p:nvGrpSpPr>
            <p:grpSpPr>
              <a:xfrm>
                <a:off x="9192529" y="4026862"/>
                <a:ext cx="61822" cy="45060"/>
                <a:chOff x="2312194" y="2466975"/>
                <a:chExt cx="66675" cy="52388"/>
              </a:xfrm>
            </p:grpSpPr>
            <p:cxnSp>
              <p:nvCxnSpPr>
                <p:cNvPr id="58" name="Straight Connector 57">
                  <a:extLst>
                    <a:ext uri="{FF2B5EF4-FFF2-40B4-BE49-F238E27FC236}">
                      <a16:creationId xmlns:a16="http://schemas.microsoft.com/office/drawing/2014/main" id="{DC2BE1AF-1528-47A9-A850-1B6D45264989}"/>
                    </a:ext>
                  </a:extLst>
                </p:cNvPr>
                <p:cNvCxnSpPr>
                  <a:cxnSpLocks/>
                </p:cNvCxnSpPr>
                <p:nvPr/>
              </p:nvCxnSpPr>
              <p:spPr>
                <a:xfrm>
                  <a:off x="2345531" y="2466975"/>
                  <a:ext cx="0" cy="52388"/>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cxnSp>
              <p:nvCxnSpPr>
                <p:cNvPr id="59" name="Straight Connector 58">
                  <a:extLst>
                    <a:ext uri="{FF2B5EF4-FFF2-40B4-BE49-F238E27FC236}">
                      <a16:creationId xmlns:a16="http://schemas.microsoft.com/office/drawing/2014/main" id="{A2190391-4353-4886-9F01-3FEF769F5ED8}"/>
                    </a:ext>
                  </a:extLst>
                </p:cNvPr>
                <p:cNvCxnSpPr>
                  <a:cxnSpLocks/>
                </p:cNvCxnSpPr>
                <p:nvPr/>
              </p:nvCxnSpPr>
              <p:spPr>
                <a:xfrm>
                  <a:off x="2312194" y="2493169"/>
                  <a:ext cx="66675" cy="0"/>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grpSp>
          <p:grpSp>
            <p:nvGrpSpPr>
              <p:cNvPr id="60" name="Group 59">
                <a:extLst>
                  <a:ext uri="{FF2B5EF4-FFF2-40B4-BE49-F238E27FC236}">
                    <a16:creationId xmlns:a16="http://schemas.microsoft.com/office/drawing/2014/main" id="{57487DD3-4AB6-4BE2-BCC7-F8E4EBA2E89C}"/>
                  </a:ext>
                </a:extLst>
              </p:cNvPr>
              <p:cNvGrpSpPr/>
              <p:nvPr userDrawn="1"/>
            </p:nvGrpSpPr>
            <p:grpSpPr>
              <a:xfrm>
                <a:off x="8879003" y="4026862"/>
                <a:ext cx="61822" cy="45060"/>
                <a:chOff x="2312194" y="2466975"/>
                <a:chExt cx="66675" cy="52388"/>
              </a:xfrm>
            </p:grpSpPr>
            <p:cxnSp>
              <p:nvCxnSpPr>
                <p:cNvPr id="61" name="Straight Connector 60">
                  <a:extLst>
                    <a:ext uri="{FF2B5EF4-FFF2-40B4-BE49-F238E27FC236}">
                      <a16:creationId xmlns:a16="http://schemas.microsoft.com/office/drawing/2014/main" id="{FB9CE5EB-B6AE-49AB-B70D-8AD798C6A48A}"/>
                    </a:ext>
                  </a:extLst>
                </p:cNvPr>
                <p:cNvCxnSpPr>
                  <a:cxnSpLocks/>
                </p:cNvCxnSpPr>
                <p:nvPr/>
              </p:nvCxnSpPr>
              <p:spPr>
                <a:xfrm>
                  <a:off x="2345531" y="2466975"/>
                  <a:ext cx="0" cy="52388"/>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cxnSp>
              <p:nvCxnSpPr>
                <p:cNvPr id="62" name="Straight Connector 61">
                  <a:extLst>
                    <a:ext uri="{FF2B5EF4-FFF2-40B4-BE49-F238E27FC236}">
                      <a16:creationId xmlns:a16="http://schemas.microsoft.com/office/drawing/2014/main" id="{3C66FC7A-EE0C-4C80-997C-48E9F7EEFBEA}"/>
                    </a:ext>
                  </a:extLst>
                </p:cNvPr>
                <p:cNvCxnSpPr>
                  <a:cxnSpLocks/>
                </p:cNvCxnSpPr>
                <p:nvPr/>
              </p:nvCxnSpPr>
              <p:spPr>
                <a:xfrm>
                  <a:off x="2312194" y="2493169"/>
                  <a:ext cx="66675" cy="0"/>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grpSp>
          <p:grpSp>
            <p:nvGrpSpPr>
              <p:cNvPr id="63" name="Group 62">
                <a:extLst>
                  <a:ext uri="{FF2B5EF4-FFF2-40B4-BE49-F238E27FC236}">
                    <a16:creationId xmlns:a16="http://schemas.microsoft.com/office/drawing/2014/main" id="{2EC61F58-7CA1-4B9E-B4A8-DBCE765D178D}"/>
                  </a:ext>
                </a:extLst>
              </p:cNvPr>
              <p:cNvGrpSpPr/>
              <p:nvPr userDrawn="1"/>
            </p:nvGrpSpPr>
            <p:grpSpPr>
              <a:xfrm>
                <a:off x="8759776" y="4026862"/>
                <a:ext cx="61822" cy="45060"/>
                <a:chOff x="2312194" y="2466975"/>
                <a:chExt cx="66675" cy="52388"/>
              </a:xfrm>
            </p:grpSpPr>
            <p:cxnSp>
              <p:nvCxnSpPr>
                <p:cNvPr id="64" name="Straight Connector 63">
                  <a:extLst>
                    <a:ext uri="{FF2B5EF4-FFF2-40B4-BE49-F238E27FC236}">
                      <a16:creationId xmlns:a16="http://schemas.microsoft.com/office/drawing/2014/main" id="{2D7F52FD-39F9-4180-85AE-34D8DAEF4584}"/>
                    </a:ext>
                  </a:extLst>
                </p:cNvPr>
                <p:cNvCxnSpPr>
                  <a:cxnSpLocks/>
                </p:cNvCxnSpPr>
                <p:nvPr/>
              </p:nvCxnSpPr>
              <p:spPr>
                <a:xfrm>
                  <a:off x="2345531" y="2466975"/>
                  <a:ext cx="0" cy="52388"/>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cxnSp>
              <p:nvCxnSpPr>
                <p:cNvPr id="65" name="Straight Connector 64">
                  <a:extLst>
                    <a:ext uri="{FF2B5EF4-FFF2-40B4-BE49-F238E27FC236}">
                      <a16:creationId xmlns:a16="http://schemas.microsoft.com/office/drawing/2014/main" id="{D6E2D9AC-8934-43B8-8FC2-2E36753AF002}"/>
                    </a:ext>
                  </a:extLst>
                </p:cNvPr>
                <p:cNvCxnSpPr>
                  <a:cxnSpLocks/>
                </p:cNvCxnSpPr>
                <p:nvPr/>
              </p:nvCxnSpPr>
              <p:spPr>
                <a:xfrm>
                  <a:off x="2312194" y="2493169"/>
                  <a:ext cx="66675" cy="0"/>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grpSp>
          <p:grpSp>
            <p:nvGrpSpPr>
              <p:cNvPr id="66" name="Group 65">
                <a:extLst>
                  <a:ext uri="{FF2B5EF4-FFF2-40B4-BE49-F238E27FC236}">
                    <a16:creationId xmlns:a16="http://schemas.microsoft.com/office/drawing/2014/main" id="{8B3A145A-A497-462C-869E-E67082337D8B}"/>
                  </a:ext>
                </a:extLst>
              </p:cNvPr>
              <p:cNvGrpSpPr/>
              <p:nvPr userDrawn="1"/>
            </p:nvGrpSpPr>
            <p:grpSpPr>
              <a:xfrm>
                <a:off x="8638341" y="4026862"/>
                <a:ext cx="61822" cy="45060"/>
                <a:chOff x="2312194" y="2466975"/>
                <a:chExt cx="66675" cy="52388"/>
              </a:xfrm>
            </p:grpSpPr>
            <p:cxnSp>
              <p:nvCxnSpPr>
                <p:cNvPr id="67" name="Straight Connector 66">
                  <a:extLst>
                    <a:ext uri="{FF2B5EF4-FFF2-40B4-BE49-F238E27FC236}">
                      <a16:creationId xmlns:a16="http://schemas.microsoft.com/office/drawing/2014/main" id="{1642AD44-8066-4050-9919-E46EFAC58773}"/>
                    </a:ext>
                  </a:extLst>
                </p:cNvPr>
                <p:cNvCxnSpPr>
                  <a:cxnSpLocks/>
                </p:cNvCxnSpPr>
                <p:nvPr/>
              </p:nvCxnSpPr>
              <p:spPr>
                <a:xfrm>
                  <a:off x="2345531" y="2466975"/>
                  <a:ext cx="0" cy="52388"/>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cxnSp>
              <p:nvCxnSpPr>
                <p:cNvPr id="68" name="Straight Connector 67">
                  <a:extLst>
                    <a:ext uri="{FF2B5EF4-FFF2-40B4-BE49-F238E27FC236}">
                      <a16:creationId xmlns:a16="http://schemas.microsoft.com/office/drawing/2014/main" id="{354E3BAA-B257-4A28-9021-0C1707CA8D0A}"/>
                    </a:ext>
                  </a:extLst>
                </p:cNvPr>
                <p:cNvCxnSpPr>
                  <a:cxnSpLocks/>
                </p:cNvCxnSpPr>
                <p:nvPr/>
              </p:nvCxnSpPr>
              <p:spPr>
                <a:xfrm>
                  <a:off x="2312194" y="2493169"/>
                  <a:ext cx="66675" cy="0"/>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grpSp>
          <p:grpSp>
            <p:nvGrpSpPr>
              <p:cNvPr id="69" name="Group 68">
                <a:extLst>
                  <a:ext uri="{FF2B5EF4-FFF2-40B4-BE49-F238E27FC236}">
                    <a16:creationId xmlns:a16="http://schemas.microsoft.com/office/drawing/2014/main" id="{BB5E0A64-5A90-4369-BCA0-F153119D974F}"/>
                  </a:ext>
                </a:extLst>
              </p:cNvPr>
              <p:cNvGrpSpPr/>
              <p:nvPr userDrawn="1"/>
            </p:nvGrpSpPr>
            <p:grpSpPr>
              <a:xfrm>
                <a:off x="8578726" y="4026862"/>
                <a:ext cx="61822" cy="45060"/>
                <a:chOff x="2312194" y="2466975"/>
                <a:chExt cx="66675" cy="52388"/>
              </a:xfrm>
            </p:grpSpPr>
            <p:cxnSp>
              <p:nvCxnSpPr>
                <p:cNvPr id="70" name="Straight Connector 69">
                  <a:extLst>
                    <a:ext uri="{FF2B5EF4-FFF2-40B4-BE49-F238E27FC236}">
                      <a16:creationId xmlns:a16="http://schemas.microsoft.com/office/drawing/2014/main" id="{1420DA1A-A071-4394-BAEC-ADE6A258AA80}"/>
                    </a:ext>
                  </a:extLst>
                </p:cNvPr>
                <p:cNvCxnSpPr>
                  <a:cxnSpLocks/>
                </p:cNvCxnSpPr>
                <p:nvPr/>
              </p:nvCxnSpPr>
              <p:spPr>
                <a:xfrm>
                  <a:off x="2345531" y="2466975"/>
                  <a:ext cx="0" cy="52388"/>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cxnSp>
              <p:nvCxnSpPr>
                <p:cNvPr id="71" name="Straight Connector 70">
                  <a:extLst>
                    <a:ext uri="{FF2B5EF4-FFF2-40B4-BE49-F238E27FC236}">
                      <a16:creationId xmlns:a16="http://schemas.microsoft.com/office/drawing/2014/main" id="{877114AE-DAC0-46C5-AA31-DA179337FE4E}"/>
                    </a:ext>
                  </a:extLst>
                </p:cNvPr>
                <p:cNvCxnSpPr>
                  <a:cxnSpLocks/>
                </p:cNvCxnSpPr>
                <p:nvPr/>
              </p:nvCxnSpPr>
              <p:spPr>
                <a:xfrm>
                  <a:off x="2312194" y="2493169"/>
                  <a:ext cx="66675" cy="0"/>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grpSp>
          <p:grpSp>
            <p:nvGrpSpPr>
              <p:cNvPr id="72" name="Group 71">
                <a:extLst>
                  <a:ext uri="{FF2B5EF4-FFF2-40B4-BE49-F238E27FC236}">
                    <a16:creationId xmlns:a16="http://schemas.microsoft.com/office/drawing/2014/main" id="{4A887274-1492-4691-9E40-1F3D6289F98D}"/>
                  </a:ext>
                </a:extLst>
              </p:cNvPr>
              <p:cNvGrpSpPr/>
              <p:nvPr userDrawn="1"/>
            </p:nvGrpSpPr>
            <p:grpSpPr>
              <a:xfrm>
                <a:off x="8494825" y="4026862"/>
                <a:ext cx="61822" cy="45060"/>
                <a:chOff x="2312194" y="2466975"/>
                <a:chExt cx="66675" cy="52388"/>
              </a:xfrm>
            </p:grpSpPr>
            <p:cxnSp>
              <p:nvCxnSpPr>
                <p:cNvPr id="73" name="Straight Connector 72">
                  <a:extLst>
                    <a:ext uri="{FF2B5EF4-FFF2-40B4-BE49-F238E27FC236}">
                      <a16:creationId xmlns:a16="http://schemas.microsoft.com/office/drawing/2014/main" id="{D2437A73-D003-4FA9-8E5F-DF64EFA44177}"/>
                    </a:ext>
                  </a:extLst>
                </p:cNvPr>
                <p:cNvCxnSpPr>
                  <a:cxnSpLocks/>
                </p:cNvCxnSpPr>
                <p:nvPr/>
              </p:nvCxnSpPr>
              <p:spPr>
                <a:xfrm>
                  <a:off x="2345531" y="2466975"/>
                  <a:ext cx="0" cy="52388"/>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cxnSp>
              <p:nvCxnSpPr>
                <p:cNvPr id="74" name="Straight Connector 73">
                  <a:extLst>
                    <a:ext uri="{FF2B5EF4-FFF2-40B4-BE49-F238E27FC236}">
                      <a16:creationId xmlns:a16="http://schemas.microsoft.com/office/drawing/2014/main" id="{F177A9B4-B2B6-498A-8D54-41DE15AC6F16}"/>
                    </a:ext>
                  </a:extLst>
                </p:cNvPr>
                <p:cNvCxnSpPr>
                  <a:cxnSpLocks/>
                </p:cNvCxnSpPr>
                <p:nvPr/>
              </p:nvCxnSpPr>
              <p:spPr>
                <a:xfrm>
                  <a:off x="2312194" y="2493169"/>
                  <a:ext cx="66675" cy="0"/>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grpSp>
          <p:grpSp>
            <p:nvGrpSpPr>
              <p:cNvPr id="75" name="Group 74">
                <a:extLst>
                  <a:ext uri="{FF2B5EF4-FFF2-40B4-BE49-F238E27FC236}">
                    <a16:creationId xmlns:a16="http://schemas.microsoft.com/office/drawing/2014/main" id="{512F5B9F-A494-40A6-BB9D-E9FE9B552437}"/>
                  </a:ext>
                </a:extLst>
              </p:cNvPr>
              <p:cNvGrpSpPr/>
              <p:nvPr userDrawn="1"/>
            </p:nvGrpSpPr>
            <p:grpSpPr>
              <a:xfrm>
                <a:off x="8377804" y="4026862"/>
                <a:ext cx="61822" cy="45060"/>
                <a:chOff x="2312194" y="2466975"/>
                <a:chExt cx="66675" cy="52388"/>
              </a:xfrm>
            </p:grpSpPr>
            <p:cxnSp>
              <p:nvCxnSpPr>
                <p:cNvPr id="76" name="Straight Connector 75">
                  <a:extLst>
                    <a:ext uri="{FF2B5EF4-FFF2-40B4-BE49-F238E27FC236}">
                      <a16:creationId xmlns:a16="http://schemas.microsoft.com/office/drawing/2014/main" id="{911A5512-C3DD-4357-97B8-4B903F867644}"/>
                    </a:ext>
                  </a:extLst>
                </p:cNvPr>
                <p:cNvCxnSpPr>
                  <a:cxnSpLocks/>
                </p:cNvCxnSpPr>
                <p:nvPr/>
              </p:nvCxnSpPr>
              <p:spPr>
                <a:xfrm>
                  <a:off x="2345531" y="2466975"/>
                  <a:ext cx="0" cy="52388"/>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cxnSp>
              <p:nvCxnSpPr>
                <p:cNvPr id="77" name="Straight Connector 76">
                  <a:extLst>
                    <a:ext uri="{FF2B5EF4-FFF2-40B4-BE49-F238E27FC236}">
                      <a16:creationId xmlns:a16="http://schemas.microsoft.com/office/drawing/2014/main" id="{7C888BEA-CEFA-420E-97DF-13D9A98D12A6}"/>
                    </a:ext>
                  </a:extLst>
                </p:cNvPr>
                <p:cNvCxnSpPr>
                  <a:cxnSpLocks/>
                </p:cNvCxnSpPr>
                <p:nvPr/>
              </p:nvCxnSpPr>
              <p:spPr>
                <a:xfrm>
                  <a:off x="2312194" y="2493169"/>
                  <a:ext cx="66675" cy="0"/>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grpSp>
          <p:grpSp>
            <p:nvGrpSpPr>
              <p:cNvPr id="78" name="Group 77">
                <a:extLst>
                  <a:ext uri="{FF2B5EF4-FFF2-40B4-BE49-F238E27FC236}">
                    <a16:creationId xmlns:a16="http://schemas.microsoft.com/office/drawing/2014/main" id="{FC8E150B-9748-4C2C-959F-78509E47FDB4}"/>
                  </a:ext>
                </a:extLst>
              </p:cNvPr>
              <p:cNvGrpSpPr/>
              <p:nvPr userDrawn="1"/>
            </p:nvGrpSpPr>
            <p:grpSpPr>
              <a:xfrm>
                <a:off x="8221043" y="4026862"/>
                <a:ext cx="61822" cy="45060"/>
                <a:chOff x="2312194" y="2466975"/>
                <a:chExt cx="66675" cy="52388"/>
              </a:xfrm>
            </p:grpSpPr>
            <p:cxnSp>
              <p:nvCxnSpPr>
                <p:cNvPr id="79" name="Straight Connector 78">
                  <a:extLst>
                    <a:ext uri="{FF2B5EF4-FFF2-40B4-BE49-F238E27FC236}">
                      <a16:creationId xmlns:a16="http://schemas.microsoft.com/office/drawing/2014/main" id="{E9466764-E906-47BD-A257-8FF4B3B8D683}"/>
                    </a:ext>
                  </a:extLst>
                </p:cNvPr>
                <p:cNvCxnSpPr>
                  <a:cxnSpLocks/>
                </p:cNvCxnSpPr>
                <p:nvPr/>
              </p:nvCxnSpPr>
              <p:spPr>
                <a:xfrm>
                  <a:off x="2345531" y="2466975"/>
                  <a:ext cx="0" cy="52388"/>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cxnSp>
              <p:nvCxnSpPr>
                <p:cNvPr id="80" name="Straight Connector 79">
                  <a:extLst>
                    <a:ext uri="{FF2B5EF4-FFF2-40B4-BE49-F238E27FC236}">
                      <a16:creationId xmlns:a16="http://schemas.microsoft.com/office/drawing/2014/main" id="{820B6BAA-E970-499C-9ABB-7FA13E416C72}"/>
                    </a:ext>
                  </a:extLst>
                </p:cNvPr>
                <p:cNvCxnSpPr>
                  <a:cxnSpLocks/>
                </p:cNvCxnSpPr>
                <p:nvPr/>
              </p:nvCxnSpPr>
              <p:spPr>
                <a:xfrm>
                  <a:off x="2312194" y="2493169"/>
                  <a:ext cx="66675" cy="0"/>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grpSp>
          <p:grpSp>
            <p:nvGrpSpPr>
              <p:cNvPr id="81" name="Group 80">
                <a:extLst>
                  <a:ext uri="{FF2B5EF4-FFF2-40B4-BE49-F238E27FC236}">
                    <a16:creationId xmlns:a16="http://schemas.microsoft.com/office/drawing/2014/main" id="{2F968D18-23F6-4742-999C-390075B8A4B5}"/>
                  </a:ext>
                </a:extLst>
              </p:cNvPr>
              <p:cNvGrpSpPr/>
              <p:nvPr userDrawn="1"/>
            </p:nvGrpSpPr>
            <p:grpSpPr>
              <a:xfrm>
                <a:off x="8187924" y="4026862"/>
                <a:ext cx="61822" cy="45060"/>
                <a:chOff x="2312194" y="2466975"/>
                <a:chExt cx="66675" cy="52388"/>
              </a:xfrm>
            </p:grpSpPr>
            <p:cxnSp>
              <p:nvCxnSpPr>
                <p:cNvPr id="82" name="Straight Connector 81">
                  <a:extLst>
                    <a:ext uri="{FF2B5EF4-FFF2-40B4-BE49-F238E27FC236}">
                      <a16:creationId xmlns:a16="http://schemas.microsoft.com/office/drawing/2014/main" id="{14161999-6E05-456C-896F-0348C84FA074}"/>
                    </a:ext>
                  </a:extLst>
                </p:cNvPr>
                <p:cNvCxnSpPr>
                  <a:cxnSpLocks/>
                </p:cNvCxnSpPr>
                <p:nvPr/>
              </p:nvCxnSpPr>
              <p:spPr>
                <a:xfrm>
                  <a:off x="2345531" y="2466975"/>
                  <a:ext cx="0" cy="52388"/>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cxnSp>
              <p:nvCxnSpPr>
                <p:cNvPr id="83" name="Straight Connector 82">
                  <a:extLst>
                    <a:ext uri="{FF2B5EF4-FFF2-40B4-BE49-F238E27FC236}">
                      <a16:creationId xmlns:a16="http://schemas.microsoft.com/office/drawing/2014/main" id="{F23F166C-9B13-432F-912A-B2F095702C65}"/>
                    </a:ext>
                  </a:extLst>
                </p:cNvPr>
                <p:cNvCxnSpPr>
                  <a:cxnSpLocks/>
                </p:cNvCxnSpPr>
                <p:nvPr/>
              </p:nvCxnSpPr>
              <p:spPr>
                <a:xfrm>
                  <a:off x="2312194" y="2493169"/>
                  <a:ext cx="66675" cy="0"/>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grpSp>
          <p:grpSp>
            <p:nvGrpSpPr>
              <p:cNvPr id="84" name="Group 83">
                <a:extLst>
                  <a:ext uri="{FF2B5EF4-FFF2-40B4-BE49-F238E27FC236}">
                    <a16:creationId xmlns:a16="http://schemas.microsoft.com/office/drawing/2014/main" id="{19BF24BB-A320-44E6-A440-4EE427CAC754}"/>
                  </a:ext>
                </a:extLst>
              </p:cNvPr>
              <p:cNvGrpSpPr/>
              <p:nvPr userDrawn="1"/>
            </p:nvGrpSpPr>
            <p:grpSpPr>
              <a:xfrm>
                <a:off x="8092983" y="4026862"/>
                <a:ext cx="61822" cy="45060"/>
                <a:chOff x="2312194" y="2466975"/>
                <a:chExt cx="66675" cy="52388"/>
              </a:xfrm>
            </p:grpSpPr>
            <p:cxnSp>
              <p:nvCxnSpPr>
                <p:cNvPr id="85" name="Straight Connector 84">
                  <a:extLst>
                    <a:ext uri="{FF2B5EF4-FFF2-40B4-BE49-F238E27FC236}">
                      <a16:creationId xmlns:a16="http://schemas.microsoft.com/office/drawing/2014/main" id="{AB541BD6-F45D-4D7F-A63E-18DB10785356}"/>
                    </a:ext>
                  </a:extLst>
                </p:cNvPr>
                <p:cNvCxnSpPr>
                  <a:cxnSpLocks/>
                </p:cNvCxnSpPr>
                <p:nvPr/>
              </p:nvCxnSpPr>
              <p:spPr>
                <a:xfrm>
                  <a:off x="2345531" y="2466975"/>
                  <a:ext cx="0" cy="52388"/>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cxnSp>
              <p:nvCxnSpPr>
                <p:cNvPr id="86" name="Straight Connector 85">
                  <a:extLst>
                    <a:ext uri="{FF2B5EF4-FFF2-40B4-BE49-F238E27FC236}">
                      <a16:creationId xmlns:a16="http://schemas.microsoft.com/office/drawing/2014/main" id="{B3BAA799-828A-46A4-9890-83F6E69F92F0}"/>
                    </a:ext>
                  </a:extLst>
                </p:cNvPr>
                <p:cNvCxnSpPr>
                  <a:cxnSpLocks/>
                </p:cNvCxnSpPr>
                <p:nvPr/>
              </p:nvCxnSpPr>
              <p:spPr>
                <a:xfrm>
                  <a:off x="2312194" y="2493169"/>
                  <a:ext cx="66675" cy="0"/>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grpSp>
          <p:grpSp>
            <p:nvGrpSpPr>
              <p:cNvPr id="87" name="Group 86">
                <a:extLst>
                  <a:ext uri="{FF2B5EF4-FFF2-40B4-BE49-F238E27FC236}">
                    <a16:creationId xmlns:a16="http://schemas.microsoft.com/office/drawing/2014/main" id="{20F804B9-0583-4DED-98F7-DDDBEEC0DFBE}"/>
                  </a:ext>
                </a:extLst>
              </p:cNvPr>
              <p:cNvGrpSpPr/>
              <p:nvPr userDrawn="1"/>
            </p:nvGrpSpPr>
            <p:grpSpPr>
              <a:xfrm>
                <a:off x="8048825" y="4026862"/>
                <a:ext cx="61822" cy="45060"/>
                <a:chOff x="2312194" y="2466975"/>
                <a:chExt cx="66675" cy="52388"/>
              </a:xfrm>
            </p:grpSpPr>
            <p:cxnSp>
              <p:nvCxnSpPr>
                <p:cNvPr id="88" name="Straight Connector 87">
                  <a:extLst>
                    <a:ext uri="{FF2B5EF4-FFF2-40B4-BE49-F238E27FC236}">
                      <a16:creationId xmlns:a16="http://schemas.microsoft.com/office/drawing/2014/main" id="{E90FA20E-2D7A-4305-BD0E-934E0D8AD8A3}"/>
                    </a:ext>
                  </a:extLst>
                </p:cNvPr>
                <p:cNvCxnSpPr>
                  <a:cxnSpLocks/>
                </p:cNvCxnSpPr>
                <p:nvPr/>
              </p:nvCxnSpPr>
              <p:spPr>
                <a:xfrm>
                  <a:off x="2345531" y="2466975"/>
                  <a:ext cx="0" cy="52388"/>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cxnSp>
              <p:nvCxnSpPr>
                <p:cNvPr id="89" name="Straight Connector 88">
                  <a:extLst>
                    <a:ext uri="{FF2B5EF4-FFF2-40B4-BE49-F238E27FC236}">
                      <a16:creationId xmlns:a16="http://schemas.microsoft.com/office/drawing/2014/main" id="{1719BE5F-D342-44A1-A0E0-B0DC0DEEE18F}"/>
                    </a:ext>
                  </a:extLst>
                </p:cNvPr>
                <p:cNvCxnSpPr>
                  <a:cxnSpLocks/>
                </p:cNvCxnSpPr>
                <p:nvPr/>
              </p:nvCxnSpPr>
              <p:spPr>
                <a:xfrm>
                  <a:off x="2312194" y="2493169"/>
                  <a:ext cx="66675" cy="0"/>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grpSp>
          <p:grpSp>
            <p:nvGrpSpPr>
              <p:cNvPr id="90" name="Group 89">
                <a:extLst>
                  <a:ext uri="{FF2B5EF4-FFF2-40B4-BE49-F238E27FC236}">
                    <a16:creationId xmlns:a16="http://schemas.microsoft.com/office/drawing/2014/main" id="{01411EA6-4C9F-40F2-9046-B69DFBAA90E1}"/>
                  </a:ext>
                </a:extLst>
              </p:cNvPr>
              <p:cNvGrpSpPr/>
              <p:nvPr userDrawn="1"/>
            </p:nvGrpSpPr>
            <p:grpSpPr>
              <a:xfrm>
                <a:off x="8011290" y="4026862"/>
                <a:ext cx="61822" cy="45060"/>
                <a:chOff x="2312194" y="2466975"/>
                <a:chExt cx="66675" cy="52388"/>
              </a:xfrm>
            </p:grpSpPr>
            <p:cxnSp>
              <p:nvCxnSpPr>
                <p:cNvPr id="91" name="Straight Connector 90">
                  <a:extLst>
                    <a:ext uri="{FF2B5EF4-FFF2-40B4-BE49-F238E27FC236}">
                      <a16:creationId xmlns:a16="http://schemas.microsoft.com/office/drawing/2014/main" id="{D2D7A3FB-D434-443C-814D-8E709F62EBBD}"/>
                    </a:ext>
                  </a:extLst>
                </p:cNvPr>
                <p:cNvCxnSpPr>
                  <a:cxnSpLocks/>
                </p:cNvCxnSpPr>
                <p:nvPr/>
              </p:nvCxnSpPr>
              <p:spPr>
                <a:xfrm>
                  <a:off x="2345531" y="2466975"/>
                  <a:ext cx="0" cy="52388"/>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cxnSp>
              <p:nvCxnSpPr>
                <p:cNvPr id="92" name="Straight Connector 91">
                  <a:extLst>
                    <a:ext uri="{FF2B5EF4-FFF2-40B4-BE49-F238E27FC236}">
                      <a16:creationId xmlns:a16="http://schemas.microsoft.com/office/drawing/2014/main" id="{22CC13FC-7B39-466E-A3F8-6833AD6E5629}"/>
                    </a:ext>
                  </a:extLst>
                </p:cNvPr>
                <p:cNvCxnSpPr>
                  <a:cxnSpLocks/>
                </p:cNvCxnSpPr>
                <p:nvPr/>
              </p:nvCxnSpPr>
              <p:spPr>
                <a:xfrm>
                  <a:off x="2312194" y="2493169"/>
                  <a:ext cx="66675" cy="0"/>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grpSp>
          <p:grpSp>
            <p:nvGrpSpPr>
              <p:cNvPr id="93" name="Group 92">
                <a:extLst>
                  <a:ext uri="{FF2B5EF4-FFF2-40B4-BE49-F238E27FC236}">
                    <a16:creationId xmlns:a16="http://schemas.microsoft.com/office/drawing/2014/main" id="{54E36AAD-97F6-4F03-B1D2-2A4B5E7A042E}"/>
                  </a:ext>
                </a:extLst>
              </p:cNvPr>
              <p:cNvGrpSpPr/>
              <p:nvPr userDrawn="1"/>
            </p:nvGrpSpPr>
            <p:grpSpPr>
              <a:xfrm>
                <a:off x="7973756" y="4026862"/>
                <a:ext cx="61822" cy="45060"/>
                <a:chOff x="2312194" y="2466975"/>
                <a:chExt cx="66675" cy="52388"/>
              </a:xfrm>
            </p:grpSpPr>
            <p:cxnSp>
              <p:nvCxnSpPr>
                <p:cNvPr id="94" name="Straight Connector 93">
                  <a:extLst>
                    <a:ext uri="{FF2B5EF4-FFF2-40B4-BE49-F238E27FC236}">
                      <a16:creationId xmlns:a16="http://schemas.microsoft.com/office/drawing/2014/main" id="{1F531183-E8C4-44B3-B08B-A0F7FA002181}"/>
                    </a:ext>
                  </a:extLst>
                </p:cNvPr>
                <p:cNvCxnSpPr>
                  <a:cxnSpLocks/>
                </p:cNvCxnSpPr>
                <p:nvPr/>
              </p:nvCxnSpPr>
              <p:spPr>
                <a:xfrm>
                  <a:off x="2345531" y="2466975"/>
                  <a:ext cx="0" cy="52388"/>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cxnSp>
              <p:nvCxnSpPr>
                <p:cNvPr id="95" name="Straight Connector 94">
                  <a:extLst>
                    <a:ext uri="{FF2B5EF4-FFF2-40B4-BE49-F238E27FC236}">
                      <a16:creationId xmlns:a16="http://schemas.microsoft.com/office/drawing/2014/main" id="{F77938BD-D2BD-45FF-8092-788424A3B0F1}"/>
                    </a:ext>
                  </a:extLst>
                </p:cNvPr>
                <p:cNvCxnSpPr>
                  <a:cxnSpLocks/>
                </p:cNvCxnSpPr>
                <p:nvPr/>
              </p:nvCxnSpPr>
              <p:spPr>
                <a:xfrm>
                  <a:off x="2312194" y="2493169"/>
                  <a:ext cx="66675" cy="0"/>
                </a:xfrm>
                <a:prstGeom prst="line">
                  <a:avLst/>
                </a:prstGeom>
                <a:ln w="12700" cap="sq">
                  <a:solidFill>
                    <a:srgbClr val="FDA97D"/>
                  </a:solidFill>
                </a:ln>
              </p:spPr>
              <p:style>
                <a:lnRef idx="1">
                  <a:schemeClr val="accent1"/>
                </a:lnRef>
                <a:fillRef idx="0">
                  <a:schemeClr val="accent1"/>
                </a:fillRef>
                <a:effectRef idx="0">
                  <a:srgbClr val="000000"/>
                </a:effectRef>
                <a:fontRef idx="minor">
                  <a:schemeClr val="lt1"/>
                </a:fontRef>
              </p:style>
            </p:cxnSp>
          </p:grpSp>
        </p:grpSp>
        <p:sp>
          <p:nvSpPr>
            <p:cNvPr id="383" name="TextBox 382">
              <a:extLst>
                <a:ext uri="{FF2B5EF4-FFF2-40B4-BE49-F238E27FC236}">
                  <a16:creationId xmlns:a16="http://schemas.microsoft.com/office/drawing/2014/main" id="{DD14D9A3-B68B-4E26-B9FA-719B20646601}"/>
                </a:ext>
              </a:extLst>
            </p:cNvPr>
            <p:cNvSpPr txBox="1"/>
            <p:nvPr/>
          </p:nvSpPr>
          <p:spPr>
            <a:xfrm>
              <a:off x="6595396" y="5393483"/>
              <a:ext cx="780748" cy="286085"/>
            </a:xfrm>
            <a:prstGeom prst="rect">
              <a:avLst/>
            </a:prstGeom>
            <a:noFill/>
            <a:ln>
              <a:noFill/>
            </a:ln>
          </p:spPr>
          <p:txBody>
            <a:bodyPr wrap="none" lIns="0" tIns="0" rIns="0" bIns="0" rtlCol="0" anchor="ctr">
              <a:spAutoFit/>
            </a:bodyPr>
            <a:lstStyle/>
            <a:p>
              <a:pPr marL="0" marR="0" lvl="0" indent="0" algn="r" defTabSz="914400" rtl="0" eaLnBrk="1" fontAlgn="auto" latinLnBrk="0" hangingPunct="1">
                <a:lnSpc>
                  <a:spcPct val="100000"/>
                </a:lnSpc>
                <a:spcBef>
                  <a:spcPts val="1200"/>
                </a:spcBef>
                <a:spcAft>
                  <a:spcPts val="0"/>
                </a:spcAft>
                <a:buClrTx/>
                <a:buSzPct val="100000"/>
                <a:buFontTx/>
                <a:buNone/>
                <a:tabLst/>
                <a:defRPr/>
              </a:pPr>
              <a:r>
                <a:rPr kumimoji="0" lang="en-US" sz="1100" b="1" i="0" u="none" strike="noStrike" kern="1200" cap="none" spc="0" normalizeH="0" baseline="0" noProof="0">
                  <a:ln>
                    <a:noFill/>
                  </a:ln>
                  <a:solidFill>
                    <a:srgbClr val="595454"/>
                  </a:solidFill>
                  <a:effectLst/>
                  <a:uLnTx/>
                  <a:uFillTx/>
                  <a:latin typeface="Arial" panose="020B0604020202020204" pitchFamily="34" charset="0"/>
                  <a:cs typeface="Arial" panose="020B0604020202020204" pitchFamily="34" charset="0"/>
                </a:rPr>
                <a:t>No. at risk</a:t>
              </a:r>
              <a:br>
                <a:rPr kumimoji="0" lang="en-US" sz="1100" b="1" i="0" u="none" strike="noStrike" kern="1200" cap="none" spc="0" normalizeH="0" baseline="0" noProof="0">
                  <a:ln>
                    <a:noFill/>
                  </a:ln>
                  <a:solidFill>
                    <a:srgbClr val="595454"/>
                  </a:solidFill>
                  <a:effectLst/>
                  <a:uLnTx/>
                  <a:uFillTx/>
                  <a:latin typeface="Arial" panose="020B0604020202020204" pitchFamily="34" charset="0"/>
                  <a:cs typeface="Arial" panose="020B0604020202020204" pitchFamily="34" charset="0"/>
                </a:rPr>
              </a:br>
              <a:r>
                <a:rPr kumimoji="0" lang="en-US" sz="1000" b="1" i="0" u="none" strike="noStrike" kern="1200" cap="none" spc="0" normalizeH="0" baseline="0" noProof="0">
                  <a:ln>
                    <a:noFill/>
                  </a:ln>
                  <a:solidFill>
                    <a:srgbClr val="595454"/>
                  </a:solidFill>
                  <a:effectLst/>
                  <a:uLnTx/>
                  <a:uFillTx/>
                  <a:latin typeface="Arial" panose="020B0604020202020204" pitchFamily="34" charset="0"/>
                  <a:cs typeface="Arial" panose="020B0604020202020204" pitchFamily="34" charset="0"/>
                </a:rPr>
                <a:t>(no. censored)</a:t>
              </a:r>
            </a:p>
          </p:txBody>
        </p:sp>
      </p:grpSp>
      <p:sp>
        <p:nvSpPr>
          <p:cNvPr id="136" name="TextBox 135">
            <a:extLst>
              <a:ext uri="{FF2B5EF4-FFF2-40B4-BE49-F238E27FC236}">
                <a16:creationId xmlns:a16="http://schemas.microsoft.com/office/drawing/2014/main" id="{47080C2E-2111-40A9-B4CF-999876F85F10}"/>
              </a:ext>
            </a:extLst>
          </p:cNvPr>
          <p:cNvSpPr txBox="1"/>
          <p:nvPr/>
        </p:nvSpPr>
        <p:spPr>
          <a:xfrm>
            <a:off x="216807" y="1183907"/>
            <a:ext cx="5713123" cy="584775"/>
          </a:xfrm>
          <a:prstGeom prst="rect">
            <a:avLst/>
          </a:prstGeom>
          <a:no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rPr>
              <a:t>NADIM</a:t>
            </a:r>
            <a:r>
              <a:rPr kumimoji="0" lang="en-US" sz="1600" b="1" i="0" u="none" strike="noStrike" kern="1200" cap="none" spc="0" normalizeH="0" baseline="30000" noProof="0" dirty="0">
                <a:ln>
                  <a:noFill/>
                </a:ln>
                <a:solidFill>
                  <a:srgbClr val="595454"/>
                </a:solidFill>
                <a:effectLst/>
                <a:uLnTx/>
                <a:uFillTx/>
                <a:latin typeface="Arial" panose="020B0604020202020204" pitchFamily="34" charset="0"/>
                <a:cs typeface="Arial" panose="020B0604020202020204" pitchFamily="34" charset="0"/>
              </a:rPr>
              <a:t>1</a:t>
            </a:r>
            <a:br>
              <a:rPr kumimoji="0" lang="en-US" sz="1600" b="1" i="0" u="none" strike="noStrike" kern="1200" cap="none" spc="0" normalizeH="0" baseline="30000" noProof="0" dirty="0">
                <a:ln>
                  <a:noFill/>
                </a:ln>
                <a:solidFill>
                  <a:srgbClr val="595454"/>
                </a:solidFill>
                <a:effectLst/>
                <a:uLnTx/>
                <a:uFillTx/>
                <a:latin typeface="Arial" panose="020B0604020202020204" pitchFamily="34" charset="0"/>
                <a:cs typeface="Arial" panose="020B0604020202020204" pitchFamily="34" charset="0"/>
              </a:rPr>
            </a:br>
            <a:r>
              <a:rPr kumimoji="0" lang="en-US" sz="1200" b="0"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rPr>
              <a:t>Neoadjuvant</a:t>
            </a:r>
            <a:r>
              <a:rPr kumimoji="0" lang="en-US" sz="1600" b="1"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rPr>
              <a:t> </a:t>
            </a:r>
            <a:r>
              <a:rPr kumimoji="0" lang="en-US" sz="1200" b="0"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rPr>
              <a:t>nivolumab + chemo, adjuvant nivolumab, Stage IIIA</a:t>
            </a:r>
            <a:r>
              <a:rPr kumimoji="0" lang="en-US" sz="1600" b="1" i="0" u="none" strike="noStrike" kern="1200" cap="none" spc="0" normalizeH="0" baseline="0" noProof="0" dirty="0">
                <a:ln>
                  <a:noFill/>
                </a:ln>
                <a:solidFill>
                  <a:srgbClr val="595454"/>
                </a:solidFill>
                <a:effectLst/>
                <a:uLnTx/>
                <a:uFillTx/>
                <a:latin typeface="Arial" panose="020B0604020202020204" pitchFamily="34" charset="0"/>
                <a:cs typeface="Arial" panose="020B0604020202020204" pitchFamily="34" charset="0"/>
              </a:rPr>
              <a:t> </a:t>
            </a:r>
            <a:endParaRPr kumimoji="0" lang="en-US" sz="1600" b="1" i="0" u="none" strike="noStrike" kern="1200" cap="none" spc="0" normalizeH="0" baseline="30000" noProof="0" dirty="0">
              <a:ln>
                <a:noFill/>
              </a:ln>
              <a:solidFill>
                <a:srgbClr val="595454"/>
              </a:solidFill>
              <a:effectLst/>
              <a:uLnTx/>
              <a:uFillTx/>
              <a:latin typeface="Arial" panose="020B0604020202020204" pitchFamily="34" charset="0"/>
              <a:cs typeface="Arial" panose="020B0604020202020204" pitchFamily="34" charset="0"/>
            </a:endParaRPr>
          </a:p>
        </p:txBody>
      </p:sp>
      <p:cxnSp>
        <p:nvCxnSpPr>
          <p:cNvPr id="209" name="Straight Connector 208">
            <a:extLst>
              <a:ext uri="{FF2B5EF4-FFF2-40B4-BE49-F238E27FC236}">
                <a16:creationId xmlns:a16="http://schemas.microsoft.com/office/drawing/2014/main" id="{16DC28A7-DE99-40D0-A672-11075F117ADB}"/>
              </a:ext>
            </a:extLst>
          </p:cNvPr>
          <p:cNvCxnSpPr>
            <a:cxnSpLocks/>
          </p:cNvCxnSpPr>
          <p:nvPr/>
        </p:nvCxnSpPr>
        <p:spPr>
          <a:xfrm>
            <a:off x="5940425" y="1355686"/>
            <a:ext cx="0" cy="3711652"/>
          </a:xfrm>
          <a:prstGeom prst="line">
            <a:avLst/>
          </a:prstGeom>
          <a:ln w="28575" cap="sq">
            <a:solidFill>
              <a:schemeClr val="bg1">
                <a:lumMod val="85000"/>
              </a:schemeClr>
            </a:solidFill>
          </a:ln>
        </p:spPr>
        <p:style>
          <a:lnRef idx="1">
            <a:schemeClr val="accent1"/>
          </a:lnRef>
          <a:fillRef idx="0">
            <a:schemeClr val="accent1"/>
          </a:fillRef>
          <a:effectRef idx="0">
            <a:srgbClr val="000000"/>
          </a:effectRef>
          <a:fontRef idx="minor">
            <a:schemeClr val="lt1"/>
          </a:fontRef>
        </p:style>
      </p:cxnSp>
      <p:graphicFrame>
        <p:nvGraphicFramePr>
          <p:cNvPr id="211" name="Content Placeholder 8">
            <a:extLst>
              <a:ext uri="{FF2B5EF4-FFF2-40B4-BE49-F238E27FC236}">
                <a16:creationId xmlns:a16="http://schemas.microsoft.com/office/drawing/2014/main" id="{CCAD2213-85A5-49E0-AE96-4C90C18E55A5}"/>
              </a:ext>
            </a:extLst>
          </p:cNvPr>
          <p:cNvGraphicFramePr>
            <a:graphicFrameLocks/>
          </p:cNvGraphicFramePr>
          <p:nvPr>
            <p:extLst>
              <p:ext uri="{D42A27DB-BD31-4B8C-83A1-F6EECF244321}">
                <p14:modId xmlns:p14="http://schemas.microsoft.com/office/powerpoint/2010/main" val="2556576790"/>
              </p:ext>
            </p:extLst>
          </p:nvPr>
        </p:nvGraphicFramePr>
        <p:xfrm>
          <a:off x="964707" y="4271089"/>
          <a:ext cx="4291601" cy="914400"/>
        </p:xfrm>
        <a:graphic>
          <a:graphicData uri="http://schemas.openxmlformats.org/drawingml/2006/table">
            <a:tbl>
              <a:tblPr firstRow="1" bandRow="1">
                <a:effectLst/>
                <a:tableStyleId>{B301B821-A1FF-4177-AEE7-76D212191A09}</a:tableStyleId>
              </a:tblPr>
              <a:tblGrid>
                <a:gridCol w="2972570">
                  <a:extLst>
                    <a:ext uri="{9D8B030D-6E8A-4147-A177-3AD203B41FA5}">
                      <a16:colId xmlns:a16="http://schemas.microsoft.com/office/drawing/2014/main" val="1411743158"/>
                    </a:ext>
                  </a:extLst>
                </a:gridCol>
                <a:gridCol w="1319031">
                  <a:extLst>
                    <a:ext uri="{9D8B030D-6E8A-4147-A177-3AD203B41FA5}">
                      <a16:colId xmlns:a16="http://schemas.microsoft.com/office/drawing/2014/main" val="1184977982"/>
                    </a:ext>
                  </a:extLst>
                </a:gridCol>
              </a:tblGrid>
              <a:tr h="228600">
                <a:tc>
                  <a:txBody>
                    <a:bodyPr/>
                    <a:lstStyle/>
                    <a:p>
                      <a:r>
                        <a:rPr lang="en-US" sz="1200" b="1" dirty="0">
                          <a:solidFill>
                            <a:schemeClr val="tx1"/>
                          </a:solidFill>
                          <a:latin typeface="Arial" panose="020B0604020202020204" pitchFamily="34" charset="0"/>
                          <a:cs typeface="Arial" panose="020B0604020202020204" pitchFamily="34" charset="0"/>
                        </a:rPr>
                        <a:t>Type of treatment</a:t>
                      </a:r>
                    </a:p>
                  </a:txBody>
                  <a:tcPr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EE7E7"/>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aseline="0" dirty="0">
                          <a:solidFill>
                            <a:schemeClr val="tx1"/>
                          </a:solidFill>
                          <a:latin typeface="Arial" panose="020B0604020202020204" pitchFamily="34" charset="0"/>
                          <a:cs typeface="Arial" panose="020B0604020202020204" pitchFamily="34" charset="0"/>
                        </a:rPr>
                        <a:t>Perioperative</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EE7E7"/>
                    </a:solidFill>
                  </a:tcPr>
                </a:tc>
                <a:extLst>
                  <a:ext uri="{0D108BD9-81ED-4DB2-BD59-A6C34878D82A}">
                    <a16:rowId xmlns:a16="http://schemas.microsoft.com/office/drawing/2014/main" val="3366886211"/>
                  </a:ext>
                </a:extLst>
              </a:tr>
              <a:tr h="228600">
                <a:tc>
                  <a:txBody>
                    <a:bodyPr/>
                    <a:lstStyle/>
                    <a:p>
                      <a:r>
                        <a:rPr lang="en-US" sz="1200" b="0">
                          <a:solidFill>
                            <a:schemeClr val="tx1"/>
                          </a:solidFill>
                          <a:latin typeface="Arial" panose="020B0604020202020204" pitchFamily="34" charset="0"/>
                          <a:cs typeface="Arial" panose="020B0604020202020204" pitchFamily="34" charset="0"/>
                        </a:rPr>
                        <a:t>Surgical patients, n (ITT)</a:t>
                      </a:r>
                    </a:p>
                  </a:txBody>
                  <a:tcPr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0" baseline="0">
                          <a:solidFill>
                            <a:schemeClr val="tx1"/>
                          </a:solidFill>
                          <a:latin typeface="Arial" panose="020B0604020202020204" pitchFamily="34" charset="0"/>
                          <a:cs typeface="Arial" panose="020B0604020202020204" pitchFamily="34" charset="0"/>
                        </a:rPr>
                        <a:t>41 (46)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20646744"/>
                  </a:ext>
                </a:extLst>
              </a:tr>
              <a:tr h="228600">
                <a:tc>
                  <a:txBody>
                    <a:bodyPr/>
                    <a:lstStyle/>
                    <a:p>
                      <a:r>
                        <a:rPr lang="en-US" sz="1200" b="0">
                          <a:solidFill>
                            <a:schemeClr val="tx1"/>
                          </a:solidFill>
                          <a:latin typeface="Arial" panose="020B0604020202020204" pitchFamily="34" charset="0"/>
                          <a:cs typeface="Arial" panose="020B0604020202020204" pitchFamily="34" charset="0"/>
                        </a:rPr>
                        <a:t>MPR,</a:t>
                      </a:r>
                      <a:r>
                        <a:rPr lang="en-US" sz="1200" b="0" baseline="30000">
                          <a:solidFill>
                            <a:schemeClr val="tx1"/>
                          </a:solidFill>
                          <a:latin typeface="Arial" panose="020B0604020202020204" pitchFamily="34" charset="0"/>
                          <a:cs typeface="Arial" panose="020B0604020202020204" pitchFamily="34" charset="0"/>
                        </a:rPr>
                        <a:t>*</a:t>
                      </a:r>
                      <a:r>
                        <a:rPr lang="en-US" sz="1200" b="0">
                          <a:solidFill>
                            <a:schemeClr val="tx1"/>
                          </a:solidFill>
                          <a:latin typeface="Arial" panose="020B0604020202020204" pitchFamily="34" charset="0"/>
                          <a:cs typeface="Arial" panose="020B0604020202020204" pitchFamily="34" charset="0"/>
                        </a:rPr>
                        <a:t> n (% of resected</a:t>
                      </a:r>
                      <a:r>
                        <a:rPr lang="en-US" sz="1200" b="0" baseline="0">
                          <a:solidFill>
                            <a:schemeClr val="tx1"/>
                          </a:solidFill>
                          <a:latin typeface="Arial" panose="020B0604020202020204" pitchFamily="34" charset="0"/>
                          <a:cs typeface="Arial" panose="020B0604020202020204" pitchFamily="34" charset="0"/>
                        </a:rPr>
                        <a:t> </a:t>
                      </a:r>
                      <a:r>
                        <a:rPr lang="en-US" sz="1200" b="0">
                          <a:solidFill>
                            <a:schemeClr val="tx1"/>
                          </a:solidFill>
                          <a:latin typeface="Arial" panose="020B0604020202020204" pitchFamily="34" charset="0"/>
                          <a:cs typeface="Arial" panose="020B0604020202020204" pitchFamily="34" charset="0"/>
                        </a:rPr>
                        <a:t>pts)</a:t>
                      </a:r>
                    </a:p>
                  </a:txBody>
                  <a:tcPr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EE7E7"/>
                    </a:solidFill>
                  </a:tcPr>
                </a:tc>
                <a:tc>
                  <a:txBody>
                    <a:bodyPr/>
                    <a:lstStyle/>
                    <a:p>
                      <a:pPr algn="ctr"/>
                      <a:r>
                        <a:rPr lang="en-US" sz="1200">
                          <a:solidFill>
                            <a:schemeClr val="tx1"/>
                          </a:solidFill>
                          <a:latin typeface="Arial" panose="020B0604020202020204" pitchFamily="34" charset="0"/>
                          <a:cs typeface="Arial" panose="020B0604020202020204" pitchFamily="34" charset="0"/>
                        </a:rPr>
                        <a:t>34 (83%)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EE7E7"/>
                    </a:solidFill>
                  </a:tcPr>
                </a:tc>
                <a:extLst>
                  <a:ext uri="{0D108BD9-81ED-4DB2-BD59-A6C34878D82A}">
                    <a16:rowId xmlns:a16="http://schemas.microsoft.com/office/drawing/2014/main" val="2567879827"/>
                  </a:ext>
                </a:extLst>
              </a:tr>
              <a:tr h="228600">
                <a:tc>
                  <a:txBody>
                    <a:bodyPr/>
                    <a:lstStyle/>
                    <a:p>
                      <a:r>
                        <a:rPr lang="en-US" sz="1200" b="0" err="1">
                          <a:solidFill>
                            <a:schemeClr val="tx1"/>
                          </a:solidFill>
                          <a:latin typeface="Arial" panose="020B0604020202020204" pitchFamily="34" charset="0"/>
                          <a:cs typeface="Arial" panose="020B0604020202020204" pitchFamily="34" charset="0"/>
                        </a:rPr>
                        <a:t>pCR</a:t>
                      </a:r>
                      <a:r>
                        <a:rPr lang="en-US" sz="1200" b="0">
                          <a:solidFill>
                            <a:schemeClr val="tx1"/>
                          </a:solidFill>
                          <a:latin typeface="Arial" panose="020B0604020202020204" pitchFamily="34" charset="0"/>
                          <a:cs typeface="Arial" panose="020B0604020202020204" pitchFamily="34" charset="0"/>
                        </a:rPr>
                        <a:t>, n (% of resected pts)</a:t>
                      </a:r>
                    </a:p>
                  </a:txBody>
                  <a:tcPr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dirty="0">
                          <a:solidFill>
                            <a:schemeClr val="tx1"/>
                          </a:solidFill>
                          <a:latin typeface="Arial" panose="020B0604020202020204" pitchFamily="34" charset="0"/>
                          <a:cs typeface="Arial" panose="020B0604020202020204" pitchFamily="34" charset="0"/>
                        </a:rPr>
                        <a:t>26 (63%)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77211374"/>
                  </a:ext>
                </a:extLst>
              </a:tr>
            </a:tbl>
          </a:graphicData>
        </a:graphic>
      </p:graphicFrame>
      <p:graphicFrame>
        <p:nvGraphicFramePr>
          <p:cNvPr id="213" name="Content Placeholder 8">
            <a:extLst>
              <a:ext uri="{FF2B5EF4-FFF2-40B4-BE49-F238E27FC236}">
                <a16:creationId xmlns:a16="http://schemas.microsoft.com/office/drawing/2014/main" id="{7F5878AB-95EE-4B21-9D14-2A9E692DFA32}"/>
              </a:ext>
            </a:extLst>
          </p:cNvPr>
          <p:cNvGraphicFramePr>
            <a:graphicFrameLocks/>
          </p:cNvGraphicFramePr>
          <p:nvPr>
            <p:extLst>
              <p:ext uri="{D42A27DB-BD31-4B8C-83A1-F6EECF244321}">
                <p14:modId xmlns:p14="http://schemas.microsoft.com/office/powerpoint/2010/main" val="2104654911"/>
              </p:ext>
            </p:extLst>
          </p:nvPr>
        </p:nvGraphicFramePr>
        <p:xfrm>
          <a:off x="6681802" y="4258569"/>
          <a:ext cx="4291601" cy="914400"/>
        </p:xfrm>
        <a:graphic>
          <a:graphicData uri="http://schemas.openxmlformats.org/drawingml/2006/table">
            <a:tbl>
              <a:tblPr firstRow="1" bandRow="1">
                <a:effectLst/>
                <a:tableStyleId>{B301B821-A1FF-4177-AEE7-76D212191A09}</a:tableStyleId>
              </a:tblPr>
              <a:tblGrid>
                <a:gridCol w="2976422">
                  <a:extLst>
                    <a:ext uri="{9D8B030D-6E8A-4147-A177-3AD203B41FA5}">
                      <a16:colId xmlns:a16="http://schemas.microsoft.com/office/drawing/2014/main" val="1411743158"/>
                    </a:ext>
                  </a:extLst>
                </a:gridCol>
                <a:gridCol w="1315179">
                  <a:extLst>
                    <a:ext uri="{9D8B030D-6E8A-4147-A177-3AD203B41FA5}">
                      <a16:colId xmlns:a16="http://schemas.microsoft.com/office/drawing/2014/main" val="1184977982"/>
                    </a:ext>
                  </a:extLst>
                </a:gridCol>
              </a:tblGrid>
              <a:tr h="228600">
                <a:tc>
                  <a:txBody>
                    <a:bodyPr/>
                    <a:lstStyle/>
                    <a:p>
                      <a:r>
                        <a:rPr lang="en-US" sz="1200" b="1">
                          <a:solidFill>
                            <a:schemeClr val="tx1"/>
                          </a:solidFill>
                          <a:latin typeface="Arial" panose="020B0604020202020204" pitchFamily="34" charset="0"/>
                          <a:cs typeface="Arial" panose="020B0604020202020204" pitchFamily="34" charset="0"/>
                        </a:rPr>
                        <a:t>Type of treatment</a:t>
                      </a:r>
                    </a:p>
                  </a:txBody>
                  <a:tcPr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EE7E7"/>
                    </a:solidFill>
                  </a:tcPr>
                </a:tc>
                <a:tc>
                  <a:txBody>
                    <a:bodyPr/>
                    <a:lstStyle/>
                    <a:p>
                      <a:pPr algn="ctr"/>
                      <a:r>
                        <a:rPr lang="en-US" sz="1200" baseline="0">
                          <a:solidFill>
                            <a:schemeClr val="tx1"/>
                          </a:solidFill>
                          <a:latin typeface="Arial" panose="020B0604020202020204" pitchFamily="34" charset="0"/>
                          <a:cs typeface="Arial" panose="020B0604020202020204" pitchFamily="34" charset="0"/>
                        </a:rPr>
                        <a:t>Neoadjuvant</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EE7E7"/>
                    </a:solidFill>
                  </a:tcPr>
                </a:tc>
                <a:extLst>
                  <a:ext uri="{0D108BD9-81ED-4DB2-BD59-A6C34878D82A}">
                    <a16:rowId xmlns:a16="http://schemas.microsoft.com/office/drawing/2014/main" val="3366886211"/>
                  </a:ext>
                </a:extLst>
              </a:tr>
              <a:tr h="228600">
                <a:tc>
                  <a:txBody>
                    <a:bodyPr/>
                    <a:lstStyle/>
                    <a:p>
                      <a:r>
                        <a:rPr lang="en-US" sz="1200" b="0">
                          <a:solidFill>
                            <a:schemeClr val="tx1"/>
                          </a:solidFill>
                          <a:latin typeface="Arial" panose="020B0604020202020204" pitchFamily="34" charset="0"/>
                          <a:cs typeface="Arial" panose="020B0604020202020204" pitchFamily="34" charset="0"/>
                        </a:rPr>
                        <a:t>Surgical patients, n (ITT)</a:t>
                      </a:r>
                    </a:p>
                  </a:txBody>
                  <a:tcPr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0" baseline="0">
                          <a:solidFill>
                            <a:schemeClr val="tx1"/>
                          </a:solidFill>
                          <a:latin typeface="Arial" panose="020B0604020202020204" pitchFamily="34" charset="0"/>
                          <a:cs typeface="Arial" panose="020B0604020202020204" pitchFamily="34" charset="0"/>
                        </a:rPr>
                        <a:t>29</a:t>
                      </a:r>
                      <a:r>
                        <a:rPr lang="en-US" sz="1200" b="0" baseline="30000">
                          <a:solidFill>
                            <a:schemeClr val="tx1"/>
                          </a:solidFill>
                          <a:latin typeface="Arial" panose="020B0604020202020204" pitchFamily="34" charset="0"/>
                          <a:cs typeface="Arial" panose="020B0604020202020204" pitchFamily="34" charset="0"/>
                        </a:rPr>
                        <a:t>†</a:t>
                      </a:r>
                      <a:r>
                        <a:rPr lang="en-US" sz="1200" b="0" baseline="0">
                          <a:solidFill>
                            <a:schemeClr val="tx1"/>
                          </a:solidFill>
                          <a:latin typeface="Arial" panose="020B0604020202020204" pitchFamily="34" charset="0"/>
                          <a:cs typeface="Arial" panose="020B0604020202020204" pitchFamily="34" charset="0"/>
                        </a:rPr>
                        <a:t> (30)</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20646744"/>
                  </a:ext>
                </a:extLst>
              </a:tr>
              <a:tr h="228600">
                <a:tc>
                  <a:txBody>
                    <a:bodyPr/>
                    <a:lstStyle/>
                    <a:p>
                      <a:r>
                        <a:rPr lang="en-US" sz="1200" b="0">
                          <a:solidFill>
                            <a:schemeClr val="tx1"/>
                          </a:solidFill>
                          <a:latin typeface="Arial" panose="020B0604020202020204" pitchFamily="34" charset="0"/>
                          <a:cs typeface="Arial" panose="020B0604020202020204" pitchFamily="34" charset="0"/>
                        </a:rPr>
                        <a:t>MPR,</a:t>
                      </a:r>
                      <a:r>
                        <a:rPr lang="en-US" sz="1200" b="0" baseline="30000">
                          <a:solidFill>
                            <a:schemeClr val="tx1"/>
                          </a:solidFill>
                          <a:latin typeface="Arial" panose="020B0604020202020204" pitchFamily="34" charset="0"/>
                          <a:cs typeface="Arial" panose="020B0604020202020204" pitchFamily="34" charset="0"/>
                        </a:rPr>
                        <a:t>*</a:t>
                      </a:r>
                      <a:r>
                        <a:rPr lang="en-US" sz="1200" b="0">
                          <a:solidFill>
                            <a:schemeClr val="tx1"/>
                          </a:solidFill>
                          <a:latin typeface="Arial" panose="020B0604020202020204" pitchFamily="34" charset="0"/>
                          <a:cs typeface="Arial" panose="020B0604020202020204" pitchFamily="34" charset="0"/>
                        </a:rPr>
                        <a:t> n (% of </a:t>
                      </a:r>
                      <a:r>
                        <a:rPr lang="en-US" sz="1200" b="0" baseline="0">
                          <a:solidFill>
                            <a:schemeClr val="tx1"/>
                          </a:solidFill>
                          <a:latin typeface="Arial" panose="020B0604020202020204" pitchFamily="34" charset="0"/>
                          <a:cs typeface="Arial" panose="020B0604020202020204" pitchFamily="34" charset="0"/>
                        </a:rPr>
                        <a:t>ITT</a:t>
                      </a:r>
                      <a:r>
                        <a:rPr lang="en-US" sz="1200" b="0">
                          <a:solidFill>
                            <a:schemeClr val="tx1"/>
                          </a:solidFill>
                          <a:latin typeface="Arial" panose="020B0604020202020204" pitchFamily="34" charset="0"/>
                          <a:cs typeface="Arial" panose="020B0604020202020204" pitchFamily="34" charset="0"/>
                        </a:rPr>
                        <a:t> pts)</a:t>
                      </a:r>
                    </a:p>
                  </a:txBody>
                  <a:tcPr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EE7E7"/>
                    </a:solidFill>
                  </a:tcPr>
                </a:tc>
                <a:tc>
                  <a:txBody>
                    <a:bodyPr/>
                    <a:lstStyle/>
                    <a:p>
                      <a:pPr algn="ctr"/>
                      <a:r>
                        <a:rPr lang="en-US" sz="1200" b="0" kern="1200">
                          <a:solidFill>
                            <a:schemeClr val="tx1"/>
                          </a:solidFill>
                          <a:latin typeface="Arial" panose="020B0604020202020204" pitchFamily="34" charset="0"/>
                          <a:ea typeface="+mn-ea"/>
                          <a:cs typeface="Arial" panose="020B0604020202020204" pitchFamily="34" charset="0"/>
                        </a:rPr>
                        <a:t>17 (57%)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EE7E7"/>
                    </a:solidFill>
                  </a:tcPr>
                </a:tc>
                <a:extLst>
                  <a:ext uri="{0D108BD9-81ED-4DB2-BD59-A6C34878D82A}">
                    <a16:rowId xmlns:a16="http://schemas.microsoft.com/office/drawing/2014/main" val="2567879827"/>
                  </a:ext>
                </a:extLst>
              </a:tr>
              <a:tr h="228600">
                <a:tc>
                  <a:txBody>
                    <a:bodyPr/>
                    <a:lstStyle/>
                    <a:p>
                      <a:r>
                        <a:rPr lang="en-US" sz="1200" b="0" err="1">
                          <a:solidFill>
                            <a:schemeClr val="tx1"/>
                          </a:solidFill>
                          <a:latin typeface="Arial" panose="020B0604020202020204" pitchFamily="34" charset="0"/>
                          <a:cs typeface="Arial" panose="020B0604020202020204" pitchFamily="34" charset="0"/>
                        </a:rPr>
                        <a:t>pCR</a:t>
                      </a:r>
                      <a:r>
                        <a:rPr lang="en-US" sz="1200" b="0">
                          <a:solidFill>
                            <a:schemeClr val="tx1"/>
                          </a:solidFill>
                          <a:latin typeface="Arial" panose="020B0604020202020204" pitchFamily="34" charset="0"/>
                          <a:cs typeface="Arial" panose="020B0604020202020204" pitchFamily="34" charset="0"/>
                        </a:rPr>
                        <a:t>, n (% of ITT pts)</a:t>
                      </a:r>
                    </a:p>
                  </a:txBody>
                  <a:tcPr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0" kern="1200" dirty="0">
                          <a:solidFill>
                            <a:schemeClr val="tx1"/>
                          </a:solidFill>
                          <a:latin typeface="Arial" panose="020B0604020202020204" pitchFamily="34" charset="0"/>
                          <a:ea typeface="+mn-ea"/>
                          <a:cs typeface="Arial" panose="020B0604020202020204" pitchFamily="34" charset="0"/>
                        </a:rPr>
                        <a:t>10 (33%)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77211374"/>
                  </a:ext>
                </a:extLst>
              </a:tr>
            </a:tbl>
          </a:graphicData>
        </a:graphic>
      </p:graphicFrame>
      <p:sp>
        <p:nvSpPr>
          <p:cNvPr id="3" name="TextBox 2"/>
          <p:cNvSpPr txBox="1"/>
          <p:nvPr/>
        </p:nvSpPr>
        <p:spPr>
          <a:xfrm>
            <a:off x="5940425" y="5697364"/>
            <a:ext cx="914400" cy="914400"/>
          </a:xfrm>
          <a:prstGeom prst="rect">
            <a:avLst/>
          </a:prstGeom>
          <a:noFill/>
        </p:spPr>
        <p:txBody>
          <a:bodyPr wrap="none" lIns="0" tIns="0" rIns="0" bIns="0" rtlCol="0">
            <a:noAutofit/>
          </a:bodyPr>
          <a:lstStyle/>
          <a:p>
            <a:pPr marL="228600" indent="-228600">
              <a:lnSpc>
                <a:spcPct val="100000"/>
              </a:lnSpc>
              <a:spcBef>
                <a:spcPts val="1200"/>
              </a:spcBef>
              <a:buSzPct val="100000"/>
              <a:buFont typeface="Trebuchet MS"/>
              <a:buChar char="•"/>
            </a:pPr>
            <a:endParaRPr lang="en-US" sz="2000"/>
          </a:p>
        </p:txBody>
      </p:sp>
      <p:sp>
        <p:nvSpPr>
          <p:cNvPr id="7" name="TextBox 6"/>
          <p:cNvSpPr txBox="1"/>
          <p:nvPr/>
        </p:nvSpPr>
        <p:spPr>
          <a:xfrm>
            <a:off x="424871" y="5424458"/>
            <a:ext cx="11342454" cy="621949"/>
          </a:xfrm>
          <a:prstGeom prst="rect">
            <a:avLst/>
          </a:prstGeom>
          <a:noFill/>
        </p:spPr>
        <p:txBody>
          <a:bodyPr wrap="square" lIns="0" tIns="0" rIns="0" bIns="0" rtlCol="0">
            <a:noAutofit/>
          </a:bodyPr>
          <a:lstStyle/>
          <a:p>
            <a:pPr algn="ctr">
              <a:lnSpc>
                <a:spcPct val="100000"/>
              </a:lnSpc>
              <a:spcBef>
                <a:spcPts val="1200"/>
              </a:spcBef>
              <a:buSzPct val="100000"/>
            </a:pPr>
            <a:r>
              <a:rPr lang="en-US" sz="2000" b="1" dirty="0">
                <a:latin typeface="Arial" panose="020B0604020202020204" pitchFamily="34" charset="0"/>
                <a:cs typeface="Arial" panose="020B0604020202020204" pitchFamily="34" charset="0"/>
              </a:rPr>
              <a:t>Historic </a:t>
            </a:r>
            <a:r>
              <a:rPr lang="en-US" sz="2000" b="1" dirty="0" err="1">
                <a:latin typeface="Arial" panose="020B0604020202020204" pitchFamily="34" charset="0"/>
                <a:cs typeface="Arial" panose="020B0604020202020204" pitchFamily="34" charset="0"/>
              </a:rPr>
              <a:t>pCR</a:t>
            </a:r>
            <a:r>
              <a:rPr lang="en-US" sz="2000" b="1" dirty="0">
                <a:latin typeface="Arial" panose="020B0604020202020204" pitchFamily="34" charset="0"/>
                <a:cs typeface="Arial" panose="020B0604020202020204" pitchFamily="34" charset="0"/>
              </a:rPr>
              <a:t> rate after neoadjuvant chemotherapy for NSCLC = 2-6%</a:t>
            </a:r>
          </a:p>
        </p:txBody>
      </p:sp>
      <p:pic>
        <p:nvPicPr>
          <p:cNvPr id="9" name="Picture 8">
            <a:extLst>
              <a:ext uri="{FF2B5EF4-FFF2-40B4-BE49-F238E27FC236}">
                <a16:creationId xmlns:a16="http://schemas.microsoft.com/office/drawing/2014/main" id="{63E8DB87-19A1-FD8E-9F90-FE74419A2129}"/>
              </a:ext>
            </a:extLst>
          </p:cNvPr>
          <p:cNvPicPr>
            <a:picLocks noChangeAspect="1"/>
          </p:cNvPicPr>
          <p:nvPr/>
        </p:nvPicPr>
        <p:blipFill rotWithShape="1">
          <a:blip r:embed="rId4"/>
          <a:srcRect b="3587"/>
          <a:stretch/>
        </p:blipFill>
        <p:spPr>
          <a:xfrm>
            <a:off x="1185086" y="1821307"/>
            <a:ext cx="3428943" cy="2419986"/>
          </a:xfrm>
          <a:prstGeom prst="rect">
            <a:avLst/>
          </a:prstGeom>
        </p:spPr>
      </p:pic>
      <p:sp>
        <p:nvSpPr>
          <p:cNvPr id="15" name="TextBox 14">
            <a:extLst>
              <a:ext uri="{FF2B5EF4-FFF2-40B4-BE49-F238E27FC236}">
                <a16:creationId xmlns:a16="http://schemas.microsoft.com/office/drawing/2014/main" id="{2A183E7E-4B53-7E58-D0E3-67B0E00BF0EF}"/>
              </a:ext>
            </a:extLst>
          </p:cNvPr>
          <p:cNvSpPr txBox="1"/>
          <p:nvPr/>
        </p:nvSpPr>
        <p:spPr>
          <a:xfrm>
            <a:off x="4431061" y="2640575"/>
            <a:ext cx="914400" cy="914400"/>
          </a:xfrm>
          <a:prstGeom prst="rect">
            <a:avLst/>
          </a:prstGeom>
          <a:noFill/>
        </p:spPr>
        <p:txBody>
          <a:bodyPr wrap="none" lIns="0" tIns="0" rIns="0" bIns="0" rtlCol="0">
            <a:noAutofit/>
          </a:bodyPr>
          <a:lstStyle/>
          <a:p>
            <a:pPr>
              <a:lnSpc>
                <a:spcPct val="100000"/>
              </a:lnSpc>
              <a:spcBef>
                <a:spcPts val="1200"/>
              </a:spcBef>
              <a:buSzPct val="100000"/>
            </a:pPr>
            <a:r>
              <a:rPr lang="en-US" sz="1000" dirty="0">
                <a:latin typeface="Arial" panose="020B0604020202020204" pitchFamily="34" charset="0"/>
                <a:cs typeface="Arial" panose="020B0604020202020204" pitchFamily="34" charset="0"/>
              </a:rPr>
              <a:t>ITT population</a:t>
            </a:r>
          </a:p>
        </p:txBody>
      </p:sp>
      <p:sp>
        <p:nvSpPr>
          <p:cNvPr id="8" name="Footer Placeholder 7">
            <a:extLst>
              <a:ext uri="{FF2B5EF4-FFF2-40B4-BE49-F238E27FC236}">
                <a16:creationId xmlns:a16="http://schemas.microsoft.com/office/drawing/2014/main" id="{FEF43BC0-A985-A8C5-025F-C96DC6EEA1A7}"/>
              </a:ext>
            </a:extLst>
          </p:cNvPr>
          <p:cNvSpPr>
            <a:spLocks noGrp="1"/>
          </p:cNvSpPr>
          <p:nvPr>
            <p:ph type="ftr" sz="quarter" idx="3"/>
          </p:nvPr>
        </p:nvSpPr>
        <p:spPr>
          <a:xfrm>
            <a:off x="609600" y="5718722"/>
            <a:ext cx="10744199" cy="1079760"/>
          </a:xfrm>
        </p:spPr>
        <p:txBody>
          <a:bodyPr/>
          <a:lstStyle/>
          <a:p>
            <a:r>
              <a:rPr lang="en-US" sz="800" dirty="0"/>
              <a:t>*</a:t>
            </a:r>
            <a:r>
              <a:rPr lang="en-US" sz="800" dirty="0" err="1"/>
              <a:t>MPR</a:t>
            </a:r>
            <a:r>
              <a:rPr lang="en-US" sz="800" dirty="0"/>
              <a:t> defined as 90% regression (≤10% viable tumor cells). †Including 3 patients who were taken to surgery but considered not to have </a:t>
            </a:r>
            <a:r>
              <a:rPr lang="en-US" sz="800" dirty="0" err="1"/>
              <a:t>resectable</a:t>
            </a:r>
            <a:r>
              <a:rPr lang="en-US" sz="800" dirty="0"/>
              <a:t> disease.2</a:t>
            </a:r>
          </a:p>
          <a:p>
            <a:r>
              <a:rPr lang="en-US" sz="800" dirty="0"/>
              <a:t>Chemo, chemotherapy; ITT, intent-to-treat; </a:t>
            </a:r>
            <a:r>
              <a:rPr lang="en-US" sz="800" dirty="0" err="1"/>
              <a:t>MPR</a:t>
            </a:r>
            <a:r>
              <a:rPr lang="en-US" sz="800" dirty="0"/>
              <a:t>, major pathologic response; NSCLC, non-small cell lung cancer; </a:t>
            </a:r>
            <a:r>
              <a:rPr lang="en-US" sz="800" dirty="0" err="1"/>
              <a:t>pCR</a:t>
            </a:r>
            <a:r>
              <a:rPr lang="en-US" sz="800" dirty="0"/>
              <a:t>, pathologic complete response; pts, patients </a:t>
            </a:r>
          </a:p>
          <a:p>
            <a:endParaRPr lang="en-US" sz="800" dirty="0"/>
          </a:p>
          <a:p>
            <a:r>
              <a:rPr lang="en-US" sz="800" dirty="0"/>
              <a:t>1. </a:t>
            </a:r>
            <a:r>
              <a:rPr lang="en-US" sz="800" dirty="0" err="1"/>
              <a:t>Provencio</a:t>
            </a:r>
            <a:r>
              <a:rPr lang="en-US" sz="800" dirty="0"/>
              <a:t> M, et al. </a:t>
            </a:r>
            <a:r>
              <a:rPr lang="en-US" sz="800" i="1" dirty="0"/>
              <a:t>J Clin Oncol. </a:t>
            </a:r>
            <a:r>
              <a:rPr lang="en-US" sz="800" dirty="0"/>
              <a:t>2022;40(25):2924-2933. doi:10.1200/JCO.21.02660  2. Shu C, et al. </a:t>
            </a:r>
            <a:r>
              <a:rPr lang="en-US" sz="800" i="1" dirty="0"/>
              <a:t>Lancet Oncol. </a:t>
            </a:r>
            <a:r>
              <a:rPr lang="en-US" sz="800" dirty="0"/>
              <a:t>2020;21(6):786-795. doi:10.1016/S1470-2045(20)30140-6. 3. </a:t>
            </a:r>
            <a:r>
              <a:rPr lang="en-US" sz="800" dirty="0" err="1"/>
              <a:t>Cascone</a:t>
            </a:r>
            <a:r>
              <a:rPr lang="en-US" sz="800" dirty="0"/>
              <a:t> T, et al. </a:t>
            </a:r>
            <a:r>
              <a:rPr lang="en-US" sz="800" i="1" dirty="0"/>
              <a:t>Nat Med. </a:t>
            </a:r>
            <a:r>
              <a:rPr lang="en-US" sz="800" dirty="0"/>
              <a:t>2021;27(3):504-514. doi:10.1038/s41591-020-01224-2. 4. </a:t>
            </a:r>
            <a:r>
              <a:rPr lang="en-US" sz="800" dirty="0" err="1"/>
              <a:t>Cascone</a:t>
            </a:r>
            <a:r>
              <a:rPr lang="en-US" sz="800" dirty="0"/>
              <a:t> T, et al. </a:t>
            </a:r>
            <a:r>
              <a:rPr lang="en-US" sz="800" i="1" dirty="0"/>
              <a:t>Cancer Res. </a:t>
            </a:r>
            <a:r>
              <a:rPr lang="en-US" sz="800" dirty="0"/>
              <a:t>2021;81(13_suppl):SY13-03. doi:10.1158/1538-7445.AM2021-SY13—03. 5. </a:t>
            </a:r>
            <a:r>
              <a:rPr lang="en-US" sz="800" dirty="0" err="1"/>
              <a:t>Altorki</a:t>
            </a:r>
            <a:r>
              <a:rPr lang="en-US" sz="800" dirty="0"/>
              <a:t> NK, et al. </a:t>
            </a:r>
            <a:r>
              <a:rPr lang="en-US" sz="800" i="1" dirty="0"/>
              <a:t>Lancet Oncol. </a:t>
            </a:r>
            <a:r>
              <a:rPr lang="en-US" sz="800" dirty="0"/>
              <a:t>2021;22(6):824-835. doi:10.1016/S1470-2045(21)00149-2. 6. Rothschild SI, et al. </a:t>
            </a:r>
            <a:r>
              <a:rPr lang="en-US" sz="800" i="1" dirty="0"/>
              <a:t>J Clin Oncol. </a:t>
            </a:r>
            <a:r>
              <a:rPr lang="en-US" sz="800" dirty="0"/>
              <a:t>2021;39(26):2872-2288. doi:10.1200/JCO.21.00276. 7. Hong MH, et al. </a:t>
            </a:r>
            <a:r>
              <a:rPr lang="en-US" sz="800" i="1" dirty="0"/>
              <a:t>J </a:t>
            </a:r>
            <a:r>
              <a:rPr lang="en-US" sz="800" i="1" dirty="0" err="1"/>
              <a:t>Thorac</a:t>
            </a:r>
            <a:r>
              <a:rPr lang="en-US" sz="800" i="1" dirty="0"/>
              <a:t> Oncol. </a:t>
            </a:r>
            <a:r>
              <a:rPr lang="en-US" sz="800" dirty="0"/>
              <a:t>2021;16:S194-S195. doi:10.1016/j.jtho.2021.01.084. 8. </a:t>
            </a:r>
            <a:r>
              <a:rPr lang="en-US" sz="800" dirty="0" err="1"/>
              <a:t>Zinner</a:t>
            </a:r>
            <a:r>
              <a:rPr lang="en-US" sz="800" dirty="0"/>
              <a:t> R, et al. </a:t>
            </a:r>
            <a:r>
              <a:rPr lang="en-US" sz="800" i="1" dirty="0"/>
              <a:t>J Clin Oncol. </a:t>
            </a:r>
            <a:r>
              <a:rPr lang="en-US" sz="800" dirty="0"/>
              <a:t>2020;38(15_suppl):9051. doi:10.1200/JCO.2020.38.15_suppl.9051. 9. Reuss J, et al. </a:t>
            </a:r>
            <a:r>
              <a:rPr lang="en-US" sz="800" i="1" dirty="0"/>
              <a:t>J </a:t>
            </a:r>
            <a:r>
              <a:rPr lang="en-US" sz="800" i="1" dirty="0" err="1"/>
              <a:t>Immunother</a:t>
            </a:r>
            <a:r>
              <a:rPr lang="en-US" sz="800" i="1" dirty="0"/>
              <a:t> Cancer. </a:t>
            </a:r>
            <a:r>
              <a:rPr lang="en-US" sz="800" dirty="0"/>
              <a:t>2020;8(2):e001282. doi:10.1136/jitc-2020-001282. 10. Zhao Z et al. </a:t>
            </a:r>
            <a:r>
              <a:rPr lang="en-US" sz="800" i="1" dirty="0"/>
              <a:t>J Clin Oncol. </a:t>
            </a:r>
            <a:r>
              <a:rPr lang="en-US" sz="800" dirty="0"/>
              <a:t>2021;39(15_suppl):8541.</a:t>
            </a:r>
          </a:p>
        </p:txBody>
      </p:sp>
    </p:spTree>
    <p:custDataLst>
      <p:tags r:id="rId1"/>
    </p:custDataLst>
    <p:extLst>
      <p:ext uri="{BB962C8B-B14F-4D97-AF65-F5344CB8AC3E}">
        <p14:creationId xmlns:p14="http://schemas.microsoft.com/office/powerpoint/2010/main" val="2416976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a:extLst>
              <a:ext uri="{FF2B5EF4-FFF2-40B4-BE49-F238E27FC236}">
                <a16:creationId xmlns:a16="http://schemas.microsoft.com/office/drawing/2014/main" id="{1EF2CB68-E38E-45A0-BA38-9ADBFCB97502}"/>
              </a:ext>
            </a:extLst>
          </p:cNvPr>
          <p:cNvSpPr txBox="1"/>
          <p:nvPr>
            <p:custDataLst>
              <p:tags r:id="rId1"/>
            </p:custDataLst>
          </p:nvPr>
        </p:nvSpPr>
        <p:spPr>
          <a:xfrm>
            <a:off x="635316" y="5786609"/>
            <a:ext cx="11046658" cy="650947"/>
          </a:xfrm>
          <a:prstGeom prst="rect">
            <a:avLst/>
          </a:prstGeom>
          <a:noFill/>
        </p:spPr>
        <p:txBody>
          <a:bodyPr vert="horz" wrap="square" lIns="0" tIns="0" rIns="0" bIns="0" rtlCol="0" anchor="b" anchorCtr="0">
            <a:spAutoFit/>
          </a:bodyPr>
          <a:lstStyle/>
          <a:p>
            <a:pPr marL="0" marR="0" lvl="0" indent="0" algn="l" defTabSz="457189" rtl="0" eaLnBrk="1" fontAlgn="auto" latinLnBrk="0" hangingPunct="1">
              <a:lnSpc>
                <a:spcPct val="90000"/>
              </a:lnSpc>
              <a:spcBef>
                <a:spcPts val="0"/>
              </a:spcBef>
              <a:spcAft>
                <a:spcPts val="0"/>
              </a:spcAft>
              <a:buClr>
                <a:prstClr val="black"/>
              </a:buClr>
              <a:buSzTx/>
              <a:buFontTx/>
              <a:buNone/>
              <a:tabLst/>
              <a:defRPr/>
            </a:pPr>
            <a:r>
              <a:rPr kumimoji="0" lang="en-US" sz="1100" b="1" i="0" u="none" strike="noStrike" kern="1200" cap="none" spc="0" normalizeH="0" baseline="0" noProof="0" dirty="0">
                <a:ln>
                  <a:noFill/>
                </a:ln>
                <a:solidFill>
                  <a:srgbClr val="595454"/>
                </a:solidFill>
                <a:effectLst/>
                <a:uLnTx/>
                <a:uFillTx/>
                <a:ea typeface="+mn-ea"/>
                <a:cs typeface="Arial" panose="020B0604020202020204" pitchFamily="34" charset="0"/>
              </a:rPr>
              <a:t>Database lock: October 20, 2021​; minimum follow-up: 21 months for </a:t>
            </a:r>
            <a:r>
              <a:rPr kumimoji="0" lang="en-US" sz="1100" b="1" i="0" u="none" strike="noStrike" kern="1200" cap="none" spc="0" normalizeH="0" baseline="0" noProof="0" dirty="0" err="1">
                <a:ln>
                  <a:noFill/>
                </a:ln>
                <a:solidFill>
                  <a:srgbClr val="595454"/>
                </a:solidFill>
                <a:effectLst/>
                <a:uLnTx/>
                <a:uFillTx/>
                <a:ea typeface="+mn-ea"/>
                <a:cs typeface="Arial" panose="020B0604020202020204" pitchFamily="34" charset="0"/>
              </a:rPr>
              <a:t>NIVO</a:t>
            </a:r>
            <a:r>
              <a:rPr kumimoji="0" lang="en-US" sz="1100" b="1" i="0" u="none" strike="noStrike" kern="1200" cap="none" spc="0" normalizeH="0" baseline="0" noProof="0" dirty="0">
                <a:ln>
                  <a:noFill/>
                </a:ln>
                <a:solidFill>
                  <a:srgbClr val="595454"/>
                </a:solidFill>
                <a:effectLst/>
                <a:uLnTx/>
                <a:uFillTx/>
                <a:ea typeface="+mn-ea"/>
                <a:cs typeface="Arial" panose="020B0604020202020204" pitchFamily="34" charset="0"/>
              </a:rPr>
              <a:t> (nivolumab) + chemo and chemo arms; median follow-up, 29.5 months</a:t>
            </a:r>
            <a:endParaRPr kumimoji="0" lang="en-US" sz="1100" b="1" i="0" u="none" strike="sngStrike" kern="1200" cap="none" spc="0" normalizeH="0" baseline="0" noProof="0" dirty="0">
              <a:ln>
                <a:noFill/>
              </a:ln>
              <a:solidFill>
                <a:srgbClr val="595454"/>
              </a:solidFill>
              <a:effectLst/>
              <a:uLnTx/>
              <a:uFillTx/>
              <a:ea typeface="+mn-ea"/>
              <a:cs typeface="Arial" panose="020B0604020202020204" pitchFamily="34" charset="0"/>
            </a:endParaRPr>
          </a:p>
          <a:p>
            <a:pPr marL="0" marR="0" lvl="0" indent="0" algn="l" defTabSz="457189" rtl="0" eaLnBrk="1" fontAlgn="auto" latinLnBrk="0" hangingPunct="1">
              <a:lnSpc>
                <a:spcPct val="90000"/>
              </a:lnSpc>
              <a:spcBef>
                <a:spcPts val="0"/>
              </a:spcBef>
              <a:spcAft>
                <a:spcPts val="0"/>
              </a:spcAft>
              <a:buClr>
                <a:prstClr val="black"/>
              </a:buClr>
              <a:buSzTx/>
              <a:buFontTx/>
              <a:buNone/>
              <a:tabLst/>
              <a:defRPr/>
            </a:pPr>
            <a:r>
              <a:rPr kumimoji="0" lang="en-US" sz="900" b="0" i="0" u="none" strike="noStrike" kern="0" cap="none" spc="0" normalizeH="0" baseline="30000" noProof="0" dirty="0">
                <a:ln>
                  <a:noFill/>
                </a:ln>
                <a:solidFill>
                  <a:srgbClr val="595454"/>
                </a:solidFill>
                <a:effectLst/>
                <a:uLnTx/>
                <a:uFillTx/>
                <a:ea typeface="+mn-lt"/>
                <a:cs typeface="Arial"/>
              </a:rPr>
              <a:t>a</a:t>
            </a:r>
            <a:r>
              <a:rPr kumimoji="0" lang="en-US" sz="900" b="0" i="0" u="none" strike="noStrike" kern="0" cap="none" spc="0" normalizeH="0" baseline="0" noProof="0" dirty="0">
                <a:ln>
                  <a:noFill/>
                </a:ln>
                <a:solidFill>
                  <a:srgbClr val="595454"/>
                </a:solidFill>
                <a:effectLst/>
                <a:uLnTx/>
                <a:uFillTx/>
                <a:ea typeface="+mn-lt"/>
                <a:cs typeface="Arial"/>
              </a:rPr>
              <a:t>NCT02998528; </a:t>
            </a:r>
            <a:r>
              <a:rPr kumimoji="0" lang="en-US" sz="900" b="0" i="0" u="none" strike="noStrike" kern="0" cap="none" spc="0" normalizeH="0" baseline="30000" noProof="0" dirty="0" err="1">
                <a:ln>
                  <a:noFill/>
                </a:ln>
                <a:solidFill>
                  <a:srgbClr val="595454"/>
                </a:solidFill>
                <a:effectLst/>
                <a:uLnTx/>
                <a:uFillTx/>
                <a:ea typeface="+mn-lt"/>
                <a:cs typeface="Arial"/>
              </a:rPr>
              <a:t>b</a:t>
            </a:r>
            <a:r>
              <a:rPr kumimoji="0" lang="en-US" sz="900" b="0" i="0" u="none" strike="noStrike" kern="0" cap="none" spc="0" normalizeH="0" baseline="0" noProof="0" dirty="0" err="1">
                <a:ln>
                  <a:noFill/>
                </a:ln>
                <a:solidFill>
                  <a:srgbClr val="595454"/>
                </a:solidFill>
                <a:effectLst/>
                <a:uLnTx/>
                <a:uFillTx/>
                <a:ea typeface="+mn-lt"/>
                <a:cs typeface="Arial"/>
              </a:rPr>
              <a:t>TNM</a:t>
            </a:r>
            <a:r>
              <a:rPr kumimoji="0" lang="en-US" sz="900" b="0" i="0" u="none" strike="noStrike" kern="0" cap="none" spc="0" normalizeH="0" baseline="0" noProof="0" dirty="0">
                <a:ln>
                  <a:noFill/>
                </a:ln>
                <a:solidFill>
                  <a:srgbClr val="595454"/>
                </a:solidFill>
                <a:effectLst/>
                <a:uLnTx/>
                <a:uFillTx/>
                <a:ea typeface="+mn-lt"/>
                <a:cs typeface="Arial"/>
              </a:rPr>
              <a:t> Classification of Malignant Tumors 7</a:t>
            </a:r>
            <a:r>
              <a:rPr kumimoji="0" lang="en-US" sz="900" b="0" i="0" u="none" strike="noStrike" kern="0" cap="none" spc="0" normalizeH="0" baseline="30000" noProof="0" dirty="0">
                <a:ln>
                  <a:noFill/>
                </a:ln>
                <a:solidFill>
                  <a:srgbClr val="595454"/>
                </a:solidFill>
                <a:effectLst/>
                <a:uLnTx/>
                <a:uFillTx/>
                <a:ea typeface="+mn-lt"/>
                <a:cs typeface="Arial"/>
              </a:rPr>
              <a:t>th</a:t>
            </a:r>
            <a:r>
              <a:rPr kumimoji="0" lang="en-US" sz="900" b="0" i="0" u="none" strike="noStrike" kern="0" cap="none" spc="0" normalizeH="0" baseline="0" noProof="0" dirty="0">
                <a:ln>
                  <a:noFill/>
                </a:ln>
                <a:solidFill>
                  <a:srgbClr val="595454"/>
                </a:solidFill>
                <a:effectLst/>
                <a:uLnTx/>
                <a:uFillTx/>
                <a:ea typeface="+mn-lt"/>
                <a:cs typeface="Arial"/>
              </a:rPr>
              <a:t> edition; </a:t>
            </a:r>
            <a:r>
              <a:rPr kumimoji="0" lang="en-US" sz="900" b="0" i="0" u="none" strike="noStrike" kern="0" cap="none" spc="0" normalizeH="0" baseline="30000" noProof="0" dirty="0" err="1">
                <a:ln>
                  <a:noFill/>
                </a:ln>
                <a:solidFill>
                  <a:srgbClr val="595454"/>
                </a:solidFill>
                <a:effectLst/>
                <a:uLnTx/>
                <a:uFillTx/>
                <a:ea typeface="+mn-lt"/>
                <a:cs typeface="Arial" panose="020B0604020202020204" pitchFamily="34" charset="0"/>
              </a:rPr>
              <a:t>c</a:t>
            </a:r>
            <a:r>
              <a:rPr kumimoji="0" lang="en-US" sz="900" b="0" i="0" u="none" strike="noStrike" kern="1200" cap="none" spc="0" normalizeH="0" baseline="0" noProof="0" dirty="0" err="1">
                <a:ln>
                  <a:noFill/>
                </a:ln>
                <a:solidFill>
                  <a:srgbClr val="595454"/>
                </a:solidFill>
                <a:effectLst/>
                <a:uLnTx/>
                <a:uFillTx/>
                <a:ea typeface="+mn-ea"/>
                <a:cs typeface="Arial" panose="020B0604020202020204" pitchFamily="34" charset="0"/>
              </a:rPr>
              <a:t>Determined</a:t>
            </a:r>
            <a:r>
              <a:rPr kumimoji="0" lang="en-US" sz="900" b="0" i="0" u="none" strike="noStrike" kern="1200" cap="none" spc="0" normalizeH="0" baseline="0" noProof="0" dirty="0">
                <a:ln>
                  <a:noFill/>
                </a:ln>
                <a:solidFill>
                  <a:srgbClr val="595454"/>
                </a:solidFill>
                <a:effectLst/>
                <a:uLnTx/>
                <a:uFillTx/>
                <a:ea typeface="+mn-ea"/>
                <a:cs typeface="Arial" panose="020B0604020202020204" pitchFamily="34" charset="0"/>
              </a:rPr>
              <a:t> by the PD-L1 </a:t>
            </a:r>
            <a:r>
              <a:rPr kumimoji="0" lang="en-US" sz="900" b="0" i="0" u="none" strike="noStrike" kern="1200" cap="none" spc="0" normalizeH="0" baseline="0" noProof="0" dirty="0" err="1">
                <a:ln>
                  <a:noFill/>
                </a:ln>
                <a:solidFill>
                  <a:srgbClr val="595454"/>
                </a:solidFill>
                <a:effectLst/>
                <a:uLnTx/>
                <a:uFillTx/>
                <a:ea typeface="+mn-ea"/>
                <a:cs typeface="Arial" panose="020B0604020202020204" pitchFamily="34" charset="0"/>
              </a:rPr>
              <a:t>IHC</a:t>
            </a:r>
            <a:r>
              <a:rPr kumimoji="0" lang="en-US" sz="900" b="0" i="0" u="none" strike="noStrike" kern="1200" cap="none" spc="0" normalizeH="0" baseline="0" noProof="0" dirty="0">
                <a:ln>
                  <a:noFill/>
                </a:ln>
                <a:solidFill>
                  <a:srgbClr val="595454"/>
                </a:solidFill>
                <a:effectLst/>
                <a:uLnTx/>
                <a:uFillTx/>
                <a:ea typeface="+mn-ea"/>
                <a:cs typeface="Arial" panose="020B0604020202020204" pitchFamily="34" charset="0"/>
              </a:rPr>
              <a:t> 28-8 </a:t>
            </a:r>
            <a:r>
              <a:rPr kumimoji="0" lang="en-US" sz="900" b="0" i="0" u="none" strike="noStrike" kern="1200" cap="none" spc="0" normalizeH="0" baseline="0" noProof="0" dirty="0" err="1">
                <a:ln>
                  <a:noFill/>
                </a:ln>
                <a:solidFill>
                  <a:srgbClr val="595454"/>
                </a:solidFill>
                <a:effectLst/>
                <a:uLnTx/>
                <a:uFillTx/>
                <a:ea typeface="+mn-ea"/>
                <a:cs typeface="Arial" panose="020B0604020202020204" pitchFamily="34" charset="0"/>
              </a:rPr>
              <a:t>pharmDx</a:t>
            </a:r>
            <a:r>
              <a:rPr kumimoji="0" lang="en-US" sz="900" b="0" i="0" u="none" strike="noStrike" kern="1200" cap="none" spc="0" normalizeH="0" baseline="0" noProof="0" dirty="0">
                <a:ln>
                  <a:noFill/>
                </a:ln>
                <a:solidFill>
                  <a:srgbClr val="595454"/>
                </a:solidFill>
                <a:effectLst/>
                <a:uLnTx/>
                <a:uFillTx/>
                <a:ea typeface="+mn-ea"/>
                <a:cs typeface="Arial" panose="020B0604020202020204" pitchFamily="34" charset="0"/>
              </a:rPr>
              <a:t> assay (</a:t>
            </a:r>
            <a:r>
              <a:rPr kumimoji="0" lang="en-US" sz="900" b="0" i="0" u="none" strike="noStrike" kern="1200" cap="none" spc="0" normalizeH="0" baseline="0" noProof="0" dirty="0" err="1">
                <a:ln>
                  <a:noFill/>
                </a:ln>
                <a:solidFill>
                  <a:srgbClr val="595454"/>
                </a:solidFill>
                <a:effectLst/>
                <a:uLnTx/>
                <a:uFillTx/>
                <a:ea typeface="+mn-ea"/>
                <a:cs typeface="Arial" panose="020B0604020202020204" pitchFamily="34" charset="0"/>
              </a:rPr>
              <a:t>Dako</a:t>
            </a:r>
            <a:r>
              <a:rPr kumimoji="0" lang="en-US" sz="900" b="0" i="0" u="none" strike="noStrike" kern="1200" cap="none" spc="0" normalizeH="0" baseline="0" noProof="0" dirty="0">
                <a:ln>
                  <a:noFill/>
                </a:ln>
                <a:solidFill>
                  <a:srgbClr val="595454"/>
                </a:solidFill>
                <a:effectLst/>
                <a:uLnTx/>
                <a:uFillTx/>
                <a:ea typeface="+mn-ea"/>
                <a:cs typeface="Arial" panose="020B0604020202020204" pitchFamily="34" charset="0"/>
              </a:rPr>
              <a:t>); </a:t>
            </a:r>
            <a:r>
              <a:rPr kumimoji="0" lang="en-US" sz="900" b="0" i="0" u="none" strike="noStrike" kern="0" cap="none" spc="0" normalizeH="0" baseline="30000" noProof="0" dirty="0" err="1">
                <a:ln>
                  <a:noFill/>
                </a:ln>
                <a:solidFill>
                  <a:srgbClr val="595454"/>
                </a:solidFill>
                <a:effectLst/>
                <a:uLnTx/>
                <a:uFillTx/>
                <a:ea typeface="+mn-ea"/>
                <a:cs typeface="Arial" panose="020B0604020202020204" pitchFamily="34" charset="0"/>
              </a:rPr>
              <a:t>d</a:t>
            </a:r>
            <a:r>
              <a:rPr kumimoji="0" lang="en-US" sz="900" b="0" i="0" u="none" strike="noStrike" kern="0" cap="none" spc="0" normalizeH="0" baseline="0" noProof="0" dirty="0" err="1">
                <a:ln>
                  <a:noFill/>
                </a:ln>
                <a:solidFill>
                  <a:srgbClr val="595454"/>
                </a:solidFill>
                <a:effectLst/>
                <a:uLnTx/>
                <a:uFillTx/>
                <a:ea typeface="+mn-ea"/>
                <a:cs typeface="Arial" panose="020B0604020202020204" pitchFamily="34" charset="0"/>
              </a:rPr>
              <a:t>Included</a:t>
            </a:r>
            <a:r>
              <a:rPr kumimoji="0" lang="en-US" sz="900" b="0" i="0" u="none" strike="noStrike" kern="0" cap="none" spc="0" normalizeH="0" baseline="0" noProof="0" dirty="0">
                <a:ln>
                  <a:noFill/>
                </a:ln>
                <a:solidFill>
                  <a:srgbClr val="595454"/>
                </a:solidFill>
                <a:effectLst/>
                <a:uLnTx/>
                <a:uFillTx/>
                <a:ea typeface="+mn-ea"/>
                <a:cs typeface="Arial" panose="020B0604020202020204" pitchFamily="34" charset="0"/>
              </a:rPr>
              <a:t> patients with PD-L1 expression status not evaluable and indeterminate; </a:t>
            </a:r>
            <a:r>
              <a:rPr kumimoji="0" lang="en-US" sz="900" b="0" i="0" u="none" strike="noStrike" kern="0" cap="none" spc="0" normalizeH="0" baseline="30000" noProof="0" dirty="0" err="1">
                <a:ln>
                  <a:noFill/>
                </a:ln>
                <a:solidFill>
                  <a:srgbClr val="595454"/>
                </a:solidFill>
                <a:effectLst/>
                <a:uLnTx/>
                <a:uFillTx/>
                <a:ea typeface="+mn-ea"/>
                <a:cs typeface="Arial" panose="020B0604020202020204" pitchFamily="34" charset="0"/>
              </a:rPr>
              <a:t>e</a:t>
            </a:r>
            <a:r>
              <a:rPr kumimoji="0" lang="en-US" sz="900" b="0" i="0" u="none" strike="noStrike" kern="0" cap="none" spc="0" normalizeH="0" baseline="0" noProof="0" dirty="0" err="1">
                <a:ln>
                  <a:noFill/>
                </a:ln>
                <a:solidFill>
                  <a:srgbClr val="595454"/>
                </a:solidFill>
                <a:effectLst/>
                <a:uLnTx/>
                <a:uFillTx/>
                <a:ea typeface="+mn-ea"/>
                <a:cs typeface="Arial" panose="020B0604020202020204" pitchFamily="34" charset="0"/>
              </a:rPr>
              <a:t>NSQ</a:t>
            </a:r>
            <a:r>
              <a:rPr kumimoji="0" lang="en-US" sz="900" b="0" i="0" u="none" strike="noStrike" kern="0" cap="none" spc="0" normalizeH="0" baseline="0" noProof="0" dirty="0">
                <a:ln>
                  <a:noFill/>
                </a:ln>
                <a:solidFill>
                  <a:srgbClr val="595454"/>
                </a:solidFill>
                <a:effectLst/>
                <a:uLnTx/>
                <a:uFillTx/>
                <a:ea typeface="+mn-ea"/>
                <a:cs typeface="Arial" panose="020B0604020202020204" pitchFamily="34" charset="0"/>
              </a:rPr>
              <a:t>: pemetrexed + cisplatin or paclitaxel + carboplatin; SQ: gemcitabine + cisplatin or paclitaxel + carboplatin; </a:t>
            </a:r>
            <a:r>
              <a:rPr kumimoji="0" lang="en-US" sz="900" b="0" i="0" u="none" strike="noStrike" kern="0" cap="none" spc="0" normalizeH="0" baseline="30000" noProof="0" dirty="0" err="1">
                <a:ln>
                  <a:noFill/>
                </a:ln>
                <a:solidFill>
                  <a:srgbClr val="595454"/>
                </a:solidFill>
                <a:effectLst/>
                <a:uLnTx/>
                <a:uFillTx/>
                <a:ea typeface="+mn-ea"/>
                <a:cs typeface="Arial" panose="020B0604020202020204" pitchFamily="34" charset="0"/>
              </a:rPr>
              <a:t>f</a:t>
            </a:r>
            <a:r>
              <a:rPr kumimoji="0" lang="en-US" sz="900" b="0" i="0" u="none" strike="noStrike" kern="0" cap="none" spc="0" normalizeH="0" baseline="0" noProof="0" dirty="0" err="1">
                <a:ln>
                  <a:noFill/>
                </a:ln>
                <a:solidFill>
                  <a:srgbClr val="595454"/>
                </a:solidFill>
                <a:effectLst/>
                <a:uLnTx/>
                <a:uFillTx/>
                <a:ea typeface="+mn-ea"/>
                <a:cs typeface="Arial" panose="020B0604020202020204" pitchFamily="34" charset="0"/>
              </a:rPr>
              <a:t>Vinorelbine</a:t>
            </a:r>
            <a:r>
              <a:rPr kumimoji="0" lang="en-US" sz="900" b="0" i="0" u="none" strike="noStrike" kern="0" cap="none" spc="0" normalizeH="0" baseline="0" noProof="0" dirty="0">
                <a:ln>
                  <a:noFill/>
                </a:ln>
                <a:solidFill>
                  <a:srgbClr val="595454"/>
                </a:solidFill>
                <a:effectLst/>
                <a:uLnTx/>
                <a:uFillTx/>
                <a:ea typeface="+mn-ea"/>
                <a:cs typeface="Arial" panose="020B0604020202020204" pitchFamily="34" charset="0"/>
              </a:rPr>
              <a:t> + cisplatin, docetaxel + cisplatin, gemcitabine + cisplatin (SQ only), pemetrexed + cisplatin (</a:t>
            </a:r>
            <a:r>
              <a:rPr kumimoji="0" lang="en-US" sz="900" b="0" i="0" u="none" strike="noStrike" kern="0" cap="none" spc="0" normalizeH="0" baseline="0" noProof="0" dirty="0" err="1">
                <a:ln>
                  <a:noFill/>
                </a:ln>
                <a:solidFill>
                  <a:srgbClr val="595454"/>
                </a:solidFill>
                <a:effectLst/>
                <a:uLnTx/>
                <a:uFillTx/>
                <a:ea typeface="+mn-ea"/>
                <a:cs typeface="Arial" panose="020B0604020202020204" pitchFamily="34" charset="0"/>
              </a:rPr>
              <a:t>NSQ</a:t>
            </a:r>
            <a:r>
              <a:rPr kumimoji="0" lang="en-US" sz="900" b="0" i="0" u="none" strike="noStrike" kern="0" cap="none" spc="0" normalizeH="0" baseline="0" noProof="0" dirty="0">
                <a:ln>
                  <a:noFill/>
                </a:ln>
                <a:solidFill>
                  <a:srgbClr val="595454"/>
                </a:solidFill>
                <a:effectLst/>
                <a:uLnTx/>
                <a:uFillTx/>
                <a:ea typeface="+mn-ea"/>
                <a:cs typeface="Arial" panose="020B0604020202020204" pitchFamily="34" charset="0"/>
              </a:rPr>
              <a:t> only), or paclitaxel + carboplatin; </a:t>
            </a:r>
            <a:r>
              <a:rPr kumimoji="0" lang="en-US" sz="900" b="0" i="0" u="none" strike="noStrike" kern="0" cap="none" spc="0" normalizeH="0" baseline="30000" noProof="0" dirty="0" err="1">
                <a:ln>
                  <a:noFill/>
                </a:ln>
                <a:solidFill>
                  <a:srgbClr val="595454"/>
                </a:solidFill>
                <a:effectLst/>
                <a:uLnTx/>
                <a:uFillTx/>
                <a:ea typeface="+mn-ea"/>
                <a:cs typeface="Arial" panose="020B0604020202020204" pitchFamily="34" charset="0"/>
              </a:rPr>
              <a:t>g</a:t>
            </a:r>
            <a:r>
              <a:rPr kumimoji="0" lang="en-US" sz="900" b="0" i="0" u="none" strike="noStrike" kern="0" cap="none" spc="0" normalizeH="0" baseline="0" noProof="0" dirty="0" err="1">
                <a:ln>
                  <a:noFill/>
                </a:ln>
                <a:solidFill>
                  <a:srgbClr val="595454"/>
                </a:solidFill>
                <a:effectLst/>
                <a:uLnTx/>
                <a:uFillTx/>
                <a:ea typeface="+mn-ea"/>
                <a:cs typeface="Arial" panose="020B0604020202020204" pitchFamily="34" charset="0"/>
              </a:rPr>
              <a:t>Per</a:t>
            </a:r>
            <a:r>
              <a:rPr kumimoji="0" lang="en-US" sz="900" b="0" i="0" u="none" strike="noStrike" kern="0" cap="none" spc="0" normalizeH="0" baseline="0" noProof="0" dirty="0">
                <a:ln>
                  <a:noFill/>
                </a:ln>
                <a:solidFill>
                  <a:srgbClr val="595454"/>
                </a:solidFill>
                <a:effectLst/>
                <a:uLnTx/>
                <a:uFillTx/>
                <a:ea typeface="+mn-ea"/>
                <a:cs typeface="Arial" panose="020B0604020202020204" pitchFamily="34" charset="0"/>
              </a:rPr>
              <a:t> healthcare professional choice; </a:t>
            </a:r>
            <a:r>
              <a:rPr kumimoji="0" lang="en-US" sz="900" b="0" i="0" u="none" strike="noStrike" kern="0" cap="none" spc="0" normalizeH="0" baseline="30000" noProof="0" dirty="0" err="1">
                <a:ln>
                  <a:noFill/>
                </a:ln>
                <a:solidFill>
                  <a:srgbClr val="595454"/>
                </a:solidFill>
                <a:effectLst/>
                <a:uLnTx/>
                <a:uFillTx/>
                <a:ea typeface="+mn-ea"/>
                <a:cs typeface="Arial" panose="020B0604020202020204" pitchFamily="34" charset="0"/>
              </a:rPr>
              <a:t>h</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Times New Roman" panose="02020603050405020304" pitchFamily="18" charset="0"/>
              </a:rPr>
              <a:t>EFS</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Times New Roman" panose="02020603050405020304" pitchFamily="18" charset="0"/>
              </a:rPr>
              <a:t> defined as the time from randomization to any progression of disease precluding surgery, progression or recurrence of disease after surgery, progression for patients without surgery, or death due to </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mn-cs"/>
              </a:rPr>
              <a:t>any cause; </a:t>
            </a:r>
            <a:r>
              <a:rPr kumimoji="0" lang="en-GB"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patients with subsequent therapy were censored at the last evaluable </a:t>
            </a:r>
            <a:r>
              <a:rPr kumimoji="0" lang="en-US" sz="900" b="0" i="0" u="none" strike="noStrike" kern="1200" cap="none" spc="0" normalizeH="0" baseline="0" dirty="0">
                <a:ln>
                  <a:noFill/>
                </a:ln>
                <a:solidFill>
                  <a:srgbClr val="595454"/>
                </a:solidFill>
                <a:effectLst/>
                <a:uLnTx/>
                <a:uFillTx/>
                <a:ea typeface="SimSun" panose="02010600030101010101" pitchFamily="2" charset="-122"/>
                <a:cs typeface="Arial" panose="020B0604020202020204" pitchFamily="34" charset="0"/>
              </a:rPr>
              <a:t>tumor</a:t>
            </a:r>
            <a:r>
              <a:rPr kumimoji="0" lang="en-GB"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assessment on or prior to the date of subsequent therapy</a:t>
            </a:r>
            <a:r>
              <a:rPr kumimoji="0" lang="en-US" sz="900" b="0" i="0" u="none" strike="noStrike" kern="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a:t>
            </a:r>
            <a:endParaRPr kumimoji="0" lang="en-US" sz="900" b="0" i="0" u="none" strike="noStrike" kern="0" cap="none" spc="0" normalizeH="0" baseline="0" noProof="0" dirty="0">
              <a:ln>
                <a:noFill/>
              </a:ln>
              <a:solidFill>
                <a:srgbClr val="595454"/>
              </a:solidFill>
              <a:effectLst/>
              <a:uLnTx/>
              <a:uFillTx/>
              <a:ea typeface="+mn-ea"/>
              <a:cs typeface="Arial" panose="020B0604020202020204" pitchFamily="34" charset="0"/>
            </a:endParaRPr>
          </a:p>
        </p:txBody>
      </p:sp>
      <p:sp>
        <p:nvSpPr>
          <p:cNvPr id="22" name="Title 1"/>
          <p:cNvSpPr>
            <a:spLocks noGrp="1"/>
          </p:cNvSpPr>
          <p:nvPr>
            <p:ph type="title"/>
          </p:nvPr>
        </p:nvSpPr>
        <p:spPr>
          <a:xfrm>
            <a:off x="609600" y="199506"/>
            <a:ext cx="10744200" cy="783504"/>
          </a:xfrm>
        </p:spPr>
        <p:txBody>
          <a:bodyPr/>
          <a:lstStyle/>
          <a:p>
            <a:r>
              <a:rPr lang="en-US" dirty="0" err="1"/>
              <a:t>CheckMate</a:t>
            </a:r>
            <a:r>
              <a:rPr lang="en-US" dirty="0"/>
              <a:t> 816 Study </a:t>
            </a:r>
            <a:r>
              <a:rPr lang="en-US" dirty="0" err="1"/>
              <a:t>Design</a:t>
            </a:r>
            <a:r>
              <a:rPr lang="en-US" baseline="30000" dirty="0" err="1"/>
              <a:t>a</a:t>
            </a:r>
            <a:endParaRPr lang="en-US" baseline="30000" dirty="0"/>
          </a:p>
        </p:txBody>
      </p:sp>
      <p:sp>
        <p:nvSpPr>
          <p:cNvPr id="5" name="Footer Placeholder 4">
            <a:extLst>
              <a:ext uri="{FF2B5EF4-FFF2-40B4-BE49-F238E27FC236}">
                <a16:creationId xmlns:a16="http://schemas.microsoft.com/office/drawing/2014/main" id="{AFE0C9EE-D722-1826-4860-5BB645EDF80B}"/>
              </a:ext>
            </a:extLst>
          </p:cNvPr>
          <p:cNvSpPr>
            <a:spLocks noGrp="1"/>
          </p:cNvSpPr>
          <p:nvPr>
            <p:ph type="ftr" sz="quarter" idx="3"/>
          </p:nvPr>
        </p:nvSpPr>
        <p:spPr/>
        <p:txBody>
          <a:bodyPr/>
          <a:lstStyle/>
          <a:p>
            <a:r>
              <a:rPr lang="en-US" dirty="0"/>
              <a:t>Forde PM, et al. </a:t>
            </a:r>
            <a:r>
              <a:rPr lang="en-US" i="1" dirty="0"/>
              <a:t>N </a:t>
            </a:r>
            <a:r>
              <a:rPr lang="en-US" i="1" dirty="0" err="1"/>
              <a:t>Engl</a:t>
            </a:r>
            <a:r>
              <a:rPr lang="en-US" i="1" dirty="0"/>
              <a:t> J Med. </a:t>
            </a:r>
            <a:r>
              <a:rPr lang="en-US" dirty="0"/>
              <a:t>2022;386:1973-85.</a:t>
            </a:r>
          </a:p>
        </p:txBody>
      </p:sp>
      <p:sp>
        <p:nvSpPr>
          <p:cNvPr id="30" name="Left Brace 29">
            <a:extLst>
              <a:ext uri="{FF2B5EF4-FFF2-40B4-BE49-F238E27FC236}">
                <a16:creationId xmlns:a16="http://schemas.microsoft.com/office/drawing/2014/main" id="{15D8D26F-98FC-4361-87F4-234A5D496609}"/>
              </a:ext>
            </a:extLst>
          </p:cNvPr>
          <p:cNvSpPr/>
          <p:nvPr/>
        </p:nvSpPr>
        <p:spPr>
          <a:xfrm>
            <a:off x="3674451" y="1959809"/>
            <a:ext cx="1021745" cy="1076325"/>
          </a:xfrm>
          <a:prstGeom prst="leftBrace">
            <a:avLst>
              <a:gd name="adj1" fmla="val 0"/>
              <a:gd name="adj2" fmla="val 48223"/>
            </a:avLst>
          </a:prstGeom>
          <a:ln w="28575">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a:ln>
                <a:noFill/>
              </a:ln>
              <a:solidFill>
                <a:srgbClr val="595454"/>
              </a:solidFill>
              <a:effectLst/>
              <a:uLnTx/>
              <a:uFillTx/>
              <a:ea typeface="+mn-ea"/>
              <a:cs typeface="+mn-cs"/>
            </a:endParaRPr>
          </a:p>
        </p:txBody>
      </p:sp>
      <p:sp>
        <p:nvSpPr>
          <p:cNvPr id="33" name="Rectangle 32">
            <a:extLst>
              <a:ext uri="{FF2B5EF4-FFF2-40B4-BE49-F238E27FC236}">
                <a16:creationId xmlns:a16="http://schemas.microsoft.com/office/drawing/2014/main" id="{6E137E3D-0E6A-4418-A9F1-BA6055E11124}"/>
              </a:ext>
            </a:extLst>
          </p:cNvPr>
          <p:cNvSpPr/>
          <p:nvPr/>
        </p:nvSpPr>
        <p:spPr bwMode="auto">
          <a:xfrm>
            <a:off x="4744391" y="2621193"/>
            <a:ext cx="2792662" cy="822960"/>
          </a:xfrm>
          <a:prstGeom prst="rect">
            <a:avLst/>
          </a:prstGeom>
          <a:solidFill>
            <a:srgbClr val="A69F9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1219170" rtl="0" eaLnBrk="1" fontAlgn="auto" latinLnBrk="0" hangingPunct="1">
              <a:lnSpc>
                <a:spcPct val="100000"/>
              </a:lnSpc>
              <a:spcBef>
                <a:spcPts val="300"/>
              </a:spcBef>
              <a:spcAft>
                <a:spcPts val="0"/>
              </a:spcAft>
              <a:buClrTx/>
              <a:buSzTx/>
              <a:buFontTx/>
              <a:buNone/>
              <a:tabLst/>
              <a:defRPr/>
            </a:pPr>
            <a:r>
              <a:rPr kumimoji="0" lang="en-US" sz="1600" b="1" i="0" u="none" strike="noStrike" kern="0" cap="none" spc="0" normalizeH="0" baseline="0" noProof="0" err="1">
                <a:ln>
                  <a:noFill/>
                </a:ln>
                <a:solidFill>
                  <a:srgbClr val="FFFFFF"/>
                </a:solidFill>
                <a:effectLst/>
                <a:uLnTx/>
                <a:uFillTx/>
                <a:ea typeface="+mn-ea"/>
                <a:cs typeface="Arial"/>
              </a:rPr>
              <a:t>Chemo</a:t>
            </a:r>
            <a:r>
              <a:rPr kumimoji="0" lang="en-US" sz="1600" b="1" i="0" u="none" strike="noStrike" kern="0" cap="none" spc="0" normalizeH="0" baseline="30000" noProof="0" err="1">
                <a:ln>
                  <a:noFill/>
                </a:ln>
                <a:solidFill>
                  <a:srgbClr val="FFFFFF"/>
                </a:solidFill>
                <a:effectLst/>
                <a:uLnTx/>
                <a:uFillTx/>
                <a:ea typeface="+mn-ea"/>
                <a:cs typeface="Arial"/>
              </a:rPr>
              <a:t>f</a:t>
            </a:r>
            <a:r>
              <a:rPr kumimoji="0" lang="en-US" sz="1600" b="0" i="0" u="none" strike="noStrike" kern="0" cap="none" spc="0" normalizeH="0" baseline="0" noProof="0">
                <a:ln>
                  <a:noFill/>
                </a:ln>
                <a:solidFill>
                  <a:srgbClr val="FFFFFF"/>
                </a:solidFill>
                <a:effectLst/>
                <a:uLnTx/>
                <a:uFillTx/>
                <a:ea typeface="+mn-ea"/>
                <a:cs typeface="Arial"/>
              </a:rPr>
              <a:t> </a:t>
            </a:r>
            <a:r>
              <a:rPr kumimoji="0" lang="en-US" sz="1200" b="1" i="0" u="none" strike="noStrike" kern="0" cap="none" spc="0" normalizeH="0" baseline="0" noProof="0">
                <a:ln>
                  <a:noFill/>
                </a:ln>
                <a:solidFill>
                  <a:srgbClr val="FFFFFF"/>
                </a:solidFill>
                <a:effectLst/>
                <a:uLnTx/>
                <a:uFillTx/>
                <a:ea typeface="+mn-ea"/>
                <a:cs typeface="Arial"/>
              </a:rPr>
              <a:t>Q3W</a:t>
            </a:r>
            <a:r>
              <a:rPr kumimoji="0" lang="en-US" sz="1400" b="1" i="0" u="none" strike="noStrike" kern="0" cap="none" spc="0" normalizeH="0" baseline="0" noProof="0">
                <a:ln>
                  <a:noFill/>
                </a:ln>
                <a:solidFill>
                  <a:srgbClr val="FFFFFF"/>
                </a:solidFill>
                <a:effectLst/>
                <a:uLnTx/>
                <a:uFillTx/>
                <a:ea typeface="+mn-ea"/>
                <a:cs typeface="Arial"/>
              </a:rPr>
              <a:t> </a:t>
            </a:r>
            <a:r>
              <a:rPr kumimoji="0" lang="en-US" sz="1200" b="1" i="0" u="none" strike="noStrike" kern="0" cap="none" spc="0" normalizeH="0" baseline="0" noProof="0">
                <a:ln>
                  <a:noFill/>
                </a:ln>
                <a:solidFill>
                  <a:srgbClr val="FFFFFF"/>
                </a:solidFill>
                <a:effectLst/>
                <a:uLnTx/>
                <a:uFillTx/>
                <a:ea typeface="+mn-ea"/>
                <a:cs typeface="Arial"/>
              </a:rPr>
              <a:t>(3 cycles)</a:t>
            </a:r>
          </a:p>
        </p:txBody>
      </p:sp>
      <p:sp>
        <p:nvSpPr>
          <p:cNvPr id="38" name="Rectangle 37">
            <a:extLst>
              <a:ext uri="{FF2B5EF4-FFF2-40B4-BE49-F238E27FC236}">
                <a16:creationId xmlns:a16="http://schemas.microsoft.com/office/drawing/2014/main" id="{BB247244-BA71-4C65-88E8-C68A1BDBC7D7}"/>
              </a:ext>
            </a:extLst>
          </p:cNvPr>
          <p:cNvSpPr/>
          <p:nvPr/>
        </p:nvSpPr>
        <p:spPr bwMode="auto">
          <a:xfrm>
            <a:off x="4744389" y="1545318"/>
            <a:ext cx="2792664" cy="822960"/>
          </a:xfrm>
          <a:prstGeom prst="rect">
            <a:avLst/>
          </a:prstGeom>
          <a:solidFill>
            <a:srgbClr val="138967"/>
          </a:solidFill>
          <a:ln w="12700" cap="flat" cmpd="sng" algn="ctr">
            <a:noFill/>
            <a:prstDash val="solid"/>
            <a:round/>
            <a:headEnd type="none" w="sm" len="sm"/>
            <a:tailEnd type="none" w="sm" len="sm"/>
          </a:ln>
          <a:effectLst/>
        </p:spPr>
        <p:txBody>
          <a:bodyPr vert="horz" wrap="square" lIns="34291" tIns="34291" rIns="34291" bIns="34291" numCol="1" rtlCol="0" anchor="ctr" anchorCtr="0" compatLnSpc="1">
            <a:prstTxWarp prst="textNoShape">
              <a:avLst/>
            </a:prstTxWarp>
            <a:noAutofit/>
          </a:bodyPr>
          <a:lstStyle/>
          <a:p>
            <a:pPr marL="0" marR="0" lvl="0" indent="0" algn="ctr" defTabSz="622284" rtl="0" eaLnBrk="1" fontAlgn="auto" latinLnBrk="0" hangingPunct="1">
              <a:lnSpc>
                <a:spcPct val="100000"/>
              </a:lnSpc>
              <a:spcBef>
                <a:spcPts val="300"/>
              </a:spcBef>
              <a:spcAft>
                <a:spcPts val="0"/>
              </a:spcAft>
              <a:buClrTx/>
              <a:buSzTx/>
              <a:buFontTx/>
              <a:buNone/>
              <a:tabLst/>
              <a:defRPr/>
            </a:pPr>
            <a:r>
              <a:rPr kumimoji="0" lang="en-US" sz="1600" b="1" i="0" u="none" strike="noStrike" kern="0" cap="none" spc="0" normalizeH="0" baseline="0" noProof="0" dirty="0" err="1">
                <a:ln>
                  <a:noFill/>
                </a:ln>
                <a:solidFill>
                  <a:srgbClr val="FFFFFF"/>
                </a:solidFill>
                <a:effectLst/>
                <a:uLnTx/>
                <a:uFillTx/>
                <a:ea typeface="+mn-ea"/>
                <a:cs typeface="Arial"/>
              </a:rPr>
              <a:t>NIVO</a:t>
            </a:r>
            <a:r>
              <a:rPr kumimoji="0" lang="en-US" sz="1400" b="1" i="0" u="none" strike="noStrike" kern="0" cap="none" spc="0" normalizeH="0" baseline="0" noProof="0" dirty="0">
                <a:ln>
                  <a:noFill/>
                </a:ln>
                <a:solidFill>
                  <a:srgbClr val="FFFFFF"/>
                </a:solidFill>
                <a:effectLst/>
                <a:uLnTx/>
                <a:uFillTx/>
                <a:ea typeface="+mn-ea"/>
                <a:cs typeface="Arial"/>
              </a:rPr>
              <a:t> </a:t>
            </a:r>
            <a:r>
              <a:rPr kumimoji="0" lang="en-US" sz="1200" b="1" i="0" u="none" strike="noStrike" kern="0" cap="none" spc="0" normalizeH="0" baseline="0" noProof="0" dirty="0">
                <a:ln>
                  <a:noFill/>
                </a:ln>
                <a:solidFill>
                  <a:srgbClr val="FFFFFF"/>
                </a:solidFill>
                <a:effectLst/>
                <a:uLnTx/>
                <a:uFillTx/>
                <a:ea typeface="+mn-ea"/>
                <a:cs typeface="Arial"/>
              </a:rPr>
              <a:t>360 mg Q3W </a:t>
            </a:r>
            <a:br>
              <a:rPr kumimoji="0" lang="en-US" sz="1200" b="1" i="0" u="none" strike="noStrike" kern="0" cap="none" spc="0" normalizeH="0" baseline="0" noProof="0" dirty="0">
                <a:ln>
                  <a:noFill/>
                </a:ln>
                <a:solidFill>
                  <a:srgbClr val="FFFFFF"/>
                </a:solidFill>
                <a:effectLst/>
                <a:uLnTx/>
                <a:uFillTx/>
                <a:ea typeface="+mn-ea"/>
                <a:cs typeface="Arial" panose="020B0604020202020204" pitchFamily="34" charset="0"/>
              </a:rPr>
            </a:br>
            <a:r>
              <a:rPr kumimoji="0" lang="en-US" sz="1400" b="1" i="0" u="none" strike="noStrike" kern="0" cap="none" spc="0" normalizeH="0" baseline="0" noProof="0" dirty="0">
                <a:ln>
                  <a:noFill/>
                </a:ln>
                <a:solidFill>
                  <a:srgbClr val="FFFFFF"/>
                </a:solidFill>
                <a:effectLst/>
                <a:uLnTx/>
                <a:uFillTx/>
                <a:ea typeface="+mn-ea"/>
                <a:cs typeface="Arial"/>
              </a:rPr>
              <a:t>+ </a:t>
            </a:r>
            <a:endParaRPr kumimoji="0" lang="en-US" sz="1400" b="1" i="0" u="none" strike="noStrike" kern="0" cap="none" spc="0" normalizeH="0" baseline="0" noProof="0" dirty="0">
              <a:ln>
                <a:noFill/>
              </a:ln>
              <a:solidFill>
                <a:srgbClr val="FFFFFF"/>
              </a:solidFill>
              <a:effectLst/>
              <a:uLnTx/>
              <a:uFillTx/>
              <a:ea typeface="+mn-ea"/>
              <a:cs typeface="Arial" panose="020B0604020202020204" pitchFamily="34" charset="0"/>
            </a:endParaRPr>
          </a:p>
          <a:p>
            <a:pPr marL="0" marR="0" lvl="0" indent="0" algn="ctr" defTabSz="622284" rtl="0" eaLnBrk="1" fontAlgn="auto" latinLnBrk="0" hangingPunct="1">
              <a:lnSpc>
                <a:spcPct val="100000"/>
              </a:lnSpc>
              <a:spcBef>
                <a:spcPts val="300"/>
              </a:spcBef>
              <a:spcAft>
                <a:spcPts val="0"/>
              </a:spcAft>
              <a:buClrTx/>
              <a:buSzTx/>
              <a:buFontTx/>
              <a:buNone/>
              <a:tabLst/>
              <a:defRPr/>
            </a:pPr>
            <a:r>
              <a:rPr kumimoji="0" lang="en-US" sz="1600" b="1" i="0" u="none" strike="noStrike" kern="0" cap="none" spc="0" normalizeH="0" baseline="0" noProof="0" dirty="0" err="1">
                <a:ln>
                  <a:noFill/>
                </a:ln>
                <a:solidFill>
                  <a:srgbClr val="FFFFFF"/>
                </a:solidFill>
                <a:effectLst/>
                <a:uLnTx/>
                <a:uFillTx/>
                <a:ea typeface="+mn-ea"/>
                <a:cs typeface="Arial"/>
              </a:rPr>
              <a:t>chemo</a:t>
            </a:r>
            <a:r>
              <a:rPr kumimoji="0" lang="en-US" sz="1600" b="1" i="0" u="none" strike="noStrike" kern="0" cap="none" spc="0" normalizeH="0" baseline="30000" noProof="0" dirty="0" err="1">
                <a:ln>
                  <a:noFill/>
                </a:ln>
                <a:solidFill>
                  <a:srgbClr val="FFFFFF"/>
                </a:solidFill>
                <a:effectLst/>
                <a:uLnTx/>
                <a:uFillTx/>
                <a:ea typeface="+mn-ea"/>
                <a:cs typeface="Arial"/>
              </a:rPr>
              <a:t>e</a:t>
            </a:r>
            <a:r>
              <a:rPr kumimoji="0" lang="en-US" sz="1400" b="0" i="0" u="none" strike="noStrike" kern="0" cap="none" spc="0" normalizeH="0" baseline="0" noProof="0" dirty="0">
                <a:ln>
                  <a:noFill/>
                </a:ln>
                <a:solidFill>
                  <a:srgbClr val="FFFFFF"/>
                </a:solidFill>
                <a:effectLst/>
                <a:uLnTx/>
                <a:uFillTx/>
                <a:ea typeface="+mn-ea"/>
                <a:cs typeface="Arial"/>
              </a:rPr>
              <a:t> </a:t>
            </a:r>
            <a:r>
              <a:rPr kumimoji="0" lang="en-US" sz="1200" b="1" i="0" u="none" strike="noStrike" kern="0" cap="none" spc="0" normalizeH="0" baseline="0" noProof="0" dirty="0">
                <a:ln>
                  <a:noFill/>
                </a:ln>
                <a:solidFill>
                  <a:srgbClr val="FFFFFF"/>
                </a:solidFill>
                <a:effectLst/>
                <a:uLnTx/>
                <a:uFillTx/>
                <a:ea typeface="+mn-ea"/>
                <a:cs typeface="Arial"/>
              </a:rPr>
              <a:t>Q3W</a:t>
            </a:r>
            <a:r>
              <a:rPr kumimoji="0" lang="en-US" sz="1400" b="1" i="0" u="none" strike="noStrike" kern="0" cap="none" spc="0" normalizeH="0" baseline="0" noProof="0" dirty="0">
                <a:ln>
                  <a:noFill/>
                </a:ln>
                <a:solidFill>
                  <a:srgbClr val="FFFFFF"/>
                </a:solidFill>
                <a:effectLst/>
                <a:uLnTx/>
                <a:uFillTx/>
                <a:ea typeface="+mn-ea"/>
                <a:cs typeface="Arial"/>
              </a:rPr>
              <a:t> </a:t>
            </a:r>
            <a:r>
              <a:rPr kumimoji="0" lang="en-US" sz="1200" b="1" i="0" u="none" strike="noStrike" kern="0" cap="none" spc="0" normalizeH="0" baseline="0" noProof="0" dirty="0">
                <a:ln>
                  <a:noFill/>
                </a:ln>
                <a:solidFill>
                  <a:srgbClr val="FFFFFF"/>
                </a:solidFill>
                <a:effectLst/>
                <a:uLnTx/>
                <a:uFillTx/>
                <a:ea typeface="+mn-ea"/>
                <a:cs typeface="Arial"/>
              </a:rPr>
              <a:t>(3 cycles)</a:t>
            </a:r>
            <a:endParaRPr kumimoji="0" lang="en-US" sz="1200" b="1" i="0" u="none" strike="noStrike" kern="0" cap="none" spc="0" normalizeH="0" baseline="30000" noProof="0" dirty="0">
              <a:ln>
                <a:noFill/>
              </a:ln>
              <a:solidFill>
                <a:srgbClr val="FFFFFF"/>
              </a:solidFill>
              <a:effectLst/>
              <a:uLnTx/>
              <a:uFillTx/>
              <a:ea typeface="+mn-ea"/>
              <a:cs typeface="Arial"/>
            </a:endParaRPr>
          </a:p>
        </p:txBody>
      </p:sp>
      <p:sp>
        <p:nvSpPr>
          <p:cNvPr id="39" name="Oval 38">
            <a:extLst>
              <a:ext uri="{FF2B5EF4-FFF2-40B4-BE49-F238E27FC236}">
                <a16:creationId xmlns:a16="http://schemas.microsoft.com/office/drawing/2014/main" id="{1E8AB7F2-82D4-4552-8F12-53DC185A0A8E}"/>
              </a:ext>
            </a:extLst>
          </p:cNvPr>
          <p:cNvSpPr/>
          <p:nvPr/>
        </p:nvSpPr>
        <p:spPr bwMode="auto">
          <a:xfrm>
            <a:off x="3453614" y="2247595"/>
            <a:ext cx="457200" cy="455340"/>
          </a:xfrm>
          <a:prstGeom prst="ellipse">
            <a:avLst/>
          </a:prstGeom>
          <a:solidFill>
            <a:srgbClr val="595454"/>
          </a:solidFill>
          <a:ln>
            <a:noFill/>
            <a:headEnd type="none" w="med" len="med"/>
            <a:tailEnd type="none" w="med" len="med"/>
          </a:ln>
          <a:effectLst/>
          <a:scene3d>
            <a:camera prst="orthographicFront">
              <a:rot lat="0" lon="0" rev="0"/>
            </a:camera>
            <a:lightRig rig="threePt" dir="t">
              <a:rot lat="0" lon="0" rev="1200000"/>
            </a:lightRig>
          </a:scene3d>
          <a:sp3d/>
        </p:spPr>
        <p:txBody>
          <a:bodyPr wrap="none" anchor="ctr">
            <a:noAutofit/>
          </a:bodyPr>
          <a:lstStyle/>
          <a:p>
            <a:pPr marL="0" marR="0" lvl="0" indent="0" algn="ctr" defTabSz="914377" rtl="0" eaLnBrk="1" fontAlgn="auto" latinLnBrk="0" hangingPunct="1">
              <a:lnSpc>
                <a:spcPct val="100000"/>
              </a:lnSpc>
              <a:spcBef>
                <a:spcPts val="300"/>
              </a:spcBef>
              <a:spcAft>
                <a:spcPts val="0"/>
              </a:spcAft>
              <a:buClrTx/>
              <a:buSzTx/>
              <a:buFontTx/>
              <a:buNone/>
              <a:tabLst/>
              <a:defRPr/>
            </a:pPr>
            <a:r>
              <a:rPr kumimoji="0" lang="en-US" sz="1200" b="1" i="0" u="none" strike="noStrike" kern="0" cap="none" spc="0" normalizeH="0" baseline="0" noProof="0">
                <a:ln>
                  <a:noFill/>
                </a:ln>
                <a:solidFill>
                  <a:prstClr val="white"/>
                </a:solidFill>
                <a:effectLst/>
                <a:uLnTx/>
                <a:uFillTx/>
                <a:ea typeface="+mn-ea"/>
                <a:cs typeface="Arial" panose="020B0604020202020204" pitchFamily="34" charset="0"/>
              </a:rPr>
              <a:t>R</a:t>
            </a:r>
          </a:p>
          <a:p>
            <a:pPr marL="0" marR="0" lvl="0" indent="0" algn="ctr" defTabSz="914377" rtl="0" eaLnBrk="1" fontAlgn="auto" latinLnBrk="0" hangingPunct="1">
              <a:lnSpc>
                <a:spcPct val="100000"/>
              </a:lnSpc>
              <a:spcBef>
                <a:spcPts val="300"/>
              </a:spcBef>
              <a:spcAft>
                <a:spcPts val="0"/>
              </a:spcAft>
              <a:buClrTx/>
              <a:buSzTx/>
              <a:buFontTx/>
              <a:buNone/>
              <a:tabLst/>
              <a:defRPr/>
            </a:pPr>
            <a:r>
              <a:rPr kumimoji="0" lang="en-US" sz="1200" b="1" i="0" u="none" strike="noStrike" kern="0" cap="none" spc="0" normalizeH="0" baseline="0" noProof="0">
                <a:ln>
                  <a:noFill/>
                </a:ln>
                <a:solidFill>
                  <a:prstClr val="white"/>
                </a:solidFill>
                <a:effectLst/>
                <a:uLnTx/>
                <a:uFillTx/>
                <a:ea typeface="+mn-ea"/>
                <a:cs typeface="Arial" panose="020B0604020202020204" pitchFamily="34" charset="0"/>
              </a:rPr>
              <a:t>1:1</a:t>
            </a:r>
          </a:p>
        </p:txBody>
      </p:sp>
      <p:sp>
        <p:nvSpPr>
          <p:cNvPr id="40" name="Rounded Rectangle 38">
            <a:extLst>
              <a:ext uri="{FF2B5EF4-FFF2-40B4-BE49-F238E27FC236}">
                <a16:creationId xmlns:a16="http://schemas.microsoft.com/office/drawing/2014/main" id="{623C060B-F5FA-4A0C-9B0F-EDE57646C63C}"/>
              </a:ext>
            </a:extLst>
          </p:cNvPr>
          <p:cNvSpPr/>
          <p:nvPr/>
        </p:nvSpPr>
        <p:spPr bwMode="auto">
          <a:xfrm>
            <a:off x="384048" y="1074692"/>
            <a:ext cx="2971292" cy="2678358"/>
          </a:xfrm>
          <a:prstGeom prst="roundRect">
            <a:avLst>
              <a:gd name="adj" fmla="val 0"/>
            </a:avLst>
          </a:prstGeom>
          <a:solidFill>
            <a:schemeClr val="bg1"/>
          </a:solidFill>
          <a:ln w="28575" cap="flat" cmpd="sng" algn="ctr">
            <a:solidFill>
              <a:schemeClr val="tx1"/>
            </a:solidFill>
            <a:prstDash val="solid"/>
            <a:round/>
            <a:headEnd type="none" w="sm" len="sm"/>
            <a:tailEnd type="none" w="sm" len="sm"/>
          </a:ln>
          <a:effectLst/>
        </p:spPr>
        <p:txBody>
          <a:bodyPr vert="horz" wrap="square" lIns="91440" tIns="91440" rIns="91440" bIns="91440" numCol="1" rtlCol="0" anchor="ctr" anchorCtr="0" compatLnSpc="1">
            <a:prstTxWarp prst="textNoShape">
              <a:avLst/>
            </a:prstTxWarp>
            <a:noAutofit/>
          </a:bodyPr>
          <a:lstStyle/>
          <a:p>
            <a:pPr marL="0" marR="0" lvl="0" indent="0" algn="l" defTabSz="860404" rtl="0" eaLnBrk="0" fontAlgn="auto" latinLnBrk="0" hangingPunct="0">
              <a:lnSpc>
                <a:spcPct val="100000"/>
              </a:lnSpc>
              <a:spcBef>
                <a:spcPts val="300"/>
              </a:spcBef>
              <a:spcAft>
                <a:spcPts val="300"/>
              </a:spcAft>
              <a:buClr>
                <a:srgbClr val="FFE947"/>
              </a:buClr>
              <a:buSzTx/>
              <a:buFontTx/>
              <a:buNone/>
              <a:tabLst/>
              <a:defRPr/>
            </a:pPr>
            <a:r>
              <a:rPr kumimoji="0" lang="en-US" sz="1400" b="1" i="0" u="none" strike="noStrike" kern="0" cap="none" spc="0" normalizeH="0" baseline="0" noProof="0" dirty="0">
                <a:ln>
                  <a:noFill/>
                </a:ln>
                <a:solidFill>
                  <a:srgbClr val="595454"/>
                </a:solidFill>
                <a:effectLst/>
                <a:uLnTx/>
                <a:uFillTx/>
                <a:ea typeface="+mn-ea"/>
                <a:cs typeface="Arial" panose="020B0604020202020204" pitchFamily="34" charset="0"/>
              </a:rPr>
              <a:t>Key eligibility criteria</a:t>
            </a:r>
          </a:p>
          <a:p>
            <a:pPr marL="256032" marR="0" lvl="0" indent="-173736" algn="l" defTabSz="860404" rtl="0" eaLnBrk="0" fontAlgn="auto" latinLnBrk="0" hangingPunct="0">
              <a:lnSpc>
                <a:spcPct val="100000"/>
              </a:lnSpc>
              <a:spcBef>
                <a:spcPts val="300"/>
              </a:spcBef>
              <a:spcAft>
                <a:spcPts val="0"/>
              </a:spcAft>
              <a:buClr>
                <a:srgbClr val="595454"/>
              </a:buClr>
              <a:buSzTx/>
              <a:buFont typeface="Arial" panose="020B0604020202020204" pitchFamily="34" charset="0"/>
              <a:buChar char="•"/>
              <a:tabLst/>
              <a:defRPr/>
            </a:pPr>
            <a: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t>Newly diagnosed, resectable, stage </a:t>
            </a:r>
            <a:r>
              <a:rPr kumimoji="0" lang="en-US" sz="1400" b="0" i="0" u="none" strike="noStrike" kern="0" cap="none" spc="0" normalizeH="0" baseline="0" noProof="0" dirty="0" err="1">
                <a:ln>
                  <a:noFill/>
                </a:ln>
                <a:solidFill>
                  <a:srgbClr val="595454"/>
                </a:solidFill>
                <a:effectLst/>
                <a:uLnTx/>
                <a:uFillTx/>
                <a:ea typeface="+mn-ea"/>
                <a:cs typeface="Arial" panose="020B0604020202020204" pitchFamily="34" charset="0"/>
              </a:rPr>
              <a:t>IB</a:t>
            </a:r>
            <a: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t> (≥4 cm)–IIIA NSCLC </a:t>
            </a:r>
            <a:b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br>
            <a: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t>(per </a:t>
            </a:r>
            <a:r>
              <a:rPr kumimoji="0" lang="en-US" sz="1400" b="0" i="0" u="none" strike="noStrike" kern="0" cap="none" spc="0" normalizeH="0" baseline="0" noProof="0" dirty="0" err="1">
                <a:ln>
                  <a:noFill/>
                </a:ln>
                <a:solidFill>
                  <a:srgbClr val="595454"/>
                </a:solidFill>
                <a:effectLst/>
                <a:uLnTx/>
                <a:uFillTx/>
                <a:ea typeface="+mn-ea"/>
                <a:cs typeface="Arial" panose="020B0604020202020204" pitchFamily="34" charset="0"/>
              </a:rPr>
              <a:t>AJCC</a:t>
            </a:r>
            <a: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t> 7</a:t>
            </a:r>
            <a:r>
              <a:rPr kumimoji="0" lang="en-US" sz="1400" b="0" i="0" u="none" strike="noStrike" kern="0" cap="none" spc="0" normalizeH="0" baseline="30000" noProof="0" dirty="0">
                <a:ln>
                  <a:noFill/>
                </a:ln>
                <a:solidFill>
                  <a:srgbClr val="595454"/>
                </a:solidFill>
                <a:effectLst/>
                <a:uLnTx/>
                <a:uFillTx/>
                <a:ea typeface="+mn-ea"/>
                <a:cs typeface="Arial" panose="020B0604020202020204" pitchFamily="34" charset="0"/>
              </a:rPr>
              <a:t>th</a:t>
            </a:r>
            <a: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t> </a:t>
            </a:r>
            <a:r>
              <a:rPr kumimoji="0" lang="en-US" sz="1400" b="0" i="0" u="none" strike="noStrike" kern="0" cap="none" spc="0" normalizeH="0" baseline="0" noProof="0" dirty="0" err="1">
                <a:ln>
                  <a:noFill/>
                </a:ln>
                <a:solidFill>
                  <a:srgbClr val="595454"/>
                </a:solidFill>
                <a:effectLst/>
                <a:uLnTx/>
                <a:uFillTx/>
                <a:ea typeface="+mn-ea"/>
                <a:cs typeface="Arial" panose="020B0604020202020204" pitchFamily="34" charset="0"/>
              </a:rPr>
              <a:t>edition</a:t>
            </a:r>
            <a:r>
              <a:rPr kumimoji="0" lang="en-US" sz="1400" b="0" i="0" u="none" strike="noStrike" kern="0" cap="none" spc="0" normalizeH="0" baseline="30000" noProof="0" dirty="0" err="1">
                <a:ln>
                  <a:noFill/>
                </a:ln>
                <a:solidFill>
                  <a:srgbClr val="595454"/>
                </a:solidFill>
                <a:effectLst/>
                <a:uLnTx/>
                <a:uFillTx/>
                <a:ea typeface="+mn-ea"/>
                <a:cs typeface="Arial" panose="020B0604020202020204" pitchFamily="34" charset="0"/>
              </a:rPr>
              <a:t>b</a:t>
            </a:r>
            <a: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t>)</a:t>
            </a:r>
          </a:p>
          <a:p>
            <a:pPr marL="256032" marR="0" lvl="0" indent="-173736" algn="l" defTabSz="860404" rtl="0" eaLnBrk="0" fontAlgn="auto" latinLnBrk="0" hangingPunct="0">
              <a:lnSpc>
                <a:spcPct val="100000"/>
              </a:lnSpc>
              <a:spcBef>
                <a:spcPts val="300"/>
              </a:spcBef>
              <a:spcAft>
                <a:spcPts val="0"/>
              </a:spcAft>
              <a:buClr>
                <a:srgbClr val="595454"/>
              </a:buClr>
              <a:buSzTx/>
              <a:buFont typeface="Arial" panose="020B0604020202020204" pitchFamily="34" charset="0"/>
              <a:buChar char="•"/>
              <a:tabLst/>
              <a:defRPr/>
            </a:pPr>
            <a:r>
              <a:rPr kumimoji="0" lang="en-US" sz="1400" b="0" i="0" u="none" strike="noStrike" kern="0" cap="none" spc="0" normalizeH="0" baseline="0" noProof="0" dirty="0" err="1">
                <a:ln>
                  <a:noFill/>
                </a:ln>
                <a:solidFill>
                  <a:srgbClr val="595454"/>
                </a:solidFill>
                <a:effectLst/>
                <a:uLnTx/>
                <a:uFillTx/>
                <a:ea typeface="+mn-ea"/>
                <a:cs typeface="Arial" panose="020B0604020202020204" pitchFamily="34" charset="0"/>
              </a:rPr>
              <a:t>ECOG</a:t>
            </a:r>
            <a: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t> PS 0–1</a:t>
            </a:r>
          </a:p>
          <a:p>
            <a:pPr marL="256032" marR="0" lvl="0" indent="-173736" algn="l" defTabSz="860404" rtl="0" eaLnBrk="0" fontAlgn="auto" latinLnBrk="0" hangingPunct="0">
              <a:lnSpc>
                <a:spcPct val="100000"/>
              </a:lnSpc>
              <a:spcBef>
                <a:spcPts val="300"/>
              </a:spcBef>
              <a:spcAft>
                <a:spcPts val="0"/>
              </a:spcAft>
              <a:buClr>
                <a:srgbClr val="595454"/>
              </a:buClr>
              <a:buSzTx/>
              <a:buFont typeface="Arial" panose="020B0604020202020204" pitchFamily="34" charset="0"/>
              <a:buChar char="•"/>
              <a:tabLst/>
              <a:defRPr/>
            </a:pPr>
            <a: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t>No known sensitizing </a:t>
            </a:r>
            <a:r>
              <a:rPr kumimoji="0" lang="en-US" sz="1400" b="0" i="1" u="none" strike="noStrike" kern="0" cap="none" spc="0" normalizeH="0" baseline="0" noProof="0" dirty="0">
                <a:ln>
                  <a:noFill/>
                </a:ln>
                <a:solidFill>
                  <a:srgbClr val="595454"/>
                </a:solidFill>
                <a:effectLst/>
                <a:uLnTx/>
                <a:uFillTx/>
                <a:ea typeface="+mn-ea"/>
                <a:cs typeface="Arial" panose="020B0604020202020204" pitchFamily="34" charset="0"/>
              </a:rPr>
              <a:t>EGFR</a:t>
            </a:r>
            <a: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t> mutations or </a:t>
            </a:r>
            <a:r>
              <a:rPr kumimoji="0" lang="en-US" sz="1400" b="0" i="1" u="none" strike="noStrike" kern="0" cap="none" spc="0" normalizeH="0" baseline="0" noProof="0" dirty="0" err="1">
                <a:ln>
                  <a:noFill/>
                </a:ln>
                <a:solidFill>
                  <a:srgbClr val="595454"/>
                </a:solidFill>
                <a:effectLst/>
                <a:uLnTx/>
                <a:uFillTx/>
                <a:ea typeface="+mn-ea"/>
                <a:cs typeface="Arial" panose="020B0604020202020204" pitchFamily="34" charset="0"/>
              </a:rPr>
              <a:t>ALK</a:t>
            </a:r>
            <a:r>
              <a:rPr kumimoji="0" lang="en-US" sz="1400" b="0" i="1" u="none" strike="noStrike" kern="0" cap="none" spc="0" normalizeH="0" baseline="0" noProof="0" dirty="0">
                <a:ln>
                  <a:noFill/>
                </a:ln>
                <a:solidFill>
                  <a:srgbClr val="595454"/>
                </a:solidFill>
                <a:effectLst/>
                <a:uLnTx/>
                <a:uFillTx/>
                <a:ea typeface="+mn-ea"/>
                <a:cs typeface="Arial" panose="020B0604020202020204" pitchFamily="34" charset="0"/>
              </a:rPr>
              <a:t> </a:t>
            </a:r>
            <a: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t>alterations</a:t>
            </a:r>
          </a:p>
          <a:p>
            <a:pPr marL="0" marR="0" lvl="0" indent="0" algn="l" defTabSz="860404" rtl="0" eaLnBrk="0" fontAlgn="auto" latinLnBrk="0" hangingPunct="0">
              <a:lnSpc>
                <a:spcPct val="100000"/>
              </a:lnSpc>
              <a:spcBef>
                <a:spcPts val="300"/>
              </a:spcBef>
              <a:spcAft>
                <a:spcPts val="0"/>
              </a:spcAft>
              <a:buClr>
                <a:prstClr val="white"/>
              </a:buClr>
              <a:buSzTx/>
              <a:buFontTx/>
              <a:buNone/>
              <a:tabLst/>
              <a:defRPr/>
            </a:pPr>
            <a:endParaRPr kumimoji="0" lang="en-US" sz="800" b="1" i="0" u="none" strike="noStrike" kern="0" cap="none" spc="0" normalizeH="0" baseline="0" noProof="0" dirty="0">
              <a:ln>
                <a:noFill/>
              </a:ln>
              <a:solidFill>
                <a:srgbClr val="595454"/>
              </a:solidFill>
              <a:effectLst/>
              <a:uLnTx/>
              <a:uFillTx/>
              <a:ea typeface="+mn-ea"/>
              <a:cs typeface="Arial" panose="020B0604020202020204" pitchFamily="34" charset="0"/>
            </a:endParaRPr>
          </a:p>
          <a:p>
            <a:pPr marL="0" marR="0" lvl="0" indent="0" algn="ctr" defTabSz="860404" rtl="0" eaLnBrk="0" fontAlgn="auto" latinLnBrk="0" hangingPunct="0">
              <a:lnSpc>
                <a:spcPct val="100000"/>
              </a:lnSpc>
              <a:spcBef>
                <a:spcPts val="300"/>
              </a:spcBef>
              <a:spcAft>
                <a:spcPts val="0"/>
              </a:spcAft>
              <a:buClr>
                <a:prstClr val="white"/>
              </a:buClr>
              <a:buSzTx/>
              <a:buFontTx/>
              <a:buNone/>
              <a:tabLst/>
              <a:defRPr/>
            </a:pPr>
            <a:r>
              <a:rPr kumimoji="0" lang="en-US" sz="1400" b="1" i="0" u="none" strike="noStrike" kern="0" cap="none" spc="0" normalizeH="0" baseline="0" noProof="0" dirty="0">
                <a:ln>
                  <a:noFill/>
                </a:ln>
                <a:solidFill>
                  <a:srgbClr val="595454"/>
                </a:solidFill>
                <a:effectLst/>
                <a:uLnTx/>
                <a:uFillTx/>
                <a:ea typeface="+mn-ea"/>
                <a:cs typeface="Arial" panose="020B0604020202020204" pitchFamily="34" charset="0"/>
              </a:rPr>
              <a:t>Stratified by</a:t>
            </a:r>
          </a:p>
          <a:p>
            <a:pPr marL="0" marR="0" lvl="0" indent="0" algn="ctr" defTabSz="860404" rtl="0" eaLnBrk="0" fontAlgn="auto" latinLnBrk="0" hangingPunct="0">
              <a:lnSpc>
                <a:spcPct val="100000"/>
              </a:lnSpc>
              <a:spcBef>
                <a:spcPts val="300"/>
              </a:spcBef>
              <a:spcAft>
                <a:spcPts val="0"/>
              </a:spcAft>
              <a:buClr>
                <a:srgbClr val="595454"/>
              </a:buClr>
              <a:buSzTx/>
              <a:buFontTx/>
              <a:buNone/>
              <a:tabLst/>
              <a:defRPr/>
            </a:pPr>
            <a:r>
              <a:rPr kumimoji="0" lang="en-US" sz="1400" b="1" i="0" u="none" strike="noStrike" kern="0" cap="none" spc="0" normalizeH="0" baseline="0" noProof="0" dirty="0">
                <a:ln>
                  <a:noFill/>
                </a:ln>
                <a:solidFill>
                  <a:srgbClr val="595454"/>
                </a:solidFill>
                <a:effectLst/>
                <a:uLnTx/>
                <a:uFillTx/>
                <a:ea typeface="+mn-ea"/>
                <a:cs typeface="Arial" panose="020B0604020202020204" pitchFamily="34" charset="0"/>
              </a:rPr>
              <a:t>Stage (</a:t>
            </a:r>
            <a:r>
              <a:rPr kumimoji="0" lang="en-US" sz="1400" b="1" i="0" u="none" strike="noStrike" kern="0" cap="none" spc="0" normalizeH="0" baseline="0" noProof="0" dirty="0" err="1">
                <a:ln>
                  <a:noFill/>
                </a:ln>
                <a:solidFill>
                  <a:srgbClr val="595454"/>
                </a:solidFill>
                <a:effectLst/>
                <a:uLnTx/>
                <a:uFillTx/>
                <a:ea typeface="+mn-ea"/>
                <a:cs typeface="Arial" panose="020B0604020202020204" pitchFamily="34" charset="0"/>
              </a:rPr>
              <a:t>IB</a:t>
            </a:r>
            <a:r>
              <a:rPr kumimoji="0" lang="en-US" sz="1400" b="1" i="0" u="none" strike="noStrike" kern="0" cap="none" spc="0" normalizeH="0" baseline="0" noProof="0" dirty="0">
                <a:ln>
                  <a:noFill/>
                </a:ln>
                <a:solidFill>
                  <a:srgbClr val="595454"/>
                </a:solidFill>
                <a:effectLst/>
                <a:uLnTx/>
                <a:uFillTx/>
                <a:ea typeface="+mn-ea"/>
                <a:cs typeface="Arial" panose="020B0604020202020204" pitchFamily="34" charset="0"/>
              </a:rPr>
              <a:t>–II vs IIIA), </a:t>
            </a:r>
            <a:br>
              <a:rPr kumimoji="0" lang="en-US" sz="1400" b="1" i="0" u="none" strike="noStrike" kern="0" cap="none" spc="0" normalizeH="0" baseline="0" noProof="0" dirty="0">
                <a:ln>
                  <a:noFill/>
                </a:ln>
                <a:solidFill>
                  <a:srgbClr val="595454"/>
                </a:solidFill>
                <a:effectLst/>
                <a:uLnTx/>
                <a:uFillTx/>
                <a:ea typeface="+mn-ea"/>
                <a:cs typeface="Arial" panose="020B0604020202020204" pitchFamily="34" charset="0"/>
              </a:rPr>
            </a:br>
            <a:r>
              <a:rPr kumimoji="0" lang="en-US" sz="1400" b="1" i="0" u="none" strike="noStrike" kern="0" cap="none" spc="0" normalizeH="0" baseline="0" noProof="0" dirty="0">
                <a:ln>
                  <a:noFill/>
                </a:ln>
                <a:solidFill>
                  <a:srgbClr val="595454"/>
                </a:solidFill>
                <a:effectLst/>
                <a:uLnTx/>
                <a:uFillTx/>
                <a:ea typeface="+mn-ea"/>
                <a:cs typeface="Arial" panose="020B0604020202020204" pitchFamily="34" charset="0"/>
              </a:rPr>
              <a:t>PD-L1</a:t>
            </a:r>
            <a:r>
              <a:rPr kumimoji="0" lang="en-US" sz="1400" b="1" i="0" u="none" strike="noStrike" kern="0" cap="none" spc="0" normalizeH="0" baseline="30000" noProof="0" dirty="0">
                <a:ln>
                  <a:noFill/>
                </a:ln>
                <a:solidFill>
                  <a:srgbClr val="595454"/>
                </a:solidFill>
                <a:effectLst/>
                <a:uLnTx/>
                <a:uFillTx/>
                <a:ea typeface="+mn-ea"/>
                <a:cs typeface="Arial"/>
              </a:rPr>
              <a:t>c </a:t>
            </a:r>
            <a:r>
              <a:rPr kumimoji="0" lang="en-US" sz="1400" b="1" i="0" u="none" strike="noStrike" kern="0" cap="none" spc="0" normalizeH="0" baseline="0" noProof="0" dirty="0">
                <a:ln>
                  <a:noFill/>
                </a:ln>
                <a:solidFill>
                  <a:srgbClr val="595454"/>
                </a:solidFill>
                <a:effectLst/>
                <a:uLnTx/>
                <a:uFillTx/>
                <a:ea typeface="+mn-ea"/>
                <a:cs typeface="Arial"/>
              </a:rPr>
              <a:t>(≥1% vs &lt;1%</a:t>
            </a:r>
            <a:r>
              <a:rPr kumimoji="0" lang="en-US" sz="1400" b="1" i="0" u="none" strike="noStrike" kern="0" cap="none" spc="0" normalizeH="0" baseline="30000" noProof="0" dirty="0">
                <a:ln>
                  <a:noFill/>
                </a:ln>
                <a:solidFill>
                  <a:srgbClr val="595454"/>
                </a:solidFill>
                <a:effectLst/>
                <a:uLnTx/>
                <a:uFillTx/>
                <a:ea typeface="+mn-ea"/>
                <a:cs typeface="Arial"/>
              </a:rPr>
              <a:t>d</a:t>
            </a:r>
            <a:r>
              <a:rPr kumimoji="0" lang="en-US" sz="1400" b="1" i="0" u="none" strike="noStrike" kern="0" cap="none" spc="0" normalizeH="0" baseline="0" noProof="0" dirty="0">
                <a:ln>
                  <a:noFill/>
                </a:ln>
                <a:solidFill>
                  <a:srgbClr val="595454"/>
                </a:solidFill>
                <a:effectLst/>
                <a:uLnTx/>
                <a:uFillTx/>
                <a:ea typeface="+mn-ea"/>
                <a:cs typeface="Arial"/>
              </a:rPr>
              <a:t>)</a:t>
            </a:r>
            <a:r>
              <a:rPr kumimoji="0" lang="en-US" sz="1400" b="1" i="0" u="none" strike="noStrike" kern="0" cap="none" spc="0" normalizeH="0" baseline="0" noProof="0" dirty="0">
                <a:ln>
                  <a:noFill/>
                </a:ln>
                <a:solidFill>
                  <a:srgbClr val="595454"/>
                </a:solidFill>
                <a:effectLst/>
                <a:uLnTx/>
                <a:uFillTx/>
                <a:ea typeface="+mn-ea"/>
                <a:cs typeface="Arial" panose="020B0604020202020204" pitchFamily="34" charset="0"/>
              </a:rPr>
              <a:t>, and sex</a:t>
            </a:r>
          </a:p>
        </p:txBody>
      </p:sp>
      <p:sp>
        <p:nvSpPr>
          <p:cNvPr id="34" name="Rectangle 33">
            <a:extLst>
              <a:ext uri="{FF2B5EF4-FFF2-40B4-BE49-F238E27FC236}">
                <a16:creationId xmlns:a16="http://schemas.microsoft.com/office/drawing/2014/main" id="{F0313307-2BFC-4B5D-A396-5E69D7FA38B3}"/>
              </a:ext>
            </a:extLst>
          </p:cNvPr>
          <p:cNvSpPr/>
          <p:nvPr/>
        </p:nvSpPr>
        <p:spPr bwMode="auto">
          <a:xfrm>
            <a:off x="8431141" y="1633541"/>
            <a:ext cx="1097948" cy="1778334"/>
          </a:xfrm>
          <a:prstGeom prst="rect">
            <a:avLst/>
          </a:prstGeom>
          <a:solidFill>
            <a:schemeClr val="bg1"/>
          </a:solidFill>
          <a:ln w="28575" cap="flat" cmpd="sng" algn="ctr">
            <a:solidFill>
              <a:schemeClr val="tx1"/>
            </a:solidFill>
            <a:prstDash val="solid"/>
            <a:round/>
            <a:headEnd type="none" w="sm" len="sm"/>
            <a:tailEnd type="none" w="sm" len="sm"/>
          </a:ln>
          <a:effectLst/>
        </p:spPr>
        <p:txBody>
          <a:bodyPr vert="horz" wrap="square" lIns="34291" tIns="34291" rIns="34291" bIns="34291" numCol="1" rtlCol="0" anchor="ctr" anchorCtr="0" compatLnSpc="1">
            <a:prstTxWarp prst="textNoShape">
              <a:avLst/>
            </a:prstTxWarp>
            <a:noAutofit/>
          </a:bodyPr>
          <a:lstStyle/>
          <a:p>
            <a:pPr marL="0" marR="0" lvl="0" indent="0" algn="ctr" defTabSz="622284" rtl="0" eaLnBrk="1" fontAlgn="auto" latinLnBrk="0" hangingPunct="1">
              <a:lnSpc>
                <a:spcPct val="100000"/>
              </a:lnSpc>
              <a:spcBef>
                <a:spcPts val="300"/>
              </a:spcBef>
              <a:spcAft>
                <a:spcPts val="0"/>
              </a:spcAft>
              <a:buClrTx/>
              <a:buSzTx/>
              <a:buFontTx/>
              <a:buNone/>
              <a:tabLst/>
              <a:defRPr/>
            </a:pPr>
            <a: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t>Surgery </a:t>
            </a:r>
            <a:b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br>
            <a: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t>(within 6 weeks</a:t>
            </a:r>
            <a:b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br>
            <a: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t>post-treatment) </a:t>
            </a:r>
            <a:br>
              <a:rPr kumimoji="0" lang="en-US" sz="1400" b="0" i="0" u="none" strike="noStrike" kern="0" cap="none" spc="0" normalizeH="0" baseline="0" noProof="0" dirty="0">
                <a:ln>
                  <a:noFill/>
                </a:ln>
                <a:solidFill>
                  <a:srgbClr val="595454"/>
                </a:solidFill>
                <a:effectLst/>
                <a:uLnTx/>
                <a:uFillTx/>
                <a:ea typeface="+mn-ea"/>
                <a:cs typeface="Arial" panose="020B0604020202020204" pitchFamily="34" charset="0"/>
              </a:rPr>
            </a:br>
            <a:endParaRPr kumimoji="0" lang="en-US" sz="1400" b="0" i="0" u="none" strike="noStrike" kern="0" cap="none" spc="0" normalizeH="0" baseline="30000" noProof="0" dirty="0">
              <a:ln>
                <a:noFill/>
              </a:ln>
              <a:solidFill>
                <a:srgbClr val="595454"/>
              </a:solidFill>
              <a:effectLst/>
              <a:uLnTx/>
              <a:uFillTx/>
              <a:ea typeface="+mn-ea"/>
              <a:cs typeface="Arial" panose="020B0604020202020204" pitchFamily="34" charset="0"/>
            </a:endParaRPr>
          </a:p>
        </p:txBody>
      </p:sp>
      <p:cxnSp>
        <p:nvCxnSpPr>
          <p:cNvPr id="35" name="Straight Arrow Connector 34">
            <a:extLst>
              <a:ext uri="{FF2B5EF4-FFF2-40B4-BE49-F238E27FC236}">
                <a16:creationId xmlns:a16="http://schemas.microsoft.com/office/drawing/2014/main" id="{EAC919FA-69ED-4A9E-87D3-1E2196673671}"/>
              </a:ext>
            </a:extLst>
          </p:cNvPr>
          <p:cNvCxnSpPr>
            <a:cxnSpLocks/>
          </p:cNvCxnSpPr>
          <p:nvPr/>
        </p:nvCxnSpPr>
        <p:spPr>
          <a:xfrm>
            <a:off x="7647114" y="2504331"/>
            <a:ext cx="731520" cy="0"/>
          </a:xfrm>
          <a:prstGeom prst="straightConnector1">
            <a:avLst/>
          </a:prstGeom>
          <a:ln w="34925">
            <a:headEnd type="none" w="med" len="med"/>
            <a:tailEnd type="triangle" w="med" len="med"/>
          </a:ln>
        </p:spPr>
        <p:style>
          <a:lnRef idx="1">
            <a:schemeClr val="dk1"/>
          </a:lnRef>
          <a:fillRef idx="0">
            <a:schemeClr val="dk1"/>
          </a:fillRef>
          <a:effectRef idx="0">
            <a:schemeClr val="dk1"/>
          </a:effectRef>
          <a:fontRef idx="minor">
            <a:schemeClr val="tx1"/>
          </a:fontRef>
        </p:style>
      </p:cxnSp>
      <p:sp>
        <p:nvSpPr>
          <p:cNvPr id="43" name="Rectangle 42">
            <a:extLst>
              <a:ext uri="{FF2B5EF4-FFF2-40B4-BE49-F238E27FC236}">
                <a16:creationId xmlns:a16="http://schemas.microsoft.com/office/drawing/2014/main" id="{F2D4F547-9058-401E-9ABA-6BBC3171FDF5}"/>
              </a:ext>
            </a:extLst>
          </p:cNvPr>
          <p:cNvSpPr/>
          <p:nvPr/>
        </p:nvSpPr>
        <p:spPr bwMode="auto">
          <a:xfrm>
            <a:off x="9949024" y="1624242"/>
            <a:ext cx="1097948" cy="1778335"/>
          </a:xfrm>
          <a:prstGeom prst="rect">
            <a:avLst/>
          </a:prstGeom>
          <a:solidFill>
            <a:schemeClr val="bg1"/>
          </a:solidFill>
          <a:ln w="28575" cap="flat" cmpd="sng" algn="ctr">
            <a:solidFill>
              <a:schemeClr val="tx1"/>
            </a:solidFill>
            <a:prstDash val="solid"/>
            <a:round/>
            <a:headEnd type="none" w="sm" len="sm"/>
            <a:tailEnd type="none" w="sm" len="sm"/>
          </a:ln>
          <a:effectLst/>
        </p:spPr>
        <p:txBody>
          <a:bodyPr vert="horz" wrap="square" lIns="34291" tIns="34291" rIns="34291" bIns="34291" numCol="1" rtlCol="0" anchor="ctr" anchorCtr="0" compatLnSpc="1">
            <a:prstTxWarp prst="textNoShape">
              <a:avLst/>
            </a:prstTxWarp>
            <a:noAutofit/>
          </a:bodyPr>
          <a:lstStyle/>
          <a:p>
            <a:pPr marL="0" marR="0" lvl="0" indent="0" algn="ctr" defTabSz="622284" rtl="0" eaLnBrk="1" fontAlgn="auto" latinLnBrk="0" hangingPunct="1">
              <a:lnSpc>
                <a:spcPct val="100000"/>
              </a:lnSpc>
              <a:spcBef>
                <a:spcPts val="300"/>
              </a:spcBef>
              <a:spcAft>
                <a:spcPts val="0"/>
              </a:spcAft>
              <a:buClrTx/>
              <a:buSzTx/>
              <a:buFontTx/>
              <a:buNone/>
              <a:tabLst/>
              <a:defRPr/>
            </a:pPr>
            <a:r>
              <a:rPr kumimoji="0" lang="en-US" sz="1400" b="0" i="0" u="none" strike="noStrike" kern="0" cap="none" spc="0" normalizeH="0" baseline="0" noProof="0">
                <a:ln>
                  <a:noFill/>
                </a:ln>
                <a:solidFill>
                  <a:srgbClr val="595454"/>
                </a:solidFill>
                <a:effectLst/>
                <a:uLnTx/>
                <a:uFillTx/>
                <a:ea typeface="+mn-ea"/>
                <a:cs typeface="Arial"/>
              </a:rPr>
              <a:t>Optional adjuvant chemo </a:t>
            </a:r>
            <a:r>
              <a:rPr kumimoji="0" lang="en-US" sz="1400" b="0" i="0" u="none" strike="noStrike" kern="0" cap="none" spc="0" normalizeH="0" baseline="0" noProof="0">
                <a:ln>
                  <a:noFill/>
                </a:ln>
                <a:solidFill>
                  <a:srgbClr val="595454"/>
                </a:solidFill>
                <a:effectLst/>
                <a:uLnTx/>
                <a:uFillTx/>
                <a:ea typeface="+mn-ea"/>
                <a:cs typeface="Arial" panose="020B0604020202020204" pitchFamily="34" charset="0"/>
              </a:rPr>
              <a:t>± </a:t>
            </a:r>
            <a:r>
              <a:rPr kumimoji="0" lang="en-US" sz="1400" b="0" i="0" u="none" strike="noStrike" kern="0" cap="none" spc="0" normalizeH="0" baseline="0" noProof="0" err="1">
                <a:ln>
                  <a:noFill/>
                </a:ln>
                <a:solidFill>
                  <a:srgbClr val="595454"/>
                </a:solidFill>
                <a:effectLst/>
                <a:uLnTx/>
                <a:uFillTx/>
                <a:ea typeface="+mn-ea"/>
                <a:cs typeface="Arial"/>
              </a:rPr>
              <a:t>RT</a:t>
            </a:r>
            <a:r>
              <a:rPr kumimoji="0" lang="en-US" sz="1400" b="0" i="0" u="none" strike="noStrike" kern="0" cap="none" spc="0" normalizeH="0" baseline="30000" noProof="0" err="1">
                <a:ln>
                  <a:noFill/>
                </a:ln>
                <a:solidFill>
                  <a:srgbClr val="595454"/>
                </a:solidFill>
                <a:effectLst/>
                <a:uLnTx/>
                <a:uFillTx/>
                <a:ea typeface="+mn-ea"/>
                <a:cs typeface="Arial"/>
              </a:rPr>
              <a:t>g</a:t>
            </a:r>
            <a:endParaRPr kumimoji="0" lang="en-US" sz="1400" b="0" i="0" u="none" strike="noStrike" kern="0" cap="none" spc="0" normalizeH="0" baseline="30000" noProof="0">
              <a:ln>
                <a:noFill/>
              </a:ln>
              <a:solidFill>
                <a:srgbClr val="595454"/>
              </a:solidFill>
              <a:effectLst/>
              <a:uLnTx/>
              <a:uFillTx/>
              <a:ea typeface="+mn-ea"/>
              <a:cs typeface="Arial" panose="020B0604020202020204" pitchFamily="34" charset="0"/>
            </a:endParaRPr>
          </a:p>
        </p:txBody>
      </p:sp>
      <p:cxnSp>
        <p:nvCxnSpPr>
          <p:cNvPr id="50" name="Straight Arrow Connector 49">
            <a:extLst>
              <a:ext uri="{FF2B5EF4-FFF2-40B4-BE49-F238E27FC236}">
                <a16:creationId xmlns:a16="http://schemas.microsoft.com/office/drawing/2014/main" id="{5C86C1A7-2A05-4C91-83D4-C1F0C180F498}"/>
              </a:ext>
            </a:extLst>
          </p:cNvPr>
          <p:cNvCxnSpPr>
            <a:cxnSpLocks/>
          </p:cNvCxnSpPr>
          <p:nvPr/>
        </p:nvCxnSpPr>
        <p:spPr>
          <a:xfrm>
            <a:off x="9611564" y="2504331"/>
            <a:ext cx="287348" cy="0"/>
          </a:xfrm>
          <a:prstGeom prst="straightConnector1">
            <a:avLst/>
          </a:prstGeom>
          <a:ln w="34925">
            <a:headEnd type="none" w="med" len="med"/>
            <a:tailEnd type="triangle" w="med" len="med"/>
          </a:ln>
        </p:spPr>
        <p:style>
          <a:lnRef idx="1">
            <a:schemeClr val="dk1"/>
          </a:lnRef>
          <a:fillRef idx="0">
            <a:schemeClr val="dk1"/>
          </a:fillRef>
          <a:effectRef idx="0">
            <a:schemeClr val="dk1"/>
          </a:effectRef>
          <a:fontRef idx="minor">
            <a:schemeClr val="tx1"/>
          </a:fontRef>
        </p:style>
      </p:cxnSp>
      <p:sp>
        <p:nvSpPr>
          <p:cNvPr id="51" name="TextBox 50">
            <a:extLst>
              <a:ext uri="{FF2B5EF4-FFF2-40B4-BE49-F238E27FC236}">
                <a16:creationId xmlns:a16="http://schemas.microsoft.com/office/drawing/2014/main" id="{3971BA7F-9F1E-45A1-8A4E-4482C7B1DAE7}"/>
              </a:ext>
            </a:extLst>
          </p:cNvPr>
          <p:cNvSpPr txBox="1"/>
          <p:nvPr/>
        </p:nvSpPr>
        <p:spPr>
          <a:xfrm>
            <a:off x="11015028" y="2078714"/>
            <a:ext cx="878682" cy="258532"/>
          </a:xfrm>
          <a:prstGeom prst="rect">
            <a:avLst/>
          </a:prstGeom>
          <a:noFill/>
        </p:spPr>
        <p:txBody>
          <a:bodyPr wrap="square" lIns="91440" tIns="45720" rIns="91440" bIns="45720" rtlCol="0" anchor="t">
            <a:spAutoFit/>
          </a:bodyPr>
          <a:lstStyle/>
          <a:p>
            <a:pPr marL="0" marR="0" lvl="0" indent="0" algn="ctr" defTabSz="622284" rtl="0" eaLnBrk="1" fontAlgn="auto" latinLnBrk="0" hangingPunct="1">
              <a:lnSpc>
                <a:spcPct val="90000"/>
              </a:lnSpc>
              <a:spcBef>
                <a:spcPts val="0"/>
              </a:spcBef>
              <a:spcAft>
                <a:spcPct val="35000"/>
              </a:spcAft>
              <a:buClrTx/>
              <a:buSzTx/>
              <a:buFontTx/>
              <a:buNone/>
              <a:tabLst/>
              <a:defRPr/>
            </a:pPr>
            <a:r>
              <a:rPr kumimoji="0" lang="en-US" sz="1200" b="0" i="0" u="none" strike="noStrike" kern="0" cap="none" spc="0" normalizeH="0" baseline="0" noProof="0">
                <a:ln>
                  <a:noFill/>
                </a:ln>
                <a:solidFill>
                  <a:srgbClr val="595454"/>
                </a:solidFill>
                <a:effectLst/>
                <a:uLnTx/>
                <a:uFillTx/>
                <a:ea typeface="+mn-ea"/>
                <a:cs typeface="Arial"/>
              </a:rPr>
              <a:t>Follow-up</a:t>
            </a:r>
          </a:p>
        </p:txBody>
      </p:sp>
      <p:sp>
        <p:nvSpPr>
          <p:cNvPr id="31" name="TextBox 30">
            <a:extLst>
              <a:ext uri="{FF2B5EF4-FFF2-40B4-BE49-F238E27FC236}">
                <a16:creationId xmlns:a16="http://schemas.microsoft.com/office/drawing/2014/main" id="{774B6189-1E24-4E47-8517-BA2B78CB1E26}"/>
              </a:ext>
            </a:extLst>
          </p:cNvPr>
          <p:cNvSpPr txBox="1"/>
          <p:nvPr/>
        </p:nvSpPr>
        <p:spPr>
          <a:xfrm>
            <a:off x="3333305" y="1927275"/>
            <a:ext cx="857122" cy="307777"/>
          </a:xfrm>
          <a:prstGeom prst="rect">
            <a:avLst/>
          </a:prstGeom>
          <a:noFill/>
        </p:spPr>
        <p:txBody>
          <a:bodyPr vert="horz" wrap="square" lIns="91440" tIns="45720" rIns="91440" bIns="45720" rtlCol="0">
            <a:spAutoFit/>
          </a:bodyPr>
          <a:lstStyle>
            <a:lvl1pPr indent="0" defTabSz="457200">
              <a:spcBef>
                <a:spcPts val="600"/>
              </a:spcBef>
              <a:buFont typeface="Arial"/>
              <a:buNone/>
              <a:defRPr sz="1200"/>
            </a:lvl1pPr>
            <a:lvl2pPr marL="346075" indent="-346075" defTabSz="457200">
              <a:spcBef>
                <a:spcPts val="600"/>
              </a:spcBef>
              <a:buFont typeface="Arial" panose="020B0604020202020204" pitchFamily="34" charset="0"/>
              <a:buChar char="•"/>
              <a:defRPr sz="1600"/>
            </a:lvl2pPr>
            <a:lvl3pPr marL="685800" indent="-339725" defTabSz="457200">
              <a:spcBef>
                <a:spcPts val="600"/>
              </a:spcBef>
              <a:buFont typeface="Arial" panose="020B0604020202020204" pitchFamily="34" charset="0"/>
              <a:buChar char="–"/>
              <a:defRPr sz="1600"/>
            </a:lvl3pPr>
            <a:lvl4pPr marL="1031875" indent="-346075" defTabSz="457200">
              <a:spcBef>
                <a:spcPts val="600"/>
              </a:spcBef>
              <a:buFont typeface="Arial" panose="020B0604020202020204" pitchFamily="34" charset="0"/>
              <a:buChar char="•"/>
              <a:defRPr sz="1600"/>
            </a:lvl4pPr>
            <a:lvl5pPr marL="1371600" indent="-339725" defTabSz="457200">
              <a:spcBef>
                <a:spcPts val="600"/>
              </a:spcBef>
              <a:buFont typeface="Arial"/>
              <a:buChar char="»"/>
              <a:defRPr sz="1600"/>
            </a:lvl5pPr>
            <a:lvl6pPr marL="2514600" indent="-228600" defTabSz="457200">
              <a:spcBef>
                <a:spcPct val="20000"/>
              </a:spcBef>
              <a:buFont typeface="Arial"/>
              <a:buChar char="•"/>
              <a:defRPr sz="2000"/>
            </a:lvl6pPr>
            <a:lvl7pPr marL="2971800" indent="-228600" defTabSz="457200">
              <a:spcBef>
                <a:spcPct val="20000"/>
              </a:spcBef>
              <a:buFont typeface="Arial"/>
              <a:buChar char="•"/>
              <a:defRPr sz="2000"/>
            </a:lvl7pPr>
            <a:lvl8pPr marL="3429000" indent="-228600" defTabSz="457200">
              <a:spcBef>
                <a:spcPct val="20000"/>
              </a:spcBef>
              <a:buFont typeface="Arial"/>
              <a:buChar char="•"/>
              <a:defRPr sz="2000"/>
            </a:lvl8pPr>
            <a:lvl9pPr marL="3886200" indent="-228600" defTabSz="457200">
              <a:spcBef>
                <a:spcPct val="20000"/>
              </a:spcBef>
              <a:buFont typeface="Arial"/>
              <a:buChar char="•"/>
              <a:defRPr sz="2000"/>
            </a:lvl9pPr>
          </a:lstStyle>
          <a:p>
            <a:pPr marL="0" marR="0" lvl="0" indent="0" algn="ctr" defTabSz="457189" rtl="0" eaLnBrk="1" fontAlgn="auto" latinLnBrk="0" hangingPunct="1">
              <a:lnSpc>
                <a:spcPct val="100000"/>
              </a:lnSpc>
              <a:spcBef>
                <a:spcPts val="600"/>
              </a:spcBef>
              <a:spcAft>
                <a:spcPts val="0"/>
              </a:spcAft>
              <a:buClrTx/>
              <a:buSzTx/>
              <a:buFont typeface="Arial"/>
              <a:buNone/>
              <a:tabLst/>
              <a:defRPr/>
            </a:pPr>
            <a:r>
              <a:rPr kumimoji="0" lang="en-US" sz="1400" b="1" i="0" u="none" strike="noStrike" kern="1200" cap="none" spc="0" normalizeH="0" baseline="0" noProof="0" dirty="0">
                <a:ln>
                  <a:noFill/>
                </a:ln>
                <a:solidFill>
                  <a:srgbClr val="595454"/>
                </a:solidFill>
                <a:effectLst/>
                <a:uLnTx/>
                <a:uFillTx/>
                <a:ea typeface="+mn-ea"/>
                <a:cs typeface="Arial" panose="020B0604020202020204" pitchFamily="34" charset="0"/>
              </a:rPr>
              <a:t>N=358</a:t>
            </a:r>
            <a:endParaRPr kumimoji="0" lang="en-US" sz="1400" b="1" i="0" u="none" strike="noStrike" kern="1200" cap="none" spc="0" normalizeH="0" baseline="30000" noProof="0" dirty="0">
              <a:ln>
                <a:noFill/>
              </a:ln>
              <a:solidFill>
                <a:srgbClr val="595454"/>
              </a:solidFill>
              <a:effectLst/>
              <a:uLnTx/>
              <a:uFillTx/>
              <a:ea typeface="+mn-ea"/>
              <a:cs typeface="Arial" panose="020B0604020202020204" pitchFamily="34" charset="0"/>
            </a:endParaRPr>
          </a:p>
        </p:txBody>
      </p:sp>
      <p:sp>
        <p:nvSpPr>
          <p:cNvPr id="32" name="TextBox 31">
            <a:extLst>
              <a:ext uri="{FF2B5EF4-FFF2-40B4-BE49-F238E27FC236}">
                <a16:creationId xmlns:a16="http://schemas.microsoft.com/office/drawing/2014/main" id="{93D3850F-F1DF-4A25-9F9B-81F7FE059212}"/>
              </a:ext>
            </a:extLst>
          </p:cNvPr>
          <p:cNvSpPr txBox="1"/>
          <p:nvPr/>
        </p:nvSpPr>
        <p:spPr>
          <a:xfrm>
            <a:off x="7350626" y="2035229"/>
            <a:ext cx="1287837" cy="424732"/>
          </a:xfrm>
          <a:prstGeom prst="rect">
            <a:avLst/>
          </a:prstGeom>
          <a:noFill/>
        </p:spPr>
        <p:txBody>
          <a:bodyPr wrap="square" lIns="91440" tIns="45720" rIns="91440" bIns="45720" rtlCol="0" anchor="t">
            <a:spAutoFit/>
          </a:bodyPr>
          <a:lstStyle/>
          <a:p>
            <a:pPr marL="0" marR="0" lvl="0" indent="0" algn="ctr" defTabSz="622284" rtl="0" eaLnBrk="1" fontAlgn="auto" latinLnBrk="0" hangingPunct="1">
              <a:lnSpc>
                <a:spcPct val="90000"/>
              </a:lnSpc>
              <a:spcBef>
                <a:spcPts val="0"/>
              </a:spcBef>
              <a:spcAft>
                <a:spcPct val="35000"/>
              </a:spcAft>
              <a:buClrTx/>
              <a:buSzTx/>
              <a:buFontTx/>
              <a:buNone/>
              <a:tabLst/>
              <a:defRPr/>
            </a:pPr>
            <a:r>
              <a:rPr kumimoji="0" lang="en-US" sz="1200" b="0" i="0" u="none" strike="noStrike" kern="0" cap="none" spc="0" normalizeH="0" baseline="0" noProof="0">
                <a:ln>
                  <a:noFill/>
                </a:ln>
                <a:solidFill>
                  <a:srgbClr val="595454"/>
                </a:solidFill>
                <a:effectLst/>
                <a:uLnTx/>
                <a:uFillTx/>
                <a:ea typeface="+mn-ea"/>
                <a:cs typeface="Arial"/>
              </a:rPr>
              <a:t>Radiologic </a:t>
            </a:r>
            <a:br>
              <a:rPr kumimoji="0" lang="en-US" sz="1200" b="0" i="0" u="none" strike="noStrike" kern="0" cap="none" spc="0" normalizeH="0" baseline="0" noProof="0">
                <a:ln>
                  <a:noFill/>
                </a:ln>
                <a:solidFill>
                  <a:srgbClr val="595454"/>
                </a:solidFill>
                <a:effectLst/>
                <a:uLnTx/>
                <a:uFillTx/>
                <a:ea typeface="+mn-ea"/>
                <a:cs typeface="Arial"/>
              </a:rPr>
            </a:br>
            <a:r>
              <a:rPr kumimoji="0" lang="en-US" sz="1200" b="0" i="0" u="none" strike="noStrike" kern="0" cap="none" spc="0" normalizeH="0" baseline="0" noProof="0">
                <a:ln>
                  <a:noFill/>
                </a:ln>
                <a:solidFill>
                  <a:srgbClr val="595454"/>
                </a:solidFill>
                <a:effectLst/>
                <a:uLnTx/>
                <a:uFillTx/>
                <a:ea typeface="+mn-ea"/>
                <a:cs typeface="Arial"/>
              </a:rPr>
              <a:t>restaging</a:t>
            </a:r>
          </a:p>
        </p:txBody>
      </p:sp>
      <p:cxnSp>
        <p:nvCxnSpPr>
          <p:cNvPr id="36" name="Straight Arrow Connector 35">
            <a:extLst>
              <a:ext uri="{FF2B5EF4-FFF2-40B4-BE49-F238E27FC236}">
                <a16:creationId xmlns:a16="http://schemas.microsoft.com/office/drawing/2014/main" id="{01B48F42-944E-4C13-B241-9A8CCCCF4F49}"/>
              </a:ext>
            </a:extLst>
          </p:cNvPr>
          <p:cNvCxnSpPr/>
          <p:nvPr/>
        </p:nvCxnSpPr>
        <p:spPr>
          <a:xfrm>
            <a:off x="11136789" y="2504331"/>
            <a:ext cx="731520" cy="0"/>
          </a:xfrm>
          <a:prstGeom prst="straightConnector1">
            <a:avLst/>
          </a:prstGeom>
          <a:ln w="34925">
            <a:headEnd type="none" w="med" len="med"/>
            <a:tailEnd type="triangle" w="med" len="med"/>
          </a:ln>
        </p:spPr>
        <p:style>
          <a:lnRef idx="1">
            <a:schemeClr val="dk1"/>
          </a:lnRef>
          <a:fillRef idx="0">
            <a:schemeClr val="dk1"/>
          </a:fillRef>
          <a:effectRef idx="0">
            <a:schemeClr val="dk1"/>
          </a:effectRef>
          <a:fontRef idx="minor">
            <a:schemeClr val="tx1"/>
          </a:fontRef>
        </p:style>
      </p:cxnSp>
      <p:grpSp>
        <p:nvGrpSpPr>
          <p:cNvPr id="37" name="Group 36">
            <a:extLst>
              <a:ext uri="{FF2B5EF4-FFF2-40B4-BE49-F238E27FC236}">
                <a16:creationId xmlns:a16="http://schemas.microsoft.com/office/drawing/2014/main" id="{D83E7187-5C46-4E24-B14A-2DAC3138CD88}"/>
              </a:ext>
            </a:extLst>
          </p:cNvPr>
          <p:cNvGrpSpPr/>
          <p:nvPr/>
        </p:nvGrpSpPr>
        <p:grpSpPr>
          <a:xfrm>
            <a:off x="1826911" y="4169455"/>
            <a:ext cx="8538179" cy="1476819"/>
            <a:chOff x="622300" y="4783159"/>
            <a:chExt cx="8580638" cy="1036213"/>
          </a:xfrm>
        </p:grpSpPr>
        <p:sp>
          <p:nvSpPr>
            <p:cNvPr id="41" name="Rectangle: Rounded Corners 40">
              <a:extLst>
                <a:ext uri="{FF2B5EF4-FFF2-40B4-BE49-F238E27FC236}">
                  <a16:creationId xmlns:a16="http://schemas.microsoft.com/office/drawing/2014/main" id="{281AFE8B-8E9F-4F06-BB6F-A82B59AAC5B8}"/>
                </a:ext>
              </a:extLst>
            </p:cNvPr>
            <p:cNvSpPr/>
            <p:nvPr/>
          </p:nvSpPr>
          <p:spPr>
            <a:xfrm>
              <a:off x="622300" y="4783159"/>
              <a:ext cx="8580638" cy="1036213"/>
            </a:xfrm>
            <a:prstGeom prst="roundRect">
              <a:avLst/>
            </a:prstGeom>
            <a:solidFill>
              <a:schemeClr val="bg1">
                <a:lumMod val="95000"/>
              </a:schemeClr>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chemeClr val="tx1"/>
                </a:solidFill>
                <a:effectLst/>
                <a:uLnTx/>
                <a:uFillTx/>
                <a:ea typeface="+mn-ea"/>
                <a:cs typeface="+mn-cs"/>
              </a:endParaRPr>
            </a:p>
          </p:txBody>
        </p:sp>
        <p:sp>
          <p:nvSpPr>
            <p:cNvPr id="42" name="Rectangle 41">
              <a:extLst>
                <a:ext uri="{FF2B5EF4-FFF2-40B4-BE49-F238E27FC236}">
                  <a16:creationId xmlns:a16="http://schemas.microsoft.com/office/drawing/2014/main" id="{19C97789-9EB0-4AF9-AB64-F373E2729992}"/>
                </a:ext>
              </a:extLst>
            </p:cNvPr>
            <p:cNvSpPr/>
            <p:nvPr/>
          </p:nvSpPr>
          <p:spPr>
            <a:xfrm>
              <a:off x="912706" y="4903852"/>
              <a:ext cx="2034111" cy="798301"/>
            </a:xfrm>
            <a:prstGeom prst="rect">
              <a:avLst/>
            </a:prstGeom>
          </p:spPr>
          <p:txBody>
            <a:bodyPr wrap="square" lIns="0" tIns="0" rIns="0" bIns="0" numCol="1" anchor="t">
              <a:noAutofit/>
            </a:bodyPr>
            <a:lstStyle/>
            <a:p>
              <a:pPr marL="0" marR="0" lvl="0" indent="0" algn="l" defTabSz="457189" rtl="0" eaLnBrk="0" fontAlgn="base" latinLnBrk="0" hangingPunct="0">
                <a:lnSpc>
                  <a:spcPct val="100000"/>
                </a:lnSpc>
                <a:spcBef>
                  <a:spcPts val="300"/>
                </a:spcBef>
                <a:spcAft>
                  <a:spcPts val="0"/>
                </a:spcAft>
                <a:buClr>
                  <a:prstClr val="black"/>
                </a:buClr>
                <a:buSzTx/>
                <a:buFontTx/>
                <a:buNone/>
                <a:tabLst/>
                <a:defRPr/>
              </a:pPr>
              <a:r>
                <a:rPr kumimoji="0" lang="en-US" sz="1400" b="1" i="0" u="none" strike="noStrike" kern="0" cap="none" spc="0" normalizeH="0" baseline="0" noProof="0" dirty="0">
                  <a:ln>
                    <a:noFill/>
                  </a:ln>
                  <a:effectLst/>
                  <a:uLnTx/>
                  <a:uFillTx/>
                  <a:ea typeface="+mn-ea"/>
                  <a:cs typeface="Arial"/>
                </a:rPr>
                <a:t>Primary endpoints</a:t>
              </a:r>
            </a:p>
            <a:p>
              <a:pPr marL="285750" marR="0" lvl="0" indent="-285750" algn="l" defTabSz="457189" rtl="0" eaLnBrk="0" fontAlgn="base" latinLnBrk="0" hangingPunct="0">
                <a:lnSpc>
                  <a:spcPct val="100000"/>
                </a:lnSpc>
                <a:spcBef>
                  <a:spcPts val="300"/>
                </a:spcBef>
                <a:spcAft>
                  <a:spcPts val="0"/>
                </a:spcAft>
                <a:buClr>
                  <a:schemeClr val="tx1"/>
                </a:buClr>
                <a:buSzTx/>
                <a:buFont typeface="Arial" panose="020B0604020202020204" pitchFamily="34" charset="0"/>
                <a:buChar char="•"/>
                <a:tabLst/>
                <a:defRPr/>
              </a:pPr>
              <a:r>
                <a:rPr kumimoji="0" lang="en-US" sz="1400" b="0" i="0" u="none" strike="noStrike" kern="0" cap="none" spc="0" normalizeH="0" baseline="0" noProof="0" dirty="0" err="1">
                  <a:ln>
                    <a:noFill/>
                  </a:ln>
                  <a:effectLst/>
                  <a:uLnTx/>
                  <a:uFillTx/>
                  <a:ea typeface="+mn-ea"/>
                  <a:cs typeface="Arial"/>
                </a:rPr>
                <a:t>pCR</a:t>
              </a:r>
              <a:r>
                <a:rPr kumimoji="0" lang="en-US" sz="1400" b="0" i="0" u="none" strike="noStrike" kern="0" cap="none" spc="0" normalizeH="0" baseline="30000" noProof="0" dirty="0">
                  <a:ln>
                    <a:noFill/>
                  </a:ln>
                  <a:effectLst/>
                  <a:uLnTx/>
                  <a:uFillTx/>
                  <a:ea typeface="+mn-ea"/>
                  <a:cs typeface="Arial"/>
                </a:rPr>
                <a:t> </a:t>
              </a:r>
              <a:r>
                <a:rPr kumimoji="0" lang="en-US" sz="1400" b="0" i="0" u="none" strike="noStrike" kern="0" cap="none" spc="0" normalizeH="0" baseline="0" noProof="0" dirty="0">
                  <a:ln>
                    <a:noFill/>
                  </a:ln>
                  <a:effectLst/>
                  <a:uLnTx/>
                  <a:uFillTx/>
                  <a:ea typeface="+mn-ea"/>
                  <a:cs typeface="Arial"/>
                </a:rPr>
                <a:t>by </a:t>
              </a:r>
              <a:r>
                <a:rPr kumimoji="0" lang="en-US" sz="1400" b="0" i="0" u="none" strike="noStrike" kern="0" cap="none" spc="0" normalizeH="0" baseline="0" noProof="0" dirty="0" err="1">
                  <a:ln>
                    <a:noFill/>
                  </a:ln>
                  <a:effectLst/>
                  <a:uLnTx/>
                  <a:uFillTx/>
                  <a:ea typeface="+mn-ea"/>
                  <a:cs typeface="Arial"/>
                </a:rPr>
                <a:t>BIPR</a:t>
              </a:r>
              <a:endParaRPr kumimoji="0" lang="en-US" sz="1400" b="0" i="0" u="none" strike="noStrike" kern="0" cap="none" spc="0" normalizeH="0" baseline="0" noProof="0" dirty="0">
                <a:ln>
                  <a:noFill/>
                </a:ln>
                <a:effectLst/>
                <a:uLnTx/>
                <a:uFillTx/>
                <a:ea typeface="+mn-ea"/>
                <a:cs typeface="Arial"/>
              </a:endParaRPr>
            </a:p>
            <a:p>
              <a:pPr marL="285750" marR="0" lvl="0" indent="-285750" algn="l" defTabSz="457189" rtl="0" eaLnBrk="0" fontAlgn="base" latinLnBrk="0" hangingPunct="0">
                <a:lnSpc>
                  <a:spcPct val="100000"/>
                </a:lnSpc>
                <a:spcBef>
                  <a:spcPts val="300"/>
                </a:spcBef>
                <a:spcAft>
                  <a:spcPts val="0"/>
                </a:spcAft>
                <a:buClr>
                  <a:schemeClr val="tx1"/>
                </a:buClr>
                <a:buSzTx/>
                <a:buFont typeface="Arial" panose="020B0604020202020204" pitchFamily="34" charset="0"/>
                <a:buChar char="•"/>
                <a:tabLst/>
                <a:defRPr/>
              </a:pPr>
              <a:r>
                <a:rPr kumimoji="0" lang="en-US" sz="1400" b="1" i="0" u="none" strike="noStrike" kern="0" cap="none" spc="0" normalizeH="0" baseline="0" noProof="0" dirty="0" err="1">
                  <a:ln>
                    <a:noFill/>
                  </a:ln>
                  <a:effectLst/>
                  <a:uLnTx/>
                  <a:uFillTx/>
                  <a:ea typeface="+mn-ea"/>
                  <a:cs typeface="Arial"/>
                </a:rPr>
                <a:t>EFS</a:t>
              </a:r>
              <a:r>
                <a:rPr kumimoji="0" lang="en-US" sz="1400" b="1" i="0" u="none" strike="noStrike" kern="0" cap="none" spc="0" normalizeH="0" baseline="30000" noProof="0" dirty="0" err="1">
                  <a:ln>
                    <a:noFill/>
                  </a:ln>
                  <a:effectLst/>
                  <a:uLnTx/>
                  <a:uFillTx/>
                  <a:ea typeface="+mn-ea"/>
                  <a:cs typeface="Arial"/>
                </a:rPr>
                <a:t>h</a:t>
              </a:r>
              <a:r>
                <a:rPr kumimoji="0" lang="en-US" sz="1400" b="1" i="0" u="none" strike="noStrike" kern="0" cap="none" spc="0" normalizeH="0" baseline="0" noProof="0" dirty="0">
                  <a:ln>
                    <a:noFill/>
                  </a:ln>
                  <a:effectLst/>
                  <a:uLnTx/>
                  <a:uFillTx/>
                  <a:ea typeface="+mn-ea"/>
                  <a:cs typeface="Arial"/>
                </a:rPr>
                <a:t> by </a:t>
              </a:r>
              <a:r>
                <a:rPr kumimoji="0" lang="en-US" sz="1400" b="1" i="0" u="none" strike="noStrike" kern="0" cap="none" spc="0" normalizeH="0" baseline="0" noProof="0" dirty="0" err="1">
                  <a:ln>
                    <a:noFill/>
                  </a:ln>
                  <a:effectLst/>
                  <a:uLnTx/>
                  <a:uFillTx/>
                  <a:ea typeface="+mn-ea"/>
                  <a:cs typeface="Arial"/>
                </a:rPr>
                <a:t>BICR</a:t>
              </a:r>
              <a:endParaRPr kumimoji="0" lang="en-US" sz="1400" b="1" i="0" u="none" strike="noStrike" kern="0" cap="none" spc="0" normalizeH="0" baseline="0" noProof="0" dirty="0">
                <a:ln>
                  <a:noFill/>
                </a:ln>
                <a:effectLst/>
                <a:uLnTx/>
                <a:uFillTx/>
                <a:ea typeface="+mn-ea"/>
                <a:cs typeface="Arial"/>
              </a:endParaRPr>
            </a:p>
          </p:txBody>
        </p:sp>
        <p:sp>
          <p:nvSpPr>
            <p:cNvPr id="44" name="Rectangle 43">
              <a:extLst>
                <a:ext uri="{FF2B5EF4-FFF2-40B4-BE49-F238E27FC236}">
                  <a16:creationId xmlns:a16="http://schemas.microsoft.com/office/drawing/2014/main" id="{052BAA15-1328-4AEB-B26B-CCC0D3FB8E3C}"/>
                </a:ext>
              </a:extLst>
            </p:cNvPr>
            <p:cNvSpPr/>
            <p:nvPr/>
          </p:nvSpPr>
          <p:spPr>
            <a:xfrm>
              <a:off x="3915952" y="4903852"/>
              <a:ext cx="1843236" cy="798301"/>
            </a:xfrm>
            <a:prstGeom prst="rect">
              <a:avLst/>
            </a:prstGeom>
          </p:spPr>
          <p:txBody>
            <a:bodyPr wrap="square" lIns="0" tIns="0" rIns="0" bIns="0" numCol="1" anchor="t">
              <a:noAutofit/>
            </a:bodyPr>
            <a:lstStyle/>
            <a:p>
              <a:pPr marL="0" marR="0" lvl="0" indent="0" algn="l" defTabSz="457189" rtl="0" eaLnBrk="0" fontAlgn="base" latinLnBrk="0" hangingPunct="0">
                <a:lnSpc>
                  <a:spcPct val="100000"/>
                </a:lnSpc>
                <a:spcBef>
                  <a:spcPts val="300"/>
                </a:spcBef>
                <a:spcAft>
                  <a:spcPts val="0"/>
                </a:spcAft>
                <a:buClr>
                  <a:srgbClr val="9D9797"/>
                </a:buClr>
                <a:buSzTx/>
                <a:buFontTx/>
                <a:buNone/>
                <a:tabLst/>
                <a:defRPr/>
              </a:pPr>
              <a:r>
                <a:rPr kumimoji="0" lang="en-US" sz="1400" b="1" i="0" u="none" strike="noStrike" kern="0" cap="none" spc="0" normalizeH="0" baseline="0" noProof="0" dirty="0">
                  <a:ln>
                    <a:noFill/>
                  </a:ln>
                  <a:effectLst/>
                  <a:uLnTx/>
                  <a:uFillTx/>
                  <a:ea typeface="+mn-ea"/>
                  <a:cs typeface="Arial"/>
                </a:rPr>
                <a:t>Secondary endpoints</a:t>
              </a:r>
            </a:p>
            <a:p>
              <a:pPr marL="285750" marR="0" lvl="0" indent="-285750" algn="l" defTabSz="457189" rtl="0" eaLnBrk="0" fontAlgn="base" latinLnBrk="0" hangingPunct="0">
                <a:lnSpc>
                  <a:spcPct val="100000"/>
                </a:lnSpc>
                <a:spcBef>
                  <a:spcPts val="300"/>
                </a:spcBef>
                <a:spcAft>
                  <a:spcPts val="0"/>
                </a:spcAft>
                <a:buClr>
                  <a:schemeClr val="tx1"/>
                </a:buClr>
                <a:buSzTx/>
                <a:buFont typeface="Arial" panose="020B0604020202020204" pitchFamily="34" charset="0"/>
                <a:buChar char="•"/>
                <a:tabLst/>
                <a:defRPr/>
              </a:pPr>
              <a:r>
                <a:rPr kumimoji="0" lang="en-US" sz="1400" b="0" i="0" u="none" strike="noStrike" kern="0" cap="none" spc="0" normalizeH="0" baseline="0" noProof="0" dirty="0" err="1">
                  <a:ln>
                    <a:noFill/>
                  </a:ln>
                  <a:effectLst/>
                  <a:uLnTx/>
                  <a:uFillTx/>
                  <a:ea typeface="+mn-ea"/>
                  <a:cs typeface="Arial"/>
                </a:rPr>
                <a:t>MPR</a:t>
              </a:r>
              <a:r>
                <a:rPr kumimoji="0" lang="en-US" sz="1400" b="0" i="0" u="none" strike="noStrike" kern="0" cap="none" spc="0" normalizeH="0" baseline="30000" noProof="0" dirty="0">
                  <a:ln>
                    <a:noFill/>
                  </a:ln>
                  <a:effectLst/>
                  <a:uLnTx/>
                  <a:uFillTx/>
                  <a:ea typeface="+mn-ea"/>
                  <a:cs typeface="Arial"/>
                </a:rPr>
                <a:t> </a:t>
              </a:r>
              <a:r>
                <a:rPr kumimoji="0" lang="en-US" sz="1400" b="0" i="0" u="none" strike="noStrike" kern="0" cap="none" spc="0" normalizeH="0" baseline="0" noProof="0" dirty="0">
                  <a:ln>
                    <a:noFill/>
                  </a:ln>
                  <a:effectLst/>
                  <a:uLnTx/>
                  <a:uFillTx/>
                  <a:ea typeface="+mn-ea"/>
                  <a:cs typeface="Arial"/>
                </a:rPr>
                <a:t>by </a:t>
              </a:r>
              <a:r>
                <a:rPr kumimoji="0" lang="en-US" sz="1400" b="0" i="0" u="none" strike="noStrike" kern="0" cap="none" spc="0" normalizeH="0" baseline="0" noProof="0" dirty="0" err="1">
                  <a:ln>
                    <a:noFill/>
                  </a:ln>
                  <a:effectLst/>
                  <a:uLnTx/>
                  <a:uFillTx/>
                  <a:ea typeface="+mn-ea"/>
                  <a:cs typeface="Arial"/>
                </a:rPr>
                <a:t>BIPR</a:t>
              </a:r>
              <a:endParaRPr kumimoji="0" lang="en-US" sz="1400" b="0" i="0" u="none" strike="noStrike" kern="0" cap="none" spc="0" normalizeH="0" baseline="0" noProof="0" dirty="0">
                <a:ln>
                  <a:noFill/>
                </a:ln>
                <a:effectLst/>
                <a:uLnTx/>
                <a:uFillTx/>
                <a:ea typeface="+mn-ea"/>
                <a:cs typeface="Arial"/>
              </a:endParaRPr>
            </a:p>
            <a:p>
              <a:pPr marL="285750" marR="0" lvl="0" indent="-285750" algn="l" defTabSz="457189" rtl="0" eaLnBrk="0" fontAlgn="base" latinLnBrk="0" hangingPunct="0">
                <a:lnSpc>
                  <a:spcPct val="100000"/>
                </a:lnSpc>
                <a:spcBef>
                  <a:spcPts val="300"/>
                </a:spcBef>
                <a:spcAft>
                  <a:spcPts val="0"/>
                </a:spcAft>
                <a:buClr>
                  <a:schemeClr val="tx1"/>
                </a:buClr>
                <a:buSzTx/>
                <a:buFont typeface="Arial" panose="020B0604020202020204" pitchFamily="34" charset="0"/>
                <a:buChar char="•"/>
                <a:tabLst/>
                <a:defRPr/>
              </a:pPr>
              <a:r>
                <a:rPr kumimoji="0" lang="en-US" sz="1400" b="1" i="0" u="none" strike="noStrike" kern="0" cap="none" spc="0" normalizeH="0" baseline="0" noProof="0" dirty="0">
                  <a:ln>
                    <a:noFill/>
                  </a:ln>
                  <a:effectLst/>
                  <a:uLnTx/>
                  <a:uFillTx/>
                  <a:ea typeface="+mn-ea"/>
                  <a:cs typeface="Arial"/>
                </a:rPr>
                <a:t>OS</a:t>
              </a:r>
            </a:p>
            <a:p>
              <a:pPr marL="285750" marR="0" lvl="0" indent="-285750" algn="l" defTabSz="457189" rtl="0" eaLnBrk="0" fontAlgn="base" latinLnBrk="0" hangingPunct="0">
                <a:lnSpc>
                  <a:spcPct val="100000"/>
                </a:lnSpc>
                <a:spcBef>
                  <a:spcPts val="300"/>
                </a:spcBef>
                <a:spcAft>
                  <a:spcPts val="0"/>
                </a:spcAft>
                <a:buClr>
                  <a:schemeClr val="tx1"/>
                </a:buClr>
                <a:buSzTx/>
                <a:buFont typeface="Arial" panose="020B0604020202020204" pitchFamily="34" charset="0"/>
                <a:buChar char="•"/>
                <a:tabLst/>
                <a:defRPr/>
              </a:pPr>
              <a:r>
                <a:rPr kumimoji="0" lang="en-US" sz="1400" b="0" i="0" u="none" strike="noStrike" kern="0" cap="none" spc="0" normalizeH="0" baseline="0" noProof="0" dirty="0">
                  <a:ln>
                    <a:noFill/>
                  </a:ln>
                  <a:effectLst/>
                  <a:uLnTx/>
                  <a:uFillTx/>
                  <a:ea typeface="+mn-ea"/>
                  <a:cs typeface="Arial"/>
                </a:rPr>
                <a:t>Time to death or distant metastases</a:t>
              </a:r>
            </a:p>
          </p:txBody>
        </p:sp>
        <p:sp>
          <p:nvSpPr>
            <p:cNvPr id="45" name="Rectangle 44">
              <a:extLst>
                <a:ext uri="{FF2B5EF4-FFF2-40B4-BE49-F238E27FC236}">
                  <a16:creationId xmlns:a16="http://schemas.microsoft.com/office/drawing/2014/main" id="{9DFD8C61-8295-4B4A-9878-17CB247C4D8C}"/>
                </a:ext>
              </a:extLst>
            </p:cNvPr>
            <p:cNvSpPr/>
            <p:nvPr/>
          </p:nvSpPr>
          <p:spPr>
            <a:xfrm>
              <a:off x="6837284" y="4903742"/>
              <a:ext cx="2162641" cy="807072"/>
            </a:xfrm>
            <a:prstGeom prst="rect">
              <a:avLst/>
            </a:prstGeom>
          </p:spPr>
          <p:txBody>
            <a:bodyPr wrap="square" lIns="0" tIns="0" rIns="0" bIns="0" numCol="1" anchor="t">
              <a:noAutofit/>
            </a:bodyPr>
            <a:lstStyle/>
            <a:p>
              <a:pPr marL="0" marR="0" lvl="0" indent="0" algn="l" defTabSz="457189" rtl="0" eaLnBrk="0" fontAlgn="base" latinLnBrk="0" hangingPunct="0">
                <a:lnSpc>
                  <a:spcPct val="100000"/>
                </a:lnSpc>
                <a:spcBef>
                  <a:spcPts val="300"/>
                </a:spcBef>
                <a:spcAft>
                  <a:spcPts val="0"/>
                </a:spcAft>
                <a:buClr>
                  <a:prstClr val="black"/>
                </a:buClr>
                <a:buSzTx/>
                <a:buFontTx/>
                <a:buNone/>
                <a:tabLst/>
                <a:defRPr/>
              </a:pPr>
              <a:r>
                <a:rPr kumimoji="0" lang="en-US" sz="1400" b="1" i="0" u="none" strike="noStrike" kern="0" cap="none" spc="0" normalizeH="0" baseline="0" noProof="0">
                  <a:ln>
                    <a:noFill/>
                  </a:ln>
                  <a:effectLst/>
                  <a:uLnTx/>
                  <a:uFillTx/>
                  <a:ea typeface="+mn-ea"/>
                  <a:cs typeface="Arial"/>
                </a:rPr>
                <a:t>Key exploratory analysis</a:t>
              </a:r>
              <a:endParaRPr kumimoji="0" lang="en-US" sz="1400" b="1" i="0" u="none" strike="sngStrike" kern="0" cap="none" spc="0" normalizeH="0" baseline="0" noProof="0">
                <a:ln>
                  <a:noFill/>
                </a:ln>
                <a:effectLst/>
                <a:uLnTx/>
                <a:uFillTx/>
                <a:ea typeface="+mn-ea"/>
                <a:cs typeface="Arial"/>
              </a:endParaRPr>
            </a:p>
            <a:p>
              <a:pPr marL="285750" marR="0" lvl="0" indent="-285750" algn="l" defTabSz="457189" rtl="0" eaLnBrk="0" fontAlgn="base" latinLnBrk="0" hangingPunct="0">
                <a:lnSpc>
                  <a:spcPct val="100000"/>
                </a:lnSpc>
                <a:spcBef>
                  <a:spcPts val="300"/>
                </a:spcBef>
                <a:spcAft>
                  <a:spcPts val="0"/>
                </a:spcAft>
                <a:buClr>
                  <a:srgbClr val="595454"/>
                </a:buClr>
                <a:buSzTx/>
                <a:buFont typeface="Arial" panose="020B0604020202020204" pitchFamily="34" charset="0"/>
                <a:buChar char="•"/>
                <a:tabLst/>
                <a:defRPr/>
              </a:pPr>
              <a:r>
                <a:rPr kumimoji="0" lang="en-US" sz="1400" b="1" i="0" u="none" strike="noStrike" kern="0" cap="none" spc="0" normalizeH="0" baseline="0" noProof="0">
                  <a:ln>
                    <a:noFill/>
                  </a:ln>
                  <a:effectLst/>
                  <a:uLnTx/>
                  <a:uFillTx/>
                  <a:ea typeface="+mn-ea"/>
                  <a:cs typeface="Arial" panose="020B0604020202020204" pitchFamily="34" charset="0"/>
                </a:rPr>
                <a:t>EFS by pCR status</a:t>
              </a:r>
            </a:p>
          </p:txBody>
        </p:sp>
      </p:grpSp>
      <p:sp>
        <p:nvSpPr>
          <p:cNvPr id="49" name="Rectangle 48">
            <a:extLst>
              <a:ext uri="{FF2B5EF4-FFF2-40B4-BE49-F238E27FC236}">
                <a16:creationId xmlns:a16="http://schemas.microsoft.com/office/drawing/2014/main" id="{9CF3009C-34BC-49B3-A984-6806D0782A29}"/>
              </a:ext>
            </a:extLst>
          </p:cNvPr>
          <p:cNvSpPr/>
          <p:nvPr/>
        </p:nvSpPr>
        <p:spPr>
          <a:xfrm>
            <a:off x="384048" y="6236208"/>
            <a:ext cx="11274551" cy="548640"/>
          </a:xfrm>
          <a:prstGeom prst="rect">
            <a:avLst/>
          </a:prstGeom>
        </p:spPr>
        <p:txBody>
          <a:bodyPr wrap="square" lIns="0" tIns="0" rIns="0" bIns="0" numCol="1" anchor="b">
            <a:noAutofit/>
          </a:bodyPr>
          <a:lstStyle/>
          <a:p>
            <a:pPr marL="0" marR="0" lvl="0" indent="0" algn="l" defTabSz="457189" rtl="0" eaLnBrk="1" fontAlgn="auto" latinLnBrk="0" hangingPunct="1">
              <a:lnSpc>
                <a:spcPct val="90000"/>
              </a:lnSpc>
              <a:spcBef>
                <a:spcPts val="0"/>
              </a:spcBef>
              <a:spcAft>
                <a:spcPts val="0"/>
              </a:spcAft>
              <a:buClr>
                <a:prstClr val="black"/>
              </a:buClr>
              <a:buSzTx/>
              <a:buFontTx/>
              <a:buNone/>
              <a:tabLst/>
              <a:defRPr/>
            </a:pPr>
            <a:endParaRPr kumimoji="0" lang="en-US" sz="900" b="0" i="0" u="none" strike="noStrike" kern="0" cap="none" spc="0" normalizeH="0" baseline="0" noProof="0">
              <a:ln>
                <a:noFill/>
              </a:ln>
              <a:solidFill>
                <a:srgbClr val="595454"/>
              </a:solidFill>
              <a:effectLst/>
              <a:uLnTx/>
              <a:uFillTx/>
              <a:latin typeface="Trebuchet MS" panose="020B0603020202020204"/>
              <a:ea typeface="+mn-ea"/>
              <a:cs typeface="Arial" panose="020B0604020202020204" pitchFamily="34" charset="0"/>
            </a:endParaRPr>
          </a:p>
        </p:txBody>
      </p:sp>
    </p:spTree>
    <p:extLst>
      <p:ext uri="{BB962C8B-B14F-4D97-AF65-F5344CB8AC3E}">
        <p14:creationId xmlns:p14="http://schemas.microsoft.com/office/powerpoint/2010/main" val="2798407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9552B257-B92E-42CA-B12C-6ADB88147754}"/>
              </a:ext>
            </a:extLst>
          </p:cNvPr>
          <p:cNvSpPr>
            <a:spLocks noGrp="1"/>
          </p:cNvSpPr>
          <p:nvPr>
            <p:ph type="title"/>
          </p:nvPr>
        </p:nvSpPr>
        <p:spPr>
          <a:xfrm>
            <a:off x="609600" y="141755"/>
            <a:ext cx="10744200" cy="676655"/>
          </a:xfrm>
        </p:spPr>
        <p:txBody>
          <a:bodyPr/>
          <a:lstStyle/>
          <a:p>
            <a:r>
              <a:rPr lang="en-US" dirty="0"/>
              <a:t>Baseline Characteristics</a:t>
            </a:r>
          </a:p>
        </p:txBody>
      </p:sp>
      <p:sp>
        <p:nvSpPr>
          <p:cNvPr id="10" name="TextBox 9">
            <a:extLst>
              <a:ext uri="{FF2B5EF4-FFF2-40B4-BE49-F238E27FC236}">
                <a16:creationId xmlns:a16="http://schemas.microsoft.com/office/drawing/2014/main" id="{E1F043A8-7BDA-43EB-90F6-B7DE68666B44}"/>
              </a:ext>
            </a:extLst>
          </p:cNvPr>
          <p:cNvSpPr txBox="1"/>
          <p:nvPr>
            <p:custDataLst>
              <p:tags r:id="rId1"/>
            </p:custDataLst>
          </p:nvPr>
        </p:nvSpPr>
        <p:spPr>
          <a:xfrm>
            <a:off x="550364" y="5745007"/>
            <a:ext cx="11100360" cy="747897"/>
          </a:xfrm>
          <a:prstGeom prst="rect">
            <a:avLst/>
          </a:prstGeom>
          <a:noFill/>
        </p:spPr>
        <p:txBody>
          <a:bodyPr vert="horz" wrap="square" lIns="0" tIns="0" rIns="0" bIns="0" rtlCol="0" anchor="b" anchorCtr="0">
            <a:spAutoFit/>
          </a:bodyPr>
          <a:lstStyle/>
          <a:p>
            <a:pPr marL="0" marR="0" lvl="0" indent="0" algn="l" defTabSz="1219170" rtl="0" eaLnBrk="1" fontAlgn="auto" latinLnBrk="0" hangingPunct="1">
              <a:lnSpc>
                <a:spcPct val="90000"/>
              </a:lnSpc>
              <a:spcBef>
                <a:spcPts val="0"/>
              </a:spcBef>
              <a:spcAft>
                <a:spcPts val="0"/>
              </a:spcAft>
              <a:buClrTx/>
              <a:buSzTx/>
              <a:buFontTx/>
              <a:buNone/>
              <a:tabLst>
                <a:tab pos="274320" algn="l"/>
              </a:tabLst>
              <a:defRPr/>
            </a:pPr>
            <a:r>
              <a:rPr kumimoji="0" lang="en-US" sz="900" b="0" i="0" u="none" strike="noStrike" kern="1200" cap="none" spc="0" normalizeH="0" baseline="30000" noProof="0" dirty="0" err="1">
                <a:ln>
                  <a:noFill/>
                </a:ln>
                <a:solidFill>
                  <a:srgbClr val="595454"/>
                </a:solidFill>
                <a:effectLst/>
                <a:uLnTx/>
                <a:uFillTx/>
                <a:ea typeface="SimSun" panose="02010600030101010101" pitchFamily="2" charset="-122"/>
                <a:cs typeface="Arial" panose="020B0604020202020204" pitchFamily="34" charset="0"/>
              </a:rPr>
              <a:t>a</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Rest</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of the world: 7% of patients in each of the </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nivo</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 chemo and chemo arm; </a:t>
            </a:r>
            <a:r>
              <a:rPr kumimoji="0" lang="en-US" sz="900" b="0" i="0" u="none" strike="noStrike" kern="1200" cap="none" spc="0" normalizeH="0" baseline="30000" noProof="0" dirty="0" err="1">
                <a:ln>
                  <a:noFill/>
                </a:ln>
                <a:solidFill>
                  <a:srgbClr val="595454"/>
                </a:solidFill>
                <a:effectLst/>
                <a:uLnTx/>
                <a:uFillTx/>
                <a:ea typeface="SimSun" panose="02010600030101010101" pitchFamily="2" charset="-122"/>
                <a:cs typeface="Arial" panose="020B0604020202020204" pitchFamily="34" charset="0"/>
              </a:rPr>
              <a:t>b</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Disease</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stage by case report form, per </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AJCC</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7</a:t>
            </a:r>
            <a:r>
              <a:rPr kumimoji="0" lang="en-US" sz="900" b="0" i="0" u="none" strike="noStrike" kern="1200" cap="none" spc="0" normalizeH="0" baseline="30000" noProof="0" dirty="0">
                <a:ln>
                  <a:noFill/>
                </a:ln>
                <a:solidFill>
                  <a:srgbClr val="595454"/>
                </a:solidFill>
                <a:effectLst/>
                <a:uLnTx/>
                <a:uFillTx/>
                <a:ea typeface="SimSun" panose="02010600030101010101" pitchFamily="2" charset="-122"/>
                <a:cs typeface="Arial" panose="020B0604020202020204" pitchFamily="34" charset="0"/>
              </a:rPr>
              <a:t>th</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edition; 1 patient in the chemo arm had stage IA disease and 1 patient in each arm had stage IV disease; </a:t>
            </a:r>
            <a:r>
              <a:rPr kumimoji="0" lang="en-US" sz="900" b="0" i="0" u="none" strike="noStrike" kern="1200" cap="none" spc="0" normalizeH="0" baseline="30000" noProof="0" dirty="0" err="1">
                <a:ln>
                  <a:noFill/>
                </a:ln>
                <a:solidFill>
                  <a:srgbClr val="595454"/>
                </a:solidFill>
                <a:effectLst/>
                <a:uLnTx/>
                <a:uFillTx/>
                <a:ea typeface="SimSun" panose="02010600030101010101" pitchFamily="2" charset="-122"/>
                <a:cs typeface="Arial" panose="020B0604020202020204" pitchFamily="34" charset="0"/>
              </a:rPr>
              <a:t>c</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Stage</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IB</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IIA, IIB disease: 6%, 17%, and 14% of patients in the </a:t>
            </a:r>
            <a:r>
              <a:rPr lang="en-US" sz="900" dirty="0" err="1">
                <a:solidFill>
                  <a:srgbClr val="595454"/>
                </a:solidFill>
                <a:ea typeface="SimSun" panose="02010600030101010101" pitchFamily="2" charset="-122"/>
                <a:cs typeface="Arial" panose="020B0604020202020204" pitchFamily="34" charset="0"/>
              </a:rPr>
              <a:t>nivo</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 chemo arm and 4%, 18%, and 12% in the chemo arm, respectively; </a:t>
            </a:r>
            <a:r>
              <a:rPr kumimoji="0" lang="en-US" sz="900" b="0" i="0" u="none" strike="noStrike" kern="1200" cap="none" spc="0" normalizeH="0" baseline="30000" noProof="0" dirty="0" err="1">
                <a:ln>
                  <a:noFill/>
                </a:ln>
                <a:solidFill>
                  <a:srgbClr val="595454"/>
                </a:solidFill>
                <a:effectLst/>
                <a:uLnTx/>
                <a:uFillTx/>
                <a:ea typeface="SimSun" panose="02010600030101010101" pitchFamily="2" charset="-122"/>
                <a:cs typeface="Arial" panose="020B0604020202020204" pitchFamily="34" charset="0"/>
              </a:rPr>
              <a:t>d</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One</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patient in the chemo arm had unknown smoking status; </a:t>
            </a:r>
            <a:r>
              <a:rPr kumimoji="0" lang="en-US" sz="900" b="0" i="0" u="none" strike="noStrike" kern="1200" cap="none" spc="0" normalizeH="0" baseline="30000" noProof="0" dirty="0" err="1">
                <a:ln>
                  <a:noFill/>
                </a:ln>
                <a:solidFill>
                  <a:srgbClr val="595454"/>
                </a:solidFill>
                <a:effectLst/>
                <a:uLnTx/>
                <a:uFillTx/>
                <a:ea typeface="SimSun" panose="02010600030101010101" pitchFamily="2" charset="-122"/>
                <a:cs typeface="Arial" panose="020B0604020202020204" pitchFamily="34" charset="0"/>
              </a:rPr>
              <a:t>e</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Percentages</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are based on the primary analysis population; level of PD-L1 expression was determined using the PD-L1 </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IHC</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28-8 </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pharmDx</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assay (</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Dako</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patients with tumor tissue that could not be assessed for PD-L1 (≤10% of all randomized patients) were stratified to the PD-L1 expression &lt;1% subgroup at randomization; </a:t>
            </a:r>
            <a:r>
              <a:rPr kumimoji="0" lang="en-US" sz="900" b="0" i="0" u="none" strike="noStrike" kern="1200" cap="none" spc="0" normalizeH="0" baseline="30000" noProof="0" dirty="0" err="1">
                <a:ln>
                  <a:noFill/>
                </a:ln>
                <a:solidFill>
                  <a:srgbClr val="595454"/>
                </a:solidFill>
                <a:effectLst/>
                <a:uLnTx/>
                <a:uFillTx/>
                <a:ea typeface="SimSun" panose="02010600030101010101" pitchFamily="2" charset="-122"/>
                <a:cs typeface="Arial" panose="020B0604020202020204" pitchFamily="34" charset="0"/>
              </a:rPr>
              <a:t>f</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TMB</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was evaluated using the Illumina TSO500 assay. A 12.3-mut/Mb cutoff per TSO500 corresponds to 10 mut/Mb per the </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FoundationOne</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assay</a:t>
            </a:r>
            <a:r>
              <a:rPr kumimoji="0" lang="en-US" sz="900" b="0" i="0" u="none" strike="noStrike" kern="1200" cap="none" spc="0" normalizeH="0" baseline="30000" noProof="0" dirty="0">
                <a:ln>
                  <a:noFill/>
                </a:ln>
                <a:solidFill>
                  <a:srgbClr val="595454"/>
                </a:solidFill>
                <a:effectLst/>
                <a:uLnTx/>
                <a:uFillTx/>
                <a:ea typeface="SimSun" panose="02010600030101010101" pitchFamily="2" charset="-122"/>
                <a:cs typeface="Arial" panose="020B0604020202020204" pitchFamily="34" charset="0"/>
              </a:rPr>
              <a:t>1</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a:t>
            </a:r>
            <a:r>
              <a:rPr kumimoji="0" lang="en-US" sz="900" b="0" i="0" u="none" strike="noStrike" kern="1200" cap="none" spc="0" normalizeH="0" baseline="30000" noProof="0" dirty="0" err="1">
                <a:ln>
                  <a:noFill/>
                </a:ln>
                <a:solidFill>
                  <a:srgbClr val="595454"/>
                </a:solidFill>
                <a:effectLst/>
                <a:uLnTx/>
                <a:uFillTx/>
                <a:ea typeface="SimSun" panose="02010600030101010101" pitchFamily="2" charset="-122"/>
                <a:cs typeface="Arial" panose="020B0604020202020204" pitchFamily="34" charset="0"/>
              </a:rPr>
              <a:t>g</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TMB</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was not analyzed for patients in China and these patients are included in the ‘not reported’ category.</a:t>
            </a:r>
          </a:p>
          <a:p>
            <a:pPr marL="0" marR="0" lvl="0" indent="0" algn="l" defTabSz="1219170" rtl="0" eaLnBrk="1" fontAlgn="auto" latinLnBrk="0" hangingPunct="1">
              <a:lnSpc>
                <a:spcPct val="90000"/>
              </a:lnSpc>
              <a:spcBef>
                <a:spcPts val="0"/>
              </a:spcBef>
              <a:spcAft>
                <a:spcPts val="0"/>
              </a:spcAft>
              <a:buClrTx/>
              <a:buSzTx/>
              <a:buFontTx/>
              <a:buNone/>
              <a:tabLst>
                <a:tab pos="274320" algn="l"/>
              </a:tabLst>
              <a:defRPr/>
            </a:pPr>
            <a:r>
              <a:rPr kumimoji="0" lang="en-GB" sz="900" b="0" i="0" u="none" strike="noStrike" kern="1200" cap="none" spc="0" normalizeH="0" baseline="0" noProof="0" dirty="0">
                <a:ln>
                  <a:noFill/>
                </a:ln>
                <a:solidFill>
                  <a:srgbClr val="595454"/>
                </a:solidFill>
                <a:effectLst/>
                <a:uLnTx/>
                <a:uFillTx/>
                <a:ea typeface="SimSun" panose="02010600030101010101" pitchFamily="2" charset="-122"/>
                <a:cs typeface="Times New Roman" panose="02020603050405020304" pitchFamily="18" charset="0"/>
              </a:rPr>
              <a:t>1. </a:t>
            </a:r>
            <a:r>
              <a:rPr kumimoji="0" lang="en-US" sz="900" b="0" i="0" u="none" strike="noStrike" kern="1200" cap="none" spc="0" normalizeH="0" baseline="0" noProof="0" dirty="0">
                <a:ln>
                  <a:noFill/>
                </a:ln>
                <a:solidFill>
                  <a:srgbClr val="595454"/>
                </a:solidFill>
                <a:effectLst/>
                <a:uLnTx/>
                <a:uFillTx/>
                <a:ea typeface="+mn-ea"/>
                <a:cs typeface="+mn-cs"/>
              </a:rPr>
              <a:t>Baden J, et al. </a:t>
            </a:r>
            <a:r>
              <a:rPr kumimoji="0" lang="en-US" sz="900" b="0" i="1" u="none" strike="noStrike" kern="1200" cap="none" spc="0" normalizeH="0" baseline="0" noProof="0" dirty="0">
                <a:ln>
                  <a:noFill/>
                </a:ln>
                <a:solidFill>
                  <a:srgbClr val="595454"/>
                </a:solidFill>
                <a:effectLst/>
                <a:uLnTx/>
                <a:uFillTx/>
                <a:ea typeface="+mn-ea"/>
                <a:cs typeface="+mn-cs"/>
              </a:rPr>
              <a:t>Ann Oncol</a:t>
            </a:r>
            <a:r>
              <a:rPr kumimoji="0" lang="en-US" sz="900" b="0" i="0" u="none" strike="noStrike" kern="1200" cap="none" spc="0" normalizeH="0" baseline="0" noProof="0" dirty="0">
                <a:ln>
                  <a:noFill/>
                </a:ln>
                <a:solidFill>
                  <a:srgbClr val="595454"/>
                </a:solidFill>
                <a:effectLst/>
                <a:uLnTx/>
                <a:uFillTx/>
                <a:ea typeface="+mn-ea"/>
                <a:cs typeface="+mn-cs"/>
              </a:rPr>
              <a:t> 2019;30(suppl 5):v28. d</a:t>
            </a:r>
            <a:r>
              <a:rPr lang="en-US" sz="900" dirty="0">
                <a:solidFill>
                  <a:srgbClr val="595454"/>
                </a:solidFill>
              </a:rPr>
              <a:t>oi:</a:t>
            </a:r>
            <a:r>
              <a:rPr kumimoji="0" lang="en-US" sz="900" b="0" i="0" u="none" strike="noStrike" kern="1200" cap="none" spc="0" normalizeH="0" baseline="0" noProof="0" dirty="0">
                <a:ln>
                  <a:noFill/>
                </a:ln>
                <a:solidFill>
                  <a:srgbClr val="595454"/>
                </a:solidFill>
                <a:effectLst/>
                <a:uLnTx/>
                <a:uFillTx/>
                <a:ea typeface="+mn-ea"/>
                <a:cs typeface="+mn-cs"/>
              </a:rPr>
              <a:t>10.1093/</a:t>
            </a:r>
            <a:r>
              <a:rPr kumimoji="0" lang="en-US" sz="900" b="0" i="0" u="none" strike="noStrike" kern="1200" cap="none" spc="0" normalizeH="0" baseline="0" noProof="0" dirty="0" err="1">
                <a:ln>
                  <a:noFill/>
                </a:ln>
                <a:solidFill>
                  <a:srgbClr val="595454"/>
                </a:solidFill>
                <a:effectLst/>
                <a:uLnTx/>
                <a:uFillTx/>
                <a:ea typeface="+mn-ea"/>
                <a:cs typeface="+mn-cs"/>
              </a:rPr>
              <a:t>annonc</a:t>
            </a:r>
            <a:r>
              <a:rPr kumimoji="0" lang="en-US" sz="900" b="0" i="0" u="none" strike="noStrike" kern="1200" cap="none" spc="0" normalizeH="0" baseline="0" noProof="0" dirty="0">
                <a:ln>
                  <a:noFill/>
                </a:ln>
                <a:solidFill>
                  <a:srgbClr val="595454"/>
                </a:solidFill>
                <a:effectLst/>
                <a:uLnTx/>
                <a:uFillTx/>
                <a:ea typeface="+mn-ea"/>
                <a:cs typeface="+mn-cs"/>
              </a:rPr>
              <a:t>/mdz239.010</a:t>
            </a:r>
            <a:endParaRPr kumimoji="0" lang="en-GB" sz="900" b="0" i="0" u="none" strike="noStrike" kern="1200" cap="none" spc="0" normalizeH="0" baseline="0" noProof="0" dirty="0">
              <a:ln>
                <a:noFill/>
              </a:ln>
              <a:solidFill>
                <a:srgbClr val="595454"/>
              </a:solidFill>
              <a:effectLst/>
              <a:uLnTx/>
              <a:uFillTx/>
              <a:ea typeface="SimSun" panose="02010600030101010101" pitchFamily="2" charset="-122"/>
              <a:cs typeface="Times New Roman" panose="02020603050405020304" pitchFamily="18" charset="0"/>
            </a:endParaRPr>
          </a:p>
        </p:txBody>
      </p:sp>
      <p:graphicFrame>
        <p:nvGraphicFramePr>
          <p:cNvPr id="17" name="Content Placeholder 3" descr="Table">
            <a:extLst>
              <a:ext uri="{FF2B5EF4-FFF2-40B4-BE49-F238E27FC236}">
                <a16:creationId xmlns:a16="http://schemas.microsoft.com/office/drawing/2014/main" id="{711E0342-1F70-4047-8E14-1C3627298247}"/>
              </a:ext>
            </a:extLst>
          </p:cNvPr>
          <p:cNvGraphicFramePr>
            <a:graphicFrameLocks/>
          </p:cNvGraphicFramePr>
          <p:nvPr>
            <p:extLst>
              <p:ext uri="{D42A27DB-BD31-4B8C-83A1-F6EECF244321}">
                <p14:modId xmlns:p14="http://schemas.microsoft.com/office/powerpoint/2010/main" val="226679704"/>
              </p:ext>
            </p:extLst>
          </p:nvPr>
        </p:nvGraphicFramePr>
        <p:xfrm>
          <a:off x="531114" y="886940"/>
          <a:ext cx="5379264" cy="4731529"/>
        </p:xfrm>
        <a:graphic>
          <a:graphicData uri="http://schemas.openxmlformats.org/drawingml/2006/table">
            <a:tbl>
              <a:tblPr firstRow="1" firstCol="1" bandRow="1">
                <a:tableStyleId>{7E9639D4-E3E2-4D34-9284-5A2195B3D0D7}</a:tableStyleId>
              </a:tblPr>
              <a:tblGrid>
                <a:gridCol w="2651760">
                  <a:extLst>
                    <a:ext uri="{9D8B030D-6E8A-4147-A177-3AD203B41FA5}">
                      <a16:colId xmlns:a16="http://schemas.microsoft.com/office/drawing/2014/main" val="20000"/>
                    </a:ext>
                  </a:extLst>
                </a:gridCol>
                <a:gridCol w="1363752">
                  <a:extLst>
                    <a:ext uri="{9D8B030D-6E8A-4147-A177-3AD203B41FA5}">
                      <a16:colId xmlns:a16="http://schemas.microsoft.com/office/drawing/2014/main" val="20001"/>
                    </a:ext>
                  </a:extLst>
                </a:gridCol>
                <a:gridCol w="1363752">
                  <a:extLst>
                    <a:ext uri="{9D8B030D-6E8A-4147-A177-3AD203B41FA5}">
                      <a16:colId xmlns:a16="http://schemas.microsoft.com/office/drawing/2014/main" val="20002"/>
                    </a:ext>
                  </a:extLst>
                </a:gridCol>
              </a:tblGrid>
              <a:tr h="591529">
                <a:tc>
                  <a:txBody>
                    <a:bodyPr/>
                    <a:lstStyle/>
                    <a:p>
                      <a:endParaRPr lang="en-US" sz="1300" cap="none" baseline="0" dirty="0">
                        <a:solidFill>
                          <a:schemeClr val="bg1"/>
                        </a:solidFill>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300" cap="none" baseline="0" dirty="0">
                          <a:solidFill>
                            <a:schemeClr val="bg1"/>
                          </a:solidFill>
                        </a:rPr>
                        <a:t>NIVO + chemo</a:t>
                      </a:r>
                    </a:p>
                    <a:p>
                      <a:pPr algn="ctr"/>
                      <a:r>
                        <a:rPr lang="en-US" sz="1300" cap="none" baseline="0" dirty="0">
                          <a:solidFill>
                            <a:schemeClr val="bg1"/>
                          </a:solidFill>
                        </a:rPr>
                        <a:t> (n=79)</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38967"/>
                    </a:solidFill>
                  </a:tcPr>
                </a:tc>
                <a:tc>
                  <a:txBody>
                    <a:bodyPr/>
                    <a:lstStyle/>
                    <a:p>
                      <a:pPr algn="ctr"/>
                      <a:r>
                        <a:rPr lang="en-US" sz="1300" cap="none" baseline="0" dirty="0">
                          <a:solidFill>
                            <a:schemeClr val="bg1"/>
                          </a:solidFill>
                        </a:rPr>
                        <a:t>Chemo</a:t>
                      </a:r>
                    </a:p>
                    <a:p>
                      <a:pPr algn="ctr"/>
                      <a:r>
                        <a:rPr lang="en-US" sz="1300" cap="none" baseline="0" dirty="0">
                          <a:solidFill>
                            <a:schemeClr val="bg1"/>
                          </a:solidFill>
                        </a:rPr>
                        <a:t>(n=179)</a:t>
                      </a:r>
                    </a:p>
                  </a:txBody>
                  <a:tcPr marL="68580" marR="68580" marT="0" marB="0" anchor="ctr">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69F9F"/>
                    </a:solidFill>
                  </a:tcPr>
                </a:tc>
                <a:extLst>
                  <a:ext uri="{0D108BD9-81ED-4DB2-BD59-A6C34878D82A}">
                    <a16:rowId xmlns:a16="http://schemas.microsoft.com/office/drawing/2014/main" val="10000"/>
                  </a:ext>
                </a:extLst>
              </a:tr>
              <a:tr h="252000">
                <a:tc>
                  <a:txBody>
                    <a:bodyPr/>
                    <a:lstStyle/>
                    <a:p>
                      <a:pPr>
                        <a:lnSpc>
                          <a:spcPct val="100000"/>
                        </a:lnSpc>
                        <a:spcBef>
                          <a:spcPts val="0"/>
                        </a:spcBef>
                        <a:spcAft>
                          <a:spcPts val="0"/>
                        </a:spcAft>
                      </a:pPr>
                      <a:r>
                        <a:rPr lang="en-US" sz="1300">
                          <a:solidFill>
                            <a:schemeClr val="tx1"/>
                          </a:solidFill>
                        </a:rPr>
                        <a:t>Age, median (range), years</a:t>
                      </a: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0"/>
                        </a:spcAft>
                      </a:pPr>
                      <a:r>
                        <a:rPr lang="en-US" sz="1300">
                          <a:solidFill>
                            <a:schemeClr val="tx1"/>
                          </a:solidFill>
                        </a:rPr>
                        <a:t>64 (41–82)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0"/>
                        </a:spcAft>
                      </a:pPr>
                      <a:r>
                        <a:rPr lang="en-US" sz="1300">
                          <a:solidFill>
                            <a:schemeClr val="tx1"/>
                          </a:solidFill>
                        </a:rPr>
                        <a:t>65 (34–84)</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684000">
                <a:tc>
                  <a:txBody>
                    <a:bodyPr/>
                    <a:lstStyle/>
                    <a:p>
                      <a:pPr>
                        <a:lnSpc>
                          <a:spcPct val="100000"/>
                        </a:lnSpc>
                        <a:spcBef>
                          <a:spcPts val="0"/>
                        </a:spcBef>
                        <a:spcAft>
                          <a:spcPts val="300"/>
                        </a:spcAft>
                      </a:pPr>
                      <a:r>
                        <a:rPr lang="en-US" sz="1300" baseline="0" dirty="0">
                          <a:solidFill>
                            <a:schemeClr val="tx1"/>
                          </a:solidFill>
                        </a:rPr>
                        <a:t>Age category, % </a:t>
                      </a:r>
                      <a:endParaRPr lang="en-US" sz="1300" baseline="30000" dirty="0">
                        <a:solidFill>
                          <a:schemeClr val="tx1"/>
                        </a:solidFill>
                      </a:endParaRPr>
                    </a:p>
                    <a:p>
                      <a:pPr marL="0" indent="225425">
                        <a:lnSpc>
                          <a:spcPct val="100000"/>
                        </a:lnSpc>
                        <a:spcBef>
                          <a:spcPts val="0"/>
                        </a:spcBef>
                        <a:spcAft>
                          <a:spcPts val="0"/>
                        </a:spcAft>
                      </a:pPr>
                      <a:r>
                        <a:rPr lang="en-US" sz="1300" b="0" baseline="0" dirty="0">
                          <a:solidFill>
                            <a:schemeClr val="tx1"/>
                          </a:solidFill>
                        </a:rPr>
                        <a:t>&lt;65 years </a:t>
                      </a:r>
                    </a:p>
                    <a:p>
                      <a:pPr marL="228600" indent="0">
                        <a:lnSpc>
                          <a:spcPct val="100000"/>
                        </a:lnSpc>
                        <a:spcBef>
                          <a:spcPts val="0"/>
                        </a:spcBef>
                        <a:spcAft>
                          <a:spcPts val="0"/>
                        </a:spcAft>
                      </a:pPr>
                      <a:r>
                        <a:rPr lang="en-US" sz="1300" b="0" dirty="0">
                          <a:solidFill>
                            <a:srgbClr val="595454"/>
                          </a:solidFill>
                        </a:rPr>
                        <a:t>≥65 years</a:t>
                      </a:r>
                      <a:endParaRPr lang="en-US" sz="1300" b="0" baseline="0" dirty="0">
                        <a:solidFill>
                          <a:schemeClr val="tx1"/>
                        </a:solidFill>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solidFill>
                          <a:schemeClr val="tx1"/>
                        </a:solidFill>
                      </a:endParaRPr>
                    </a:p>
                    <a:p>
                      <a:pPr algn="ctr">
                        <a:lnSpc>
                          <a:spcPct val="100000"/>
                        </a:lnSpc>
                        <a:spcBef>
                          <a:spcPts val="0"/>
                        </a:spcBef>
                        <a:spcAft>
                          <a:spcPts val="0"/>
                        </a:spcAft>
                      </a:pPr>
                      <a:r>
                        <a:rPr lang="en-US" sz="1300">
                          <a:solidFill>
                            <a:schemeClr val="tx1"/>
                          </a:solidFill>
                        </a:rPr>
                        <a:t>52</a:t>
                      </a:r>
                    </a:p>
                    <a:p>
                      <a:pPr algn="ctr">
                        <a:lnSpc>
                          <a:spcPct val="100000"/>
                        </a:lnSpc>
                        <a:spcBef>
                          <a:spcPts val="0"/>
                        </a:spcBef>
                        <a:spcAft>
                          <a:spcPts val="0"/>
                        </a:spcAft>
                      </a:pPr>
                      <a:r>
                        <a:rPr lang="en-US" sz="1300">
                          <a:solidFill>
                            <a:schemeClr val="tx1"/>
                          </a:solidFill>
                        </a:rPr>
                        <a:t>48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solidFill>
                          <a:schemeClr val="tx1"/>
                        </a:solidFill>
                      </a:endParaRPr>
                    </a:p>
                    <a:p>
                      <a:pPr algn="ctr">
                        <a:lnSpc>
                          <a:spcPct val="100000"/>
                        </a:lnSpc>
                        <a:spcBef>
                          <a:spcPts val="0"/>
                        </a:spcBef>
                        <a:spcAft>
                          <a:spcPts val="0"/>
                        </a:spcAft>
                      </a:pPr>
                      <a:r>
                        <a:rPr lang="en-US" sz="1300">
                          <a:solidFill>
                            <a:schemeClr val="tx1"/>
                          </a:solidFill>
                        </a:rPr>
                        <a:t>46</a:t>
                      </a:r>
                    </a:p>
                    <a:p>
                      <a:pPr algn="ctr">
                        <a:lnSpc>
                          <a:spcPct val="100000"/>
                        </a:lnSpc>
                        <a:spcBef>
                          <a:spcPts val="0"/>
                        </a:spcBef>
                        <a:spcAft>
                          <a:spcPts val="0"/>
                        </a:spcAft>
                      </a:pPr>
                      <a:r>
                        <a:rPr lang="en-US" sz="1300">
                          <a:solidFill>
                            <a:schemeClr val="tx1"/>
                          </a:solidFill>
                        </a:rPr>
                        <a:t>54</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74073965"/>
                  </a:ext>
                </a:extLst>
              </a:tr>
              <a:tr h="252000">
                <a:tc>
                  <a:txBody>
                    <a:bodyPr/>
                    <a:lstStyle/>
                    <a:p>
                      <a:pPr marL="228600" indent="-228600">
                        <a:lnSpc>
                          <a:spcPct val="100000"/>
                        </a:lnSpc>
                        <a:spcBef>
                          <a:spcPts val="0"/>
                        </a:spcBef>
                        <a:spcAft>
                          <a:spcPts val="0"/>
                        </a:spcAft>
                      </a:pPr>
                      <a:r>
                        <a:rPr lang="en-US" sz="1300" b="1" dirty="0">
                          <a:solidFill>
                            <a:schemeClr val="tx1"/>
                          </a:solidFill>
                        </a:rPr>
                        <a:t>Male, %</a:t>
                      </a: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0"/>
                        </a:spcAft>
                      </a:pPr>
                      <a:r>
                        <a:rPr lang="en-US" sz="1300">
                          <a:solidFill>
                            <a:schemeClr val="tx1"/>
                          </a:solidFill>
                        </a:rPr>
                        <a:t>72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0"/>
                        </a:spcAft>
                      </a:pPr>
                      <a:r>
                        <a:rPr lang="en-US" sz="1300">
                          <a:solidFill>
                            <a:schemeClr val="tx1"/>
                          </a:solidFill>
                        </a:rPr>
                        <a:t>71</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900000">
                <a:tc>
                  <a:txBody>
                    <a:bodyPr/>
                    <a:lstStyle/>
                    <a:p>
                      <a:pPr marL="0" indent="0">
                        <a:lnSpc>
                          <a:spcPct val="100000"/>
                        </a:lnSpc>
                        <a:spcBef>
                          <a:spcPts val="0"/>
                        </a:spcBef>
                        <a:spcAft>
                          <a:spcPts val="300"/>
                        </a:spcAft>
                      </a:pPr>
                      <a:r>
                        <a:rPr lang="en-US" sz="1300" dirty="0" err="1">
                          <a:solidFill>
                            <a:schemeClr val="tx1"/>
                          </a:solidFill>
                        </a:rPr>
                        <a:t>Region,</a:t>
                      </a:r>
                      <a:r>
                        <a:rPr lang="en-US" sz="1300" baseline="30000" dirty="0" err="1">
                          <a:solidFill>
                            <a:schemeClr val="tx1"/>
                          </a:solidFill>
                        </a:rPr>
                        <a:t>a</a:t>
                      </a:r>
                      <a:r>
                        <a:rPr lang="en-US" sz="1300" baseline="0" dirty="0">
                          <a:solidFill>
                            <a:schemeClr val="tx1"/>
                          </a:solidFill>
                        </a:rPr>
                        <a:t> %</a:t>
                      </a:r>
                    </a:p>
                    <a:p>
                      <a:pPr marL="228600" indent="0">
                        <a:lnSpc>
                          <a:spcPct val="100000"/>
                        </a:lnSpc>
                        <a:spcBef>
                          <a:spcPts val="0"/>
                        </a:spcBef>
                        <a:spcAft>
                          <a:spcPts val="0"/>
                        </a:spcAft>
                      </a:pPr>
                      <a:r>
                        <a:rPr lang="en-US" sz="1300" b="0" dirty="0">
                          <a:solidFill>
                            <a:schemeClr val="tx1"/>
                          </a:solidFill>
                        </a:rPr>
                        <a:t>North America</a:t>
                      </a:r>
                    </a:p>
                    <a:p>
                      <a:pPr marL="228600" indent="0">
                        <a:lnSpc>
                          <a:spcPct val="100000"/>
                        </a:lnSpc>
                        <a:spcBef>
                          <a:spcPts val="0"/>
                        </a:spcBef>
                        <a:spcAft>
                          <a:spcPts val="0"/>
                        </a:spcAft>
                      </a:pPr>
                      <a:r>
                        <a:rPr lang="en-US" sz="1300" b="0" dirty="0">
                          <a:solidFill>
                            <a:schemeClr val="tx1"/>
                          </a:solidFill>
                        </a:rPr>
                        <a:t>Europe</a:t>
                      </a:r>
                    </a:p>
                    <a:p>
                      <a:pPr marL="228600" indent="0">
                        <a:lnSpc>
                          <a:spcPct val="100000"/>
                        </a:lnSpc>
                        <a:spcBef>
                          <a:spcPts val="0"/>
                        </a:spcBef>
                        <a:spcAft>
                          <a:spcPts val="0"/>
                        </a:spcAft>
                      </a:pPr>
                      <a:r>
                        <a:rPr lang="en-US" sz="1300" b="0" dirty="0">
                          <a:solidFill>
                            <a:schemeClr val="tx1"/>
                          </a:solidFill>
                        </a:rPr>
                        <a:t>Asia</a:t>
                      </a: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solidFill>
                          <a:schemeClr val="tx1"/>
                        </a:solidFill>
                      </a:endParaRPr>
                    </a:p>
                    <a:p>
                      <a:pPr algn="ctr">
                        <a:lnSpc>
                          <a:spcPct val="100000"/>
                        </a:lnSpc>
                        <a:spcBef>
                          <a:spcPts val="0"/>
                        </a:spcBef>
                        <a:spcAft>
                          <a:spcPts val="0"/>
                        </a:spcAft>
                      </a:pPr>
                      <a:r>
                        <a:rPr lang="en-US" sz="1300">
                          <a:solidFill>
                            <a:schemeClr val="tx1"/>
                          </a:solidFill>
                        </a:rPr>
                        <a:t>23</a:t>
                      </a:r>
                    </a:p>
                    <a:p>
                      <a:pPr algn="ctr">
                        <a:lnSpc>
                          <a:spcPct val="100000"/>
                        </a:lnSpc>
                        <a:spcBef>
                          <a:spcPts val="0"/>
                        </a:spcBef>
                        <a:spcAft>
                          <a:spcPts val="0"/>
                        </a:spcAft>
                      </a:pPr>
                      <a:r>
                        <a:rPr lang="en-US" sz="1300">
                          <a:solidFill>
                            <a:schemeClr val="tx1"/>
                          </a:solidFill>
                        </a:rPr>
                        <a:t>23</a:t>
                      </a:r>
                    </a:p>
                    <a:p>
                      <a:pPr algn="ctr">
                        <a:lnSpc>
                          <a:spcPct val="100000"/>
                        </a:lnSpc>
                        <a:spcBef>
                          <a:spcPts val="0"/>
                        </a:spcBef>
                        <a:spcAft>
                          <a:spcPts val="0"/>
                        </a:spcAft>
                      </a:pPr>
                      <a:r>
                        <a:rPr lang="en-US" sz="1300">
                          <a:solidFill>
                            <a:schemeClr val="tx1"/>
                          </a:solidFill>
                        </a:rPr>
                        <a:t>48</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solidFill>
                          <a:schemeClr val="tx1"/>
                        </a:solidFill>
                      </a:endParaRPr>
                    </a:p>
                    <a:p>
                      <a:pPr algn="ctr">
                        <a:lnSpc>
                          <a:spcPct val="100000"/>
                        </a:lnSpc>
                        <a:spcBef>
                          <a:spcPts val="0"/>
                        </a:spcBef>
                        <a:spcAft>
                          <a:spcPts val="0"/>
                        </a:spcAft>
                      </a:pPr>
                      <a:r>
                        <a:rPr lang="en-US" sz="1300">
                          <a:solidFill>
                            <a:schemeClr val="tx1"/>
                          </a:solidFill>
                        </a:rPr>
                        <a:t>28</a:t>
                      </a:r>
                    </a:p>
                    <a:p>
                      <a:pPr algn="ctr">
                        <a:lnSpc>
                          <a:spcPct val="100000"/>
                        </a:lnSpc>
                        <a:spcBef>
                          <a:spcPts val="0"/>
                        </a:spcBef>
                        <a:spcAft>
                          <a:spcPts val="0"/>
                        </a:spcAft>
                      </a:pPr>
                      <a:r>
                        <a:rPr lang="en-US" sz="1300">
                          <a:solidFill>
                            <a:schemeClr val="tx1"/>
                          </a:solidFill>
                        </a:rPr>
                        <a:t>14</a:t>
                      </a:r>
                    </a:p>
                    <a:p>
                      <a:pPr algn="ctr">
                        <a:lnSpc>
                          <a:spcPct val="100000"/>
                        </a:lnSpc>
                        <a:spcBef>
                          <a:spcPts val="0"/>
                        </a:spcBef>
                        <a:spcAft>
                          <a:spcPts val="0"/>
                        </a:spcAft>
                      </a:pPr>
                      <a:r>
                        <a:rPr lang="en-US" sz="1300">
                          <a:solidFill>
                            <a:schemeClr val="tx1"/>
                          </a:solidFill>
                        </a:rPr>
                        <a:t>51</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83906217"/>
                  </a:ext>
                </a:extLst>
              </a:tr>
              <a:tr h="684000">
                <a:tc>
                  <a:txBody>
                    <a:bodyPr/>
                    <a:lstStyle/>
                    <a:p>
                      <a:pPr>
                        <a:lnSpc>
                          <a:spcPct val="100000"/>
                        </a:lnSpc>
                        <a:spcBef>
                          <a:spcPts val="0"/>
                        </a:spcBef>
                        <a:spcAft>
                          <a:spcPts val="300"/>
                        </a:spcAft>
                      </a:pPr>
                      <a:r>
                        <a:rPr lang="en-US" sz="1300" baseline="0">
                          <a:solidFill>
                            <a:schemeClr val="tx1"/>
                          </a:solidFill>
                        </a:rPr>
                        <a:t>ECOG PS, % </a:t>
                      </a:r>
                      <a:endParaRPr lang="en-US" sz="1300" baseline="30000">
                        <a:solidFill>
                          <a:schemeClr val="tx1"/>
                        </a:solidFill>
                      </a:endParaRPr>
                    </a:p>
                    <a:p>
                      <a:pPr marL="0" indent="225425">
                        <a:lnSpc>
                          <a:spcPct val="100000"/>
                        </a:lnSpc>
                        <a:spcBef>
                          <a:spcPts val="0"/>
                        </a:spcBef>
                        <a:spcAft>
                          <a:spcPts val="0"/>
                        </a:spcAft>
                      </a:pPr>
                      <a:r>
                        <a:rPr lang="en-US" sz="1300" b="0" baseline="0">
                          <a:solidFill>
                            <a:schemeClr val="tx1"/>
                          </a:solidFill>
                        </a:rPr>
                        <a:t>0 </a:t>
                      </a:r>
                    </a:p>
                    <a:p>
                      <a:pPr marL="228600" indent="0">
                        <a:lnSpc>
                          <a:spcPct val="100000"/>
                        </a:lnSpc>
                        <a:spcBef>
                          <a:spcPts val="0"/>
                        </a:spcBef>
                        <a:spcAft>
                          <a:spcPts val="0"/>
                        </a:spcAft>
                      </a:pPr>
                      <a:r>
                        <a:rPr lang="en-US" sz="1300" b="0" baseline="0">
                          <a:solidFill>
                            <a:schemeClr val="tx1"/>
                          </a:solidFill>
                        </a:rPr>
                        <a:t>1</a:t>
                      </a: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solidFill>
                          <a:schemeClr val="tx1"/>
                        </a:solidFill>
                      </a:endParaRPr>
                    </a:p>
                    <a:p>
                      <a:pPr algn="ctr">
                        <a:lnSpc>
                          <a:spcPct val="100000"/>
                        </a:lnSpc>
                        <a:spcBef>
                          <a:spcPts val="0"/>
                        </a:spcBef>
                        <a:spcAft>
                          <a:spcPts val="0"/>
                        </a:spcAft>
                      </a:pPr>
                      <a:r>
                        <a:rPr lang="en-US" sz="1300">
                          <a:solidFill>
                            <a:schemeClr val="tx1"/>
                          </a:solidFill>
                        </a:rPr>
                        <a:t>69</a:t>
                      </a:r>
                    </a:p>
                    <a:p>
                      <a:pPr algn="ctr">
                        <a:lnSpc>
                          <a:spcPct val="100000"/>
                        </a:lnSpc>
                        <a:spcBef>
                          <a:spcPts val="0"/>
                        </a:spcBef>
                        <a:spcAft>
                          <a:spcPts val="0"/>
                        </a:spcAft>
                      </a:pPr>
                      <a:r>
                        <a:rPr lang="en-US" sz="1300">
                          <a:solidFill>
                            <a:schemeClr val="tx1"/>
                          </a:solidFill>
                        </a:rPr>
                        <a:t>31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solidFill>
                          <a:schemeClr val="tx1"/>
                        </a:solidFill>
                      </a:endParaRPr>
                    </a:p>
                    <a:p>
                      <a:pPr algn="ctr">
                        <a:lnSpc>
                          <a:spcPct val="100000"/>
                        </a:lnSpc>
                        <a:spcBef>
                          <a:spcPts val="0"/>
                        </a:spcBef>
                        <a:spcAft>
                          <a:spcPts val="0"/>
                        </a:spcAft>
                      </a:pPr>
                      <a:r>
                        <a:rPr lang="en-US" sz="1300">
                          <a:solidFill>
                            <a:schemeClr val="tx1"/>
                          </a:solidFill>
                        </a:rPr>
                        <a:t>65</a:t>
                      </a:r>
                    </a:p>
                    <a:p>
                      <a:pPr algn="ctr">
                        <a:lnSpc>
                          <a:spcPct val="100000"/>
                        </a:lnSpc>
                        <a:spcBef>
                          <a:spcPts val="0"/>
                        </a:spcBef>
                        <a:spcAft>
                          <a:spcPts val="0"/>
                        </a:spcAft>
                      </a:pPr>
                      <a:r>
                        <a:rPr lang="en-US" sz="1300">
                          <a:solidFill>
                            <a:schemeClr val="tx1"/>
                          </a:solidFill>
                        </a:rPr>
                        <a:t>35</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15269370"/>
                  </a:ext>
                </a:extLst>
              </a:tr>
              <a:tr h="684000">
                <a:tc>
                  <a:txBody>
                    <a:bodyPr/>
                    <a:lstStyle/>
                    <a:p>
                      <a:pPr>
                        <a:lnSpc>
                          <a:spcPct val="100000"/>
                        </a:lnSpc>
                        <a:spcBef>
                          <a:spcPts val="0"/>
                        </a:spcBef>
                        <a:spcAft>
                          <a:spcPts val="300"/>
                        </a:spcAft>
                      </a:pPr>
                      <a:r>
                        <a:rPr lang="en-US" sz="1300" baseline="0">
                          <a:solidFill>
                            <a:schemeClr val="tx1"/>
                          </a:solidFill>
                        </a:rPr>
                        <a:t>Stage,</a:t>
                      </a:r>
                      <a:r>
                        <a:rPr lang="en-US" sz="1300" baseline="30000">
                          <a:solidFill>
                            <a:schemeClr val="tx1"/>
                          </a:solidFill>
                        </a:rPr>
                        <a:t>b,c</a:t>
                      </a:r>
                      <a:r>
                        <a:rPr lang="en-US" sz="1300" baseline="0">
                          <a:solidFill>
                            <a:schemeClr val="tx1"/>
                          </a:solidFill>
                        </a:rPr>
                        <a:t> % </a:t>
                      </a:r>
                      <a:endParaRPr lang="en-US" sz="1300" baseline="30000">
                        <a:solidFill>
                          <a:schemeClr val="tx1"/>
                        </a:solidFill>
                      </a:endParaRPr>
                    </a:p>
                    <a:p>
                      <a:pPr marL="0" indent="225425">
                        <a:lnSpc>
                          <a:spcPct val="100000"/>
                        </a:lnSpc>
                        <a:spcBef>
                          <a:spcPts val="0"/>
                        </a:spcBef>
                        <a:spcAft>
                          <a:spcPts val="0"/>
                        </a:spcAft>
                      </a:pPr>
                      <a:r>
                        <a:rPr lang="en-US" sz="1300" b="0" baseline="0">
                          <a:solidFill>
                            <a:schemeClr val="tx1"/>
                          </a:solidFill>
                        </a:rPr>
                        <a:t>IB–II </a:t>
                      </a:r>
                    </a:p>
                    <a:p>
                      <a:pPr marL="228600" indent="0">
                        <a:lnSpc>
                          <a:spcPct val="100000"/>
                        </a:lnSpc>
                        <a:spcBef>
                          <a:spcPts val="0"/>
                        </a:spcBef>
                        <a:spcAft>
                          <a:spcPts val="0"/>
                        </a:spcAft>
                      </a:pPr>
                      <a:r>
                        <a:rPr lang="en-US" sz="1300" b="0" baseline="0">
                          <a:solidFill>
                            <a:schemeClr val="tx1"/>
                          </a:solidFill>
                        </a:rPr>
                        <a:t>IIIA</a:t>
                      </a: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solidFill>
                          <a:schemeClr val="tx1"/>
                        </a:solidFill>
                      </a:endParaRPr>
                    </a:p>
                    <a:p>
                      <a:pPr algn="ctr">
                        <a:lnSpc>
                          <a:spcPct val="100000"/>
                        </a:lnSpc>
                        <a:spcBef>
                          <a:spcPts val="0"/>
                        </a:spcBef>
                        <a:spcAft>
                          <a:spcPts val="0"/>
                        </a:spcAft>
                      </a:pPr>
                      <a:r>
                        <a:rPr lang="en-US" sz="1300">
                          <a:solidFill>
                            <a:schemeClr val="tx1"/>
                          </a:solidFill>
                        </a:rPr>
                        <a:t>36</a:t>
                      </a:r>
                    </a:p>
                    <a:p>
                      <a:pPr algn="ctr">
                        <a:lnSpc>
                          <a:spcPct val="100000"/>
                        </a:lnSpc>
                        <a:spcBef>
                          <a:spcPts val="0"/>
                        </a:spcBef>
                        <a:spcAft>
                          <a:spcPts val="0"/>
                        </a:spcAft>
                      </a:pPr>
                      <a:r>
                        <a:rPr lang="en-US" sz="1300">
                          <a:solidFill>
                            <a:schemeClr val="tx1"/>
                          </a:solidFill>
                        </a:rPr>
                        <a:t>63</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solidFill>
                          <a:schemeClr val="tx1"/>
                        </a:solidFill>
                      </a:endParaRPr>
                    </a:p>
                    <a:p>
                      <a:pPr algn="ctr">
                        <a:lnSpc>
                          <a:spcPct val="100000"/>
                        </a:lnSpc>
                        <a:spcBef>
                          <a:spcPts val="0"/>
                        </a:spcBef>
                        <a:spcAft>
                          <a:spcPts val="0"/>
                        </a:spcAft>
                      </a:pPr>
                      <a:r>
                        <a:rPr lang="en-US" sz="1300">
                          <a:solidFill>
                            <a:schemeClr val="tx1"/>
                          </a:solidFill>
                        </a:rPr>
                        <a:t>35</a:t>
                      </a:r>
                    </a:p>
                    <a:p>
                      <a:pPr algn="ctr">
                        <a:lnSpc>
                          <a:spcPct val="100000"/>
                        </a:lnSpc>
                        <a:spcBef>
                          <a:spcPts val="0"/>
                        </a:spcBef>
                        <a:spcAft>
                          <a:spcPts val="0"/>
                        </a:spcAft>
                      </a:pPr>
                      <a:r>
                        <a:rPr lang="en-US" sz="1300">
                          <a:solidFill>
                            <a:schemeClr val="tx1"/>
                          </a:solidFill>
                        </a:rPr>
                        <a:t>64</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69595577"/>
                  </a:ext>
                </a:extLst>
              </a:tr>
              <a:tr h="684000">
                <a:tc>
                  <a:txBody>
                    <a:bodyPr/>
                    <a:lstStyle/>
                    <a:p>
                      <a:pPr>
                        <a:lnSpc>
                          <a:spcPct val="100000"/>
                        </a:lnSpc>
                        <a:spcBef>
                          <a:spcPts val="0"/>
                        </a:spcBef>
                        <a:spcAft>
                          <a:spcPts val="300"/>
                        </a:spcAft>
                      </a:pPr>
                      <a:r>
                        <a:rPr lang="en-US" sz="1300" baseline="0" dirty="0">
                          <a:solidFill>
                            <a:schemeClr val="tx1"/>
                          </a:solidFill>
                        </a:rPr>
                        <a:t>Histology, % </a:t>
                      </a:r>
                    </a:p>
                    <a:p>
                      <a:pPr marL="228600" indent="0">
                        <a:lnSpc>
                          <a:spcPct val="100000"/>
                        </a:lnSpc>
                        <a:spcBef>
                          <a:spcPts val="0"/>
                        </a:spcBef>
                        <a:spcAft>
                          <a:spcPts val="0"/>
                        </a:spcAft>
                      </a:pPr>
                      <a:r>
                        <a:rPr lang="en-US" sz="1300" b="0" baseline="0" dirty="0">
                          <a:solidFill>
                            <a:schemeClr val="tx1"/>
                          </a:solidFill>
                        </a:rPr>
                        <a:t>Squamous </a:t>
                      </a:r>
                    </a:p>
                    <a:p>
                      <a:pPr marL="228600" indent="0">
                        <a:lnSpc>
                          <a:spcPct val="100000"/>
                        </a:lnSpc>
                        <a:spcBef>
                          <a:spcPts val="0"/>
                        </a:spcBef>
                        <a:spcAft>
                          <a:spcPts val="0"/>
                        </a:spcAft>
                      </a:pPr>
                      <a:r>
                        <a:rPr lang="en-US" sz="1300" b="0" baseline="0" dirty="0">
                          <a:solidFill>
                            <a:schemeClr val="tx1"/>
                          </a:solidFill>
                        </a:rPr>
                        <a:t>Nonsquamous</a:t>
                      </a: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dirty="0">
                        <a:solidFill>
                          <a:schemeClr val="tx1"/>
                        </a:solidFill>
                      </a:endParaRPr>
                    </a:p>
                    <a:p>
                      <a:pPr algn="ctr">
                        <a:lnSpc>
                          <a:spcPct val="100000"/>
                        </a:lnSpc>
                        <a:spcBef>
                          <a:spcPts val="0"/>
                        </a:spcBef>
                        <a:spcAft>
                          <a:spcPts val="0"/>
                        </a:spcAft>
                      </a:pPr>
                      <a:r>
                        <a:rPr lang="en-US" sz="1300" dirty="0">
                          <a:solidFill>
                            <a:schemeClr val="tx1"/>
                          </a:solidFill>
                        </a:rPr>
                        <a:t>49</a:t>
                      </a:r>
                    </a:p>
                    <a:p>
                      <a:pPr algn="ctr">
                        <a:lnSpc>
                          <a:spcPct val="100000"/>
                        </a:lnSpc>
                        <a:spcBef>
                          <a:spcPts val="0"/>
                        </a:spcBef>
                        <a:spcAft>
                          <a:spcPts val="0"/>
                        </a:spcAft>
                      </a:pPr>
                      <a:r>
                        <a:rPr lang="en-US" sz="1300" dirty="0">
                          <a:solidFill>
                            <a:schemeClr val="tx1"/>
                          </a:solidFill>
                        </a:rPr>
                        <a:t>51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dirty="0">
                        <a:solidFill>
                          <a:schemeClr val="tx1"/>
                        </a:solidFill>
                      </a:endParaRPr>
                    </a:p>
                    <a:p>
                      <a:pPr algn="ctr">
                        <a:lnSpc>
                          <a:spcPct val="100000"/>
                        </a:lnSpc>
                        <a:spcBef>
                          <a:spcPts val="0"/>
                        </a:spcBef>
                        <a:spcAft>
                          <a:spcPts val="0"/>
                        </a:spcAft>
                      </a:pPr>
                      <a:r>
                        <a:rPr lang="en-US" sz="1300" dirty="0">
                          <a:solidFill>
                            <a:schemeClr val="tx1"/>
                          </a:solidFill>
                        </a:rPr>
                        <a:t>53</a:t>
                      </a:r>
                    </a:p>
                    <a:p>
                      <a:pPr algn="ctr">
                        <a:lnSpc>
                          <a:spcPct val="100000"/>
                        </a:lnSpc>
                        <a:spcBef>
                          <a:spcPts val="0"/>
                        </a:spcBef>
                        <a:spcAft>
                          <a:spcPts val="0"/>
                        </a:spcAft>
                      </a:pPr>
                      <a:r>
                        <a:rPr lang="en-US" sz="1300" dirty="0">
                          <a:solidFill>
                            <a:schemeClr val="tx1"/>
                          </a:solidFill>
                        </a:rPr>
                        <a:t>47</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1041662"/>
                  </a:ext>
                </a:extLst>
              </a:tr>
            </a:tbl>
          </a:graphicData>
        </a:graphic>
      </p:graphicFrame>
      <p:graphicFrame>
        <p:nvGraphicFramePr>
          <p:cNvPr id="19" name="Content Placeholder 3" descr="Table">
            <a:extLst>
              <a:ext uri="{FF2B5EF4-FFF2-40B4-BE49-F238E27FC236}">
                <a16:creationId xmlns:a16="http://schemas.microsoft.com/office/drawing/2014/main" id="{DC72C799-6363-4165-893B-8772F67F689E}"/>
              </a:ext>
            </a:extLst>
          </p:cNvPr>
          <p:cNvGraphicFramePr>
            <a:graphicFrameLocks/>
          </p:cNvGraphicFramePr>
          <p:nvPr>
            <p:extLst>
              <p:ext uri="{D42A27DB-BD31-4B8C-83A1-F6EECF244321}">
                <p14:modId xmlns:p14="http://schemas.microsoft.com/office/powerpoint/2010/main" val="55053494"/>
              </p:ext>
            </p:extLst>
          </p:nvPr>
        </p:nvGraphicFramePr>
        <p:xfrm>
          <a:off x="6096000" y="886940"/>
          <a:ext cx="5379264" cy="4719557"/>
        </p:xfrm>
        <a:graphic>
          <a:graphicData uri="http://schemas.openxmlformats.org/drawingml/2006/table">
            <a:tbl>
              <a:tblPr firstRow="1" firstCol="1" bandRow="1">
                <a:tableStyleId>{7E9639D4-E3E2-4D34-9284-5A2195B3D0D7}</a:tableStyleId>
              </a:tblPr>
              <a:tblGrid>
                <a:gridCol w="2651760">
                  <a:extLst>
                    <a:ext uri="{9D8B030D-6E8A-4147-A177-3AD203B41FA5}">
                      <a16:colId xmlns:a16="http://schemas.microsoft.com/office/drawing/2014/main" val="20000"/>
                    </a:ext>
                  </a:extLst>
                </a:gridCol>
                <a:gridCol w="1363752">
                  <a:extLst>
                    <a:ext uri="{9D8B030D-6E8A-4147-A177-3AD203B41FA5}">
                      <a16:colId xmlns:a16="http://schemas.microsoft.com/office/drawing/2014/main" val="20001"/>
                    </a:ext>
                  </a:extLst>
                </a:gridCol>
                <a:gridCol w="1363752">
                  <a:extLst>
                    <a:ext uri="{9D8B030D-6E8A-4147-A177-3AD203B41FA5}">
                      <a16:colId xmlns:a16="http://schemas.microsoft.com/office/drawing/2014/main" val="20002"/>
                    </a:ext>
                  </a:extLst>
                </a:gridCol>
              </a:tblGrid>
              <a:tr h="600360">
                <a:tc>
                  <a:txBody>
                    <a:bodyPr/>
                    <a:lstStyle/>
                    <a:p>
                      <a:endParaRPr lang="en-US" sz="1300" cap="none" baseline="0" dirty="0">
                        <a:solidFill>
                          <a:schemeClr val="bg1"/>
                        </a:solidFill>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300" cap="none" baseline="0" dirty="0">
                          <a:solidFill>
                            <a:schemeClr val="bg1"/>
                          </a:solidFill>
                        </a:rPr>
                        <a:t>NIVO + chemo</a:t>
                      </a:r>
                    </a:p>
                    <a:p>
                      <a:pPr algn="ctr"/>
                      <a:r>
                        <a:rPr lang="en-US" sz="1300" cap="none" baseline="0" dirty="0">
                          <a:solidFill>
                            <a:schemeClr val="bg1"/>
                          </a:solidFill>
                        </a:rPr>
                        <a:t> (n=179)</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38967"/>
                    </a:solidFill>
                  </a:tcPr>
                </a:tc>
                <a:tc>
                  <a:txBody>
                    <a:bodyPr/>
                    <a:lstStyle/>
                    <a:p>
                      <a:pPr algn="ctr"/>
                      <a:r>
                        <a:rPr lang="en-US" sz="1300" cap="none" baseline="0" dirty="0">
                          <a:solidFill>
                            <a:schemeClr val="bg1"/>
                          </a:solidFill>
                        </a:rPr>
                        <a:t>Chemo</a:t>
                      </a:r>
                    </a:p>
                    <a:p>
                      <a:pPr algn="ctr"/>
                      <a:r>
                        <a:rPr lang="en-US" sz="1300" cap="none" baseline="0" dirty="0">
                          <a:solidFill>
                            <a:schemeClr val="bg1"/>
                          </a:solidFill>
                        </a:rPr>
                        <a:t>(n=179)</a:t>
                      </a:r>
                    </a:p>
                  </a:txBody>
                  <a:tcPr marL="68580" marR="68580" marT="0" marB="0" anchor="ctr">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A69F9F"/>
                    </a:solidFill>
                  </a:tcPr>
                </a:tc>
                <a:extLst>
                  <a:ext uri="{0D108BD9-81ED-4DB2-BD59-A6C34878D82A}">
                    <a16:rowId xmlns:a16="http://schemas.microsoft.com/office/drawing/2014/main" val="10000"/>
                  </a:ext>
                </a:extLst>
              </a:tr>
              <a:tr h="804672">
                <a:tc>
                  <a:txBody>
                    <a:bodyPr/>
                    <a:lstStyle/>
                    <a:p>
                      <a:pPr>
                        <a:lnSpc>
                          <a:spcPct val="100000"/>
                        </a:lnSpc>
                        <a:spcBef>
                          <a:spcPts val="0"/>
                        </a:spcBef>
                        <a:spcAft>
                          <a:spcPts val="300"/>
                        </a:spcAft>
                      </a:pPr>
                      <a:r>
                        <a:rPr lang="en-US" sz="1300" baseline="0">
                          <a:solidFill>
                            <a:schemeClr val="tx1"/>
                          </a:solidFill>
                        </a:rPr>
                        <a:t>Smoking status,</a:t>
                      </a:r>
                      <a:r>
                        <a:rPr lang="en-US" sz="1300" baseline="30000">
                          <a:solidFill>
                            <a:schemeClr val="tx1"/>
                          </a:solidFill>
                        </a:rPr>
                        <a:t>d</a:t>
                      </a:r>
                      <a:r>
                        <a:rPr lang="en-US" sz="1300" baseline="0">
                          <a:solidFill>
                            <a:schemeClr val="tx1"/>
                          </a:solidFill>
                        </a:rPr>
                        <a:t> % </a:t>
                      </a:r>
                      <a:endParaRPr lang="en-US" sz="1300" baseline="30000">
                        <a:solidFill>
                          <a:schemeClr val="tx1"/>
                        </a:solidFill>
                      </a:endParaRPr>
                    </a:p>
                    <a:p>
                      <a:pPr marL="0" indent="225425">
                        <a:lnSpc>
                          <a:spcPct val="100000"/>
                        </a:lnSpc>
                        <a:spcBef>
                          <a:spcPts val="0"/>
                        </a:spcBef>
                        <a:spcAft>
                          <a:spcPts val="0"/>
                        </a:spcAft>
                      </a:pPr>
                      <a:r>
                        <a:rPr lang="en-US" sz="1300" b="0" baseline="0">
                          <a:solidFill>
                            <a:schemeClr val="tx1"/>
                          </a:solidFill>
                        </a:rPr>
                        <a:t>Current/former  </a:t>
                      </a:r>
                    </a:p>
                    <a:p>
                      <a:pPr marL="228600" indent="0">
                        <a:lnSpc>
                          <a:spcPct val="100000"/>
                        </a:lnSpc>
                        <a:spcBef>
                          <a:spcPts val="0"/>
                        </a:spcBef>
                        <a:spcAft>
                          <a:spcPts val="0"/>
                        </a:spcAft>
                      </a:pPr>
                      <a:r>
                        <a:rPr lang="en-US" sz="1300" b="0" baseline="0">
                          <a:solidFill>
                            <a:srgbClr val="595454"/>
                          </a:solidFill>
                        </a:rPr>
                        <a:t>Never</a:t>
                      </a:r>
                      <a:endParaRPr lang="en-US" sz="1300" b="0" baseline="0">
                        <a:solidFill>
                          <a:schemeClr val="tx1"/>
                        </a:solidFill>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solidFill>
                          <a:schemeClr val="tx1"/>
                        </a:solidFill>
                      </a:endParaRPr>
                    </a:p>
                    <a:p>
                      <a:pPr algn="ctr">
                        <a:lnSpc>
                          <a:spcPct val="100000"/>
                        </a:lnSpc>
                        <a:spcBef>
                          <a:spcPts val="0"/>
                        </a:spcBef>
                        <a:spcAft>
                          <a:spcPts val="0"/>
                        </a:spcAft>
                      </a:pPr>
                      <a:r>
                        <a:rPr lang="en-US" sz="1300">
                          <a:solidFill>
                            <a:schemeClr val="tx1"/>
                          </a:solidFill>
                        </a:rPr>
                        <a:t>89</a:t>
                      </a:r>
                    </a:p>
                    <a:p>
                      <a:pPr algn="ctr">
                        <a:lnSpc>
                          <a:spcPct val="100000"/>
                        </a:lnSpc>
                        <a:spcBef>
                          <a:spcPts val="0"/>
                        </a:spcBef>
                        <a:spcAft>
                          <a:spcPts val="0"/>
                        </a:spcAft>
                      </a:pPr>
                      <a:r>
                        <a:rPr lang="en-US" sz="1300">
                          <a:solidFill>
                            <a:schemeClr val="tx1"/>
                          </a:solidFill>
                        </a:rPr>
                        <a:t>11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solidFill>
                          <a:schemeClr val="tx1"/>
                        </a:solidFill>
                      </a:endParaRPr>
                    </a:p>
                    <a:p>
                      <a:pPr algn="ctr">
                        <a:lnSpc>
                          <a:spcPct val="100000"/>
                        </a:lnSpc>
                        <a:spcBef>
                          <a:spcPts val="0"/>
                        </a:spcBef>
                        <a:spcAft>
                          <a:spcPts val="0"/>
                        </a:spcAft>
                      </a:pPr>
                      <a:r>
                        <a:rPr lang="en-US" sz="1300">
                          <a:solidFill>
                            <a:schemeClr val="tx1"/>
                          </a:solidFill>
                        </a:rPr>
                        <a:t>88</a:t>
                      </a:r>
                    </a:p>
                    <a:p>
                      <a:pPr algn="ctr">
                        <a:lnSpc>
                          <a:spcPct val="100000"/>
                        </a:lnSpc>
                        <a:spcBef>
                          <a:spcPts val="0"/>
                        </a:spcBef>
                        <a:spcAft>
                          <a:spcPts val="0"/>
                        </a:spcAft>
                      </a:pPr>
                      <a:r>
                        <a:rPr lang="en-US" sz="1300">
                          <a:solidFill>
                            <a:schemeClr val="tx1"/>
                          </a:solidFill>
                        </a:rPr>
                        <a:t>11</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74073965"/>
                  </a:ext>
                </a:extLst>
              </a:tr>
              <a:tr h="1458293">
                <a:tc>
                  <a:txBody>
                    <a:bodyPr/>
                    <a:lstStyle/>
                    <a:p>
                      <a:pPr marL="0" indent="0">
                        <a:lnSpc>
                          <a:spcPct val="100000"/>
                        </a:lnSpc>
                        <a:spcBef>
                          <a:spcPts val="0"/>
                        </a:spcBef>
                        <a:spcAft>
                          <a:spcPts val="300"/>
                        </a:spcAft>
                      </a:pPr>
                      <a:r>
                        <a:rPr lang="en-US" sz="1300" dirty="0">
                          <a:solidFill>
                            <a:schemeClr val="tx1"/>
                          </a:solidFill>
                        </a:rPr>
                        <a:t>Tumor PD-L1 </a:t>
                      </a:r>
                      <a:r>
                        <a:rPr lang="en-US" sz="1300" dirty="0" err="1">
                          <a:solidFill>
                            <a:schemeClr val="tx1"/>
                          </a:solidFill>
                        </a:rPr>
                        <a:t>expression,</a:t>
                      </a:r>
                      <a:r>
                        <a:rPr lang="en-US" sz="1300" baseline="30000" dirty="0" err="1">
                          <a:solidFill>
                            <a:schemeClr val="tx1"/>
                          </a:solidFill>
                        </a:rPr>
                        <a:t>e</a:t>
                      </a:r>
                      <a:r>
                        <a:rPr lang="en-US" sz="1300" baseline="30000" dirty="0">
                          <a:solidFill>
                            <a:schemeClr val="tx1"/>
                          </a:solidFill>
                        </a:rPr>
                        <a:t> </a:t>
                      </a:r>
                      <a:r>
                        <a:rPr lang="en-US" sz="1300" baseline="0" dirty="0">
                          <a:solidFill>
                            <a:schemeClr val="tx1"/>
                          </a:solidFill>
                        </a:rPr>
                        <a:t>%</a:t>
                      </a:r>
                    </a:p>
                    <a:p>
                      <a:pPr marL="228600" indent="0">
                        <a:lnSpc>
                          <a:spcPct val="100000"/>
                        </a:lnSpc>
                        <a:spcBef>
                          <a:spcPts val="0"/>
                        </a:spcBef>
                        <a:spcAft>
                          <a:spcPts val="0"/>
                        </a:spcAft>
                      </a:pPr>
                      <a:r>
                        <a:rPr lang="en-US" sz="1300" b="0" dirty="0">
                          <a:solidFill>
                            <a:schemeClr val="tx1"/>
                          </a:solidFill>
                        </a:rPr>
                        <a:t>Not evaluable</a:t>
                      </a:r>
                    </a:p>
                    <a:p>
                      <a:pPr marL="228600" indent="0">
                        <a:lnSpc>
                          <a:spcPct val="100000"/>
                        </a:lnSpc>
                        <a:spcBef>
                          <a:spcPts val="0"/>
                        </a:spcBef>
                        <a:spcAft>
                          <a:spcPts val="0"/>
                        </a:spcAft>
                      </a:pPr>
                      <a:r>
                        <a:rPr lang="en-US" sz="1300" b="0" dirty="0">
                          <a:solidFill>
                            <a:schemeClr val="tx1"/>
                          </a:solidFill>
                        </a:rPr>
                        <a:t>&lt;1%</a:t>
                      </a:r>
                    </a:p>
                    <a:p>
                      <a:pPr marL="228600" indent="0">
                        <a:lnSpc>
                          <a:spcPct val="100000"/>
                        </a:lnSpc>
                        <a:spcBef>
                          <a:spcPts val="0"/>
                        </a:spcBef>
                        <a:spcAft>
                          <a:spcPts val="0"/>
                        </a:spcAft>
                      </a:pPr>
                      <a:r>
                        <a:rPr lang="en-US" sz="1300" b="0" dirty="0">
                          <a:solidFill>
                            <a:srgbClr val="595454"/>
                          </a:solidFill>
                        </a:rPr>
                        <a:t>≥1%</a:t>
                      </a:r>
                      <a:endParaRPr lang="en-US" sz="1300" b="0" dirty="0">
                        <a:solidFill>
                          <a:schemeClr val="tx1"/>
                        </a:solidFill>
                      </a:endParaRPr>
                    </a:p>
                    <a:p>
                      <a:pPr marL="228600" indent="0">
                        <a:lnSpc>
                          <a:spcPct val="100000"/>
                        </a:lnSpc>
                        <a:spcBef>
                          <a:spcPts val="0"/>
                        </a:spcBef>
                        <a:spcAft>
                          <a:spcPts val="0"/>
                        </a:spcAft>
                      </a:pPr>
                      <a:r>
                        <a:rPr lang="en-US" sz="1300" b="0" dirty="0">
                          <a:solidFill>
                            <a:schemeClr val="tx1"/>
                          </a:solidFill>
                        </a:rPr>
                        <a:t>1–49%</a:t>
                      </a:r>
                    </a:p>
                    <a:p>
                      <a:pPr marL="228600" indent="0">
                        <a:lnSpc>
                          <a:spcPct val="100000"/>
                        </a:lnSpc>
                        <a:spcBef>
                          <a:spcPts val="0"/>
                        </a:spcBef>
                        <a:spcAft>
                          <a:spcPts val="0"/>
                        </a:spcAft>
                      </a:pPr>
                      <a:r>
                        <a:rPr lang="en-US" sz="1300" b="0" dirty="0">
                          <a:solidFill>
                            <a:srgbClr val="595454"/>
                          </a:solidFill>
                        </a:rPr>
                        <a:t>≥50%</a:t>
                      </a:r>
                      <a:endParaRPr lang="en-US" sz="1300" b="0" dirty="0">
                        <a:solidFill>
                          <a:schemeClr val="tx1"/>
                        </a:solidFill>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p>
                    <a:p>
                      <a:pPr algn="ctr">
                        <a:lnSpc>
                          <a:spcPct val="100000"/>
                        </a:lnSpc>
                        <a:spcBef>
                          <a:spcPts val="0"/>
                        </a:spcBef>
                        <a:spcAft>
                          <a:spcPts val="0"/>
                        </a:spcAft>
                      </a:pPr>
                      <a:r>
                        <a:rPr lang="en-US" sz="1300"/>
                        <a:t>7</a:t>
                      </a:r>
                    </a:p>
                    <a:p>
                      <a:pPr algn="ctr">
                        <a:lnSpc>
                          <a:spcPct val="100000"/>
                        </a:lnSpc>
                        <a:spcBef>
                          <a:spcPts val="0"/>
                        </a:spcBef>
                        <a:spcAft>
                          <a:spcPts val="0"/>
                        </a:spcAft>
                      </a:pPr>
                      <a:r>
                        <a:rPr lang="en-US" sz="1300"/>
                        <a:t>44</a:t>
                      </a:r>
                    </a:p>
                    <a:p>
                      <a:pPr algn="ctr">
                        <a:lnSpc>
                          <a:spcPct val="100000"/>
                        </a:lnSpc>
                        <a:spcBef>
                          <a:spcPts val="0"/>
                        </a:spcBef>
                        <a:spcAft>
                          <a:spcPts val="0"/>
                        </a:spcAft>
                      </a:pPr>
                      <a:r>
                        <a:rPr lang="en-US" sz="1300"/>
                        <a:t>50</a:t>
                      </a:r>
                    </a:p>
                    <a:p>
                      <a:pPr algn="ctr">
                        <a:lnSpc>
                          <a:spcPct val="100000"/>
                        </a:lnSpc>
                        <a:spcBef>
                          <a:spcPts val="0"/>
                        </a:spcBef>
                        <a:spcAft>
                          <a:spcPts val="0"/>
                        </a:spcAft>
                      </a:pPr>
                      <a:r>
                        <a:rPr lang="en-US" sz="1300"/>
                        <a:t>28</a:t>
                      </a:r>
                    </a:p>
                    <a:p>
                      <a:pPr algn="ctr">
                        <a:lnSpc>
                          <a:spcPct val="100000"/>
                        </a:lnSpc>
                        <a:spcBef>
                          <a:spcPts val="0"/>
                        </a:spcBef>
                        <a:spcAft>
                          <a:spcPts val="0"/>
                        </a:spcAft>
                      </a:pPr>
                      <a:r>
                        <a:rPr lang="en-US" sz="1300"/>
                        <a:t>21</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p>
                    <a:p>
                      <a:pPr algn="ctr">
                        <a:lnSpc>
                          <a:spcPct val="100000"/>
                        </a:lnSpc>
                        <a:spcBef>
                          <a:spcPts val="0"/>
                        </a:spcBef>
                        <a:spcAft>
                          <a:spcPts val="0"/>
                        </a:spcAft>
                      </a:pPr>
                      <a:r>
                        <a:rPr lang="en-US" sz="1300"/>
                        <a:t>7</a:t>
                      </a:r>
                    </a:p>
                    <a:p>
                      <a:pPr algn="ctr">
                        <a:lnSpc>
                          <a:spcPct val="100000"/>
                        </a:lnSpc>
                        <a:spcBef>
                          <a:spcPts val="0"/>
                        </a:spcBef>
                        <a:spcAft>
                          <a:spcPts val="0"/>
                        </a:spcAft>
                      </a:pPr>
                      <a:r>
                        <a:rPr lang="en-US" sz="1300"/>
                        <a:t>43</a:t>
                      </a:r>
                    </a:p>
                    <a:p>
                      <a:pPr algn="ctr">
                        <a:lnSpc>
                          <a:spcPct val="100000"/>
                        </a:lnSpc>
                        <a:spcBef>
                          <a:spcPts val="0"/>
                        </a:spcBef>
                        <a:spcAft>
                          <a:spcPts val="0"/>
                        </a:spcAft>
                      </a:pPr>
                      <a:r>
                        <a:rPr lang="en-US" sz="1300"/>
                        <a:t>50</a:t>
                      </a:r>
                    </a:p>
                    <a:p>
                      <a:pPr algn="ctr">
                        <a:lnSpc>
                          <a:spcPct val="100000"/>
                        </a:lnSpc>
                        <a:spcBef>
                          <a:spcPts val="0"/>
                        </a:spcBef>
                        <a:spcAft>
                          <a:spcPts val="0"/>
                        </a:spcAft>
                      </a:pPr>
                      <a:r>
                        <a:rPr lang="en-US" sz="1300"/>
                        <a:t>26</a:t>
                      </a:r>
                    </a:p>
                    <a:p>
                      <a:pPr algn="ctr">
                        <a:lnSpc>
                          <a:spcPct val="100000"/>
                        </a:lnSpc>
                        <a:spcBef>
                          <a:spcPts val="0"/>
                        </a:spcBef>
                        <a:spcAft>
                          <a:spcPts val="0"/>
                        </a:spcAft>
                      </a:pPr>
                      <a:r>
                        <a:rPr lang="en-US" sz="1300"/>
                        <a:t>24</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83906217"/>
                  </a:ext>
                </a:extLst>
              </a:tr>
              <a:tr h="1051560">
                <a:tc>
                  <a:txBody>
                    <a:bodyPr/>
                    <a:lstStyle/>
                    <a:p>
                      <a:pPr>
                        <a:lnSpc>
                          <a:spcPct val="100000"/>
                        </a:lnSpc>
                        <a:spcBef>
                          <a:spcPts val="0"/>
                        </a:spcBef>
                        <a:spcAft>
                          <a:spcPts val="300"/>
                        </a:spcAft>
                      </a:pPr>
                      <a:r>
                        <a:rPr lang="en-US" sz="1300" baseline="0" dirty="0" err="1">
                          <a:solidFill>
                            <a:schemeClr val="tx1"/>
                          </a:solidFill>
                        </a:rPr>
                        <a:t>TMB,</a:t>
                      </a:r>
                      <a:r>
                        <a:rPr lang="en-US" sz="1300" baseline="30000" dirty="0" err="1">
                          <a:solidFill>
                            <a:schemeClr val="tx1"/>
                          </a:solidFill>
                        </a:rPr>
                        <a:t>f</a:t>
                      </a:r>
                      <a:r>
                        <a:rPr lang="en-US" sz="1300" baseline="30000" dirty="0">
                          <a:solidFill>
                            <a:schemeClr val="tx1"/>
                          </a:solidFill>
                        </a:rPr>
                        <a:t> </a:t>
                      </a:r>
                      <a:r>
                        <a:rPr lang="en-US" sz="1300" baseline="0" dirty="0">
                          <a:solidFill>
                            <a:schemeClr val="tx1"/>
                          </a:solidFill>
                        </a:rPr>
                        <a:t>% </a:t>
                      </a:r>
                      <a:endParaRPr lang="en-US" sz="1300" baseline="30000" dirty="0">
                        <a:solidFill>
                          <a:schemeClr val="tx1"/>
                        </a:solidFill>
                      </a:endParaRPr>
                    </a:p>
                    <a:p>
                      <a:pPr marL="0" indent="225425">
                        <a:lnSpc>
                          <a:spcPct val="100000"/>
                        </a:lnSpc>
                        <a:spcBef>
                          <a:spcPts val="0"/>
                        </a:spcBef>
                        <a:spcAft>
                          <a:spcPts val="0"/>
                        </a:spcAft>
                      </a:pPr>
                      <a:r>
                        <a:rPr lang="en-US" sz="1300" b="0" baseline="0" dirty="0">
                          <a:solidFill>
                            <a:schemeClr val="tx1"/>
                          </a:solidFill>
                        </a:rPr>
                        <a:t>Not evaluable/not </a:t>
                      </a:r>
                      <a:r>
                        <a:rPr lang="en-US" sz="1300" b="0" baseline="0" dirty="0" err="1">
                          <a:solidFill>
                            <a:schemeClr val="tx1"/>
                          </a:solidFill>
                        </a:rPr>
                        <a:t>reported</a:t>
                      </a:r>
                      <a:r>
                        <a:rPr lang="en-US" sz="1300" b="0" baseline="30000" dirty="0" err="1">
                          <a:solidFill>
                            <a:schemeClr val="tx1"/>
                          </a:solidFill>
                        </a:rPr>
                        <a:t>g</a:t>
                      </a:r>
                      <a:r>
                        <a:rPr lang="en-US" sz="1300" b="0" baseline="0" dirty="0">
                          <a:solidFill>
                            <a:schemeClr val="tx1"/>
                          </a:solidFill>
                        </a:rPr>
                        <a:t> </a:t>
                      </a:r>
                    </a:p>
                    <a:p>
                      <a:pPr marL="228600" indent="0">
                        <a:lnSpc>
                          <a:spcPct val="100000"/>
                        </a:lnSpc>
                        <a:spcBef>
                          <a:spcPts val="0"/>
                        </a:spcBef>
                        <a:spcAft>
                          <a:spcPts val="0"/>
                        </a:spcAft>
                      </a:pPr>
                      <a:r>
                        <a:rPr lang="en-US" sz="1300" b="0" baseline="0" dirty="0">
                          <a:solidFill>
                            <a:schemeClr val="tx1"/>
                          </a:solidFill>
                        </a:rPr>
                        <a:t>&lt;12.3 mut/Mb</a:t>
                      </a:r>
                    </a:p>
                    <a:p>
                      <a:pPr marL="228600" indent="0">
                        <a:lnSpc>
                          <a:spcPct val="100000"/>
                        </a:lnSpc>
                        <a:spcBef>
                          <a:spcPts val="0"/>
                        </a:spcBef>
                        <a:spcAft>
                          <a:spcPts val="0"/>
                        </a:spcAft>
                      </a:pPr>
                      <a:r>
                        <a:rPr lang="en-US" sz="1300" b="0" dirty="0">
                          <a:solidFill>
                            <a:srgbClr val="595454"/>
                          </a:solidFill>
                        </a:rPr>
                        <a:t>≥12.3 mut/Mb</a:t>
                      </a:r>
                      <a:endParaRPr lang="en-US" sz="1300" b="0" baseline="0" dirty="0">
                        <a:solidFill>
                          <a:schemeClr val="tx1"/>
                        </a:solidFill>
                      </a:endParaRP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solidFill>
                          <a:schemeClr val="tx1"/>
                        </a:solidFill>
                      </a:endParaRPr>
                    </a:p>
                    <a:p>
                      <a:pPr algn="ctr">
                        <a:lnSpc>
                          <a:spcPct val="100000"/>
                        </a:lnSpc>
                        <a:spcBef>
                          <a:spcPts val="0"/>
                        </a:spcBef>
                        <a:spcAft>
                          <a:spcPts val="0"/>
                        </a:spcAft>
                      </a:pPr>
                      <a:r>
                        <a:rPr lang="en-US" sz="1300">
                          <a:solidFill>
                            <a:schemeClr val="tx1"/>
                          </a:solidFill>
                        </a:rPr>
                        <a:t>51</a:t>
                      </a:r>
                    </a:p>
                    <a:p>
                      <a:pPr algn="ctr">
                        <a:lnSpc>
                          <a:spcPct val="100000"/>
                        </a:lnSpc>
                        <a:spcBef>
                          <a:spcPts val="0"/>
                        </a:spcBef>
                        <a:spcAft>
                          <a:spcPts val="0"/>
                        </a:spcAft>
                      </a:pPr>
                      <a:r>
                        <a:rPr lang="en-US" sz="1300">
                          <a:solidFill>
                            <a:schemeClr val="tx1"/>
                          </a:solidFill>
                        </a:rPr>
                        <a:t>27</a:t>
                      </a:r>
                    </a:p>
                    <a:p>
                      <a:pPr algn="ctr">
                        <a:lnSpc>
                          <a:spcPct val="100000"/>
                        </a:lnSpc>
                        <a:spcBef>
                          <a:spcPts val="0"/>
                        </a:spcBef>
                        <a:spcAft>
                          <a:spcPts val="0"/>
                        </a:spcAft>
                      </a:pPr>
                      <a:r>
                        <a:rPr lang="en-US" sz="1300">
                          <a:solidFill>
                            <a:schemeClr val="tx1"/>
                          </a:solidFill>
                        </a:rPr>
                        <a:t>22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solidFill>
                          <a:schemeClr val="tx1"/>
                        </a:solidFill>
                      </a:endParaRPr>
                    </a:p>
                    <a:p>
                      <a:pPr algn="ctr">
                        <a:lnSpc>
                          <a:spcPct val="100000"/>
                        </a:lnSpc>
                        <a:spcBef>
                          <a:spcPts val="0"/>
                        </a:spcBef>
                        <a:spcAft>
                          <a:spcPts val="0"/>
                        </a:spcAft>
                      </a:pPr>
                      <a:r>
                        <a:rPr lang="en-US" sz="1300">
                          <a:solidFill>
                            <a:schemeClr val="tx1"/>
                          </a:solidFill>
                        </a:rPr>
                        <a:t>50</a:t>
                      </a:r>
                    </a:p>
                    <a:p>
                      <a:pPr algn="ctr">
                        <a:lnSpc>
                          <a:spcPct val="100000"/>
                        </a:lnSpc>
                        <a:spcBef>
                          <a:spcPts val="0"/>
                        </a:spcBef>
                        <a:spcAft>
                          <a:spcPts val="0"/>
                        </a:spcAft>
                      </a:pPr>
                      <a:r>
                        <a:rPr lang="en-US" sz="1300">
                          <a:solidFill>
                            <a:schemeClr val="tx1"/>
                          </a:solidFill>
                        </a:rPr>
                        <a:t>30</a:t>
                      </a:r>
                    </a:p>
                    <a:p>
                      <a:pPr algn="ctr">
                        <a:lnSpc>
                          <a:spcPct val="100000"/>
                        </a:lnSpc>
                        <a:spcBef>
                          <a:spcPts val="0"/>
                        </a:spcBef>
                        <a:spcAft>
                          <a:spcPts val="0"/>
                        </a:spcAft>
                      </a:pPr>
                      <a:r>
                        <a:rPr lang="en-US" sz="1300">
                          <a:solidFill>
                            <a:schemeClr val="tx1"/>
                          </a:solidFill>
                        </a:rPr>
                        <a:t>21</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15269370"/>
                  </a:ext>
                </a:extLst>
              </a:tr>
              <a:tr h="804672">
                <a:tc>
                  <a:txBody>
                    <a:bodyPr/>
                    <a:lstStyle/>
                    <a:p>
                      <a:pPr>
                        <a:lnSpc>
                          <a:spcPct val="100000"/>
                        </a:lnSpc>
                        <a:spcBef>
                          <a:spcPts val="0"/>
                        </a:spcBef>
                        <a:spcAft>
                          <a:spcPts val="300"/>
                        </a:spcAft>
                      </a:pPr>
                      <a:r>
                        <a:rPr lang="en-US" sz="1300" baseline="0">
                          <a:solidFill>
                            <a:schemeClr val="tx1"/>
                          </a:solidFill>
                        </a:rPr>
                        <a:t>Type of platinum therapy, % </a:t>
                      </a:r>
                    </a:p>
                    <a:p>
                      <a:pPr marL="228600" indent="0">
                        <a:lnSpc>
                          <a:spcPct val="100000"/>
                        </a:lnSpc>
                        <a:spcBef>
                          <a:spcPts val="0"/>
                        </a:spcBef>
                        <a:spcAft>
                          <a:spcPts val="0"/>
                        </a:spcAft>
                      </a:pPr>
                      <a:r>
                        <a:rPr lang="en-US" sz="1300" b="0" baseline="0">
                          <a:solidFill>
                            <a:schemeClr val="tx1"/>
                          </a:solidFill>
                        </a:rPr>
                        <a:t>Cisplatin</a:t>
                      </a:r>
                    </a:p>
                    <a:p>
                      <a:pPr marL="228600" indent="0">
                        <a:lnSpc>
                          <a:spcPct val="100000"/>
                        </a:lnSpc>
                        <a:spcBef>
                          <a:spcPts val="0"/>
                        </a:spcBef>
                        <a:spcAft>
                          <a:spcPts val="0"/>
                        </a:spcAft>
                      </a:pPr>
                      <a:r>
                        <a:rPr lang="en-US" sz="1300" b="0" baseline="0">
                          <a:solidFill>
                            <a:schemeClr val="tx1"/>
                          </a:solidFill>
                        </a:rPr>
                        <a:t>Carboplatin</a:t>
                      </a:r>
                    </a:p>
                  </a:txBody>
                  <a:tcPr marL="68580" marR="6858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a:solidFill>
                          <a:schemeClr val="tx1"/>
                        </a:solidFill>
                      </a:endParaRPr>
                    </a:p>
                    <a:p>
                      <a:pPr algn="ctr">
                        <a:lnSpc>
                          <a:spcPct val="100000"/>
                        </a:lnSpc>
                        <a:spcBef>
                          <a:spcPts val="0"/>
                        </a:spcBef>
                        <a:spcAft>
                          <a:spcPts val="0"/>
                        </a:spcAft>
                      </a:pPr>
                      <a:r>
                        <a:rPr lang="en-US" sz="1300">
                          <a:solidFill>
                            <a:schemeClr val="tx1"/>
                          </a:solidFill>
                        </a:rPr>
                        <a:t>69</a:t>
                      </a:r>
                    </a:p>
                    <a:p>
                      <a:pPr algn="ctr">
                        <a:lnSpc>
                          <a:spcPct val="100000"/>
                        </a:lnSpc>
                        <a:spcBef>
                          <a:spcPts val="0"/>
                        </a:spcBef>
                        <a:spcAft>
                          <a:spcPts val="0"/>
                        </a:spcAft>
                      </a:pPr>
                      <a:r>
                        <a:rPr lang="en-US" sz="1300">
                          <a:solidFill>
                            <a:schemeClr val="tx1"/>
                          </a:solidFill>
                        </a:rPr>
                        <a:t>22</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300"/>
                        </a:spcAft>
                      </a:pPr>
                      <a:endParaRPr lang="en-US" sz="1300" dirty="0">
                        <a:solidFill>
                          <a:schemeClr val="tx1"/>
                        </a:solidFill>
                      </a:endParaRPr>
                    </a:p>
                    <a:p>
                      <a:pPr algn="ctr">
                        <a:lnSpc>
                          <a:spcPct val="100000"/>
                        </a:lnSpc>
                        <a:spcBef>
                          <a:spcPts val="0"/>
                        </a:spcBef>
                        <a:spcAft>
                          <a:spcPts val="0"/>
                        </a:spcAft>
                      </a:pPr>
                      <a:r>
                        <a:rPr lang="en-US" sz="1300" dirty="0">
                          <a:solidFill>
                            <a:schemeClr val="tx1"/>
                          </a:solidFill>
                        </a:rPr>
                        <a:t>75</a:t>
                      </a:r>
                    </a:p>
                    <a:p>
                      <a:pPr algn="ctr">
                        <a:lnSpc>
                          <a:spcPct val="100000"/>
                        </a:lnSpc>
                        <a:spcBef>
                          <a:spcPts val="0"/>
                        </a:spcBef>
                        <a:spcAft>
                          <a:spcPts val="0"/>
                        </a:spcAft>
                      </a:pPr>
                      <a:r>
                        <a:rPr lang="en-US" sz="1300" dirty="0">
                          <a:solidFill>
                            <a:schemeClr val="tx1"/>
                          </a:solidFill>
                        </a:rPr>
                        <a:t>18</a:t>
                      </a:r>
                    </a:p>
                  </a:txBody>
                  <a:tcPr marL="68580" marR="6858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1041662"/>
                  </a:ext>
                </a:extLst>
              </a:tr>
            </a:tbl>
          </a:graphicData>
        </a:graphic>
      </p:graphicFrame>
      <p:sp>
        <p:nvSpPr>
          <p:cNvPr id="4" name="Footer Placeholder 3">
            <a:extLst>
              <a:ext uri="{FF2B5EF4-FFF2-40B4-BE49-F238E27FC236}">
                <a16:creationId xmlns:a16="http://schemas.microsoft.com/office/drawing/2014/main" id="{8BDBF319-4B73-2A60-BE9A-1A6C397ABD5E}"/>
              </a:ext>
            </a:extLst>
          </p:cNvPr>
          <p:cNvSpPr>
            <a:spLocks noGrp="1"/>
          </p:cNvSpPr>
          <p:nvPr>
            <p:ph type="ftr" sz="quarter" idx="3"/>
          </p:nvPr>
        </p:nvSpPr>
        <p:spPr/>
        <p:txBody>
          <a:bodyPr/>
          <a:lstStyle/>
          <a:p>
            <a:r>
              <a:rPr lang="en-US" sz="1200" dirty="0"/>
              <a:t>Forde PM, et al. </a:t>
            </a:r>
            <a:r>
              <a:rPr lang="en-US" sz="1200" i="1" dirty="0"/>
              <a:t>N </a:t>
            </a:r>
            <a:r>
              <a:rPr lang="en-US" sz="1200" i="1" dirty="0" err="1"/>
              <a:t>Engl</a:t>
            </a:r>
            <a:r>
              <a:rPr lang="en-US" sz="1200" i="1" dirty="0"/>
              <a:t> J Med</a:t>
            </a:r>
            <a:r>
              <a:rPr lang="en-US" sz="1200" dirty="0"/>
              <a:t>. 2022;386;1973-1985. doi:10.1056/NEJMoa2202170</a:t>
            </a:r>
          </a:p>
        </p:txBody>
      </p:sp>
    </p:spTree>
    <p:extLst>
      <p:ext uri="{BB962C8B-B14F-4D97-AF65-F5344CB8AC3E}">
        <p14:creationId xmlns:p14="http://schemas.microsoft.com/office/powerpoint/2010/main" val="537397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Box 33">
            <a:extLst>
              <a:ext uri="{FF2B5EF4-FFF2-40B4-BE49-F238E27FC236}">
                <a16:creationId xmlns:a16="http://schemas.microsoft.com/office/drawing/2014/main" id="{77D8A6CF-D095-4AB9-BC98-3BD1CE16F582}"/>
              </a:ext>
            </a:extLst>
          </p:cNvPr>
          <p:cNvSpPr txBox="1"/>
          <p:nvPr>
            <p:custDataLst>
              <p:tags r:id="rId1"/>
            </p:custDataLst>
          </p:nvPr>
        </p:nvSpPr>
        <p:spPr>
          <a:xfrm>
            <a:off x="454152" y="5676033"/>
            <a:ext cx="11283696" cy="775597"/>
          </a:xfrm>
          <a:prstGeom prst="rect">
            <a:avLst/>
          </a:prstGeom>
          <a:noFill/>
        </p:spPr>
        <p:txBody>
          <a:bodyPr vert="horz" wrap="square" lIns="0" tIns="0" rIns="0" bIns="0" rtlCol="0" anchor="b" anchorCtr="0">
            <a:spAutoFit/>
          </a:bodyPr>
          <a:lstStyle/>
          <a:p>
            <a:pPr marL="0" marR="0" lvl="0" indent="0" algn="l" defTabSz="457189" rtl="0" eaLnBrk="1" fontAlgn="auto" latinLnBrk="0" hangingPunct="1">
              <a:lnSpc>
                <a:spcPct val="90000"/>
              </a:lnSpc>
              <a:spcBef>
                <a:spcPts val="0"/>
              </a:spcBef>
              <a:spcAft>
                <a:spcPts val="0"/>
              </a:spcAft>
              <a:buClr>
                <a:prstClr val="black"/>
              </a:buClr>
              <a:buSzTx/>
              <a:buFontTx/>
              <a:buNone/>
              <a:tabLst/>
              <a:defRPr/>
            </a:pPr>
            <a:r>
              <a:rPr kumimoji="0" lang="en-US" sz="1100" b="1" i="0" u="none" strike="noStrike" kern="1200" cap="none" spc="0" normalizeH="0" baseline="0" noProof="0" dirty="0">
                <a:ln>
                  <a:noFill/>
                </a:ln>
                <a:solidFill>
                  <a:srgbClr val="595454"/>
                </a:solidFill>
                <a:effectLst/>
                <a:uLnTx/>
                <a:uFillTx/>
                <a:ea typeface="+mn-ea"/>
                <a:cs typeface="Arial" panose="020B0604020202020204" pitchFamily="34" charset="0"/>
              </a:rPr>
              <a:t>Database lock: October 20, 2021​; minimum follow-up: 21 months; median follow-up, 29.5 months.</a:t>
            </a:r>
            <a:endParaRPr kumimoji="0" lang="en-US" sz="1100" b="1" i="0" u="none" strike="sngStrike" kern="1200" cap="none" spc="0" normalizeH="0" baseline="0" noProof="0" dirty="0">
              <a:ln>
                <a:noFill/>
              </a:ln>
              <a:solidFill>
                <a:srgbClr val="595454"/>
              </a:solidFill>
              <a:effectLst/>
              <a:uLnTx/>
              <a:uFillTx/>
              <a:ea typeface="+mn-ea"/>
              <a:cs typeface="Arial" panose="020B0604020202020204" pitchFamily="34" charset="0"/>
            </a:endParaRPr>
          </a:p>
          <a:p>
            <a:pPr marL="0" marR="0" lvl="0" indent="0" algn="l" defTabSz="1219170" rtl="0" eaLnBrk="1" fontAlgn="auto" latinLnBrk="0" hangingPunct="1">
              <a:lnSpc>
                <a:spcPct val="90000"/>
              </a:lnSpc>
              <a:spcBef>
                <a:spcPts val="0"/>
              </a:spcBef>
              <a:spcAft>
                <a:spcPts val="0"/>
              </a:spcAft>
              <a:buClrTx/>
              <a:buSzTx/>
              <a:buFontTx/>
              <a:buNone/>
              <a:tabLst/>
              <a:defRPr/>
            </a:pPr>
            <a:r>
              <a:rPr kumimoji="0" lang="en-US" sz="900" b="0" i="0" u="none" strike="noStrike" kern="1200" cap="none" spc="0" normalizeH="0" baseline="30000" noProof="0" dirty="0" err="1">
                <a:ln>
                  <a:noFill/>
                </a:ln>
                <a:solidFill>
                  <a:srgbClr val="595454"/>
                </a:solidFill>
                <a:effectLst/>
                <a:uLnTx/>
                <a:uFillTx/>
                <a:ea typeface="+mn-ea"/>
                <a:cs typeface="Arial" panose="020B0604020202020204" pitchFamily="34" charset="0"/>
              </a:rPr>
              <a:t>a</a:t>
            </a:r>
            <a:r>
              <a:rPr kumimoji="0" lang="en-US" sz="900" b="0" i="0" u="none" strike="noStrike" kern="1200" cap="none" spc="0" normalizeH="0" baseline="0" noProof="0" dirty="0" err="1">
                <a:ln>
                  <a:noFill/>
                </a:ln>
                <a:solidFill>
                  <a:srgbClr val="595454"/>
                </a:solidFill>
                <a:effectLst/>
                <a:uLnTx/>
                <a:uFillTx/>
                <a:ea typeface="+mn-ea"/>
                <a:cs typeface="Arial" panose="020B0604020202020204" pitchFamily="34" charset="0"/>
              </a:rPr>
              <a:t>Reasons</a:t>
            </a:r>
            <a:r>
              <a:rPr kumimoji="0" lang="en-US" sz="900" b="0" i="0" u="none" strike="noStrike" kern="1200" cap="none" spc="0" normalizeH="0" baseline="0" noProof="0" dirty="0">
                <a:ln>
                  <a:noFill/>
                </a:ln>
                <a:solidFill>
                  <a:srgbClr val="595454"/>
                </a:solidFill>
                <a:effectLst/>
                <a:uLnTx/>
                <a:uFillTx/>
                <a:ea typeface="+mn-ea"/>
                <a:cs typeface="Arial" panose="020B0604020202020204" pitchFamily="34" charset="0"/>
              </a:rPr>
              <a:t> for not completing neoadjuvant treatment included disease progression (1%) and study drug toxicity (6%); </a:t>
            </a:r>
            <a:r>
              <a:rPr kumimoji="0" lang="en-US" sz="900" b="0" i="0" u="none" strike="noStrike" kern="1200" cap="none" spc="0" normalizeH="0" baseline="30000" noProof="0" dirty="0" err="1">
                <a:ln>
                  <a:noFill/>
                </a:ln>
                <a:solidFill>
                  <a:srgbClr val="595454"/>
                </a:solidFill>
                <a:effectLst/>
                <a:uLnTx/>
                <a:uFillTx/>
                <a:ea typeface="+mn-ea"/>
                <a:cs typeface="Arial" panose="020B0604020202020204" pitchFamily="34" charset="0"/>
              </a:rPr>
              <a:t>b</a:t>
            </a:r>
            <a:r>
              <a:rPr kumimoji="0" lang="en-US" sz="900" b="0" i="0" u="none" strike="noStrike" kern="1200" cap="none" spc="0" normalizeH="0" baseline="0" noProof="0" dirty="0" err="1">
                <a:ln>
                  <a:noFill/>
                </a:ln>
                <a:solidFill>
                  <a:srgbClr val="595454"/>
                </a:solidFill>
                <a:effectLst/>
                <a:uLnTx/>
                <a:uFillTx/>
                <a:ea typeface="+mn-ea"/>
                <a:cs typeface="Arial" panose="020B0604020202020204" pitchFamily="34" charset="0"/>
              </a:rPr>
              <a:t>Reasons</a:t>
            </a:r>
            <a:r>
              <a:rPr kumimoji="0" lang="en-US" sz="900" b="0" i="0" u="none" strike="noStrike" kern="1200" cap="none" spc="0" normalizeH="0" baseline="0" noProof="0" dirty="0">
                <a:ln>
                  <a:noFill/>
                </a:ln>
                <a:solidFill>
                  <a:srgbClr val="595454"/>
                </a:solidFill>
                <a:effectLst/>
                <a:uLnTx/>
                <a:uFillTx/>
                <a:ea typeface="+mn-ea"/>
                <a:cs typeface="Arial" panose="020B0604020202020204" pitchFamily="34" charset="0"/>
              </a:rPr>
              <a:t> for not completing neoadjuvant treatment included disease progression (1%), study drug toxicity (7%), and other (7%); </a:t>
            </a:r>
            <a:r>
              <a:rPr kumimoji="0" lang="en-GB" sz="900" b="0" i="0" u="none" strike="noStrike" kern="1200" cap="none" spc="0" normalizeH="0" baseline="30000" noProof="0" dirty="0">
                <a:ln>
                  <a:noFill/>
                </a:ln>
                <a:solidFill>
                  <a:srgbClr val="595454"/>
                </a:solidFill>
                <a:effectLst/>
                <a:uLnTx/>
                <a:uFillTx/>
                <a:ea typeface="+mn-ea"/>
                <a:cs typeface="Arial" panose="020B0604020202020204" pitchFamily="34" charset="0"/>
              </a:rPr>
              <a:t>c</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Denominator based on randomized patients. </a:t>
            </a:r>
            <a:r>
              <a:rPr kumimoji="0" lang="en-GB" sz="900" b="0" i="0" u="none" strike="noStrike" kern="1200" cap="none" spc="0" normalizeH="0" baseline="0" noProof="0" dirty="0">
                <a:ln>
                  <a:noFill/>
                </a:ln>
                <a:solidFill>
                  <a:srgbClr val="595454"/>
                </a:solidFill>
                <a:effectLst/>
                <a:uLnTx/>
                <a:uFillTx/>
                <a:ea typeface="+mn-ea"/>
                <a:cs typeface="Arial" panose="020B0604020202020204" pitchFamily="34" charset="0"/>
              </a:rPr>
              <a:t>Reasons for cancelled surgeries in the </a:t>
            </a:r>
            <a:r>
              <a:rPr lang="en-GB" sz="900" dirty="0" err="1">
                <a:solidFill>
                  <a:srgbClr val="595454"/>
                </a:solidFill>
                <a:cs typeface="Arial" panose="020B0604020202020204" pitchFamily="34" charset="0"/>
              </a:rPr>
              <a:t>NIVO</a:t>
            </a:r>
            <a:r>
              <a:rPr kumimoji="0" lang="en-GB" sz="900" b="0" i="0" u="none" strike="noStrike" kern="1200" cap="none" spc="0" normalizeH="0" baseline="0" noProof="0" dirty="0">
                <a:ln>
                  <a:noFill/>
                </a:ln>
                <a:solidFill>
                  <a:srgbClr val="595454"/>
                </a:solidFill>
                <a:effectLst/>
                <a:uLnTx/>
                <a:uFillTx/>
                <a:ea typeface="+mn-ea"/>
                <a:cs typeface="+mn-cs"/>
              </a:rPr>
              <a:t> + chemo</a:t>
            </a:r>
            <a:r>
              <a:rPr kumimoji="0" lang="en-US" sz="900" b="0" i="0" u="none" strike="noStrike" kern="1200" cap="none" spc="0" normalizeH="0" baseline="0" noProof="0" dirty="0">
                <a:ln>
                  <a:noFill/>
                </a:ln>
                <a:solidFill>
                  <a:srgbClr val="595454"/>
                </a:solidFill>
                <a:effectLst/>
                <a:uLnTx/>
                <a:uFillTx/>
                <a:ea typeface="+mn-ea"/>
                <a:cs typeface="Arial" panose="020B0604020202020204" pitchFamily="34" charset="0"/>
              </a:rPr>
              <a:t> arm (n=28) and </a:t>
            </a:r>
            <a:r>
              <a:rPr kumimoji="0" lang="en-GB" sz="900" b="0" i="0" u="none" strike="noStrike" kern="1200" cap="none" spc="0" normalizeH="0" baseline="0" noProof="0" dirty="0">
                <a:ln>
                  <a:noFill/>
                </a:ln>
                <a:solidFill>
                  <a:srgbClr val="595454"/>
                </a:solidFill>
                <a:effectLst/>
                <a:uLnTx/>
                <a:uFillTx/>
                <a:ea typeface="+mn-ea"/>
                <a:cs typeface="Arial" panose="020B0604020202020204" pitchFamily="34" charset="0"/>
              </a:rPr>
              <a:t>c</a:t>
            </a:r>
            <a:r>
              <a:rPr kumimoji="0" lang="en-GB" sz="900" b="0" i="0" u="none" strike="noStrike" kern="1200" cap="none" spc="0" normalizeH="0" baseline="0" noProof="0" dirty="0">
                <a:ln>
                  <a:noFill/>
                </a:ln>
                <a:solidFill>
                  <a:srgbClr val="595454"/>
                </a:solidFill>
                <a:effectLst/>
                <a:uLnTx/>
                <a:uFillTx/>
                <a:ea typeface="+mn-ea"/>
                <a:cs typeface="+mn-cs"/>
              </a:rPr>
              <a:t>hemo</a:t>
            </a:r>
            <a:r>
              <a:rPr kumimoji="0" lang="en-US" sz="900" b="0" i="0" u="none" strike="noStrike" kern="1200" cap="none" spc="0" normalizeH="0" baseline="0" noProof="0" dirty="0">
                <a:ln>
                  <a:noFill/>
                </a:ln>
                <a:solidFill>
                  <a:srgbClr val="595454"/>
                </a:solidFill>
                <a:effectLst/>
                <a:uLnTx/>
                <a:uFillTx/>
                <a:ea typeface="+mn-ea"/>
                <a:cs typeface="Arial" panose="020B0604020202020204" pitchFamily="34" charset="0"/>
              </a:rPr>
              <a:t> arm (n=37) included disease progression (</a:t>
            </a:r>
            <a:r>
              <a:rPr lang="en-GB" sz="900" dirty="0" err="1">
                <a:solidFill>
                  <a:srgbClr val="595454"/>
                </a:solidFill>
                <a:cs typeface="Arial" panose="020B0604020202020204" pitchFamily="34" charset="0"/>
              </a:rPr>
              <a:t>NIVO</a:t>
            </a:r>
            <a:r>
              <a:rPr kumimoji="0" lang="en-GB" sz="900" b="0" i="0" u="none" strike="noStrike" kern="1200" cap="none" spc="0" normalizeH="0" baseline="0" noProof="0" dirty="0">
                <a:ln>
                  <a:noFill/>
                </a:ln>
                <a:solidFill>
                  <a:srgbClr val="595454"/>
                </a:solidFill>
                <a:effectLst/>
                <a:uLnTx/>
                <a:uFillTx/>
                <a:ea typeface="+mn-ea"/>
                <a:cs typeface="+mn-cs"/>
              </a:rPr>
              <a:t> + chemo</a:t>
            </a:r>
            <a:r>
              <a:rPr kumimoji="0" lang="en-US" sz="900" b="0" i="0" u="none" strike="noStrike" kern="1200" cap="none" spc="0" normalizeH="0" baseline="0" noProof="0" dirty="0">
                <a:ln>
                  <a:noFill/>
                </a:ln>
                <a:solidFill>
                  <a:srgbClr val="595454"/>
                </a:solidFill>
                <a:effectLst/>
                <a:uLnTx/>
                <a:uFillTx/>
                <a:ea typeface="+mn-ea"/>
                <a:cs typeface="Arial" panose="020B0604020202020204" pitchFamily="34" charset="0"/>
              </a:rPr>
              <a:t>, 7%; </a:t>
            </a:r>
            <a:r>
              <a:rPr kumimoji="0" lang="en-GB" sz="900" b="0" i="0" u="none" strike="noStrike" kern="1200" cap="none" spc="0" normalizeH="0" baseline="0" noProof="0" dirty="0">
                <a:ln>
                  <a:noFill/>
                </a:ln>
                <a:solidFill>
                  <a:srgbClr val="595454"/>
                </a:solidFill>
                <a:effectLst/>
                <a:uLnTx/>
                <a:uFillTx/>
                <a:ea typeface="+mn-ea"/>
                <a:cs typeface="Arial" panose="020B0604020202020204" pitchFamily="34" charset="0"/>
              </a:rPr>
              <a:t>c</a:t>
            </a:r>
            <a:r>
              <a:rPr kumimoji="0" lang="en-GB" sz="900" b="0" i="0" u="none" strike="noStrike" kern="1200" cap="none" spc="0" normalizeH="0" baseline="0" noProof="0" dirty="0">
                <a:ln>
                  <a:noFill/>
                </a:ln>
                <a:solidFill>
                  <a:srgbClr val="595454"/>
                </a:solidFill>
                <a:effectLst/>
                <a:uLnTx/>
                <a:uFillTx/>
                <a:ea typeface="+mn-ea"/>
                <a:cs typeface="+mn-cs"/>
              </a:rPr>
              <a:t>hemo, </a:t>
            </a:r>
            <a:r>
              <a:rPr kumimoji="0" lang="en-US" sz="900" b="0" i="0" u="none" strike="noStrike" kern="1200" cap="none" spc="0" normalizeH="0" baseline="0" noProof="0" dirty="0">
                <a:ln>
                  <a:noFill/>
                </a:ln>
                <a:solidFill>
                  <a:srgbClr val="595454"/>
                </a:solidFill>
                <a:effectLst/>
                <a:uLnTx/>
                <a:uFillTx/>
                <a:ea typeface="+mn-ea"/>
                <a:cs typeface="Arial" panose="020B0604020202020204" pitchFamily="34" charset="0"/>
              </a:rPr>
              <a:t>9%), adverse event (</a:t>
            </a:r>
            <a:r>
              <a:rPr lang="en-GB" sz="900" dirty="0" err="1">
                <a:solidFill>
                  <a:srgbClr val="595454"/>
                </a:solidFill>
                <a:cs typeface="Arial" panose="020B0604020202020204" pitchFamily="34" charset="0"/>
              </a:rPr>
              <a:t>NIVO</a:t>
            </a:r>
            <a:r>
              <a:rPr kumimoji="0" lang="en-GB" sz="900" b="0" i="0" u="none" strike="noStrike" kern="1200" cap="none" spc="0" normalizeH="0" baseline="0" noProof="0" dirty="0">
                <a:ln>
                  <a:noFill/>
                </a:ln>
                <a:solidFill>
                  <a:srgbClr val="595454"/>
                </a:solidFill>
                <a:effectLst/>
                <a:uLnTx/>
                <a:uFillTx/>
                <a:ea typeface="+mn-ea"/>
                <a:cs typeface="+mn-cs"/>
              </a:rPr>
              <a:t> + chemo</a:t>
            </a:r>
            <a:r>
              <a:rPr kumimoji="0" lang="en-US" sz="900" b="0" i="0" u="none" strike="noStrike" kern="1200" cap="none" spc="0" normalizeH="0" baseline="0" noProof="0" dirty="0">
                <a:ln>
                  <a:noFill/>
                </a:ln>
                <a:solidFill>
                  <a:srgbClr val="595454"/>
                </a:solidFill>
                <a:effectLst/>
                <a:uLnTx/>
                <a:uFillTx/>
                <a:ea typeface="+mn-ea"/>
                <a:cs typeface="Arial" panose="020B0604020202020204" pitchFamily="34" charset="0"/>
              </a:rPr>
              <a:t> and chemo, 1% each), other reasons (</a:t>
            </a:r>
            <a:r>
              <a:rPr lang="en-GB" sz="900" dirty="0" err="1">
                <a:solidFill>
                  <a:srgbClr val="595454"/>
                </a:solidFill>
                <a:cs typeface="Arial" panose="020B0604020202020204" pitchFamily="34" charset="0"/>
              </a:rPr>
              <a:t>NIVO</a:t>
            </a:r>
            <a:r>
              <a:rPr kumimoji="0" lang="en-GB" sz="900" b="0" i="0" u="none" strike="noStrike" kern="1200" cap="none" spc="0" normalizeH="0" baseline="0" noProof="0" dirty="0">
                <a:ln>
                  <a:noFill/>
                </a:ln>
                <a:solidFill>
                  <a:srgbClr val="595454"/>
                </a:solidFill>
                <a:effectLst/>
                <a:uLnTx/>
                <a:uFillTx/>
                <a:ea typeface="+mn-ea"/>
                <a:cs typeface="+mn-cs"/>
              </a:rPr>
              <a:t> + chemo</a:t>
            </a:r>
            <a:r>
              <a:rPr kumimoji="0" lang="en-US" sz="900" b="0" i="0" u="none" strike="noStrike" kern="1200" cap="none" spc="0" normalizeH="0" baseline="0" noProof="0" dirty="0">
                <a:ln>
                  <a:noFill/>
                </a:ln>
                <a:solidFill>
                  <a:srgbClr val="595454"/>
                </a:solidFill>
                <a:effectLst/>
                <a:uLnTx/>
                <a:uFillTx/>
                <a:ea typeface="+mn-ea"/>
                <a:cs typeface="Arial" panose="020B0604020202020204" pitchFamily="34" charset="0"/>
              </a:rPr>
              <a:t>, 8% [other reasons included patient refusal (n=</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Times New Roman" panose="02020603050405020304" pitchFamily="18" charset="0"/>
              </a:rPr>
              <a:t>9)</a:t>
            </a:r>
            <a:r>
              <a:rPr kumimoji="0" lang="en-US" sz="900" b="0" i="0" u="none" strike="noStrike" kern="1200" cap="none" spc="0" normalizeH="0" baseline="0" noProof="0" dirty="0">
                <a:ln>
                  <a:noFill/>
                </a:ln>
                <a:solidFill>
                  <a:srgbClr val="595454"/>
                </a:solidFill>
                <a:effectLst/>
                <a:uLnTx/>
                <a:uFillTx/>
                <a:ea typeface="+mn-ea"/>
                <a:cs typeface="Arial" panose="020B0604020202020204" pitchFamily="34" charset="0"/>
              </a:rPr>
              <a:t>, </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Times New Roman" panose="02020603050405020304" pitchFamily="18" charset="0"/>
              </a:rPr>
              <a:t>unfit for surgery due to poor lung function (n=2), </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Times New Roman" panose="02020603050405020304" pitchFamily="18" charset="0"/>
              </a:rPr>
              <a:t>unresectability</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Times New Roman" panose="02020603050405020304" pitchFamily="18" charset="0"/>
              </a:rPr>
              <a:t> (n=2), not treated (n=1)]</a:t>
            </a:r>
            <a:r>
              <a:rPr kumimoji="0" lang="en-US" sz="900" b="0" i="0" u="none" strike="noStrike" kern="1200" cap="none" spc="0" normalizeH="0" baseline="0" noProof="0" dirty="0">
                <a:ln>
                  <a:noFill/>
                </a:ln>
                <a:solidFill>
                  <a:srgbClr val="595454"/>
                </a:solidFill>
                <a:effectLst/>
                <a:uLnTx/>
                <a:uFillTx/>
                <a:ea typeface="+mn-ea"/>
                <a:cs typeface="Arial" panose="020B0604020202020204" pitchFamily="34" charset="0"/>
              </a:rPr>
              <a:t>; chemo, 11% [other reasons included patient refusal (n=8), consent withdrawal (n=3), </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Times New Roman" panose="02020603050405020304" pitchFamily="18" charset="0"/>
              </a:rPr>
              <a:t>COVID-19 (n=1), unfit for surgery due to poor lung function (n=4), </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Times New Roman" panose="02020603050405020304" pitchFamily="18" charset="0"/>
              </a:rPr>
              <a:t>unresectability</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Times New Roman" panose="02020603050405020304" pitchFamily="18" charset="0"/>
              </a:rPr>
              <a:t> (n=2), not treated (n=1)];</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a:t>
            </a:r>
            <a:r>
              <a:rPr kumimoji="0" lang="en-US" sz="900" b="0" i="0" u="none" strike="noStrike" kern="1200" cap="none" spc="0" normalizeH="0" baseline="0" noProof="0" dirty="0">
                <a:ln>
                  <a:noFill/>
                </a:ln>
                <a:solidFill>
                  <a:srgbClr val="595454"/>
                </a:solidFill>
                <a:effectLst/>
                <a:uLnTx/>
                <a:uFillTx/>
                <a:ea typeface="+mn-ea"/>
                <a:cs typeface="+mn-cs"/>
              </a:rPr>
              <a:t>Definitive surgery was not reported in 2 patients in the NIVO plus chemo group and 7 patients in the chemo group. </a:t>
            </a:r>
            <a:r>
              <a:rPr kumimoji="0" lang="en-US" sz="900" b="0" i="0" u="none" strike="noStrike" kern="1200" cap="none" spc="0" normalizeH="0" baseline="30000" noProof="0" dirty="0" err="1">
                <a:ln>
                  <a:noFill/>
                </a:ln>
                <a:solidFill>
                  <a:srgbClr val="595454"/>
                </a:solidFill>
                <a:effectLst/>
                <a:uLnTx/>
                <a:uFillTx/>
                <a:ea typeface="SimSun" panose="02010600030101010101" pitchFamily="2" charset="-122"/>
                <a:cs typeface="Arial" panose="020B0604020202020204" pitchFamily="34" charset="0"/>
              </a:rPr>
              <a:t>d</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Arial" panose="020B0604020202020204" pitchFamily="34" charset="0"/>
              </a:rPr>
              <a:t>Denominator</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 based on patients receiving neoadjuvant treatment.</a:t>
            </a:r>
            <a:endParaRPr kumimoji="0" lang="en-US" sz="900" b="0" i="0" u="none" strike="noStrike" kern="1200" cap="none" spc="0" normalizeH="0" baseline="0" noProof="0" dirty="0">
              <a:ln>
                <a:noFill/>
              </a:ln>
              <a:solidFill>
                <a:srgbClr val="595454"/>
              </a:solidFill>
              <a:effectLst/>
              <a:uLnTx/>
              <a:uFillTx/>
              <a:ea typeface="+mn-ea"/>
              <a:cs typeface="Arial" panose="020B0604020202020204" pitchFamily="34" charset="0"/>
            </a:endParaRPr>
          </a:p>
        </p:txBody>
      </p:sp>
      <p:cxnSp>
        <p:nvCxnSpPr>
          <p:cNvPr id="32" name="Straight Arrow Connector 31">
            <a:extLst>
              <a:ext uri="{FF2B5EF4-FFF2-40B4-BE49-F238E27FC236}">
                <a16:creationId xmlns:a16="http://schemas.microsoft.com/office/drawing/2014/main" id="{A0E041E7-EC18-42C3-9786-00EAB043E8E8}"/>
              </a:ext>
            </a:extLst>
          </p:cNvPr>
          <p:cNvCxnSpPr>
            <a:cxnSpLocks/>
          </p:cNvCxnSpPr>
          <p:nvPr/>
        </p:nvCxnSpPr>
        <p:spPr>
          <a:xfrm>
            <a:off x="4277485" y="3776896"/>
            <a:ext cx="0" cy="36576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 name="Title 1">
            <a:extLst>
              <a:ext uri="{FF2B5EF4-FFF2-40B4-BE49-F238E27FC236}">
                <a16:creationId xmlns:a16="http://schemas.microsoft.com/office/drawing/2014/main" id="{9552B257-B92E-42CA-B12C-6ADB88147754}"/>
              </a:ext>
            </a:extLst>
          </p:cNvPr>
          <p:cNvSpPr>
            <a:spLocks noGrp="1"/>
          </p:cNvSpPr>
          <p:nvPr>
            <p:ph type="title"/>
          </p:nvPr>
        </p:nvSpPr>
        <p:spPr>
          <a:xfrm>
            <a:off x="609600" y="199506"/>
            <a:ext cx="10744200" cy="1016460"/>
          </a:xfrm>
        </p:spPr>
        <p:txBody>
          <a:bodyPr/>
          <a:lstStyle/>
          <a:p>
            <a:r>
              <a:rPr lang="en-US" dirty="0"/>
              <a:t>Treatment Disposition and Adjuvant Therapy</a:t>
            </a:r>
          </a:p>
        </p:txBody>
      </p:sp>
      <p:sp>
        <p:nvSpPr>
          <p:cNvPr id="35" name="Rectangle 34">
            <a:extLst>
              <a:ext uri="{FF2B5EF4-FFF2-40B4-BE49-F238E27FC236}">
                <a16:creationId xmlns:a16="http://schemas.microsoft.com/office/drawing/2014/main" id="{CA8545B4-1605-4470-BA1E-E5F716797C15}"/>
              </a:ext>
            </a:extLst>
          </p:cNvPr>
          <p:cNvSpPr/>
          <p:nvPr/>
        </p:nvSpPr>
        <p:spPr>
          <a:xfrm>
            <a:off x="201278" y="2224451"/>
            <a:ext cx="2122788" cy="551412"/>
          </a:xfrm>
          <a:prstGeom prst="rect">
            <a:avLst/>
          </a:prstGeom>
          <a:noFill/>
          <a:ln w="12700">
            <a:solidFill>
              <a:srgbClr val="138967"/>
            </a:solidFill>
          </a:ln>
        </p:spPr>
        <p:style>
          <a:lnRef idx="2">
            <a:schemeClr val="accent1">
              <a:shade val="50000"/>
            </a:schemeClr>
          </a:lnRef>
          <a:fillRef idx="1">
            <a:schemeClr val="accent1"/>
          </a:fillRef>
          <a:effectRef idx="0">
            <a:schemeClr val="accent1"/>
          </a:effectRef>
          <a:fontRef idx="minor">
            <a:schemeClr val="lt1"/>
          </a:fontRef>
        </p:style>
        <p:txBody>
          <a:bodyPr lIns="45720" tIns="60960" rIns="45720" rtlCol="0" anchor="ctr"/>
          <a:lstStyle/>
          <a:p>
            <a:pPr marL="118872" marR="0" lvl="0" indent="-118872"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300" b="1" i="0" u="none" strike="noStrike" kern="1200" cap="none" spc="0" normalizeH="0" baseline="0" noProof="0">
                <a:ln>
                  <a:noFill/>
                </a:ln>
                <a:solidFill>
                  <a:srgbClr val="595454"/>
                </a:solidFill>
                <a:effectLst/>
                <a:uLnTx/>
                <a:uFillTx/>
                <a:ea typeface="+mn-ea"/>
                <a:cs typeface="+mn-cs"/>
              </a:rPr>
              <a:t>94% completed neoadjuvant </a:t>
            </a:r>
            <a:r>
              <a:rPr kumimoji="0" lang="en-US" sz="1300" b="1" i="0" u="none" strike="noStrike" kern="1200" cap="none" spc="0" normalizeH="0" baseline="0" noProof="0" err="1">
                <a:ln>
                  <a:noFill/>
                </a:ln>
                <a:solidFill>
                  <a:srgbClr val="595454"/>
                </a:solidFill>
                <a:effectLst/>
                <a:uLnTx/>
                <a:uFillTx/>
                <a:ea typeface="+mn-ea"/>
                <a:cs typeface="+mn-cs"/>
              </a:rPr>
              <a:t>treatment</a:t>
            </a:r>
            <a:r>
              <a:rPr kumimoji="0" lang="en-US" sz="1300" b="1" i="0" u="none" strike="noStrike" kern="1200" cap="none" spc="0" normalizeH="0" baseline="30000" noProof="0" err="1">
                <a:ln>
                  <a:noFill/>
                </a:ln>
                <a:solidFill>
                  <a:srgbClr val="595454"/>
                </a:solidFill>
                <a:effectLst/>
                <a:uLnTx/>
                <a:uFillTx/>
                <a:ea typeface="+mn-ea"/>
                <a:cs typeface="+mn-cs"/>
              </a:rPr>
              <a:t>a</a:t>
            </a:r>
            <a:endParaRPr kumimoji="0" lang="en-US" sz="1300" b="1" i="0" u="none" strike="noStrike" kern="1200" cap="none" spc="0" normalizeH="0" baseline="30000" noProof="0">
              <a:ln>
                <a:noFill/>
              </a:ln>
              <a:solidFill>
                <a:srgbClr val="595454"/>
              </a:solidFill>
              <a:effectLst/>
              <a:uLnTx/>
              <a:uFillTx/>
              <a:ea typeface="+mn-ea"/>
              <a:cs typeface="+mn-cs"/>
            </a:endParaRPr>
          </a:p>
        </p:txBody>
      </p:sp>
      <p:sp>
        <p:nvSpPr>
          <p:cNvPr id="37" name="Rounded Rectangle 3">
            <a:extLst>
              <a:ext uri="{FF2B5EF4-FFF2-40B4-BE49-F238E27FC236}">
                <a16:creationId xmlns:a16="http://schemas.microsoft.com/office/drawing/2014/main" id="{914FD895-3235-4159-9E54-E3AC6FD93CF4}"/>
              </a:ext>
            </a:extLst>
          </p:cNvPr>
          <p:cNvSpPr/>
          <p:nvPr/>
        </p:nvSpPr>
        <p:spPr>
          <a:xfrm>
            <a:off x="4416674" y="1124147"/>
            <a:ext cx="3346315" cy="293992"/>
          </a:xfrm>
          <a:prstGeom prst="rect">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867" b="0" i="0" u="none" strike="noStrike" kern="1200" cap="none" spc="0" normalizeH="0" baseline="0" noProof="0">
                <a:ln>
                  <a:noFill/>
                </a:ln>
                <a:solidFill>
                  <a:srgbClr val="FFFFFF"/>
                </a:solidFill>
                <a:effectLst/>
                <a:uLnTx/>
                <a:uFillTx/>
                <a:ea typeface="+mn-ea"/>
                <a:cs typeface="+mn-cs"/>
              </a:rPr>
              <a:t>358 patients randomized</a:t>
            </a:r>
          </a:p>
        </p:txBody>
      </p:sp>
      <p:sp>
        <p:nvSpPr>
          <p:cNvPr id="40" name="Rectangle 39">
            <a:extLst>
              <a:ext uri="{FF2B5EF4-FFF2-40B4-BE49-F238E27FC236}">
                <a16:creationId xmlns:a16="http://schemas.microsoft.com/office/drawing/2014/main" id="{2ACD6B22-D65E-4D67-9154-0B56714E6CEC}"/>
              </a:ext>
            </a:extLst>
          </p:cNvPr>
          <p:cNvSpPr/>
          <p:nvPr/>
        </p:nvSpPr>
        <p:spPr>
          <a:xfrm>
            <a:off x="2244392" y="4552171"/>
            <a:ext cx="3767860" cy="973727"/>
          </a:xfrm>
          <a:prstGeom prst="rect">
            <a:avLst/>
          </a:prstGeom>
          <a:solidFill>
            <a:schemeClr val="bg1"/>
          </a:solidFill>
          <a:ln w="19050">
            <a:solidFill>
              <a:srgbClr val="138967"/>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192024" marR="0" lvl="0" indent="-192024"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solidFill>
                  <a:srgbClr val="595454"/>
                </a:solidFill>
                <a:effectLst/>
                <a:uLnTx/>
                <a:uFillTx/>
                <a:ea typeface="+mn-ea"/>
                <a:cs typeface="+mn-cs"/>
              </a:rPr>
              <a:t>21 (12%) received chemo alone</a:t>
            </a:r>
          </a:p>
          <a:p>
            <a:pPr marL="192024" marR="0" lvl="0" indent="-192024"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solidFill>
                  <a:srgbClr val="595454"/>
                </a:solidFill>
                <a:effectLst/>
                <a:uLnTx/>
                <a:uFillTx/>
                <a:ea typeface="+mn-ea"/>
                <a:cs typeface="+mn-cs"/>
              </a:rPr>
              <a:t>9 (5%) received RT alone</a:t>
            </a:r>
          </a:p>
          <a:p>
            <a:pPr marL="192024" marR="0" lvl="0" indent="-192024"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solidFill>
                  <a:srgbClr val="595454"/>
                </a:solidFill>
                <a:effectLst/>
                <a:uLnTx/>
                <a:uFillTx/>
                <a:ea typeface="+mn-ea"/>
                <a:cs typeface="+mn-cs"/>
              </a:rPr>
              <a:t>5 (3%) received chemo and RT</a:t>
            </a:r>
            <a:endParaRPr kumimoji="0" lang="en-US" sz="1600" b="0" i="0" u="none" strike="noStrike" kern="1200" cap="none" spc="0" normalizeH="0" baseline="30000" noProof="0">
              <a:ln>
                <a:noFill/>
              </a:ln>
              <a:solidFill>
                <a:srgbClr val="595454"/>
              </a:solidFill>
              <a:effectLst/>
              <a:uLnTx/>
              <a:uFillTx/>
              <a:ea typeface="+mn-ea"/>
              <a:cs typeface="+mn-cs"/>
            </a:endParaRPr>
          </a:p>
        </p:txBody>
      </p:sp>
      <p:cxnSp>
        <p:nvCxnSpPr>
          <p:cNvPr id="45" name="Straight Arrow Connector 44">
            <a:extLst>
              <a:ext uri="{FF2B5EF4-FFF2-40B4-BE49-F238E27FC236}">
                <a16:creationId xmlns:a16="http://schemas.microsoft.com/office/drawing/2014/main" id="{A030EB1D-141F-4F15-AB49-63E35175F9AB}"/>
              </a:ext>
            </a:extLst>
          </p:cNvPr>
          <p:cNvCxnSpPr>
            <a:cxnSpLocks/>
          </p:cNvCxnSpPr>
          <p:nvPr/>
        </p:nvCxnSpPr>
        <p:spPr>
          <a:xfrm>
            <a:off x="4277485" y="2930027"/>
            <a:ext cx="0" cy="36576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6" name="Rounded Rectangle 20">
            <a:extLst>
              <a:ext uri="{FF2B5EF4-FFF2-40B4-BE49-F238E27FC236}">
                <a16:creationId xmlns:a16="http://schemas.microsoft.com/office/drawing/2014/main" id="{0045051C-54C4-40F3-8F76-8B97B506971D}"/>
              </a:ext>
            </a:extLst>
          </p:cNvPr>
          <p:cNvSpPr/>
          <p:nvPr/>
        </p:nvSpPr>
        <p:spPr>
          <a:xfrm>
            <a:off x="2540590" y="2063276"/>
            <a:ext cx="3474718" cy="319395"/>
          </a:xfrm>
          <a:prstGeom prst="rect">
            <a:avLst/>
          </a:prstGeom>
          <a:solidFill>
            <a:srgbClr val="138967"/>
          </a:solidFill>
          <a:ln w="19050">
            <a:solidFill>
              <a:srgbClr val="1389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FFFFFF"/>
                </a:solidFill>
                <a:effectLst/>
                <a:uLnTx/>
                <a:uFillTx/>
                <a:ea typeface="+mn-ea"/>
                <a:cs typeface="+mn-cs"/>
              </a:rPr>
              <a:t>NIVO + chemo</a:t>
            </a:r>
          </a:p>
        </p:txBody>
      </p:sp>
      <p:sp>
        <p:nvSpPr>
          <p:cNvPr id="53" name="Rectangle 52">
            <a:extLst>
              <a:ext uri="{FF2B5EF4-FFF2-40B4-BE49-F238E27FC236}">
                <a16:creationId xmlns:a16="http://schemas.microsoft.com/office/drawing/2014/main" id="{21AF9208-F8EE-4718-B0EF-4E2D3F110A8D}"/>
              </a:ext>
            </a:extLst>
          </p:cNvPr>
          <p:cNvSpPr/>
          <p:nvPr/>
        </p:nvSpPr>
        <p:spPr>
          <a:xfrm>
            <a:off x="9867331" y="2216561"/>
            <a:ext cx="2134452" cy="561572"/>
          </a:xfrm>
          <a:prstGeom prst="rect">
            <a:avLst/>
          </a:prstGeom>
          <a:noFill/>
          <a:ln w="12700">
            <a:solidFill>
              <a:srgbClr val="A69F9F"/>
            </a:solidFill>
          </a:ln>
        </p:spPr>
        <p:style>
          <a:lnRef idx="2">
            <a:schemeClr val="accent1">
              <a:shade val="50000"/>
            </a:schemeClr>
          </a:lnRef>
          <a:fillRef idx="1">
            <a:schemeClr val="accent1"/>
          </a:fillRef>
          <a:effectRef idx="0">
            <a:schemeClr val="accent1"/>
          </a:effectRef>
          <a:fontRef idx="minor">
            <a:schemeClr val="lt1"/>
          </a:fontRef>
        </p:style>
        <p:txBody>
          <a:bodyPr lIns="45720" tIns="60960" rIns="45720" rtlCol="0" anchor="ctr"/>
          <a:lstStyle/>
          <a:p>
            <a:pPr marL="118872" marR="0" lvl="0" indent="-118872"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300" b="1" i="0" u="none" strike="noStrike" kern="1200" cap="none" spc="0" normalizeH="0" baseline="0" noProof="0">
                <a:ln>
                  <a:noFill/>
                </a:ln>
                <a:solidFill>
                  <a:srgbClr val="595454"/>
                </a:solidFill>
                <a:effectLst/>
                <a:uLnTx/>
                <a:uFillTx/>
                <a:ea typeface="+mn-ea"/>
                <a:cs typeface="+mn-cs"/>
              </a:rPr>
              <a:t>85% completed neoadjuvant treatment</a:t>
            </a:r>
            <a:r>
              <a:rPr kumimoji="0" lang="en-US" sz="1300" b="1" i="0" u="none" strike="noStrike" kern="1200" cap="none" spc="0" normalizeH="0" baseline="30000" noProof="0">
                <a:ln>
                  <a:noFill/>
                </a:ln>
                <a:solidFill>
                  <a:srgbClr val="595454"/>
                </a:solidFill>
                <a:effectLst/>
                <a:uLnTx/>
                <a:uFillTx/>
                <a:ea typeface="+mn-ea"/>
                <a:cs typeface="+mn-cs"/>
              </a:rPr>
              <a:t>b</a:t>
            </a:r>
          </a:p>
        </p:txBody>
      </p:sp>
      <p:sp>
        <p:nvSpPr>
          <p:cNvPr id="21" name="Rounded Rectangle 20">
            <a:extLst>
              <a:ext uri="{FF2B5EF4-FFF2-40B4-BE49-F238E27FC236}">
                <a16:creationId xmlns:a16="http://schemas.microsoft.com/office/drawing/2014/main" id="{401F8E2A-D9EF-4C55-B126-D1D7910D6A0A}"/>
              </a:ext>
            </a:extLst>
          </p:cNvPr>
          <p:cNvSpPr/>
          <p:nvPr/>
        </p:nvSpPr>
        <p:spPr>
          <a:xfrm>
            <a:off x="2540590" y="3317204"/>
            <a:ext cx="3474720" cy="457200"/>
          </a:xfrm>
          <a:prstGeom prst="rect">
            <a:avLst/>
          </a:prstGeom>
          <a:noFill/>
          <a:ln w="19050">
            <a:solidFill>
              <a:srgbClr val="1389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595454"/>
                </a:solidFill>
                <a:effectLst/>
                <a:uLnTx/>
                <a:uFillTx/>
                <a:ea typeface="+mn-ea"/>
                <a:cs typeface="+mn-cs"/>
              </a:rPr>
              <a:t>149 (83%) had definitive </a:t>
            </a:r>
            <a:r>
              <a:rPr kumimoji="0" lang="en-US" sz="1600" b="0" i="0" u="none" strike="noStrike" kern="1200" cap="none" spc="0" normalizeH="0" baseline="0" noProof="0" err="1">
                <a:ln>
                  <a:noFill/>
                </a:ln>
                <a:solidFill>
                  <a:srgbClr val="595454"/>
                </a:solidFill>
                <a:effectLst/>
                <a:uLnTx/>
                <a:uFillTx/>
                <a:ea typeface="+mn-ea"/>
                <a:cs typeface="+mn-cs"/>
              </a:rPr>
              <a:t>surgery</a:t>
            </a:r>
            <a:r>
              <a:rPr kumimoji="0" lang="en-US" sz="1600" b="0" i="0" u="none" strike="noStrike" kern="1200" cap="none" spc="0" normalizeH="0" baseline="30000" noProof="0" err="1">
                <a:ln>
                  <a:noFill/>
                </a:ln>
                <a:solidFill>
                  <a:srgbClr val="595454"/>
                </a:solidFill>
                <a:effectLst/>
                <a:uLnTx/>
                <a:uFillTx/>
                <a:ea typeface="+mn-ea"/>
                <a:cs typeface="+mn-cs"/>
              </a:rPr>
              <a:t>c</a:t>
            </a:r>
            <a:endParaRPr kumimoji="0" lang="en-US" sz="1600" b="0" i="0" u="none" strike="noStrike" kern="1200" cap="none" spc="0" normalizeH="0" baseline="0" noProof="0">
              <a:ln>
                <a:noFill/>
              </a:ln>
              <a:solidFill>
                <a:srgbClr val="595454"/>
              </a:solidFill>
              <a:effectLst/>
              <a:uLnTx/>
              <a:uFillTx/>
              <a:ea typeface="+mn-ea"/>
              <a:cs typeface="+mn-cs"/>
            </a:endParaRPr>
          </a:p>
        </p:txBody>
      </p:sp>
      <p:sp>
        <p:nvSpPr>
          <p:cNvPr id="31" name="Round Same Side Corner Rectangle 21">
            <a:extLst>
              <a:ext uri="{FF2B5EF4-FFF2-40B4-BE49-F238E27FC236}">
                <a16:creationId xmlns:a16="http://schemas.microsoft.com/office/drawing/2014/main" id="{F1D1E524-4B0A-4A9C-BDED-0C759EFAC8AA}"/>
              </a:ext>
            </a:extLst>
          </p:cNvPr>
          <p:cNvSpPr/>
          <p:nvPr/>
        </p:nvSpPr>
        <p:spPr>
          <a:xfrm>
            <a:off x="2243052" y="4164695"/>
            <a:ext cx="3769200" cy="457200"/>
          </a:xfrm>
          <a:prstGeom prst="rect">
            <a:avLst/>
          </a:prstGeom>
          <a:solidFill>
            <a:srgbClr val="138967"/>
          </a:solidFill>
          <a:ln w="19050">
            <a:solidFill>
              <a:srgbClr val="1389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90000"/>
              </a:lnSpc>
              <a:spcBef>
                <a:spcPts val="0"/>
              </a:spcBef>
              <a:spcAft>
                <a:spcPts val="0"/>
              </a:spcAft>
              <a:buClrTx/>
              <a:buSzTx/>
              <a:buFontTx/>
              <a:buNone/>
              <a:tabLst/>
              <a:defRPr/>
            </a:pPr>
            <a:r>
              <a:rPr kumimoji="0" lang="en-US" sz="1600" b="0" i="0" u="none" strike="noStrike" kern="1200" cap="none" spc="0" normalizeH="0" baseline="0" noProof="0">
                <a:ln>
                  <a:noFill/>
                </a:ln>
                <a:solidFill>
                  <a:srgbClr val="FFFFFF"/>
                </a:solidFill>
                <a:effectLst/>
                <a:uLnTx/>
                <a:uFillTx/>
                <a:ea typeface="+mn-ea"/>
                <a:cs typeface="+mn-cs"/>
              </a:rPr>
              <a:t>35 (20%) patients received </a:t>
            </a:r>
            <a:br>
              <a:rPr kumimoji="0" lang="en-US" sz="1600" b="0" i="0" u="none" strike="noStrike" kern="1200" cap="none" spc="0" normalizeH="0" baseline="0" noProof="0">
                <a:ln>
                  <a:noFill/>
                </a:ln>
                <a:solidFill>
                  <a:srgbClr val="FFFFFF"/>
                </a:solidFill>
                <a:effectLst/>
                <a:uLnTx/>
                <a:uFillTx/>
                <a:ea typeface="+mn-ea"/>
                <a:cs typeface="+mn-cs"/>
              </a:rPr>
            </a:br>
            <a:r>
              <a:rPr kumimoji="0" lang="en-US" sz="1600" b="0" i="0" u="none" strike="noStrike" kern="1200" cap="none" spc="0" normalizeH="0" baseline="0" noProof="0">
                <a:ln>
                  <a:noFill/>
                </a:ln>
                <a:solidFill>
                  <a:srgbClr val="FFFFFF"/>
                </a:solidFill>
                <a:effectLst/>
                <a:uLnTx/>
                <a:uFillTx/>
                <a:ea typeface="+mn-ea"/>
                <a:cs typeface="+mn-cs"/>
              </a:rPr>
              <a:t>adjuvant </a:t>
            </a:r>
            <a:r>
              <a:rPr kumimoji="0" lang="en-US" sz="1600" b="0" i="0" u="none" strike="noStrike" kern="1200" cap="none" spc="0" normalizeH="0" baseline="0" noProof="0" err="1">
                <a:ln>
                  <a:noFill/>
                </a:ln>
                <a:solidFill>
                  <a:srgbClr val="FFFFFF"/>
                </a:solidFill>
                <a:effectLst/>
                <a:uLnTx/>
                <a:uFillTx/>
                <a:ea typeface="+mn-ea"/>
                <a:cs typeface="+mn-cs"/>
              </a:rPr>
              <a:t>therapy</a:t>
            </a:r>
            <a:r>
              <a:rPr kumimoji="0" lang="en-US" sz="1600" b="0" i="0" u="none" strike="noStrike" kern="1200" cap="none" spc="0" normalizeH="0" baseline="30000" noProof="0" err="1">
                <a:ln>
                  <a:noFill/>
                </a:ln>
                <a:solidFill>
                  <a:srgbClr val="FFFFFF"/>
                </a:solidFill>
                <a:effectLst/>
                <a:uLnTx/>
                <a:uFillTx/>
                <a:ea typeface="+mn-ea"/>
                <a:cs typeface="+mn-cs"/>
              </a:rPr>
              <a:t>d</a:t>
            </a:r>
            <a:r>
              <a:rPr kumimoji="0" lang="en-US" sz="1600" b="0" i="0" u="none" strike="noStrike" kern="1200" cap="none" spc="0" normalizeH="0" baseline="0" noProof="0">
                <a:ln>
                  <a:noFill/>
                </a:ln>
                <a:solidFill>
                  <a:srgbClr val="FFFFFF"/>
                </a:solidFill>
                <a:effectLst/>
                <a:uLnTx/>
                <a:uFillTx/>
                <a:ea typeface="+mn-ea"/>
                <a:cs typeface="+mn-cs"/>
              </a:rPr>
              <a:t> </a:t>
            </a:r>
          </a:p>
        </p:txBody>
      </p:sp>
      <p:sp>
        <p:nvSpPr>
          <p:cNvPr id="24" name="Rounded Rectangle 20">
            <a:extLst>
              <a:ext uri="{FF2B5EF4-FFF2-40B4-BE49-F238E27FC236}">
                <a16:creationId xmlns:a16="http://schemas.microsoft.com/office/drawing/2014/main" id="{09770372-B618-453C-B9E0-EB1F18BB768E}"/>
              </a:ext>
            </a:extLst>
          </p:cNvPr>
          <p:cNvSpPr/>
          <p:nvPr/>
        </p:nvSpPr>
        <p:spPr>
          <a:xfrm>
            <a:off x="2540587" y="2380290"/>
            <a:ext cx="3474724" cy="551413"/>
          </a:xfrm>
          <a:prstGeom prst="rect">
            <a:avLst/>
          </a:prstGeom>
          <a:noFill/>
          <a:ln w="19050">
            <a:solidFill>
              <a:srgbClr val="1389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92024" marR="0" lvl="0" indent="-192024"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solidFill>
                  <a:srgbClr val="595454"/>
                </a:solidFill>
                <a:effectLst/>
                <a:uLnTx/>
                <a:uFillTx/>
                <a:ea typeface="+mn-ea"/>
                <a:cs typeface="+mn-cs"/>
              </a:rPr>
              <a:t>179 randomized</a:t>
            </a:r>
          </a:p>
          <a:p>
            <a:pPr marL="192024" marR="0" lvl="0" indent="-192024"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a:ln>
                  <a:noFill/>
                </a:ln>
                <a:solidFill>
                  <a:srgbClr val="595454"/>
                </a:solidFill>
                <a:effectLst/>
                <a:uLnTx/>
                <a:uFillTx/>
                <a:ea typeface="+mn-ea"/>
                <a:cs typeface="+mn-cs"/>
              </a:rPr>
              <a:t>176 received treatment</a:t>
            </a:r>
          </a:p>
        </p:txBody>
      </p:sp>
      <p:cxnSp>
        <p:nvCxnSpPr>
          <p:cNvPr id="25" name="Straight Arrow Connector 24">
            <a:extLst>
              <a:ext uri="{FF2B5EF4-FFF2-40B4-BE49-F238E27FC236}">
                <a16:creationId xmlns:a16="http://schemas.microsoft.com/office/drawing/2014/main" id="{195DBE91-A782-4B9A-B056-7AFF173D0F39}"/>
              </a:ext>
            </a:extLst>
          </p:cNvPr>
          <p:cNvCxnSpPr>
            <a:cxnSpLocks/>
          </p:cNvCxnSpPr>
          <p:nvPr/>
        </p:nvCxnSpPr>
        <p:spPr>
          <a:xfrm>
            <a:off x="7931911" y="2930027"/>
            <a:ext cx="0" cy="36576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EDBE981B-18D2-4CA1-A810-030601A0E3CA}"/>
              </a:ext>
            </a:extLst>
          </p:cNvPr>
          <p:cNvCxnSpPr>
            <a:cxnSpLocks/>
          </p:cNvCxnSpPr>
          <p:nvPr/>
        </p:nvCxnSpPr>
        <p:spPr>
          <a:xfrm>
            <a:off x="7930755" y="3773989"/>
            <a:ext cx="0" cy="36576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 name="Rectangle 26">
            <a:extLst>
              <a:ext uri="{FF2B5EF4-FFF2-40B4-BE49-F238E27FC236}">
                <a16:creationId xmlns:a16="http://schemas.microsoft.com/office/drawing/2014/main" id="{6000D84D-DCB1-4890-997D-4BA8EE62495E}"/>
              </a:ext>
            </a:extLst>
          </p:cNvPr>
          <p:cNvSpPr/>
          <p:nvPr/>
        </p:nvSpPr>
        <p:spPr>
          <a:xfrm>
            <a:off x="6211615" y="4620884"/>
            <a:ext cx="3735993" cy="905014"/>
          </a:xfrm>
          <a:prstGeom prst="rect">
            <a:avLst/>
          </a:prstGeom>
          <a:solidFill>
            <a:schemeClr val="bg1"/>
          </a:solid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192024" marR="0" lvl="0" indent="-192024"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595454"/>
                </a:solidFill>
                <a:effectLst/>
                <a:uLnTx/>
                <a:uFillTx/>
                <a:ea typeface="+mn-ea"/>
                <a:cs typeface="+mn-cs"/>
              </a:rPr>
              <a:t>39 (22%) received chemo alone </a:t>
            </a:r>
          </a:p>
          <a:p>
            <a:pPr marL="192024" marR="0" lvl="0" indent="-192024"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595454"/>
                </a:solidFill>
                <a:effectLst/>
                <a:uLnTx/>
                <a:uFillTx/>
                <a:ea typeface="+mn-ea"/>
                <a:cs typeface="+mn-cs"/>
              </a:rPr>
              <a:t>12 (7%) received RT alone</a:t>
            </a:r>
          </a:p>
          <a:p>
            <a:pPr marL="192024" marR="0" lvl="0" indent="-192024"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595454"/>
                </a:solidFill>
                <a:effectLst/>
                <a:uLnTx/>
                <a:uFillTx/>
                <a:ea typeface="+mn-ea"/>
                <a:cs typeface="+mn-cs"/>
              </a:rPr>
              <a:t>5 (3%) received chemo and RT</a:t>
            </a:r>
            <a:endParaRPr kumimoji="0" lang="en-US" sz="1600" b="0" i="0" u="none" strike="noStrike" kern="1200" cap="none" spc="0" normalizeH="0" baseline="30000" noProof="0" dirty="0">
              <a:ln>
                <a:noFill/>
              </a:ln>
              <a:solidFill>
                <a:srgbClr val="595454"/>
              </a:solidFill>
              <a:effectLst/>
              <a:uLnTx/>
              <a:uFillTx/>
              <a:ea typeface="+mn-ea"/>
              <a:cs typeface="+mn-cs"/>
            </a:endParaRPr>
          </a:p>
        </p:txBody>
      </p:sp>
      <p:sp>
        <p:nvSpPr>
          <p:cNvPr id="28" name="Rounded Rectangle 20">
            <a:extLst>
              <a:ext uri="{FF2B5EF4-FFF2-40B4-BE49-F238E27FC236}">
                <a16:creationId xmlns:a16="http://schemas.microsoft.com/office/drawing/2014/main" id="{B816F667-5BB1-4847-8ADC-568AB8A0E142}"/>
              </a:ext>
            </a:extLst>
          </p:cNvPr>
          <p:cNvSpPr/>
          <p:nvPr/>
        </p:nvSpPr>
        <p:spPr>
          <a:xfrm>
            <a:off x="6190891" y="2062861"/>
            <a:ext cx="3474720" cy="319395"/>
          </a:xfrm>
          <a:prstGeom prst="rect">
            <a:avLst/>
          </a:prstGeom>
          <a:solidFill>
            <a:schemeClr val="bg2">
              <a:lumMod val="65000"/>
            </a:schemeClr>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FFFFFF"/>
                </a:solidFill>
                <a:effectLst/>
                <a:uLnTx/>
                <a:uFillTx/>
                <a:ea typeface="+mn-ea"/>
                <a:cs typeface="+mn-cs"/>
              </a:rPr>
              <a:t>Chemo</a:t>
            </a:r>
          </a:p>
        </p:txBody>
      </p:sp>
      <p:sp>
        <p:nvSpPr>
          <p:cNvPr id="29" name="Rounded Rectangle 20">
            <a:extLst>
              <a:ext uri="{FF2B5EF4-FFF2-40B4-BE49-F238E27FC236}">
                <a16:creationId xmlns:a16="http://schemas.microsoft.com/office/drawing/2014/main" id="{7D6A80B6-CD2D-47D7-A319-F0E996737A75}"/>
              </a:ext>
            </a:extLst>
          </p:cNvPr>
          <p:cNvSpPr/>
          <p:nvPr/>
        </p:nvSpPr>
        <p:spPr>
          <a:xfrm>
            <a:off x="6191145" y="3316789"/>
            <a:ext cx="3474720" cy="457200"/>
          </a:xfrm>
          <a:prstGeom prst="rect">
            <a:avLst/>
          </a:pr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595454"/>
                </a:solidFill>
                <a:effectLst/>
                <a:uLnTx/>
                <a:uFillTx/>
                <a:ea typeface="+mn-ea"/>
                <a:cs typeface="+mn-cs"/>
              </a:rPr>
              <a:t>135 (75%) had definitive </a:t>
            </a:r>
            <a:r>
              <a:rPr kumimoji="0" lang="en-US" sz="1600" b="0" i="0" u="none" strike="noStrike" kern="1200" cap="none" spc="0" normalizeH="0" baseline="0" noProof="0" dirty="0" err="1">
                <a:ln>
                  <a:noFill/>
                </a:ln>
                <a:solidFill>
                  <a:srgbClr val="595454"/>
                </a:solidFill>
                <a:effectLst/>
                <a:uLnTx/>
                <a:uFillTx/>
                <a:ea typeface="+mn-ea"/>
                <a:cs typeface="+mn-cs"/>
              </a:rPr>
              <a:t>surgery</a:t>
            </a:r>
            <a:r>
              <a:rPr kumimoji="0" lang="en-US" sz="1600" b="0" i="0" u="none" strike="noStrike" kern="1200" cap="none" spc="0" normalizeH="0" baseline="30000" noProof="0" dirty="0" err="1">
                <a:ln>
                  <a:noFill/>
                </a:ln>
                <a:solidFill>
                  <a:srgbClr val="595454"/>
                </a:solidFill>
                <a:effectLst/>
                <a:uLnTx/>
                <a:uFillTx/>
                <a:ea typeface="+mn-ea"/>
                <a:cs typeface="+mn-cs"/>
              </a:rPr>
              <a:t>c</a:t>
            </a:r>
            <a:endParaRPr kumimoji="0" lang="en-US" sz="1600" b="0" i="0" u="none" strike="noStrike" kern="1200" cap="none" spc="0" normalizeH="0" baseline="0" noProof="0" dirty="0">
              <a:ln>
                <a:noFill/>
              </a:ln>
              <a:solidFill>
                <a:srgbClr val="595454"/>
              </a:solidFill>
              <a:effectLst/>
              <a:uLnTx/>
              <a:uFillTx/>
              <a:ea typeface="+mn-ea"/>
              <a:cs typeface="+mn-cs"/>
            </a:endParaRPr>
          </a:p>
        </p:txBody>
      </p:sp>
      <p:sp>
        <p:nvSpPr>
          <p:cNvPr id="30" name="Round Same Side Corner Rectangle 21">
            <a:extLst>
              <a:ext uri="{FF2B5EF4-FFF2-40B4-BE49-F238E27FC236}">
                <a16:creationId xmlns:a16="http://schemas.microsoft.com/office/drawing/2014/main" id="{560E3244-DA13-4BC7-882A-085CA07A09BA}"/>
              </a:ext>
            </a:extLst>
          </p:cNvPr>
          <p:cNvSpPr/>
          <p:nvPr/>
        </p:nvSpPr>
        <p:spPr>
          <a:xfrm>
            <a:off x="6192231" y="4164281"/>
            <a:ext cx="3770915" cy="457200"/>
          </a:xfrm>
          <a:prstGeom prst="rect">
            <a:avLst/>
          </a:prstGeom>
          <a:solidFill>
            <a:schemeClr val="bg2">
              <a:lumMod val="65000"/>
            </a:schemeClr>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19170" rtl="0" eaLnBrk="1" fontAlgn="auto" latinLnBrk="0" hangingPunct="1">
              <a:lnSpc>
                <a:spcPct val="9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FFFFFF"/>
                </a:solidFill>
                <a:effectLst/>
                <a:uLnTx/>
                <a:uFillTx/>
                <a:ea typeface="+mn-ea"/>
                <a:cs typeface="+mn-cs"/>
              </a:rPr>
              <a:t>56 (32%) patients received </a:t>
            </a:r>
            <a:br>
              <a:rPr kumimoji="0" lang="en-US" sz="1600" b="0" i="0" u="none" strike="noStrike" kern="1200" cap="none" spc="0" normalizeH="0" baseline="0" noProof="0" dirty="0">
                <a:ln>
                  <a:noFill/>
                </a:ln>
                <a:solidFill>
                  <a:srgbClr val="FFFFFF"/>
                </a:solidFill>
                <a:effectLst/>
                <a:uLnTx/>
                <a:uFillTx/>
                <a:ea typeface="+mn-ea"/>
                <a:cs typeface="+mn-cs"/>
              </a:rPr>
            </a:br>
            <a:r>
              <a:rPr kumimoji="0" lang="en-US" sz="1600" b="0" i="0" u="none" strike="noStrike" kern="1200" cap="none" spc="0" normalizeH="0" baseline="0" noProof="0" dirty="0">
                <a:ln>
                  <a:noFill/>
                </a:ln>
                <a:solidFill>
                  <a:srgbClr val="FFFFFF"/>
                </a:solidFill>
                <a:effectLst/>
                <a:uLnTx/>
                <a:uFillTx/>
                <a:ea typeface="+mn-ea"/>
                <a:cs typeface="+mn-cs"/>
              </a:rPr>
              <a:t>adjuvant </a:t>
            </a:r>
            <a:r>
              <a:rPr kumimoji="0" lang="en-US" sz="1600" b="0" i="0" u="none" strike="noStrike" kern="1200" cap="none" spc="0" normalizeH="0" baseline="0" noProof="0" dirty="0" err="1">
                <a:ln>
                  <a:noFill/>
                </a:ln>
                <a:solidFill>
                  <a:srgbClr val="FFFFFF"/>
                </a:solidFill>
                <a:effectLst/>
                <a:uLnTx/>
                <a:uFillTx/>
                <a:ea typeface="+mn-ea"/>
                <a:cs typeface="+mn-cs"/>
              </a:rPr>
              <a:t>therapy</a:t>
            </a:r>
            <a:r>
              <a:rPr kumimoji="0" lang="en-US" sz="1600" b="0" i="0" u="none" strike="noStrike" kern="1200" cap="none" spc="0" normalizeH="0" baseline="30000" noProof="0" dirty="0" err="1">
                <a:ln>
                  <a:noFill/>
                </a:ln>
                <a:solidFill>
                  <a:srgbClr val="FFFFFF"/>
                </a:solidFill>
                <a:effectLst/>
                <a:uLnTx/>
                <a:uFillTx/>
                <a:ea typeface="+mn-ea"/>
                <a:cs typeface="+mn-cs"/>
              </a:rPr>
              <a:t>d</a:t>
            </a:r>
            <a:endParaRPr kumimoji="0" lang="en-US" sz="1600" b="0" i="0" u="none" strike="noStrike" kern="1200" cap="none" spc="0" normalizeH="0" baseline="0" noProof="0" dirty="0">
              <a:ln>
                <a:noFill/>
              </a:ln>
              <a:solidFill>
                <a:srgbClr val="FFFFFF"/>
              </a:solidFill>
              <a:effectLst/>
              <a:uLnTx/>
              <a:uFillTx/>
              <a:ea typeface="+mn-ea"/>
              <a:cs typeface="+mn-cs"/>
            </a:endParaRPr>
          </a:p>
        </p:txBody>
      </p:sp>
      <p:sp>
        <p:nvSpPr>
          <p:cNvPr id="36" name="Rounded Rectangle 20">
            <a:extLst>
              <a:ext uri="{FF2B5EF4-FFF2-40B4-BE49-F238E27FC236}">
                <a16:creationId xmlns:a16="http://schemas.microsoft.com/office/drawing/2014/main" id="{5DC1474D-EEA9-4C61-9F9B-33D318A59037}"/>
              </a:ext>
            </a:extLst>
          </p:cNvPr>
          <p:cNvSpPr/>
          <p:nvPr/>
        </p:nvSpPr>
        <p:spPr>
          <a:xfrm>
            <a:off x="6211615" y="2379875"/>
            <a:ext cx="3439796" cy="551413"/>
          </a:xfrm>
          <a:prstGeom prst="rect">
            <a:avLst/>
          </a:prstGeom>
          <a:noFill/>
          <a:ln w="190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92024" marR="0" lvl="0" indent="-192024"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595454"/>
                </a:solidFill>
                <a:effectLst/>
                <a:uLnTx/>
                <a:uFillTx/>
                <a:ea typeface="+mn-ea"/>
                <a:cs typeface="+mn-cs"/>
              </a:rPr>
              <a:t>179 randomized</a:t>
            </a:r>
          </a:p>
          <a:p>
            <a:pPr marL="192024" marR="0" lvl="0" indent="-192024"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595454"/>
                </a:solidFill>
                <a:effectLst/>
                <a:uLnTx/>
                <a:uFillTx/>
                <a:ea typeface="+mn-ea"/>
                <a:cs typeface="+mn-cs"/>
              </a:rPr>
              <a:t>176 received treatment</a:t>
            </a:r>
          </a:p>
        </p:txBody>
      </p:sp>
      <p:cxnSp>
        <p:nvCxnSpPr>
          <p:cNvPr id="75" name="Elbow Connector 14">
            <a:extLst>
              <a:ext uri="{FF2B5EF4-FFF2-40B4-BE49-F238E27FC236}">
                <a16:creationId xmlns:a16="http://schemas.microsoft.com/office/drawing/2014/main" id="{C3CE234B-C550-4F4A-86E3-A2DD27B4EAC8}"/>
              </a:ext>
            </a:extLst>
          </p:cNvPr>
          <p:cNvCxnSpPr/>
          <p:nvPr/>
        </p:nvCxnSpPr>
        <p:spPr>
          <a:xfrm rot="5400000">
            <a:off x="4870353" y="820374"/>
            <a:ext cx="624127" cy="1819656"/>
          </a:xfrm>
          <a:prstGeom prst="bentConnector3">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6" name="Elbow Connector 15">
            <a:extLst>
              <a:ext uri="{FF2B5EF4-FFF2-40B4-BE49-F238E27FC236}">
                <a16:creationId xmlns:a16="http://schemas.microsoft.com/office/drawing/2014/main" id="{FF35525C-E88C-48E0-AF8C-1D12A2B8A7FE}"/>
              </a:ext>
            </a:extLst>
          </p:cNvPr>
          <p:cNvCxnSpPr/>
          <p:nvPr/>
        </p:nvCxnSpPr>
        <p:spPr>
          <a:xfrm rot="16200000" flipH="1">
            <a:off x="6699156" y="811230"/>
            <a:ext cx="624127" cy="1837944"/>
          </a:xfrm>
          <a:prstGeom prst="bentConnector3">
            <a:avLst>
              <a:gd name="adj1" fmla="val 50000"/>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D1A265DD-2C92-A25B-BB3F-426EDCFEA8FF}"/>
              </a:ext>
            </a:extLst>
          </p:cNvPr>
          <p:cNvSpPr>
            <a:spLocks noGrp="1"/>
          </p:cNvSpPr>
          <p:nvPr>
            <p:ph type="ftr" sz="quarter" idx="3"/>
          </p:nvPr>
        </p:nvSpPr>
        <p:spPr/>
        <p:txBody>
          <a:bodyPr/>
          <a:lstStyle/>
          <a:p>
            <a:r>
              <a:rPr lang="en-US" dirty="0"/>
              <a:t>Forde PM, et al. </a:t>
            </a:r>
            <a:r>
              <a:rPr lang="en-US" i="1" dirty="0"/>
              <a:t>N </a:t>
            </a:r>
            <a:r>
              <a:rPr lang="en-US" i="1" dirty="0" err="1"/>
              <a:t>Engl</a:t>
            </a:r>
            <a:r>
              <a:rPr lang="en-US" i="1" dirty="0"/>
              <a:t> J Med. </a:t>
            </a:r>
            <a:r>
              <a:rPr lang="en-US" dirty="0"/>
              <a:t>2022;386;1973-1985. doi:10.1056/NEJMoa2202170</a:t>
            </a:r>
          </a:p>
        </p:txBody>
      </p:sp>
    </p:spTree>
    <p:extLst>
      <p:ext uri="{BB962C8B-B14F-4D97-AF65-F5344CB8AC3E}">
        <p14:creationId xmlns:p14="http://schemas.microsoft.com/office/powerpoint/2010/main" val="2269824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443A0CE-C83A-4B8E-ADD3-E78348C5836C}"/>
              </a:ext>
            </a:extLst>
          </p:cNvPr>
          <p:cNvSpPr/>
          <p:nvPr/>
        </p:nvSpPr>
        <p:spPr>
          <a:xfrm>
            <a:off x="4745578" y="1659780"/>
            <a:ext cx="4221735" cy="496303"/>
          </a:xfrm>
          <a:prstGeom prst="rect">
            <a:avLst/>
          </a:prstGeom>
          <a:no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srgbClr val="FFFFFF"/>
              </a:solidFill>
              <a:effectLst/>
              <a:uLnTx/>
              <a:uFillTx/>
              <a:latin typeface="Trebuchet MS"/>
              <a:ea typeface="+mn-ea"/>
              <a:cs typeface="+mn-cs"/>
            </a:endParaRPr>
          </a:p>
        </p:txBody>
      </p:sp>
      <p:graphicFrame>
        <p:nvGraphicFramePr>
          <p:cNvPr id="4" name="Table 3"/>
          <p:cNvGraphicFramePr>
            <a:graphicFrameLocks noGrp="1"/>
          </p:cNvGraphicFramePr>
          <p:nvPr/>
        </p:nvGraphicFramePr>
        <p:xfrm>
          <a:off x="11642651" y="2105247"/>
          <a:ext cx="208280" cy="365760"/>
        </p:xfrm>
        <a:graphic>
          <a:graphicData uri="http://schemas.openxmlformats.org/drawingml/2006/table">
            <a:tbl>
              <a:tblPr/>
              <a:tblGrid>
                <a:gridCol w="208280">
                  <a:extLst>
                    <a:ext uri="{9D8B030D-6E8A-4147-A177-3AD203B41FA5}">
                      <a16:colId xmlns:a16="http://schemas.microsoft.com/office/drawing/2014/main" val="1282459645"/>
                    </a:ext>
                  </a:extLst>
                </a:gridCol>
              </a:tblGrid>
              <a:tr h="0">
                <a:tc>
                  <a:txBody>
                    <a:bodyPr/>
                    <a:lstStyle/>
                    <a:p>
                      <a:endParaRPr lang="en-US" dirty="0"/>
                    </a:p>
                  </a:txBody>
                  <a:tcPr>
                    <a:lnL w="19050" cmpd="sng">
                      <a:solidFill>
                        <a:schemeClr val="bg1"/>
                      </a:solidFill>
                      <a:prstDash val="solid"/>
                    </a:lnL>
                    <a:lnR w="19050" cmpd="sng">
                      <a:solidFill>
                        <a:schemeClr val="bg1"/>
                      </a:solidFill>
                      <a:prstDash val="solid"/>
                    </a:lnR>
                    <a:lnT w="19050" cmpd="sng">
                      <a:solidFill>
                        <a:schemeClr val="bg1"/>
                      </a:solidFill>
                      <a:prstDash val="solid"/>
                    </a:lnT>
                    <a:lnB w="19050" cmpd="sng">
                      <a:solidFill>
                        <a:schemeClr val="bg1"/>
                      </a:solidFill>
                      <a:prstDash val="solid"/>
                    </a:lnB>
                  </a:tcPr>
                </a:tc>
                <a:extLst>
                  <a:ext uri="{0D108BD9-81ED-4DB2-BD59-A6C34878D82A}">
                    <a16:rowId xmlns:a16="http://schemas.microsoft.com/office/drawing/2014/main" val="1446653705"/>
                  </a:ext>
                </a:extLst>
              </a:tr>
            </a:tbl>
          </a:graphicData>
        </a:graphic>
      </p:graphicFrame>
      <p:graphicFrame>
        <p:nvGraphicFramePr>
          <p:cNvPr id="5" name="Table 4"/>
          <p:cNvGraphicFramePr>
            <a:graphicFrameLocks noGrp="1"/>
          </p:cNvGraphicFramePr>
          <p:nvPr/>
        </p:nvGraphicFramePr>
        <p:xfrm>
          <a:off x="11600121" y="2062716"/>
          <a:ext cx="208280" cy="365760"/>
        </p:xfrm>
        <a:graphic>
          <a:graphicData uri="http://schemas.openxmlformats.org/drawingml/2006/table">
            <a:tbl>
              <a:tblPr/>
              <a:tblGrid>
                <a:gridCol w="208280">
                  <a:extLst>
                    <a:ext uri="{9D8B030D-6E8A-4147-A177-3AD203B41FA5}">
                      <a16:colId xmlns:a16="http://schemas.microsoft.com/office/drawing/2014/main" val="1157569921"/>
                    </a:ext>
                  </a:extLst>
                </a:gridCol>
              </a:tblGrid>
              <a:tr h="0">
                <a:tc>
                  <a:txBody>
                    <a:bodyPr/>
                    <a:lstStyle/>
                    <a:p>
                      <a:endParaRPr lang="en-US" dirty="0"/>
                    </a:p>
                  </a:txBody>
                  <a:tcPr>
                    <a:lnL w="19050" cmpd="sng">
                      <a:solidFill>
                        <a:schemeClr val="bg1"/>
                      </a:solidFill>
                      <a:prstDash val="solid"/>
                    </a:lnL>
                    <a:lnR w="19050" cmpd="sng">
                      <a:solidFill>
                        <a:schemeClr val="bg1"/>
                      </a:solidFill>
                      <a:prstDash val="solid"/>
                    </a:lnR>
                    <a:lnT w="19050" cmpd="sng">
                      <a:solidFill>
                        <a:schemeClr val="bg1"/>
                      </a:solidFill>
                      <a:prstDash val="solid"/>
                    </a:lnT>
                    <a:lnB w="19050" cmpd="sng">
                      <a:solidFill>
                        <a:schemeClr val="bg1"/>
                      </a:solidFill>
                      <a:prstDash val="solid"/>
                    </a:lnB>
                  </a:tcPr>
                </a:tc>
                <a:extLst>
                  <a:ext uri="{0D108BD9-81ED-4DB2-BD59-A6C34878D82A}">
                    <a16:rowId xmlns:a16="http://schemas.microsoft.com/office/drawing/2014/main" val="1754646204"/>
                  </a:ext>
                </a:extLst>
              </a:tr>
            </a:tbl>
          </a:graphicData>
        </a:graphic>
      </p:graphicFrame>
      <p:sp>
        <p:nvSpPr>
          <p:cNvPr id="2" name="Rectangle 1">
            <a:extLst>
              <a:ext uri="{FF2B5EF4-FFF2-40B4-BE49-F238E27FC236}">
                <a16:creationId xmlns:a16="http://schemas.microsoft.com/office/drawing/2014/main" id="{AC40C7EE-CD87-4034-8496-08F184230838}"/>
              </a:ext>
            </a:extLst>
          </p:cNvPr>
          <p:cNvSpPr/>
          <p:nvPr/>
        </p:nvSpPr>
        <p:spPr>
          <a:xfrm>
            <a:off x="431361" y="4735910"/>
            <a:ext cx="11315430" cy="1361297"/>
          </a:xfrm>
          <a:prstGeom prst="rect">
            <a:avLst/>
          </a:prstGeom>
        </p:spPr>
        <p:txBody>
          <a:bodyPr wrap="square" lIns="126000">
            <a:noAutofit/>
          </a:bodyPr>
          <a:lstStyle/>
          <a:p>
            <a:pPr marL="219456" marR="0" lvl="0" indent="-219456" algn="l" defTabSz="685800" rtl="0" eaLnBrk="1" fontAlgn="auto" latinLnBrk="0" hangingPunct="1">
              <a:lnSpc>
                <a:spcPct val="100000"/>
              </a:lnSpc>
              <a:spcBef>
                <a:spcPts val="600"/>
              </a:spcBef>
              <a:spcAft>
                <a:spcPts val="600"/>
              </a:spcAft>
              <a:buClrTx/>
              <a:buSzPct val="100000"/>
              <a:buFont typeface="Arial" panose="020B0604020202020204" pitchFamily="34" charset="0"/>
              <a:buChar char="•"/>
              <a:tabLst/>
              <a:defRPr/>
            </a:pPr>
            <a:endParaRPr kumimoji="0" lang="en-US" sz="1400" b="0" i="0" u="none" strike="noStrike" kern="1200" cap="none" spc="0" normalizeH="0" baseline="0" noProof="0">
              <a:ln>
                <a:noFill/>
              </a:ln>
              <a:solidFill>
                <a:srgbClr val="595454"/>
              </a:solidFill>
              <a:effectLst/>
              <a:uLnTx/>
              <a:uFillTx/>
              <a:latin typeface="Trebuchet MS" panose="020B0603020202020204"/>
              <a:ea typeface="+mn-ea"/>
              <a:cs typeface="+mn-cs"/>
            </a:endParaRPr>
          </a:p>
        </p:txBody>
      </p:sp>
      <p:sp>
        <p:nvSpPr>
          <p:cNvPr id="13" name="TextBox 12">
            <a:extLst>
              <a:ext uri="{FF2B5EF4-FFF2-40B4-BE49-F238E27FC236}">
                <a16:creationId xmlns:a16="http://schemas.microsoft.com/office/drawing/2014/main" id="{E14FF595-9798-4609-BED2-D63B94C4BA28}"/>
              </a:ext>
            </a:extLst>
          </p:cNvPr>
          <p:cNvSpPr txBox="1"/>
          <p:nvPr>
            <p:custDataLst>
              <p:tags r:id="rId1"/>
            </p:custDataLst>
          </p:nvPr>
        </p:nvSpPr>
        <p:spPr>
          <a:xfrm>
            <a:off x="619225" y="5922180"/>
            <a:ext cx="10955981" cy="373949"/>
          </a:xfrm>
          <a:prstGeom prst="rect">
            <a:avLst/>
          </a:prstGeom>
          <a:noFill/>
          <a:ln>
            <a:noFill/>
          </a:ln>
        </p:spPr>
        <p:txBody>
          <a:bodyPr vert="horz" wrap="square" lIns="0" tIns="0" rIns="0" bIns="0" rtlCol="0" anchor="b" anchorCtr="0">
            <a:spAutoFit/>
          </a:bodyPr>
          <a:lstStyle/>
          <a:p>
            <a:pPr marL="0" marR="0" lvl="0" indent="0" algn="l" defTabSz="1219170" rtl="0" eaLnBrk="1" fontAlgn="auto" latinLnBrk="0" hangingPunct="1">
              <a:lnSpc>
                <a:spcPct val="90000"/>
              </a:lnSpc>
              <a:spcBef>
                <a:spcPts val="0"/>
              </a:spcBef>
              <a:spcAft>
                <a:spcPts val="0"/>
              </a:spcAft>
              <a:buClrTx/>
              <a:buSzTx/>
              <a:buFontTx/>
              <a:buNone/>
              <a:tabLst/>
              <a:defRPr/>
            </a:pPr>
            <a:r>
              <a:rPr kumimoji="0" lang="en-US" sz="900" b="0" i="0" u="none" strike="noStrike" kern="1200" cap="none" spc="0" normalizeH="0" baseline="30000" noProof="0" dirty="0" err="1">
                <a:ln>
                  <a:noFill/>
                </a:ln>
                <a:solidFill>
                  <a:srgbClr val="595454"/>
                </a:solidFill>
                <a:effectLst/>
                <a:uLnTx/>
                <a:uFillTx/>
                <a:ea typeface="SimSun" panose="02010600030101010101" pitchFamily="2" charset="-122"/>
                <a:cs typeface="Arial" panose="020B0604020202020204" pitchFamily="34" charset="0"/>
              </a:rPr>
              <a:t>a</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Times New Roman" panose="02020603050405020304" pitchFamily="18" charset="0"/>
              </a:rPr>
              <a:t>Includes</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Times New Roman" panose="02020603050405020304" pitchFamily="18" charset="0"/>
              </a:rPr>
              <a:t> events reported between the first neoadjuvant dose and 30 days after the last neoadjuvant dose as per </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Times New Roman" panose="02020603050405020304" pitchFamily="18" charset="0"/>
              </a:rPr>
              <a:t>CTCAE</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Times New Roman" panose="02020603050405020304" pitchFamily="18" charset="0"/>
              </a:rPr>
              <a:t> Version 4.0; MedDRA Version 24.0; </a:t>
            </a:r>
            <a:r>
              <a:rPr kumimoji="0" lang="en-US" sz="900" b="0" i="0" u="none" strike="noStrike" kern="1200" cap="none" spc="0" normalizeH="0" baseline="30000" noProof="0" dirty="0" err="1">
                <a:ln>
                  <a:noFill/>
                </a:ln>
                <a:solidFill>
                  <a:srgbClr val="595454"/>
                </a:solidFill>
                <a:effectLst/>
                <a:uLnTx/>
                <a:uFillTx/>
                <a:ea typeface="SimSun" panose="02010600030101010101" pitchFamily="2" charset="-122"/>
                <a:cs typeface="Times New Roman" panose="02020603050405020304" pitchFamily="18" charset="0"/>
              </a:rPr>
              <a:t>b</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Times New Roman" panose="02020603050405020304" pitchFamily="18" charset="0"/>
              </a:rPr>
              <a:t>Includes</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Times New Roman" panose="02020603050405020304" pitchFamily="18" charset="0"/>
              </a:rPr>
              <a:t> events reported up to 90 days after definitive surgery; </a:t>
            </a:r>
            <a:r>
              <a:rPr kumimoji="0" lang="en-US" sz="900" b="0" i="0" u="none" strike="noStrike" kern="1200" cap="none" spc="0" normalizeH="0" baseline="30000" noProof="0" dirty="0" err="1">
                <a:ln>
                  <a:noFill/>
                </a:ln>
                <a:solidFill>
                  <a:srgbClr val="595454"/>
                </a:solidFill>
                <a:effectLst/>
                <a:uLnTx/>
                <a:uFillTx/>
                <a:ea typeface="SimSun" panose="02010600030101010101" pitchFamily="2" charset="-122"/>
                <a:cs typeface="Times New Roman" panose="02020603050405020304" pitchFamily="18" charset="0"/>
              </a:rPr>
              <a:t>c</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Times New Roman" panose="02020603050405020304" pitchFamily="18" charset="0"/>
              </a:rPr>
              <a:t>Denominator</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Times New Roman" panose="02020603050405020304" pitchFamily="18" charset="0"/>
              </a:rPr>
              <a:t> based on patients with definitive surgery (</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n</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Times New Roman" panose="02020603050405020304" pitchFamily="18" charset="0"/>
              </a:rPr>
              <a:t>=149 in the </a:t>
            </a:r>
            <a:r>
              <a:rPr lang="en-GB" sz="900" dirty="0" err="1">
                <a:solidFill>
                  <a:srgbClr val="595454"/>
                </a:solidFill>
                <a:cs typeface="Arial" panose="020B0604020202020204" pitchFamily="34" charset="0"/>
              </a:rPr>
              <a:t>NIVO</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Times New Roman" panose="02020603050405020304" pitchFamily="18" charset="0"/>
              </a:rPr>
              <a:t> + chemo group, </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Arial" panose="020B0604020202020204" pitchFamily="34" charset="0"/>
              </a:rPr>
              <a:t>n</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Times New Roman" panose="02020603050405020304" pitchFamily="18" charset="0"/>
              </a:rPr>
              <a:t>=135 in the chemo group); </a:t>
            </a:r>
            <a:r>
              <a:rPr kumimoji="0" lang="en-US" sz="900" b="0" i="0" u="none" strike="noStrike" kern="1200" cap="none" spc="0" normalizeH="0" baseline="30000" noProof="0" dirty="0" err="1">
                <a:ln>
                  <a:noFill/>
                </a:ln>
                <a:solidFill>
                  <a:srgbClr val="595454"/>
                </a:solidFill>
                <a:effectLst/>
                <a:uLnTx/>
                <a:uFillTx/>
                <a:ea typeface="SimSun" panose="02010600030101010101" pitchFamily="2" charset="-122"/>
                <a:cs typeface="Times New Roman" panose="02020603050405020304" pitchFamily="18" charset="0"/>
              </a:rPr>
              <a:t>d</a:t>
            </a:r>
            <a:r>
              <a:rPr kumimoji="0" lang="en-US" sz="900" b="0" i="0" u="none" strike="noStrike" kern="1200" cap="none" spc="0" normalizeH="0" baseline="0" noProof="0" dirty="0" err="1">
                <a:ln>
                  <a:noFill/>
                </a:ln>
                <a:solidFill>
                  <a:srgbClr val="595454"/>
                </a:solidFill>
                <a:effectLst/>
                <a:uLnTx/>
                <a:uFillTx/>
                <a:ea typeface="SimSun" panose="02010600030101010101" pitchFamily="2" charset="-122"/>
                <a:cs typeface="+mn-cs"/>
              </a:rPr>
              <a:t>Treatment</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mn-cs"/>
              </a:rPr>
              <a:t>-related deaths (</a:t>
            </a:r>
            <a:r>
              <a:rPr kumimoji="0" lang="en-GB" sz="900" b="0" i="0" u="none" strike="noStrike" kern="1200" cap="none" spc="0" normalizeH="0" baseline="0" noProof="0" dirty="0">
                <a:ln>
                  <a:noFill/>
                </a:ln>
                <a:solidFill>
                  <a:srgbClr val="595454"/>
                </a:solidFill>
                <a:effectLst/>
                <a:uLnTx/>
                <a:uFillTx/>
                <a:ea typeface="Times New Roman" panose="02020603050405020304" pitchFamily="18" charset="0"/>
                <a:cs typeface="+mn-cs"/>
              </a:rPr>
              <a:t>not limited to 30 days window after last neoadjuvant dose)</a:t>
            </a:r>
            <a:r>
              <a:rPr kumimoji="0" lang="en-US" sz="900" b="0" i="0" u="none" strike="noStrike" kern="1200" cap="none" spc="0" normalizeH="0" baseline="0" noProof="0" dirty="0">
                <a:ln>
                  <a:noFill/>
                </a:ln>
                <a:solidFill>
                  <a:srgbClr val="595454"/>
                </a:solidFill>
                <a:effectLst/>
                <a:uLnTx/>
                <a:uFillTx/>
                <a:ea typeface="SimSun" panose="02010600030101010101" pitchFamily="2" charset="-122"/>
                <a:cs typeface="+mn-cs"/>
              </a:rPr>
              <a:t> in the chemotherapy arm were due to pancytopenia, diarrhea, acute kidney injury (all in 1 patient), enterocolitis, and pneumonia; </a:t>
            </a:r>
            <a:r>
              <a:rPr kumimoji="0" lang="en-US" sz="900" b="0" i="0" u="none" strike="noStrike" kern="1200" cap="none" spc="0" normalizeH="0" baseline="30000" noProof="0" dirty="0" err="1">
                <a:ln>
                  <a:noFill/>
                </a:ln>
                <a:solidFill>
                  <a:srgbClr val="595454"/>
                </a:solidFill>
                <a:effectLst/>
                <a:uLnTx/>
                <a:uFillTx/>
                <a:ea typeface="SimSun" panose="02010600030101010101" pitchFamily="2" charset="-122"/>
                <a:cs typeface="+mn-cs"/>
              </a:rPr>
              <a:t>e</a:t>
            </a:r>
            <a:r>
              <a:rPr kumimoji="0" lang="en-US" sz="900" b="0" i="0" u="none" strike="noStrike" kern="1200" cap="none" spc="0" normalizeH="0" baseline="0" noProof="0" dirty="0" err="1">
                <a:ln>
                  <a:noFill/>
                </a:ln>
                <a:solidFill>
                  <a:srgbClr val="595454"/>
                </a:solidFill>
                <a:effectLst/>
                <a:uLnTx/>
                <a:uFillTx/>
                <a:ea typeface="+mn-ea"/>
                <a:cs typeface="+mn-cs"/>
              </a:rPr>
              <a:t>Grade</a:t>
            </a:r>
            <a:r>
              <a:rPr kumimoji="0" lang="en-US" sz="900" b="0" i="0" u="none" strike="noStrike" kern="1200" cap="none" spc="0" normalizeH="0" baseline="0" noProof="0" dirty="0">
                <a:ln>
                  <a:noFill/>
                </a:ln>
                <a:solidFill>
                  <a:srgbClr val="595454"/>
                </a:solidFill>
                <a:effectLst/>
                <a:uLnTx/>
                <a:uFillTx/>
                <a:ea typeface="+mn-ea"/>
                <a:cs typeface="+mn-cs"/>
              </a:rPr>
              <a:t> 5 AEs are defined as events that led to death within 24 hours of AE onset.</a:t>
            </a:r>
            <a:endParaRPr kumimoji="0" lang="en-GB" sz="900" b="0" i="0" u="none" strike="noStrike" kern="1200" cap="none" spc="0" normalizeH="0" baseline="0" noProof="0" dirty="0">
              <a:ln>
                <a:noFill/>
              </a:ln>
              <a:solidFill>
                <a:srgbClr val="595454"/>
              </a:solidFill>
              <a:effectLst/>
              <a:uLnTx/>
              <a:uFillTx/>
              <a:ea typeface="SimSun" panose="02010600030101010101" pitchFamily="2" charset="-122"/>
              <a:cs typeface="Times New Roman" panose="02020603050405020304" pitchFamily="18" charset="0"/>
            </a:endParaRPr>
          </a:p>
        </p:txBody>
      </p:sp>
      <p:sp>
        <p:nvSpPr>
          <p:cNvPr id="15" name="Rectangle 14">
            <a:extLst>
              <a:ext uri="{FF2B5EF4-FFF2-40B4-BE49-F238E27FC236}">
                <a16:creationId xmlns:a16="http://schemas.microsoft.com/office/drawing/2014/main" id="{A52AB75F-C42F-45AF-810B-634E0734CEDC}"/>
              </a:ext>
            </a:extLst>
          </p:cNvPr>
          <p:cNvSpPr/>
          <p:nvPr/>
        </p:nvSpPr>
        <p:spPr>
          <a:xfrm>
            <a:off x="4745578" y="1824164"/>
            <a:ext cx="4221735" cy="496303"/>
          </a:xfrm>
          <a:prstGeom prst="rect">
            <a:avLst/>
          </a:prstGeom>
          <a:noFill/>
          <a:ln>
            <a:noFill/>
          </a:ln>
        </p:spPr>
        <p:style>
          <a:lnRef idx="0">
            <a:schemeClr val="accent1"/>
          </a:lnRef>
          <a:fillRef idx="1">
            <a:schemeClr val="accent1"/>
          </a:fillRef>
          <a:effectRef idx="0">
            <a:srgbClr val="000000"/>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srgbClr val="FFFFFF"/>
              </a:solidFill>
              <a:effectLst/>
              <a:uLnTx/>
              <a:uFillTx/>
              <a:latin typeface="Trebuchet MS"/>
              <a:ea typeface="+mn-ea"/>
              <a:cs typeface="+mn-cs"/>
            </a:endParaRPr>
          </a:p>
        </p:txBody>
      </p:sp>
      <p:graphicFrame>
        <p:nvGraphicFramePr>
          <p:cNvPr id="18" name="Table 17">
            <a:extLst>
              <a:ext uri="{FF2B5EF4-FFF2-40B4-BE49-F238E27FC236}">
                <a16:creationId xmlns:a16="http://schemas.microsoft.com/office/drawing/2014/main" id="{F3160E1B-798A-4069-896B-AC4190BFA2F3}"/>
              </a:ext>
            </a:extLst>
          </p:cNvPr>
          <p:cNvGraphicFramePr>
            <a:graphicFrameLocks noGrp="1"/>
          </p:cNvGraphicFramePr>
          <p:nvPr/>
        </p:nvGraphicFramePr>
        <p:xfrm>
          <a:off x="11642651" y="2269631"/>
          <a:ext cx="208280" cy="365760"/>
        </p:xfrm>
        <a:graphic>
          <a:graphicData uri="http://schemas.openxmlformats.org/drawingml/2006/table">
            <a:tbl>
              <a:tblPr/>
              <a:tblGrid>
                <a:gridCol w="208280">
                  <a:extLst>
                    <a:ext uri="{9D8B030D-6E8A-4147-A177-3AD203B41FA5}">
                      <a16:colId xmlns:a16="http://schemas.microsoft.com/office/drawing/2014/main" val="1282459645"/>
                    </a:ext>
                  </a:extLst>
                </a:gridCol>
              </a:tblGrid>
              <a:tr h="0">
                <a:tc>
                  <a:txBody>
                    <a:bodyPr/>
                    <a:lstStyle/>
                    <a:p>
                      <a:endParaRPr lang="en-US" dirty="0"/>
                    </a:p>
                  </a:txBody>
                  <a:tcPr>
                    <a:lnL w="19050" cmpd="sng">
                      <a:solidFill>
                        <a:schemeClr val="bg1"/>
                      </a:solidFill>
                      <a:prstDash val="solid"/>
                    </a:lnL>
                    <a:lnR w="19050" cmpd="sng">
                      <a:solidFill>
                        <a:schemeClr val="bg1"/>
                      </a:solidFill>
                      <a:prstDash val="solid"/>
                    </a:lnR>
                    <a:lnT w="19050" cmpd="sng">
                      <a:solidFill>
                        <a:schemeClr val="bg1"/>
                      </a:solidFill>
                      <a:prstDash val="solid"/>
                    </a:lnT>
                    <a:lnB w="19050" cmpd="sng">
                      <a:solidFill>
                        <a:schemeClr val="bg1"/>
                      </a:solidFill>
                      <a:prstDash val="solid"/>
                    </a:lnB>
                  </a:tcPr>
                </a:tc>
                <a:extLst>
                  <a:ext uri="{0D108BD9-81ED-4DB2-BD59-A6C34878D82A}">
                    <a16:rowId xmlns:a16="http://schemas.microsoft.com/office/drawing/2014/main" val="1446653705"/>
                  </a:ext>
                </a:extLst>
              </a:tr>
            </a:tbl>
          </a:graphicData>
        </a:graphic>
      </p:graphicFrame>
      <p:graphicFrame>
        <p:nvGraphicFramePr>
          <p:cNvPr id="19" name="Table 18">
            <a:extLst>
              <a:ext uri="{FF2B5EF4-FFF2-40B4-BE49-F238E27FC236}">
                <a16:creationId xmlns:a16="http://schemas.microsoft.com/office/drawing/2014/main" id="{2481BC02-1776-41A9-A4BF-AC0328D4370E}"/>
              </a:ext>
            </a:extLst>
          </p:cNvPr>
          <p:cNvGraphicFramePr>
            <a:graphicFrameLocks noGrp="1"/>
          </p:cNvGraphicFramePr>
          <p:nvPr/>
        </p:nvGraphicFramePr>
        <p:xfrm>
          <a:off x="11600121" y="2227100"/>
          <a:ext cx="208280" cy="365760"/>
        </p:xfrm>
        <a:graphic>
          <a:graphicData uri="http://schemas.openxmlformats.org/drawingml/2006/table">
            <a:tbl>
              <a:tblPr/>
              <a:tblGrid>
                <a:gridCol w="208280">
                  <a:extLst>
                    <a:ext uri="{9D8B030D-6E8A-4147-A177-3AD203B41FA5}">
                      <a16:colId xmlns:a16="http://schemas.microsoft.com/office/drawing/2014/main" val="1157569921"/>
                    </a:ext>
                  </a:extLst>
                </a:gridCol>
              </a:tblGrid>
              <a:tr h="0">
                <a:tc>
                  <a:txBody>
                    <a:bodyPr/>
                    <a:lstStyle/>
                    <a:p>
                      <a:endParaRPr lang="en-US" dirty="0"/>
                    </a:p>
                  </a:txBody>
                  <a:tcPr>
                    <a:lnL w="19050" cmpd="sng">
                      <a:solidFill>
                        <a:schemeClr val="bg1"/>
                      </a:solidFill>
                      <a:prstDash val="solid"/>
                    </a:lnL>
                    <a:lnR w="19050" cmpd="sng">
                      <a:solidFill>
                        <a:schemeClr val="bg1"/>
                      </a:solidFill>
                      <a:prstDash val="solid"/>
                    </a:lnR>
                    <a:lnT w="19050" cmpd="sng">
                      <a:solidFill>
                        <a:schemeClr val="bg1"/>
                      </a:solidFill>
                      <a:prstDash val="solid"/>
                    </a:lnT>
                    <a:lnB w="19050" cmpd="sng">
                      <a:solidFill>
                        <a:schemeClr val="bg1"/>
                      </a:solidFill>
                      <a:prstDash val="solid"/>
                    </a:lnB>
                  </a:tcPr>
                </a:tc>
                <a:extLst>
                  <a:ext uri="{0D108BD9-81ED-4DB2-BD59-A6C34878D82A}">
                    <a16:rowId xmlns:a16="http://schemas.microsoft.com/office/drawing/2014/main" val="1754646204"/>
                  </a:ext>
                </a:extLst>
              </a:tr>
            </a:tbl>
          </a:graphicData>
        </a:graphic>
      </p:graphicFrame>
      <p:sp>
        <p:nvSpPr>
          <p:cNvPr id="20" name="Rectangle 19">
            <a:extLst>
              <a:ext uri="{FF2B5EF4-FFF2-40B4-BE49-F238E27FC236}">
                <a16:creationId xmlns:a16="http://schemas.microsoft.com/office/drawing/2014/main" id="{4725959F-CD56-42AC-875C-A6BEABF52B1E}"/>
              </a:ext>
            </a:extLst>
          </p:cNvPr>
          <p:cNvSpPr/>
          <p:nvPr/>
        </p:nvSpPr>
        <p:spPr>
          <a:xfrm>
            <a:off x="435221" y="5113698"/>
            <a:ext cx="11315430" cy="682720"/>
          </a:xfrm>
          <a:prstGeom prst="rect">
            <a:avLst/>
          </a:prstGeom>
        </p:spPr>
        <p:txBody>
          <a:bodyPr wrap="square" lIns="126000">
            <a:noAutofit/>
          </a:bodyPr>
          <a:lstStyle/>
          <a:p>
            <a:pPr marR="0" lvl="0" algn="l" defTabSz="685800" rtl="0" eaLnBrk="1" fontAlgn="auto" latinLnBrk="0" hangingPunct="1">
              <a:lnSpc>
                <a:spcPct val="100000"/>
              </a:lnSpc>
              <a:spcBef>
                <a:spcPts val="600"/>
              </a:spcBef>
              <a:spcAft>
                <a:spcPts val="600"/>
              </a:spcAft>
              <a:buClrTx/>
              <a:buSzPct val="100000"/>
              <a:tabLst/>
              <a:defRPr/>
            </a:pPr>
            <a:r>
              <a:rPr kumimoji="0" lang="en-US" sz="1800" b="0" i="0" u="none" strike="noStrike" kern="1200" cap="none" spc="0" normalizeH="0" baseline="0" noProof="0" dirty="0">
                <a:ln>
                  <a:noFill/>
                </a:ln>
                <a:solidFill>
                  <a:srgbClr val="595454"/>
                </a:solidFill>
                <a:effectLst/>
                <a:uLnTx/>
                <a:uFillTx/>
                <a:ea typeface="+mn-ea"/>
                <a:cs typeface="+mn-cs"/>
              </a:rPr>
              <a:t>Grade 5 surgery-related </a:t>
            </a:r>
            <a:r>
              <a:rPr kumimoji="0" lang="en-US" sz="1800" b="0" i="0" u="none" strike="noStrike" kern="1200" cap="none" spc="0" normalizeH="0" baseline="0" noProof="0" dirty="0" err="1">
                <a:ln>
                  <a:noFill/>
                </a:ln>
                <a:solidFill>
                  <a:srgbClr val="595454"/>
                </a:solidFill>
                <a:effectLst/>
                <a:uLnTx/>
                <a:uFillTx/>
                <a:ea typeface="+mn-ea"/>
                <a:cs typeface="+mn-cs"/>
              </a:rPr>
              <a:t>AEs</a:t>
            </a:r>
            <a:r>
              <a:rPr kumimoji="0" lang="en-US" sz="1800" b="0" i="0" u="none" strike="noStrike" kern="1200" cap="none" spc="0" normalizeH="0" baseline="30000" noProof="0" dirty="0" err="1">
                <a:ln>
                  <a:noFill/>
                </a:ln>
                <a:solidFill>
                  <a:srgbClr val="595454"/>
                </a:solidFill>
                <a:effectLst/>
                <a:uLnTx/>
                <a:uFillTx/>
                <a:ea typeface="+mn-ea"/>
                <a:cs typeface="+mn-cs"/>
              </a:rPr>
              <a:t>e</a:t>
            </a:r>
            <a:r>
              <a:rPr kumimoji="0" lang="en-US" sz="1800" b="0" i="0" u="none" strike="noStrike" kern="1200" cap="none" spc="0" normalizeH="0" baseline="0" noProof="0" dirty="0">
                <a:ln>
                  <a:noFill/>
                </a:ln>
                <a:solidFill>
                  <a:srgbClr val="595454"/>
                </a:solidFill>
                <a:effectLst/>
                <a:uLnTx/>
                <a:uFillTx/>
                <a:ea typeface="+mn-ea"/>
                <a:cs typeface="+mn-cs"/>
              </a:rPr>
              <a:t> were reported in 2 patients in the NIVO + chemo arm and were deemed unrelated to study drug per investigator (1 each due to pulmonary embolism and aortic rupture)</a:t>
            </a:r>
            <a:endParaRPr kumimoji="0" lang="en-US" sz="1800" b="0" i="0" u="none" strike="noStrike" kern="1200" cap="none" spc="0" normalizeH="0" baseline="30000" noProof="0" dirty="0">
              <a:ln>
                <a:noFill/>
              </a:ln>
              <a:solidFill>
                <a:srgbClr val="595454"/>
              </a:solidFill>
              <a:effectLst/>
              <a:uLnTx/>
              <a:uFillTx/>
              <a:ea typeface="+mn-ea"/>
              <a:cs typeface="+mn-cs"/>
            </a:endParaRPr>
          </a:p>
        </p:txBody>
      </p:sp>
      <p:graphicFrame>
        <p:nvGraphicFramePr>
          <p:cNvPr id="21" name="Content Placeholder 5">
            <a:extLst>
              <a:ext uri="{FF2B5EF4-FFF2-40B4-BE49-F238E27FC236}">
                <a16:creationId xmlns:a16="http://schemas.microsoft.com/office/drawing/2014/main" id="{343B9165-D245-4FA1-BC3B-97D437C52185}"/>
              </a:ext>
            </a:extLst>
          </p:cNvPr>
          <p:cNvGraphicFramePr>
            <a:graphicFrameLocks/>
          </p:cNvGraphicFramePr>
          <p:nvPr>
            <p:extLst>
              <p:ext uri="{D42A27DB-BD31-4B8C-83A1-F6EECF244321}">
                <p14:modId xmlns:p14="http://schemas.microsoft.com/office/powerpoint/2010/main" val="3547242333"/>
              </p:ext>
            </p:extLst>
          </p:nvPr>
        </p:nvGraphicFramePr>
        <p:xfrm>
          <a:off x="420199" y="980535"/>
          <a:ext cx="11338559" cy="4043509"/>
        </p:xfrm>
        <a:graphic>
          <a:graphicData uri="http://schemas.openxmlformats.org/drawingml/2006/table">
            <a:tbl>
              <a:tblPr firstRow="1">
                <a:tableStyleId>{793D81CF-94F2-401A-BA57-92F5A7B2D0C5}</a:tableStyleId>
              </a:tblPr>
              <a:tblGrid>
                <a:gridCol w="3254003">
                  <a:extLst>
                    <a:ext uri="{9D8B030D-6E8A-4147-A177-3AD203B41FA5}">
                      <a16:colId xmlns:a16="http://schemas.microsoft.com/office/drawing/2014/main" val="20000"/>
                    </a:ext>
                  </a:extLst>
                </a:gridCol>
                <a:gridCol w="2021139">
                  <a:extLst>
                    <a:ext uri="{9D8B030D-6E8A-4147-A177-3AD203B41FA5}">
                      <a16:colId xmlns:a16="http://schemas.microsoft.com/office/drawing/2014/main" val="20001"/>
                    </a:ext>
                  </a:extLst>
                </a:gridCol>
                <a:gridCol w="2021139">
                  <a:extLst>
                    <a:ext uri="{9D8B030D-6E8A-4147-A177-3AD203B41FA5}">
                      <a16:colId xmlns:a16="http://schemas.microsoft.com/office/drawing/2014/main" val="762369659"/>
                    </a:ext>
                  </a:extLst>
                </a:gridCol>
                <a:gridCol w="2021139">
                  <a:extLst>
                    <a:ext uri="{9D8B030D-6E8A-4147-A177-3AD203B41FA5}">
                      <a16:colId xmlns:a16="http://schemas.microsoft.com/office/drawing/2014/main" val="20003"/>
                    </a:ext>
                  </a:extLst>
                </a:gridCol>
                <a:gridCol w="2021139">
                  <a:extLst>
                    <a:ext uri="{9D8B030D-6E8A-4147-A177-3AD203B41FA5}">
                      <a16:colId xmlns:a16="http://schemas.microsoft.com/office/drawing/2014/main" val="2821634561"/>
                    </a:ext>
                  </a:extLst>
                </a:gridCol>
              </a:tblGrid>
              <a:tr h="580605">
                <a:tc rowSpan="2">
                  <a:txBody>
                    <a:bodyPr/>
                    <a:lstStyle/>
                    <a:p>
                      <a:pPr>
                        <a:lnSpc>
                          <a:spcPct val="100000"/>
                        </a:lnSpc>
                        <a:spcAft>
                          <a:spcPts val="0"/>
                        </a:spcAft>
                      </a:pPr>
                      <a:r>
                        <a:rPr lang="en-US" sz="1400" b="1" dirty="0">
                          <a:latin typeface="+mn-lt"/>
                        </a:rPr>
                        <a:t> </a:t>
                      </a:r>
                      <a:endParaRPr lang="en-US" sz="1400" b="1" dirty="0">
                        <a:solidFill>
                          <a:schemeClr val="bg1"/>
                        </a:solidFill>
                        <a:latin typeface="+mn-lt"/>
                        <a:cs typeface="Calibri" panose="020F0502020204030204" pitchFamily="34" charset="0"/>
                      </a:endParaRPr>
                    </a:p>
                    <a:p>
                      <a:pPr marL="0" marR="0">
                        <a:lnSpc>
                          <a:spcPct val="115000"/>
                        </a:lnSpc>
                        <a:spcBef>
                          <a:spcPts val="0"/>
                        </a:spcBef>
                        <a:spcAft>
                          <a:spcPts val="1000"/>
                        </a:spcAft>
                        <a:tabLst>
                          <a:tab pos="228600" algn="l"/>
                        </a:tabLst>
                      </a:pPr>
                      <a:r>
                        <a:rPr lang="en-US" sz="1600" b="1" kern="1200" dirty="0">
                          <a:solidFill>
                            <a:schemeClr val="bg1"/>
                          </a:solidFill>
                          <a:effectLst/>
                          <a:latin typeface="+mn-lt"/>
                          <a:ea typeface="+mn-ea"/>
                          <a:cs typeface="Calibri" panose="020F0502020204030204" pitchFamily="34" charset="0"/>
                        </a:rPr>
                        <a:t>Patients (%)</a:t>
                      </a:r>
                    </a:p>
                  </a:txBody>
                  <a:tcPr marL="108000" marR="51435" marT="0" marB="91440" anchor="b">
                    <a:lnL w="28575" cap="flat" cmpd="sng" algn="ctr">
                      <a:solidFill>
                        <a:schemeClr val="tx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1"/>
                    </a:solidFill>
                  </a:tcPr>
                </a:tc>
                <a:tc gridSpan="2">
                  <a:txBody>
                    <a:bodyPr/>
                    <a:lstStyle/>
                    <a:p>
                      <a:pPr marL="0" marR="0" algn="ctr">
                        <a:lnSpc>
                          <a:spcPct val="100000"/>
                        </a:lnSpc>
                        <a:spcBef>
                          <a:spcPts val="0"/>
                        </a:spcBef>
                        <a:spcAft>
                          <a:spcPts val="0"/>
                        </a:spcAft>
                      </a:pPr>
                      <a:r>
                        <a:rPr lang="en-US" sz="1600" b="1" dirty="0">
                          <a:effectLst/>
                          <a:latin typeface="+mn-lt"/>
                        </a:rPr>
                        <a:t>NIVO +</a:t>
                      </a:r>
                      <a:r>
                        <a:rPr lang="en-US" sz="1600" b="1" baseline="0" dirty="0">
                          <a:effectLst/>
                          <a:latin typeface="+mn-lt"/>
                        </a:rPr>
                        <a:t> chemo</a:t>
                      </a:r>
                      <a:endParaRPr lang="en-US" sz="1600" b="1" dirty="0">
                        <a:effectLst/>
                        <a:latin typeface="+mn-lt"/>
                      </a:endParaRPr>
                    </a:p>
                    <a:p>
                      <a:pPr marL="0" marR="0" algn="ctr">
                        <a:lnSpc>
                          <a:spcPct val="100000"/>
                        </a:lnSpc>
                        <a:spcBef>
                          <a:spcPts val="0"/>
                        </a:spcBef>
                        <a:spcAft>
                          <a:spcPts val="0"/>
                        </a:spcAft>
                      </a:pPr>
                      <a:r>
                        <a:rPr lang="en-US" sz="1600" b="1" dirty="0">
                          <a:effectLst/>
                          <a:latin typeface="+mn-lt"/>
                        </a:rPr>
                        <a:t>(n=176)</a:t>
                      </a:r>
                      <a:endParaRPr lang="en-US" sz="1600" b="1" dirty="0">
                        <a:effectLst/>
                        <a:latin typeface="+mn-lt"/>
                        <a:cs typeface="Calibri" panose="020F0502020204030204" pitchFamily="34" charset="0"/>
                      </a:endParaRPr>
                    </a:p>
                  </a:txBody>
                  <a:tcPr marL="51435" marR="51435" marT="0" marB="0" anchor="ctr">
                    <a:lnL w="28575" cap="flat" cmpd="sng" algn="ctr">
                      <a:solidFill>
                        <a:schemeClr val="bg1"/>
                      </a:solidFill>
                      <a:prstDash val="solid"/>
                      <a:round/>
                      <a:headEnd type="none" w="med" len="med"/>
                      <a:tailEnd type="none" w="med" len="med"/>
                    </a:lnL>
                    <a:lnR w="28575" cap="flat" cmpd="sng" algn="ctr">
                      <a:solidFill>
                        <a:schemeClr val="bg1">
                          <a:lumMod val="95000"/>
                        </a:schemeClr>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138967"/>
                    </a:solidFill>
                  </a:tcPr>
                </a:tc>
                <a:tc hMerge="1">
                  <a:txBody>
                    <a:bodyPr/>
                    <a:lstStyle/>
                    <a:p>
                      <a:endParaRPr lang="en-US"/>
                    </a:p>
                  </a:txBody>
                  <a:tcPr/>
                </a:tc>
                <a:tc gridSpan="2">
                  <a:txBody>
                    <a:bodyPr/>
                    <a:lstStyle/>
                    <a:p>
                      <a:pPr algn="ctr">
                        <a:lnSpc>
                          <a:spcPct val="100000"/>
                        </a:lnSpc>
                      </a:pPr>
                      <a:r>
                        <a:rPr lang="en-US" sz="1600" b="1" kern="1200" dirty="0">
                          <a:effectLst/>
                          <a:latin typeface="+mn-lt"/>
                        </a:rPr>
                        <a:t>Chemo</a:t>
                      </a:r>
                    </a:p>
                    <a:p>
                      <a:pPr algn="ctr">
                        <a:lnSpc>
                          <a:spcPct val="100000"/>
                        </a:lnSpc>
                      </a:pPr>
                      <a:r>
                        <a:rPr lang="en-US" sz="1600" b="1" kern="1200" dirty="0">
                          <a:effectLst/>
                          <a:latin typeface="+mn-lt"/>
                        </a:rPr>
                        <a:t>(n=176)</a:t>
                      </a:r>
                      <a:endParaRPr lang="en-GB" sz="1600" b="1" kern="1200" dirty="0">
                        <a:solidFill>
                          <a:schemeClr val="bg1"/>
                        </a:solidFill>
                        <a:latin typeface="+mn-lt"/>
                        <a:ea typeface="MS Mincho"/>
                        <a:cs typeface="Arial" panose="020B0604020202020204" pitchFamily="34" charset="0"/>
                      </a:endParaRPr>
                    </a:p>
                  </a:txBody>
                  <a:tcPr marL="51435" marR="51435" marT="0" marB="0" anchor="ctr">
                    <a:lnL w="28575" cap="flat" cmpd="sng" algn="ctr">
                      <a:solidFill>
                        <a:schemeClr val="bg1">
                          <a:lumMod val="95000"/>
                        </a:schemeClr>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69F9F"/>
                    </a:solidFill>
                  </a:tcPr>
                </a:tc>
                <a:tc hMerge="1">
                  <a:txBody>
                    <a:bodyPr/>
                    <a:lstStyle/>
                    <a:p>
                      <a:endParaRPr lang="en-US"/>
                    </a:p>
                  </a:txBody>
                  <a:tcPr/>
                </a:tc>
                <a:extLst>
                  <a:ext uri="{0D108BD9-81ED-4DB2-BD59-A6C34878D82A}">
                    <a16:rowId xmlns:a16="http://schemas.microsoft.com/office/drawing/2014/main" val="10000"/>
                  </a:ext>
                </a:extLst>
              </a:tr>
              <a:tr h="474656">
                <a:tc vMerge="1">
                  <a:txBody>
                    <a:bodyPr/>
                    <a:lstStyle/>
                    <a:p>
                      <a:pPr marL="0" marR="0">
                        <a:lnSpc>
                          <a:spcPct val="115000"/>
                        </a:lnSpc>
                        <a:spcBef>
                          <a:spcPts val="0"/>
                        </a:spcBef>
                        <a:spcAft>
                          <a:spcPts val="1000"/>
                        </a:spcAft>
                        <a:tabLst>
                          <a:tab pos="228600" algn="l"/>
                        </a:tabLst>
                      </a:pPr>
                      <a:endParaRPr lang="en-US" sz="1600" b="1" kern="1200">
                        <a:solidFill>
                          <a:schemeClr val="bg1"/>
                        </a:solidFill>
                        <a:effectLst/>
                        <a:latin typeface="+mn-lt"/>
                        <a:ea typeface="+mn-ea"/>
                        <a:cs typeface="Calibri" panose="020F0502020204030204" pitchFamily="34" charset="0"/>
                      </a:endParaRPr>
                    </a:p>
                  </a:txBody>
                  <a:tcPr marL="73152" marR="51435" marT="0" marB="0" anchor="ctr">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1"/>
                    </a:solidFill>
                  </a:tcPr>
                </a:tc>
                <a:tc>
                  <a:txBody>
                    <a:bodyPr/>
                    <a:lstStyle/>
                    <a:p>
                      <a:pPr marL="0" marR="0" algn="ctr">
                        <a:lnSpc>
                          <a:spcPct val="100000"/>
                        </a:lnSpc>
                        <a:spcBef>
                          <a:spcPts val="0"/>
                        </a:spcBef>
                        <a:spcAft>
                          <a:spcPts val="0"/>
                        </a:spcAft>
                      </a:pPr>
                      <a:r>
                        <a:rPr lang="en-US" sz="1600" b="1">
                          <a:solidFill>
                            <a:schemeClr val="bg1"/>
                          </a:solidFill>
                          <a:effectLst/>
                          <a:latin typeface="+mn-lt"/>
                        </a:rPr>
                        <a:t>Any grade</a:t>
                      </a:r>
                      <a:endParaRPr lang="en-US" sz="1600" b="1">
                        <a:solidFill>
                          <a:schemeClr val="bg1"/>
                        </a:solidFill>
                        <a:effectLst/>
                        <a:latin typeface="+mn-lt"/>
                        <a:ea typeface="Times New Roman"/>
                        <a:cs typeface="Calibri" panose="020F0502020204030204" pitchFamily="34" charset="0"/>
                      </a:endParaRPr>
                    </a:p>
                  </a:txBody>
                  <a:tcPr marL="51435" marR="51435" marT="0" marB="0" anchor="ctr">
                    <a:lnL w="28575"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1"/>
                    </a:solidFill>
                  </a:tcPr>
                </a:tc>
                <a:tc>
                  <a:txBody>
                    <a:bodyPr/>
                    <a:lstStyle/>
                    <a:p>
                      <a:pPr marL="0" marR="0" algn="ctr">
                        <a:lnSpc>
                          <a:spcPct val="100000"/>
                        </a:lnSpc>
                        <a:spcBef>
                          <a:spcPts val="0"/>
                        </a:spcBef>
                        <a:spcAft>
                          <a:spcPts val="0"/>
                        </a:spcAft>
                      </a:pPr>
                      <a:r>
                        <a:rPr lang="en-US" sz="1600" b="1">
                          <a:solidFill>
                            <a:schemeClr val="bg1"/>
                          </a:solidFill>
                          <a:effectLst/>
                          <a:latin typeface="+mn-lt"/>
                        </a:rPr>
                        <a:t>Grade 3</a:t>
                      </a:r>
                      <a:r>
                        <a:rPr lang="en-US" sz="1600" b="1">
                          <a:solidFill>
                            <a:schemeClr val="bg1"/>
                          </a:solidFill>
                        </a:rPr>
                        <a:t>–</a:t>
                      </a:r>
                      <a:r>
                        <a:rPr lang="en-US" sz="1600" b="1">
                          <a:solidFill>
                            <a:schemeClr val="bg1"/>
                          </a:solidFill>
                          <a:effectLst/>
                          <a:latin typeface="+mn-lt"/>
                        </a:rPr>
                        <a:t>4</a:t>
                      </a:r>
                      <a:endParaRPr lang="en-US" sz="1600" b="1">
                        <a:solidFill>
                          <a:schemeClr val="bg1"/>
                        </a:solidFill>
                        <a:effectLst/>
                        <a:latin typeface="+mn-lt"/>
                        <a:ea typeface="Times New Roman"/>
                        <a:cs typeface="Calibri" panose="020F0502020204030204" pitchFamily="34" charset="0"/>
                      </a:endParaRPr>
                    </a:p>
                  </a:txBody>
                  <a:tcPr marL="51435" marR="51435" marT="0" marB="0" anchor="ctr">
                    <a:lnL w="12700" cap="flat" cmpd="sng" algn="ctr">
                      <a:solidFill>
                        <a:schemeClr val="bg1"/>
                      </a:solidFill>
                      <a:prstDash val="solid"/>
                      <a:round/>
                      <a:headEnd type="none" w="med" len="med"/>
                      <a:tailEnd type="none" w="med" len="med"/>
                    </a:lnL>
                    <a:lnR w="28575" cap="flat" cmpd="sng" algn="ctr">
                      <a:solidFill>
                        <a:schemeClr val="bg1">
                          <a:lumMod val="95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1"/>
                    </a:solidFill>
                  </a:tcPr>
                </a:tc>
                <a:tc>
                  <a:txBody>
                    <a:bodyPr/>
                    <a:lstStyle/>
                    <a:p>
                      <a:pPr marL="0" marR="0" algn="ctr">
                        <a:lnSpc>
                          <a:spcPct val="100000"/>
                        </a:lnSpc>
                        <a:spcBef>
                          <a:spcPts val="0"/>
                        </a:spcBef>
                        <a:spcAft>
                          <a:spcPts val="0"/>
                        </a:spcAft>
                      </a:pPr>
                      <a:r>
                        <a:rPr lang="en-US" sz="1600" b="1">
                          <a:solidFill>
                            <a:schemeClr val="bg1"/>
                          </a:solidFill>
                          <a:effectLst/>
                          <a:latin typeface="+mn-lt"/>
                        </a:rPr>
                        <a:t>Any grade</a:t>
                      </a:r>
                      <a:endParaRPr lang="en-US" sz="1600" b="1">
                        <a:solidFill>
                          <a:schemeClr val="bg1"/>
                        </a:solidFill>
                        <a:effectLst/>
                        <a:latin typeface="+mn-lt"/>
                        <a:ea typeface="Times New Roman"/>
                        <a:cs typeface="Calibri" panose="020F0502020204030204" pitchFamily="34" charset="0"/>
                      </a:endParaRPr>
                    </a:p>
                  </a:txBody>
                  <a:tcPr marL="51435" marR="51435" marT="0" marB="0" anchor="ctr">
                    <a:lnL w="28575" cap="flat" cmpd="sng" algn="ctr">
                      <a:solidFill>
                        <a:schemeClr val="bg1">
                          <a:lumMod val="95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1"/>
                    </a:solidFill>
                  </a:tcPr>
                </a:tc>
                <a:tc>
                  <a:txBody>
                    <a:bodyPr/>
                    <a:lstStyle/>
                    <a:p>
                      <a:pPr marL="0" marR="0" algn="ctr">
                        <a:lnSpc>
                          <a:spcPct val="100000"/>
                        </a:lnSpc>
                        <a:spcBef>
                          <a:spcPts val="0"/>
                        </a:spcBef>
                        <a:spcAft>
                          <a:spcPts val="0"/>
                        </a:spcAft>
                      </a:pPr>
                      <a:r>
                        <a:rPr lang="en-US" sz="1600" b="1">
                          <a:solidFill>
                            <a:schemeClr val="bg1"/>
                          </a:solidFill>
                          <a:effectLst/>
                          <a:latin typeface="+mn-lt"/>
                        </a:rPr>
                        <a:t>Grade</a:t>
                      </a:r>
                      <a:r>
                        <a:rPr lang="en-US" sz="1600" b="1" baseline="0">
                          <a:solidFill>
                            <a:schemeClr val="bg1"/>
                          </a:solidFill>
                          <a:effectLst/>
                          <a:latin typeface="+mn-lt"/>
                        </a:rPr>
                        <a:t> 3</a:t>
                      </a:r>
                      <a:r>
                        <a:rPr lang="en-US" sz="1600" b="1">
                          <a:solidFill>
                            <a:schemeClr val="bg1"/>
                          </a:solidFill>
                        </a:rPr>
                        <a:t>–</a:t>
                      </a:r>
                      <a:r>
                        <a:rPr lang="en-US" sz="1600" b="1" baseline="0">
                          <a:solidFill>
                            <a:schemeClr val="bg1"/>
                          </a:solidFill>
                          <a:effectLst/>
                          <a:latin typeface="+mn-lt"/>
                        </a:rPr>
                        <a:t>4</a:t>
                      </a:r>
                      <a:endParaRPr lang="en-US" sz="1600" b="1">
                        <a:solidFill>
                          <a:schemeClr val="bg1"/>
                        </a:solidFill>
                        <a:effectLst/>
                        <a:latin typeface="+mn-lt"/>
                        <a:ea typeface="Times New Roman"/>
                        <a:cs typeface="Calibri" panose="020F0502020204030204" pitchFamily="34" charset="0"/>
                      </a:endParaRPr>
                    </a:p>
                  </a:txBody>
                  <a:tcPr marL="51435" marR="51435" marT="0" marB="0" anchor="ctr">
                    <a:lnL w="12700" cap="flat" cmpd="sng" algn="ctr">
                      <a:solidFill>
                        <a:schemeClr val="bg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10001"/>
                  </a:ext>
                </a:extLst>
              </a:tr>
              <a:tr h="373531">
                <a:tc>
                  <a:txBody>
                    <a:bodyPr/>
                    <a:lstStyle/>
                    <a:p>
                      <a:pPr marL="0" marR="0">
                        <a:lnSpc>
                          <a:spcPct val="115000"/>
                        </a:lnSpc>
                        <a:spcBef>
                          <a:spcPts val="0"/>
                        </a:spcBef>
                        <a:spcAft>
                          <a:spcPts val="1000"/>
                        </a:spcAft>
                        <a:tabLst>
                          <a:tab pos="228600" algn="l"/>
                        </a:tabLst>
                      </a:pPr>
                      <a:r>
                        <a:rPr lang="en-US" sz="1400" b="1" kern="1200">
                          <a:solidFill>
                            <a:schemeClr val="tx1"/>
                          </a:solidFill>
                          <a:effectLst/>
                          <a:latin typeface="+mn-lt"/>
                        </a:rPr>
                        <a:t>All AEs</a:t>
                      </a:r>
                      <a:endParaRPr lang="en-US" sz="1400" b="1" kern="1200" baseline="30000">
                        <a:solidFill>
                          <a:schemeClr val="tx1"/>
                        </a:solidFill>
                        <a:effectLst/>
                        <a:latin typeface="+mn-lt"/>
                        <a:ea typeface="+mn-ea"/>
                        <a:cs typeface="Calibri" panose="020F0502020204030204" pitchFamily="34" charset="0"/>
                      </a:endParaRPr>
                    </a:p>
                  </a:txBody>
                  <a:tcPr marL="108000" marR="38258"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a:solidFill>
                            <a:schemeClr val="tx1"/>
                          </a:solidFill>
                          <a:effectLst/>
                          <a:latin typeface="+mn-lt"/>
                          <a:cs typeface="Calibri" panose="020F0502020204030204" pitchFamily="34" charset="0"/>
                        </a:rPr>
                        <a:t>93</a:t>
                      </a:r>
                    </a:p>
                  </a:txBody>
                  <a:tcPr marL="51435" marR="5143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a:solidFill>
                            <a:schemeClr val="tx1"/>
                          </a:solidFill>
                          <a:effectLst/>
                          <a:latin typeface="+mn-lt"/>
                          <a:cs typeface="Calibri" panose="020F0502020204030204" pitchFamily="34" charset="0"/>
                        </a:rPr>
                        <a:t>41</a:t>
                      </a:r>
                    </a:p>
                  </a:txBody>
                  <a:tcPr marL="51435" marR="51435"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a:solidFill>
                            <a:schemeClr val="tx1"/>
                          </a:solidFill>
                          <a:effectLst/>
                          <a:latin typeface="+mn-lt"/>
                          <a:cs typeface="Calibri" panose="020F0502020204030204" pitchFamily="34" charset="0"/>
                        </a:rPr>
                        <a:t>97</a:t>
                      </a:r>
                    </a:p>
                  </a:txBody>
                  <a:tcPr marL="51435" marR="5143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a:solidFill>
                            <a:schemeClr val="tx1"/>
                          </a:solidFill>
                          <a:effectLst/>
                          <a:latin typeface="+mn-lt"/>
                          <a:cs typeface="Calibri" panose="020F0502020204030204" pitchFamily="34" charset="0"/>
                        </a:rPr>
                        <a:t>44</a:t>
                      </a:r>
                    </a:p>
                  </a:txBody>
                  <a:tcPr marL="51435" marR="51435"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3531">
                <a:tc>
                  <a:txBody>
                    <a:bodyPr/>
                    <a:lstStyle/>
                    <a:p>
                      <a:pPr marL="0" marR="0" lvl="0" indent="0" algn="l" defTabSz="685783" rtl="0" eaLnBrk="1" fontAlgn="auto" latinLnBrk="0" hangingPunct="1">
                        <a:lnSpc>
                          <a:spcPct val="115000"/>
                        </a:lnSpc>
                        <a:spcBef>
                          <a:spcPts val="0"/>
                        </a:spcBef>
                        <a:spcAft>
                          <a:spcPts val="1000"/>
                        </a:spcAft>
                        <a:buClrTx/>
                        <a:buSzTx/>
                        <a:buFontTx/>
                        <a:buNone/>
                        <a:tabLst>
                          <a:tab pos="228600" algn="l"/>
                        </a:tabLst>
                        <a:defRPr/>
                      </a:pPr>
                      <a:r>
                        <a:rPr lang="en-US" sz="1400" b="1" kern="1200">
                          <a:solidFill>
                            <a:schemeClr val="tx1"/>
                          </a:solidFill>
                          <a:effectLst/>
                          <a:latin typeface="+mn-lt"/>
                        </a:rPr>
                        <a:t>TRAEs</a:t>
                      </a:r>
                      <a:endParaRPr lang="en-US" sz="1400" b="1" kern="1200">
                        <a:solidFill>
                          <a:schemeClr val="tx1"/>
                        </a:solidFill>
                        <a:effectLst/>
                        <a:latin typeface="+mn-lt"/>
                        <a:ea typeface="+mn-ea"/>
                        <a:cs typeface="Calibri" panose="020F0502020204030204" pitchFamily="34" charset="0"/>
                      </a:endParaRPr>
                    </a:p>
                  </a:txBody>
                  <a:tcPr marL="108000" marR="38258"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a:solidFill>
                            <a:schemeClr val="tx1"/>
                          </a:solidFill>
                          <a:effectLst/>
                          <a:latin typeface="+mn-lt"/>
                          <a:cs typeface="Calibri" panose="020F0502020204030204" pitchFamily="34" charset="0"/>
                        </a:rPr>
                        <a:t>82</a:t>
                      </a:r>
                    </a:p>
                  </a:txBody>
                  <a:tcPr marL="51435" marR="5143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a:solidFill>
                            <a:schemeClr val="tx1"/>
                          </a:solidFill>
                          <a:effectLst/>
                          <a:latin typeface="+mn-lt"/>
                          <a:cs typeface="Calibri" panose="020F0502020204030204" pitchFamily="34" charset="0"/>
                        </a:rPr>
                        <a:t>34</a:t>
                      </a:r>
                    </a:p>
                  </a:txBody>
                  <a:tcPr marL="51435" marR="51435"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a:solidFill>
                            <a:schemeClr val="tx1"/>
                          </a:solidFill>
                          <a:effectLst/>
                          <a:latin typeface="+mn-lt"/>
                          <a:cs typeface="Calibri" panose="020F0502020204030204" pitchFamily="34" charset="0"/>
                        </a:rPr>
                        <a:t>89</a:t>
                      </a:r>
                    </a:p>
                  </a:txBody>
                  <a:tcPr marL="51435" marR="5143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a:solidFill>
                            <a:schemeClr val="tx1"/>
                          </a:solidFill>
                          <a:effectLst/>
                          <a:latin typeface="+mn-lt"/>
                          <a:cs typeface="Calibri" panose="020F0502020204030204" pitchFamily="34" charset="0"/>
                        </a:rPr>
                        <a:t>37</a:t>
                      </a:r>
                    </a:p>
                  </a:txBody>
                  <a:tcPr marL="51435" marR="51435"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5414515"/>
                  </a:ext>
                </a:extLst>
              </a:tr>
              <a:tr h="373531">
                <a:tc>
                  <a:txBody>
                    <a:bodyPr/>
                    <a:lstStyle/>
                    <a:p>
                      <a:pPr marL="0" marR="0">
                        <a:lnSpc>
                          <a:spcPct val="115000"/>
                        </a:lnSpc>
                        <a:spcBef>
                          <a:spcPts val="0"/>
                        </a:spcBef>
                        <a:spcAft>
                          <a:spcPts val="1000"/>
                        </a:spcAft>
                        <a:tabLst>
                          <a:tab pos="228600" algn="l"/>
                        </a:tabLst>
                      </a:pPr>
                      <a:r>
                        <a:rPr lang="en-US" sz="1400" b="1" kern="1200" dirty="0">
                          <a:solidFill>
                            <a:schemeClr val="tx1"/>
                          </a:solidFill>
                          <a:effectLst/>
                          <a:latin typeface="+mn-lt"/>
                        </a:rPr>
                        <a:t>All AEs leading to discontinuation</a:t>
                      </a:r>
                      <a:endParaRPr lang="en-US" sz="1400" b="1" kern="1200" dirty="0">
                        <a:solidFill>
                          <a:schemeClr val="tx1"/>
                        </a:solidFill>
                        <a:effectLst/>
                        <a:latin typeface="+mn-lt"/>
                        <a:ea typeface="+mn-ea"/>
                        <a:cs typeface="Calibri" panose="020F0502020204030204" pitchFamily="34" charset="0"/>
                      </a:endParaRPr>
                    </a:p>
                  </a:txBody>
                  <a:tcPr marL="108000" marR="38258"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a:solidFill>
                            <a:schemeClr val="tx1"/>
                          </a:solidFill>
                          <a:effectLst/>
                          <a:latin typeface="+mn-lt"/>
                          <a:cs typeface="Calibri" panose="020F0502020204030204" pitchFamily="34" charset="0"/>
                        </a:rPr>
                        <a:t>10</a:t>
                      </a:r>
                    </a:p>
                  </a:txBody>
                  <a:tcPr marL="51435" marR="5143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a:solidFill>
                            <a:schemeClr val="tx1"/>
                          </a:solidFill>
                          <a:effectLst/>
                          <a:latin typeface="+mn-lt"/>
                          <a:cs typeface="Calibri" panose="020F0502020204030204" pitchFamily="34" charset="0"/>
                        </a:rPr>
                        <a:t>6</a:t>
                      </a:r>
                    </a:p>
                  </a:txBody>
                  <a:tcPr marL="51435" marR="51435"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a:solidFill>
                            <a:schemeClr val="tx1"/>
                          </a:solidFill>
                          <a:effectLst/>
                          <a:latin typeface="+mn-lt"/>
                          <a:cs typeface="Calibri" panose="020F0502020204030204" pitchFamily="34" charset="0"/>
                        </a:rPr>
                        <a:t>11</a:t>
                      </a:r>
                    </a:p>
                  </a:txBody>
                  <a:tcPr marL="51435" marR="5143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a:solidFill>
                            <a:schemeClr val="tx1"/>
                          </a:solidFill>
                          <a:effectLst/>
                          <a:latin typeface="+mn-lt"/>
                          <a:cs typeface="Calibri" panose="020F0502020204030204" pitchFamily="34" charset="0"/>
                        </a:rPr>
                        <a:t>4</a:t>
                      </a:r>
                    </a:p>
                  </a:txBody>
                  <a:tcPr marL="51435" marR="51435"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3531">
                <a:tc>
                  <a:txBody>
                    <a:bodyPr/>
                    <a:lstStyle/>
                    <a:p>
                      <a:pPr marL="0" marR="0">
                        <a:lnSpc>
                          <a:spcPct val="115000"/>
                        </a:lnSpc>
                        <a:spcBef>
                          <a:spcPts val="0"/>
                        </a:spcBef>
                        <a:spcAft>
                          <a:spcPts val="1000"/>
                        </a:spcAft>
                        <a:tabLst>
                          <a:tab pos="228600" algn="l"/>
                        </a:tabLst>
                      </a:pPr>
                      <a:r>
                        <a:rPr lang="en-US" sz="1400" b="1" kern="1200" dirty="0" err="1">
                          <a:solidFill>
                            <a:schemeClr val="tx1"/>
                          </a:solidFill>
                          <a:effectLst/>
                          <a:latin typeface="+mn-lt"/>
                        </a:rPr>
                        <a:t>TRAEs</a:t>
                      </a:r>
                      <a:r>
                        <a:rPr lang="en-US" sz="1400" b="1" kern="1200" dirty="0">
                          <a:solidFill>
                            <a:schemeClr val="tx1"/>
                          </a:solidFill>
                          <a:effectLst/>
                          <a:latin typeface="+mn-lt"/>
                        </a:rPr>
                        <a:t> leading to discontinuation</a:t>
                      </a:r>
                      <a:endParaRPr lang="en-US" sz="1400" b="1" kern="1200" dirty="0">
                        <a:solidFill>
                          <a:schemeClr val="tx1"/>
                        </a:solidFill>
                        <a:effectLst/>
                        <a:latin typeface="+mn-lt"/>
                        <a:ea typeface="+mn-ea"/>
                        <a:cs typeface="Calibri" panose="020F0502020204030204" pitchFamily="34" charset="0"/>
                      </a:endParaRPr>
                    </a:p>
                  </a:txBody>
                  <a:tcPr marL="108000" marR="38258"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a:solidFill>
                            <a:schemeClr val="tx1"/>
                          </a:solidFill>
                          <a:effectLst/>
                          <a:latin typeface="+mn-lt"/>
                          <a:cs typeface="Calibri" panose="020F0502020204030204" pitchFamily="34" charset="0"/>
                        </a:rPr>
                        <a:t>10</a:t>
                      </a:r>
                    </a:p>
                  </a:txBody>
                  <a:tcPr marL="51435" marR="5143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a:solidFill>
                            <a:schemeClr val="tx1"/>
                          </a:solidFill>
                          <a:effectLst/>
                          <a:latin typeface="+mn-lt"/>
                          <a:cs typeface="Calibri" panose="020F0502020204030204" pitchFamily="34" charset="0"/>
                        </a:rPr>
                        <a:t>6</a:t>
                      </a:r>
                    </a:p>
                  </a:txBody>
                  <a:tcPr marL="51435" marR="51435"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a:solidFill>
                            <a:schemeClr val="tx1"/>
                          </a:solidFill>
                          <a:effectLst/>
                          <a:latin typeface="+mn-lt"/>
                          <a:cs typeface="Calibri" panose="020F0502020204030204" pitchFamily="34" charset="0"/>
                        </a:rPr>
                        <a:t>10</a:t>
                      </a:r>
                    </a:p>
                  </a:txBody>
                  <a:tcPr marL="51435" marR="5143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a:solidFill>
                            <a:schemeClr val="tx1"/>
                          </a:solidFill>
                          <a:effectLst/>
                          <a:latin typeface="+mn-lt"/>
                          <a:cs typeface="Calibri" panose="020F0502020204030204" pitchFamily="34" charset="0"/>
                        </a:rPr>
                        <a:t>3</a:t>
                      </a:r>
                    </a:p>
                  </a:txBody>
                  <a:tcPr marL="51435" marR="51435"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3531">
                <a:tc>
                  <a:txBody>
                    <a:bodyPr/>
                    <a:lstStyle/>
                    <a:p>
                      <a:pPr marL="0" marR="0">
                        <a:lnSpc>
                          <a:spcPct val="115000"/>
                        </a:lnSpc>
                        <a:spcBef>
                          <a:spcPts val="0"/>
                        </a:spcBef>
                        <a:spcAft>
                          <a:spcPts val="1000"/>
                        </a:spcAft>
                        <a:tabLst>
                          <a:tab pos="228600" algn="l"/>
                        </a:tabLst>
                      </a:pPr>
                      <a:r>
                        <a:rPr lang="en-US" sz="1400" b="1" kern="1200">
                          <a:solidFill>
                            <a:schemeClr val="tx1"/>
                          </a:solidFill>
                          <a:effectLst/>
                          <a:latin typeface="+mn-lt"/>
                        </a:rPr>
                        <a:t>All SAEs</a:t>
                      </a:r>
                      <a:endParaRPr lang="en-US" sz="1400" b="1" kern="1200">
                        <a:solidFill>
                          <a:schemeClr val="tx1"/>
                        </a:solidFill>
                        <a:effectLst/>
                        <a:latin typeface="+mn-lt"/>
                        <a:ea typeface="+mn-ea"/>
                        <a:cs typeface="Calibri" panose="020F0502020204030204" pitchFamily="34" charset="0"/>
                      </a:endParaRPr>
                    </a:p>
                  </a:txBody>
                  <a:tcPr marL="108000" marR="38258"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a:solidFill>
                            <a:schemeClr val="tx1"/>
                          </a:solidFill>
                          <a:effectLst/>
                          <a:latin typeface="+mn-lt"/>
                          <a:cs typeface="Calibri" panose="020F0502020204030204" pitchFamily="34" charset="0"/>
                        </a:rPr>
                        <a:t>17</a:t>
                      </a:r>
                    </a:p>
                  </a:txBody>
                  <a:tcPr marL="51435" marR="5143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a:solidFill>
                            <a:schemeClr val="tx1"/>
                          </a:solidFill>
                          <a:effectLst/>
                          <a:latin typeface="+mn-lt"/>
                          <a:cs typeface="Calibri" panose="020F0502020204030204" pitchFamily="34" charset="0"/>
                        </a:rPr>
                        <a:t>11</a:t>
                      </a:r>
                    </a:p>
                  </a:txBody>
                  <a:tcPr marL="51435" marR="51435"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a:solidFill>
                            <a:schemeClr val="tx1"/>
                          </a:solidFill>
                          <a:effectLst/>
                          <a:latin typeface="+mn-lt"/>
                          <a:cs typeface="Calibri" panose="020F0502020204030204" pitchFamily="34" charset="0"/>
                        </a:rPr>
                        <a:t>14</a:t>
                      </a:r>
                    </a:p>
                  </a:txBody>
                  <a:tcPr marL="51435" marR="5143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a:solidFill>
                            <a:schemeClr val="tx1"/>
                          </a:solidFill>
                          <a:effectLst/>
                          <a:latin typeface="+mn-lt"/>
                          <a:cs typeface="Calibri" panose="020F0502020204030204" pitchFamily="34" charset="0"/>
                        </a:rPr>
                        <a:t>10</a:t>
                      </a:r>
                    </a:p>
                  </a:txBody>
                  <a:tcPr marL="51435" marR="51435"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3531">
                <a:tc>
                  <a:txBody>
                    <a:bodyPr/>
                    <a:lstStyle/>
                    <a:p>
                      <a:pPr marL="0" marR="0">
                        <a:lnSpc>
                          <a:spcPct val="115000"/>
                        </a:lnSpc>
                        <a:spcBef>
                          <a:spcPts val="0"/>
                        </a:spcBef>
                        <a:spcAft>
                          <a:spcPts val="1000"/>
                        </a:spcAft>
                        <a:tabLst>
                          <a:tab pos="228600" algn="l"/>
                        </a:tabLst>
                      </a:pPr>
                      <a:r>
                        <a:rPr lang="en-US" sz="1400" b="1" kern="1200">
                          <a:solidFill>
                            <a:schemeClr val="tx1"/>
                          </a:solidFill>
                          <a:effectLst/>
                          <a:latin typeface="+mn-lt"/>
                        </a:rPr>
                        <a:t>Treatment-related SAEs</a:t>
                      </a:r>
                      <a:endParaRPr lang="en-US" sz="1400" b="1" kern="1200">
                        <a:solidFill>
                          <a:schemeClr val="tx1"/>
                        </a:solidFill>
                        <a:effectLst/>
                        <a:latin typeface="+mn-lt"/>
                        <a:ea typeface="+mn-ea"/>
                        <a:cs typeface="Calibri" panose="020F0502020204030204" pitchFamily="34" charset="0"/>
                      </a:endParaRPr>
                    </a:p>
                  </a:txBody>
                  <a:tcPr marL="108000" marR="38258"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a:solidFill>
                            <a:schemeClr val="tx1"/>
                          </a:solidFill>
                          <a:effectLst/>
                          <a:latin typeface="+mn-lt"/>
                          <a:cs typeface="Calibri" panose="020F0502020204030204" pitchFamily="34" charset="0"/>
                        </a:rPr>
                        <a:t>12</a:t>
                      </a:r>
                    </a:p>
                  </a:txBody>
                  <a:tcPr marL="51435" marR="5143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a:solidFill>
                            <a:schemeClr val="tx1"/>
                          </a:solidFill>
                          <a:effectLst/>
                          <a:latin typeface="+mn-lt"/>
                          <a:cs typeface="Calibri" panose="020F0502020204030204" pitchFamily="34" charset="0"/>
                        </a:rPr>
                        <a:t>8</a:t>
                      </a:r>
                    </a:p>
                  </a:txBody>
                  <a:tcPr marL="51435" marR="51435"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dirty="0">
                          <a:solidFill>
                            <a:schemeClr val="tx1"/>
                          </a:solidFill>
                          <a:effectLst/>
                          <a:latin typeface="+mn-lt"/>
                          <a:cs typeface="Calibri" panose="020F0502020204030204" pitchFamily="34" charset="0"/>
                        </a:rPr>
                        <a:t>10</a:t>
                      </a:r>
                    </a:p>
                  </a:txBody>
                  <a:tcPr marL="51435" marR="5143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a:solidFill>
                            <a:schemeClr val="tx1"/>
                          </a:solidFill>
                          <a:effectLst/>
                          <a:latin typeface="+mn-lt"/>
                          <a:cs typeface="Calibri" panose="020F0502020204030204" pitchFamily="34" charset="0"/>
                        </a:rPr>
                        <a:t>8</a:t>
                      </a:r>
                    </a:p>
                  </a:txBody>
                  <a:tcPr marL="51435" marR="51435"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73531">
                <a:tc>
                  <a:txBody>
                    <a:bodyPr/>
                    <a:lstStyle/>
                    <a:p>
                      <a:pPr marL="0" marR="0">
                        <a:lnSpc>
                          <a:spcPct val="115000"/>
                        </a:lnSpc>
                        <a:spcBef>
                          <a:spcPts val="0"/>
                        </a:spcBef>
                        <a:spcAft>
                          <a:spcPts val="1000"/>
                        </a:spcAft>
                        <a:tabLst>
                          <a:tab pos="228600" algn="l"/>
                        </a:tabLst>
                      </a:pPr>
                      <a:r>
                        <a:rPr lang="en-US" sz="1400" b="1" kern="1200">
                          <a:solidFill>
                            <a:schemeClr val="tx1"/>
                          </a:solidFill>
                          <a:effectLst/>
                          <a:latin typeface="+mn-lt"/>
                        </a:rPr>
                        <a:t>Surgery</a:t>
                      </a:r>
                      <a:r>
                        <a:rPr lang="en-US" sz="1400" b="1" kern="1200" baseline="0">
                          <a:solidFill>
                            <a:schemeClr val="tx1"/>
                          </a:solidFill>
                          <a:effectLst/>
                          <a:latin typeface="+mn-lt"/>
                        </a:rPr>
                        <a:t>-related </a:t>
                      </a:r>
                      <a:r>
                        <a:rPr lang="en-US" sz="1400" b="1" kern="1200" baseline="0" err="1">
                          <a:solidFill>
                            <a:schemeClr val="tx1"/>
                          </a:solidFill>
                          <a:effectLst/>
                          <a:latin typeface="+mn-lt"/>
                        </a:rPr>
                        <a:t>AEs</a:t>
                      </a:r>
                      <a:r>
                        <a:rPr lang="en-US" sz="1400" b="1" kern="1200" baseline="30000" err="1">
                          <a:solidFill>
                            <a:schemeClr val="tx1"/>
                          </a:solidFill>
                          <a:effectLst/>
                          <a:latin typeface="+mn-lt"/>
                        </a:rPr>
                        <a:t>b,c</a:t>
                      </a:r>
                      <a:endParaRPr lang="en-US" sz="1400" b="1" kern="1200">
                        <a:solidFill>
                          <a:schemeClr val="tx1"/>
                        </a:solidFill>
                        <a:effectLst/>
                        <a:latin typeface="+mn-lt"/>
                        <a:ea typeface="+mn-ea"/>
                        <a:cs typeface="Calibri" panose="020F0502020204030204" pitchFamily="34" charset="0"/>
                      </a:endParaRPr>
                    </a:p>
                  </a:txBody>
                  <a:tcPr marL="108000" marR="38258"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a:solidFill>
                            <a:schemeClr val="tx1"/>
                          </a:solidFill>
                          <a:effectLst/>
                          <a:latin typeface="+mn-lt"/>
                          <a:cs typeface="Calibri" panose="020F0502020204030204" pitchFamily="34" charset="0"/>
                        </a:rPr>
                        <a:t>42</a:t>
                      </a:r>
                    </a:p>
                  </a:txBody>
                  <a:tcPr marL="51435" marR="5143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a:solidFill>
                            <a:schemeClr val="tx1"/>
                          </a:solidFill>
                          <a:effectLst/>
                          <a:latin typeface="+mn-lt"/>
                          <a:cs typeface="Calibri" panose="020F0502020204030204" pitchFamily="34" charset="0"/>
                        </a:rPr>
                        <a:t>11</a:t>
                      </a:r>
                    </a:p>
                  </a:txBody>
                  <a:tcPr marL="51435" marR="51435"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dirty="0">
                          <a:solidFill>
                            <a:schemeClr val="tx1"/>
                          </a:solidFill>
                          <a:effectLst/>
                          <a:latin typeface="+mn-lt"/>
                          <a:cs typeface="Calibri" panose="020F0502020204030204" pitchFamily="34" charset="0"/>
                        </a:rPr>
                        <a:t>47</a:t>
                      </a:r>
                    </a:p>
                  </a:txBody>
                  <a:tcPr marL="51435" marR="51435"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0"/>
                        </a:spcBef>
                        <a:spcAft>
                          <a:spcPts val="0"/>
                        </a:spcAft>
                      </a:pPr>
                      <a:r>
                        <a:rPr lang="en-US" sz="1400" b="0">
                          <a:solidFill>
                            <a:schemeClr val="tx1"/>
                          </a:solidFill>
                          <a:effectLst/>
                          <a:latin typeface="+mn-lt"/>
                          <a:cs typeface="Calibri" panose="020F0502020204030204" pitchFamily="34" charset="0"/>
                        </a:rPr>
                        <a:t>15</a:t>
                      </a:r>
                    </a:p>
                  </a:txBody>
                  <a:tcPr marL="51435" marR="51435"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81352287"/>
                  </a:ext>
                </a:extLst>
              </a:tr>
              <a:tr h="373531">
                <a:tc>
                  <a:txBody>
                    <a:bodyPr/>
                    <a:lstStyle/>
                    <a:p>
                      <a:pPr marL="0" marR="0">
                        <a:lnSpc>
                          <a:spcPct val="115000"/>
                        </a:lnSpc>
                        <a:spcBef>
                          <a:spcPts val="0"/>
                        </a:spcBef>
                        <a:spcAft>
                          <a:spcPts val="1000"/>
                        </a:spcAft>
                        <a:tabLst>
                          <a:tab pos="228600" algn="l"/>
                        </a:tabLst>
                      </a:pPr>
                      <a:r>
                        <a:rPr lang="en-US" sz="1400" b="1" kern="1200">
                          <a:solidFill>
                            <a:schemeClr val="tx1"/>
                          </a:solidFill>
                          <a:effectLst/>
                          <a:latin typeface="+mn-lt"/>
                          <a:ea typeface="+mn-ea"/>
                          <a:cs typeface="Calibri" panose="020F0502020204030204" pitchFamily="34" charset="0"/>
                        </a:rPr>
                        <a:t>Treatment-related </a:t>
                      </a:r>
                      <a:r>
                        <a:rPr lang="en-US" sz="1400" b="1" kern="1200" err="1">
                          <a:solidFill>
                            <a:schemeClr val="tx1"/>
                          </a:solidFill>
                          <a:effectLst/>
                          <a:latin typeface="+mn-lt"/>
                          <a:ea typeface="+mn-ea"/>
                          <a:cs typeface="Calibri" panose="020F0502020204030204" pitchFamily="34" charset="0"/>
                        </a:rPr>
                        <a:t>deaths</a:t>
                      </a:r>
                      <a:r>
                        <a:rPr lang="en-US" sz="1400" b="1" kern="1200" baseline="30000" err="1">
                          <a:solidFill>
                            <a:schemeClr val="tx1"/>
                          </a:solidFill>
                          <a:effectLst/>
                          <a:latin typeface="+mn-lt"/>
                          <a:ea typeface="+mn-ea"/>
                          <a:cs typeface="Calibri" panose="020F0502020204030204" pitchFamily="34" charset="0"/>
                        </a:rPr>
                        <a:t>d</a:t>
                      </a:r>
                      <a:endParaRPr lang="en-US" sz="1400" b="1" kern="1200">
                        <a:solidFill>
                          <a:schemeClr val="tx1"/>
                        </a:solidFill>
                        <a:effectLst/>
                        <a:latin typeface="+mn-lt"/>
                        <a:ea typeface="+mn-ea"/>
                        <a:cs typeface="Calibri" panose="020F0502020204030204" pitchFamily="34" charset="0"/>
                      </a:endParaRPr>
                    </a:p>
                  </a:txBody>
                  <a:tcPr marL="108000" marR="38258"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gridSpan="2">
                  <a:txBody>
                    <a:bodyPr/>
                    <a:lstStyle/>
                    <a:p>
                      <a:pPr marL="0" marR="0" algn="ctr">
                        <a:lnSpc>
                          <a:spcPct val="100000"/>
                        </a:lnSpc>
                        <a:spcBef>
                          <a:spcPts val="0"/>
                        </a:spcBef>
                        <a:spcAft>
                          <a:spcPts val="0"/>
                        </a:spcAft>
                      </a:pPr>
                      <a:r>
                        <a:rPr lang="en-US" sz="1400" b="0">
                          <a:solidFill>
                            <a:schemeClr val="tx1"/>
                          </a:solidFill>
                          <a:effectLst/>
                          <a:latin typeface="+mn-lt"/>
                          <a:cs typeface="Calibri" panose="020F0502020204030204" pitchFamily="34" charset="0"/>
                        </a:rPr>
                        <a:t>0</a:t>
                      </a:r>
                    </a:p>
                  </a:txBody>
                  <a:tcPr marL="51435" marR="51435"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marL="0" marR="0" algn="ctr">
                        <a:lnSpc>
                          <a:spcPct val="100000"/>
                        </a:lnSpc>
                        <a:spcBef>
                          <a:spcPts val="0"/>
                        </a:spcBef>
                        <a:spcAft>
                          <a:spcPts val="0"/>
                        </a:spcAft>
                      </a:pPr>
                      <a:endParaRPr lang="en-US" sz="1400" b="0">
                        <a:solidFill>
                          <a:schemeClr val="tx1"/>
                        </a:solidFill>
                        <a:effectLst/>
                        <a:latin typeface="+mn-lt"/>
                        <a:cs typeface="Calibri" panose="020F0502020204030204" pitchFamily="34" charset="0"/>
                      </a:endParaRPr>
                    </a:p>
                  </a:txBody>
                  <a:tcPr marL="51435" marR="5143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gridSpan="2">
                  <a:txBody>
                    <a:bodyPr/>
                    <a:lstStyle/>
                    <a:p>
                      <a:pPr marL="0" marR="0" algn="ctr">
                        <a:lnSpc>
                          <a:spcPct val="100000"/>
                        </a:lnSpc>
                        <a:spcBef>
                          <a:spcPts val="0"/>
                        </a:spcBef>
                        <a:spcAft>
                          <a:spcPts val="0"/>
                        </a:spcAft>
                      </a:pPr>
                      <a:r>
                        <a:rPr lang="en-US" sz="1400" b="0" dirty="0">
                          <a:solidFill>
                            <a:schemeClr val="tx1"/>
                          </a:solidFill>
                          <a:effectLst/>
                          <a:latin typeface="+mn-lt"/>
                          <a:cs typeface="Calibri" panose="020F0502020204030204" pitchFamily="34" charset="0"/>
                        </a:rPr>
                        <a:t>2</a:t>
                      </a:r>
                    </a:p>
                  </a:txBody>
                  <a:tcPr marL="51435" marR="51435"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hMerge="1">
                  <a:txBody>
                    <a:bodyPr/>
                    <a:lstStyle/>
                    <a:p>
                      <a:pPr marL="0" marR="0" algn="ctr">
                        <a:lnSpc>
                          <a:spcPct val="100000"/>
                        </a:lnSpc>
                        <a:spcBef>
                          <a:spcPts val="0"/>
                        </a:spcBef>
                        <a:spcAft>
                          <a:spcPts val="0"/>
                        </a:spcAft>
                      </a:pPr>
                      <a:endParaRPr lang="en-US" sz="1400" b="0">
                        <a:solidFill>
                          <a:schemeClr val="tx1"/>
                        </a:solidFill>
                        <a:effectLst/>
                        <a:latin typeface="+mn-lt"/>
                        <a:cs typeface="Calibri" panose="020F0502020204030204" pitchFamily="34" charset="0"/>
                      </a:endParaRPr>
                    </a:p>
                  </a:txBody>
                  <a:tcPr marL="51435" marR="51435" marT="0"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22651446"/>
                  </a:ext>
                </a:extLst>
              </a:tr>
            </a:tbl>
          </a:graphicData>
        </a:graphic>
      </p:graphicFrame>
      <p:sp>
        <p:nvSpPr>
          <p:cNvPr id="6" name="Title 5">
            <a:extLst>
              <a:ext uri="{FF2B5EF4-FFF2-40B4-BE49-F238E27FC236}">
                <a16:creationId xmlns:a16="http://schemas.microsoft.com/office/drawing/2014/main" id="{ED6286D7-2D65-8485-CEC3-852911C52D47}"/>
              </a:ext>
            </a:extLst>
          </p:cNvPr>
          <p:cNvSpPr>
            <a:spLocks noGrp="1"/>
          </p:cNvSpPr>
          <p:nvPr>
            <p:ph type="title"/>
          </p:nvPr>
        </p:nvSpPr>
        <p:spPr>
          <a:xfrm>
            <a:off x="609600" y="199505"/>
            <a:ext cx="10744200" cy="741773"/>
          </a:xfrm>
        </p:spPr>
        <p:txBody>
          <a:bodyPr/>
          <a:lstStyle/>
          <a:p>
            <a:r>
              <a:rPr lang="en-US" noProof="0" dirty="0"/>
              <a:t>Adverse </a:t>
            </a:r>
            <a:r>
              <a:rPr lang="en-US" noProof="0" dirty="0" err="1"/>
              <a:t>Events</a:t>
            </a:r>
            <a:r>
              <a:rPr lang="en-US" baseline="30000" noProof="0" dirty="0" err="1"/>
              <a:t>a</a:t>
            </a:r>
            <a:r>
              <a:rPr lang="en-US" noProof="0" dirty="0"/>
              <a:t> Summary</a:t>
            </a:r>
            <a:endParaRPr lang="en-US" dirty="0"/>
          </a:p>
        </p:txBody>
      </p:sp>
      <p:sp>
        <p:nvSpPr>
          <p:cNvPr id="9" name="Footer Placeholder 8">
            <a:extLst>
              <a:ext uri="{FF2B5EF4-FFF2-40B4-BE49-F238E27FC236}">
                <a16:creationId xmlns:a16="http://schemas.microsoft.com/office/drawing/2014/main" id="{1F563EEE-E5DB-198F-720E-0D33866A11BA}"/>
              </a:ext>
            </a:extLst>
          </p:cNvPr>
          <p:cNvSpPr>
            <a:spLocks noGrp="1"/>
          </p:cNvSpPr>
          <p:nvPr>
            <p:ph type="ftr" sz="quarter" idx="3"/>
          </p:nvPr>
        </p:nvSpPr>
        <p:spPr/>
        <p:txBody>
          <a:bodyPr/>
          <a:lstStyle/>
          <a:p>
            <a:r>
              <a:rPr lang="en-US" sz="1200" dirty="0"/>
              <a:t>Forde PM, et al. </a:t>
            </a:r>
            <a:r>
              <a:rPr lang="en-US" sz="1200" i="1" dirty="0"/>
              <a:t>N </a:t>
            </a:r>
            <a:r>
              <a:rPr lang="en-US" sz="1200" i="1" dirty="0" err="1"/>
              <a:t>Engl</a:t>
            </a:r>
            <a:r>
              <a:rPr lang="en-US" sz="1200" i="1" dirty="0"/>
              <a:t> J Med</a:t>
            </a:r>
            <a:r>
              <a:rPr lang="en-US" sz="1200" dirty="0"/>
              <a:t>. 2022;386;1973-1985. doi:10.1056/NEJMoa2202170</a:t>
            </a:r>
          </a:p>
        </p:txBody>
      </p:sp>
    </p:spTree>
    <p:extLst>
      <p:ext uri="{BB962C8B-B14F-4D97-AF65-F5344CB8AC3E}">
        <p14:creationId xmlns:p14="http://schemas.microsoft.com/office/powerpoint/2010/main" val="33985123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6158033" y="1234183"/>
            <a:ext cx="5171932" cy="2300915"/>
            <a:chOff x="7068898" y="1007539"/>
            <a:chExt cx="2996032" cy="2507161"/>
          </a:xfrm>
        </p:grpSpPr>
        <p:graphicFrame>
          <p:nvGraphicFramePr>
            <p:cNvPr id="28" name="Chart 27">
              <a:extLst>
                <a:ext uri="{FF2B5EF4-FFF2-40B4-BE49-F238E27FC236}">
                  <a16:creationId xmlns:a16="http://schemas.microsoft.com/office/drawing/2014/main" id="{33F718D6-9BB9-495E-B844-059B0265C229}"/>
                </a:ext>
              </a:extLst>
            </p:cNvPr>
            <p:cNvGraphicFramePr/>
            <p:nvPr/>
          </p:nvGraphicFramePr>
          <p:xfrm>
            <a:off x="7068898" y="1007539"/>
            <a:ext cx="2996032" cy="2471578"/>
          </p:xfrm>
          <a:graphic>
            <a:graphicData uri="http://schemas.openxmlformats.org/drawingml/2006/chart">
              <c:chart xmlns:c="http://schemas.openxmlformats.org/drawingml/2006/chart" xmlns:r="http://schemas.openxmlformats.org/officeDocument/2006/relationships" r:id="rId3"/>
            </a:graphicData>
          </a:graphic>
        </p:graphicFrame>
        <p:sp>
          <p:nvSpPr>
            <p:cNvPr id="41" name="TextBox 40">
              <a:extLst>
                <a:ext uri="{FF2B5EF4-FFF2-40B4-BE49-F238E27FC236}">
                  <a16:creationId xmlns:a16="http://schemas.microsoft.com/office/drawing/2014/main" id="{5F74C21E-59FA-44EB-9FB5-F085F3F3CF8E}"/>
                </a:ext>
              </a:extLst>
            </p:cNvPr>
            <p:cNvSpPr txBox="1"/>
            <p:nvPr/>
          </p:nvSpPr>
          <p:spPr>
            <a:xfrm>
              <a:off x="9317294" y="2496987"/>
              <a:ext cx="427624" cy="335365"/>
            </a:xfrm>
            <a:prstGeom prst="rect">
              <a:avLst/>
            </a:prstGeom>
            <a:noFill/>
          </p:spPr>
          <p:txBody>
            <a:bodyPr wrap="square" rtlCol="0">
              <a:spAutoFit/>
            </a:bodyPr>
            <a:lstStyle/>
            <a:p>
              <a:pPr algn="ctr" defTabSz="1219170">
                <a:buClr>
                  <a:srgbClr val="000000"/>
                </a:buClr>
              </a:pPr>
              <a:r>
                <a:rPr lang="en-US" sz="1400" b="1" kern="0">
                  <a:solidFill>
                    <a:srgbClr val="000000"/>
                  </a:solidFill>
                  <a:latin typeface="Arial"/>
                  <a:cs typeface="Arial"/>
                  <a:sym typeface="Arial"/>
                </a:rPr>
                <a:t>3.2% </a:t>
              </a:r>
            </a:p>
          </p:txBody>
        </p:sp>
        <p:sp>
          <p:nvSpPr>
            <p:cNvPr id="45" name="TextBox 44">
              <a:extLst>
                <a:ext uri="{FF2B5EF4-FFF2-40B4-BE49-F238E27FC236}">
                  <a16:creationId xmlns:a16="http://schemas.microsoft.com/office/drawing/2014/main" id="{44312DAB-682B-4A20-B3F0-03153E22C4BA}"/>
                </a:ext>
              </a:extLst>
            </p:cNvPr>
            <p:cNvSpPr txBox="1"/>
            <p:nvPr/>
          </p:nvSpPr>
          <p:spPr>
            <a:xfrm>
              <a:off x="7631635" y="3212872"/>
              <a:ext cx="2433295" cy="301828"/>
            </a:xfrm>
            <a:prstGeom prst="rect">
              <a:avLst/>
            </a:prstGeom>
            <a:noFill/>
          </p:spPr>
          <p:txBody>
            <a:bodyPr wrap="square" rtlCol="0">
              <a:spAutoFit/>
            </a:bodyPr>
            <a:lstStyle/>
            <a:p>
              <a:pPr defTabSz="1219170">
                <a:buClr>
                  <a:srgbClr val="000000"/>
                </a:buClr>
              </a:pPr>
              <a:r>
                <a:rPr lang="en-US" sz="1200" kern="0" dirty="0">
                  <a:solidFill>
                    <a:srgbClr val="000000"/>
                  </a:solidFill>
                  <a:latin typeface="Arial"/>
                  <a:cs typeface="Arial"/>
                  <a:sym typeface="Arial"/>
                </a:rPr>
                <a:t>n/N                  43/141                                   4/126</a:t>
              </a:r>
            </a:p>
          </p:txBody>
        </p:sp>
      </p:grpSp>
      <p:graphicFrame>
        <p:nvGraphicFramePr>
          <p:cNvPr id="5" name="Chart 4">
            <a:extLst>
              <a:ext uri="{FF2B5EF4-FFF2-40B4-BE49-F238E27FC236}">
                <a16:creationId xmlns:a16="http://schemas.microsoft.com/office/drawing/2014/main" id="{5FFCBEC3-2336-48B6-BD82-99C9A7B688E0}"/>
              </a:ext>
            </a:extLst>
          </p:cNvPr>
          <p:cNvGraphicFramePr/>
          <p:nvPr>
            <p:extLst>
              <p:ext uri="{D42A27DB-BD31-4B8C-83A1-F6EECF244321}">
                <p14:modId xmlns:p14="http://schemas.microsoft.com/office/powerpoint/2010/main" val="2031987496"/>
              </p:ext>
            </p:extLst>
          </p:nvPr>
        </p:nvGraphicFramePr>
        <p:xfrm>
          <a:off x="433813" y="899095"/>
          <a:ext cx="6218987" cy="4808376"/>
        </p:xfrm>
        <a:graphic>
          <a:graphicData uri="http://schemas.openxmlformats.org/drawingml/2006/chart">
            <c:chart xmlns:c="http://schemas.openxmlformats.org/drawingml/2006/chart" xmlns:r="http://schemas.openxmlformats.org/officeDocument/2006/relationships" r:id="rId4"/>
          </a:graphicData>
        </a:graphic>
      </p:graphicFrame>
      <p:grpSp>
        <p:nvGrpSpPr>
          <p:cNvPr id="9" name="Group 8"/>
          <p:cNvGrpSpPr/>
          <p:nvPr/>
        </p:nvGrpSpPr>
        <p:grpSpPr>
          <a:xfrm>
            <a:off x="6364966" y="3678874"/>
            <a:ext cx="5118327" cy="2465391"/>
            <a:chOff x="7556166" y="3585060"/>
            <a:chExt cx="2608148" cy="2680183"/>
          </a:xfrm>
        </p:grpSpPr>
        <p:graphicFrame>
          <p:nvGraphicFramePr>
            <p:cNvPr id="34" name="Chart 33">
              <a:extLst>
                <a:ext uri="{FF2B5EF4-FFF2-40B4-BE49-F238E27FC236}">
                  <a16:creationId xmlns:a16="http://schemas.microsoft.com/office/drawing/2014/main" id="{80647647-A5A5-41CB-9B4C-96B596F26BC7}"/>
                </a:ext>
              </a:extLst>
            </p:cNvPr>
            <p:cNvGraphicFramePr/>
            <p:nvPr/>
          </p:nvGraphicFramePr>
          <p:xfrm>
            <a:off x="7556166" y="3585060"/>
            <a:ext cx="2608148" cy="2471578"/>
          </p:xfrm>
          <a:graphic>
            <a:graphicData uri="http://schemas.openxmlformats.org/drawingml/2006/chart">
              <c:chart xmlns:c="http://schemas.openxmlformats.org/drawingml/2006/chart" xmlns:r="http://schemas.openxmlformats.org/officeDocument/2006/relationships" r:id="rId5"/>
            </a:graphicData>
          </a:graphic>
        </p:graphicFrame>
        <p:sp>
          <p:nvSpPr>
            <p:cNvPr id="36" name="TextBox 35">
              <a:extLst>
                <a:ext uri="{FF2B5EF4-FFF2-40B4-BE49-F238E27FC236}">
                  <a16:creationId xmlns:a16="http://schemas.microsoft.com/office/drawing/2014/main" id="{09D5C05F-B444-4311-9048-95EE6A7EE010}"/>
                </a:ext>
              </a:extLst>
            </p:cNvPr>
            <p:cNvSpPr txBox="1"/>
            <p:nvPr/>
          </p:nvSpPr>
          <p:spPr>
            <a:xfrm>
              <a:off x="8484487" y="4265989"/>
              <a:ext cx="373732" cy="334591"/>
            </a:xfrm>
            <a:prstGeom prst="rect">
              <a:avLst/>
            </a:prstGeom>
            <a:noFill/>
          </p:spPr>
          <p:txBody>
            <a:bodyPr wrap="square" rtlCol="0">
              <a:spAutoFit/>
            </a:bodyPr>
            <a:lstStyle/>
            <a:p>
              <a:pPr algn="ctr" defTabSz="1219170">
                <a:buClr>
                  <a:srgbClr val="000000"/>
                </a:buClr>
              </a:pPr>
              <a:r>
                <a:rPr lang="en-US" sz="1400" b="1" kern="0">
                  <a:solidFill>
                    <a:srgbClr val="000000"/>
                  </a:solidFill>
                  <a:latin typeface="Arial"/>
                  <a:cs typeface="Arial"/>
                  <a:sym typeface="Arial"/>
                </a:rPr>
                <a:t>25.7% </a:t>
              </a:r>
            </a:p>
          </p:txBody>
        </p:sp>
        <p:sp>
          <p:nvSpPr>
            <p:cNvPr id="38" name="TextBox 37">
              <a:extLst>
                <a:ext uri="{FF2B5EF4-FFF2-40B4-BE49-F238E27FC236}">
                  <a16:creationId xmlns:a16="http://schemas.microsoft.com/office/drawing/2014/main" id="{64BC6B86-C165-4D38-8145-8DBA4DDCFB57}"/>
                </a:ext>
              </a:extLst>
            </p:cNvPr>
            <p:cNvSpPr txBox="1"/>
            <p:nvPr/>
          </p:nvSpPr>
          <p:spPr>
            <a:xfrm>
              <a:off x="9412750" y="5303692"/>
              <a:ext cx="377374" cy="334591"/>
            </a:xfrm>
            <a:prstGeom prst="rect">
              <a:avLst/>
            </a:prstGeom>
            <a:noFill/>
          </p:spPr>
          <p:txBody>
            <a:bodyPr wrap="square" rtlCol="0">
              <a:spAutoFit/>
            </a:bodyPr>
            <a:lstStyle/>
            <a:p>
              <a:pPr algn="ctr" defTabSz="1219170">
                <a:buClr>
                  <a:srgbClr val="000000"/>
                </a:buClr>
              </a:pPr>
              <a:r>
                <a:rPr lang="en-US" sz="1400" b="1" kern="0">
                  <a:solidFill>
                    <a:srgbClr val="000000"/>
                  </a:solidFill>
                  <a:latin typeface="Arial"/>
                  <a:cs typeface="Arial"/>
                  <a:sym typeface="Arial"/>
                </a:rPr>
                <a:t>2.8% </a:t>
              </a:r>
            </a:p>
          </p:txBody>
        </p:sp>
        <p:sp>
          <p:nvSpPr>
            <p:cNvPr id="46" name="TextBox 45">
              <a:extLst>
                <a:ext uri="{FF2B5EF4-FFF2-40B4-BE49-F238E27FC236}">
                  <a16:creationId xmlns:a16="http://schemas.microsoft.com/office/drawing/2014/main" id="{9A408EC5-2BB7-404A-B7F5-64F27D9EFA7C}"/>
                </a:ext>
              </a:extLst>
            </p:cNvPr>
            <p:cNvSpPr txBox="1"/>
            <p:nvPr/>
          </p:nvSpPr>
          <p:spPr>
            <a:xfrm>
              <a:off x="7945732" y="5964111"/>
              <a:ext cx="2065765" cy="301132"/>
            </a:xfrm>
            <a:prstGeom prst="rect">
              <a:avLst/>
            </a:prstGeom>
            <a:noFill/>
          </p:spPr>
          <p:txBody>
            <a:bodyPr wrap="square" rtlCol="0">
              <a:spAutoFit/>
            </a:bodyPr>
            <a:lstStyle/>
            <a:p>
              <a:pPr defTabSz="1219170">
                <a:buClr>
                  <a:srgbClr val="000000"/>
                </a:buClr>
              </a:pPr>
              <a:r>
                <a:rPr lang="en-US" sz="1200" kern="0" dirty="0">
                  <a:solidFill>
                    <a:srgbClr val="000000"/>
                  </a:solidFill>
                  <a:latin typeface="Arial"/>
                  <a:cs typeface="Arial"/>
                  <a:sym typeface="Arial"/>
                </a:rPr>
                <a:t>n/N                  46/179                                   5/179</a:t>
              </a:r>
            </a:p>
          </p:txBody>
        </p:sp>
      </p:grpSp>
      <p:sp>
        <p:nvSpPr>
          <p:cNvPr id="6" name="Title 1">
            <a:extLst>
              <a:ext uri="{FF2B5EF4-FFF2-40B4-BE49-F238E27FC236}">
                <a16:creationId xmlns:a16="http://schemas.microsoft.com/office/drawing/2014/main" id="{9552B257-B92E-42CA-B12C-6ADB88147754}"/>
              </a:ext>
            </a:extLst>
          </p:cNvPr>
          <p:cNvSpPr>
            <a:spLocks noGrp="1"/>
          </p:cNvSpPr>
          <p:nvPr>
            <p:ph type="title"/>
          </p:nvPr>
        </p:nvSpPr>
        <p:spPr>
          <a:xfrm>
            <a:off x="189298" y="6999"/>
            <a:ext cx="11810198" cy="1185577"/>
          </a:xfrm>
        </p:spPr>
        <p:txBody>
          <a:bodyPr>
            <a:normAutofit/>
          </a:bodyPr>
          <a:lstStyle/>
          <a:p>
            <a:pPr algn="ctr"/>
            <a:r>
              <a:rPr lang="en-US" sz="2600" dirty="0"/>
              <a:t>Primary Endpoint: </a:t>
            </a:r>
            <a:r>
              <a:rPr lang="en-US" sz="2600" dirty="0" err="1"/>
              <a:t>pCR</a:t>
            </a:r>
            <a:r>
              <a:rPr lang="en-US" sz="2600" baseline="30000" dirty="0" err="1"/>
              <a:t>a</a:t>
            </a:r>
            <a:r>
              <a:rPr lang="en-US" sz="2600" dirty="0"/>
              <a:t> Rate With Neoadjuvant NIVO + Chemo vs Chemo</a:t>
            </a:r>
          </a:p>
        </p:txBody>
      </p:sp>
      <p:sp>
        <p:nvSpPr>
          <p:cNvPr id="40" name="TextBox 39">
            <a:extLst>
              <a:ext uri="{FF2B5EF4-FFF2-40B4-BE49-F238E27FC236}">
                <a16:creationId xmlns:a16="http://schemas.microsoft.com/office/drawing/2014/main" id="{256D907A-2B07-4EE1-953C-E13993D3C68E}"/>
              </a:ext>
            </a:extLst>
          </p:cNvPr>
          <p:cNvSpPr txBox="1"/>
          <p:nvPr/>
        </p:nvSpPr>
        <p:spPr>
          <a:xfrm>
            <a:off x="7285487" y="891499"/>
            <a:ext cx="4528053" cy="338554"/>
          </a:xfrm>
          <a:prstGeom prst="rect">
            <a:avLst/>
          </a:prstGeom>
          <a:noFill/>
        </p:spPr>
        <p:txBody>
          <a:bodyPr wrap="square" rtlCol="0">
            <a:spAutoFit/>
          </a:bodyPr>
          <a:lstStyle/>
          <a:p>
            <a:pPr algn="ctr" defTabSz="1219170">
              <a:buClr>
                <a:srgbClr val="000000"/>
              </a:buClr>
            </a:pPr>
            <a:r>
              <a:rPr lang="en-US" sz="1600" b="1" u="sng" kern="0" dirty="0">
                <a:latin typeface="Arial"/>
                <a:cs typeface="Arial"/>
                <a:sym typeface="Arial"/>
              </a:rPr>
              <a:t>Patients With </a:t>
            </a:r>
            <a:r>
              <a:rPr lang="en-US" sz="1600" b="1" u="sng" kern="0" dirty="0" err="1">
                <a:latin typeface="Arial"/>
                <a:cs typeface="Arial"/>
                <a:sym typeface="Arial"/>
              </a:rPr>
              <a:t>Resection</a:t>
            </a:r>
            <a:r>
              <a:rPr lang="en-US" sz="1600" b="1" u="sng" kern="0" baseline="30000" dirty="0" err="1">
                <a:latin typeface="Arial"/>
                <a:cs typeface="Arial"/>
                <a:sym typeface="Arial"/>
              </a:rPr>
              <a:t>e</a:t>
            </a:r>
            <a:r>
              <a:rPr lang="en-US" sz="1600" b="1" u="sng" kern="0" dirty="0">
                <a:latin typeface="Arial"/>
                <a:cs typeface="Arial"/>
                <a:sym typeface="Arial"/>
              </a:rPr>
              <a:t> (ypT0N0)</a:t>
            </a:r>
            <a:endParaRPr lang="en-US" sz="1600" b="1" u="sng" strike="sngStrike" kern="0" baseline="30000" dirty="0">
              <a:latin typeface="Arial"/>
              <a:cs typeface="Arial"/>
              <a:sym typeface="Arial"/>
            </a:endParaRPr>
          </a:p>
        </p:txBody>
      </p:sp>
      <p:sp>
        <p:nvSpPr>
          <p:cNvPr id="43" name="TextBox 42">
            <a:extLst>
              <a:ext uri="{FF2B5EF4-FFF2-40B4-BE49-F238E27FC236}">
                <a16:creationId xmlns:a16="http://schemas.microsoft.com/office/drawing/2014/main" id="{E4F5700E-4022-4D64-810D-0A7535FC48CB}"/>
              </a:ext>
            </a:extLst>
          </p:cNvPr>
          <p:cNvSpPr txBox="1"/>
          <p:nvPr/>
        </p:nvSpPr>
        <p:spPr>
          <a:xfrm>
            <a:off x="7417794" y="3525036"/>
            <a:ext cx="4207263" cy="338554"/>
          </a:xfrm>
          <a:prstGeom prst="rect">
            <a:avLst/>
          </a:prstGeom>
          <a:noFill/>
        </p:spPr>
        <p:txBody>
          <a:bodyPr wrap="square" rtlCol="0">
            <a:spAutoFit/>
          </a:bodyPr>
          <a:lstStyle/>
          <a:p>
            <a:pPr algn="ctr" defTabSz="1219170">
              <a:buClr>
                <a:srgbClr val="000000"/>
              </a:buClr>
            </a:pPr>
            <a:r>
              <a:rPr lang="en-US" sz="1600" b="1" u="sng" kern="0" dirty="0">
                <a:latin typeface="Arial"/>
                <a:cs typeface="Arial"/>
                <a:sym typeface="Arial"/>
              </a:rPr>
              <a:t>Primary Tumor Only in ITT (ypT0)</a:t>
            </a:r>
            <a:endParaRPr lang="en-US" sz="1600" b="1" u="sng" strike="sngStrike" kern="0" dirty="0">
              <a:latin typeface="Arial"/>
              <a:cs typeface="Arial"/>
              <a:sym typeface="Arial"/>
            </a:endParaRPr>
          </a:p>
        </p:txBody>
      </p:sp>
      <p:sp>
        <p:nvSpPr>
          <p:cNvPr id="37" name="TextBox 36">
            <a:extLst>
              <a:ext uri="{FF2B5EF4-FFF2-40B4-BE49-F238E27FC236}">
                <a16:creationId xmlns:a16="http://schemas.microsoft.com/office/drawing/2014/main" id="{E30669F1-6EB3-43C4-80B8-FE3148F2C468}"/>
              </a:ext>
            </a:extLst>
          </p:cNvPr>
          <p:cNvSpPr txBox="1"/>
          <p:nvPr/>
        </p:nvSpPr>
        <p:spPr>
          <a:xfrm>
            <a:off x="8212279" y="1464666"/>
            <a:ext cx="707884" cy="307777"/>
          </a:xfrm>
          <a:prstGeom prst="rect">
            <a:avLst/>
          </a:prstGeom>
          <a:noFill/>
        </p:spPr>
        <p:txBody>
          <a:bodyPr wrap="square" rtlCol="0">
            <a:spAutoFit/>
          </a:bodyPr>
          <a:lstStyle/>
          <a:p>
            <a:pPr algn="ctr" defTabSz="1219170">
              <a:buClr>
                <a:srgbClr val="000000"/>
              </a:buClr>
            </a:pPr>
            <a:r>
              <a:rPr lang="en-US" sz="1400" b="1" kern="0" dirty="0">
                <a:solidFill>
                  <a:srgbClr val="000000"/>
                </a:solidFill>
                <a:latin typeface="Arial"/>
                <a:cs typeface="Arial"/>
                <a:sym typeface="Arial"/>
              </a:rPr>
              <a:t>30.5% </a:t>
            </a:r>
          </a:p>
        </p:txBody>
      </p:sp>
      <p:sp>
        <p:nvSpPr>
          <p:cNvPr id="32" name="TextBox 31">
            <a:extLst>
              <a:ext uri="{FF2B5EF4-FFF2-40B4-BE49-F238E27FC236}">
                <a16:creationId xmlns:a16="http://schemas.microsoft.com/office/drawing/2014/main" id="{ABA194A3-0491-4548-BC41-032BE4E16355}"/>
              </a:ext>
            </a:extLst>
          </p:cNvPr>
          <p:cNvSpPr txBox="1"/>
          <p:nvPr/>
        </p:nvSpPr>
        <p:spPr>
          <a:xfrm>
            <a:off x="1496004" y="1588720"/>
            <a:ext cx="4347651" cy="584775"/>
          </a:xfrm>
          <a:prstGeom prst="rect">
            <a:avLst/>
          </a:prstGeom>
          <a:noFill/>
        </p:spPr>
        <p:txBody>
          <a:bodyPr wrap="square" rtlCol="0">
            <a:spAutoFit/>
          </a:bodyPr>
          <a:lstStyle/>
          <a:p>
            <a:pPr algn="ctr" defTabSz="1219170">
              <a:buClr>
                <a:srgbClr val="000000"/>
              </a:buClr>
            </a:pPr>
            <a:r>
              <a:rPr lang="en-US" sz="1600" b="1" kern="0" dirty="0">
                <a:solidFill>
                  <a:srgbClr val="000000"/>
                </a:solidFill>
                <a:latin typeface="Arial"/>
                <a:cs typeface="Arial"/>
                <a:sym typeface="Arial"/>
              </a:rPr>
              <a:t>OR = 13.94 (99% CI, 3.49–55.75)</a:t>
            </a:r>
            <a:r>
              <a:rPr lang="en-US" sz="1600" b="1" kern="0" baseline="30000" dirty="0">
                <a:solidFill>
                  <a:srgbClr val="000000"/>
                </a:solidFill>
                <a:latin typeface="Arial"/>
                <a:cs typeface="Arial"/>
                <a:sym typeface="Arial"/>
              </a:rPr>
              <a:t>c</a:t>
            </a:r>
            <a:endParaRPr lang="en-US" sz="1600" b="1" strike="sngStrike" kern="0" dirty="0">
              <a:solidFill>
                <a:srgbClr val="000000"/>
              </a:solidFill>
              <a:latin typeface="Arial"/>
              <a:cs typeface="Arial"/>
              <a:sym typeface="Arial"/>
            </a:endParaRPr>
          </a:p>
          <a:p>
            <a:pPr algn="ctr" defTabSz="1219170">
              <a:buClr>
                <a:srgbClr val="000000"/>
              </a:buClr>
            </a:pPr>
            <a:r>
              <a:rPr lang="en-US" sz="1600" b="1" i="1" kern="0" dirty="0">
                <a:solidFill>
                  <a:srgbClr val="000000"/>
                </a:solidFill>
                <a:latin typeface="Arial"/>
                <a:cs typeface="Arial"/>
                <a:sym typeface="Arial"/>
              </a:rPr>
              <a:t>P </a:t>
            </a:r>
            <a:r>
              <a:rPr lang="en-US" sz="1600" b="1" kern="0" dirty="0">
                <a:solidFill>
                  <a:srgbClr val="000000"/>
                </a:solidFill>
                <a:latin typeface="Arial"/>
                <a:cs typeface="Arial"/>
                <a:sym typeface="Arial"/>
              </a:rPr>
              <a:t>&lt;0.0001 </a:t>
            </a:r>
          </a:p>
        </p:txBody>
      </p:sp>
      <p:cxnSp>
        <p:nvCxnSpPr>
          <p:cNvPr id="35" name="Straight Connector 34">
            <a:extLst>
              <a:ext uri="{FF2B5EF4-FFF2-40B4-BE49-F238E27FC236}">
                <a16:creationId xmlns:a16="http://schemas.microsoft.com/office/drawing/2014/main" id="{8B5424C7-DD18-47D1-BC70-7E4BF27B96AE}"/>
              </a:ext>
            </a:extLst>
          </p:cNvPr>
          <p:cNvCxnSpPr>
            <a:cxnSpLocks/>
          </p:cNvCxnSpPr>
          <p:nvPr/>
        </p:nvCxnSpPr>
        <p:spPr>
          <a:xfrm flipH="1">
            <a:off x="4855289" y="2343354"/>
            <a:ext cx="1" cy="2447607"/>
          </a:xfrm>
          <a:prstGeom prst="line">
            <a:avLst/>
          </a:prstGeom>
          <a:ln w="19050"/>
        </p:spPr>
        <p:style>
          <a:lnRef idx="1">
            <a:schemeClr val="dk1"/>
          </a:lnRef>
          <a:fillRef idx="0">
            <a:schemeClr val="dk1"/>
          </a:fillRef>
          <a:effectRef idx="0">
            <a:schemeClr val="dk1"/>
          </a:effectRef>
          <a:fontRef idx="minor">
            <a:schemeClr val="tx1"/>
          </a:fontRef>
        </p:style>
      </p:cxnSp>
      <p:cxnSp>
        <p:nvCxnSpPr>
          <p:cNvPr id="39" name="Straight Connector 38">
            <a:extLst>
              <a:ext uri="{FF2B5EF4-FFF2-40B4-BE49-F238E27FC236}">
                <a16:creationId xmlns:a16="http://schemas.microsoft.com/office/drawing/2014/main" id="{134689E1-75AA-4540-A3EC-DE977C729811}"/>
              </a:ext>
            </a:extLst>
          </p:cNvPr>
          <p:cNvCxnSpPr>
            <a:cxnSpLocks/>
          </p:cNvCxnSpPr>
          <p:nvPr/>
        </p:nvCxnSpPr>
        <p:spPr>
          <a:xfrm flipH="1">
            <a:off x="2637372" y="2341568"/>
            <a:ext cx="2217917" cy="1787"/>
          </a:xfrm>
          <a:prstGeom prst="line">
            <a:avLst/>
          </a:prstGeom>
          <a:ln w="19050"/>
        </p:spPr>
        <p:style>
          <a:lnRef idx="1">
            <a:schemeClr val="dk1"/>
          </a:lnRef>
          <a:fillRef idx="0">
            <a:schemeClr val="dk1"/>
          </a:fillRef>
          <a:effectRef idx="0">
            <a:schemeClr val="dk1"/>
          </a:effectRef>
          <a:fontRef idx="minor">
            <a:schemeClr val="tx1"/>
          </a:fontRef>
        </p:style>
      </p:cxnSp>
      <p:cxnSp>
        <p:nvCxnSpPr>
          <p:cNvPr id="42" name="Straight Connector 41">
            <a:extLst>
              <a:ext uri="{FF2B5EF4-FFF2-40B4-BE49-F238E27FC236}">
                <a16:creationId xmlns:a16="http://schemas.microsoft.com/office/drawing/2014/main" id="{C50A38FC-C9AD-45CE-BD30-322AA9C4DC55}"/>
              </a:ext>
            </a:extLst>
          </p:cNvPr>
          <p:cNvCxnSpPr>
            <a:cxnSpLocks/>
          </p:cNvCxnSpPr>
          <p:nvPr/>
        </p:nvCxnSpPr>
        <p:spPr>
          <a:xfrm>
            <a:off x="2637371" y="2341568"/>
            <a:ext cx="0" cy="519369"/>
          </a:xfrm>
          <a:prstGeom prst="line">
            <a:avLst/>
          </a:prstGeom>
          <a:ln w="19050"/>
        </p:spPr>
        <p:style>
          <a:lnRef idx="1">
            <a:schemeClr val="dk1"/>
          </a:lnRef>
          <a:fillRef idx="0">
            <a:schemeClr val="dk1"/>
          </a:fillRef>
          <a:effectRef idx="0">
            <a:schemeClr val="dk1"/>
          </a:effectRef>
          <a:fontRef idx="minor">
            <a:schemeClr val="tx1"/>
          </a:fontRef>
        </p:style>
      </p:cxnSp>
      <p:sp>
        <p:nvSpPr>
          <p:cNvPr id="47" name="TextBox 46">
            <a:extLst>
              <a:ext uri="{FF2B5EF4-FFF2-40B4-BE49-F238E27FC236}">
                <a16:creationId xmlns:a16="http://schemas.microsoft.com/office/drawing/2014/main" id="{7E9E4E19-5F4E-411D-862D-0FA6AEBBAA7D}"/>
              </a:ext>
            </a:extLst>
          </p:cNvPr>
          <p:cNvSpPr txBox="1"/>
          <p:nvPr/>
        </p:nvSpPr>
        <p:spPr>
          <a:xfrm>
            <a:off x="4070924" y="4790961"/>
            <a:ext cx="1578672" cy="307777"/>
          </a:xfrm>
          <a:prstGeom prst="rect">
            <a:avLst/>
          </a:prstGeom>
          <a:noFill/>
        </p:spPr>
        <p:txBody>
          <a:bodyPr wrap="square" rtlCol="0">
            <a:spAutoFit/>
          </a:bodyPr>
          <a:lstStyle/>
          <a:p>
            <a:pPr algn="ctr" defTabSz="1219170">
              <a:buClr>
                <a:srgbClr val="000000"/>
              </a:buClr>
            </a:pPr>
            <a:r>
              <a:rPr lang="en-US" sz="1400" b="1" kern="0">
                <a:solidFill>
                  <a:srgbClr val="000000"/>
                </a:solidFill>
                <a:latin typeface="Arial"/>
                <a:cs typeface="Arial"/>
                <a:sym typeface="Arial"/>
              </a:rPr>
              <a:t>2.2%</a:t>
            </a:r>
            <a:r>
              <a:rPr lang="en-US" sz="1400" kern="0" baseline="30000">
                <a:solidFill>
                  <a:srgbClr val="000000"/>
                </a:solidFill>
                <a:latin typeface="Arial"/>
                <a:cs typeface="Arial"/>
                <a:sym typeface="Arial"/>
              </a:rPr>
              <a:t>d</a:t>
            </a:r>
            <a:r>
              <a:rPr lang="en-US" sz="1400" b="1" kern="0">
                <a:solidFill>
                  <a:srgbClr val="000000"/>
                </a:solidFill>
                <a:latin typeface="Arial"/>
                <a:cs typeface="Arial"/>
                <a:sym typeface="Arial"/>
              </a:rPr>
              <a:t> </a:t>
            </a:r>
          </a:p>
        </p:txBody>
      </p:sp>
      <p:sp>
        <p:nvSpPr>
          <p:cNvPr id="48" name="TextBox 47">
            <a:extLst>
              <a:ext uri="{FF2B5EF4-FFF2-40B4-BE49-F238E27FC236}">
                <a16:creationId xmlns:a16="http://schemas.microsoft.com/office/drawing/2014/main" id="{F150DE4E-A823-4B77-AD75-18A296B7CD91}"/>
              </a:ext>
            </a:extLst>
          </p:cNvPr>
          <p:cNvSpPr txBox="1"/>
          <p:nvPr/>
        </p:nvSpPr>
        <p:spPr>
          <a:xfrm>
            <a:off x="2705103" y="2359172"/>
            <a:ext cx="2082451" cy="523220"/>
          </a:xfrm>
          <a:prstGeom prst="rect">
            <a:avLst/>
          </a:prstGeom>
          <a:noFill/>
        </p:spPr>
        <p:txBody>
          <a:bodyPr wrap="square" rtlCol="0">
            <a:spAutoFit/>
          </a:bodyPr>
          <a:lstStyle/>
          <a:p>
            <a:pPr algn="ctr" defTabSz="1219170">
              <a:buClr>
                <a:srgbClr val="000000"/>
              </a:buClr>
            </a:pPr>
            <a:r>
              <a:rPr lang="en-US" sz="1400" kern="0">
                <a:solidFill>
                  <a:srgbClr val="000000"/>
                </a:solidFill>
                <a:latin typeface="Arial"/>
                <a:cs typeface="Arial"/>
                <a:sym typeface="Arial"/>
              </a:rPr>
              <a:t>Difference</a:t>
            </a:r>
            <a:r>
              <a:rPr lang="en-US" sz="1400" b="1" kern="0" baseline="30000">
                <a:solidFill>
                  <a:srgbClr val="000000"/>
                </a:solidFill>
                <a:latin typeface="Arial"/>
                <a:cs typeface="Arial"/>
                <a:sym typeface="Arial"/>
              </a:rPr>
              <a:t>c</a:t>
            </a:r>
            <a:endParaRPr lang="en-US" sz="1400" kern="0">
              <a:solidFill>
                <a:srgbClr val="000000"/>
              </a:solidFill>
              <a:latin typeface="Arial"/>
              <a:cs typeface="Arial"/>
              <a:sym typeface="Arial"/>
            </a:endParaRPr>
          </a:p>
          <a:p>
            <a:pPr algn="ctr" defTabSz="1219170">
              <a:buClr>
                <a:srgbClr val="000000"/>
              </a:buClr>
            </a:pPr>
            <a:r>
              <a:rPr lang="en-US" sz="1400" kern="0">
                <a:solidFill>
                  <a:srgbClr val="000000"/>
                </a:solidFill>
                <a:latin typeface="Arial"/>
                <a:cs typeface="Arial"/>
                <a:sym typeface="Arial"/>
              </a:rPr>
              <a:t>21.6%</a:t>
            </a:r>
          </a:p>
        </p:txBody>
      </p:sp>
      <p:sp>
        <p:nvSpPr>
          <p:cNvPr id="50" name="TextBox 49">
            <a:extLst>
              <a:ext uri="{FF2B5EF4-FFF2-40B4-BE49-F238E27FC236}">
                <a16:creationId xmlns:a16="http://schemas.microsoft.com/office/drawing/2014/main" id="{A44A4C84-6FB9-402C-9715-14399313A63D}"/>
              </a:ext>
            </a:extLst>
          </p:cNvPr>
          <p:cNvSpPr txBox="1"/>
          <p:nvPr/>
        </p:nvSpPr>
        <p:spPr>
          <a:xfrm>
            <a:off x="1833713" y="2860940"/>
            <a:ext cx="1610055" cy="307777"/>
          </a:xfrm>
          <a:prstGeom prst="rect">
            <a:avLst/>
          </a:prstGeom>
          <a:noFill/>
        </p:spPr>
        <p:txBody>
          <a:bodyPr wrap="square" rtlCol="0">
            <a:spAutoFit/>
          </a:bodyPr>
          <a:lstStyle/>
          <a:p>
            <a:pPr algn="ctr" defTabSz="1219170">
              <a:buClr>
                <a:srgbClr val="000000"/>
              </a:buClr>
            </a:pPr>
            <a:r>
              <a:rPr lang="en-US" sz="1400" b="1" kern="0">
                <a:solidFill>
                  <a:srgbClr val="000000"/>
                </a:solidFill>
                <a:latin typeface="Arial"/>
                <a:cs typeface="Arial"/>
                <a:sym typeface="Arial"/>
              </a:rPr>
              <a:t>24.0%</a:t>
            </a:r>
            <a:r>
              <a:rPr lang="en-US" sz="1400" kern="0" baseline="30000">
                <a:solidFill>
                  <a:srgbClr val="000000"/>
                </a:solidFill>
                <a:latin typeface="Arial"/>
                <a:cs typeface="Arial"/>
                <a:sym typeface="Arial"/>
              </a:rPr>
              <a:t>d</a:t>
            </a:r>
            <a:r>
              <a:rPr lang="en-US" sz="1400" b="1" kern="0">
                <a:solidFill>
                  <a:srgbClr val="000000"/>
                </a:solidFill>
                <a:latin typeface="Arial"/>
                <a:cs typeface="Arial"/>
                <a:sym typeface="Arial"/>
              </a:rPr>
              <a:t> </a:t>
            </a:r>
          </a:p>
        </p:txBody>
      </p:sp>
      <p:sp>
        <p:nvSpPr>
          <p:cNvPr id="51" name="TextBox 50">
            <a:extLst>
              <a:ext uri="{FF2B5EF4-FFF2-40B4-BE49-F238E27FC236}">
                <a16:creationId xmlns:a16="http://schemas.microsoft.com/office/drawing/2014/main" id="{0A8E21D5-587E-451C-89F2-204E801B260C}"/>
              </a:ext>
            </a:extLst>
          </p:cNvPr>
          <p:cNvSpPr txBox="1"/>
          <p:nvPr/>
        </p:nvSpPr>
        <p:spPr>
          <a:xfrm>
            <a:off x="1021081" y="5600118"/>
            <a:ext cx="5753785" cy="276999"/>
          </a:xfrm>
          <a:prstGeom prst="rect">
            <a:avLst/>
          </a:prstGeom>
          <a:noFill/>
        </p:spPr>
        <p:txBody>
          <a:bodyPr wrap="square" rtlCol="0">
            <a:spAutoFit/>
          </a:bodyPr>
          <a:lstStyle/>
          <a:p>
            <a:pPr defTabSz="1219170">
              <a:buClr>
                <a:srgbClr val="000000"/>
              </a:buClr>
            </a:pPr>
            <a:r>
              <a:rPr lang="en-US" sz="1200" kern="0" dirty="0">
                <a:solidFill>
                  <a:srgbClr val="595454"/>
                </a:solidFill>
                <a:latin typeface="Arial"/>
                <a:cs typeface="Arial"/>
                <a:sym typeface="Arial"/>
              </a:rPr>
              <a:t>n/N                      43/179                                             4/179</a:t>
            </a:r>
          </a:p>
        </p:txBody>
      </p:sp>
      <p:sp>
        <p:nvSpPr>
          <p:cNvPr id="52" name="TextBox 51">
            <a:extLst>
              <a:ext uri="{FF2B5EF4-FFF2-40B4-BE49-F238E27FC236}">
                <a16:creationId xmlns:a16="http://schemas.microsoft.com/office/drawing/2014/main" id="{CEA7E392-9E91-46AE-B1E1-80F2EDDA30AD}"/>
              </a:ext>
            </a:extLst>
          </p:cNvPr>
          <p:cNvSpPr txBox="1"/>
          <p:nvPr/>
        </p:nvSpPr>
        <p:spPr>
          <a:xfrm>
            <a:off x="1507080" y="889695"/>
            <a:ext cx="4347651" cy="338554"/>
          </a:xfrm>
          <a:prstGeom prst="rect">
            <a:avLst/>
          </a:prstGeom>
          <a:noFill/>
        </p:spPr>
        <p:txBody>
          <a:bodyPr wrap="square" rtlCol="0">
            <a:spAutoFit/>
          </a:bodyPr>
          <a:lstStyle/>
          <a:p>
            <a:pPr algn="ctr" defTabSz="1219170">
              <a:buClr>
                <a:srgbClr val="000000"/>
              </a:buClr>
            </a:pPr>
            <a:r>
              <a:rPr lang="en-US" sz="1600" b="1" u="sng" kern="0" dirty="0">
                <a:latin typeface="Arial"/>
                <a:cs typeface="Arial"/>
                <a:sym typeface="Arial"/>
              </a:rPr>
              <a:t>Primary Endpoint: ITT (ypT0N0)</a:t>
            </a:r>
            <a:r>
              <a:rPr lang="en-US" sz="1600" b="1" u="sng" kern="0" baseline="30000" dirty="0">
                <a:latin typeface="Arial"/>
                <a:cs typeface="Arial"/>
                <a:sym typeface="Arial"/>
              </a:rPr>
              <a:t>b</a:t>
            </a:r>
          </a:p>
        </p:txBody>
      </p:sp>
      <p:sp>
        <p:nvSpPr>
          <p:cNvPr id="29" name="Content Placeholder 1"/>
          <p:cNvSpPr txBox="1">
            <a:spLocks/>
          </p:cNvSpPr>
          <p:nvPr/>
        </p:nvSpPr>
        <p:spPr>
          <a:xfrm>
            <a:off x="252617" y="5872711"/>
            <a:ext cx="8874940" cy="300984"/>
          </a:xfrm>
          <a:prstGeom prst="rect">
            <a:avLst/>
          </a:prstGeom>
        </p:spPr>
        <p:txBody>
          <a:bodyPr vert="horz" lIns="126000" tIns="54000" rIns="91440" bIns="45720" rtlCol="0">
            <a:noAutofit/>
          </a:bodyPr>
          <a:lstStyle>
            <a:lvl1pPr marL="0" indent="0" algn="l" defTabSz="1219170" rtl="0" eaLnBrk="1" latinLnBrk="0" hangingPunct="1">
              <a:lnSpc>
                <a:spcPct val="90000"/>
              </a:lnSpc>
              <a:spcBef>
                <a:spcPts val="600"/>
              </a:spcBef>
              <a:spcAft>
                <a:spcPts val="600"/>
              </a:spcAft>
              <a:buClr>
                <a:schemeClr val="tx2"/>
              </a:buClr>
              <a:buFont typeface="Arial" panose="020B0604020202020204" pitchFamily="34" charset="0"/>
              <a:buNone/>
              <a:defRPr sz="2400" b="0" kern="1200">
                <a:solidFill>
                  <a:schemeClr val="tx2"/>
                </a:solidFill>
                <a:latin typeface="+mn-lt"/>
                <a:ea typeface="+mn-ea"/>
                <a:cs typeface="+mn-cs"/>
              </a:defRPr>
            </a:lvl1pPr>
            <a:lvl2pPr marL="256026" indent="-256026"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2000" kern="1200">
                <a:solidFill>
                  <a:schemeClr val="tx1"/>
                </a:solidFill>
                <a:latin typeface="Trebuchet MS" panose="020B0603020202020204" pitchFamily="34" charset="0"/>
                <a:ea typeface="+mn-ea"/>
                <a:cs typeface="Arial" panose="020B0604020202020204" pitchFamily="34" charset="0"/>
              </a:defRPr>
            </a:lvl2pPr>
            <a:lvl3pPr marL="755885" indent="-341367"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1800" kern="1200">
                <a:solidFill>
                  <a:schemeClr val="tx1"/>
                </a:solidFill>
                <a:latin typeface="Trebuchet MS" panose="020B0603020202020204" pitchFamily="34" charset="0"/>
                <a:ea typeface="+mn-ea"/>
                <a:cs typeface="Arial" panose="020B0604020202020204" pitchFamily="34" charset="0"/>
              </a:defRPr>
            </a:lvl3pPr>
            <a:lvl4pPr marL="1182594" indent="-268217" algn="l" defTabSz="1219170" rtl="0" eaLnBrk="1" latinLnBrk="0" hangingPunct="1">
              <a:lnSpc>
                <a:spcPct val="90000"/>
              </a:lnSpc>
              <a:spcBef>
                <a:spcPts val="0"/>
              </a:spcBef>
              <a:spcAft>
                <a:spcPts val="600"/>
              </a:spcAft>
              <a:buClr>
                <a:schemeClr val="tx2"/>
              </a:buClr>
              <a:buFont typeface="Arial" panose="020B0604020202020204" pitchFamily="34" charset="0"/>
              <a:buChar char="•"/>
              <a:defRPr sz="1600" kern="1200">
                <a:solidFill>
                  <a:schemeClr val="tx1"/>
                </a:solidFill>
                <a:latin typeface="Trebuchet MS" panose="020B0603020202020204" pitchFamily="34" charset="0"/>
                <a:ea typeface="+mn-ea"/>
                <a:cs typeface="Arial" panose="020B0604020202020204" pitchFamily="34" charset="0"/>
              </a:defRPr>
            </a:lvl4pPr>
            <a:lvl5pPr marL="1609304" indent="-304792" algn="l" defTabSz="1219170" rtl="0" eaLnBrk="1" latinLnBrk="0" hangingPunct="1">
              <a:lnSpc>
                <a:spcPct val="90000"/>
              </a:lnSpc>
              <a:spcBef>
                <a:spcPts val="0"/>
              </a:spcBef>
              <a:spcAft>
                <a:spcPts val="600"/>
              </a:spcAft>
              <a:buClr>
                <a:schemeClr val="tx2"/>
              </a:buClr>
              <a:buFont typeface="Arial" panose="020B0604020202020204" pitchFamily="34" charset="0"/>
              <a:buChar char="–"/>
              <a:tabLst/>
              <a:defRPr sz="1400"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defTabSz="1625519">
              <a:spcBef>
                <a:spcPts val="800"/>
              </a:spcBef>
              <a:spcAft>
                <a:spcPts val="800"/>
              </a:spcAft>
              <a:buClr>
                <a:srgbClr val="EEECE1"/>
              </a:buClr>
            </a:pPr>
            <a:r>
              <a:rPr lang="en-US" sz="1200" dirty="0" err="1">
                <a:solidFill>
                  <a:srgbClr val="000000"/>
                </a:solidFill>
                <a:latin typeface="Arial"/>
                <a:sym typeface="Arial"/>
              </a:rPr>
              <a:t>pCR</a:t>
            </a:r>
            <a:r>
              <a:rPr lang="en-US" sz="1200" dirty="0">
                <a:solidFill>
                  <a:srgbClr val="000000"/>
                </a:solidFill>
                <a:latin typeface="Arial"/>
                <a:sym typeface="Arial"/>
              </a:rPr>
              <a:t> rate in the exploratory NIVO + </a:t>
            </a:r>
            <a:r>
              <a:rPr lang="en-US" sz="1200" dirty="0" err="1">
                <a:solidFill>
                  <a:srgbClr val="000000"/>
                </a:solidFill>
                <a:latin typeface="Arial"/>
                <a:sym typeface="Arial"/>
              </a:rPr>
              <a:t>IPI</a:t>
            </a:r>
            <a:r>
              <a:rPr lang="en-US" sz="1200" dirty="0">
                <a:solidFill>
                  <a:srgbClr val="000000"/>
                </a:solidFill>
                <a:latin typeface="Arial"/>
                <a:sym typeface="Arial"/>
              </a:rPr>
              <a:t> arm (ITT) was 20.4% (95% CI, 13.4–29.0)</a:t>
            </a:r>
          </a:p>
        </p:txBody>
      </p:sp>
      <p:sp>
        <p:nvSpPr>
          <p:cNvPr id="11" name="Footer Placeholder 7">
            <a:extLst>
              <a:ext uri="{FF2B5EF4-FFF2-40B4-BE49-F238E27FC236}">
                <a16:creationId xmlns:a16="http://schemas.microsoft.com/office/drawing/2014/main" id="{208F782B-B006-F528-6B3F-EA1523F8AF18}"/>
              </a:ext>
            </a:extLst>
          </p:cNvPr>
          <p:cNvSpPr txBox="1">
            <a:spLocks/>
          </p:cNvSpPr>
          <p:nvPr/>
        </p:nvSpPr>
        <p:spPr>
          <a:xfrm>
            <a:off x="493229" y="6105854"/>
            <a:ext cx="11202335" cy="442131"/>
          </a:xfrm>
          <a:prstGeom prst="rect">
            <a:avLst/>
          </a:prstGeom>
        </p:spPr>
        <p:txBody>
          <a:bodyPr vert="horz" lIns="91440" tIns="45720" rIns="91440" bIns="45720" rtlCol="0" anchor="b"/>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900" baseline="30000">
                <a:solidFill>
                  <a:schemeClr val="tx1"/>
                </a:solidFill>
              </a:rPr>
              <a:t>a</a:t>
            </a:r>
            <a:r>
              <a:rPr lang="en-US" sz="900">
                <a:solidFill>
                  <a:schemeClr val="tx1"/>
                </a:solidFill>
              </a:rPr>
              <a:t>Per BIPR; pCR: 0% residual viable tumor cells in both primary tumor (lung) and sampled lymph nodes; </a:t>
            </a:r>
            <a:r>
              <a:rPr lang="en-US" sz="900" baseline="30000">
                <a:solidFill>
                  <a:schemeClr val="tx1"/>
                </a:solidFill>
              </a:rPr>
              <a:t>b</a:t>
            </a:r>
            <a:r>
              <a:rPr lang="en-US" sz="900">
                <a:solidFill>
                  <a:schemeClr val="tx1"/>
                </a:solidFill>
              </a:rPr>
              <a:t>ITT principle: patients who did not undergo surgery counted as nonresponders for primary analysis; </a:t>
            </a:r>
            <a:br>
              <a:rPr lang="en-US" sz="900">
                <a:solidFill>
                  <a:schemeClr val="tx1"/>
                </a:solidFill>
              </a:rPr>
            </a:br>
            <a:r>
              <a:rPr lang="en-US" sz="900" baseline="30000">
                <a:solidFill>
                  <a:schemeClr val="tx1"/>
                </a:solidFill>
              </a:rPr>
              <a:t>c</a:t>
            </a:r>
            <a:r>
              <a:rPr lang="en-US" sz="900">
                <a:solidFill>
                  <a:schemeClr val="tx1"/>
                </a:solidFill>
              </a:rPr>
              <a:t>Calculated by stratified Cochran-Mantel-Haenszel method; </a:t>
            </a:r>
            <a:r>
              <a:rPr lang="en-US" sz="900" baseline="30000">
                <a:solidFill>
                  <a:schemeClr val="tx1"/>
                </a:solidFill>
              </a:rPr>
              <a:t>d</a:t>
            </a:r>
            <a:r>
              <a:rPr lang="en-US" sz="900">
                <a:solidFill>
                  <a:schemeClr val="tx1"/>
                </a:solidFill>
              </a:rPr>
              <a:t>pCR rates 95% CI: NIVO + chemo, 18.0–31.0; chemo, 0.6–5.6; </a:t>
            </a:r>
            <a:r>
              <a:rPr lang="en-US" sz="900" baseline="30000">
                <a:solidFill>
                  <a:schemeClr val="tx1"/>
                </a:solidFill>
              </a:rPr>
              <a:t>e</a:t>
            </a:r>
            <a:r>
              <a:rPr lang="en-US" sz="900">
                <a:solidFill>
                  <a:schemeClr val="tx1"/>
                </a:solidFill>
              </a:rPr>
              <a:t>Patients who underwent definitive surgery with an evaluable pathology sample for BIPR.</a:t>
            </a:r>
            <a:endParaRPr lang="en-US" sz="900" dirty="0">
              <a:solidFill>
                <a:schemeClr val="tx1"/>
              </a:solidFill>
            </a:endParaRPr>
          </a:p>
        </p:txBody>
      </p:sp>
      <p:sp>
        <p:nvSpPr>
          <p:cNvPr id="14" name="Footer Placeholder 13">
            <a:extLst>
              <a:ext uri="{FF2B5EF4-FFF2-40B4-BE49-F238E27FC236}">
                <a16:creationId xmlns:a16="http://schemas.microsoft.com/office/drawing/2014/main" id="{695608A9-76D7-C26D-1B9D-787A55E899CF}"/>
              </a:ext>
            </a:extLst>
          </p:cNvPr>
          <p:cNvSpPr>
            <a:spLocks noGrp="1"/>
          </p:cNvSpPr>
          <p:nvPr>
            <p:ph type="ftr" sz="quarter" idx="3"/>
          </p:nvPr>
        </p:nvSpPr>
        <p:spPr/>
        <p:txBody>
          <a:bodyPr/>
          <a:lstStyle/>
          <a:p>
            <a:r>
              <a:rPr lang="en-US" sz="1200" dirty="0"/>
              <a:t>Forde PM, et al. </a:t>
            </a:r>
            <a:r>
              <a:rPr lang="en-US" sz="1200" i="1" dirty="0"/>
              <a:t>N </a:t>
            </a:r>
            <a:r>
              <a:rPr lang="en-US" sz="1200" i="1" dirty="0" err="1"/>
              <a:t>Engl</a:t>
            </a:r>
            <a:r>
              <a:rPr lang="en-US" sz="1200" i="1" dirty="0"/>
              <a:t> J Med</a:t>
            </a:r>
            <a:r>
              <a:rPr lang="en-US" sz="1200" dirty="0"/>
              <a:t>. 2022;386;1973-1985. doi:10.1056/NEJMoa2202170</a:t>
            </a:r>
          </a:p>
        </p:txBody>
      </p:sp>
    </p:spTree>
    <p:extLst>
      <p:ext uri="{BB962C8B-B14F-4D97-AF65-F5344CB8AC3E}">
        <p14:creationId xmlns:p14="http://schemas.microsoft.com/office/powerpoint/2010/main" val="391840732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RNRSTYLE" val="Footnote"/>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RNRSTYLE" val="Footnote"/>
</p:tagLst>
</file>

<file path=ppt/tags/tag6.xml><?xml version="1.0" encoding="utf-8"?>
<p:tagLst xmlns:a="http://schemas.openxmlformats.org/drawingml/2006/main" xmlns:r="http://schemas.openxmlformats.org/officeDocument/2006/relationships" xmlns:p="http://schemas.openxmlformats.org/presentationml/2006/main">
  <p:tag name="RNRSTYLE" val="Footnote"/>
</p:tagLst>
</file>

<file path=ppt/tags/tag7.xml><?xml version="1.0" encoding="utf-8"?>
<p:tagLst xmlns:a="http://schemas.openxmlformats.org/drawingml/2006/main" xmlns:r="http://schemas.openxmlformats.org/officeDocument/2006/relationships" xmlns:p="http://schemas.openxmlformats.org/presentationml/2006/main">
  <p:tag name="RNRSTYLE" val="Footnote"/>
</p:tagLst>
</file>

<file path=ppt/tags/tag8.xml><?xml version="1.0" encoding="utf-8"?>
<p:tagLst xmlns:a="http://schemas.openxmlformats.org/drawingml/2006/main" xmlns:r="http://schemas.openxmlformats.org/officeDocument/2006/relationships" xmlns:p="http://schemas.openxmlformats.org/presentationml/2006/main">
  <p:tag name="RNRSTYLE" val="Footnote"/>
</p:tagLst>
</file>

<file path=ppt/tags/tag9.xml><?xml version="1.0" encoding="utf-8"?>
<p:tagLst xmlns:a="http://schemas.openxmlformats.org/drawingml/2006/main" xmlns:r="http://schemas.openxmlformats.org/officeDocument/2006/relationships" xmlns:p="http://schemas.openxmlformats.org/presentationml/2006/main">
  <p:tag name="RNRSTYLE" val="Footnote"/>
</p:tagLst>
</file>

<file path=ppt/theme/theme1.xml><?xml version="1.0" encoding="utf-8"?>
<a:theme xmlns:a="http://schemas.openxmlformats.org/drawingml/2006/main" name="HemOnc-2020">
  <a:themeElements>
    <a:clrScheme name="Custom 27">
      <a:dk1>
        <a:srgbClr val="4D4D4D"/>
      </a:dk1>
      <a:lt1>
        <a:srgbClr val="FFFFFF"/>
      </a:lt1>
      <a:dk2>
        <a:srgbClr val="4D4D4D"/>
      </a:dk2>
      <a:lt2>
        <a:srgbClr val="FFFFFF"/>
      </a:lt2>
      <a:accent1>
        <a:srgbClr val="DF504B"/>
      </a:accent1>
      <a:accent2>
        <a:srgbClr val="FF7F40"/>
      </a:accent2>
      <a:accent3>
        <a:srgbClr val="F7931E"/>
      </a:accent3>
      <a:accent4>
        <a:srgbClr val="35A696"/>
      </a:accent4>
      <a:accent5>
        <a:srgbClr val="4A86D9"/>
      </a:accent5>
      <a:accent6>
        <a:srgbClr val="AD337F"/>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2020" id="{2CE21447-B752-43F5-B460-E26026CA359D}" vid="{79E992CE-B17A-4970-A16D-168D83618C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48">
    <a:dk1>
      <a:sysClr val="windowText" lastClr="000000"/>
    </a:dk1>
    <a:lt1>
      <a:sysClr val="window" lastClr="FFFFFF"/>
    </a:lt1>
    <a:dk2>
      <a:srgbClr val="1F497D"/>
    </a:dk2>
    <a:lt2>
      <a:srgbClr val="EEECE1"/>
    </a:lt2>
    <a:accent1>
      <a:srgbClr val="004B87"/>
    </a:accent1>
    <a:accent2>
      <a:srgbClr val="FBAF41"/>
    </a:accent2>
    <a:accent3>
      <a:srgbClr val="8F2B2B"/>
    </a:accent3>
    <a:accent4>
      <a:srgbClr val="D7F6F3"/>
    </a:accent4>
    <a:accent5>
      <a:srgbClr val="58595B"/>
    </a:accent5>
    <a:accent6>
      <a:srgbClr val="057180"/>
    </a:accent6>
    <a:hlink>
      <a:srgbClr val="004B87"/>
    </a:hlink>
    <a:folHlink>
      <a:srgbClr val="8F2B2B"/>
    </a:folHlink>
  </a:clrScheme>
  <a:fontScheme name="Custom 1">
    <a:majorFont>
      <a:latin typeface="ProximaNovaA"/>
      <a:ea typeface=""/>
      <a:cs typeface=""/>
    </a:majorFont>
    <a:minorFont>
      <a:latin typeface="ProximaNova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tint val="100000"/>
              <a:shade val="100000"/>
              <a:satMod val="130000"/>
            </a:schemeClr>
          </a:gs>
          <a:gs pos="100000">
            <a:schemeClr val="phClr">
              <a:tint val="50000"/>
              <a:shade val="100000"/>
              <a:satMod val="350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Override>
</file>

<file path=docProps/app.xml><?xml version="1.0" encoding="utf-8"?>
<Properties xmlns="http://schemas.openxmlformats.org/officeDocument/2006/extended-properties" xmlns:vt="http://schemas.openxmlformats.org/officeDocument/2006/docPropsVTypes">
  <Template>HemOnc-2020</Template>
  <TotalTime>0</TotalTime>
  <Words>3451</Words>
  <Application>Microsoft Office PowerPoint</Application>
  <PresentationFormat>Widescreen</PresentationFormat>
  <Paragraphs>601</Paragraphs>
  <Slides>16</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Trebuchet MS</vt:lpstr>
      <vt:lpstr>HemOnc-2020</vt:lpstr>
      <vt:lpstr>What Is the Evidence Supporting Neoadjuvant Immunotherapy in Early-Stage NSCLC?</vt:lpstr>
      <vt:lpstr>Disclaimer</vt:lpstr>
      <vt:lpstr>Neoadjuvant Immunotherapy  Monotherapy</vt:lpstr>
      <vt:lpstr>Neoadjuvant and Perioperative I-O Combinations Demonstrated Activity in Resectable NSCLC1-10</vt:lpstr>
      <vt:lpstr>CheckMate 816 Study Designa</vt:lpstr>
      <vt:lpstr>Baseline Characteristics</vt:lpstr>
      <vt:lpstr>Treatment Disposition and Adjuvant Therapy</vt:lpstr>
      <vt:lpstr>Adverse Eventsa Summary</vt:lpstr>
      <vt:lpstr>Primary Endpoint: pCRa Rate With Neoadjuvant NIVO + Chemo vs Chemo</vt:lpstr>
      <vt:lpstr>Primary Endpoint: EFSa,b With Neoadjuvant NIVO + Chemo vs Chemo</vt:lpstr>
      <vt:lpstr>EFS Subgroup Analysis</vt:lpstr>
      <vt:lpstr>Type of Surgery by Baseline Stage of Disease</vt:lpstr>
      <vt:lpstr>Exploratory Analysis: EFS by pCR Status</vt:lpstr>
      <vt:lpstr>Overall Survival: Interim Analysis</vt:lpstr>
      <vt:lpstr>Ongoing Neoadjuvant Chemotherapy I-O Phase 3 Trials in Resectable NSCLC</vt:lpstr>
      <vt:lpstr>Conclusions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2022-11-30T16:02:10Z</dcterms:modified>
</cp:coreProperties>
</file>