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335" r:id="rId6"/>
    <p:sldId id="336" r:id="rId7"/>
    <p:sldId id="327" r:id="rId8"/>
    <p:sldId id="3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BAF4EB4E-4FB8-6B82-3AE1-0061C964EE13}" name="Emily Selverian" initials="ES" userId="S::eselverian@ushealthconnect.com::7243b05d-77ae-4911-9b60-9daf0f3e5e02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Selverian" userId="7243b05d-77ae-4911-9b60-9daf0f3e5e02" providerId="ADAL" clId="{679AC19D-E118-4CF6-8E50-9493C3B0536B}"/>
    <pc:docChg chg="custSel delSld modSld">
      <pc:chgData name="Emily Selverian" userId="7243b05d-77ae-4911-9b60-9daf0f3e5e02" providerId="ADAL" clId="{679AC19D-E118-4CF6-8E50-9493C3B0536B}" dt="2024-05-03T12:32:47.039" v="26" actId="478"/>
      <pc:docMkLst>
        <pc:docMk/>
      </pc:docMkLst>
      <pc:sldChg chg="del">
        <pc:chgData name="Emily Selverian" userId="7243b05d-77ae-4911-9b60-9daf0f3e5e02" providerId="ADAL" clId="{679AC19D-E118-4CF6-8E50-9493C3B0536B}" dt="2024-05-02T21:48:54.727" v="0" actId="47"/>
        <pc:sldMkLst>
          <pc:docMk/>
          <pc:sldMk cId="2360501234" sldId="257"/>
        </pc:sldMkLst>
      </pc:sldChg>
      <pc:sldChg chg="del">
        <pc:chgData name="Emily Selverian" userId="7243b05d-77ae-4911-9b60-9daf0f3e5e02" providerId="ADAL" clId="{679AC19D-E118-4CF6-8E50-9493C3B0536B}" dt="2024-05-02T21:48:56.642" v="4" actId="47"/>
        <pc:sldMkLst>
          <pc:docMk/>
          <pc:sldMk cId="1677661600" sldId="261"/>
        </pc:sldMkLst>
      </pc:sldChg>
      <pc:sldChg chg="del">
        <pc:chgData name="Emily Selverian" userId="7243b05d-77ae-4911-9b60-9daf0f3e5e02" providerId="ADAL" clId="{679AC19D-E118-4CF6-8E50-9493C3B0536B}" dt="2024-05-02T21:48:57.156" v="5" actId="47"/>
        <pc:sldMkLst>
          <pc:docMk/>
          <pc:sldMk cId="174748289" sldId="262"/>
        </pc:sldMkLst>
      </pc:sldChg>
      <pc:sldChg chg="del">
        <pc:chgData name="Emily Selverian" userId="7243b05d-77ae-4911-9b60-9daf0f3e5e02" providerId="ADAL" clId="{679AC19D-E118-4CF6-8E50-9493C3B0536B}" dt="2024-05-02T21:48:58.538" v="7" actId="47"/>
        <pc:sldMkLst>
          <pc:docMk/>
          <pc:sldMk cId="2508579302" sldId="305"/>
        </pc:sldMkLst>
      </pc:sldChg>
      <pc:sldChg chg="del">
        <pc:chgData name="Emily Selverian" userId="7243b05d-77ae-4911-9b60-9daf0f3e5e02" providerId="ADAL" clId="{679AC19D-E118-4CF6-8E50-9493C3B0536B}" dt="2024-05-02T21:52:48.270" v="9" actId="47"/>
        <pc:sldMkLst>
          <pc:docMk/>
          <pc:sldMk cId="795212375" sldId="307"/>
        </pc:sldMkLst>
      </pc:sldChg>
      <pc:sldChg chg="del">
        <pc:chgData name="Emily Selverian" userId="7243b05d-77ae-4911-9b60-9daf0f3e5e02" providerId="ADAL" clId="{679AC19D-E118-4CF6-8E50-9493C3B0536B}" dt="2024-05-03T12:26:25.340" v="24" actId="47"/>
        <pc:sldMkLst>
          <pc:docMk/>
          <pc:sldMk cId="3863143980" sldId="310"/>
        </pc:sldMkLst>
      </pc:sldChg>
      <pc:sldChg chg="del">
        <pc:chgData name="Emily Selverian" userId="7243b05d-77ae-4911-9b60-9daf0f3e5e02" providerId="ADAL" clId="{679AC19D-E118-4CF6-8E50-9493C3B0536B}" dt="2024-05-03T12:26:24.275" v="22" actId="47"/>
        <pc:sldMkLst>
          <pc:docMk/>
          <pc:sldMk cId="4023009008" sldId="312"/>
        </pc:sldMkLst>
      </pc:sldChg>
      <pc:sldChg chg="del">
        <pc:chgData name="Emily Selverian" userId="7243b05d-77ae-4911-9b60-9daf0f3e5e02" providerId="ADAL" clId="{679AC19D-E118-4CF6-8E50-9493C3B0536B}" dt="2024-05-02T21:52:49.709" v="12" actId="47"/>
        <pc:sldMkLst>
          <pc:docMk/>
          <pc:sldMk cId="3400252775" sldId="316"/>
        </pc:sldMkLst>
      </pc:sldChg>
      <pc:sldChg chg="del">
        <pc:chgData name="Emily Selverian" userId="7243b05d-77ae-4911-9b60-9daf0f3e5e02" providerId="ADAL" clId="{679AC19D-E118-4CF6-8E50-9493C3B0536B}" dt="2024-05-02T21:52:55.647" v="19" actId="47"/>
        <pc:sldMkLst>
          <pc:docMk/>
          <pc:sldMk cId="4182085665" sldId="324"/>
        </pc:sldMkLst>
      </pc:sldChg>
      <pc:sldChg chg="delSp mod delCm">
        <pc:chgData name="Emily Selverian" userId="7243b05d-77ae-4911-9b60-9daf0f3e5e02" providerId="ADAL" clId="{679AC19D-E118-4CF6-8E50-9493C3B0536B}" dt="2024-05-03T12:32:41.902" v="25" actId="478"/>
        <pc:sldMkLst>
          <pc:docMk/>
          <pc:sldMk cId="1217774634" sldId="327"/>
        </pc:sldMkLst>
        <pc:spChg chg="del">
          <ac:chgData name="Emily Selverian" userId="7243b05d-77ae-4911-9b60-9daf0f3e5e02" providerId="ADAL" clId="{679AC19D-E118-4CF6-8E50-9493C3B0536B}" dt="2024-05-03T12:32:41.902" v="25" actId="478"/>
          <ac:spMkLst>
            <pc:docMk/>
            <pc:sldMk cId="1217774634" sldId="327"/>
            <ac:spMk id="6" creationId="{9D933294-9661-A042-E639-8A65033727DC}"/>
          </ac:spMkLst>
        </pc:spChg>
      </pc:sldChg>
      <pc:sldChg chg="del">
        <pc:chgData name="Emily Selverian" userId="7243b05d-77ae-4911-9b60-9daf0f3e5e02" providerId="ADAL" clId="{679AC19D-E118-4CF6-8E50-9493C3B0536B}" dt="2024-05-02T21:48:55.192" v="1" actId="47"/>
        <pc:sldMkLst>
          <pc:docMk/>
          <pc:sldMk cId="610145984" sldId="331"/>
        </pc:sldMkLst>
      </pc:sldChg>
      <pc:sldChg chg="del">
        <pc:chgData name="Emily Selverian" userId="7243b05d-77ae-4911-9b60-9daf0f3e5e02" providerId="ADAL" clId="{679AC19D-E118-4CF6-8E50-9493C3B0536B}" dt="2024-05-02T21:48:55.614" v="2" actId="47"/>
        <pc:sldMkLst>
          <pc:docMk/>
          <pc:sldMk cId="3227410948" sldId="332"/>
        </pc:sldMkLst>
      </pc:sldChg>
      <pc:sldChg chg="del">
        <pc:chgData name="Emily Selverian" userId="7243b05d-77ae-4911-9b60-9daf0f3e5e02" providerId="ADAL" clId="{679AC19D-E118-4CF6-8E50-9493C3B0536B}" dt="2024-05-02T21:48:56.130" v="3" actId="47"/>
        <pc:sldMkLst>
          <pc:docMk/>
          <pc:sldMk cId="3612298651" sldId="333"/>
        </pc:sldMkLst>
      </pc:sldChg>
      <pc:sldChg chg="del">
        <pc:chgData name="Emily Selverian" userId="7243b05d-77ae-4911-9b60-9daf0f3e5e02" providerId="ADAL" clId="{679AC19D-E118-4CF6-8E50-9493C3B0536B}" dt="2024-05-02T21:48:57.634" v="6" actId="47"/>
        <pc:sldMkLst>
          <pc:docMk/>
          <pc:sldMk cId="3262573413" sldId="334"/>
        </pc:sldMkLst>
      </pc:sldChg>
      <pc:sldChg chg="delSp mod">
        <pc:chgData name="Emily Selverian" userId="7243b05d-77ae-4911-9b60-9daf0f3e5e02" providerId="ADAL" clId="{679AC19D-E118-4CF6-8E50-9493C3B0536B}" dt="2024-05-03T12:32:47.039" v="26" actId="478"/>
        <pc:sldMkLst>
          <pc:docMk/>
          <pc:sldMk cId="992410703" sldId="337"/>
        </pc:sldMkLst>
        <pc:spChg chg="del">
          <ac:chgData name="Emily Selverian" userId="7243b05d-77ae-4911-9b60-9daf0f3e5e02" providerId="ADAL" clId="{679AC19D-E118-4CF6-8E50-9493C3B0536B}" dt="2024-05-03T12:32:47.039" v="26" actId="478"/>
          <ac:spMkLst>
            <pc:docMk/>
            <pc:sldMk cId="992410703" sldId="337"/>
            <ac:spMk id="4" creationId="{5F628274-E400-19C9-107F-48DD5C04D8EE}"/>
          </ac:spMkLst>
        </pc:spChg>
      </pc:sldChg>
      <pc:sldChg chg="del">
        <pc:chgData name="Emily Selverian" userId="7243b05d-77ae-4911-9b60-9daf0f3e5e02" providerId="ADAL" clId="{679AC19D-E118-4CF6-8E50-9493C3B0536B}" dt="2024-05-03T12:26:24.771" v="23" actId="47"/>
        <pc:sldMkLst>
          <pc:docMk/>
          <pc:sldMk cId="1413952158" sldId="338"/>
        </pc:sldMkLst>
      </pc:sldChg>
      <pc:sldChg chg="del">
        <pc:chgData name="Emily Selverian" userId="7243b05d-77ae-4911-9b60-9daf0f3e5e02" providerId="ADAL" clId="{679AC19D-E118-4CF6-8E50-9493C3B0536B}" dt="2024-05-03T12:26:23.870" v="21" actId="47"/>
        <pc:sldMkLst>
          <pc:docMk/>
          <pc:sldMk cId="150319518" sldId="339"/>
        </pc:sldMkLst>
      </pc:sldChg>
      <pc:sldChg chg="del">
        <pc:chgData name="Emily Selverian" userId="7243b05d-77ae-4911-9b60-9daf0f3e5e02" providerId="ADAL" clId="{679AC19D-E118-4CF6-8E50-9493C3B0536B}" dt="2024-05-02T21:52:46.850" v="8" actId="47"/>
        <pc:sldMkLst>
          <pc:docMk/>
          <pc:sldMk cId="3470461230" sldId="340"/>
        </pc:sldMkLst>
      </pc:sldChg>
      <pc:sldChg chg="del">
        <pc:chgData name="Emily Selverian" userId="7243b05d-77ae-4911-9b60-9daf0f3e5e02" providerId="ADAL" clId="{679AC19D-E118-4CF6-8E50-9493C3B0536B}" dt="2024-05-02T21:52:48.803" v="10" actId="47"/>
        <pc:sldMkLst>
          <pc:docMk/>
          <pc:sldMk cId="3262272474" sldId="341"/>
        </pc:sldMkLst>
      </pc:sldChg>
      <pc:sldChg chg="del">
        <pc:chgData name="Emily Selverian" userId="7243b05d-77ae-4911-9b60-9daf0f3e5e02" providerId="ADAL" clId="{679AC19D-E118-4CF6-8E50-9493C3B0536B}" dt="2024-05-02T21:52:49.233" v="11" actId="47"/>
        <pc:sldMkLst>
          <pc:docMk/>
          <pc:sldMk cId="3481642367" sldId="342"/>
        </pc:sldMkLst>
      </pc:sldChg>
      <pc:sldChg chg="del">
        <pc:chgData name="Emily Selverian" userId="7243b05d-77ae-4911-9b60-9daf0f3e5e02" providerId="ADAL" clId="{679AC19D-E118-4CF6-8E50-9493C3B0536B}" dt="2024-05-02T21:52:50.130" v="13" actId="47"/>
        <pc:sldMkLst>
          <pc:docMk/>
          <pc:sldMk cId="33955625" sldId="343"/>
        </pc:sldMkLst>
      </pc:sldChg>
      <pc:sldChg chg="del">
        <pc:chgData name="Emily Selverian" userId="7243b05d-77ae-4911-9b60-9daf0f3e5e02" providerId="ADAL" clId="{679AC19D-E118-4CF6-8E50-9493C3B0536B}" dt="2024-05-02T21:52:50.559" v="14" actId="47"/>
        <pc:sldMkLst>
          <pc:docMk/>
          <pc:sldMk cId="4133508652" sldId="344"/>
        </pc:sldMkLst>
      </pc:sldChg>
      <pc:sldChg chg="del">
        <pc:chgData name="Emily Selverian" userId="7243b05d-77ae-4911-9b60-9daf0f3e5e02" providerId="ADAL" clId="{679AC19D-E118-4CF6-8E50-9493C3B0536B}" dt="2024-05-02T21:52:50.919" v="15" actId="47"/>
        <pc:sldMkLst>
          <pc:docMk/>
          <pc:sldMk cId="1294060333" sldId="345"/>
        </pc:sldMkLst>
      </pc:sldChg>
      <pc:sldChg chg="del">
        <pc:chgData name="Emily Selverian" userId="7243b05d-77ae-4911-9b60-9daf0f3e5e02" providerId="ADAL" clId="{679AC19D-E118-4CF6-8E50-9493C3B0536B}" dt="2024-05-02T21:52:51.344" v="16" actId="47"/>
        <pc:sldMkLst>
          <pc:docMk/>
          <pc:sldMk cId="3435779388" sldId="346"/>
        </pc:sldMkLst>
      </pc:sldChg>
      <pc:sldChg chg="del">
        <pc:chgData name="Emily Selverian" userId="7243b05d-77ae-4911-9b60-9daf0f3e5e02" providerId="ADAL" clId="{679AC19D-E118-4CF6-8E50-9493C3B0536B}" dt="2024-05-02T21:52:51.862" v="17" actId="47"/>
        <pc:sldMkLst>
          <pc:docMk/>
          <pc:sldMk cId="140157775" sldId="347"/>
        </pc:sldMkLst>
      </pc:sldChg>
      <pc:sldChg chg="del">
        <pc:chgData name="Emily Selverian" userId="7243b05d-77ae-4911-9b60-9daf0f3e5e02" providerId="ADAL" clId="{679AC19D-E118-4CF6-8E50-9493C3B0536B}" dt="2024-05-02T21:52:52.707" v="18" actId="47"/>
        <pc:sldMkLst>
          <pc:docMk/>
          <pc:sldMk cId="3389666779" sldId="34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3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78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596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4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24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768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1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436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242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3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783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7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275808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183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4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182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533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64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22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83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73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7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14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12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EAF3F-39D6-6E72-C38D-77AC0349F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8594"/>
            <a:ext cx="10515600" cy="6808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 validated biomarkers in HNSCC: PD-L1 expression and MSI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2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58CE-1961-B30F-EC44-1E80DC4E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PD-L1 Expression and Pembrolizumab ± Chemotherapy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0FE6-9C9B-701A-D5F6-7CCAECAE2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Pembrolizumab monotherapy is less active in CPS &lt;1 but has increasing activity as CPS for PD-L1 increases</a:t>
            </a:r>
          </a:p>
          <a:p>
            <a:pPr lvl="1"/>
            <a:r>
              <a:rPr lang="en-US" dirty="0"/>
              <a:t>More active than chemotherapy in CPS 1-19 and 20 groups</a:t>
            </a:r>
          </a:p>
          <a:p>
            <a:pPr lvl="1"/>
            <a:r>
              <a:rPr lang="en-US" dirty="0"/>
              <a:t>Should be used for frail patients with CPS 1-19</a:t>
            </a:r>
          </a:p>
          <a:p>
            <a:r>
              <a:rPr lang="en-US" dirty="0"/>
              <a:t>Pembrolizumab + chemotherapy elicits higher response rates and 5-year OS vs pembrolizumab monotherapy for CPS ≥20</a:t>
            </a:r>
          </a:p>
          <a:p>
            <a:pPr lvl="1"/>
            <a:r>
              <a:rPr lang="en-US" dirty="0"/>
              <a:t>May be considered for some patients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BF838-9866-BCE3-981D-A2088D09F180}"/>
              </a:ext>
            </a:extLst>
          </p:cNvPr>
          <p:cNvSpPr txBox="1"/>
          <p:nvPr/>
        </p:nvSpPr>
        <p:spPr>
          <a:xfrm>
            <a:off x="1055234" y="5846544"/>
            <a:ext cx="6094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Harrington KJ, et al. </a:t>
            </a:r>
            <a:r>
              <a:rPr lang="en-US" i="1" dirty="0"/>
              <a:t>J Clin Oncol. </a:t>
            </a:r>
            <a:r>
              <a:rPr lang="en-US" dirty="0"/>
              <a:t>2023;41(4):790-802.</a:t>
            </a:r>
          </a:p>
        </p:txBody>
      </p:sp>
    </p:spTree>
    <p:extLst>
      <p:ext uri="{BB962C8B-B14F-4D97-AF65-F5344CB8AC3E}">
        <p14:creationId xmlns:p14="http://schemas.microsoft.com/office/powerpoint/2010/main" val="154352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3E4B5-B80B-71AC-1923-8F9E11B5BE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When you add chemotherapy [in HPV-associated disease], you actually may be producing good results for these patients. Outside of a clinical trial, I tend to think about adding chemotherapy for these patients…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BAADDF-1960-C616-6E67-C9FCFFA97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Nabil F. Saba, MD</a:t>
            </a:r>
          </a:p>
        </p:txBody>
      </p:sp>
    </p:spTree>
    <p:extLst>
      <p:ext uri="{BB962C8B-B14F-4D97-AF65-F5344CB8AC3E}">
        <p14:creationId xmlns:p14="http://schemas.microsoft.com/office/powerpoint/2010/main" val="121777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E15E-9F69-2D6D-B8F1-9F8A4F26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F5E3E-EB1A-82E6-6E76-4AC7FA961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Check for PD-L1 by CPS score when making treatment decisions including PD-1 inhibitors with or without chemotherapy in patients with recurrent disease</a:t>
            </a:r>
          </a:p>
          <a:p>
            <a:pPr lvl="1"/>
            <a:r>
              <a:rPr lang="en-US" dirty="0"/>
              <a:t>Tumor mutation burden can be helpful but does not guide treatment selection</a:t>
            </a:r>
          </a:p>
          <a:p>
            <a:r>
              <a:rPr lang="en-US" dirty="0"/>
              <a:t>Novel biomarkers are under investigation, including those related to T-cell infiltration</a:t>
            </a:r>
          </a:p>
        </p:txBody>
      </p:sp>
    </p:spTree>
    <p:extLst>
      <p:ext uri="{BB962C8B-B14F-4D97-AF65-F5344CB8AC3E}">
        <p14:creationId xmlns:p14="http://schemas.microsoft.com/office/powerpoint/2010/main" val="9924107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115</Value>
      <Value>114</Value>
      <Value>79</Value>
      <Value>123</Value>
      <Value>111</Value>
      <Value>12</Value>
      <Value>106</Value>
      <Value>122</Value>
      <Value>121</Value>
    </TaxCatchAll>
    <Client_x0020_Name xmlns="3e3b0376-e8b9-4908-bff9-700406eddda5">Merck Sharp &amp; Dohme LLC</Client_x0020_Name>
    <Opportunity_x0020_Number_x0020_ xmlns="3e3b0376-e8b9-4908-bff9-700406eddda5">011575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CME</TermName>
          <TermId xmlns="http://schemas.microsoft.com/office/infopath/2007/PartnerControls">1f7b8709-f072-4db0-a1ee-0875ed2b4310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Samantha Keehn</TermName>
          <TermId xmlns="http://schemas.microsoft.com/office/infopath/2007/PartnerControls">beee19dd-c683-4d60-8e95-7386e9f81d52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Merck</TermName>
          <TermId xmlns="http://schemas.microsoft.com/office/infopath/2007/PartnerControls">56db2b6d-f16b-44c4-a04c-86ddbdfbbe30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Wilma Guerra</TermName>
          <TermId xmlns="http://schemas.microsoft.com/office/infopath/2007/PartnerControls">8de0901e-cdd8-410a-a2a9-694794f669b9</TermId>
        </TermInfo>
      </Terms>
    </aec9593b9aef438a83de6b1b34161499>
    <abf3b563650f4febb83e81f8ea956346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Emily Selverian</TermName>
          <TermId xmlns="http://schemas.microsoft.com/office/infopath/2007/PartnerControls">afe9b9ea-ec01-44cc-9be2-a2cd5a24d099</TermId>
        </TermInfo>
      </Terms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Minute CME</TermName>
          <TermId xmlns="http://schemas.microsoft.com/office/infopath/2007/PartnerControls">c131ebcd-0b60-476d-9493-7c4335d13142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E1CFE0-638A-4646-8421-43D4F455008C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734CD2-6713-4B91-A533-7E3EE0EA8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3b0376-e8b9-4908-bff9-700406eddda5"/>
    <ds:schemaRef ds:uri="6d36001d-906c-42d8-9280-446ac03b1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73E5C-8D2A-41D7-83B9-73C9685E48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181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Black</vt:lpstr>
      <vt:lpstr>Avenir Heavy</vt:lpstr>
      <vt:lpstr>Calibri</vt:lpstr>
      <vt:lpstr>Helvetica</vt:lpstr>
      <vt:lpstr>1_Office Theme</vt:lpstr>
      <vt:lpstr>Office Theme</vt:lpstr>
      <vt:lpstr>PowerPoint Presentation</vt:lpstr>
      <vt:lpstr>PD-L1 Expression and Pembrolizumab ± Chemotherapy</vt:lpstr>
      <vt:lpstr>PowerPoint Presentation</vt:lpstr>
      <vt:lpstr>Clinical Pearls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Emily Selverian</cp:lastModifiedBy>
  <cp:revision>8</cp:revision>
  <dcterms:created xsi:type="dcterms:W3CDTF">2024-04-08T19:38:40Z</dcterms:created>
  <dcterms:modified xsi:type="dcterms:W3CDTF">2024-05-03T12:32:50Z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Project Lead">
    <vt:lpwstr>121;#Samantha Keehn|beee19dd-c683-4d60-8e95-7386e9f81d52</vt:lpwstr>
  </property>
  <property fmtid="{D5CDD505-2E9C-101B-9397-08002B2CF9AE}" pid="6" name="MediaServiceImageTags">
    <vt:lpwstr/>
  </property>
  <property fmtid="{D5CDD505-2E9C-101B-9397-08002B2CF9AE}" pid="7" name="Initiative Lead">
    <vt:lpwstr>106;#IL|22222222-2222-2222-2222-222222222222</vt:lpwstr>
  </property>
  <property fmtid="{D5CDD505-2E9C-101B-9397-08002B2CF9AE}" pid="8" name="Supporter Name">
    <vt:lpwstr>111;#Merck|56db2b6d-f16b-44c4-a04c-86ddbdfbbe30</vt:lpwstr>
  </property>
  <property fmtid="{D5CDD505-2E9C-101B-9397-08002B2CF9AE}" pid="9" name="Opportunity Number">
    <vt:lpwstr>011575</vt:lpwstr>
  </property>
  <property fmtid="{D5CDD505-2E9C-101B-9397-08002B2CF9AE}" pid="10" name="_docset_NoMedatataSyncRequired">
    <vt:lpwstr>False</vt:lpwstr>
  </property>
  <property fmtid="{D5CDD505-2E9C-101B-9397-08002B2CF9AE}" pid="11" name="Product Type">
    <vt:lpwstr>114</vt:lpwstr>
  </property>
  <property fmtid="{D5CDD505-2E9C-101B-9397-08002B2CF9AE}" pid="12" name="Producer">
    <vt:lpwstr>122</vt:lpwstr>
  </property>
  <property fmtid="{D5CDD505-2E9C-101B-9397-08002B2CF9AE}" pid="13" name="Project Item">
    <vt:lpwstr>115</vt:lpwstr>
  </property>
  <property fmtid="{D5CDD505-2E9C-101B-9397-08002B2CF9AE}" pid="14" name="USH Subsidiary">
    <vt:lpwstr>79</vt:lpwstr>
  </property>
  <property fmtid="{D5CDD505-2E9C-101B-9397-08002B2CF9AE}" pid="15" name="Scientific Affairs">
    <vt:lpwstr>123</vt:lpwstr>
  </property>
  <property fmtid="{D5CDD505-2E9C-101B-9397-08002B2CF9AE}" pid="16" name="Therapeutic Area">
    <vt:lpwstr>12</vt:lpwstr>
  </property>
</Properties>
</file>