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7"/>
  </p:notesMasterIdLst>
  <p:sldIdLst>
    <p:sldId id="265" r:id="rId3"/>
    <p:sldId id="266" r:id="rId4"/>
    <p:sldId id="256"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AD7068-918F-63AC-4524-772FD65C9CF0}" name="Prerna Poojary" initials="PP" userId="S::ppoojary@totalcme.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0C884-0AA2-854E-8426-EEF41B2309DA}" v="3" dt="2024-08-14T18:07:04.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116" d="100"/>
          <a:sy n="116" d="100"/>
        </p:scale>
        <p:origin x="8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slide" Target="slides/slide1.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E6CD5-A2C5-B94B-B15D-A7C89EA84609}" type="datetimeFigureOut">
              <a:t>8/14/24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DA3D6-2399-EE48-9A04-97C1C8EE746B}" type="slidenum">
              <a:t>‹#›</a:t>
            </a:fld>
            <a:endParaRPr lang="en-US"/>
          </a:p>
        </p:txBody>
      </p:sp>
    </p:spTree>
    <p:extLst>
      <p:ext uri="{BB962C8B-B14F-4D97-AF65-F5344CB8AC3E}">
        <p14:creationId xmlns:p14="http://schemas.microsoft.com/office/powerpoint/2010/main" val="17756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257210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52977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025994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388076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899922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955451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140921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739055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29252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74879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3122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390737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34039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3295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30444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95504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2004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00376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56168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0986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11294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97566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60305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51164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77897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30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02512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615518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8581118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reachmd.com/programs/cme/guidelines-on-the-management-of-patients-with-pad/16539/"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1.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6930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Guidelines on the Management of Patients with PAD</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Demonstrate an understanding of the recent developments in PAD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Apply the latest guideline-directed approaches for PAD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15F2C0-3B98-2FBF-A6AC-A973C0BFDA73}"/>
              </a:ext>
            </a:extLst>
          </p:cNvPr>
          <p:cNvPicPr>
            <a:picLocks noChangeAspect="1"/>
          </p:cNvPicPr>
          <p:nvPr/>
        </p:nvPicPr>
        <p:blipFill>
          <a:blip r:embed="rId2"/>
          <a:stretch>
            <a:fillRect/>
          </a:stretch>
        </p:blipFill>
        <p:spPr>
          <a:xfrm>
            <a:off x="1824237" y="241664"/>
            <a:ext cx="8543526" cy="5471417"/>
          </a:xfrm>
          <a:prstGeom prst="rect">
            <a:avLst/>
          </a:prstGeom>
        </p:spPr>
      </p:pic>
      <p:sp>
        <p:nvSpPr>
          <p:cNvPr id="4" name="TextBox 3">
            <a:extLst>
              <a:ext uri="{FF2B5EF4-FFF2-40B4-BE49-F238E27FC236}">
                <a16:creationId xmlns:a16="http://schemas.microsoft.com/office/drawing/2014/main" id="{1C1693BF-AB7E-384A-5F64-4725979383D9}"/>
              </a:ext>
            </a:extLst>
          </p:cNvPr>
          <p:cNvSpPr txBox="1"/>
          <p:nvPr/>
        </p:nvSpPr>
        <p:spPr>
          <a:xfrm>
            <a:off x="3845734" y="5770991"/>
            <a:ext cx="4495452" cy="369332"/>
          </a:xfrm>
          <a:prstGeom prst="rect">
            <a:avLst/>
          </a:prstGeom>
          <a:noFill/>
        </p:spPr>
        <p:txBody>
          <a:bodyPr wrap="square" rtlCol="0">
            <a:spAutoFit/>
          </a:bodyPr>
          <a:lstStyle/>
          <a:p>
            <a:r>
              <a:rPr lang="en-US" b="1" i="0" dirty="0">
                <a:solidFill>
                  <a:srgbClr val="000000"/>
                </a:solidFill>
                <a:effectLst/>
                <a:latin typeface="Arial" panose="020B0604020202020204" pitchFamily="34" charset="0"/>
              </a:rPr>
              <a:t>Medical Therapy and Foot Care for PAD</a:t>
            </a:r>
            <a:endParaRPr lang="en-US" strike="sngStrike" dirty="0">
              <a:solidFill>
                <a:srgbClr val="FF0000"/>
              </a:solidFill>
            </a:endParaRPr>
          </a:p>
        </p:txBody>
      </p:sp>
      <p:sp>
        <p:nvSpPr>
          <p:cNvPr id="6" name="Footer Placeholder 5">
            <a:extLst>
              <a:ext uri="{FF2B5EF4-FFF2-40B4-BE49-F238E27FC236}">
                <a16:creationId xmlns:a16="http://schemas.microsoft.com/office/drawing/2014/main" id="{CE0FC791-0825-66AE-8734-72E5F480A75B}"/>
              </a:ext>
            </a:extLst>
          </p:cNvPr>
          <p:cNvSpPr>
            <a:spLocks noGrp="1"/>
          </p:cNvSpPr>
          <p:nvPr>
            <p:ph type="ftr" sz="quarter" idx="3"/>
          </p:nvPr>
        </p:nvSpPr>
        <p:spPr/>
        <p:txBody>
          <a:bodyPr/>
          <a:lstStyle/>
          <a:p>
            <a:r>
              <a:rPr lang="en-US"/>
              <a:t>Afib, atrial fibrillation; BID, two times daily; CLTI, chronic limb-threatening ischemia; DAPT, dual antiplatelet therapy; PAD, peripheral artery disease; SAPT, single antiplatelet therapy; SARS-CoV-2, severe acute respiratory syndrome coronavirus 2; VTE, venous thromboembolism.
Gornik HL, et al. </a:t>
            </a:r>
            <a:r>
              <a:rPr lang="en-US" i="1"/>
              <a:t>Circulation</a:t>
            </a:r>
            <a:r>
              <a:rPr lang="en-US"/>
              <a:t>. 2024;149(24):e1313-e1410.</a:t>
            </a:r>
          </a:p>
        </p:txBody>
      </p:sp>
    </p:spTree>
    <p:extLst>
      <p:ext uri="{BB962C8B-B14F-4D97-AF65-F5344CB8AC3E}">
        <p14:creationId xmlns:p14="http://schemas.microsoft.com/office/powerpoint/2010/main" val="2836809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DukeHeartOTG">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 id="{0F4A3CC2-C119-9740-858D-5330BBA8D2E3}" vid="{497735B5-7D62-694F-9810-0A4EA0F20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DukeHeartOTG</Template>
  <TotalTime>15</TotalTime>
  <Words>371</Words>
  <Application>Microsoft Macintosh PowerPoint</Application>
  <PresentationFormat>Widescreen</PresentationFormat>
  <Paragraphs>28</Paragraphs>
  <Slides>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Aptos</vt:lpstr>
      <vt:lpstr>Arial</vt:lpstr>
      <vt:lpstr>Calibri</vt:lpstr>
      <vt:lpstr>Calibri Light</vt:lpstr>
      <vt:lpstr>Century Gothic</vt:lpstr>
      <vt:lpstr>Trebuchet MS</vt:lpstr>
      <vt:lpstr>DukeHeartOTG</vt:lpstr>
      <vt:lpstr>Office Theme</vt:lpstr>
      <vt:lpstr>PowerPoint Presentation</vt:lpstr>
      <vt:lpstr>Disclaimer</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Therapy and Foot Care for PAD  </dc:title>
  <dc:subject/>
  <dc:creator>MedEd On The Go</dc:creator>
  <cp:keywords/>
  <dc:description/>
  <cp:lastModifiedBy>Harley Kidner</cp:lastModifiedBy>
  <cp:revision>4</cp:revision>
  <dcterms:created xsi:type="dcterms:W3CDTF">2024-07-25T16:56:16Z</dcterms:created>
  <dcterms:modified xsi:type="dcterms:W3CDTF">2024-08-14T18:07:31Z</dcterms:modified>
  <cp:category/>
</cp:coreProperties>
</file>