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0" autoAdjust="0"/>
    <p:restoredTop sz="94660"/>
  </p:normalViewPr>
  <p:slideViewPr>
    <p:cSldViewPr snapToGrid="0" showGuides="1">
      <p:cViewPr varScale="1">
        <p:scale>
          <a:sx n="106" d="100"/>
          <a:sy n="106" d="100"/>
        </p:scale>
        <p:origin x="126"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7C9D-34F6-C123-2E28-FA934D8B0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5CD4ED-C7B0-41F9-B1FD-EDAB989FC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F726B-57CE-636B-79FA-3D183FACAB0A}"/>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5" name="Footer Placeholder 4">
            <a:extLst>
              <a:ext uri="{FF2B5EF4-FFF2-40B4-BE49-F238E27FC236}">
                <a16:creationId xmlns:a16="http://schemas.microsoft.com/office/drawing/2014/main" id="{BFA4EAB6-6D75-84CD-48A0-71B01D487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0C169-A0B9-0EBE-4FC8-25A40AC47D54}"/>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216377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E465-6587-F205-DCF3-83EB431DD5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DD46DF-9EF5-D276-C124-A2BDE2D698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CC2DF-8896-4D18-C518-5BE5ECE199CB}"/>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5" name="Footer Placeholder 4">
            <a:extLst>
              <a:ext uri="{FF2B5EF4-FFF2-40B4-BE49-F238E27FC236}">
                <a16:creationId xmlns:a16="http://schemas.microsoft.com/office/drawing/2014/main" id="{98B1F057-EFFB-4BC5-171A-ABB5831DE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A36C5-0DB9-4D48-A1D7-226313588D86}"/>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86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158D5C-7F4E-F5F5-EE3C-713D4DC6EC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F08640-0138-E7AC-5B27-55E9450D2F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52B07-ABEF-CFF4-7FAF-3012E6FDB88B}"/>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5" name="Footer Placeholder 4">
            <a:extLst>
              <a:ext uri="{FF2B5EF4-FFF2-40B4-BE49-F238E27FC236}">
                <a16:creationId xmlns:a16="http://schemas.microsoft.com/office/drawing/2014/main" id="{998C59F9-C71D-5185-A5BB-B30A46C5D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A85-08CC-7651-D30C-6B986FA3C4CD}"/>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367987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9DCA-206F-93E6-00FB-8EBDABA9E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DD390-63EA-E7DC-CE12-1FBB130AE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53FD1-7959-64E0-3F70-908851F2B658}"/>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5" name="Footer Placeholder 4">
            <a:extLst>
              <a:ext uri="{FF2B5EF4-FFF2-40B4-BE49-F238E27FC236}">
                <a16:creationId xmlns:a16="http://schemas.microsoft.com/office/drawing/2014/main" id="{B48B0FA8-8A1C-DD02-B76D-D81890210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BBEEE-548E-492B-95E4-9FCBC5206576}"/>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268450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54CF-2E74-9F83-28B2-D2047202B8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48CD33-8186-E4AD-B31B-3AD3E97BA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103440-2A3A-AD0E-C860-6FC806498037}"/>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5" name="Footer Placeholder 4">
            <a:extLst>
              <a:ext uri="{FF2B5EF4-FFF2-40B4-BE49-F238E27FC236}">
                <a16:creationId xmlns:a16="http://schemas.microsoft.com/office/drawing/2014/main" id="{1E38221D-5620-4804-A283-BFD26B822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1DEED-1AD7-E940-3854-E379718DC472}"/>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133337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D12C-E0F8-682E-9F08-D52674301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6EFEF-9ED0-EC55-8472-0AB617FFA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59CA44-8F7E-F061-5125-60596DD2D9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469D0F-5FC8-BA98-E6E4-9FD17B0883AE}"/>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6" name="Footer Placeholder 5">
            <a:extLst>
              <a:ext uri="{FF2B5EF4-FFF2-40B4-BE49-F238E27FC236}">
                <a16:creationId xmlns:a16="http://schemas.microsoft.com/office/drawing/2014/main" id="{E3E0A759-B51D-6B24-5013-DB62BC0F3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6B132-9B65-97A5-8185-4994E9CE1985}"/>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353985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1350-9F4E-D4D6-F5B0-94C798586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743C89-F421-77C1-0B96-B810A5328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60280-386B-9C0D-FA12-8976BF7935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13C2E0-0EA4-3974-8439-6B7563696B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A8946-F375-3642-A2D2-83B63E946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22FC38-ED76-21C1-91AA-EA340786A72A}"/>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8" name="Footer Placeholder 7">
            <a:extLst>
              <a:ext uri="{FF2B5EF4-FFF2-40B4-BE49-F238E27FC236}">
                <a16:creationId xmlns:a16="http://schemas.microsoft.com/office/drawing/2014/main" id="{FBFF347E-E7A9-2615-CE9E-1D48CA1DB7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C6C945-EB25-36AF-D0A4-FE36CC1D6C8E}"/>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20156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FB1A-8520-2F62-65B9-3FDEC59BB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B531D2-EBC8-2DEC-308E-9F3EEF3A4A63}"/>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4" name="Footer Placeholder 3">
            <a:extLst>
              <a:ext uri="{FF2B5EF4-FFF2-40B4-BE49-F238E27FC236}">
                <a16:creationId xmlns:a16="http://schemas.microsoft.com/office/drawing/2014/main" id="{B04295F9-6D21-4A16-94DB-034D174A5B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E88C2-B89B-96A4-0A64-9CD64363F856}"/>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341597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CDD05-0349-A3D7-B8AF-2B39247CC0A9}"/>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3" name="Footer Placeholder 2">
            <a:extLst>
              <a:ext uri="{FF2B5EF4-FFF2-40B4-BE49-F238E27FC236}">
                <a16:creationId xmlns:a16="http://schemas.microsoft.com/office/drawing/2014/main" id="{F56B392B-8CB4-CA3E-248B-FF0359F3C0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017FA-7381-CD7F-6041-F10852D89D22}"/>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285742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5387-9DBC-4262-8BC8-EE0729DB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9C173E-CD53-A3C1-9F79-A6EE75EF4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5D689B-1BB5-8BE4-97A4-331A4A5BC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5C2410-986B-DF71-9F27-E5F9BB83905C}"/>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6" name="Footer Placeholder 5">
            <a:extLst>
              <a:ext uri="{FF2B5EF4-FFF2-40B4-BE49-F238E27FC236}">
                <a16:creationId xmlns:a16="http://schemas.microsoft.com/office/drawing/2014/main" id="{41E93764-54A7-B08F-A02D-D333131A0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75AF3-A340-9243-9F7B-38223E44F388}"/>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102583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3F46-17AF-B004-C8E2-5C4445B94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A17A79-8064-2572-ADD5-39DE870AF0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DDC8A6-6BCC-2CD7-5AF5-C09A67C07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A0EDC-0B78-473C-4B82-90DC0319490C}"/>
              </a:ext>
            </a:extLst>
          </p:cNvPr>
          <p:cNvSpPr>
            <a:spLocks noGrp="1"/>
          </p:cNvSpPr>
          <p:nvPr>
            <p:ph type="dt" sz="half" idx="10"/>
          </p:nvPr>
        </p:nvSpPr>
        <p:spPr/>
        <p:txBody>
          <a:bodyPr/>
          <a:lstStyle/>
          <a:p>
            <a:fld id="{A42C51E3-3756-4B05-A4EF-ED5C31148D0B}" type="datetimeFigureOut">
              <a:rPr lang="en-US" smtClean="0"/>
              <a:t>12/15/2022</a:t>
            </a:fld>
            <a:endParaRPr lang="en-US"/>
          </a:p>
        </p:txBody>
      </p:sp>
      <p:sp>
        <p:nvSpPr>
          <p:cNvPr id="6" name="Footer Placeholder 5">
            <a:extLst>
              <a:ext uri="{FF2B5EF4-FFF2-40B4-BE49-F238E27FC236}">
                <a16:creationId xmlns:a16="http://schemas.microsoft.com/office/drawing/2014/main" id="{1F1320D1-9A28-63D8-EBB1-0C8555E86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B7640-203D-F064-A44A-E4FC9BDD0AA0}"/>
              </a:ext>
            </a:extLst>
          </p:cNvPr>
          <p:cNvSpPr>
            <a:spLocks noGrp="1"/>
          </p:cNvSpPr>
          <p:nvPr>
            <p:ph type="sldNum" sz="quarter" idx="12"/>
          </p:nvPr>
        </p:nvSpPr>
        <p:spPr/>
        <p:txBody>
          <a:bodyPr/>
          <a:lstStyle/>
          <a:p>
            <a:fld id="{6BFB42D7-4C04-431D-A086-92F1AFCE341C}" type="slidenum">
              <a:rPr lang="en-US" smtClean="0"/>
              <a:t>‹#›</a:t>
            </a:fld>
            <a:endParaRPr lang="en-US"/>
          </a:p>
        </p:txBody>
      </p:sp>
    </p:spTree>
    <p:extLst>
      <p:ext uri="{BB962C8B-B14F-4D97-AF65-F5344CB8AC3E}">
        <p14:creationId xmlns:p14="http://schemas.microsoft.com/office/powerpoint/2010/main" val="131048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10E29-8211-64C3-C61D-40E346FF6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68F71-0109-F0F2-3E22-DB9A95388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1489E-FC43-E6F0-1B37-C4D4D8EA4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C51E3-3756-4B05-A4EF-ED5C31148D0B}" type="datetimeFigureOut">
              <a:rPr lang="en-US" smtClean="0"/>
              <a:t>12/15/2022</a:t>
            </a:fld>
            <a:endParaRPr lang="en-US"/>
          </a:p>
        </p:txBody>
      </p:sp>
      <p:sp>
        <p:nvSpPr>
          <p:cNvPr id="5" name="Footer Placeholder 4">
            <a:extLst>
              <a:ext uri="{FF2B5EF4-FFF2-40B4-BE49-F238E27FC236}">
                <a16:creationId xmlns:a16="http://schemas.microsoft.com/office/drawing/2014/main" id="{6CF07DF8-E273-527F-8924-9E1E30EC7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17806B-F108-E3F6-FD2F-B3F69501F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B42D7-4C04-431D-A086-92F1AFCE341C}" type="slidenum">
              <a:rPr lang="en-US" smtClean="0"/>
              <a:t>‹#›</a:t>
            </a:fld>
            <a:endParaRPr lang="en-US"/>
          </a:p>
        </p:txBody>
      </p:sp>
    </p:spTree>
    <p:extLst>
      <p:ext uri="{BB962C8B-B14F-4D97-AF65-F5344CB8AC3E}">
        <p14:creationId xmlns:p14="http://schemas.microsoft.com/office/powerpoint/2010/main" val="38535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6F5D5F0-7C2A-62D8-EE06-493647631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710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8657EF0C-6972-116D-E4EC-E7C9AAD4A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054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E34C6B06-FF6E-31B0-6F93-E1B14F63D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014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9BA005B6-1CCC-A9B4-E192-567928611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808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1221F2F-2442-24CD-9225-6584F5FCA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332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7AA0F469-77AE-95EB-5BDB-9826AD8CA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572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A100027-F3DB-A09C-5455-1DE59672F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095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09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250590A2-22A2-000C-F5E2-FB55B8A7A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83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0E54B11B-59AC-C7E3-5A39-B242A371E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812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5846787-006D-656B-A355-8FA056E43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624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AA3D5A96-B30E-96E9-0DE7-FDF49968D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396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30536BD5-C868-F8E1-4402-A0C2BEC84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265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79216178-C0FA-3660-90BC-3DCCD9215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441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3428D29-9508-CAAD-EAD7-3FA0EE410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5239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Words>
  <Application>Microsoft Office PowerPoint</Application>
  <PresentationFormat>Widescreen</PresentationFormat>
  <Paragraphs>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2022-12-15T20:21:14Z</dcterms:created>
  <dcterms:modified xsi:type="dcterms:W3CDTF">2022-12-15T20:21:21Z</dcterms:modified>
</cp:coreProperties>
</file>