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73" r:id="rId1"/>
  </p:sldMasterIdLst>
  <p:notesMasterIdLst>
    <p:notesMasterId r:id="rId7"/>
  </p:notesMasterIdLst>
  <p:sldIdLst>
    <p:sldId id="256" r:id="rId2"/>
    <p:sldId id="260" r:id="rId3"/>
    <p:sldId id="257" r:id="rId4"/>
    <p:sldId id="258" r:id="rId5"/>
    <p:sldId id="259"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594" userDrawn="1">
          <p15:clr>
            <a:srgbClr val="A4A3A4"/>
          </p15:clr>
        </p15:guide>
        <p15:guide id="2" pos="3840" userDrawn="1">
          <p15:clr>
            <a:srgbClr val="A4A3A4"/>
          </p15:clr>
        </p15:guide>
        <p15:guide id="3" orient="horz" pos="1134"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2499CDA-5012-4157-B975-ADF53F668466}" v="1" dt="2022-12-13T19:46:47.47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443" autoAdjust="0"/>
    <p:restoredTop sz="96702" autoAdjust="0"/>
  </p:normalViewPr>
  <p:slideViewPr>
    <p:cSldViewPr snapToGrid="0">
      <p:cViewPr varScale="1">
        <p:scale>
          <a:sx n="97" d="100"/>
          <a:sy n="97" d="100"/>
        </p:scale>
        <p:origin x="108" y="606"/>
      </p:cViewPr>
      <p:guideLst>
        <p:guide orient="horz" pos="594"/>
        <p:guide pos="3840"/>
        <p:guide orient="horz" pos="1134"/>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12"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E99BC7A-BB4B-4968-AA34-6F92F657B56F}" type="datetimeFigureOut">
              <a:rPr lang="en-US" smtClean="0"/>
              <a:t>12/13/2022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FB41CCF-1001-4D52-BCF3-658308EC8578}" type="slidenum">
              <a:rPr lang="en-US" smtClean="0"/>
              <a:t>‹#›</a:t>
            </a:fld>
            <a:endParaRPr lang="en-US"/>
          </a:p>
        </p:txBody>
      </p:sp>
    </p:spTree>
    <p:extLst>
      <p:ext uri="{BB962C8B-B14F-4D97-AF65-F5344CB8AC3E}">
        <p14:creationId xmlns:p14="http://schemas.microsoft.com/office/powerpoint/2010/main" val="23041713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FB41CCF-1001-4D52-BCF3-658308EC8578}" type="slidenum">
              <a:rPr lang="en-US" smtClean="0"/>
              <a:t>1</a:t>
            </a:fld>
            <a:endParaRPr lang="en-US"/>
          </a:p>
        </p:txBody>
      </p:sp>
    </p:spTree>
    <p:extLst>
      <p:ext uri="{BB962C8B-B14F-4D97-AF65-F5344CB8AC3E}">
        <p14:creationId xmlns:p14="http://schemas.microsoft.com/office/powerpoint/2010/main" val="343687435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14" name="Title 1">
            <a:extLst>
              <a:ext uri="{FF2B5EF4-FFF2-40B4-BE49-F238E27FC236}">
                <a16:creationId xmlns:a16="http://schemas.microsoft.com/office/drawing/2014/main" id="{E5AE574C-C01D-4451-B818-78560B1180FA}"/>
              </a:ext>
            </a:extLst>
          </p:cNvPr>
          <p:cNvSpPr>
            <a:spLocks noGrp="1"/>
          </p:cNvSpPr>
          <p:nvPr>
            <p:ph type="title"/>
          </p:nvPr>
        </p:nvSpPr>
        <p:spPr>
          <a:xfrm>
            <a:off x="609601" y="1709738"/>
            <a:ext cx="10515600" cy="2852737"/>
          </a:xfrm>
        </p:spPr>
        <p:txBody>
          <a:bodyPr anchor="ctr">
            <a:normAutofit/>
          </a:bodyPr>
          <a:lstStyle>
            <a:lvl1pPr>
              <a:defRPr sz="4800"/>
            </a:lvl1pPr>
          </a:lstStyle>
          <a:p>
            <a:r>
              <a:rPr lang="en-US"/>
              <a:t>Click to edit Master title style</a:t>
            </a:r>
            <a:endParaRPr lang="en-US" dirty="0"/>
          </a:p>
        </p:txBody>
      </p:sp>
      <p:sp>
        <p:nvSpPr>
          <p:cNvPr id="15" name="Text Placeholder 2">
            <a:extLst>
              <a:ext uri="{FF2B5EF4-FFF2-40B4-BE49-F238E27FC236}">
                <a16:creationId xmlns:a16="http://schemas.microsoft.com/office/drawing/2014/main" id="{1ECCB66C-05CB-49D9-B7E7-0C427D6D7F53}"/>
              </a:ext>
            </a:extLst>
          </p:cNvPr>
          <p:cNvSpPr>
            <a:spLocks noGrp="1"/>
          </p:cNvSpPr>
          <p:nvPr>
            <p:ph type="body" idx="1"/>
          </p:nvPr>
        </p:nvSpPr>
        <p:spPr>
          <a:xfrm>
            <a:off x="609601" y="4589463"/>
            <a:ext cx="10515600" cy="1500187"/>
          </a:xfrm>
          <a:prstGeom prst="rect">
            <a:avLst/>
          </a:prstGeom>
        </p:spPr>
        <p:txBody>
          <a:bodyPr>
            <a:normAutofit/>
          </a:bodyPr>
          <a:lstStyle>
            <a:lvl1pPr marL="0" indent="0">
              <a:buNone/>
              <a:defRPr sz="18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Rectangle 6">
            <a:extLst>
              <a:ext uri="{FF2B5EF4-FFF2-40B4-BE49-F238E27FC236}">
                <a16:creationId xmlns:a16="http://schemas.microsoft.com/office/drawing/2014/main" id="{A632F408-3A85-44BA-9DC9-E8F0D6C40C97}"/>
              </a:ext>
            </a:extLst>
          </p:cNvPr>
          <p:cNvSpPr/>
          <p:nvPr/>
        </p:nvSpPr>
        <p:spPr>
          <a:xfrm>
            <a:off x="10365698" y="6356350"/>
            <a:ext cx="1753850" cy="3651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ooter Placeholder 4">
            <a:extLst>
              <a:ext uri="{FF2B5EF4-FFF2-40B4-BE49-F238E27FC236}">
                <a16:creationId xmlns:a16="http://schemas.microsoft.com/office/drawing/2014/main" id="{5CD80B2F-AB86-4AC5-ADB1-2230734739B0}"/>
              </a:ext>
            </a:extLst>
          </p:cNvPr>
          <p:cNvSpPr>
            <a:spLocks noGrp="1"/>
          </p:cNvSpPr>
          <p:nvPr>
            <p:ph type="ftr" sz="quarter" idx="3"/>
          </p:nvPr>
        </p:nvSpPr>
        <p:spPr>
          <a:xfrm>
            <a:off x="609600" y="6356350"/>
            <a:ext cx="105155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pic>
        <p:nvPicPr>
          <p:cNvPr id="8" name="Picture 7">
            <a:extLst>
              <a:ext uri="{FF2B5EF4-FFF2-40B4-BE49-F238E27FC236}">
                <a16:creationId xmlns:a16="http://schemas.microsoft.com/office/drawing/2014/main" id="{1A83E91B-0E38-457E-9D74-11EC7CF82DB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975360"/>
          </a:xfrm>
          <a:prstGeom prst="rect">
            <a:avLst/>
          </a:prstGeom>
        </p:spPr>
      </p:pic>
      <p:pic>
        <p:nvPicPr>
          <p:cNvPr id="9" name="Picture 8">
            <a:extLst>
              <a:ext uri="{FF2B5EF4-FFF2-40B4-BE49-F238E27FC236}">
                <a16:creationId xmlns:a16="http://schemas.microsoft.com/office/drawing/2014/main" id="{8738BBDE-63E0-461E-B54F-B886F32E218C}"/>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a:stretch/>
        </p:blipFill>
        <p:spPr>
          <a:xfrm>
            <a:off x="609600" y="93853"/>
            <a:ext cx="1537746" cy="787653"/>
          </a:xfrm>
          <a:prstGeom prst="rect">
            <a:avLst/>
          </a:prstGeom>
        </p:spPr>
      </p:pic>
      <p:pic>
        <p:nvPicPr>
          <p:cNvPr id="10" name="Picture 9">
            <a:extLst>
              <a:ext uri="{FF2B5EF4-FFF2-40B4-BE49-F238E27FC236}">
                <a16:creationId xmlns:a16="http://schemas.microsoft.com/office/drawing/2014/main" id="{977ED46F-C931-4691-8D4C-482ED069C23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975360"/>
          </a:xfrm>
          <a:prstGeom prst="rect">
            <a:avLst/>
          </a:prstGeom>
        </p:spPr>
      </p:pic>
      <p:pic>
        <p:nvPicPr>
          <p:cNvPr id="11" name="Picture 10">
            <a:extLst>
              <a:ext uri="{FF2B5EF4-FFF2-40B4-BE49-F238E27FC236}">
                <a16:creationId xmlns:a16="http://schemas.microsoft.com/office/drawing/2014/main" id="{F006A481-1630-49E3-A133-2CE281B5CFB2}"/>
              </a:ext>
            </a:extLst>
          </p:cNvPr>
          <p:cNvPicPr>
            <a:picLocks noChangeAspect="1"/>
          </p:cNvPicPr>
          <p:nvPr userDrawn="1"/>
        </p:nvPicPr>
        <p:blipFill rotWithShape="1">
          <a:blip r:embed="rId4">
            <a:extLst>
              <a:ext uri="{28A0092B-C50C-407E-A947-70E740481C1C}">
                <a14:useLocalDpi xmlns:a14="http://schemas.microsoft.com/office/drawing/2010/main" val="0"/>
              </a:ext>
            </a:extLst>
          </a:blip>
          <a:srcRect/>
          <a:stretch/>
        </p:blipFill>
        <p:spPr>
          <a:xfrm>
            <a:off x="609600" y="93853"/>
            <a:ext cx="1537746" cy="787653"/>
          </a:xfrm>
          <a:prstGeom prst="rect">
            <a:avLst/>
          </a:prstGeom>
        </p:spPr>
      </p:pic>
    </p:spTree>
    <p:extLst>
      <p:ext uri="{BB962C8B-B14F-4D97-AF65-F5344CB8AC3E}">
        <p14:creationId xmlns:p14="http://schemas.microsoft.com/office/powerpoint/2010/main" val="31543240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0426E8-50A6-47D6-B45F-134145E070B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65C1316-9B30-4E35-91A7-4F8799CAE8FC}"/>
              </a:ext>
            </a:extLst>
          </p:cNvPr>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8B594DE-1DED-4824-B3AF-6D8B99419FD8}"/>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10" name="Footer Placeholder 4">
            <a:extLst>
              <a:ext uri="{FF2B5EF4-FFF2-40B4-BE49-F238E27FC236}">
                <a16:creationId xmlns:a16="http://schemas.microsoft.com/office/drawing/2014/main" id="{67258FC2-34FC-49D0-A161-40DD5BA51713}"/>
              </a:ext>
            </a:extLst>
          </p:cNvPr>
          <p:cNvSpPr>
            <a:spLocks noGrp="1"/>
          </p:cNvSpPr>
          <p:nvPr>
            <p:ph type="ftr" sz="quarter" idx="3"/>
          </p:nvPr>
        </p:nvSpPr>
        <p:spPr>
          <a:xfrm>
            <a:off x="609601" y="6356350"/>
            <a:ext cx="9020174"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dirty="0"/>
          </a:p>
        </p:txBody>
      </p:sp>
    </p:spTree>
    <p:extLst>
      <p:ext uri="{BB962C8B-B14F-4D97-AF65-F5344CB8AC3E}">
        <p14:creationId xmlns:p14="http://schemas.microsoft.com/office/powerpoint/2010/main" val="40039810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1_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900E2D-A488-4CA5-B001-14767B8D02A8}"/>
              </a:ext>
            </a:extLst>
          </p:cNvPr>
          <p:cNvSpPr>
            <a:spLocks noGrp="1"/>
          </p:cNvSpPr>
          <p:nvPr>
            <p:ph type="title"/>
          </p:nvPr>
        </p:nvSpPr>
        <p:spPr>
          <a:xfrm>
            <a:off x="382588" y="457199"/>
            <a:ext cx="4272539" cy="4015047"/>
          </a:xfrm>
        </p:spPr>
        <p:txBody>
          <a:bodyPr anchor="ctr"/>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4DFDA90-9E3C-451C-9A65-E0C0C3E6FB0A}"/>
              </a:ext>
            </a:extLst>
          </p:cNvPr>
          <p:cNvSpPr>
            <a:spLocks noGrp="1"/>
          </p:cNvSpPr>
          <p:nvPr>
            <p:ph type="pic" idx="1"/>
          </p:nvPr>
        </p:nvSpPr>
        <p:spPr>
          <a:xfrm>
            <a:off x="5183188" y="606829"/>
            <a:ext cx="6172200" cy="5254221"/>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10" name="Footer Placeholder 4">
            <a:extLst>
              <a:ext uri="{FF2B5EF4-FFF2-40B4-BE49-F238E27FC236}">
                <a16:creationId xmlns:a16="http://schemas.microsoft.com/office/drawing/2014/main" id="{9FB64453-E8A2-48FD-8B67-B9DC2A133255}"/>
              </a:ext>
            </a:extLst>
          </p:cNvPr>
          <p:cNvSpPr>
            <a:spLocks noGrp="1"/>
          </p:cNvSpPr>
          <p:nvPr>
            <p:ph type="ftr" sz="quarter" idx="3"/>
          </p:nvPr>
        </p:nvSpPr>
        <p:spPr>
          <a:xfrm>
            <a:off x="609601" y="6356350"/>
            <a:ext cx="9020174"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393666864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900E2D-A488-4CA5-B001-14767B8D02A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4DFDA90-9E3C-451C-9A65-E0C0C3E6FB0A}"/>
              </a:ext>
            </a:extLst>
          </p:cNvPr>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8E26C3D8-9015-40F4-B59B-697F1260941D}"/>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10" name="Footer Placeholder 4">
            <a:extLst>
              <a:ext uri="{FF2B5EF4-FFF2-40B4-BE49-F238E27FC236}">
                <a16:creationId xmlns:a16="http://schemas.microsoft.com/office/drawing/2014/main" id="{9FB64453-E8A2-48FD-8B67-B9DC2A133255}"/>
              </a:ext>
            </a:extLst>
          </p:cNvPr>
          <p:cNvSpPr>
            <a:spLocks noGrp="1"/>
          </p:cNvSpPr>
          <p:nvPr>
            <p:ph type="ftr" sz="quarter" idx="3"/>
          </p:nvPr>
        </p:nvSpPr>
        <p:spPr>
          <a:xfrm>
            <a:off x="609601" y="6356350"/>
            <a:ext cx="9020174"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15132514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Episode Title">
    <p:spTree>
      <p:nvGrpSpPr>
        <p:cNvPr id="1" name=""/>
        <p:cNvGrpSpPr/>
        <p:nvPr/>
      </p:nvGrpSpPr>
      <p:grpSpPr>
        <a:xfrm>
          <a:off x="0" y="0"/>
          <a:ext cx="0" cy="0"/>
          <a:chOff x="0" y="0"/>
          <a:chExt cx="0" cy="0"/>
        </a:xfrm>
      </p:grpSpPr>
      <p:sp>
        <p:nvSpPr>
          <p:cNvPr id="14" name="Title 1">
            <a:extLst>
              <a:ext uri="{FF2B5EF4-FFF2-40B4-BE49-F238E27FC236}">
                <a16:creationId xmlns:a16="http://schemas.microsoft.com/office/drawing/2014/main" id="{E5AE574C-C01D-4451-B818-78560B1180FA}"/>
              </a:ext>
            </a:extLst>
          </p:cNvPr>
          <p:cNvSpPr>
            <a:spLocks noGrp="1"/>
          </p:cNvSpPr>
          <p:nvPr>
            <p:ph type="title"/>
          </p:nvPr>
        </p:nvSpPr>
        <p:spPr>
          <a:xfrm>
            <a:off x="609601" y="1709738"/>
            <a:ext cx="10515600" cy="2852737"/>
          </a:xfrm>
        </p:spPr>
        <p:txBody>
          <a:bodyPr anchor="b">
            <a:normAutofit/>
          </a:bodyPr>
          <a:lstStyle>
            <a:lvl1pPr algn="r">
              <a:defRPr sz="3600"/>
            </a:lvl1pPr>
          </a:lstStyle>
          <a:p>
            <a:r>
              <a:rPr lang="en-US"/>
              <a:t>Click to edit Master title style</a:t>
            </a:r>
            <a:endParaRPr lang="en-US" dirty="0"/>
          </a:p>
        </p:txBody>
      </p:sp>
      <p:sp>
        <p:nvSpPr>
          <p:cNvPr id="15" name="Text Placeholder 2">
            <a:extLst>
              <a:ext uri="{FF2B5EF4-FFF2-40B4-BE49-F238E27FC236}">
                <a16:creationId xmlns:a16="http://schemas.microsoft.com/office/drawing/2014/main" id="{1ECCB66C-05CB-49D9-B7E7-0C427D6D7F53}"/>
              </a:ext>
            </a:extLst>
          </p:cNvPr>
          <p:cNvSpPr>
            <a:spLocks noGrp="1"/>
          </p:cNvSpPr>
          <p:nvPr>
            <p:ph type="body" idx="1"/>
          </p:nvPr>
        </p:nvSpPr>
        <p:spPr>
          <a:xfrm>
            <a:off x="609601" y="4589463"/>
            <a:ext cx="10515600" cy="1500187"/>
          </a:xfrm>
          <a:prstGeom prst="rect">
            <a:avLst/>
          </a:prstGeom>
        </p:spPr>
        <p:txBody>
          <a:bodyPr>
            <a:normAutofit/>
          </a:bodyPr>
          <a:lstStyle>
            <a:lvl1pPr marL="0" indent="0" algn="r">
              <a:buNone/>
              <a:defRPr sz="16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Rectangle 6">
            <a:extLst>
              <a:ext uri="{FF2B5EF4-FFF2-40B4-BE49-F238E27FC236}">
                <a16:creationId xmlns:a16="http://schemas.microsoft.com/office/drawing/2014/main" id="{A632F408-3A85-44BA-9DC9-E8F0D6C40C97}"/>
              </a:ext>
            </a:extLst>
          </p:cNvPr>
          <p:cNvSpPr/>
          <p:nvPr/>
        </p:nvSpPr>
        <p:spPr>
          <a:xfrm>
            <a:off x="10365698" y="6356350"/>
            <a:ext cx="1753850" cy="3651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ooter Placeholder 4">
            <a:extLst>
              <a:ext uri="{FF2B5EF4-FFF2-40B4-BE49-F238E27FC236}">
                <a16:creationId xmlns:a16="http://schemas.microsoft.com/office/drawing/2014/main" id="{5CD80B2F-AB86-4AC5-ADB1-2230734739B0}"/>
              </a:ext>
            </a:extLst>
          </p:cNvPr>
          <p:cNvSpPr>
            <a:spLocks noGrp="1"/>
          </p:cNvSpPr>
          <p:nvPr>
            <p:ph type="ftr" sz="quarter" idx="3"/>
          </p:nvPr>
        </p:nvSpPr>
        <p:spPr>
          <a:xfrm>
            <a:off x="609600" y="6356350"/>
            <a:ext cx="105155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pic>
        <p:nvPicPr>
          <p:cNvPr id="9" name="Picture 8">
            <a:extLst>
              <a:ext uri="{FF2B5EF4-FFF2-40B4-BE49-F238E27FC236}">
                <a16:creationId xmlns:a16="http://schemas.microsoft.com/office/drawing/2014/main" id="{DC987743-EBB5-492F-8DB2-3B5E732581F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975360"/>
          </a:xfrm>
          <a:prstGeom prst="rect">
            <a:avLst/>
          </a:prstGeom>
        </p:spPr>
      </p:pic>
      <p:pic>
        <p:nvPicPr>
          <p:cNvPr id="8" name="Picture 7">
            <a:extLst>
              <a:ext uri="{FF2B5EF4-FFF2-40B4-BE49-F238E27FC236}">
                <a16:creationId xmlns:a16="http://schemas.microsoft.com/office/drawing/2014/main" id="{55DF39AA-05FC-471D-A96F-318DD40C8962}"/>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a:stretch/>
        </p:blipFill>
        <p:spPr>
          <a:xfrm>
            <a:off x="609600" y="93853"/>
            <a:ext cx="1537746" cy="787653"/>
          </a:xfrm>
          <a:prstGeom prst="rect">
            <a:avLst/>
          </a:prstGeom>
        </p:spPr>
      </p:pic>
      <p:pic>
        <p:nvPicPr>
          <p:cNvPr id="10" name="Picture 9">
            <a:extLst>
              <a:ext uri="{FF2B5EF4-FFF2-40B4-BE49-F238E27FC236}">
                <a16:creationId xmlns:a16="http://schemas.microsoft.com/office/drawing/2014/main" id="{1FB1E669-C51E-4424-905A-F8B0611E1A3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975360"/>
          </a:xfrm>
          <a:prstGeom prst="rect">
            <a:avLst/>
          </a:prstGeom>
        </p:spPr>
      </p:pic>
      <p:pic>
        <p:nvPicPr>
          <p:cNvPr id="11" name="Picture 10">
            <a:extLst>
              <a:ext uri="{FF2B5EF4-FFF2-40B4-BE49-F238E27FC236}">
                <a16:creationId xmlns:a16="http://schemas.microsoft.com/office/drawing/2014/main" id="{8953675E-76F4-48A7-A502-2F787169CC31}"/>
              </a:ext>
            </a:extLst>
          </p:cNvPr>
          <p:cNvPicPr>
            <a:picLocks noChangeAspect="1"/>
          </p:cNvPicPr>
          <p:nvPr userDrawn="1"/>
        </p:nvPicPr>
        <p:blipFill rotWithShape="1">
          <a:blip r:embed="rId4">
            <a:extLst>
              <a:ext uri="{28A0092B-C50C-407E-A947-70E740481C1C}">
                <a14:useLocalDpi xmlns:a14="http://schemas.microsoft.com/office/drawing/2010/main" val="0"/>
              </a:ext>
            </a:extLst>
          </a:blip>
          <a:srcRect/>
          <a:stretch/>
        </p:blipFill>
        <p:spPr>
          <a:xfrm>
            <a:off x="609600" y="93853"/>
            <a:ext cx="1537746" cy="787653"/>
          </a:xfrm>
          <a:prstGeom prst="rect">
            <a:avLst/>
          </a:prstGeom>
        </p:spPr>
      </p:pic>
    </p:spTree>
    <p:extLst>
      <p:ext uri="{BB962C8B-B14F-4D97-AF65-F5344CB8AC3E}">
        <p14:creationId xmlns:p14="http://schemas.microsoft.com/office/powerpoint/2010/main" val="19522894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Diagram Layout">
    <p:bg>
      <p:bgPr>
        <a:gradFill flip="none" rotWithShape="1">
          <a:gsLst>
            <a:gs pos="100000">
              <a:srgbClr val="EBEBEB"/>
            </a:gs>
            <a:gs pos="0">
              <a:schemeClr val="bg1"/>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Footer Placeholder 4">
            <a:extLst>
              <a:ext uri="{FF2B5EF4-FFF2-40B4-BE49-F238E27FC236}">
                <a16:creationId xmlns:a16="http://schemas.microsoft.com/office/drawing/2014/main" id="{88FA194F-9E80-4991-A301-2D14D459B8B6}"/>
              </a:ext>
            </a:extLst>
          </p:cNvPr>
          <p:cNvSpPr>
            <a:spLocks noGrp="1"/>
          </p:cNvSpPr>
          <p:nvPr>
            <p:ph type="ftr" sz="quarter" idx="3"/>
          </p:nvPr>
        </p:nvSpPr>
        <p:spPr>
          <a:xfrm>
            <a:off x="609600" y="6356350"/>
            <a:ext cx="105155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dirty="0"/>
          </a:p>
        </p:txBody>
      </p:sp>
    </p:spTree>
    <p:extLst>
      <p:ext uri="{BB962C8B-B14F-4D97-AF65-F5344CB8AC3E}">
        <p14:creationId xmlns:p14="http://schemas.microsoft.com/office/powerpoint/2010/main" val="13950301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d Diagram Layout">
    <p:bg>
      <p:bgPr>
        <a:gradFill flip="none" rotWithShape="1">
          <a:gsLst>
            <a:gs pos="100000">
              <a:srgbClr val="EBEBEB"/>
            </a:gs>
            <a:gs pos="0">
              <a:schemeClr val="bg1"/>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174E47-6B81-4DA6-BC35-65E2DCA474B0}"/>
              </a:ext>
            </a:extLst>
          </p:cNvPr>
          <p:cNvSpPr>
            <a:spLocks noGrp="1"/>
          </p:cNvSpPr>
          <p:nvPr>
            <p:ph type="title"/>
          </p:nvPr>
        </p:nvSpPr>
        <p:spPr/>
        <p:txBody>
          <a:bodyPr/>
          <a:lstStyle/>
          <a:p>
            <a:r>
              <a:rPr lang="en-US"/>
              <a:t>Click to edit Master title style</a:t>
            </a:r>
          </a:p>
        </p:txBody>
      </p:sp>
      <p:sp>
        <p:nvSpPr>
          <p:cNvPr id="3" name="Footer Placeholder 4">
            <a:extLst>
              <a:ext uri="{FF2B5EF4-FFF2-40B4-BE49-F238E27FC236}">
                <a16:creationId xmlns:a16="http://schemas.microsoft.com/office/drawing/2014/main" id="{2F70BFC7-62AB-4097-AE5E-3ACB64158A60}"/>
              </a:ext>
            </a:extLst>
          </p:cNvPr>
          <p:cNvSpPr>
            <a:spLocks noGrp="1"/>
          </p:cNvSpPr>
          <p:nvPr>
            <p:ph type="ftr" sz="quarter" idx="3"/>
          </p:nvPr>
        </p:nvSpPr>
        <p:spPr>
          <a:xfrm>
            <a:off x="609600" y="6356350"/>
            <a:ext cx="105155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36965413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itle and Content">
    <p:bg>
      <p:bgPr>
        <a:solidFill>
          <a:schemeClr val="bg1"/>
        </a:solidFill>
        <a:effectLst/>
      </p:bgPr>
    </p:bg>
    <p:spTree>
      <p:nvGrpSpPr>
        <p:cNvPr id="1" name=""/>
        <p:cNvGrpSpPr/>
        <p:nvPr/>
      </p:nvGrpSpPr>
      <p:grpSpPr>
        <a:xfrm>
          <a:off x="0" y="0"/>
          <a:ext cx="0" cy="0"/>
          <a:chOff x="0" y="0"/>
          <a:chExt cx="0" cy="0"/>
        </a:xfrm>
      </p:grpSpPr>
      <p:sp>
        <p:nvSpPr>
          <p:cNvPr id="9" name="Footer Placeholder 4">
            <a:extLst>
              <a:ext uri="{FF2B5EF4-FFF2-40B4-BE49-F238E27FC236}">
                <a16:creationId xmlns:a16="http://schemas.microsoft.com/office/drawing/2014/main" id="{F68C6A00-68E4-474E-9AA8-0891DD87D051}"/>
              </a:ext>
            </a:extLst>
          </p:cNvPr>
          <p:cNvSpPr>
            <a:spLocks noGrp="1"/>
          </p:cNvSpPr>
          <p:nvPr>
            <p:ph type="ftr" sz="quarter" idx="3"/>
          </p:nvPr>
        </p:nvSpPr>
        <p:spPr>
          <a:xfrm>
            <a:off x="609600" y="6356350"/>
            <a:ext cx="107441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
        <p:nvSpPr>
          <p:cNvPr id="6" name="Title Placeholder 1">
            <a:extLst>
              <a:ext uri="{FF2B5EF4-FFF2-40B4-BE49-F238E27FC236}">
                <a16:creationId xmlns:a16="http://schemas.microsoft.com/office/drawing/2014/main" id="{C3A58A5E-CE8B-4381-B491-4E79B68F618B}"/>
              </a:ext>
            </a:extLst>
          </p:cNvPr>
          <p:cNvSpPr>
            <a:spLocks noGrp="1"/>
          </p:cNvSpPr>
          <p:nvPr>
            <p:ph type="title"/>
          </p:nvPr>
        </p:nvSpPr>
        <p:spPr>
          <a:xfrm>
            <a:off x="609600" y="199505"/>
            <a:ext cx="10744200" cy="1185577"/>
          </a:xfrm>
          <a:prstGeom prst="rect">
            <a:avLst/>
          </a:prstGeom>
        </p:spPr>
        <p:txBody>
          <a:bodyPr vert="horz" lIns="91440" tIns="45720" rIns="91440" bIns="45720" rtlCol="0" anchor="ctr" anchorCtr="0">
            <a:normAutofit/>
          </a:bodyPr>
          <a:lstStyle/>
          <a:p>
            <a:r>
              <a:rPr lang="en-US"/>
              <a:t>Click to edit Master title style</a:t>
            </a:r>
            <a:endParaRPr lang="en-US" dirty="0"/>
          </a:p>
        </p:txBody>
      </p:sp>
      <p:sp>
        <p:nvSpPr>
          <p:cNvPr id="7" name="Text Placeholder 2">
            <a:extLst>
              <a:ext uri="{FF2B5EF4-FFF2-40B4-BE49-F238E27FC236}">
                <a16:creationId xmlns:a16="http://schemas.microsoft.com/office/drawing/2014/main" id="{B8793117-580E-4BE7-82EC-6BE8CEEDED56}"/>
              </a:ext>
            </a:extLst>
          </p:cNvPr>
          <p:cNvSpPr>
            <a:spLocks noGrp="1"/>
          </p:cNvSpPr>
          <p:nvPr>
            <p:ph idx="1"/>
          </p:nvPr>
        </p:nvSpPr>
        <p:spPr>
          <a:xfrm>
            <a:off x="609600" y="1477906"/>
            <a:ext cx="10744200" cy="472247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8936525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CF8544-5F66-42F5-A339-E46C7881EF7F}"/>
              </a:ext>
            </a:extLst>
          </p:cNvPr>
          <p:cNvSpPr>
            <a:spLocks noGrp="1"/>
          </p:cNvSpPr>
          <p:nvPr>
            <p:ph type="title"/>
          </p:nvPr>
        </p:nvSpPr>
        <p:spPr/>
        <p:txBody>
          <a:bodyPr>
            <a:normAutofit/>
          </a:bodyPr>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E98E0E9-1525-4AB4-A8AF-8BF10D89D4E7}"/>
              </a:ext>
            </a:extLst>
          </p:cNvPr>
          <p:cNvSpPr>
            <a:spLocks noGrp="1"/>
          </p:cNvSpPr>
          <p:nvPr>
            <p:ph sz="half" idx="1"/>
          </p:nvPr>
        </p:nvSpPr>
        <p:spPr>
          <a:xfrm>
            <a:off x="609600" y="1496291"/>
            <a:ext cx="5181600" cy="4680672"/>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CFA8448F-6F16-4184-A898-7F06CF6766C6}"/>
              </a:ext>
            </a:extLst>
          </p:cNvPr>
          <p:cNvSpPr>
            <a:spLocks noGrp="1"/>
          </p:cNvSpPr>
          <p:nvPr>
            <p:ph sz="half" idx="2"/>
          </p:nvPr>
        </p:nvSpPr>
        <p:spPr>
          <a:xfrm>
            <a:off x="5943600" y="1496291"/>
            <a:ext cx="5181600" cy="4680672"/>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Footer Placeholder 4">
            <a:extLst>
              <a:ext uri="{FF2B5EF4-FFF2-40B4-BE49-F238E27FC236}">
                <a16:creationId xmlns:a16="http://schemas.microsoft.com/office/drawing/2014/main" id="{DE44C219-F83B-4E76-BAE0-A183B8940696}"/>
              </a:ext>
            </a:extLst>
          </p:cNvPr>
          <p:cNvSpPr>
            <a:spLocks noGrp="1"/>
          </p:cNvSpPr>
          <p:nvPr>
            <p:ph type="ftr" sz="quarter" idx="3"/>
          </p:nvPr>
        </p:nvSpPr>
        <p:spPr>
          <a:xfrm>
            <a:off x="609600" y="6356350"/>
            <a:ext cx="105155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33210102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7322D2BB-B893-45AC-B4B9-21CF5F89EABD}"/>
              </a:ext>
            </a:extLst>
          </p:cNvPr>
          <p:cNvSpPr>
            <a:spLocks noGrp="1"/>
          </p:cNvSpPr>
          <p:nvPr>
            <p:ph type="body" idx="1"/>
          </p:nvPr>
        </p:nvSpPr>
        <p:spPr>
          <a:xfrm>
            <a:off x="609601" y="1459896"/>
            <a:ext cx="5157787" cy="651538"/>
          </a:xfrm>
          <a:prstGeom prst="rect">
            <a:avLst/>
          </a:prstGeom>
        </p:spPr>
        <p:txBody>
          <a:bodyPr anchor="b"/>
          <a:lstStyle>
            <a:lvl1pPr marL="0" indent="0">
              <a:buNone/>
              <a:defRPr sz="2400" b="1">
                <a:solidFill>
                  <a:schemeClr val="accent4"/>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527EFEE-C04A-49BE-8AC8-1C93672FAC03}"/>
              </a:ext>
            </a:extLst>
          </p:cNvPr>
          <p:cNvSpPr>
            <a:spLocks noGrp="1"/>
          </p:cNvSpPr>
          <p:nvPr>
            <p:ph sz="half" idx="2"/>
          </p:nvPr>
        </p:nvSpPr>
        <p:spPr>
          <a:xfrm>
            <a:off x="609601" y="2111434"/>
            <a:ext cx="5157787" cy="3956856"/>
          </a:xfrm>
          <a:prstGeom prst="rect">
            <a:avLst/>
          </a:prstGeom>
        </p:spPr>
        <p:txBody>
          <a:bodyPr/>
          <a:lstStyle>
            <a:lvl1pPr marL="228600" indent="-228600">
              <a:buClr>
                <a:schemeClr val="accent4"/>
              </a:buClr>
              <a:buSzPct val="100000"/>
              <a:buFont typeface="Arial" panose="020B0604020202020204" pitchFamily="34" charset="0"/>
              <a:buChar char="•"/>
              <a:defRPr/>
            </a:lvl1pPr>
            <a:lvl2pPr marL="685800" indent="-228600">
              <a:buClr>
                <a:schemeClr val="accent4"/>
              </a:buClr>
              <a:buSzPct val="100000"/>
              <a:buFont typeface="Arial" panose="020B0604020202020204" pitchFamily="34" charset="0"/>
              <a:buChar char="•"/>
              <a:defRPr/>
            </a:lvl2pPr>
            <a:lvl3pPr marL="1143000" indent="-228600">
              <a:buClr>
                <a:schemeClr val="accent4"/>
              </a:buClr>
              <a:buSzPct val="100000"/>
              <a:buFont typeface="Arial" panose="020B0604020202020204" pitchFamily="34" charset="0"/>
              <a:buChar char="•"/>
              <a:defRPr/>
            </a:lvl3pPr>
            <a:lvl4pPr marL="1600200" indent="-228600">
              <a:buClr>
                <a:schemeClr val="accent4"/>
              </a:buClr>
              <a:buSzPct val="100000"/>
              <a:buFont typeface="Arial" panose="020B0604020202020204" pitchFamily="34" charset="0"/>
              <a:buChar char="•"/>
              <a:defRPr/>
            </a:lvl4pPr>
            <a:lvl5pPr marL="2057400" indent="-228600">
              <a:buClr>
                <a:schemeClr val="accent4"/>
              </a:buClr>
              <a:buSzPct val="100000"/>
              <a:buFont typeface="Arial" panose="020B0604020202020204" pitchFamily="34" charset="0"/>
              <a:buChar cha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63B977BB-61BD-47AD-991E-2E6E5CEC0643}"/>
              </a:ext>
            </a:extLst>
          </p:cNvPr>
          <p:cNvSpPr>
            <a:spLocks noGrp="1"/>
          </p:cNvSpPr>
          <p:nvPr>
            <p:ph type="body" sz="quarter" idx="3"/>
          </p:nvPr>
        </p:nvSpPr>
        <p:spPr>
          <a:xfrm>
            <a:off x="5942013" y="1459896"/>
            <a:ext cx="5183188" cy="651538"/>
          </a:xfrm>
          <a:prstGeom prst="rect">
            <a:avLst/>
          </a:prstGeom>
        </p:spPr>
        <p:txBody>
          <a:bodyPr anchor="b"/>
          <a:lstStyle>
            <a:lvl1pPr marL="0" indent="0">
              <a:buNone/>
              <a:defRPr sz="2400" b="1">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9B34560-D90F-4AA9-86F0-EA373D1678B8}"/>
              </a:ext>
            </a:extLst>
          </p:cNvPr>
          <p:cNvSpPr>
            <a:spLocks noGrp="1"/>
          </p:cNvSpPr>
          <p:nvPr>
            <p:ph sz="quarter" idx="4"/>
          </p:nvPr>
        </p:nvSpPr>
        <p:spPr>
          <a:xfrm>
            <a:off x="5942013" y="2111434"/>
            <a:ext cx="5183188" cy="3956856"/>
          </a:xfrm>
          <a:prstGeom prst="rect">
            <a:avLst/>
          </a:prstGeom>
        </p:spPr>
        <p:txBody>
          <a:bodyPr/>
          <a:lstStyle>
            <a:lvl1pPr marL="228600" indent="-228600">
              <a:buClr>
                <a:schemeClr val="accent2"/>
              </a:buClr>
              <a:buFont typeface="Arial" panose="020B0604020202020204" pitchFamily="34" charset="0"/>
              <a:buChar char="•"/>
              <a:defRPr/>
            </a:lvl1pPr>
            <a:lvl2pPr marL="685800" indent="-228600">
              <a:buClr>
                <a:schemeClr val="accent2"/>
              </a:buClr>
              <a:buFont typeface="Arial" panose="020B0604020202020204" pitchFamily="34" charset="0"/>
              <a:buChar char="•"/>
              <a:defRPr/>
            </a:lvl2pPr>
            <a:lvl3pPr marL="1143000" indent="-228600">
              <a:buClr>
                <a:schemeClr val="accent2"/>
              </a:buClr>
              <a:buFont typeface="Arial" panose="020B0604020202020204" pitchFamily="34" charset="0"/>
              <a:buChar char="•"/>
              <a:defRPr/>
            </a:lvl3pPr>
            <a:lvl4pPr marL="1600200" indent="-228600">
              <a:buClr>
                <a:schemeClr val="accent2"/>
              </a:buClr>
              <a:buFont typeface="Arial" panose="020B0604020202020204" pitchFamily="34" charset="0"/>
              <a:buChar char="•"/>
              <a:defRPr/>
            </a:lvl4pPr>
            <a:lvl5pPr marL="2057400" indent="-228600">
              <a:buClr>
                <a:schemeClr val="accent2"/>
              </a:buClr>
              <a:buFont typeface="Arial" panose="020B0604020202020204" pitchFamily="34" charset="0"/>
              <a:buChar cha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Footer Placeholder 4">
            <a:extLst>
              <a:ext uri="{FF2B5EF4-FFF2-40B4-BE49-F238E27FC236}">
                <a16:creationId xmlns:a16="http://schemas.microsoft.com/office/drawing/2014/main" id="{1994057A-1166-4C4D-AF69-0BF68EE85991}"/>
              </a:ext>
            </a:extLst>
          </p:cNvPr>
          <p:cNvSpPr>
            <a:spLocks noGrp="1"/>
          </p:cNvSpPr>
          <p:nvPr>
            <p:ph type="ftr" sz="quarter" idx="12"/>
          </p:nvPr>
        </p:nvSpPr>
        <p:spPr>
          <a:xfrm>
            <a:off x="609600" y="6356350"/>
            <a:ext cx="105155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
        <p:nvSpPr>
          <p:cNvPr id="10" name="Title 1">
            <a:extLst>
              <a:ext uri="{FF2B5EF4-FFF2-40B4-BE49-F238E27FC236}">
                <a16:creationId xmlns:a16="http://schemas.microsoft.com/office/drawing/2014/main" id="{DAD82D1D-D8EA-40A0-9D3E-9683300C0F61}"/>
              </a:ext>
            </a:extLst>
          </p:cNvPr>
          <p:cNvSpPr>
            <a:spLocks noGrp="1"/>
          </p:cNvSpPr>
          <p:nvPr>
            <p:ph type="title"/>
          </p:nvPr>
        </p:nvSpPr>
        <p:spPr>
          <a:xfrm>
            <a:off x="609600" y="199505"/>
            <a:ext cx="10744200" cy="1185577"/>
          </a:xfrm>
        </p:spPr>
        <p:txBody>
          <a:bodyPr>
            <a:normAutofit/>
          </a:bodyPr>
          <a:lstStyle>
            <a:lvl1pPr>
              <a:defRPr sz="3200"/>
            </a:lvl1pPr>
          </a:lstStyle>
          <a:p>
            <a:r>
              <a:rPr lang="en-US"/>
              <a:t>Click to edit Master title style</a:t>
            </a:r>
          </a:p>
        </p:txBody>
      </p:sp>
    </p:spTree>
    <p:extLst>
      <p:ext uri="{BB962C8B-B14F-4D97-AF65-F5344CB8AC3E}">
        <p14:creationId xmlns:p14="http://schemas.microsoft.com/office/powerpoint/2010/main" val="41846392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E72062-0692-44AF-80AA-510E920DCD1B}"/>
              </a:ext>
            </a:extLst>
          </p:cNvPr>
          <p:cNvSpPr>
            <a:spLocks noGrp="1"/>
          </p:cNvSpPr>
          <p:nvPr>
            <p:ph type="title"/>
          </p:nvPr>
        </p:nvSpPr>
        <p:spPr/>
        <p:txBody>
          <a:bodyPr/>
          <a:lstStyle/>
          <a:p>
            <a:r>
              <a:rPr lang="en-US"/>
              <a:t>Click to edit Master title style</a:t>
            </a:r>
          </a:p>
        </p:txBody>
      </p:sp>
      <p:sp>
        <p:nvSpPr>
          <p:cNvPr id="5" name="Footer Placeholder 4">
            <a:extLst>
              <a:ext uri="{FF2B5EF4-FFF2-40B4-BE49-F238E27FC236}">
                <a16:creationId xmlns:a16="http://schemas.microsoft.com/office/drawing/2014/main" id="{42D517FC-F71A-47DC-8036-78E7C8941DC5}"/>
              </a:ext>
            </a:extLst>
          </p:cNvPr>
          <p:cNvSpPr>
            <a:spLocks noGrp="1"/>
          </p:cNvSpPr>
          <p:nvPr>
            <p:ph type="ftr" sz="quarter" idx="3"/>
          </p:nvPr>
        </p:nvSpPr>
        <p:spPr>
          <a:xfrm>
            <a:off x="609600" y="6356350"/>
            <a:ext cx="107441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6954164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Footer Placeholder 4">
            <a:extLst>
              <a:ext uri="{FF2B5EF4-FFF2-40B4-BE49-F238E27FC236}">
                <a16:creationId xmlns:a16="http://schemas.microsoft.com/office/drawing/2014/main" id="{B2F6B2D7-D2F9-4F1B-8FB7-00DCD968C2C6}"/>
              </a:ext>
            </a:extLst>
          </p:cNvPr>
          <p:cNvSpPr>
            <a:spLocks noGrp="1"/>
          </p:cNvSpPr>
          <p:nvPr>
            <p:ph type="ftr" sz="quarter" idx="3"/>
          </p:nvPr>
        </p:nvSpPr>
        <p:spPr>
          <a:xfrm>
            <a:off x="609600" y="6356350"/>
            <a:ext cx="107441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3213173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1BE5A1C-F765-4923-B698-01CBA0052385}"/>
              </a:ext>
            </a:extLst>
          </p:cNvPr>
          <p:cNvSpPr>
            <a:spLocks noGrp="1"/>
          </p:cNvSpPr>
          <p:nvPr>
            <p:ph type="title"/>
          </p:nvPr>
        </p:nvSpPr>
        <p:spPr>
          <a:xfrm>
            <a:off x="609600" y="199505"/>
            <a:ext cx="10744200" cy="1185577"/>
          </a:xfrm>
          <a:prstGeom prst="rect">
            <a:avLst/>
          </a:prstGeom>
        </p:spPr>
        <p:txBody>
          <a:bodyPr vert="horz" lIns="91440" tIns="45720" rIns="91440" bIns="45720" rtlCol="0" anchor="ctr" anchorCtr="0">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9FE3F89C-32B6-4955-824F-31AA77424000}"/>
              </a:ext>
            </a:extLst>
          </p:cNvPr>
          <p:cNvSpPr>
            <a:spLocks noGrp="1"/>
          </p:cNvSpPr>
          <p:nvPr>
            <p:ph type="body" idx="1"/>
          </p:nvPr>
        </p:nvSpPr>
        <p:spPr>
          <a:xfrm>
            <a:off x="609600" y="1477906"/>
            <a:ext cx="10744200" cy="472247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a:extLst>
              <a:ext uri="{FF2B5EF4-FFF2-40B4-BE49-F238E27FC236}">
                <a16:creationId xmlns:a16="http://schemas.microsoft.com/office/drawing/2014/main" id="{A300410A-8F64-41F0-A611-DD8C96B97C6E}"/>
              </a:ext>
            </a:extLst>
          </p:cNvPr>
          <p:cNvSpPr>
            <a:spLocks noGrp="1"/>
          </p:cNvSpPr>
          <p:nvPr>
            <p:ph type="ftr" sz="quarter" idx="3"/>
          </p:nvPr>
        </p:nvSpPr>
        <p:spPr>
          <a:xfrm>
            <a:off x="609600" y="6356350"/>
            <a:ext cx="107441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
        <p:nvSpPr>
          <p:cNvPr id="6" name="Rectangle 5">
            <a:extLst>
              <a:ext uri="{FF2B5EF4-FFF2-40B4-BE49-F238E27FC236}">
                <a16:creationId xmlns:a16="http://schemas.microsoft.com/office/drawing/2014/main" id="{8540BD09-B14B-4B0C-B8CE-38402C9123A6}"/>
              </a:ext>
            </a:extLst>
          </p:cNvPr>
          <p:cNvSpPr/>
          <p:nvPr/>
        </p:nvSpPr>
        <p:spPr>
          <a:xfrm>
            <a:off x="0" y="-1"/>
            <a:ext cx="12192000" cy="106681"/>
          </a:xfrm>
          <a:prstGeom prst="rect">
            <a:avLst/>
          </a:prstGeom>
          <a:gradFill flip="none" rotWithShape="1">
            <a:gsLst>
              <a:gs pos="0">
                <a:srgbClr val="2F3393"/>
              </a:gs>
              <a:gs pos="97345">
                <a:srgbClr val="7E93A4"/>
              </a:gs>
              <a:gs pos="53000">
                <a:srgbClr val="4E71A7"/>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9ACD7140-D735-4645-B9B8-EF425968E740}"/>
              </a:ext>
            </a:extLst>
          </p:cNvPr>
          <p:cNvSpPr/>
          <p:nvPr userDrawn="1"/>
        </p:nvSpPr>
        <p:spPr>
          <a:xfrm>
            <a:off x="0" y="-1"/>
            <a:ext cx="12192000" cy="106681"/>
          </a:xfrm>
          <a:prstGeom prst="rect">
            <a:avLst/>
          </a:prstGeom>
          <a:gradFill flip="none" rotWithShape="1">
            <a:gsLst>
              <a:gs pos="0">
                <a:srgbClr val="2F3393"/>
              </a:gs>
              <a:gs pos="97345">
                <a:srgbClr val="7E93A4"/>
              </a:gs>
              <a:gs pos="53000">
                <a:srgbClr val="4E71A7"/>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026509659"/>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Lst>
  <p:txStyles>
    <p:titleStyle>
      <a:lvl1pPr algn="l" defTabSz="914400" rtl="0" eaLnBrk="1" latinLnBrk="0" hangingPunct="1">
        <a:lnSpc>
          <a:spcPct val="100000"/>
        </a:lnSpc>
        <a:spcBef>
          <a:spcPct val="0"/>
        </a:spcBef>
        <a:buNone/>
        <a:defRPr sz="3200" b="1" i="0" kern="1200">
          <a:solidFill>
            <a:srgbClr val="4D4E4D"/>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4"/>
        </a:buClr>
        <a:buFont typeface="Arial" panose="020B0604020202020204" pitchFamily="34" charset="0"/>
        <a:buChar char="•"/>
        <a:defRPr sz="2400" kern="1200">
          <a:solidFill>
            <a:schemeClr val="tx1">
              <a:lumMod val="75000"/>
            </a:schemeClr>
          </a:solidFill>
          <a:latin typeface="+mn-lt"/>
          <a:ea typeface="+mn-ea"/>
          <a:cs typeface="+mn-cs"/>
        </a:defRPr>
      </a:lvl1pPr>
      <a:lvl2pPr marL="685800" indent="-228600" algn="l" defTabSz="914400" rtl="0" eaLnBrk="1" latinLnBrk="0" hangingPunct="1">
        <a:lnSpc>
          <a:spcPct val="100000"/>
        </a:lnSpc>
        <a:spcBef>
          <a:spcPts val="500"/>
        </a:spcBef>
        <a:buClr>
          <a:schemeClr val="accent2"/>
        </a:buClr>
        <a:buFont typeface="Arial" panose="020B0604020202020204" pitchFamily="34" charset="0"/>
        <a:buChar char="•"/>
        <a:defRPr sz="2000" kern="1200">
          <a:solidFill>
            <a:schemeClr val="tx1">
              <a:lumMod val="75000"/>
            </a:schemeClr>
          </a:solidFill>
          <a:latin typeface="+mn-lt"/>
          <a:ea typeface="+mn-ea"/>
          <a:cs typeface="+mn-cs"/>
        </a:defRPr>
      </a:lvl2pPr>
      <a:lvl3pPr marL="1143000" indent="-228600" algn="l" defTabSz="914400" rtl="0" eaLnBrk="1" latinLnBrk="0" hangingPunct="1">
        <a:lnSpc>
          <a:spcPct val="100000"/>
        </a:lnSpc>
        <a:spcBef>
          <a:spcPts val="500"/>
        </a:spcBef>
        <a:buClr>
          <a:schemeClr val="accent1"/>
        </a:buClr>
        <a:buFont typeface="Arial" panose="020B0604020202020204" pitchFamily="34" charset="0"/>
        <a:buChar char="–"/>
        <a:defRPr sz="1800" kern="1200">
          <a:solidFill>
            <a:schemeClr val="tx1">
              <a:lumMod val="75000"/>
            </a:schemeClr>
          </a:solidFill>
          <a:latin typeface="+mn-lt"/>
          <a:ea typeface="+mn-ea"/>
          <a:cs typeface="+mn-cs"/>
        </a:defRPr>
      </a:lvl3pPr>
      <a:lvl4pPr marL="1600200" indent="-228600" algn="l" defTabSz="914400" rtl="0" eaLnBrk="1" latinLnBrk="0" hangingPunct="1">
        <a:lnSpc>
          <a:spcPct val="100000"/>
        </a:lnSpc>
        <a:spcBef>
          <a:spcPts val="500"/>
        </a:spcBef>
        <a:buFont typeface="Arial" panose="020B0604020202020204" pitchFamily="34" charset="0"/>
        <a:buChar char="•"/>
        <a:defRPr sz="1600" kern="1200">
          <a:solidFill>
            <a:schemeClr val="tx1">
              <a:lumMod val="75000"/>
            </a:schemeClr>
          </a:solidFill>
          <a:latin typeface="+mn-lt"/>
          <a:ea typeface="+mn-ea"/>
          <a:cs typeface="+mn-cs"/>
        </a:defRPr>
      </a:lvl4pPr>
      <a:lvl5pPr marL="2057400" indent="-228600" algn="l" defTabSz="914400" rtl="0" eaLnBrk="1" latinLnBrk="0" hangingPunct="1">
        <a:lnSpc>
          <a:spcPct val="100000"/>
        </a:lnSpc>
        <a:spcBef>
          <a:spcPts val="500"/>
        </a:spcBef>
        <a:buFont typeface="Arial" panose="020B0604020202020204" pitchFamily="34" charset="0"/>
        <a:buChar char="•"/>
        <a:defRPr sz="1600" kern="1200">
          <a:solidFill>
            <a:schemeClr val="tx1">
              <a:lumMod val="7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87F392-9D94-94DC-8FEA-75EAACE56533}"/>
              </a:ext>
            </a:extLst>
          </p:cNvPr>
          <p:cNvSpPr>
            <a:spLocks noGrp="1"/>
          </p:cNvSpPr>
          <p:nvPr>
            <p:ph type="title"/>
          </p:nvPr>
        </p:nvSpPr>
        <p:spPr>
          <a:xfrm>
            <a:off x="609601" y="1545146"/>
            <a:ext cx="10515600" cy="2852737"/>
          </a:xfrm>
        </p:spPr>
        <p:txBody>
          <a:bodyPr>
            <a:normAutofit/>
          </a:bodyPr>
          <a:lstStyle/>
          <a:p>
            <a:r>
              <a:rPr lang="en-US" sz="4400" dirty="0"/>
              <a:t>Pediatric To Adult Care: A Team Effort </a:t>
            </a:r>
            <a:endParaRPr lang="en-US" sz="3600" dirty="0"/>
          </a:p>
        </p:txBody>
      </p:sp>
      <p:sp>
        <p:nvSpPr>
          <p:cNvPr id="3" name="Subtitle 2">
            <a:extLst>
              <a:ext uri="{FF2B5EF4-FFF2-40B4-BE49-F238E27FC236}">
                <a16:creationId xmlns:a16="http://schemas.microsoft.com/office/drawing/2014/main" id="{C303A813-BD7B-FEEB-C074-8AE107E4CAD3}"/>
              </a:ext>
            </a:extLst>
          </p:cNvPr>
          <p:cNvSpPr>
            <a:spLocks noGrp="1"/>
          </p:cNvSpPr>
          <p:nvPr>
            <p:ph type="body" idx="1"/>
          </p:nvPr>
        </p:nvSpPr>
        <p:spPr>
          <a:xfrm>
            <a:off x="838200" y="4236721"/>
            <a:ext cx="5257800" cy="1734311"/>
          </a:xfrm>
        </p:spPr>
        <p:txBody>
          <a:bodyPr>
            <a:normAutofit/>
          </a:bodyPr>
          <a:lstStyle/>
          <a:p>
            <a:r>
              <a:rPr lang="en-US" dirty="0"/>
              <a:t>John D. Mahan, MD</a:t>
            </a:r>
          </a:p>
          <a:p>
            <a:r>
              <a:rPr lang="en-US" dirty="0"/>
              <a:t>Professor of Pediatrics</a:t>
            </a:r>
          </a:p>
          <a:p>
            <a:r>
              <a:rPr lang="en-US" dirty="0"/>
              <a:t>The Ohio State University College of Medicine</a:t>
            </a:r>
          </a:p>
          <a:p>
            <a:r>
              <a:rPr lang="en-US" dirty="0"/>
              <a:t>Columbus, OH</a:t>
            </a:r>
          </a:p>
        </p:txBody>
      </p:sp>
      <p:sp>
        <p:nvSpPr>
          <p:cNvPr id="6" name="Subtitle 2">
            <a:extLst>
              <a:ext uri="{FF2B5EF4-FFF2-40B4-BE49-F238E27FC236}">
                <a16:creationId xmlns:a16="http://schemas.microsoft.com/office/drawing/2014/main" id="{8BFB06D3-2392-6B61-C23F-52F45E65A448}"/>
              </a:ext>
            </a:extLst>
          </p:cNvPr>
          <p:cNvSpPr txBox="1">
            <a:spLocks/>
          </p:cNvSpPr>
          <p:nvPr/>
        </p:nvSpPr>
        <p:spPr>
          <a:xfrm>
            <a:off x="6512983" y="4236722"/>
            <a:ext cx="5407553" cy="2135504"/>
          </a:xfrm>
          <a:prstGeom prst="rect">
            <a:avLst/>
          </a:prstGeom>
        </p:spPr>
        <p:txBody>
          <a:bodyPr vert="horz" lIns="91440" tIns="45720" rIns="91440" bIns="45720" rtlCol="0">
            <a:normAutofit/>
          </a:bodyPr>
          <a:lstStyle>
            <a:lvl1pPr marL="0" indent="0" algn="l" defTabSz="914400" rtl="0" eaLnBrk="1" latinLnBrk="0" hangingPunct="1">
              <a:lnSpc>
                <a:spcPct val="100000"/>
              </a:lnSpc>
              <a:spcBef>
                <a:spcPts val="1000"/>
              </a:spcBef>
              <a:buClr>
                <a:schemeClr val="accent4"/>
              </a:buClr>
              <a:buFont typeface="Arial" panose="020B0604020202020204" pitchFamily="34" charset="0"/>
              <a:buNone/>
              <a:defRPr sz="1800" kern="1200">
                <a:solidFill>
                  <a:schemeClr val="tx1"/>
                </a:solidFill>
                <a:latin typeface="+mn-lt"/>
                <a:ea typeface="+mn-ea"/>
                <a:cs typeface="+mn-cs"/>
              </a:defRPr>
            </a:lvl1pPr>
            <a:lvl2pPr marL="457200" indent="0" algn="l" defTabSz="914400" rtl="0" eaLnBrk="1" latinLnBrk="0" hangingPunct="1">
              <a:lnSpc>
                <a:spcPct val="100000"/>
              </a:lnSpc>
              <a:spcBef>
                <a:spcPts val="500"/>
              </a:spcBef>
              <a:buClr>
                <a:schemeClr val="accent2"/>
              </a:buClr>
              <a:buFont typeface="Arial" panose="020B0604020202020204" pitchFamily="34" charset="0"/>
              <a:buNone/>
              <a:defRPr sz="2000" kern="1200">
                <a:solidFill>
                  <a:schemeClr val="tx1">
                    <a:tint val="75000"/>
                  </a:schemeClr>
                </a:solidFill>
                <a:latin typeface="+mn-lt"/>
                <a:ea typeface="+mn-ea"/>
                <a:cs typeface="+mn-cs"/>
              </a:defRPr>
            </a:lvl2pPr>
            <a:lvl3pPr marL="914400" indent="0" algn="l" defTabSz="914400" rtl="0" eaLnBrk="1" latinLnBrk="0" hangingPunct="1">
              <a:lnSpc>
                <a:spcPct val="100000"/>
              </a:lnSpc>
              <a:spcBef>
                <a:spcPts val="500"/>
              </a:spcBef>
              <a:buClr>
                <a:schemeClr val="accent1"/>
              </a:buClr>
              <a:buFont typeface="Arial" panose="020B0604020202020204" pitchFamily="34" charset="0"/>
              <a:buNone/>
              <a:defRPr sz="1800" kern="1200">
                <a:solidFill>
                  <a:schemeClr val="tx1">
                    <a:tint val="75000"/>
                  </a:schemeClr>
                </a:solidFill>
                <a:latin typeface="+mn-lt"/>
                <a:ea typeface="+mn-ea"/>
                <a:cs typeface="+mn-cs"/>
              </a:defRPr>
            </a:lvl3pPr>
            <a:lvl4pPr marL="1371600" indent="0" algn="l" defTabSz="914400" rtl="0" eaLnBrk="1" latinLnBrk="0" hangingPunct="1">
              <a:lnSpc>
                <a:spcPct val="100000"/>
              </a:lnSpc>
              <a:spcBef>
                <a:spcPts val="500"/>
              </a:spcBef>
              <a:buFont typeface="Arial" panose="020B0604020202020204" pitchFamily="34" charset="0"/>
              <a:buNone/>
              <a:defRPr sz="1600" kern="1200">
                <a:solidFill>
                  <a:schemeClr val="tx1">
                    <a:tint val="75000"/>
                  </a:schemeClr>
                </a:solidFill>
                <a:latin typeface="+mn-lt"/>
                <a:ea typeface="+mn-ea"/>
                <a:cs typeface="+mn-cs"/>
              </a:defRPr>
            </a:lvl4pPr>
            <a:lvl5pPr marL="1828800" indent="0" algn="l" defTabSz="914400" rtl="0" eaLnBrk="1" latinLnBrk="0" hangingPunct="1">
              <a:lnSpc>
                <a:spcPct val="100000"/>
              </a:lnSpc>
              <a:spcBef>
                <a:spcPts val="500"/>
              </a:spcBef>
              <a:buFont typeface="Arial" panose="020B0604020202020204" pitchFamily="34" charset="0"/>
              <a:buNone/>
              <a:defRPr sz="1600" kern="1200">
                <a:solidFill>
                  <a:schemeClr val="tx1">
                    <a:tint val="75000"/>
                  </a:schemeClr>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9pPr>
          </a:lstStyle>
          <a:p>
            <a:r>
              <a:rPr lang="en-US" dirty="0"/>
              <a:t>Guido Filler, MD, PhD, </a:t>
            </a:r>
            <a:r>
              <a:rPr lang="en-US" dirty="0" err="1"/>
              <a:t>FRCPC</a:t>
            </a:r>
            <a:endParaRPr lang="en-US" dirty="0"/>
          </a:p>
          <a:p>
            <a:r>
              <a:rPr lang="en-US" dirty="0"/>
              <a:t>Professor of </a:t>
            </a:r>
            <a:r>
              <a:rPr lang="en-US" dirty="0" err="1"/>
              <a:t>Paediatrics</a:t>
            </a:r>
            <a:r>
              <a:rPr lang="en-US" dirty="0"/>
              <a:t>, Medicine and</a:t>
            </a:r>
            <a:br>
              <a:rPr lang="en-US" dirty="0"/>
            </a:br>
            <a:r>
              <a:rPr lang="en-US" dirty="0"/>
              <a:t>Pathology and Laboratory Medicine </a:t>
            </a:r>
          </a:p>
          <a:p>
            <a:r>
              <a:rPr lang="en-US" dirty="0"/>
              <a:t>Schulich School of Medicine and Dentistry</a:t>
            </a:r>
          </a:p>
          <a:p>
            <a:r>
              <a:rPr lang="en-US" dirty="0"/>
              <a:t>London, Canada</a:t>
            </a:r>
          </a:p>
        </p:txBody>
      </p:sp>
    </p:spTree>
    <p:extLst>
      <p:ext uri="{BB962C8B-B14F-4D97-AF65-F5344CB8AC3E}">
        <p14:creationId xmlns:p14="http://schemas.microsoft.com/office/powerpoint/2010/main" val="23372033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8A5B30D-6EBE-AAA4-358F-AC940433A275}"/>
              </a:ext>
            </a:extLst>
          </p:cNvPr>
          <p:cNvSpPr>
            <a:spLocks noGrp="1"/>
          </p:cNvSpPr>
          <p:nvPr>
            <p:ph type="title"/>
          </p:nvPr>
        </p:nvSpPr>
        <p:spPr/>
        <p:txBody>
          <a:bodyPr/>
          <a:lstStyle/>
          <a:p>
            <a:r>
              <a:rPr lang="en-US" dirty="0"/>
              <a:t>Disclaimer</a:t>
            </a:r>
          </a:p>
        </p:txBody>
      </p:sp>
      <p:sp>
        <p:nvSpPr>
          <p:cNvPr id="10" name="Content Placeholder 4">
            <a:extLst>
              <a:ext uri="{FF2B5EF4-FFF2-40B4-BE49-F238E27FC236}">
                <a16:creationId xmlns:a16="http://schemas.microsoft.com/office/drawing/2014/main" id="{ED686F8A-DE79-29E4-3A92-6740BE7B4ED7}"/>
              </a:ext>
            </a:extLst>
          </p:cNvPr>
          <p:cNvSpPr txBox="1">
            <a:spLocks/>
          </p:cNvSpPr>
          <p:nvPr/>
        </p:nvSpPr>
        <p:spPr>
          <a:xfrm>
            <a:off x="838200" y="1825625"/>
            <a:ext cx="10515600" cy="3257652"/>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1600" dirty="0"/>
              <a:t>The views and opinions expressed in this educational activity are those of the faculty and do not necessarily represent the views of </a:t>
            </a:r>
            <a:r>
              <a:rPr lang="en-US" sz="1600" dirty="0" err="1"/>
              <a:t>TotalCME</a:t>
            </a:r>
            <a:r>
              <a:rPr lang="en-US" sz="1600" dirty="0"/>
              <a:t>, Inc., the CME providers, or the companies providing educational grants. This presentation is not intended to define an exclusive course of patient management; the participant should use their clinical judgment, knowledge, experience, and diagnostic skills in applying or adopting for professional use any of the information provided herein. Any procedures, medications, or other courses of diagnosis or treatment discussed or suggested in this activity should not be used by clinicians without evaluation of their patient's conditions and possible contraindications or dangers in use, review of any applicable manufacturer’s product information, and comparison with recommendations of other authorities. Links to other sites may be provided as additional sources of information. </a:t>
            </a:r>
          </a:p>
        </p:txBody>
      </p:sp>
    </p:spTree>
    <p:extLst>
      <p:ext uri="{BB962C8B-B14F-4D97-AF65-F5344CB8AC3E}">
        <p14:creationId xmlns:p14="http://schemas.microsoft.com/office/powerpoint/2010/main" val="33065145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7D8716-BADF-13E1-63AC-9CC8C7CDE761}"/>
              </a:ext>
            </a:extLst>
          </p:cNvPr>
          <p:cNvSpPr>
            <a:spLocks noGrp="1"/>
          </p:cNvSpPr>
          <p:nvPr>
            <p:ph type="title"/>
          </p:nvPr>
        </p:nvSpPr>
        <p:spPr/>
        <p:txBody>
          <a:bodyPr>
            <a:normAutofit/>
          </a:bodyPr>
          <a:lstStyle/>
          <a:p>
            <a:r>
              <a:rPr lang="en-US" sz="3600" dirty="0"/>
              <a:t>Multidisciplinary Approach </a:t>
            </a:r>
          </a:p>
        </p:txBody>
      </p:sp>
      <p:sp>
        <p:nvSpPr>
          <p:cNvPr id="3" name="Content Placeholder 2">
            <a:extLst>
              <a:ext uri="{FF2B5EF4-FFF2-40B4-BE49-F238E27FC236}">
                <a16:creationId xmlns:a16="http://schemas.microsoft.com/office/drawing/2014/main" id="{A0CC0B5F-6BE0-D8EB-5EAF-A48214D65DCA}"/>
              </a:ext>
            </a:extLst>
          </p:cNvPr>
          <p:cNvSpPr>
            <a:spLocks noGrp="1"/>
          </p:cNvSpPr>
          <p:nvPr>
            <p:ph idx="1"/>
          </p:nvPr>
        </p:nvSpPr>
        <p:spPr/>
        <p:txBody>
          <a:bodyPr>
            <a:normAutofit lnSpcReduction="10000"/>
          </a:bodyPr>
          <a:lstStyle/>
          <a:p>
            <a:r>
              <a:rPr lang="en-US" sz="2800" dirty="0"/>
              <a:t>Pediatric endocrinologist </a:t>
            </a:r>
          </a:p>
          <a:p>
            <a:r>
              <a:rPr lang="en-US" sz="2800" dirty="0"/>
              <a:t>Pediatric nephrologist </a:t>
            </a:r>
          </a:p>
          <a:p>
            <a:r>
              <a:rPr lang="en-US" sz="2800" dirty="0"/>
              <a:t>Pediatric dentist </a:t>
            </a:r>
          </a:p>
          <a:p>
            <a:r>
              <a:rPr lang="en-US" sz="2800" dirty="0"/>
              <a:t>Orthopedic surgeons – Endocrine bone experts </a:t>
            </a:r>
          </a:p>
          <a:p>
            <a:endParaRPr lang="en-US" sz="2800" dirty="0"/>
          </a:p>
          <a:p>
            <a:r>
              <a:rPr lang="en-US" sz="2800" dirty="0"/>
              <a:t>Assigned days for “one-stop shopping” has helped with the coordination of care and the timeliness of care </a:t>
            </a:r>
          </a:p>
          <a:p>
            <a:endParaRPr lang="en-US" sz="2800" dirty="0"/>
          </a:p>
          <a:p>
            <a:r>
              <a:rPr lang="en-US" sz="2800" dirty="0"/>
              <a:t>Making appropriate referrals </a:t>
            </a:r>
          </a:p>
        </p:txBody>
      </p:sp>
    </p:spTree>
    <p:extLst>
      <p:ext uri="{BB962C8B-B14F-4D97-AF65-F5344CB8AC3E}">
        <p14:creationId xmlns:p14="http://schemas.microsoft.com/office/powerpoint/2010/main" val="10453120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9A7550-358C-793F-FF13-E4901F49F109}"/>
              </a:ext>
            </a:extLst>
          </p:cNvPr>
          <p:cNvSpPr>
            <a:spLocks noGrp="1"/>
          </p:cNvSpPr>
          <p:nvPr>
            <p:ph type="title"/>
          </p:nvPr>
        </p:nvSpPr>
        <p:spPr/>
        <p:txBody>
          <a:bodyPr>
            <a:normAutofit/>
          </a:bodyPr>
          <a:lstStyle/>
          <a:p>
            <a:r>
              <a:rPr lang="en-US" sz="3600" dirty="0"/>
              <a:t>Quality of Life and Therapy </a:t>
            </a:r>
          </a:p>
        </p:txBody>
      </p:sp>
      <p:sp>
        <p:nvSpPr>
          <p:cNvPr id="3" name="Content Placeholder 2">
            <a:extLst>
              <a:ext uri="{FF2B5EF4-FFF2-40B4-BE49-F238E27FC236}">
                <a16:creationId xmlns:a16="http://schemas.microsoft.com/office/drawing/2014/main" id="{81F981AF-31F4-34C0-49A6-61A51AE85C55}"/>
              </a:ext>
            </a:extLst>
          </p:cNvPr>
          <p:cNvSpPr>
            <a:spLocks noGrp="1"/>
          </p:cNvSpPr>
          <p:nvPr>
            <p:ph idx="1"/>
          </p:nvPr>
        </p:nvSpPr>
        <p:spPr/>
        <p:txBody>
          <a:bodyPr>
            <a:normAutofit/>
          </a:bodyPr>
          <a:lstStyle/>
          <a:p>
            <a:pPr>
              <a:spcBef>
                <a:spcPts val="3000"/>
              </a:spcBef>
            </a:pPr>
            <a:r>
              <a:rPr lang="en-US" sz="2800" dirty="0"/>
              <a:t>Therapy should evolve over time – to accommodate for pain and symptoms </a:t>
            </a:r>
          </a:p>
          <a:p>
            <a:pPr>
              <a:spcBef>
                <a:spcPts val="3000"/>
              </a:spcBef>
            </a:pPr>
            <a:r>
              <a:rPr lang="en-US" sz="2800" dirty="0"/>
              <a:t>Reinforce the need for therapy, especially in adults who don’t necessarily think they need therapy </a:t>
            </a:r>
          </a:p>
          <a:p>
            <a:pPr>
              <a:spcBef>
                <a:spcPts val="3000"/>
              </a:spcBef>
            </a:pPr>
            <a:r>
              <a:rPr lang="en-US" sz="2800" dirty="0"/>
              <a:t>Guidelines still needed for the treatment of adults </a:t>
            </a:r>
          </a:p>
        </p:txBody>
      </p:sp>
    </p:spTree>
    <p:extLst>
      <p:ext uri="{BB962C8B-B14F-4D97-AF65-F5344CB8AC3E}">
        <p14:creationId xmlns:p14="http://schemas.microsoft.com/office/powerpoint/2010/main" val="15598167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200140-60FA-4924-6FD1-D359999003CC}"/>
              </a:ext>
            </a:extLst>
          </p:cNvPr>
          <p:cNvSpPr>
            <a:spLocks noGrp="1"/>
          </p:cNvSpPr>
          <p:nvPr>
            <p:ph type="title"/>
          </p:nvPr>
        </p:nvSpPr>
        <p:spPr/>
        <p:txBody>
          <a:bodyPr>
            <a:normAutofit/>
          </a:bodyPr>
          <a:lstStyle/>
          <a:p>
            <a:r>
              <a:rPr lang="en-US" sz="3600" dirty="0"/>
              <a:t>Transitions </a:t>
            </a:r>
          </a:p>
        </p:txBody>
      </p:sp>
      <p:sp>
        <p:nvSpPr>
          <p:cNvPr id="3" name="Content Placeholder 2">
            <a:extLst>
              <a:ext uri="{FF2B5EF4-FFF2-40B4-BE49-F238E27FC236}">
                <a16:creationId xmlns:a16="http://schemas.microsoft.com/office/drawing/2014/main" id="{E1A9F78E-7558-0A77-9B5F-C32C4AFB9B84}"/>
              </a:ext>
            </a:extLst>
          </p:cNvPr>
          <p:cNvSpPr>
            <a:spLocks noGrp="1"/>
          </p:cNvSpPr>
          <p:nvPr>
            <p:ph idx="1"/>
          </p:nvPr>
        </p:nvSpPr>
        <p:spPr/>
        <p:txBody>
          <a:bodyPr>
            <a:normAutofit/>
          </a:bodyPr>
          <a:lstStyle/>
          <a:p>
            <a:pPr>
              <a:spcBef>
                <a:spcPts val="1200"/>
              </a:spcBef>
            </a:pPr>
            <a:r>
              <a:rPr lang="en-US" sz="2800" dirty="0"/>
              <a:t>Have conversations starting at 13 to 14 years of age </a:t>
            </a:r>
          </a:p>
          <a:p>
            <a:pPr>
              <a:spcBef>
                <a:spcPts val="1200"/>
              </a:spcBef>
            </a:pPr>
            <a:r>
              <a:rPr lang="en-US" sz="2800" dirty="0"/>
              <a:t>Best time to transition from pediatric care can be variable </a:t>
            </a:r>
          </a:p>
          <a:p>
            <a:pPr>
              <a:spcBef>
                <a:spcPts val="1200"/>
              </a:spcBef>
            </a:pPr>
            <a:r>
              <a:rPr lang="en-US" sz="2800" dirty="0"/>
              <a:t>Gradual process – pediatric care cannot be terminated, or adult care cannot be started instantly </a:t>
            </a:r>
          </a:p>
          <a:p>
            <a:pPr>
              <a:spcBef>
                <a:spcPts val="1200"/>
              </a:spcBef>
            </a:pPr>
            <a:r>
              <a:rPr lang="en-US" sz="2800" dirty="0"/>
              <a:t>Quality of life is impacted when the transition is not effectively handled </a:t>
            </a:r>
          </a:p>
          <a:p>
            <a:pPr>
              <a:spcBef>
                <a:spcPts val="1200"/>
              </a:spcBef>
            </a:pPr>
            <a:r>
              <a:rPr lang="en-US" sz="2800" dirty="0"/>
              <a:t>Need for specialized multidisciplinary adult clinics </a:t>
            </a:r>
          </a:p>
          <a:p>
            <a:pPr>
              <a:spcBef>
                <a:spcPts val="1200"/>
              </a:spcBef>
            </a:pPr>
            <a:r>
              <a:rPr lang="en-US" sz="2800" dirty="0"/>
              <a:t>Resources available to help with the transition</a:t>
            </a:r>
          </a:p>
          <a:p>
            <a:pPr>
              <a:spcBef>
                <a:spcPts val="1200"/>
              </a:spcBef>
            </a:pPr>
            <a:endParaRPr lang="en-US" sz="2800" dirty="0"/>
          </a:p>
          <a:p>
            <a:pPr>
              <a:spcBef>
                <a:spcPts val="1200"/>
              </a:spcBef>
            </a:pPr>
            <a:endParaRPr lang="en-US" sz="2800" dirty="0"/>
          </a:p>
        </p:txBody>
      </p:sp>
    </p:spTree>
    <p:extLst>
      <p:ext uri="{BB962C8B-B14F-4D97-AF65-F5344CB8AC3E}">
        <p14:creationId xmlns:p14="http://schemas.microsoft.com/office/powerpoint/2010/main" val="1376315214"/>
      </p:ext>
    </p:extLst>
  </p:cSld>
  <p:clrMapOvr>
    <a:masterClrMapping/>
  </p:clrMapOvr>
</p:sld>
</file>

<file path=ppt/theme/theme1.xml><?xml version="1.0" encoding="utf-8"?>
<a:theme xmlns:a="http://schemas.openxmlformats.org/drawingml/2006/main" name="2020 Peds">
  <a:themeElements>
    <a:clrScheme name="Peds 19">
      <a:dk1>
        <a:srgbClr val="4D4D4D"/>
      </a:dk1>
      <a:lt1>
        <a:srgbClr val="FFFFFF"/>
      </a:lt1>
      <a:dk2>
        <a:srgbClr val="4D4D4D"/>
      </a:dk2>
      <a:lt2>
        <a:srgbClr val="FFFFFF"/>
      </a:lt2>
      <a:accent1>
        <a:srgbClr val="C3472E"/>
      </a:accent1>
      <a:accent2>
        <a:srgbClr val="FDB515"/>
      </a:accent2>
      <a:accent3>
        <a:srgbClr val="35A696"/>
      </a:accent3>
      <a:accent4>
        <a:srgbClr val="416BA9"/>
      </a:accent4>
      <a:accent5>
        <a:srgbClr val="2E4264"/>
      </a:accent5>
      <a:accent6>
        <a:srgbClr val="B1A089"/>
      </a:accent6>
      <a:hlink>
        <a:srgbClr val="416BA9"/>
      </a:hlink>
      <a:folHlink>
        <a:srgbClr val="949494"/>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2020 Peds" id="{A1DF081F-D48E-4BA0-A720-C67A62D8180F}" vid="{0C7E4AF1-3218-4C7E-91D3-F85F1B04D7F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2020 Peds</Template>
  <TotalTime>0</TotalTime>
  <Words>343</Words>
  <Application>Microsoft Office PowerPoint</Application>
  <PresentationFormat>Widescreen</PresentationFormat>
  <Paragraphs>32</Paragraphs>
  <Slides>5</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5</vt:i4>
      </vt:variant>
    </vt:vector>
  </HeadingPairs>
  <TitlesOfParts>
    <vt:vector size="8" baseType="lpstr">
      <vt:lpstr>Arial</vt:lpstr>
      <vt:lpstr>Calibri</vt:lpstr>
      <vt:lpstr>2020 Peds</vt:lpstr>
      <vt:lpstr>Pediatric To Adult Care: A Team Effort </vt:lpstr>
      <vt:lpstr>Disclaimer</vt:lpstr>
      <vt:lpstr>Multidisciplinary Approach </vt:lpstr>
      <vt:lpstr>Quality of Life and Therapy </vt:lpstr>
      <vt:lpstr>Transitions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2019-05-10T15:34:56Z</dcterms:created>
  <dcterms:modified xsi:type="dcterms:W3CDTF">2022-12-13T19:47:07Z</dcterms:modified>
</cp:coreProperties>
</file>